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205400" cy="32404050"/>
  <p:notesSz cx="31942088" cy="42741850"/>
  <p:defaultTextStyle>
    <a:defPPr>
      <a:defRPr lang="sk-SK"/>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06" userDrawn="1">
          <p15:clr>
            <a:srgbClr val="A4A3A4"/>
          </p15:clr>
        </p15:guide>
        <p15:guide id="2" pos="13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E6004D"/>
    <a:srgbClr val="FAC090"/>
    <a:srgbClr val="EF781B"/>
    <a:srgbClr val="CCF24D"/>
    <a:srgbClr val="00A600"/>
    <a:srgbClr val="FFFFA8"/>
    <a:srgbClr val="FCD5B5"/>
    <a:srgbClr val="D9D9D9"/>
    <a:srgbClr val="FBF7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D5ABB26-0587-4C30-8999-92F81FD0307C}" styleName="Bez štýlu, bez mrie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956" autoAdjust="0"/>
    <p:restoredTop sz="96357" autoAdjust="0"/>
  </p:normalViewPr>
  <p:slideViewPr>
    <p:cSldViewPr>
      <p:cViewPr>
        <p:scale>
          <a:sx n="50" d="100"/>
          <a:sy n="50" d="100"/>
        </p:scale>
        <p:origin x="-1218" y="-5364"/>
      </p:cViewPr>
      <p:guideLst>
        <p:guide orient="horz" pos="10206"/>
        <p:guide pos="13608"/>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D:\B_mon\BMon_new\Suhrn\porovnanie_sm.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B_mon\BMon_new\Suhrn\porovnanie_sm.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B_mon\BMon_new\Suhrn\porovnanie_sm.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dmin\Downloads\h_swe_201368_alpin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dmin\Downloads\h_swe_210526_hilly.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Konferencie\Konferencia%20HydroCarpath19\data_SWE\204750_lowland\h_swe_204750_lowland.csv"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GB" sz="1400" noProof="0" dirty="0">
                <a:latin typeface="Times New Roman" panose="02020603050405020304" pitchFamily="18" charset="0"/>
                <a:cs typeface="Times New Roman" panose="02020603050405020304" pitchFamily="18" charset="0"/>
              </a:rPr>
              <a:t>Simulated</a:t>
            </a:r>
            <a:r>
              <a:rPr lang="sk-SK" sz="1400" dirty="0">
                <a:latin typeface="Times New Roman" panose="02020603050405020304" pitchFamily="18" charset="0"/>
                <a:cs typeface="Times New Roman" panose="02020603050405020304" pitchFamily="18" charset="0"/>
              </a:rPr>
              <a:t> and MODIS </a:t>
            </a:r>
            <a:r>
              <a:rPr lang="en-GB" sz="1400" noProof="0" dirty="0">
                <a:latin typeface="Times New Roman" panose="02020603050405020304" pitchFamily="18" charset="0"/>
                <a:cs typeface="Times New Roman" panose="02020603050405020304" pitchFamily="18" charset="0"/>
              </a:rPr>
              <a:t>soil</a:t>
            </a:r>
            <a:r>
              <a:rPr lang="sk-SK" sz="1400" dirty="0">
                <a:latin typeface="Times New Roman" panose="02020603050405020304" pitchFamily="18" charset="0"/>
                <a:cs typeface="Times New Roman" panose="02020603050405020304" pitchFamily="18" charset="0"/>
              </a:rPr>
              <a:t> </a:t>
            </a:r>
            <a:r>
              <a:rPr lang="en-GB" sz="1400" noProof="0" dirty="0">
                <a:latin typeface="Times New Roman" panose="02020603050405020304" pitchFamily="18" charset="0"/>
                <a:cs typeface="Times New Roman" panose="02020603050405020304" pitchFamily="18" charset="0"/>
              </a:rPr>
              <a:t>moisture</a:t>
            </a:r>
            <a:r>
              <a:rPr lang="sk-SK" sz="1400" dirty="0">
                <a:latin typeface="Times New Roman" panose="02020603050405020304" pitchFamily="18" charset="0"/>
                <a:cs typeface="Times New Roman" panose="02020603050405020304" pitchFamily="18" charset="0"/>
              </a:rPr>
              <a:t> and </a:t>
            </a:r>
            <a:r>
              <a:rPr lang="en-GB" sz="1400" noProof="0" dirty="0">
                <a:latin typeface="Times New Roman" panose="02020603050405020304" pitchFamily="18" charset="0"/>
                <a:cs typeface="Times New Roman" panose="02020603050405020304" pitchFamily="18" charset="0"/>
              </a:rPr>
              <a:t>precipitation</a:t>
            </a:r>
            <a:r>
              <a:rPr lang="sk-SK" sz="1400" dirty="0">
                <a:latin typeface="Times New Roman" panose="02020603050405020304" pitchFamily="18" charset="0"/>
                <a:cs typeface="Times New Roman" panose="02020603050405020304" pitchFamily="18" charset="0"/>
              </a:rPr>
              <a:t> </a:t>
            </a:r>
            <a:r>
              <a:rPr lang="en-GB" sz="1400" noProof="0" dirty="0">
                <a:latin typeface="Times New Roman" panose="02020603050405020304" pitchFamily="18" charset="0"/>
                <a:cs typeface="Times New Roman" panose="02020603050405020304" pitchFamily="18" charset="0"/>
              </a:rPr>
              <a:t>for</a:t>
            </a:r>
            <a:r>
              <a:rPr lang="sk-SK" sz="1400" dirty="0">
                <a:latin typeface="Times New Roman" panose="02020603050405020304" pitchFamily="18" charset="0"/>
                <a:cs typeface="Times New Roman" panose="02020603050405020304" pitchFamily="18" charset="0"/>
              </a:rPr>
              <a:t> </a:t>
            </a:r>
            <a:r>
              <a:rPr lang="en-GB" sz="1400" noProof="0" dirty="0">
                <a:latin typeface="Times New Roman" panose="02020603050405020304" pitchFamily="18" charset="0"/>
                <a:cs typeface="Times New Roman" panose="02020603050405020304" pitchFamily="18" charset="0"/>
              </a:rPr>
              <a:t>catchment</a:t>
            </a:r>
            <a:r>
              <a:rPr lang="sk-SK" sz="1400" noProof="0" dirty="0">
                <a:latin typeface="Times New Roman" panose="02020603050405020304" pitchFamily="18" charset="0"/>
                <a:cs typeface="Times New Roman" panose="02020603050405020304" pitchFamily="18" charset="0"/>
              </a:rPr>
              <a:t> </a:t>
            </a:r>
            <a:r>
              <a:rPr lang="en-GB" sz="1400" baseline="0" noProof="0" dirty="0" err="1">
                <a:latin typeface="Times New Roman" panose="02020603050405020304" pitchFamily="18" charset="0"/>
                <a:cs typeface="Times New Roman" panose="02020603050405020304" pitchFamily="18" charset="0"/>
              </a:rPr>
              <a:t>Haging</a:t>
            </a:r>
            <a:r>
              <a:rPr lang="sk-SK" sz="1400" baseline="0" dirty="0">
                <a:latin typeface="Times New Roman" panose="02020603050405020304" pitchFamily="18" charset="0"/>
                <a:cs typeface="Times New Roman" panose="02020603050405020304" pitchFamily="18" charset="0"/>
              </a:rPr>
              <a:t> (NSE = 0,7) 400-800 </a:t>
            </a:r>
            <a:r>
              <a:rPr lang="en-US" sz="1400" b="0" i="0" u="none" strike="noStrike" baseline="0" dirty="0">
                <a:effectLst/>
              </a:rPr>
              <a:t>m </a:t>
            </a:r>
            <a:r>
              <a:rPr lang="en-US" sz="1400" b="0" i="0" u="none" strike="noStrike" baseline="0" dirty="0" err="1">
                <a:effectLst/>
              </a:rPr>
              <a:t>a.s.l</a:t>
            </a:r>
            <a:r>
              <a:rPr lang="sk-SK" sz="1400" baseline="0" dirty="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c:rich>
      </c:tx>
      <c:layout>
        <c:manualLayout>
          <c:xMode val="edge"/>
          <c:yMode val="edge"/>
          <c:x val="0.1365218089681467"/>
          <c:y val="5.890023144839553E-3"/>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sk-SK"/>
        </a:p>
      </c:txPr>
    </c:title>
    <c:autoTitleDeleted val="0"/>
    <c:plotArea>
      <c:layout>
        <c:manualLayout>
          <c:layoutTarget val="inner"/>
          <c:xMode val="edge"/>
          <c:yMode val="edge"/>
          <c:x val="8.1719702239003711E-2"/>
          <c:y val="0.14737144029183685"/>
          <c:w val="0.73634378352360141"/>
          <c:h val="0.78430946455525241"/>
        </c:manualLayout>
      </c:layout>
      <c:scatterChart>
        <c:scatterStyle val="lineMarker"/>
        <c:varyColors val="0"/>
        <c:ser>
          <c:idx val="1"/>
          <c:order val="1"/>
          <c:tx>
            <c:v>smsimV3</c:v>
          </c:tx>
          <c:spPr>
            <a:ln w="19050" cap="rnd">
              <a:solidFill>
                <a:srgbClr val="00B0F0"/>
              </a:solidFill>
              <a:round/>
            </a:ln>
            <a:effectLst/>
          </c:spPr>
          <c:marker>
            <c:symbol val="none"/>
          </c:marker>
          <c:xVal>
            <c:numRef>
              <c:f>'p204750'!$A$1:$A$2922</c:f>
              <c:numCache>
                <c:formatCode>m/d/yyyy</c:formatCode>
                <c:ptCount val="2922"/>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pt idx="365">
                  <c:v>39448</c:v>
                </c:pt>
                <c:pt idx="366">
                  <c:v>39449</c:v>
                </c:pt>
                <c:pt idx="367">
                  <c:v>39450</c:v>
                </c:pt>
                <c:pt idx="368">
                  <c:v>39451</c:v>
                </c:pt>
                <c:pt idx="369">
                  <c:v>39452</c:v>
                </c:pt>
                <c:pt idx="370">
                  <c:v>39453</c:v>
                </c:pt>
                <c:pt idx="371">
                  <c:v>39454</c:v>
                </c:pt>
                <c:pt idx="372">
                  <c:v>39455</c:v>
                </c:pt>
                <c:pt idx="373">
                  <c:v>39456</c:v>
                </c:pt>
                <c:pt idx="374">
                  <c:v>39457</c:v>
                </c:pt>
                <c:pt idx="375">
                  <c:v>39458</c:v>
                </c:pt>
                <c:pt idx="376">
                  <c:v>39459</c:v>
                </c:pt>
                <c:pt idx="377">
                  <c:v>39460</c:v>
                </c:pt>
                <c:pt idx="378">
                  <c:v>39461</c:v>
                </c:pt>
                <c:pt idx="379">
                  <c:v>39462</c:v>
                </c:pt>
                <c:pt idx="380">
                  <c:v>39463</c:v>
                </c:pt>
                <c:pt idx="381">
                  <c:v>39464</c:v>
                </c:pt>
                <c:pt idx="382">
                  <c:v>39465</c:v>
                </c:pt>
                <c:pt idx="383">
                  <c:v>39466</c:v>
                </c:pt>
                <c:pt idx="384">
                  <c:v>39467</c:v>
                </c:pt>
                <c:pt idx="385">
                  <c:v>39468</c:v>
                </c:pt>
                <c:pt idx="386">
                  <c:v>39469</c:v>
                </c:pt>
                <c:pt idx="387">
                  <c:v>39470</c:v>
                </c:pt>
                <c:pt idx="388">
                  <c:v>39471</c:v>
                </c:pt>
                <c:pt idx="389">
                  <c:v>39472</c:v>
                </c:pt>
                <c:pt idx="390">
                  <c:v>39473</c:v>
                </c:pt>
                <c:pt idx="391">
                  <c:v>39474</c:v>
                </c:pt>
                <c:pt idx="392">
                  <c:v>39475</c:v>
                </c:pt>
                <c:pt idx="393">
                  <c:v>39476</c:v>
                </c:pt>
                <c:pt idx="394">
                  <c:v>39477</c:v>
                </c:pt>
                <c:pt idx="395">
                  <c:v>39478</c:v>
                </c:pt>
                <c:pt idx="396">
                  <c:v>39479</c:v>
                </c:pt>
                <c:pt idx="397">
                  <c:v>39480</c:v>
                </c:pt>
                <c:pt idx="398">
                  <c:v>39481</c:v>
                </c:pt>
                <c:pt idx="399">
                  <c:v>39482</c:v>
                </c:pt>
                <c:pt idx="400">
                  <c:v>39483</c:v>
                </c:pt>
                <c:pt idx="401">
                  <c:v>39484</c:v>
                </c:pt>
                <c:pt idx="402">
                  <c:v>39485</c:v>
                </c:pt>
                <c:pt idx="403">
                  <c:v>39486</c:v>
                </c:pt>
                <c:pt idx="404">
                  <c:v>39487</c:v>
                </c:pt>
                <c:pt idx="405">
                  <c:v>39488</c:v>
                </c:pt>
                <c:pt idx="406">
                  <c:v>39489</c:v>
                </c:pt>
                <c:pt idx="407">
                  <c:v>39490</c:v>
                </c:pt>
                <c:pt idx="408">
                  <c:v>39491</c:v>
                </c:pt>
                <c:pt idx="409">
                  <c:v>39492</c:v>
                </c:pt>
                <c:pt idx="410">
                  <c:v>39493</c:v>
                </c:pt>
                <c:pt idx="411">
                  <c:v>39494</c:v>
                </c:pt>
                <c:pt idx="412">
                  <c:v>39495</c:v>
                </c:pt>
                <c:pt idx="413">
                  <c:v>39496</c:v>
                </c:pt>
                <c:pt idx="414">
                  <c:v>39497</c:v>
                </c:pt>
                <c:pt idx="415">
                  <c:v>39498</c:v>
                </c:pt>
                <c:pt idx="416">
                  <c:v>39499</c:v>
                </c:pt>
                <c:pt idx="417">
                  <c:v>39500</c:v>
                </c:pt>
                <c:pt idx="418">
                  <c:v>39501</c:v>
                </c:pt>
                <c:pt idx="419">
                  <c:v>39502</c:v>
                </c:pt>
                <c:pt idx="420">
                  <c:v>39503</c:v>
                </c:pt>
                <c:pt idx="421">
                  <c:v>39504</c:v>
                </c:pt>
                <c:pt idx="422">
                  <c:v>39505</c:v>
                </c:pt>
                <c:pt idx="423">
                  <c:v>39506</c:v>
                </c:pt>
                <c:pt idx="424">
                  <c:v>39507</c:v>
                </c:pt>
                <c:pt idx="425">
                  <c:v>39508</c:v>
                </c:pt>
                <c:pt idx="426">
                  <c:v>39509</c:v>
                </c:pt>
                <c:pt idx="427">
                  <c:v>39510</c:v>
                </c:pt>
                <c:pt idx="428">
                  <c:v>39511</c:v>
                </c:pt>
                <c:pt idx="429">
                  <c:v>39512</c:v>
                </c:pt>
                <c:pt idx="430">
                  <c:v>39513</c:v>
                </c:pt>
                <c:pt idx="431">
                  <c:v>39514</c:v>
                </c:pt>
                <c:pt idx="432">
                  <c:v>39515</c:v>
                </c:pt>
                <c:pt idx="433">
                  <c:v>39516</c:v>
                </c:pt>
                <c:pt idx="434">
                  <c:v>39517</c:v>
                </c:pt>
                <c:pt idx="435">
                  <c:v>39518</c:v>
                </c:pt>
                <c:pt idx="436">
                  <c:v>39519</c:v>
                </c:pt>
                <c:pt idx="437">
                  <c:v>39520</c:v>
                </c:pt>
                <c:pt idx="438">
                  <c:v>39521</c:v>
                </c:pt>
                <c:pt idx="439">
                  <c:v>39522</c:v>
                </c:pt>
                <c:pt idx="440">
                  <c:v>39523</c:v>
                </c:pt>
                <c:pt idx="441">
                  <c:v>39524</c:v>
                </c:pt>
                <c:pt idx="442">
                  <c:v>39525</c:v>
                </c:pt>
                <c:pt idx="443">
                  <c:v>39526</c:v>
                </c:pt>
                <c:pt idx="444">
                  <c:v>39527</c:v>
                </c:pt>
                <c:pt idx="445">
                  <c:v>39528</c:v>
                </c:pt>
                <c:pt idx="446">
                  <c:v>39529</c:v>
                </c:pt>
                <c:pt idx="447">
                  <c:v>39530</c:v>
                </c:pt>
                <c:pt idx="448">
                  <c:v>39531</c:v>
                </c:pt>
                <c:pt idx="449">
                  <c:v>39532</c:v>
                </c:pt>
                <c:pt idx="450">
                  <c:v>39533</c:v>
                </c:pt>
                <c:pt idx="451">
                  <c:v>39534</c:v>
                </c:pt>
                <c:pt idx="452">
                  <c:v>39535</c:v>
                </c:pt>
                <c:pt idx="453">
                  <c:v>39536</c:v>
                </c:pt>
                <c:pt idx="454">
                  <c:v>39537</c:v>
                </c:pt>
                <c:pt idx="455">
                  <c:v>39538</c:v>
                </c:pt>
                <c:pt idx="456">
                  <c:v>39539</c:v>
                </c:pt>
                <c:pt idx="457">
                  <c:v>39540</c:v>
                </c:pt>
                <c:pt idx="458">
                  <c:v>39541</c:v>
                </c:pt>
                <c:pt idx="459">
                  <c:v>39542</c:v>
                </c:pt>
                <c:pt idx="460">
                  <c:v>39543</c:v>
                </c:pt>
                <c:pt idx="461">
                  <c:v>39544</c:v>
                </c:pt>
                <c:pt idx="462">
                  <c:v>39545</c:v>
                </c:pt>
                <c:pt idx="463">
                  <c:v>39546</c:v>
                </c:pt>
                <c:pt idx="464">
                  <c:v>39547</c:v>
                </c:pt>
                <c:pt idx="465">
                  <c:v>39548</c:v>
                </c:pt>
                <c:pt idx="466">
                  <c:v>39549</c:v>
                </c:pt>
                <c:pt idx="467">
                  <c:v>39550</c:v>
                </c:pt>
                <c:pt idx="468">
                  <c:v>39551</c:v>
                </c:pt>
                <c:pt idx="469">
                  <c:v>39552</c:v>
                </c:pt>
                <c:pt idx="470">
                  <c:v>39553</c:v>
                </c:pt>
                <c:pt idx="471">
                  <c:v>39554</c:v>
                </c:pt>
                <c:pt idx="472">
                  <c:v>39555</c:v>
                </c:pt>
                <c:pt idx="473">
                  <c:v>39556</c:v>
                </c:pt>
                <c:pt idx="474">
                  <c:v>39557</c:v>
                </c:pt>
                <c:pt idx="475">
                  <c:v>39558</c:v>
                </c:pt>
                <c:pt idx="476">
                  <c:v>39559</c:v>
                </c:pt>
                <c:pt idx="477">
                  <c:v>39560</c:v>
                </c:pt>
                <c:pt idx="478">
                  <c:v>39561</c:v>
                </c:pt>
                <c:pt idx="479">
                  <c:v>39562</c:v>
                </c:pt>
                <c:pt idx="480">
                  <c:v>39563</c:v>
                </c:pt>
                <c:pt idx="481">
                  <c:v>39564</c:v>
                </c:pt>
                <c:pt idx="482">
                  <c:v>39565</c:v>
                </c:pt>
                <c:pt idx="483">
                  <c:v>39566</c:v>
                </c:pt>
                <c:pt idx="484">
                  <c:v>39567</c:v>
                </c:pt>
                <c:pt idx="485">
                  <c:v>39568</c:v>
                </c:pt>
                <c:pt idx="486">
                  <c:v>39569</c:v>
                </c:pt>
                <c:pt idx="487">
                  <c:v>39570</c:v>
                </c:pt>
                <c:pt idx="488">
                  <c:v>39571</c:v>
                </c:pt>
                <c:pt idx="489">
                  <c:v>39572</c:v>
                </c:pt>
                <c:pt idx="490">
                  <c:v>39573</c:v>
                </c:pt>
                <c:pt idx="491">
                  <c:v>39574</c:v>
                </c:pt>
                <c:pt idx="492">
                  <c:v>39575</c:v>
                </c:pt>
                <c:pt idx="493">
                  <c:v>39576</c:v>
                </c:pt>
                <c:pt idx="494">
                  <c:v>39577</c:v>
                </c:pt>
                <c:pt idx="495">
                  <c:v>39578</c:v>
                </c:pt>
                <c:pt idx="496">
                  <c:v>39579</c:v>
                </c:pt>
                <c:pt idx="497">
                  <c:v>39580</c:v>
                </c:pt>
                <c:pt idx="498">
                  <c:v>39581</c:v>
                </c:pt>
                <c:pt idx="499">
                  <c:v>39582</c:v>
                </c:pt>
                <c:pt idx="500">
                  <c:v>39583</c:v>
                </c:pt>
                <c:pt idx="501">
                  <c:v>39584</c:v>
                </c:pt>
                <c:pt idx="502">
                  <c:v>39585</c:v>
                </c:pt>
                <c:pt idx="503">
                  <c:v>39586</c:v>
                </c:pt>
                <c:pt idx="504">
                  <c:v>39587</c:v>
                </c:pt>
                <c:pt idx="505">
                  <c:v>39588</c:v>
                </c:pt>
                <c:pt idx="506">
                  <c:v>39589</c:v>
                </c:pt>
                <c:pt idx="507">
                  <c:v>39590</c:v>
                </c:pt>
                <c:pt idx="508">
                  <c:v>39591</c:v>
                </c:pt>
                <c:pt idx="509">
                  <c:v>39592</c:v>
                </c:pt>
                <c:pt idx="510">
                  <c:v>39593</c:v>
                </c:pt>
                <c:pt idx="511">
                  <c:v>39594</c:v>
                </c:pt>
                <c:pt idx="512">
                  <c:v>39595</c:v>
                </c:pt>
                <c:pt idx="513">
                  <c:v>39596</c:v>
                </c:pt>
                <c:pt idx="514">
                  <c:v>39597</c:v>
                </c:pt>
                <c:pt idx="515">
                  <c:v>39598</c:v>
                </c:pt>
                <c:pt idx="516">
                  <c:v>39599</c:v>
                </c:pt>
                <c:pt idx="517">
                  <c:v>39600</c:v>
                </c:pt>
                <c:pt idx="518">
                  <c:v>39601</c:v>
                </c:pt>
                <c:pt idx="519">
                  <c:v>39602</c:v>
                </c:pt>
                <c:pt idx="520">
                  <c:v>39603</c:v>
                </c:pt>
                <c:pt idx="521">
                  <c:v>39604</c:v>
                </c:pt>
                <c:pt idx="522">
                  <c:v>39605</c:v>
                </c:pt>
                <c:pt idx="523">
                  <c:v>39606</c:v>
                </c:pt>
                <c:pt idx="524">
                  <c:v>39607</c:v>
                </c:pt>
                <c:pt idx="525">
                  <c:v>39608</c:v>
                </c:pt>
                <c:pt idx="526">
                  <c:v>39609</c:v>
                </c:pt>
                <c:pt idx="527">
                  <c:v>39610</c:v>
                </c:pt>
                <c:pt idx="528">
                  <c:v>39611</c:v>
                </c:pt>
                <c:pt idx="529">
                  <c:v>39612</c:v>
                </c:pt>
                <c:pt idx="530">
                  <c:v>39613</c:v>
                </c:pt>
                <c:pt idx="531">
                  <c:v>39614</c:v>
                </c:pt>
                <c:pt idx="532">
                  <c:v>39615</c:v>
                </c:pt>
                <c:pt idx="533">
                  <c:v>39616</c:v>
                </c:pt>
                <c:pt idx="534">
                  <c:v>39617</c:v>
                </c:pt>
                <c:pt idx="535">
                  <c:v>39618</c:v>
                </c:pt>
                <c:pt idx="536">
                  <c:v>39619</c:v>
                </c:pt>
                <c:pt idx="537">
                  <c:v>39620</c:v>
                </c:pt>
                <c:pt idx="538">
                  <c:v>39621</c:v>
                </c:pt>
                <c:pt idx="539">
                  <c:v>39622</c:v>
                </c:pt>
                <c:pt idx="540">
                  <c:v>39623</c:v>
                </c:pt>
                <c:pt idx="541">
                  <c:v>39624</c:v>
                </c:pt>
                <c:pt idx="542">
                  <c:v>39625</c:v>
                </c:pt>
                <c:pt idx="543">
                  <c:v>39626</c:v>
                </c:pt>
                <c:pt idx="544">
                  <c:v>39627</c:v>
                </c:pt>
                <c:pt idx="545">
                  <c:v>39628</c:v>
                </c:pt>
                <c:pt idx="546">
                  <c:v>39629</c:v>
                </c:pt>
                <c:pt idx="547">
                  <c:v>39630</c:v>
                </c:pt>
                <c:pt idx="548">
                  <c:v>39631</c:v>
                </c:pt>
                <c:pt idx="549">
                  <c:v>39632</c:v>
                </c:pt>
                <c:pt idx="550">
                  <c:v>39633</c:v>
                </c:pt>
                <c:pt idx="551">
                  <c:v>39634</c:v>
                </c:pt>
                <c:pt idx="552">
                  <c:v>39635</c:v>
                </c:pt>
                <c:pt idx="553">
                  <c:v>39636</c:v>
                </c:pt>
                <c:pt idx="554">
                  <c:v>39637</c:v>
                </c:pt>
                <c:pt idx="555">
                  <c:v>39638</c:v>
                </c:pt>
                <c:pt idx="556">
                  <c:v>39639</c:v>
                </c:pt>
                <c:pt idx="557">
                  <c:v>39640</c:v>
                </c:pt>
                <c:pt idx="558">
                  <c:v>39641</c:v>
                </c:pt>
                <c:pt idx="559">
                  <c:v>39642</c:v>
                </c:pt>
                <c:pt idx="560">
                  <c:v>39643</c:v>
                </c:pt>
                <c:pt idx="561">
                  <c:v>39644</c:v>
                </c:pt>
                <c:pt idx="562">
                  <c:v>39645</c:v>
                </c:pt>
                <c:pt idx="563">
                  <c:v>39646</c:v>
                </c:pt>
                <c:pt idx="564">
                  <c:v>39647</c:v>
                </c:pt>
                <c:pt idx="565">
                  <c:v>39648</c:v>
                </c:pt>
                <c:pt idx="566">
                  <c:v>39649</c:v>
                </c:pt>
                <c:pt idx="567">
                  <c:v>39650</c:v>
                </c:pt>
                <c:pt idx="568">
                  <c:v>39651</c:v>
                </c:pt>
                <c:pt idx="569">
                  <c:v>39652</c:v>
                </c:pt>
                <c:pt idx="570">
                  <c:v>39653</c:v>
                </c:pt>
                <c:pt idx="571">
                  <c:v>39654</c:v>
                </c:pt>
                <c:pt idx="572">
                  <c:v>39655</c:v>
                </c:pt>
                <c:pt idx="573">
                  <c:v>39656</c:v>
                </c:pt>
                <c:pt idx="574">
                  <c:v>39657</c:v>
                </c:pt>
                <c:pt idx="575">
                  <c:v>39658</c:v>
                </c:pt>
                <c:pt idx="576">
                  <c:v>39659</c:v>
                </c:pt>
                <c:pt idx="577">
                  <c:v>39660</c:v>
                </c:pt>
                <c:pt idx="578">
                  <c:v>39661</c:v>
                </c:pt>
                <c:pt idx="579">
                  <c:v>39662</c:v>
                </c:pt>
                <c:pt idx="580">
                  <c:v>39663</c:v>
                </c:pt>
                <c:pt idx="581">
                  <c:v>39664</c:v>
                </c:pt>
                <c:pt idx="582">
                  <c:v>39665</c:v>
                </c:pt>
                <c:pt idx="583">
                  <c:v>39666</c:v>
                </c:pt>
                <c:pt idx="584">
                  <c:v>39667</c:v>
                </c:pt>
                <c:pt idx="585">
                  <c:v>39668</c:v>
                </c:pt>
                <c:pt idx="586">
                  <c:v>39669</c:v>
                </c:pt>
                <c:pt idx="587">
                  <c:v>39670</c:v>
                </c:pt>
                <c:pt idx="588">
                  <c:v>39671</c:v>
                </c:pt>
                <c:pt idx="589">
                  <c:v>39672</c:v>
                </c:pt>
                <c:pt idx="590">
                  <c:v>39673</c:v>
                </c:pt>
                <c:pt idx="591">
                  <c:v>39674</c:v>
                </c:pt>
                <c:pt idx="592">
                  <c:v>39675</c:v>
                </c:pt>
                <c:pt idx="593">
                  <c:v>39676</c:v>
                </c:pt>
                <c:pt idx="594">
                  <c:v>39677</c:v>
                </c:pt>
                <c:pt idx="595">
                  <c:v>39678</c:v>
                </c:pt>
                <c:pt idx="596">
                  <c:v>39679</c:v>
                </c:pt>
                <c:pt idx="597">
                  <c:v>39680</c:v>
                </c:pt>
                <c:pt idx="598">
                  <c:v>39681</c:v>
                </c:pt>
                <c:pt idx="599">
                  <c:v>39682</c:v>
                </c:pt>
                <c:pt idx="600">
                  <c:v>39683</c:v>
                </c:pt>
                <c:pt idx="601">
                  <c:v>39684</c:v>
                </c:pt>
                <c:pt idx="602">
                  <c:v>39685</c:v>
                </c:pt>
                <c:pt idx="603">
                  <c:v>39686</c:v>
                </c:pt>
                <c:pt idx="604">
                  <c:v>39687</c:v>
                </c:pt>
                <c:pt idx="605">
                  <c:v>39688</c:v>
                </c:pt>
                <c:pt idx="606">
                  <c:v>39689</c:v>
                </c:pt>
                <c:pt idx="607">
                  <c:v>39690</c:v>
                </c:pt>
                <c:pt idx="608">
                  <c:v>39691</c:v>
                </c:pt>
                <c:pt idx="609">
                  <c:v>39692</c:v>
                </c:pt>
                <c:pt idx="610">
                  <c:v>39693</c:v>
                </c:pt>
                <c:pt idx="611">
                  <c:v>39694</c:v>
                </c:pt>
                <c:pt idx="612">
                  <c:v>39695</c:v>
                </c:pt>
                <c:pt idx="613">
                  <c:v>39696</c:v>
                </c:pt>
                <c:pt idx="614">
                  <c:v>39697</c:v>
                </c:pt>
                <c:pt idx="615">
                  <c:v>39698</c:v>
                </c:pt>
                <c:pt idx="616">
                  <c:v>39699</c:v>
                </c:pt>
                <c:pt idx="617">
                  <c:v>39700</c:v>
                </c:pt>
                <c:pt idx="618">
                  <c:v>39701</c:v>
                </c:pt>
                <c:pt idx="619">
                  <c:v>39702</c:v>
                </c:pt>
                <c:pt idx="620">
                  <c:v>39703</c:v>
                </c:pt>
                <c:pt idx="621">
                  <c:v>39704</c:v>
                </c:pt>
                <c:pt idx="622">
                  <c:v>39705</c:v>
                </c:pt>
                <c:pt idx="623">
                  <c:v>39706</c:v>
                </c:pt>
                <c:pt idx="624">
                  <c:v>39707</c:v>
                </c:pt>
                <c:pt idx="625">
                  <c:v>39708</c:v>
                </c:pt>
                <c:pt idx="626">
                  <c:v>39709</c:v>
                </c:pt>
                <c:pt idx="627">
                  <c:v>39710</c:v>
                </c:pt>
                <c:pt idx="628">
                  <c:v>39711</c:v>
                </c:pt>
                <c:pt idx="629">
                  <c:v>39712</c:v>
                </c:pt>
                <c:pt idx="630">
                  <c:v>39713</c:v>
                </c:pt>
                <c:pt idx="631">
                  <c:v>39714</c:v>
                </c:pt>
                <c:pt idx="632">
                  <c:v>39715</c:v>
                </c:pt>
                <c:pt idx="633">
                  <c:v>39716</c:v>
                </c:pt>
                <c:pt idx="634">
                  <c:v>39717</c:v>
                </c:pt>
                <c:pt idx="635">
                  <c:v>39718</c:v>
                </c:pt>
                <c:pt idx="636">
                  <c:v>39719</c:v>
                </c:pt>
                <c:pt idx="637">
                  <c:v>39720</c:v>
                </c:pt>
                <c:pt idx="638">
                  <c:v>39721</c:v>
                </c:pt>
                <c:pt idx="639">
                  <c:v>39722</c:v>
                </c:pt>
                <c:pt idx="640">
                  <c:v>39723</c:v>
                </c:pt>
                <c:pt idx="641">
                  <c:v>39724</c:v>
                </c:pt>
                <c:pt idx="642">
                  <c:v>39725</c:v>
                </c:pt>
                <c:pt idx="643">
                  <c:v>39726</c:v>
                </c:pt>
                <c:pt idx="644">
                  <c:v>39727</c:v>
                </c:pt>
                <c:pt idx="645">
                  <c:v>39728</c:v>
                </c:pt>
                <c:pt idx="646">
                  <c:v>39729</c:v>
                </c:pt>
                <c:pt idx="647">
                  <c:v>39730</c:v>
                </c:pt>
                <c:pt idx="648">
                  <c:v>39731</c:v>
                </c:pt>
                <c:pt idx="649">
                  <c:v>39732</c:v>
                </c:pt>
                <c:pt idx="650">
                  <c:v>39733</c:v>
                </c:pt>
                <c:pt idx="651">
                  <c:v>39734</c:v>
                </c:pt>
                <c:pt idx="652">
                  <c:v>39735</c:v>
                </c:pt>
                <c:pt idx="653">
                  <c:v>39736</c:v>
                </c:pt>
                <c:pt idx="654">
                  <c:v>39737</c:v>
                </c:pt>
                <c:pt idx="655">
                  <c:v>39738</c:v>
                </c:pt>
                <c:pt idx="656">
                  <c:v>39739</c:v>
                </c:pt>
                <c:pt idx="657">
                  <c:v>39740</c:v>
                </c:pt>
                <c:pt idx="658">
                  <c:v>39741</c:v>
                </c:pt>
                <c:pt idx="659">
                  <c:v>39742</c:v>
                </c:pt>
                <c:pt idx="660">
                  <c:v>39743</c:v>
                </c:pt>
                <c:pt idx="661">
                  <c:v>39744</c:v>
                </c:pt>
                <c:pt idx="662">
                  <c:v>39745</c:v>
                </c:pt>
                <c:pt idx="663">
                  <c:v>39746</c:v>
                </c:pt>
                <c:pt idx="664">
                  <c:v>39747</c:v>
                </c:pt>
                <c:pt idx="665">
                  <c:v>39748</c:v>
                </c:pt>
                <c:pt idx="666">
                  <c:v>39749</c:v>
                </c:pt>
                <c:pt idx="667">
                  <c:v>39750</c:v>
                </c:pt>
                <c:pt idx="668">
                  <c:v>39751</c:v>
                </c:pt>
                <c:pt idx="669">
                  <c:v>39752</c:v>
                </c:pt>
                <c:pt idx="670">
                  <c:v>39753</c:v>
                </c:pt>
                <c:pt idx="671">
                  <c:v>39754</c:v>
                </c:pt>
                <c:pt idx="672">
                  <c:v>39755</c:v>
                </c:pt>
                <c:pt idx="673">
                  <c:v>39756</c:v>
                </c:pt>
                <c:pt idx="674">
                  <c:v>39757</c:v>
                </c:pt>
                <c:pt idx="675">
                  <c:v>39758</c:v>
                </c:pt>
                <c:pt idx="676">
                  <c:v>39759</c:v>
                </c:pt>
                <c:pt idx="677">
                  <c:v>39760</c:v>
                </c:pt>
                <c:pt idx="678">
                  <c:v>39761</c:v>
                </c:pt>
                <c:pt idx="679">
                  <c:v>39762</c:v>
                </c:pt>
                <c:pt idx="680">
                  <c:v>39763</c:v>
                </c:pt>
                <c:pt idx="681">
                  <c:v>39764</c:v>
                </c:pt>
                <c:pt idx="682">
                  <c:v>39765</c:v>
                </c:pt>
                <c:pt idx="683">
                  <c:v>39766</c:v>
                </c:pt>
                <c:pt idx="684">
                  <c:v>39767</c:v>
                </c:pt>
                <c:pt idx="685">
                  <c:v>39768</c:v>
                </c:pt>
                <c:pt idx="686">
                  <c:v>39769</c:v>
                </c:pt>
                <c:pt idx="687">
                  <c:v>39770</c:v>
                </c:pt>
                <c:pt idx="688">
                  <c:v>39771</c:v>
                </c:pt>
                <c:pt idx="689">
                  <c:v>39772</c:v>
                </c:pt>
                <c:pt idx="690">
                  <c:v>39773</c:v>
                </c:pt>
                <c:pt idx="691">
                  <c:v>39774</c:v>
                </c:pt>
                <c:pt idx="692">
                  <c:v>39775</c:v>
                </c:pt>
                <c:pt idx="693">
                  <c:v>39776</c:v>
                </c:pt>
                <c:pt idx="694">
                  <c:v>39777</c:v>
                </c:pt>
                <c:pt idx="695">
                  <c:v>39778</c:v>
                </c:pt>
                <c:pt idx="696">
                  <c:v>39779</c:v>
                </c:pt>
                <c:pt idx="697">
                  <c:v>39780</c:v>
                </c:pt>
                <c:pt idx="698">
                  <c:v>39781</c:v>
                </c:pt>
                <c:pt idx="699">
                  <c:v>39782</c:v>
                </c:pt>
                <c:pt idx="700">
                  <c:v>39783</c:v>
                </c:pt>
                <c:pt idx="701">
                  <c:v>39784</c:v>
                </c:pt>
                <c:pt idx="702">
                  <c:v>39785</c:v>
                </c:pt>
                <c:pt idx="703">
                  <c:v>39786</c:v>
                </c:pt>
                <c:pt idx="704">
                  <c:v>39787</c:v>
                </c:pt>
                <c:pt idx="705">
                  <c:v>39788</c:v>
                </c:pt>
                <c:pt idx="706">
                  <c:v>39789</c:v>
                </c:pt>
                <c:pt idx="707">
                  <c:v>39790</c:v>
                </c:pt>
                <c:pt idx="708">
                  <c:v>39791</c:v>
                </c:pt>
                <c:pt idx="709">
                  <c:v>39792</c:v>
                </c:pt>
                <c:pt idx="710">
                  <c:v>39793</c:v>
                </c:pt>
                <c:pt idx="711">
                  <c:v>39794</c:v>
                </c:pt>
                <c:pt idx="712">
                  <c:v>39795</c:v>
                </c:pt>
                <c:pt idx="713">
                  <c:v>39796</c:v>
                </c:pt>
                <c:pt idx="714">
                  <c:v>39797</c:v>
                </c:pt>
                <c:pt idx="715">
                  <c:v>39798</c:v>
                </c:pt>
                <c:pt idx="716">
                  <c:v>39799</c:v>
                </c:pt>
                <c:pt idx="717">
                  <c:v>39800</c:v>
                </c:pt>
                <c:pt idx="718">
                  <c:v>39801</c:v>
                </c:pt>
                <c:pt idx="719">
                  <c:v>39802</c:v>
                </c:pt>
                <c:pt idx="720">
                  <c:v>39803</c:v>
                </c:pt>
                <c:pt idx="721">
                  <c:v>39804</c:v>
                </c:pt>
                <c:pt idx="722">
                  <c:v>39805</c:v>
                </c:pt>
                <c:pt idx="723">
                  <c:v>39806</c:v>
                </c:pt>
                <c:pt idx="724">
                  <c:v>39807</c:v>
                </c:pt>
                <c:pt idx="725">
                  <c:v>39808</c:v>
                </c:pt>
                <c:pt idx="726">
                  <c:v>39809</c:v>
                </c:pt>
                <c:pt idx="727">
                  <c:v>39810</c:v>
                </c:pt>
                <c:pt idx="728">
                  <c:v>39811</c:v>
                </c:pt>
                <c:pt idx="729">
                  <c:v>39812</c:v>
                </c:pt>
                <c:pt idx="730">
                  <c:v>39813</c:v>
                </c:pt>
                <c:pt idx="731">
                  <c:v>39814</c:v>
                </c:pt>
                <c:pt idx="732">
                  <c:v>39815</c:v>
                </c:pt>
                <c:pt idx="733">
                  <c:v>39816</c:v>
                </c:pt>
                <c:pt idx="734">
                  <c:v>39817</c:v>
                </c:pt>
                <c:pt idx="735">
                  <c:v>39818</c:v>
                </c:pt>
                <c:pt idx="736">
                  <c:v>39819</c:v>
                </c:pt>
                <c:pt idx="737">
                  <c:v>39820</c:v>
                </c:pt>
                <c:pt idx="738">
                  <c:v>39821</c:v>
                </c:pt>
                <c:pt idx="739">
                  <c:v>39822</c:v>
                </c:pt>
                <c:pt idx="740">
                  <c:v>39823</c:v>
                </c:pt>
                <c:pt idx="741">
                  <c:v>39824</c:v>
                </c:pt>
                <c:pt idx="742">
                  <c:v>39825</c:v>
                </c:pt>
                <c:pt idx="743">
                  <c:v>39826</c:v>
                </c:pt>
                <c:pt idx="744">
                  <c:v>39827</c:v>
                </c:pt>
                <c:pt idx="745">
                  <c:v>39828</c:v>
                </c:pt>
                <c:pt idx="746">
                  <c:v>39829</c:v>
                </c:pt>
                <c:pt idx="747">
                  <c:v>39830</c:v>
                </c:pt>
                <c:pt idx="748">
                  <c:v>39831</c:v>
                </c:pt>
                <c:pt idx="749">
                  <c:v>39832</c:v>
                </c:pt>
                <c:pt idx="750">
                  <c:v>39833</c:v>
                </c:pt>
                <c:pt idx="751">
                  <c:v>39834</c:v>
                </c:pt>
                <c:pt idx="752">
                  <c:v>39835</c:v>
                </c:pt>
                <c:pt idx="753">
                  <c:v>39836</c:v>
                </c:pt>
                <c:pt idx="754">
                  <c:v>39837</c:v>
                </c:pt>
                <c:pt idx="755">
                  <c:v>39838</c:v>
                </c:pt>
                <c:pt idx="756">
                  <c:v>39839</c:v>
                </c:pt>
                <c:pt idx="757">
                  <c:v>39840</c:v>
                </c:pt>
                <c:pt idx="758">
                  <c:v>39841</c:v>
                </c:pt>
                <c:pt idx="759">
                  <c:v>39842</c:v>
                </c:pt>
                <c:pt idx="760">
                  <c:v>39843</c:v>
                </c:pt>
                <c:pt idx="761">
                  <c:v>39844</c:v>
                </c:pt>
                <c:pt idx="762">
                  <c:v>39845</c:v>
                </c:pt>
                <c:pt idx="763">
                  <c:v>39846</c:v>
                </c:pt>
                <c:pt idx="764">
                  <c:v>39847</c:v>
                </c:pt>
                <c:pt idx="765">
                  <c:v>39848</c:v>
                </c:pt>
                <c:pt idx="766">
                  <c:v>39849</c:v>
                </c:pt>
                <c:pt idx="767">
                  <c:v>39850</c:v>
                </c:pt>
                <c:pt idx="768">
                  <c:v>39851</c:v>
                </c:pt>
                <c:pt idx="769">
                  <c:v>39852</c:v>
                </c:pt>
                <c:pt idx="770">
                  <c:v>39853</c:v>
                </c:pt>
                <c:pt idx="771">
                  <c:v>39854</c:v>
                </c:pt>
                <c:pt idx="772">
                  <c:v>39855</c:v>
                </c:pt>
                <c:pt idx="773">
                  <c:v>39856</c:v>
                </c:pt>
                <c:pt idx="774">
                  <c:v>39857</c:v>
                </c:pt>
                <c:pt idx="775">
                  <c:v>39858</c:v>
                </c:pt>
                <c:pt idx="776">
                  <c:v>39859</c:v>
                </c:pt>
                <c:pt idx="777">
                  <c:v>39860</c:v>
                </c:pt>
                <c:pt idx="778">
                  <c:v>39861</c:v>
                </c:pt>
                <c:pt idx="779">
                  <c:v>39862</c:v>
                </c:pt>
                <c:pt idx="780">
                  <c:v>39863</c:v>
                </c:pt>
                <c:pt idx="781">
                  <c:v>39864</c:v>
                </c:pt>
                <c:pt idx="782">
                  <c:v>39865</c:v>
                </c:pt>
                <c:pt idx="783">
                  <c:v>39866</c:v>
                </c:pt>
                <c:pt idx="784">
                  <c:v>39867</c:v>
                </c:pt>
                <c:pt idx="785">
                  <c:v>39868</c:v>
                </c:pt>
                <c:pt idx="786">
                  <c:v>39869</c:v>
                </c:pt>
                <c:pt idx="787">
                  <c:v>39870</c:v>
                </c:pt>
                <c:pt idx="788">
                  <c:v>39871</c:v>
                </c:pt>
                <c:pt idx="789">
                  <c:v>39872</c:v>
                </c:pt>
                <c:pt idx="790">
                  <c:v>39873</c:v>
                </c:pt>
                <c:pt idx="791">
                  <c:v>39874</c:v>
                </c:pt>
                <c:pt idx="792">
                  <c:v>39875</c:v>
                </c:pt>
                <c:pt idx="793">
                  <c:v>39876</c:v>
                </c:pt>
                <c:pt idx="794">
                  <c:v>39877</c:v>
                </c:pt>
                <c:pt idx="795">
                  <c:v>39878</c:v>
                </c:pt>
                <c:pt idx="796">
                  <c:v>39879</c:v>
                </c:pt>
                <c:pt idx="797">
                  <c:v>39880</c:v>
                </c:pt>
                <c:pt idx="798">
                  <c:v>39881</c:v>
                </c:pt>
                <c:pt idx="799">
                  <c:v>39882</c:v>
                </c:pt>
                <c:pt idx="800">
                  <c:v>39883</c:v>
                </c:pt>
                <c:pt idx="801">
                  <c:v>39884</c:v>
                </c:pt>
                <c:pt idx="802">
                  <c:v>39885</c:v>
                </c:pt>
                <c:pt idx="803">
                  <c:v>39886</c:v>
                </c:pt>
                <c:pt idx="804">
                  <c:v>39887</c:v>
                </c:pt>
                <c:pt idx="805">
                  <c:v>39888</c:v>
                </c:pt>
                <c:pt idx="806">
                  <c:v>39889</c:v>
                </c:pt>
                <c:pt idx="807">
                  <c:v>39890</c:v>
                </c:pt>
                <c:pt idx="808">
                  <c:v>39891</c:v>
                </c:pt>
                <c:pt idx="809">
                  <c:v>39892</c:v>
                </c:pt>
                <c:pt idx="810">
                  <c:v>39893</c:v>
                </c:pt>
                <c:pt idx="811">
                  <c:v>39894</c:v>
                </c:pt>
                <c:pt idx="812">
                  <c:v>39895</c:v>
                </c:pt>
                <c:pt idx="813">
                  <c:v>39896</c:v>
                </c:pt>
                <c:pt idx="814">
                  <c:v>39897</c:v>
                </c:pt>
                <c:pt idx="815">
                  <c:v>39898</c:v>
                </c:pt>
                <c:pt idx="816">
                  <c:v>39899</c:v>
                </c:pt>
                <c:pt idx="817">
                  <c:v>39900</c:v>
                </c:pt>
                <c:pt idx="818">
                  <c:v>39901</c:v>
                </c:pt>
                <c:pt idx="819">
                  <c:v>39902</c:v>
                </c:pt>
                <c:pt idx="820">
                  <c:v>39903</c:v>
                </c:pt>
                <c:pt idx="821">
                  <c:v>39904</c:v>
                </c:pt>
                <c:pt idx="822">
                  <c:v>39905</c:v>
                </c:pt>
                <c:pt idx="823">
                  <c:v>39906</c:v>
                </c:pt>
                <c:pt idx="824">
                  <c:v>39907</c:v>
                </c:pt>
                <c:pt idx="825">
                  <c:v>39908</c:v>
                </c:pt>
                <c:pt idx="826">
                  <c:v>39909</c:v>
                </c:pt>
                <c:pt idx="827">
                  <c:v>39910</c:v>
                </c:pt>
                <c:pt idx="828">
                  <c:v>39911</c:v>
                </c:pt>
                <c:pt idx="829">
                  <c:v>39912</c:v>
                </c:pt>
                <c:pt idx="830">
                  <c:v>39913</c:v>
                </c:pt>
                <c:pt idx="831">
                  <c:v>39914</c:v>
                </c:pt>
                <c:pt idx="832">
                  <c:v>39915</c:v>
                </c:pt>
                <c:pt idx="833">
                  <c:v>39916</c:v>
                </c:pt>
                <c:pt idx="834">
                  <c:v>39917</c:v>
                </c:pt>
                <c:pt idx="835">
                  <c:v>39918</c:v>
                </c:pt>
                <c:pt idx="836">
                  <c:v>39919</c:v>
                </c:pt>
                <c:pt idx="837">
                  <c:v>39920</c:v>
                </c:pt>
                <c:pt idx="838">
                  <c:v>39921</c:v>
                </c:pt>
                <c:pt idx="839">
                  <c:v>39922</c:v>
                </c:pt>
                <c:pt idx="840">
                  <c:v>39923</c:v>
                </c:pt>
                <c:pt idx="841">
                  <c:v>39924</c:v>
                </c:pt>
                <c:pt idx="842">
                  <c:v>39925</c:v>
                </c:pt>
                <c:pt idx="843">
                  <c:v>39926</c:v>
                </c:pt>
                <c:pt idx="844">
                  <c:v>39927</c:v>
                </c:pt>
                <c:pt idx="845">
                  <c:v>39928</c:v>
                </c:pt>
                <c:pt idx="846">
                  <c:v>39929</c:v>
                </c:pt>
                <c:pt idx="847">
                  <c:v>39930</c:v>
                </c:pt>
                <c:pt idx="848">
                  <c:v>39931</c:v>
                </c:pt>
                <c:pt idx="849">
                  <c:v>39932</c:v>
                </c:pt>
                <c:pt idx="850">
                  <c:v>39933</c:v>
                </c:pt>
                <c:pt idx="851">
                  <c:v>39934</c:v>
                </c:pt>
                <c:pt idx="852">
                  <c:v>39935</c:v>
                </c:pt>
                <c:pt idx="853">
                  <c:v>39936</c:v>
                </c:pt>
                <c:pt idx="854">
                  <c:v>39937</c:v>
                </c:pt>
                <c:pt idx="855">
                  <c:v>39938</c:v>
                </c:pt>
                <c:pt idx="856">
                  <c:v>39939</c:v>
                </c:pt>
                <c:pt idx="857">
                  <c:v>39940</c:v>
                </c:pt>
                <c:pt idx="858">
                  <c:v>39941</c:v>
                </c:pt>
                <c:pt idx="859">
                  <c:v>39942</c:v>
                </c:pt>
                <c:pt idx="860">
                  <c:v>39943</c:v>
                </c:pt>
                <c:pt idx="861">
                  <c:v>39944</c:v>
                </c:pt>
                <c:pt idx="862">
                  <c:v>39945</c:v>
                </c:pt>
                <c:pt idx="863">
                  <c:v>39946</c:v>
                </c:pt>
                <c:pt idx="864">
                  <c:v>39947</c:v>
                </c:pt>
                <c:pt idx="865">
                  <c:v>39948</c:v>
                </c:pt>
                <c:pt idx="866">
                  <c:v>39949</c:v>
                </c:pt>
                <c:pt idx="867">
                  <c:v>39950</c:v>
                </c:pt>
                <c:pt idx="868">
                  <c:v>39951</c:v>
                </c:pt>
                <c:pt idx="869">
                  <c:v>39952</c:v>
                </c:pt>
                <c:pt idx="870">
                  <c:v>39953</c:v>
                </c:pt>
                <c:pt idx="871">
                  <c:v>39954</c:v>
                </c:pt>
                <c:pt idx="872">
                  <c:v>39955</c:v>
                </c:pt>
                <c:pt idx="873">
                  <c:v>39956</c:v>
                </c:pt>
                <c:pt idx="874">
                  <c:v>39957</c:v>
                </c:pt>
                <c:pt idx="875">
                  <c:v>39958</c:v>
                </c:pt>
                <c:pt idx="876">
                  <c:v>39959</c:v>
                </c:pt>
                <c:pt idx="877">
                  <c:v>39960</c:v>
                </c:pt>
                <c:pt idx="878">
                  <c:v>39961</c:v>
                </c:pt>
                <c:pt idx="879">
                  <c:v>39962</c:v>
                </c:pt>
                <c:pt idx="880">
                  <c:v>39963</c:v>
                </c:pt>
                <c:pt idx="881">
                  <c:v>39964</c:v>
                </c:pt>
                <c:pt idx="882">
                  <c:v>39965</c:v>
                </c:pt>
                <c:pt idx="883">
                  <c:v>39966</c:v>
                </c:pt>
                <c:pt idx="884">
                  <c:v>39967</c:v>
                </c:pt>
                <c:pt idx="885">
                  <c:v>39968</c:v>
                </c:pt>
                <c:pt idx="886">
                  <c:v>39969</c:v>
                </c:pt>
                <c:pt idx="887">
                  <c:v>39970</c:v>
                </c:pt>
                <c:pt idx="888">
                  <c:v>39971</c:v>
                </c:pt>
                <c:pt idx="889">
                  <c:v>39972</c:v>
                </c:pt>
                <c:pt idx="890">
                  <c:v>39973</c:v>
                </c:pt>
                <c:pt idx="891">
                  <c:v>39974</c:v>
                </c:pt>
                <c:pt idx="892">
                  <c:v>39975</c:v>
                </c:pt>
                <c:pt idx="893">
                  <c:v>39976</c:v>
                </c:pt>
                <c:pt idx="894">
                  <c:v>39977</c:v>
                </c:pt>
                <c:pt idx="895">
                  <c:v>39978</c:v>
                </c:pt>
                <c:pt idx="896">
                  <c:v>39979</c:v>
                </c:pt>
                <c:pt idx="897">
                  <c:v>39980</c:v>
                </c:pt>
                <c:pt idx="898">
                  <c:v>39981</c:v>
                </c:pt>
                <c:pt idx="899">
                  <c:v>39982</c:v>
                </c:pt>
                <c:pt idx="900">
                  <c:v>39983</c:v>
                </c:pt>
                <c:pt idx="901">
                  <c:v>39984</c:v>
                </c:pt>
                <c:pt idx="902">
                  <c:v>39985</c:v>
                </c:pt>
                <c:pt idx="903">
                  <c:v>39986</c:v>
                </c:pt>
                <c:pt idx="904">
                  <c:v>39987</c:v>
                </c:pt>
                <c:pt idx="905">
                  <c:v>39988</c:v>
                </c:pt>
                <c:pt idx="906">
                  <c:v>39989</c:v>
                </c:pt>
                <c:pt idx="907">
                  <c:v>39990</c:v>
                </c:pt>
                <c:pt idx="908">
                  <c:v>39991</c:v>
                </c:pt>
                <c:pt idx="909">
                  <c:v>39992</c:v>
                </c:pt>
                <c:pt idx="910">
                  <c:v>39993</c:v>
                </c:pt>
                <c:pt idx="911">
                  <c:v>39994</c:v>
                </c:pt>
                <c:pt idx="912">
                  <c:v>39995</c:v>
                </c:pt>
                <c:pt idx="913">
                  <c:v>39996</c:v>
                </c:pt>
                <c:pt idx="914">
                  <c:v>39997</c:v>
                </c:pt>
                <c:pt idx="915">
                  <c:v>39998</c:v>
                </c:pt>
                <c:pt idx="916">
                  <c:v>39999</c:v>
                </c:pt>
                <c:pt idx="917">
                  <c:v>40000</c:v>
                </c:pt>
                <c:pt idx="918">
                  <c:v>40001</c:v>
                </c:pt>
                <c:pt idx="919">
                  <c:v>40002</c:v>
                </c:pt>
                <c:pt idx="920">
                  <c:v>40003</c:v>
                </c:pt>
                <c:pt idx="921">
                  <c:v>40004</c:v>
                </c:pt>
                <c:pt idx="922">
                  <c:v>40005</c:v>
                </c:pt>
                <c:pt idx="923">
                  <c:v>40006</c:v>
                </c:pt>
                <c:pt idx="924">
                  <c:v>40007</c:v>
                </c:pt>
                <c:pt idx="925">
                  <c:v>40008</c:v>
                </c:pt>
                <c:pt idx="926">
                  <c:v>40009</c:v>
                </c:pt>
                <c:pt idx="927">
                  <c:v>40010</c:v>
                </c:pt>
                <c:pt idx="928">
                  <c:v>40011</c:v>
                </c:pt>
                <c:pt idx="929">
                  <c:v>40012</c:v>
                </c:pt>
                <c:pt idx="930">
                  <c:v>40013</c:v>
                </c:pt>
                <c:pt idx="931">
                  <c:v>40014</c:v>
                </c:pt>
                <c:pt idx="932">
                  <c:v>40015</c:v>
                </c:pt>
                <c:pt idx="933">
                  <c:v>40016</c:v>
                </c:pt>
                <c:pt idx="934">
                  <c:v>40017</c:v>
                </c:pt>
                <c:pt idx="935">
                  <c:v>40018</c:v>
                </c:pt>
                <c:pt idx="936">
                  <c:v>40019</c:v>
                </c:pt>
                <c:pt idx="937">
                  <c:v>40020</c:v>
                </c:pt>
                <c:pt idx="938">
                  <c:v>40021</c:v>
                </c:pt>
                <c:pt idx="939">
                  <c:v>40022</c:v>
                </c:pt>
                <c:pt idx="940">
                  <c:v>40023</c:v>
                </c:pt>
                <c:pt idx="941">
                  <c:v>40024</c:v>
                </c:pt>
                <c:pt idx="942">
                  <c:v>40025</c:v>
                </c:pt>
                <c:pt idx="943">
                  <c:v>40026</c:v>
                </c:pt>
                <c:pt idx="944">
                  <c:v>40027</c:v>
                </c:pt>
                <c:pt idx="945">
                  <c:v>40028</c:v>
                </c:pt>
                <c:pt idx="946">
                  <c:v>40029</c:v>
                </c:pt>
                <c:pt idx="947">
                  <c:v>40030</c:v>
                </c:pt>
                <c:pt idx="948">
                  <c:v>40031</c:v>
                </c:pt>
                <c:pt idx="949">
                  <c:v>40032</c:v>
                </c:pt>
                <c:pt idx="950">
                  <c:v>40033</c:v>
                </c:pt>
                <c:pt idx="951">
                  <c:v>40034</c:v>
                </c:pt>
                <c:pt idx="952">
                  <c:v>40035</c:v>
                </c:pt>
                <c:pt idx="953">
                  <c:v>40036</c:v>
                </c:pt>
                <c:pt idx="954">
                  <c:v>40037</c:v>
                </c:pt>
                <c:pt idx="955">
                  <c:v>40038</c:v>
                </c:pt>
                <c:pt idx="956">
                  <c:v>40039</c:v>
                </c:pt>
                <c:pt idx="957">
                  <c:v>40040</c:v>
                </c:pt>
                <c:pt idx="958">
                  <c:v>40041</c:v>
                </c:pt>
                <c:pt idx="959">
                  <c:v>40042</c:v>
                </c:pt>
                <c:pt idx="960">
                  <c:v>40043</c:v>
                </c:pt>
                <c:pt idx="961">
                  <c:v>40044</c:v>
                </c:pt>
                <c:pt idx="962">
                  <c:v>40045</c:v>
                </c:pt>
                <c:pt idx="963">
                  <c:v>40046</c:v>
                </c:pt>
                <c:pt idx="964">
                  <c:v>40047</c:v>
                </c:pt>
                <c:pt idx="965">
                  <c:v>40048</c:v>
                </c:pt>
                <c:pt idx="966">
                  <c:v>40049</c:v>
                </c:pt>
                <c:pt idx="967">
                  <c:v>40050</c:v>
                </c:pt>
                <c:pt idx="968">
                  <c:v>40051</c:v>
                </c:pt>
                <c:pt idx="969">
                  <c:v>40052</c:v>
                </c:pt>
                <c:pt idx="970">
                  <c:v>40053</c:v>
                </c:pt>
                <c:pt idx="971">
                  <c:v>40054</c:v>
                </c:pt>
                <c:pt idx="972">
                  <c:v>40055</c:v>
                </c:pt>
                <c:pt idx="973">
                  <c:v>40056</c:v>
                </c:pt>
                <c:pt idx="974">
                  <c:v>40057</c:v>
                </c:pt>
                <c:pt idx="975">
                  <c:v>40058</c:v>
                </c:pt>
                <c:pt idx="976">
                  <c:v>40059</c:v>
                </c:pt>
                <c:pt idx="977">
                  <c:v>40060</c:v>
                </c:pt>
                <c:pt idx="978">
                  <c:v>40061</c:v>
                </c:pt>
                <c:pt idx="979">
                  <c:v>40062</c:v>
                </c:pt>
                <c:pt idx="980">
                  <c:v>40063</c:v>
                </c:pt>
                <c:pt idx="981">
                  <c:v>40064</c:v>
                </c:pt>
                <c:pt idx="982">
                  <c:v>40065</c:v>
                </c:pt>
                <c:pt idx="983">
                  <c:v>40066</c:v>
                </c:pt>
                <c:pt idx="984">
                  <c:v>40067</c:v>
                </c:pt>
                <c:pt idx="985">
                  <c:v>40068</c:v>
                </c:pt>
                <c:pt idx="986">
                  <c:v>40069</c:v>
                </c:pt>
                <c:pt idx="987">
                  <c:v>40070</c:v>
                </c:pt>
                <c:pt idx="988">
                  <c:v>40071</c:v>
                </c:pt>
                <c:pt idx="989">
                  <c:v>40072</c:v>
                </c:pt>
                <c:pt idx="990">
                  <c:v>40073</c:v>
                </c:pt>
                <c:pt idx="991">
                  <c:v>40074</c:v>
                </c:pt>
                <c:pt idx="992">
                  <c:v>40075</c:v>
                </c:pt>
                <c:pt idx="993">
                  <c:v>40076</c:v>
                </c:pt>
                <c:pt idx="994">
                  <c:v>40077</c:v>
                </c:pt>
                <c:pt idx="995">
                  <c:v>40078</c:v>
                </c:pt>
                <c:pt idx="996">
                  <c:v>40079</c:v>
                </c:pt>
                <c:pt idx="997">
                  <c:v>40080</c:v>
                </c:pt>
                <c:pt idx="998">
                  <c:v>40081</c:v>
                </c:pt>
                <c:pt idx="999">
                  <c:v>40082</c:v>
                </c:pt>
                <c:pt idx="1000">
                  <c:v>40083</c:v>
                </c:pt>
                <c:pt idx="1001">
                  <c:v>40084</c:v>
                </c:pt>
                <c:pt idx="1002">
                  <c:v>40085</c:v>
                </c:pt>
                <c:pt idx="1003">
                  <c:v>40086</c:v>
                </c:pt>
                <c:pt idx="1004">
                  <c:v>40087</c:v>
                </c:pt>
                <c:pt idx="1005">
                  <c:v>40088</c:v>
                </c:pt>
                <c:pt idx="1006">
                  <c:v>40089</c:v>
                </c:pt>
                <c:pt idx="1007">
                  <c:v>40090</c:v>
                </c:pt>
                <c:pt idx="1008">
                  <c:v>40091</c:v>
                </c:pt>
                <c:pt idx="1009">
                  <c:v>40092</c:v>
                </c:pt>
                <c:pt idx="1010">
                  <c:v>40093</c:v>
                </c:pt>
                <c:pt idx="1011">
                  <c:v>40094</c:v>
                </c:pt>
                <c:pt idx="1012">
                  <c:v>40095</c:v>
                </c:pt>
                <c:pt idx="1013">
                  <c:v>40096</c:v>
                </c:pt>
                <c:pt idx="1014">
                  <c:v>40097</c:v>
                </c:pt>
                <c:pt idx="1015">
                  <c:v>40098</c:v>
                </c:pt>
                <c:pt idx="1016">
                  <c:v>40099</c:v>
                </c:pt>
                <c:pt idx="1017">
                  <c:v>40100</c:v>
                </c:pt>
                <c:pt idx="1018">
                  <c:v>40101</c:v>
                </c:pt>
                <c:pt idx="1019">
                  <c:v>40102</c:v>
                </c:pt>
                <c:pt idx="1020">
                  <c:v>40103</c:v>
                </c:pt>
                <c:pt idx="1021">
                  <c:v>40104</c:v>
                </c:pt>
                <c:pt idx="1022">
                  <c:v>40105</c:v>
                </c:pt>
                <c:pt idx="1023">
                  <c:v>40106</c:v>
                </c:pt>
                <c:pt idx="1024">
                  <c:v>40107</c:v>
                </c:pt>
                <c:pt idx="1025">
                  <c:v>40108</c:v>
                </c:pt>
                <c:pt idx="1026">
                  <c:v>40109</c:v>
                </c:pt>
                <c:pt idx="1027">
                  <c:v>40110</c:v>
                </c:pt>
                <c:pt idx="1028">
                  <c:v>40111</c:v>
                </c:pt>
                <c:pt idx="1029">
                  <c:v>40112</c:v>
                </c:pt>
                <c:pt idx="1030">
                  <c:v>40113</c:v>
                </c:pt>
                <c:pt idx="1031">
                  <c:v>40114</c:v>
                </c:pt>
                <c:pt idx="1032">
                  <c:v>40115</c:v>
                </c:pt>
                <c:pt idx="1033">
                  <c:v>40116</c:v>
                </c:pt>
                <c:pt idx="1034">
                  <c:v>40117</c:v>
                </c:pt>
                <c:pt idx="1035">
                  <c:v>40118</c:v>
                </c:pt>
                <c:pt idx="1036">
                  <c:v>40119</c:v>
                </c:pt>
                <c:pt idx="1037">
                  <c:v>40120</c:v>
                </c:pt>
                <c:pt idx="1038">
                  <c:v>40121</c:v>
                </c:pt>
                <c:pt idx="1039">
                  <c:v>40122</c:v>
                </c:pt>
                <c:pt idx="1040">
                  <c:v>40123</c:v>
                </c:pt>
                <c:pt idx="1041">
                  <c:v>40124</c:v>
                </c:pt>
                <c:pt idx="1042">
                  <c:v>40125</c:v>
                </c:pt>
                <c:pt idx="1043">
                  <c:v>40126</c:v>
                </c:pt>
                <c:pt idx="1044">
                  <c:v>40127</c:v>
                </c:pt>
                <c:pt idx="1045">
                  <c:v>40128</c:v>
                </c:pt>
                <c:pt idx="1046">
                  <c:v>40129</c:v>
                </c:pt>
                <c:pt idx="1047">
                  <c:v>40130</c:v>
                </c:pt>
                <c:pt idx="1048">
                  <c:v>40131</c:v>
                </c:pt>
                <c:pt idx="1049">
                  <c:v>40132</c:v>
                </c:pt>
                <c:pt idx="1050">
                  <c:v>40133</c:v>
                </c:pt>
                <c:pt idx="1051">
                  <c:v>40134</c:v>
                </c:pt>
                <c:pt idx="1052">
                  <c:v>40135</c:v>
                </c:pt>
                <c:pt idx="1053">
                  <c:v>40136</c:v>
                </c:pt>
                <c:pt idx="1054">
                  <c:v>40137</c:v>
                </c:pt>
                <c:pt idx="1055">
                  <c:v>40138</c:v>
                </c:pt>
                <c:pt idx="1056">
                  <c:v>40139</c:v>
                </c:pt>
                <c:pt idx="1057">
                  <c:v>40140</c:v>
                </c:pt>
                <c:pt idx="1058">
                  <c:v>40141</c:v>
                </c:pt>
                <c:pt idx="1059">
                  <c:v>40142</c:v>
                </c:pt>
                <c:pt idx="1060">
                  <c:v>40143</c:v>
                </c:pt>
                <c:pt idx="1061">
                  <c:v>40144</c:v>
                </c:pt>
                <c:pt idx="1062">
                  <c:v>40145</c:v>
                </c:pt>
                <c:pt idx="1063">
                  <c:v>40146</c:v>
                </c:pt>
                <c:pt idx="1064">
                  <c:v>40147</c:v>
                </c:pt>
                <c:pt idx="1065">
                  <c:v>40148</c:v>
                </c:pt>
                <c:pt idx="1066">
                  <c:v>40149</c:v>
                </c:pt>
                <c:pt idx="1067">
                  <c:v>40150</c:v>
                </c:pt>
                <c:pt idx="1068">
                  <c:v>40151</c:v>
                </c:pt>
                <c:pt idx="1069">
                  <c:v>40152</c:v>
                </c:pt>
                <c:pt idx="1070">
                  <c:v>40153</c:v>
                </c:pt>
                <c:pt idx="1071">
                  <c:v>40154</c:v>
                </c:pt>
                <c:pt idx="1072">
                  <c:v>40155</c:v>
                </c:pt>
                <c:pt idx="1073">
                  <c:v>40156</c:v>
                </c:pt>
                <c:pt idx="1074">
                  <c:v>40157</c:v>
                </c:pt>
                <c:pt idx="1075">
                  <c:v>40158</c:v>
                </c:pt>
                <c:pt idx="1076">
                  <c:v>40159</c:v>
                </c:pt>
                <c:pt idx="1077">
                  <c:v>40160</c:v>
                </c:pt>
                <c:pt idx="1078">
                  <c:v>40161</c:v>
                </c:pt>
                <c:pt idx="1079">
                  <c:v>40162</c:v>
                </c:pt>
                <c:pt idx="1080">
                  <c:v>40163</c:v>
                </c:pt>
                <c:pt idx="1081">
                  <c:v>40164</c:v>
                </c:pt>
                <c:pt idx="1082">
                  <c:v>40165</c:v>
                </c:pt>
                <c:pt idx="1083">
                  <c:v>40166</c:v>
                </c:pt>
                <c:pt idx="1084">
                  <c:v>40167</c:v>
                </c:pt>
                <c:pt idx="1085">
                  <c:v>40168</c:v>
                </c:pt>
                <c:pt idx="1086">
                  <c:v>40169</c:v>
                </c:pt>
                <c:pt idx="1087">
                  <c:v>40170</c:v>
                </c:pt>
                <c:pt idx="1088">
                  <c:v>40171</c:v>
                </c:pt>
                <c:pt idx="1089">
                  <c:v>40172</c:v>
                </c:pt>
                <c:pt idx="1090">
                  <c:v>40173</c:v>
                </c:pt>
                <c:pt idx="1091">
                  <c:v>40174</c:v>
                </c:pt>
                <c:pt idx="1092">
                  <c:v>40175</c:v>
                </c:pt>
                <c:pt idx="1093">
                  <c:v>40176</c:v>
                </c:pt>
                <c:pt idx="1094">
                  <c:v>40177</c:v>
                </c:pt>
                <c:pt idx="1095">
                  <c:v>40178</c:v>
                </c:pt>
                <c:pt idx="1096">
                  <c:v>40179</c:v>
                </c:pt>
                <c:pt idx="1097">
                  <c:v>40180</c:v>
                </c:pt>
                <c:pt idx="1098">
                  <c:v>40181</c:v>
                </c:pt>
                <c:pt idx="1099">
                  <c:v>40182</c:v>
                </c:pt>
                <c:pt idx="1100">
                  <c:v>40183</c:v>
                </c:pt>
                <c:pt idx="1101">
                  <c:v>40184</c:v>
                </c:pt>
                <c:pt idx="1102">
                  <c:v>40185</c:v>
                </c:pt>
                <c:pt idx="1103">
                  <c:v>40186</c:v>
                </c:pt>
                <c:pt idx="1104">
                  <c:v>40187</c:v>
                </c:pt>
                <c:pt idx="1105">
                  <c:v>40188</c:v>
                </c:pt>
                <c:pt idx="1106">
                  <c:v>40189</c:v>
                </c:pt>
                <c:pt idx="1107">
                  <c:v>40190</c:v>
                </c:pt>
                <c:pt idx="1108">
                  <c:v>40191</c:v>
                </c:pt>
                <c:pt idx="1109">
                  <c:v>40192</c:v>
                </c:pt>
                <c:pt idx="1110">
                  <c:v>40193</c:v>
                </c:pt>
                <c:pt idx="1111">
                  <c:v>40194</c:v>
                </c:pt>
                <c:pt idx="1112">
                  <c:v>40195</c:v>
                </c:pt>
                <c:pt idx="1113">
                  <c:v>40196</c:v>
                </c:pt>
                <c:pt idx="1114">
                  <c:v>40197</c:v>
                </c:pt>
                <c:pt idx="1115">
                  <c:v>40198</c:v>
                </c:pt>
                <c:pt idx="1116">
                  <c:v>40199</c:v>
                </c:pt>
                <c:pt idx="1117">
                  <c:v>40200</c:v>
                </c:pt>
                <c:pt idx="1118">
                  <c:v>40201</c:v>
                </c:pt>
                <c:pt idx="1119">
                  <c:v>40202</c:v>
                </c:pt>
                <c:pt idx="1120">
                  <c:v>40203</c:v>
                </c:pt>
                <c:pt idx="1121">
                  <c:v>40204</c:v>
                </c:pt>
                <c:pt idx="1122">
                  <c:v>40205</c:v>
                </c:pt>
                <c:pt idx="1123">
                  <c:v>40206</c:v>
                </c:pt>
                <c:pt idx="1124">
                  <c:v>40207</c:v>
                </c:pt>
                <c:pt idx="1125">
                  <c:v>40208</c:v>
                </c:pt>
                <c:pt idx="1126">
                  <c:v>40209</c:v>
                </c:pt>
                <c:pt idx="1127">
                  <c:v>40210</c:v>
                </c:pt>
                <c:pt idx="1128">
                  <c:v>40211</c:v>
                </c:pt>
                <c:pt idx="1129">
                  <c:v>40212</c:v>
                </c:pt>
                <c:pt idx="1130">
                  <c:v>40213</c:v>
                </c:pt>
                <c:pt idx="1131">
                  <c:v>40214</c:v>
                </c:pt>
                <c:pt idx="1132">
                  <c:v>40215</c:v>
                </c:pt>
                <c:pt idx="1133">
                  <c:v>40216</c:v>
                </c:pt>
                <c:pt idx="1134">
                  <c:v>40217</c:v>
                </c:pt>
                <c:pt idx="1135">
                  <c:v>40218</c:v>
                </c:pt>
                <c:pt idx="1136">
                  <c:v>40219</c:v>
                </c:pt>
                <c:pt idx="1137">
                  <c:v>40220</c:v>
                </c:pt>
                <c:pt idx="1138">
                  <c:v>40221</c:v>
                </c:pt>
                <c:pt idx="1139">
                  <c:v>40222</c:v>
                </c:pt>
                <c:pt idx="1140">
                  <c:v>40223</c:v>
                </c:pt>
                <c:pt idx="1141">
                  <c:v>40224</c:v>
                </c:pt>
                <c:pt idx="1142">
                  <c:v>40225</c:v>
                </c:pt>
                <c:pt idx="1143">
                  <c:v>40226</c:v>
                </c:pt>
                <c:pt idx="1144">
                  <c:v>40227</c:v>
                </c:pt>
                <c:pt idx="1145">
                  <c:v>40228</c:v>
                </c:pt>
                <c:pt idx="1146">
                  <c:v>40229</c:v>
                </c:pt>
                <c:pt idx="1147">
                  <c:v>40230</c:v>
                </c:pt>
                <c:pt idx="1148">
                  <c:v>40231</c:v>
                </c:pt>
                <c:pt idx="1149">
                  <c:v>40232</c:v>
                </c:pt>
                <c:pt idx="1150">
                  <c:v>40233</c:v>
                </c:pt>
                <c:pt idx="1151">
                  <c:v>40234</c:v>
                </c:pt>
                <c:pt idx="1152">
                  <c:v>40235</c:v>
                </c:pt>
                <c:pt idx="1153">
                  <c:v>40236</c:v>
                </c:pt>
                <c:pt idx="1154">
                  <c:v>40237</c:v>
                </c:pt>
                <c:pt idx="1155">
                  <c:v>40238</c:v>
                </c:pt>
                <c:pt idx="1156">
                  <c:v>40239</c:v>
                </c:pt>
                <c:pt idx="1157">
                  <c:v>40240</c:v>
                </c:pt>
                <c:pt idx="1158">
                  <c:v>40241</c:v>
                </c:pt>
                <c:pt idx="1159">
                  <c:v>40242</c:v>
                </c:pt>
                <c:pt idx="1160">
                  <c:v>40243</c:v>
                </c:pt>
                <c:pt idx="1161">
                  <c:v>40244</c:v>
                </c:pt>
                <c:pt idx="1162">
                  <c:v>40245</c:v>
                </c:pt>
                <c:pt idx="1163">
                  <c:v>40246</c:v>
                </c:pt>
                <c:pt idx="1164">
                  <c:v>40247</c:v>
                </c:pt>
                <c:pt idx="1165">
                  <c:v>40248</c:v>
                </c:pt>
                <c:pt idx="1166">
                  <c:v>40249</c:v>
                </c:pt>
                <c:pt idx="1167">
                  <c:v>40250</c:v>
                </c:pt>
                <c:pt idx="1168">
                  <c:v>40251</c:v>
                </c:pt>
                <c:pt idx="1169">
                  <c:v>40252</c:v>
                </c:pt>
                <c:pt idx="1170">
                  <c:v>40253</c:v>
                </c:pt>
                <c:pt idx="1171">
                  <c:v>40254</c:v>
                </c:pt>
                <c:pt idx="1172">
                  <c:v>40255</c:v>
                </c:pt>
                <c:pt idx="1173">
                  <c:v>40256</c:v>
                </c:pt>
                <c:pt idx="1174">
                  <c:v>40257</c:v>
                </c:pt>
                <c:pt idx="1175">
                  <c:v>40258</c:v>
                </c:pt>
                <c:pt idx="1176">
                  <c:v>40259</c:v>
                </c:pt>
                <c:pt idx="1177">
                  <c:v>40260</c:v>
                </c:pt>
                <c:pt idx="1178">
                  <c:v>40261</c:v>
                </c:pt>
                <c:pt idx="1179">
                  <c:v>40262</c:v>
                </c:pt>
                <c:pt idx="1180">
                  <c:v>40263</c:v>
                </c:pt>
                <c:pt idx="1181">
                  <c:v>40264</c:v>
                </c:pt>
                <c:pt idx="1182">
                  <c:v>40265</c:v>
                </c:pt>
                <c:pt idx="1183">
                  <c:v>40266</c:v>
                </c:pt>
                <c:pt idx="1184">
                  <c:v>40267</c:v>
                </c:pt>
                <c:pt idx="1185">
                  <c:v>40268</c:v>
                </c:pt>
                <c:pt idx="1186">
                  <c:v>40269</c:v>
                </c:pt>
                <c:pt idx="1187">
                  <c:v>40270</c:v>
                </c:pt>
                <c:pt idx="1188">
                  <c:v>40271</c:v>
                </c:pt>
                <c:pt idx="1189">
                  <c:v>40272</c:v>
                </c:pt>
                <c:pt idx="1190">
                  <c:v>40273</c:v>
                </c:pt>
                <c:pt idx="1191">
                  <c:v>40274</c:v>
                </c:pt>
                <c:pt idx="1192">
                  <c:v>40275</c:v>
                </c:pt>
                <c:pt idx="1193">
                  <c:v>40276</c:v>
                </c:pt>
                <c:pt idx="1194">
                  <c:v>40277</c:v>
                </c:pt>
                <c:pt idx="1195">
                  <c:v>40278</c:v>
                </c:pt>
                <c:pt idx="1196">
                  <c:v>40279</c:v>
                </c:pt>
                <c:pt idx="1197">
                  <c:v>40280</c:v>
                </c:pt>
                <c:pt idx="1198">
                  <c:v>40281</c:v>
                </c:pt>
                <c:pt idx="1199">
                  <c:v>40282</c:v>
                </c:pt>
                <c:pt idx="1200">
                  <c:v>40283</c:v>
                </c:pt>
                <c:pt idx="1201">
                  <c:v>40284</c:v>
                </c:pt>
                <c:pt idx="1202">
                  <c:v>40285</c:v>
                </c:pt>
                <c:pt idx="1203">
                  <c:v>40286</c:v>
                </c:pt>
                <c:pt idx="1204">
                  <c:v>40287</c:v>
                </c:pt>
                <c:pt idx="1205">
                  <c:v>40288</c:v>
                </c:pt>
                <c:pt idx="1206">
                  <c:v>40289</c:v>
                </c:pt>
                <c:pt idx="1207">
                  <c:v>40290</c:v>
                </c:pt>
                <c:pt idx="1208">
                  <c:v>40291</c:v>
                </c:pt>
                <c:pt idx="1209">
                  <c:v>40292</c:v>
                </c:pt>
                <c:pt idx="1210">
                  <c:v>40293</c:v>
                </c:pt>
                <c:pt idx="1211">
                  <c:v>40294</c:v>
                </c:pt>
                <c:pt idx="1212">
                  <c:v>40295</c:v>
                </c:pt>
                <c:pt idx="1213">
                  <c:v>40296</c:v>
                </c:pt>
                <c:pt idx="1214">
                  <c:v>40297</c:v>
                </c:pt>
                <c:pt idx="1215">
                  <c:v>40298</c:v>
                </c:pt>
                <c:pt idx="1216">
                  <c:v>40299</c:v>
                </c:pt>
                <c:pt idx="1217">
                  <c:v>40300</c:v>
                </c:pt>
                <c:pt idx="1218">
                  <c:v>40301</c:v>
                </c:pt>
                <c:pt idx="1219">
                  <c:v>40302</c:v>
                </c:pt>
                <c:pt idx="1220">
                  <c:v>40303</c:v>
                </c:pt>
                <c:pt idx="1221">
                  <c:v>40304</c:v>
                </c:pt>
                <c:pt idx="1222">
                  <c:v>40305</c:v>
                </c:pt>
                <c:pt idx="1223">
                  <c:v>40306</c:v>
                </c:pt>
                <c:pt idx="1224">
                  <c:v>40307</c:v>
                </c:pt>
                <c:pt idx="1225">
                  <c:v>40308</c:v>
                </c:pt>
                <c:pt idx="1226">
                  <c:v>40309</c:v>
                </c:pt>
                <c:pt idx="1227">
                  <c:v>40310</c:v>
                </c:pt>
                <c:pt idx="1228">
                  <c:v>40311</c:v>
                </c:pt>
                <c:pt idx="1229">
                  <c:v>40312</c:v>
                </c:pt>
                <c:pt idx="1230">
                  <c:v>40313</c:v>
                </c:pt>
                <c:pt idx="1231">
                  <c:v>40314</c:v>
                </c:pt>
                <c:pt idx="1232">
                  <c:v>40315</c:v>
                </c:pt>
                <c:pt idx="1233">
                  <c:v>40316</c:v>
                </c:pt>
                <c:pt idx="1234">
                  <c:v>40317</c:v>
                </c:pt>
                <c:pt idx="1235">
                  <c:v>40318</c:v>
                </c:pt>
                <c:pt idx="1236">
                  <c:v>40319</c:v>
                </c:pt>
                <c:pt idx="1237">
                  <c:v>40320</c:v>
                </c:pt>
                <c:pt idx="1238">
                  <c:v>40321</c:v>
                </c:pt>
                <c:pt idx="1239">
                  <c:v>40322</c:v>
                </c:pt>
                <c:pt idx="1240">
                  <c:v>40323</c:v>
                </c:pt>
                <c:pt idx="1241">
                  <c:v>40324</c:v>
                </c:pt>
                <c:pt idx="1242">
                  <c:v>40325</c:v>
                </c:pt>
                <c:pt idx="1243">
                  <c:v>40326</c:v>
                </c:pt>
                <c:pt idx="1244">
                  <c:v>40327</c:v>
                </c:pt>
                <c:pt idx="1245">
                  <c:v>40328</c:v>
                </c:pt>
                <c:pt idx="1246">
                  <c:v>40329</c:v>
                </c:pt>
                <c:pt idx="1247">
                  <c:v>40330</c:v>
                </c:pt>
                <c:pt idx="1248">
                  <c:v>40331</c:v>
                </c:pt>
                <c:pt idx="1249">
                  <c:v>40332</c:v>
                </c:pt>
                <c:pt idx="1250">
                  <c:v>40333</c:v>
                </c:pt>
                <c:pt idx="1251">
                  <c:v>40334</c:v>
                </c:pt>
                <c:pt idx="1252">
                  <c:v>40335</c:v>
                </c:pt>
                <c:pt idx="1253">
                  <c:v>40336</c:v>
                </c:pt>
                <c:pt idx="1254">
                  <c:v>40337</c:v>
                </c:pt>
                <c:pt idx="1255">
                  <c:v>40338</c:v>
                </c:pt>
                <c:pt idx="1256">
                  <c:v>40339</c:v>
                </c:pt>
                <c:pt idx="1257">
                  <c:v>40340</c:v>
                </c:pt>
                <c:pt idx="1258">
                  <c:v>40341</c:v>
                </c:pt>
                <c:pt idx="1259">
                  <c:v>40342</c:v>
                </c:pt>
                <c:pt idx="1260">
                  <c:v>40343</c:v>
                </c:pt>
                <c:pt idx="1261">
                  <c:v>40344</c:v>
                </c:pt>
                <c:pt idx="1262">
                  <c:v>40345</c:v>
                </c:pt>
                <c:pt idx="1263">
                  <c:v>40346</c:v>
                </c:pt>
                <c:pt idx="1264">
                  <c:v>40347</c:v>
                </c:pt>
                <c:pt idx="1265">
                  <c:v>40348</c:v>
                </c:pt>
                <c:pt idx="1266">
                  <c:v>40349</c:v>
                </c:pt>
                <c:pt idx="1267">
                  <c:v>40350</c:v>
                </c:pt>
                <c:pt idx="1268">
                  <c:v>40351</c:v>
                </c:pt>
                <c:pt idx="1269">
                  <c:v>40352</c:v>
                </c:pt>
                <c:pt idx="1270">
                  <c:v>40353</c:v>
                </c:pt>
                <c:pt idx="1271">
                  <c:v>40354</c:v>
                </c:pt>
                <c:pt idx="1272">
                  <c:v>40355</c:v>
                </c:pt>
                <c:pt idx="1273">
                  <c:v>40356</c:v>
                </c:pt>
                <c:pt idx="1274">
                  <c:v>40357</c:v>
                </c:pt>
                <c:pt idx="1275">
                  <c:v>40358</c:v>
                </c:pt>
                <c:pt idx="1276">
                  <c:v>40359</c:v>
                </c:pt>
                <c:pt idx="1277">
                  <c:v>40360</c:v>
                </c:pt>
                <c:pt idx="1278">
                  <c:v>40361</c:v>
                </c:pt>
                <c:pt idx="1279">
                  <c:v>40362</c:v>
                </c:pt>
                <c:pt idx="1280">
                  <c:v>40363</c:v>
                </c:pt>
                <c:pt idx="1281">
                  <c:v>40364</c:v>
                </c:pt>
                <c:pt idx="1282">
                  <c:v>40365</c:v>
                </c:pt>
                <c:pt idx="1283">
                  <c:v>40366</c:v>
                </c:pt>
                <c:pt idx="1284">
                  <c:v>40367</c:v>
                </c:pt>
                <c:pt idx="1285">
                  <c:v>40368</c:v>
                </c:pt>
                <c:pt idx="1286">
                  <c:v>40369</c:v>
                </c:pt>
                <c:pt idx="1287">
                  <c:v>40370</c:v>
                </c:pt>
                <c:pt idx="1288">
                  <c:v>40371</c:v>
                </c:pt>
                <c:pt idx="1289">
                  <c:v>40372</c:v>
                </c:pt>
                <c:pt idx="1290">
                  <c:v>40373</c:v>
                </c:pt>
                <c:pt idx="1291">
                  <c:v>40374</c:v>
                </c:pt>
                <c:pt idx="1292">
                  <c:v>40375</c:v>
                </c:pt>
                <c:pt idx="1293">
                  <c:v>40376</c:v>
                </c:pt>
                <c:pt idx="1294">
                  <c:v>40377</c:v>
                </c:pt>
                <c:pt idx="1295">
                  <c:v>40378</c:v>
                </c:pt>
                <c:pt idx="1296">
                  <c:v>40379</c:v>
                </c:pt>
                <c:pt idx="1297">
                  <c:v>40380</c:v>
                </c:pt>
                <c:pt idx="1298">
                  <c:v>40381</c:v>
                </c:pt>
                <c:pt idx="1299">
                  <c:v>40382</c:v>
                </c:pt>
                <c:pt idx="1300">
                  <c:v>40383</c:v>
                </c:pt>
                <c:pt idx="1301">
                  <c:v>40384</c:v>
                </c:pt>
                <c:pt idx="1302">
                  <c:v>40385</c:v>
                </c:pt>
                <c:pt idx="1303">
                  <c:v>40386</c:v>
                </c:pt>
                <c:pt idx="1304">
                  <c:v>40387</c:v>
                </c:pt>
                <c:pt idx="1305">
                  <c:v>40388</c:v>
                </c:pt>
                <c:pt idx="1306">
                  <c:v>40389</c:v>
                </c:pt>
                <c:pt idx="1307">
                  <c:v>40390</c:v>
                </c:pt>
                <c:pt idx="1308">
                  <c:v>40391</c:v>
                </c:pt>
                <c:pt idx="1309">
                  <c:v>40392</c:v>
                </c:pt>
                <c:pt idx="1310">
                  <c:v>40393</c:v>
                </c:pt>
                <c:pt idx="1311">
                  <c:v>40394</c:v>
                </c:pt>
                <c:pt idx="1312">
                  <c:v>40395</c:v>
                </c:pt>
                <c:pt idx="1313">
                  <c:v>40396</c:v>
                </c:pt>
                <c:pt idx="1314">
                  <c:v>40397</c:v>
                </c:pt>
                <c:pt idx="1315">
                  <c:v>40398</c:v>
                </c:pt>
                <c:pt idx="1316">
                  <c:v>40399</c:v>
                </c:pt>
                <c:pt idx="1317">
                  <c:v>40400</c:v>
                </c:pt>
                <c:pt idx="1318">
                  <c:v>40401</c:v>
                </c:pt>
                <c:pt idx="1319">
                  <c:v>40402</c:v>
                </c:pt>
                <c:pt idx="1320">
                  <c:v>40403</c:v>
                </c:pt>
                <c:pt idx="1321">
                  <c:v>40404</c:v>
                </c:pt>
                <c:pt idx="1322">
                  <c:v>40405</c:v>
                </c:pt>
                <c:pt idx="1323">
                  <c:v>40406</c:v>
                </c:pt>
                <c:pt idx="1324">
                  <c:v>40407</c:v>
                </c:pt>
                <c:pt idx="1325">
                  <c:v>40408</c:v>
                </c:pt>
                <c:pt idx="1326">
                  <c:v>40409</c:v>
                </c:pt>
                <c:pt idx="1327">
                  <c:v>40410</c:v>
                </c:pt>
                <c:pt idx="1328">
                  <c:v>40411</c:v>
                </c:pt>
                <c:pt idx="1329">
                  <c:v>40412</c:v>
                </c:pt>
                <c:pt idx="1330">
                  <c:v>40413</c:v>
                </c:pt>
                <c:pt idx="1331">
                  <c:v>40414</c:v>
                </c:pt>
                <c:pt idx="1332">
                  <c:v>40415</c:v>
                </c:pt>
                <c:pt idx="1333">
                  <c:v>40416</c:v>
                </c:pt>
                <c:pt idx="1334">
                  <c:v>40417</c:v>
                </c:pt>
                <c:pt idx="1335">
                  <c:v>40418</c:v>
                </c:pt>
                <c:pt idx="1336">
                  <c:v>40419</c:v>
                </c:pt>
                <c:pt idx="1337">
                  <c:v>40420</c:v>
                </c:pt>
                <c:pt idx="1338">
                  <c:v>40421</c:v>
                </c:pt>
                <c:pt idx="1339">
                  <c:v>40422</c:v>
                </c:pt>
                <c:pt idx="1340">
                  <c:v>40423</c:v>
                </c:pt>
                <c:pt idx="1341">
                  <c:v>40424</c:v>
                </c:pt>
                <c:pt idx="1342">
                  <c:v>40425</c:v>
                </c:pt>
                <c:pt idx="1343">
                  <c:v>40426</c:v>
                </c:pt>
                <c:pt idx="1344">
                  <c:v>40427</c:v>
                </c:pt>
                <c:pt idx="1345">
                  <c:v>40428</c:v>
                </c:pt>
                <c:pt idx="1346">
                  <c:v>40429</c:v>
                </c:pt>
                <c:pt idx="1347">
                  <c:v>40430</c:v>
                </c:pt>
                <c:pt idx="1348">
                  <c:v>40431</c:v>
                </c:pt>
                <c:pt idx="1349">
                  <c:v>40432</c:v>
                </c:pt>
                <c:pt idx="1350">
                  <c:v>40433</c:v>
                </c:pt>
                <c:pt idx="1351">
                  <c:v>40434</c:v>
                </c:pt>
                <c:pt idx="1352">
                  <c:v>40435</c:v>
                </c:pt>
                <c:pt idx="1353">
                  <c:v>40436</c:v>
                </c:pt>
                <c:pt idx="1354">
                  <c:v>40437</c:v>
                </c:pt>
                <c:pt idx="1355">
                  <c:v>40438</c:v>
                </c:pt>
                <c:pt idx="1356">
                  <c:v>40439</c:v>
                </c:pt>
                <c:pt idx="1357">
                  <c:v>40440</c:v>
                </c:pt>
                <c:pt idx="1358">
                  <c:v>40441</c:v>
                </c:pt>
                <c:pt idx="1359">
                  <c:v>40442</c:v>
                </c:pt>
                <c:pt idx="1360">
                  <c:v>40443</c:v>
                </c:pt>
                <c:pt idx="1361">
                  <c:v>40444</c:v>
                </c:pt>
                <c:pt idx="1362">
                  <c:v>40445</c:v>
                </c:pt>
                <c:pt idx="1363">
                  <c:v>40446</c:v>
                </c:pt>
                <c:pt idx="1364">
                  <c:v>40447</c:v>
                </c:pt>
                <c:pt idx="1365">
                  <c:v>40448</c:v>
                </c:pt>
                <c:pt idx="1366">
                  <c:v>40449</c:v>
                </c:pt>
                <c:pt idx="1367">
                  <c:v>40450</c:v>
                </c:pt>
                <c:pt idx="1368">
                  <c:v>40451</c:v>
                </c:pt>
                <c:pt idx="1369">
                  <c:v>40452</c:v>
                </c:pt>
                <c:pt idx="1370">
                  <c:v>40453</c:v>
                </c:pt>
                <c:pt idx="1371">
                  <c:v>40454</c:v>
                </c:pt>
                <c:pt idx="1372">
                  <c:v>40455</c:v>
                </c:pt>
                <c:pt idx="1373">
                  <c:v>40456</c:v>
                </c:pt>
                <c:pt idx="1374">
                  <c:v>40457</c:v>
                </c:pt>
                <c:pt idx="1375">
                  <c:v>40458</c:v>
                </c:pt>
                <c:pt idx="1376">
                  <c:v>40459</c:v>
                </c:pt>
                <c:pt idx="1377">
                  <c:v>40460</c:v>
                </c:pt>
                <c:pt idx="1378">
                  <c:v>40461</c:v>
                </c:pt>
                <c:pt idx="1379">
                  <c:v>40462</c:v>
                </c:pt>
                <c:pt idx="1380">
                  <c:v>40463</c:v>
                </c:pt>
                <c:pt idx="1381">
                  <c:v>40464</c:v>
                </c:pt>
                <c:pt idx="1382">
                  <c:v>40465</c:v>
                </c:pt>
                <c:pt idx="1383">
                  <c:v>40466</c:v>
                </c:pt>
                <c:pt idx="1384">
                  <c:v>40467</c:v>
                </c:pt>
                <c:pt idx="1385">
                  <c:v>40468</c:v>
                </c:pt>
                <c:pt idx="1386">
                  <c:v>40469</c:v>
                </c:pt>
                <c:pt idx="1387">
                  <c:v>40470</c:v>
                </c:pt>
                <c:pt idx="1388">
                  <c:v>40471</c:v>
                </c:pt>
                <c:pt idx="1389">
                  <c:v>40472</c:v>
                </c:pt>
                <c:pt idx="1390">
                  <c:v>40473</c:v>
                </c:pt>
                <c:pt idx="1391">
                  <c:v>40474</c:v>
                </c:pt>
                <c:pt idx="1392">
                  <c:v>40475</c:v>
                </c:pt>
                <c:pt idx="1393">
                  <c:v>40476</c:v>
                </c:pt>
                <c:pt idx="1394">
                  <c:v>40477</c:v>
                </c:pt>
                <c:pt idx="1395">
                  <c:v>40478</c:v>
                </c:pt>
                <c:pt idx="1396">
                  <c:v>40479</c:v>
                </c:pt>
                <c:pt idx="1397">
                  <c:v>40480</c:v>
                </c:pt>
                <c:pt idx="1398">
                  <c:v>40481</c:v>
                </c:pt>
                <c:pt idx="1399">
                  <c:v>40482</c:v>
                </c:pt>
                <c:pt idx="1400">
                  <c:v>40483</c:v>
                </c:pt>
                <c:pt idx="1401">
                  <c:v>40484</c:v>
                </c:pt>
                <c:pt idx="1402">
                  <c:v>40485</c:v>
                </c:pt>
                <c:pt idx="1403">
                  <c:v>40486</c:v>
                </c:pt>
                <c:pt idx="1404">
                  <c:v>40487</c:v>
                </c:pt>
                <c:pt idx="1405">
                  <c:v>40488</c:v>
                </c:pt>
                <c:pt idx="1406">
                  <c:v>40489</c:v>
                </c:pt>
                <c:pt idx="1407">
                  <c:v>40490</c:v>
                </c:pt>
                <c:pt idx="1408">
                  <c:v>40491</c:v>
                </c:pt>
                <c:pt idx="1409">
                  <c:v>40492</c:v>
                </c:pt>
                <c:pt idx="1410">
                  <c:v>40493</c:v>
                </c:pt>
                <c:pt idx="1411">
                  <c:v>40494</c:v>
                </c:pt>
                <c:pt idx="1412">
                  <c:v>40495</c:v>
                </c:pt>
                <c:pt idx="1413">
                  <c:v>40496</c:v>
                </c:pt>
                <c:pt idx="1414">
                  <c:v>40497</c:v>
                </c:pt>
                <c:pt idx="1415">
                  <c:v>40498</c:v>
                </c:pt>
                <c:pt idx="1416">
                  <c:v>40499</c:v>
                </c:pt>
                <c:pt idx="1417">
                  <c:v>40500</c:v>
                </c:pt>
                <c:pt idx="1418">
                  <c:v>40501</c:v>
                </c:pt>
                <c:pt idx="1419">
                  <c:v>40502</c:v>
                </c:pt>
                <c:pt idx="1420">
                  <c:v>40503</c:v>
                </c:pt>
                <c:pt idx="1421">
                  <c:v>40504</c:v>
                </c:pt>
                <c:pt idx="1422">
                  <c:v>40505</c:v>
                </c:pt>
                <c:pt idx="1423">
                  <c:v>40506</c:v>
                </c:pt>
                <c:pt idx="1424">
                  <c:v>40507</c:v>
                </c:pt>
                <c:pt idx="1425">
                  <c:v>40508</c:v>
                </c:pt>
                <c:pt idx="1426">
                  <c:v>40509</c:v>
                </c:pt>
                <c:pt idx="1427">
                  <c:v>40510</c:v>
                </c:pt>
                <c:pt idx="1428">
                  <c:v>40511</c:v>
                </c:pt>
                <c:pt idx="1429">
                  <c:v>40512</c:v>
                </c:pt>
                <c:pt idx="1430">
                  <c:v>40513</c:v>
                </c:pt>
                <c:pt idx="1431">
                  <c:v>40514</c:v>
                </c:pt>
                <c:pt idx="1432">
                  <c:v>40515</c:v>
                </c:pt>
                <c:pt idx="1433">
                  <c:v>40516</c:v>
                </c:pt>
                <c:pt idx="1434">
                  <c:v>40517</c:v>
                </c:pt>
                <c:pt idx="1435">
                  <c:v>40518</c:v>
                </c:pt>
                <c:pt idx="1436">
                  <c:v>40519</c:v>
                </c:pt>
                <c:pt idx="1437">
                  <c:v>40520</c:v>
                </c:pt>
                <c:pt idx="1438">
                  <c:v>40521</c:v>
                </c:pt>
                <c:pt idx="1439">
                  <c:v>40522</c:v>
                </c:pt>
                <c:pt idx="1440">
                  <c:v>40523</c:v>
                </c:pt>
                <c:pt idx="1441">
                  <c:v>40524</c:v>
                </c:pt>
                <c:pt idx="1442">
                  <c:v>40525</c:v>
                </c:pt>
                <c:pt idx="1443">
                  <c:v>40526</c:v>
                </c:pt>
                <c:pt idx="1444">
                  <c:v>40527</c:v>
                </c:pt>
                <c:pt idx="1445">
                  <c:v>40528</c:v>
                </c:pt>
                <c:pt idx="1446">
                  <c:v>40529</c:v>
                </c:pt>
                <c:pt idx="1447">
                  <c:v>40530</c:v>
                </c:pt>
                <c:pt idx="1448">
                  <c:v>40531</c:v>
                </c:pt>
                <c:pt idx="1449">
                  <c:v>40532</c:v>
                </c:pt>
                <c:pt idx="1450">
                  <c:v>40533</c:v>
                </c:pt>
                <c:pt idx="1451">
                  <c:v>40534</c:v>
                </c:pt>
                <c:pt idx="1452">
                  <c:v>40535</c:v>
                </c:pt>
                <c:pt idx="1453">
                  <c:v>40536</c:v>
                </c:pt>
                <c:pt idx="1454">
                  <c:v>40537</c:v>
                </c:pt>
                <c:pt idx="1455">
                  <c:v>40538</c:v>
                </c:pt>
                <c:pt idx="1456">
                  <c:v>40539</c:v>
                </c:pt>
                <c:pt idx="1457">
                  <c:v>40540</c:v>
                </c:pt>
                <c:pt idx="1458">
                  <c:v>40541</c:v>
                </c:pt>
                <c:pt idx="1459">
                  <c:v>40542</c:v>
                </c:pt>
                <c:pt idx="1460">
                  <c:v>40543</c:v>
                </c:pt>
                <c:pt idx="1461">
                  <c:v>40544</c:v>
                </c:pt>
                <c:pt idx="1462">
                  <c:v>40545</c:v>
                </c:pt>
                <c:pt idx="1463">
                  <c:v>40546</c:v>
                </c:pt>
                <c:pt idx="1464">
                  <c:v>40547</c:v>
                </c:pt>
                <c:pt idx="1465">
                  <c:v>40548</c:v>
                </c:pt>
                <c:pt idx="1466">
                  <c:v>40549</c:v>
                </c:pt>
                <c:pt idx="1467">
                  <c:v>40550</c:v>
                </c:pt>
                <c:pt idx="1468">
                  <c:v>40551</c:v>
                </c:pt>
                <c:pt idx="1469">
                  <c:v>40552</c:v>
                </c:pt>
                <c:pt idx="1470">
                  <c:v>40553</c:v>
                </c:pt>
                <c:pt idx="1471">
                  <c:v>40554</c:v>
                </c:pt>
                <c:pt idx="1472">
                  <c:v>40555</c:v>
                </c:pt>
                <c:pt idx="1473">
                  <c:v>40556</c:v>
                </c:pt>
                <c:pt idx="1474">
                  <c:v>40557</c:v>
                </c:pt>
                <c:pt idx="1475">
                  <c:v>40558</c:v>
                </c:pt>
                <c:pt idx="1476">
                  <c:v>40559</c:v>
                </c:pt>
                <c:pt idx="1477">
                  <c:v>40560</c:v>
                </c:pt>
                <c:pt idx="1478">
                  <c:v>40561</c:v>
                </c:pt>
                <c:pt idx="1479">
                  <c:v>40562</c:v>
                </c:pt>
                <c:pt idx="1480">
                  <c:v>40563</c:v>
                </c:pt>
                <c:pt idx="1481">
                  <c:v>40564</c:v>
                </c:pt>
                <c:pt idx="1482">
                  <c:v>40565</c:v>
                </c:pt>
                <c:pt idx="1483">
                  <c:v>40566</c:v>
                </c:pt>
                <c:pt idx="1484">
                  <c:v>40567</c:v>
                </c:pt>
                <c:pt idx="1485">
                  <c:v>40568</c:v>
                </c:pt>
                <c:pt idx="1486">
                  <c:v>40569</c:v>
                </c:pt>
                <c:pt idx="1487">
                  <c:v>40570</c:v>
                </c:pt>
                <c:pt idx="1488">
                  <c:v>40571</c:v>
                </c:pt>
                <c:pt idx="1489">
                  <c:v>40572</c:v>
                </c:pt>
                <c:pt idx="1490">
                  <c:v>40573</c:v>
                </c:pt>
                <c:pt idx="1491">
                  <c:v>40574</c:v>
                </c:pt>
                <c:pt idx="1492">
                  <c:v>40575</c:v>
                </c:pt>
                <c:pt idx="1493">
                  <c:v>40576</c:v>
                </c:pt>
                <c:pt idx="1494">
                  <c:v>40577</c:v>
                </c:pt>
                <c:pt idx="1495">
                  <c:v>40578</c:v>
                </c:pt>
                <c:pt idx="1496">
                  <c:v>40579</c:v>
                </c:pt>
                <c:pt idx="1497">
                  <c:v>40580</c:v>
                </c:pt>
                <c:pt idx="1498">
                  <c:v>40581</c:v>
                </c:pt>
                <c:pt idx="1499">
                  <c:v>40582</c:v>
                </c:pt>
                <c:pt idx="1500">
                  <c:v>40583</c:v>
                </c:pt>
                <c:pt idx="1501">
                  <c:v>40584</c:v>
                </c:pt>
                <c:pt idx="1502">
                  <c:v>40585</c:v>
                </c:pt>
                <c:pt idx="1503">
                  <c:v>40586</c:v>
                </c:pt>
                <c:pt idx="1504">
                  <c:v>40587</c:v>
                </c:pt>
                <c:pt idx="1505">
                  <c:v>40588</c:v>
                </c:pt>
                <c:pt idx="1506">
                  <c:v>40589</c:v>
                </c:pt>
                <c:pt idx="1507">
                  <c:v>40590</c:v>
                </c:pt>
                <c:pt idx="1508">
                  <c:v>40591</c:v>
                </c:pt>
                <c:pt idx="1509">
                  <c:v>40592</c:v>
                </c:pt>
                <c:pt idx="1510">
                  <c:v>40593</c:v>
                </c:pt>
                <c:pt idx="1511">
                  <c:v>40594</c:v>
                </c:pt>
                <c:pt idx="1512">
                  <c:v>40595</c:v>
                </c:pt>
                <c:pt idx="1513">
                  <c:v>40596</c:v>
                </c:pt>
                <c:pt idx="1514">
                  <c:v>40597</c:v>
                </c:pt>
                <c:pt idx="1515">
                  <c:v>40598</c:v>
                </c:pt>
                <c:pt idx="1516">
                  <c:v>40599</c:v>
                </c:pt>
                <c:pt idx="1517">
                  <c:v>40600</c:v>
                </c:pt>
                <c:pt idx="1518">
                  <c:v>40601</c:v>
                </c:pt>
                <c:pt idx="1519">
                  <c:v>40602</c:v>
                </c:pt>
                <c:pt idx="1520">
                  <c:v>40603</c:v>
                </c:pt>
                <c:pt idx="1521">
                  <c:v>40604</c:v>
                </c:pt>
                <c:pt idx="1522">
                  <c:v>40605</c:v>
                </c:pt>
                <c:pt idx="1523">
                  <c:v>40606</c:v>
                </c:pt>
                <c:pt idx="1524">
                  <c:v>40607</c:v>
                </c:pt>
                <c:pt idx="1525">
                  <c:v>40608</c:v>
                </c:pt>
                <c:pt idx="1526">
                  <c:v>40609</c:v>
                </c:pt>
                <c:pt idx="1527">
                  <c:v>40610</c:v>
                </c:pt>
                <c:pt idx="1528">
                  <c:v>40611</c:v>
                </c:pt>
                <c:pt idx="1529">
                  <c:v>40612</c:v>
                </c:pt>
                <c:pt idx="1530">
                  <c:v>40613</c:v>
                </c:pt>
                <c:pt idx="1531">
                  <c:v>40614</c:v>
                </c:pt>
                <c:pt idx="1532">
                  <c:v>40615</c:v>
                </c:pt>
                <c:pt idx="1533">
                  <c:v>40616</c:v>
                </c:pt>
                <c:pt idx="1534">
                  <c:v>40617</c:v>
                </c:pt>
                <c:pt idx="1535">
                  <c:v>40618</c:v>
                </c:pt>
                <c:pt idx="1536">
                  <c:v>40619</c:v>
                </c:pt>
                <c:pt idx="1537">
                  <c:v>40620</c:v>
                </c:pt>
                <c:pt idx="1538">
                  <c:v>40621</c:v>
                </c:pt>
                <c:pt idx="1539">
                  <c:v>40622</c:v>
                </c:pt>
                <c:pt idx="1540">
                  <c:v>40623</c:v>
                </c:pt>
                <c:pt idx="1541">
                  <c:v>40624</c:v>
                </c:pt>
                <c:pt idx="1542">
                  <c:v>40625</c:v>
                </c:pt>
                <c:pt idx="1543">
                  <c:v>40626</c:v>
                </c:pt>
                <c:pt idx="1544">
                  <c:v>40627</c:v>
                </c:pt>
                <c:pt idx="1545">
                  <c:v>40628</c:v>
                </c:pt>
                <c:pt idx="1546">
                  <c:v>40629</c:v>
                </c:pt>
                <c:pt idx="1547">
                  <c:v>40630</c:v>
                </c:pt>
                <c:pt idx="1548">
                  <c:v>40631</c:v>
                </c:pt>
                <c:pt idx="1549">
                  <c:v>40632</c:v>
                </c:pt>
                <c:pt idx="1550">
                  <c:v>40633</c:v>
                </c:pt>
                <c:pt idx="1551">
                  <c:v>40634</c:v>
                </c:pt>
                <c:pt idx="1552">
                  <c:v>40635</c:v>
                </c:pt>
                <c:pt idx="1553">
                  <c:v>40636</c:v>
                </c:pt>
                <c:pt idx="1554">
                  <c:v>40637</c:v>
                </c:pt>
                <c:pt idx="1555">
                  <c:v>40638</c:v>
                </c:pt>
                <c:pt idx="1556">
                  <c:v>40639</c:v>
                </c:pt>
                <c:pt idx="1557">
                  <c:v>40640</c:v>
                </c:pt>
                <c:pt idx="1558">
                  <c:v>40641</c:v>
                </c:pt>
                <c:pt idx="1559">
                  <c:v>40642</c:v>
                </c:pt>
                <c:pt idx="1560">
                  <c:v>40643</c:v>
                </c:pt>
                <c:pt idx="1561">
                  <c:v>40644</c:v>
                </c:pt>
                <c:pt idx="1562">
                  <c:v>40645</c:v>
                </c:pt>
                <c:pt idx="1563">
                  <c:v>40646</c:v>
                </c:pt>
                <c:pt idx="1564">
                  <c:v>40647</c:v>
                </c:pt>
                <c:pt idx="1565">
                  <c:v>40648</c:v>
                </c:pt>
                <c:pt idx="1566">
                  <c:v>40649</c:v>
                </c:pt>
                <c:pt idx="1567">
                  <c:v>40650</c:v>
                </c:pt>
                <c:pt idx="1568">
                  <c:v>40651</c:v>
                </c:pt>
                <c:pt idx="1569">
                  <c:v>40652</c:v>
                </c:pt>
                <c:pt idx="1570">
                  <c:v>40653</c:v>
                </c:pt>
                <c:pt idx="1571">
                  <c:v>40654</c:v>
                </c:pt>
                <c:pt idx="1572">
                  <c:v>40655</c:v>
                </c:pt>
                <c:pt idx="1573">
                  <c:v>40656</c:v>
                </c:pt>
                <c:pt idx="1574">
                  <c:v>40657</c:v>
                </c:pt>
                <c:pt idx="1575">
                  <c:v>40658</c:v>
                </c:pt>
                <c:pt idx="1576">
                  <c:v>40659</c:v>
                </c:pt>
                <c:pt idx="1577">
                  <c:v>40660</c:v>
                </c:pt>
                <c:pt idx="1578">
                  <c:v>40661</c:v>
                </c:pt>
                <c:pt idx="1579">
                  <c:v>40662</c:v>
                </c:pt>
                <c:pt idx="1580">
                  <c:v>40663</c:v>
                </c:pt>
                <c:pt idx="1581">
                  <c:v>40664</c:v>
                </c:pt>
                <c:pt idx="1582">
                  <c:v>40665</c:v>
                </c:pt>
                <c:pt idx="1583">
                  <c:v>40666</c:v>
                </c:pt>
                <c:pt idx="1584">
                  <c:v>40667</c:v>
                </c:pt>
                <c:pt idx="1585">
                  <c:v>40668</c:v>
                </c:pt>
                <c:pt idx="1586">
                  <c:v>40669</c:v>
                </c:pt>
                <c:pt idx="1587">
                  <c:v>40670</c:v>
                </c:pt>
                <c:pt idx="1588">
                  <c:v>40671</c:v>
                </c:pt>
                <c:pt idx="1589">
                  <c:v>40672</c:v>
                </c:pt>
                <c:pt idx="1590">
                  <c:v>40673</c:v>
                </c:pt>
                <c:pt idx="1591">
                  <c:v>40674</c:v>
                </c:pt>
                <c:pt idx="1592">
                  <c:v>40675</c:v>
                </c:pt>
                <c:pt idx="1593">
                  <c:v>40676</c:v>
                </c:pt>
                <c:pt idx="1594">
                  <c:v>40677</c:v>
                </c:pt>
                <c:pt idx="1595">
                  <c:v>40678</c:v>
                </c:pt>
                <c:pt idx="1596">
                  <c:v>40679</c:v>
                </c:pt>
                <c:pt idx="1597">
                  <c:v>40680</c:v>
                </c:pt>
                <c:pt idx="1598">
                  <c:v>40681</c:v>
                </c:pt>
                <c:pt idx="1599">
                  <c:v>40682</c:v>
                </c:pt>
                <c:pt idx="1600">
                  <c:v>40683</c:v>
                </c:pt>
                <c:pt idx="1601">
                  <c:v>40684</c:v>
                </c:pt>
                <c:pt idx="1602">
                  <c:v>40685</c:v>
                </c:pt>
                <c:pt idx="1603">
                  <c:v>40686</c:v>
                </c:pt>
                <c:pt idx="1604">
                  <c:v>40687</c:v>
                </c:pt>
                <c:pt idx="1605">
                  <c:v>40688</c:v>
                </c:pt>
                <c:pt idx="1606">
                  <c:v>40689</c:v>
                </c:pt>
                <c:pt idx="1607">
                  <c:v>40690</c:v>
                </c:pt>
                <c:pt idx="1608">
                  <c:v>40691</c:v>
                </c:pt>
                <c:pt idx="1609">
                  <c:v>40692</c:v>
                </c:pt>
                <c:pt idx="1610">
                  <c:v>40693</c:v>
                </c:pt>
                <c:pt idx="1611">
                  <c:v>40694</c:v>
                </c:pt>
                <c:pt idx="1612">
                  <c:v>40695</c:v>
                </c:pt>
                <c:pt idx="1613">
                  <c:v>40696</c:v>
                </c:pt>
                <c:pt idx="1614">
                  <c:v>40697</c:v>
                </c:pt>
                <c:pt idx="1615">
                  <c:v>40698</c:v>
                </c:pt>
                <c:pt idx="1616">
                  <c:v>40699</c:v>
                </c:pt>
                <c:pt idx="1617">
                  <c:v>40700</c:v>
                </c:pt>
                <c:pt idx="1618">
                  <c:v>40701</c:v>
                </c:pt>
                <c:pt idx="1619">
                  <c:v>40702</c:v>
                </c:pt>
                <c:pt idx="1620">
                  <c:v>40703</c:v>
                </c:pt>
                <c:pt idx="1621">
                  <c:v>40704</c:v>
                </c:pt>
                <c:pt idx="1622">
                  <c:v>40705</c:v>
                </c:pt>
                <c:pt idx="1623">
                  <c:v>40706</c:v>
                </c:pt>
                <c:pt idx="1624">
                  <c:v>40707</c:v>
                </c:pt>
                <c:pt idx="1625">
                  <c:v>40708</c:v>
                </c:pt>
                <c:pt idx="1626">
                  <c:v>40709</c:v>
                </c:pt>
                <c:pt idx="1627">
                  <c:v>40710</c:v>
                </c:pt>
                <c:pt idx="1628">
                  <c:v>40711</c:v>
                </c:pt>
                <c:pt idx="1629">
                  <c:v>40712</c:v>
                </c:pt>
                <c:pt idx="1630">
                  <c:v>40713</c:v>
                </c:pt>
                <c:pt idx="1631">
                  <c:v>40714</c:v>
                </c:pt>
                <c:pt idx="1632">
                  <c:v>40715</c:v>
                </c:pt>
                <c:pt idx="1633">
                  <c:v>40716</c:v>
                </c:pt>
                <c:pt idx="1634">
                  <c:v>40717</c:v>
                </c:pt>
                <c:pt idx="1635">
                  <c:v>40718</c:v>
                </c:pt>
                <c:pt idx="1636">
                  <c:v>40719</c:v>
                </c:pt>
                <c:pt idx="1637">
                  <c:v>40720</c:v>
                </c:pt>
                <c:pt idx="1638">
                  <c:v>40721</c:v>
                </c:pt>
                <c:pt idx="1639">
                  <c:v>40722</c:v>
                </c:pt>
                <c:pt idx="1640">
                  <c:v>40723</c:v>
                </c:pt>
                <c:pt idx="1641">
                  <c:v>40724</c:v>
                </c:pt>
                <c:pt idx="1642">
                  <c:v>40725</c:v>
                </c:pt>
                <c:pt idx="1643">
                  <c:v>40726</c:v>
                </c:pt>
                <c:pt idx="1644">
                  <c:v>40727</c:v>
                </c:pt>
                <c:pt idx="1645">
                  <c:v>40728</c:v>
                </c:pt>
                <c:pt idx="1646">
                  <c:v>40729</c:v>
                </c:pt>
                <c:pt idx="1647">
                  <c:v>40730</c:v>
                </c:pt>
                <c:pt idx="1648">
                  <c:v>40731</c:v>
                </c:pt>
                <c:pt idx="1649">
                  <c:v>40732</c:v>
                </c:pt>
                <c:pt idx="1650">
                  <c:v>40733</c:v>
                </c:pt>
                <c:pt idx="1651">
                  <c:v>40734</c:v>
                </c:pt>
                <c:pt idx="1652">
                  <c:v>40735</c:v>
                </c:pt>
                <c:pt idx="1653">
                  <c:v>40736</c:v>
                </c:pt>
                <c:pt idx="1654">
                  <c:v>40737</c:v>
                </c:pt>
                <c:pt idx="1655">
                  <c:v>40738</c:v>
                </c:pt>
                <c:pt idx="1656">
                  <c:v>40739</c:v>
                </c:pt>
                <c:pt idx="1657">
                  <c:v>40740</c:v>
                </c:pt>
                <c:pt idx="1658">
                  <c:v>40741</c:v>
                </c:pt>
                <c:pt idx="1659">
                  <c:v>40742</c:v>
                </c:pt>
                <c:pt idx="1660">
                  <c:v>40743</c:v>
                </c:pt>
                <c:pt idx="1661">
                  <c:v>40744</c:v>
                </c:pt>
                <c:pt idx="1662">
                  <c:v>40745</c:v>
                </c:pt>
                <c:pt idx="1663">
                  <c:v>40746</c:v>
                </c:pt>
                <c:pt idx="1664">
                  <c:v>40747</c:v>
                </c:pt>
                <c:pt idx="1665">
                  <c:v>40748</c:v>
                </c:pt>
                <c:pt idx="1666">
                  <c:v>40749</c:v>
                </c:pt>
                <c:pt idx="1667">
                  <c:v>40750</c:v>
                </c:pt>
                <c:pt idx="1668">
                  <c:v>40751</c:v>
                </c:pt>
                <c:pt idx="1669">
                  <c:v>40752</c:v>
                </c:pt>
                <c:pt idx="1670">
                  <c:v>40753</c:v>
                </c:pt>
                <c:pt idx="1671">
                  <c:v>40754</c:v>
                </c:pt>
                <c:pt idx="1672">
                  <c:v>40755</c:v>
                </c:pt>
                <c:pt idx="1673">
                  <c:v>40756</c:v>
                </c:pt>
                <c:pt idx="1674">
                  <c:v>40757</c:v>
                </c:pt>
                <c:pt idx="1675">
                  <c:v>40758</c:v>
                </c:pt>
                <c:pt idx="1676">
                  <c:v>40759</c:v>
                </c:pt>
                <c:pt idx="1677">
                  <c:v>40760</c:v>
                </c:pt>
                <c:pt idx="1678">
                  <c:v>40761</c:v>
                </c:pt>
                <c:pt idx="1679">
                  <c:v>40762</c:v>
                </c:pt>
                <c:pt idx="1680">
                  <c:v>40763</c:v>
                </c:pt>
                <c:pt idx="1681">
                  <c:v>40764</c:v>
                </c:pt>
                <c:pt idx="1682">
                  <c:v>40765</c:v>
                </c:pt>
                <c:pt idx="1683">
                  <c:v>40766</c:v>
                </c:pt>
                <c:pt idx="1684">
                  <c:v>40767</c:v>
                </c:pt>
                <c:pt idx="1685">
                  <c:v>40768</c:v>
                </c:pt>
                <c:pt idx="1686">
                  <c:v>40769</c:v>
                </c:pt>
                <c:pt idx="1687">
                  <c:v>40770</c:v>
                </c:pt>
                <c:pt idx="1688">
                  <c:v>40771</c:v>
                </c:pt>
                <c:pt idx="1689">
                  <c:v>40772</c:v>
                </c:pt>
                <c:pt idx="1690">
                  <c:v>40773</c:v>
                </c:pt>
                <c:pt idx="1691">
                  <c:v>40774</c:v>
                </c:pt>
                <c:pt idx="1692">
                  <c:v>40775</c:v>
                </c:pt>
                <c:pt idx="1693">
                  <c:v>40776</c:v>
                </c:pt>
                <c:pt idx="1694">
                  <c:v>40777</c:v>
                </c:pt>
                <c:pt idx="1695">
                  <c:v>40778</c:v>
                </c:pt>
                <c:pt idx="1696">
                  <c:v>40779</c:v>
                </c:pt>
                <c:pt idx="1697">
                  <c:v>40780</c:v>
                </c:pt>
                <c:pt idx="1698">
                  <c:v>40781</c:v>
                </c:pt>
                <c:pt idx="1699">
                  <c:v>40782</c:v>
                </c:pt>
                <c:pt idx="1700">
                  <c:v>40783</c:v>
                </c:pt>
                <c:pt idx="1701">
                  <c:v>40784</c:v>
                </c:pt>
                <c:pt idx="1702">
                  <c:v>40785</c:v>
                </c:pt>
                <c:pt idx="1703">
                  <c:v>40786</c:v>
                </c:pt>
                <c:pt idx="1704">
                  <c:v>40787</c:v>
                </c:pt>
                <c:pt idx="1705">
                  <c:v>40788</c:v>
                </c:pt>
                <c:pt idx="1706">
                  <c:v>40789</c:v>
                </c:pt>
                <c:pt idx="1707">
                  <c:v>40790</c:v>
                </c:pt>
                <c:pt idx="1708">
                  <c:v>40791</c:v>
                </c:pt>
                <c:pt idx="1709">
                  <c:v>40792</c:v>
                </c:pt>
                <c:pt idx="1710">
                  <c:v>40793</c:v>
                </c:pt>
                <c:pt idx="1711">
                  <c:v>40794</c:v>
                </c:pt>
                <c:pt idx="1712">
                  <c:v>40795</c:v>
                </c:pt>
                <c:pt idx="1713">
                  <c:v>40796</c:v>
                </c:pt>
                <c:pt idx="1714">
                  <c:v>40797</c:v>
                </c:pt>
                <c:pt idx="1715">
                  <c:v>40798</c:v>
                </c:pt>
                <c:pt idx="1716">
                  <c:v>40799</c:v>
                </c:pt>
                <c:pt idx="1717">
                  <c:v>40800</c:v>
                </c:pt>
                <c:pt idx="1718">
                  <c:v>40801</c:v>
                </c:pt>
                <c:pt idx="1719">
                  <c:v>40802</c:v>
                </c:pt>
                <c:pt idx="1720">
                  <c:v>40803</c:v>
                </c:pt>
                <c:pt idx="1721">
                  <c:v>40804</c:v>
                </c:pt>
                <c:pt idx="1722">
                  <c:v>40805</c:v>
                </c:pt>
                <c:pt idx="1723">
                  <c:v>40806</c:v>
                </c:pt>
                <c:pt idx="1724">
                  <c:v>40807</c:v>
                </c:pt>
                <c:pt idx="1725">
                  <c:v>40808</c:v>
                </c:pt>
                <c:pt idx="1726">
                  <c:v>40809</c:v>
                </c:pt>
                <c:pt idx="1727">
                  <c:v>40810</c:v>
                </c:pt>
                <c:pt idx="1728">
                  <c:v>40811</c:v>
                </c:pt>
                <c:pt idx="1729">
                  <c:v>40812</c:v>
                </c:pt>
                <c:pt idx="1730">
                  <c:v>40813</c:v>
                </c:pt>
                <c:pt idx="1731">
                  <c:v>40814</c:v>
                </c:pt>
                <c:pt idx="1732">
                  <c:v>40815</c:v>
                </c:pt>
                <c:pt idx="1733">
                  <c:v>40816</c:v>
                </c:pt>
                <c:pt idx="1734">
                  <c:v>40817</c:v>
                </c:pt>
                <c:pt idx="1735">
                  <c:v>40818</c:v>
                </c:pt>
                <c:pt idx="1736">
                  <c:v>40819</c:v>
                </c:pt>
                <c:pt idx="1737">
                  <c:v>40820</c:v>
                </c:pt>
                <c:pt idx="1738">
                  <c:v>40821</c:v>
                </c:pt>
                <c:pt idx="1739">
                  <c:v>40822</c:v>
                </c:pt>
                <c:pt idx="1740">
                  <c:v>40823</c:v>
                </c:pt>
                <c:pt idx="1741">
                  <c:v>40824</c:v>
                </c:pt>
                <c:pt idx="1742">
                  <c:v>40825</c:v>
                </c:pt>
                <c:pt idx="1743">
                  <c:v>40826</c:v>
                </c:pt>
                <c:pt idx="1744">
                  <c:v>40827</c:v>
                </c:pt>
                <c:pt idx="1745">
                  <c:v>40828</c:v>
                </c:pt>
                <c:pt idx="1746">
                  <c:v>40829</c:v>
                </c:pt>
                <c:pt idx="1747">
                  <c:v>40830</c:v>
                </c:pt>
                <c:pt idx="1748">
                  <c:v>40831</c:v>
                </c:pt>
                <c:pt idx="1749">
                  <c:v>40832</c:v>
                </c:pt>
                <c:pt idx="1750">
                  <c:v>40833</c:v>
                </c:pt>
                <c:pt idx="1751">
                  <c:v>40834</c:v>
                </c:pt>
                <c:pt idx="1752">
                  <c:v>40835</c:v>
                </c:pt>
                <c:pt idx="1753">
                  <c:v>40836</c:v>
                </c:pt>
                <c:pt idx="1754">
                  <c:v>40837</c:v>
                </c:pt>
                <c:pt idx="1755">
                  <c:v>40838</c:v>
                </c:pt>
                <c:pt idx="1756">
                  <c:v>40839</c:v>
                </c:pt>
                <c:pt idx="1757">
                  <c:v>40840</c:v>
                </c:pt>
                <c:pt idx="1758">
                  <c:v>40841</c:v>
                </c:pt>
                <c:pt idx="1759">
                  <c:v>40842</c:v>
                </c:pt>
                <c:pt idx="1760">
                  <c:v>40843</c:v>
                </c:pt>
                <c:pt idx="1761">
                  <c:v>40844</c:v>
                </c:pt>
                <c:pt idx="1762">
                  <c:v>40845</c:v>
                </c:pt>
                <c:pt idx="1763">
                  <c:v>40846</c:v>
                </c:pt>
                <c:pt idx="1764">
                  <c:v>40847</c:v>
                </c:pt>
                <c:pt idx="1765">
                  <c:v>40848</c:v>
                </c:pt>
                <c:pt idx="1766">
                  <c:v>40849</c:v>
                </c:pt>
                <c:pt idx="1767">
                  <c:v>40850</c:v>
                </c:pt>
                <c:pt idx="1768">
                  <c:v>40851</c:v>
                </c:pt>
                <c:pt idx="1769">
                  <c:v>40852</c:v>
                </c:pt>
                <c:pt idx="1770">
                  <c:v>40853</c:v>
                </c:pt>
                <c:pt idx="1771">
                  <c:v>40854</c:v>
                </c:pt>
                <c:pt idx="1772">
                  <c:v>40855</c:v>
                </c:pt>
                <c:pt idx="1773">
                  <c:v>40856</c:v>
                </c:pt>
                <c:pt idx="1774">
                  <c:v>40857</c:v>
                </c:pt>
                <c:pt idx="1775">
                  <c:v>40858</c:v>
                </c:pt>
                <c:pt idx="1776">
                  <c:v>40859</c:v>
                </c:pt>
                <c:pt idx="1777">
                  <c:v>40860</c:v>
                </c:pt>
                <c:pt idx="1778">
                  <c:v>40861</c:v>
                </c:pt>
                <c:pt idx="1779">
                  <c:v>40862</c:v>
                </c:pt>
                <c:pt idx="1780">
                  <c:v>40863</c:v>
                </c:pt>
                <c:pt idx="1781">
                  <c:v>40864</c:v>
                </c:pt>
                <c:pt idx="1782">
                  <c:v>40865</c:v>
                </c:pt>
                <c:pt idx="1783">
                  <c:v>40866</c:v>
                </c:pt>
                <c:pt idx="1784">
                  <c:v>40867</c:v>
                </c:pt>
                <c:pt idx="1785">
                  <c:v>40868</c:v>
                </c:pt>
                <c:pt idx="1786">
                  <c:v>40869</c:v>
                </c:pt>
                <c:pt idx="1787">
                  <c:v>40870</c:v>
                </c:pt>
                <c:pt idx="1788">
                  <c:v>40871</c:v>
                </c:pt>
                <c:pt idx="1789">
                  <c:v>40872</c:v>
                </c:pt>
                <c:pt idx="1790">
                  <c:v>40873</c:v>
                </c:pt>
                <c:pt idx="1791">
                  <c:v>40874</c:v>
                </c:pt>
                <c:pt idx="1792">
                  <c:v>40875</c:v>
                </c:pt>
                <c:pt idx="1793">
                  <c:v>40876</c:v>
                </c:pt>
                <c:pt idx="1794">
                  <c:v>40877</c:v>
                </c:pt>
                <c:pt idx="1795">
                  <c:v>40878</c:v>
                </c:pt>
                <c:pt idx="1796">
                  <c:v>40879</c:v>
                </c:pt>
                <c:pt idx="1797">
                  <c:v>40880</c:v>
                </c:pt>
                <c:pt idx="1798">
                  <c:v>40881</c:v>
                </c:pt>
                <c:pt idx="1799">
                  <c:v>40882</c:v>
                </c:pt>
                <c:pt idx="1800">
                  <c:v>40883</c:v>
                </c:pt>
                <c:pt idx="1801">
                  <c:v>40884</c:v>
                </c:pt>
                <c:pt idx="1802">
                  <c:v>40885</c:v>
                </c:pt>
                <c:pt idx="1803">
                  <c:v>40886</c:v>
                </c:pt>
                <c:pt idx="1804">
                  <c:v>40887</c:v>
                </c:pt>
                <c:pt idx="1805">
                  <c:v>40888</c:v>
                </c:pt>
                <c:pt idx="1806">
                  <c:v>40889</c:v>
                </c:pt>
                <c:pt idx="1807">
                  <c:v>40890</c:v>
                </c:pt>
                <c:pt idx="1808">
                  <c:v>40891</c:v>
                </c:pt>
                <c:pt idx="1809">
                  <c:v>40892</c:v>
                </c:pt>
                <c:pt idx="1810">
                  <c:v>40893</c:v>
                </c:pt>
                <c:pt idx="1811">
                  <c:v>40894</c:v>
                </c:pt>
                <c:pt idx="1812">
                  <c:v>40895</c:v>
                </c:pt>
                <c:pt idx="1813">
                  <c:v>40896</c:v>
                </c:pt>
                <c:pt idx="1814">
                  <c:v>40897</c:v>
                </c:pt>
                <c:pt idx="1815">
                  <c:v>40898</c:v>
                </c:pt>
                <c:pt idx="1816">
                  <c:v>40899</c:v>
                </c:pt>
                <c:pt idx="1817">
                  <c:v>40900</c:v>
                </c:pt>
                <c:pt idx="1818">
                  <c:v>40901</c:v>
                </c:pt>
                <c:pt idx="1819">
                  <c:v>40902</c:v>
                </c:pt>
                <c:pt idx="1820">
                  <c:v>40903</c:v>
                </c:pt>
                <c:pt idx="1821">
                  <c:v>40904</c:v>
                </c:pt>
                <c:pt idx="1822">
                  <c:v>40905</c:v>
                </c:pt>
                <c:pt idx="1823">
                  <c:v>40906</c:v>
                </c:pt>
                <c:pt idx="1824">
                  <c:v>40907</c:v>
                </c:pt>
                <c:pt idx="1825">
                  <c:v>40908</c:v>
                </c:pt>
                <c:pt idx="1826">
                  <c:v>40909</c:v>
                </c:pt>
                <c:pt idx="1827">
                  <c:v>40910</c:v>
                </c:pt>
                <c:pt idx="1828">
                  <c:v>40911</c:v>
                </c:pt>
                <c:pt idx="1829">
                  <c:v>40912</c:v>
                </c:pt>
                <c:pt idx="1830">
                  <c:v>40913</c:v>
                </c:pt>
                <c:pt idx="1831">
                  <c:v>40914</c:v>
                </c:pt>
                <c:pt idx="1832">
                  <c:v>40915</c:v>
                </c:pt>
                <c:pt idx="1833">
                  <c:v>40916</c:v>
                </c:pt>
                <c:pt idx="1834">
                  <c:v>40917</c:v>
                </c:pt>
                <c:pt idx="1835">
                  <c:v>40918</c:v>
                </c:pt>
                <c:pt idx="1836">
                  <c:v>40919</c:v>
                </c:pt>
                <c:pt idx="1837">
                  <c:v>40920</c:v>
                </c:pt>
                <c:pt idx="1838">
                  <c:v>40921</c:v>
                </c:pt>
                <c:pt idx="1839">
                  <c:v>40922</c:v>
                </c:pt>
                <c:pt idx="1840">
                  <c:v>40923</c:v>
                </c:pt>
                <c:pt idx="1841">
                  <c:v>40924</c:v>
                </c:pt>
                <c:pt idx="1842">
                  <c:v>40925</c:v>
                </c:pt>
                <c:pt idx="1843">
                  <c:v>40926</c:v>
                </c:pt>
                <c:pt idx="1844">
                  <c:v>40927</c:v>
                </c:pt>
                <c:pt idx="1845">
                  <c:v>40928</c:v>
                </c:pt>
                <c:pt idx="1846">
                  <c:v>40929</c:v>
                </c:pt>
                <c:pt idx="1847">
                  <c:v>40930</c:v>
                </c:pt>
                <c:pt idx="1848">
                  <c:v>40931</c:v>
                </c:pt>
                <c:pt idx="1849">
                  <c:v>40932</c:v>
                </c:pt>
                <c:pt idx="1850">
                  <c:v>40933</c:v>
                </c:pt>
                <c:pt idx="1851">
                  <c:v>40934</c:v>
                </c:pt>
                <c:pt idx="1852">
                  <c:v>40935</c:v>
                </c:pt>
                <c:pt idx="1853">
                  <c:v>40936</c:v>
                </c:pt>
                <c:pt idx="1854">
                  <c:v>40937</c:v>
                </c:pt>
                <c:pt idx="1855">
                  <c:v>40938</c:v>
                </c:pt>
                <c:pt idx="1856">
                  <c:v>40939</c:v>
                </c:pt>
                <c:pt idx="1857">
                  <c:v>40940</c:v>
                </c:pt>
                <c:pt idx="1858">
                  <c:v>40941</c:v>
                </c:pt>
                <c:pt idx="1859">
                  <c:v>40942</c:v>
                </c:pt>
                <c:pt idx="1860">
                  <c:v>40943</c:v>
                </c:pt>
                <c:pt idx="1861">
                  <c:v>40944</c:v>
                </c:pt>
                <c:pt idx="1862">
                  <c:v>40945</c:v>
                </c:pt>
                <c:pt idx="1863">
                  <c:v>40946</c:v>
                </c:pt>
                <c:pt idx="1864">
                  <c:v>40947</c:v>
                </c:pt>
                <c:pt idx="1865">
                  <c:v>40948</c:v>
                </c:pt>
                <c:pt idx="1866">
                  <c:v>40949</c:v>
                </c:pt>
                <c:pt idx="1867">
                  <c:v>40950</c:v>
                </c:pt>
                <c:pt idx="1868">
                  <c:v>40951</c:v>
                </c:pt>
                <c:pt idx="1869">
                  <c:v>40952</c:v>
                </c:pt>
                <c:pt idx="1870">
                  <c:v>40953</c:v>
                </c:pt>
                <c:pt idx="1871">
                  <c:v>40954</c:v>
                </c:pt>
                <c:pt idx="1872">
                  <c:v>40955</c:v>
                </c:pt>
                <c:pt idx="1873">
                  <c:v>40956</c:v>
                </c:pt>
                <c:pt idx="1874">
                  <c:v>40957</c:v>
                </c:pt>
                <c:pt idx="1875">
                  <c:v>40958</c:v>
                </c:pt>
                <c:pt idx="1876">
                  <c:v>40959</c:v>
                </c:pt>
                <c:pt idx="1877">
                  <c:v>40960</c:v>
                </c:pt>
                <c:pt idx="1878">
                  <c:v>40961</c:v>
                </c:pt>
                <c:pt idx="1879">
                  <c:v>40962</c:v>
                </c:pt>
                <c:pt idx="1880">
                  <c:v>40963</c:v>
                </c:pt>
                <c:pt idx="1881">
                  <c:v>40964</c:v>
                </c:pt>
                <c:pt idx="1882">
                  <c:v>40965</c:v>
                </c:pt>
                <c:pt idx="1883">
                  <c:v>40966</c:v>
                </c:pt>
                <c:pt idx="1884">
                  <c:v>40967</c:v>
                </c:pt>
                <c:pt idx="1885">
                  <c:v>40968</c:v>
                </c:pt>
                <c:pt idx="1886">
                  <c:v>40969</c:v>
                </c:pt>
                <c:pt idx="1887">
                  <c:v>40970</c:v>
                </c:pt>
                <c:pt idx="1888">
                  <c:v>40971</c:v>
                </c:pt>
                <c:pt idx="1889">
                  <c:v>40972</c:v>
                </c:pt>
                <c:pt idx="1890">
                  <c:v>40973</c:v>
                </c:pt>
                <c:pt idx="1891">
                  <c:v>40974</c:v>
                </c:pt>
                <c:pt idx="1892">
                  <c:v>40975</c:v>
                </c:pt>
                <c:pt idx="1893">
                  <c:v>40976</c:v>
                </c:pt>
                <c:pt idx="1894">
                  <c:v>40977</c:v>
                </c:pt>
                <c:pt idx="1895">
                  <c:v>40978</c:v>
                </c:pt>
                <c:pt idx="1896">
                  <c:v>40979</c:v>
                </c:pt>
                <c:pt idx="1897">
                  <c:v>40980</c:v>
                </c:pt>
                <c:pt idx="1898">
                  <c:v>40981</c:v>
                </c:pt>
                <c:pt idx="1899">
                  <c:v>40982</c:v>
                </c:pt>
                <c:pt idx="1900">
                  <c:v>40983</c:v>
                </c:pt>
                <c:pt idx="1901">
                  <c:v>40984</c:v>
                </c:pt>
                <c:pt idx="1902">
                  <c:v>40985</c:v>
                </c:pt>
                <c:pt idx="1903">
                  <c:v>40986</c:v>
                </c:pt>
                <c:pt idx="1904">
                  <c:v>40987</c:v>
                </c:pt>
                <c:pt idx="1905">
                  <c:v>40988</c:v>
                </c:pt>
                <c:pt idx="1906">
                  <c:v>40989</c:v>
                </c:pt>
                <c:pt idx="1907">
                  <c:v>40990</c:v>
                </c:pt>
                <c:pt idx="1908">
                  <c:v>40991</c:v>
                </c:pt>
                <c:pt idx="1909">
                  <c:v>40992</c:v>
                </c:pt>
                <c:pt idx="1910">
                  <c:v>40993</c:v>
                </c:pt>
                <c:pt idx="1911">
                  <c:v>40994</c:v>
                </c:pt>
                <c:pt idx="1912">
                  <c:v>40995</c:v>
                </c:pt>
                <c:pt idx="1913">
                  <c:v>40996</c:v>
                </c:pt>
                <c:pt idx="1914">
                  <c:v>40997</c:v>
                </c:pt>
                <c:pt idx="1915">
                  <c:v>40998</c:v>
                </c:pt>
                <c:pt idx="1916">
                  <c:v>40999</c:v>
                </c:pt>
                <c:pt idx="1917">
                  <c:v>41000</c:v>
                </c:pt>
                <c:pt idx="1918">
                  <c:v>41001</c:v>
                </c:pt>
                <c:pt idx="1919">
                  <c:v>41002</c:v>
                </c:pt>
                <c:pt idx="1920">
                  <c:v>41003</c:v>
                </c:pt>
                <c:pt idx="1921">
                  <c:v>41004</c:v>
                </c:pt>
                <c:pt idx="1922">
                  <c:v>41005</c:v>
                </c:pt>
                <c:pt idx="1923">
                  <c:v>41006</c:v>
                </c:pt>
                <c:pt idx="1924">
                  <c:v>41007</c:v>
                </c:pt>
                <c:pt idx="1925">
                  <c:v>41008</c:v>
                </c:pt>
                <c:pt idx="1926">
                  <c:v>41009</c:v>
                </c:pt>
                <c:pt idx="1927">
                  <c:v>41010</c:v>
                </c:pt>
                <c:pt idx="1928">
                  <c:v>41011</c:v>
                </c:pt>
                <c:pt idx="1929">
                  <c:v>41012</c:v>
                </c:pt>
                <c:pt idx="1930">
                  <c:v>41013</c:v>
                </c:pt>
                <c:pt idx="1931">
                  <c:v>41014</c:v>
                </c:pt>
                <c:pt idx="1932">
                  <c:v>41015</c:v>
                </c:pt>
                <c:pt idx="1933">
                  <c:v>41016</c:v>
                </c:pt>
                <c:pt idx="1934">
                  <c:v>41017</c:v>
                </c:pt>
                <c:pt idx="1935">
                  <c:v>41018</c:v>
                </c:pt>
                <c:pt idx="1936">
                  <c:v>41019</c:v>
                </c:pt>
                <c:pt idx="1937">
                  <c:v>41020</c:v>
                </c:pt>
                <c:pt idx="1938">
                  <c:v>41021</c:v>
                </c:pt>
                <c:pt idx="1939">
                  <c:v>41022</c:v>
                </c:pt>
                <c:pt idx="1940">
                  <c:v>41023</c:v>
                </c:pt>
                <c:pt idx="1941">
                  <c:v>41024</c:v>
                </c:pt>
                <c:pt idx="1942">
                  <c:v>41025</c:v>
                </c:pt>
                <c:pt idx="1943">
                  <c:v>41026</c:v>
                </c:pt>
                <c:pt idx="1944">
                  <c:v>41027</c:v>
                </c:pt>
                <c:pt idx="1945">
                  <c:v>41028</c:v>
                </c:pt>
                <c:pt idx="1946">
                  <c:v>41029</c:v>
                </c:pt>
                <c:pt idx="1947">
                  <c:v>41030</c:v>
                </c:pt>
                <c:pt idx="1948">
                  <c:v>41031</c:v>
                </c:pt>
                <c:pt idx="1949">
                  <c:v>41032</c:v>
                </c:pt>
                <c:pt idx="1950">
                  <c:v>41033</c:v>
                </c:pt>
                <c:pt idx="1951">
                  <c:v>41034</c:v>
                </c:pt>
                <c:pt idx="1952">
                  <c:v>41035</c:v>
                </c:pt>
                <c:pt idx="1953">
                  <c:v>41036</c:v>
                </c:pt>
                <c:pt idx="1954">
                  <c:v>41037</c:v>
                </c:pt>
                <c:pt idx="1955">
                  <c:v>41038</c:v>
                </c:pt>
                <c:pt idx="1956">
                  <c:v>41039</c:v>
                </c:pt>
                <c:pt idx="1957">
                  <c:v>41040</c:v>
                </c:pt>
                <c:pt idx="1958">
                  <c:v>41041</c:v>
                </c:pt>
                <c:pt idx="1959">
                  <c:v>41042</c:v>
                </c:pt>
                <c:pt idx="1960">
                  <c:v>41043</c:v>
                </c:pt>
                <c:pt idx="1961">
                  <c:v>41044</c:v>
                </c:pt>
                <c:pt idx="1962">
                  <c:v>41045</c:v>
                </c:pt>
                <c:pt idx="1963">
                  <c:v>41046</c:v>
                </c:pt>
                <c:pt idx="1964">
                  <c:v>41047</c:v>
                </c:pt>
                <c:pt idx="1965">
                  <c:v>41048</c:v>
                </c:pt>
                <c:pt idx="1966">
                  <c:v>41049</c:v>
                </c:pt>
                <c:pt idx="1967">
                  <c:v>41050</c:v>
                </c:pt>
                <c:pt idx="1968">
                  <c:v>41051</c:v>
                </c:pt>
                <c:pt idx="1969">
                  <c:v>41052</c:v>
                </c:pt>
                <c:pt idx="1970">
                  <c:v>41053</c:v>
                </c:pt>
                <c:pt idx="1971">
                  <c:v>41054</c:v>
                </c:pt>
                <c:pt idx="1972">
                  <c:v>41055</c:v>
                </c:pt>
                <c:pt idx="1973">
                  <c:v>41056</c:v>
                </c:pt>
                <c:pt idx="1974">
                  <c:v>41057</c:v>
                </c:pt>
                <c:pt idx="1975">
                  <c:v>41058</c:v>
                </c:pt>
                <c:pt idx="1976">
                  <c:v>41059</c:v>
                </c:pt>
                <c:pt idx="1977">
                  <c:v>41060</c:v>
                </c:pt>
                <c:pt idx="1978">
                  <c:v>41061</c:v>
                </c:pt>
                <c:pt idx="1979">
                  <c:v>41062</c:v>
                </c:pt>
                <c:pt idx="1980">
                  <c:v>41063</c:v>
                </c:pt>
                <c:pt idx="1981">
                  <c:v>41064</c:v>
                </c:pt>
                <c:pt idx="1982">
                  <c:v>41065</c:v>
                </c:pt>
                <c:pt idx="1983">
                  <c:v>41066</c:v>
                </c:pt>
                <c:pt idx="1984">
                  <c:v>41067</c:v>
                </c:pt>
                <c:pt idx="1985">
                  <c:v>41068</c:v>
                </c:pt>
                <c:pt idx="1986">
                  <c:v>41069</c:v>
                </c:pt>
                <c:pt idx="1987">
                  <c:v>41070</c:v>
                </c:pt>
                <c:pt idx="1988">
                  <c:v>41071</c:v>
                </c:pt>
                <c:pt idx="1989">
                  <c:v>41072</c:v>
                </c:pt>
                <c:pt idx="1990">
                  <c:v>41073</c:v>
                </c:pt>
                <c:pt idx="1991">
                  <c:v>41074</c:v>
                </c:pt>
                <c:pt idx="1992">
                  <c:v>41075</c:v>
                </c:pt>
                <c:pt idx="1993">
                  <c:v>41076</c:v>
                </c:pt>
                <c:pt idx="1994">
                  <c:v>41077</c:v>
                </c:pt>
                <c:pt idx="1995">
                  <c:v>41078</c:v>
                </c:pt>
                <c:pt idx="1996">
                  <c:v>41079</c:v>
                </c:pt>
                <c:pt idx="1997">
                  <c:v>41080</c:v>
                </c:pt>
                <c:pt idx="1998">
                  <c:v>41081</c:v>
                </c:pt>
                <c:pt idx="1999">
                  <c:v>41082</c:v>
                </c:pt>
                <c:pt idx="2000">
                  <c:v>41083</c:v>
                </c:pt>
                <c:pt idx="2001">
                  <c:v>41084</c:v>
                </c:pt>
                <c:pt idx="2002">
                  <c:v>41085</c:v>
                </c:pt>
                <c:pt idx="2003">
                  <c:v>41086</c:v>
                </c:pt>
                <c:pt idx="2004">
                  <c:v>41087</c:v>
                </c:pt>
                <c:pt idx="2005">
                  <c:v>41088</c:v>
                </c:pt>
                <c:pt idx="2006">
                  <c:v>41089</c:v>
                </c:pt>
                <c:pt idx="2007">
                  <c:v>41090</c:v>
                </c:pt>
                <c:pt idx="2008">
                  <c:v>41091</c:v>
                </c:pt>
                <c:pt idx="2009">
                  <c:v>41092</c:v>
                </c:pt>
                <c:pt idx="2010">
                  <c:v>41093</c:v>
                </c:pt>
                <c:pt idx="2011">
                  <c:v>41094</c:v>
                </c:pt>
                <c:pt idx="2012">
                  <c:v>41095</c:v>
                </c:pt>
                <c:pt idx="2013">
                  <c:v>41096</c:v>
                </c:pt>
                <c:pt idx="2014">
                  <c:v>41097</c:v>
                </c:pt>
                <c:pt idx="2015">
                  <c:v>41098</c:v>
                </c:pt>
                <c:pt idx="2016">
                  <c:v>41099</c:v>
                </c:pt>
                <c:pt idx="2017">
                  <c:v>41100</c:v>
                </c:pt>
                <c:pt idx="2018">
                  <c:v>41101</c:v>
                </c:pt>
                <c:pt idx="2019">
                  <c:v>41102</c:v>
                </c:pt>
                <c:pt idx="2020">
                  <c:v>41103</c:v>
                </c:pt>
                <c:pt idx="2021">
                  <c:v>41104</c:v>
                </c:pt>
                <c:pt idx="2022">
                  <c:v>41105</c:v>
                </c:pt>
                <c:pt idx="2023">
                  <c:v>41106</c:v>
                </c:pt>
                <c:pt idx="2024">
                  <c:v>41107</c:v>
                </c:pt>
                <c:pt idx="2025">
                  <c:v>41108</c:v>
                </c:pt>
                <c:pt idx="2026">
                  <c:v>41109</c:v>
                </c:pt>
                <c:pt idx="2027">
                  <c:v>41110</c:v>
                </c:pt>
                <c:pt idx="2028">
                  <c:v>41111</c:v>
                </c:pt>
                <c:pt idx="2029">
                  <c:v>41112</c:v>
                </c:pt>
                <c:pt idx="2030">
                  <c:v>41113</c:v>
                </c:pt>
                <c:pt idx="2031">
                  <c:v>41114</c:v>
                </c:pt>
                <c:pt idx="2032">
                  <c:v>41115</c:v>
                </c:pt>
                <c:pt idx="2033">
                  <c:v>41116</c:v>
                </c:pt>
                <c:pt idx="2034">
                  <c:v>41117</c:v>
                </c:pt>
                <c:pt idx="2035">
                  <c:v>41118</c:v>
                </c:pt>
                <c:pt idx="2036">
                  <c:v>41119</c:v>
                </c:pt>
                <c:pt idx="2037">
                  <c:v>41120</c:v>
                </c:pt>
                <c:pt idx="2038">
                  <c:v>41121</c:v>
                </c:pt>
                <c:pt idx="2039">
                  <c:v>41122</c:v>
                </c:pt>
                <c:pt idx="2040">
                  <c:v>41123</c:v>
                </c:pt>
                <c:pt idx="2041">
                  <c:v>41124</c:v>
                </c:pt>
                <c:pt idx="2042">
                  <c:v>41125</c:v>
                </c:pt>
                <c:pt idx="2043">
                  <c:v>41126</c:v>
                </c:pt>
                <c:pt idx="2044">
                  <c:v>41127</c:v>
                </c:pt>
                <c:pt idx="2045">
                  <c:v>41128</c:v>
                </c:pt>
                <c:pt idx="2046">
                  <c:v>41129</c:v>
                </c:pt>
                <c:pt idx="2047">
                  <c:v>41130</c:v>
                </c:pt>
                <c:pt idx="2048">
                  <c:v>41131</c:v>
                </c:pt>
                <c:pt idx="2049">
                  <c:v>41132</c:v>
                </c:pt>
                <c:pt idx="2050">
                  <c:v>41133</c:v>
                </c:pt>
                <c:pt idx="2051">
                  <c:v>41134</c:v>
                </c:pt>
                <c:pt idx="2052">
                  <c:v>41135</c:v>
                </c:pt>
                <c:pt idx="2053">
                  <c:v>41136</c:v>
                </c:pt>
                <c:pt idx="2054">
                  <c:v>41137</c:v>
                </c:pt>
                <c:pt idx="2055">
                  <c:v>41138</c:v>
                </c:pt>
                <c:pt idx="2056">
                  <c:v>41139</c:v>
                </c:pt>
                <c:pt idx="2057">
                  <c:v>41140</c:v>
                </c:pt>
                <c:pt idx="2058">
                  <c:v>41141</c:v>
                </c:pt>
                <c:pt idx="2059">
                  <c:v>41142</c:v>
                </c:pt>
                <c:pt idx="2060">
                  <c:v>41143</c:v>
                </c:pt>
                <c:pt idx="2061">
                  <c:v>41144</c:v>
                </c:pt>
                <c:pt idx="2062">
                  <c:v>41145</c:v>
                </c:pt>
                <c:pt idx="2063">
                  <c:v>41146</c:v>
                </c:pt>
                <c:pt idx="2064">
                  <c:v>41147</c:v>
                </c:pt>
                <c:pt idx="2065">
                  <c:v>41148</c:v>
                </c:pt>
                <c:pt idx="2066">
                  <c:v>41149</c:v>
                </c:pt>
                <c:pt idx="2067">
                  <c:v>41150</c:v>
                </c:pt>
                <c:pt idx="2068">
                  <c:v>41151</c:v>
                </c:pt>
                <c:pt idx="2069">
                  <c:v>41152</c:v>
                </c:pt>
                <c:pt idx="2070">
                  <c:v>41153</c:v>
                </c:pt>
                <c:pt idx="2071">
                  <c:v>41154</c:v>
                </c:pt>
                <c:pt idx="2072">
                  <c:v>41155</c:v>
                </c:pt>
                <c:pt idx="2073">
                  <c:v>41156</c:v>
                </c:pt>
                <c:pt idx="2074">
                  <c:v>41157</c:v>
                </c:pt>
                <c:pt idx="2075">
                  <c:v>41158</c:v>
                </c:pt>
                <c:pt idx="2076">
                  <c:v>41159</c:v>
                </c:pt>
                <c:pt idx="2077">
                  <c:v>41160</c:v>
                </c:pt>
                <c:pt idx="2078">
                  <c:v>41161</c:v>
                </c:pt>
                <c:pt idx="2079">
                  <c:v>41162</c:v>
                </c:pt>
                <c:pt idx="2080">
                  <c:v>41163</c:v>
                </c:pt>
                <c:pt idx="2081">
                  <c:v>41164</c:v>
                </c:pt>
                <c:pt idx="2082">
                  <c:v>41165</c:v>
                </c:pt>
                <c:pt idx="2083">
                  <c:v>41166</c:v>
                </c:pt>
                <c:pt idx="2084">
                  <c:v>41167</c:v>
                </c:pt>
                <c:pt idx="2085">
                  <c:v>41168</c:v>
                </c:pt>
                <c:pt idx="2086">
                  <c:v>41169</c:v>
                </c:pt>
                <c:pt idx="2087">
                  <c:v>41170</c:v>
                </c:pt>
                <c:pt idx="2088">
                  <c:v>41171</c:v>
                </c:pt>
                <c:pt idx="2089">
                  <c:v>41172</c:v>
                </c:pt>
                <c:pt idx="2090">
                  <c:v>41173</c:v>
                </c:pt>
                <c:pt idx="2091">
                  <c:v>41174</c:v>
                </c:pt>
                <c:pt idx="2092">
                  <c:v>41175</c:v>
                </c:pt>
                <c:pt idx="2093">
                  <c:v>41176</c:v>
                </c:pt>
                <c:pt idx="2094">
                  <c:v>41177</c:v>
                </c:pt>
                <c:pt idx="2095">
                  <c:v>41178</c:v>
                </c:pt>
                <c:pt idx="2096">
                  <c:v>41179</c:v>
                </c:pt>
                <c:pt idx="2097">
                  <c:v>41180</c:v>
                </c:pt>
                <c:pt idx="2098">
                  <c:v>41181</c:v>
                </c:pt>
                <c:pt idx="2099">
                  <c:v>41182</c:v>
                </c:pt>
                <c:pt idx="2100">
                  <c:v>41183</c:v>
                </c:pt>
                <c:pt idx="2101">
                  <c:v>41184</c:v>
                </c:pt>
                <c:pt idx="2102">
                  <c:v>41185</c:v>
                </c:pt>
                <c:pt idx="2103">
                  <c:v>41186</c:v>
                </c:pt>
                <c:pt idx="2104">
                  <c:v>41187</c:v>
                </c:pt>
                <c:pt idx="2105">
                  <c:v>41188</c:v>
                </c:pt>
                <c:pt idx="2106">
                  <c:v>41189</c:v>
                </c:pt>
                <c:pt idx="2107">
                  <c:v>41190</c:v>
                </c:pt>
                <c:pt idx="2108">
                  <c:v>41191</c:v>
                </c:pt>
                <c:pt idx="2109">
                  <c:v>41192</c:v>
                </c:pt>
                <c:pt idx="2110">
                  <c:v>41193</c:v>
                </c:pt>
                <c:pt idx="2111">
                  <c:v>41194</c:v>
                </c:pt>
                <c:pt idx="2112">
                  <c:v>41195</c:v>
                </c:pt>
                <c:pt idx="2113">
                  <c:v>41196</c:v>
                </c:pt>
                <c:pt idx="2114">
                  <c:v>41197</c:v>
                </c:pt>
                <c:pt idx="2115">
                  <c:v>41198</c:v>
                </c:pt>
                <c:pt idx="2116">
                  <c:v>41199</c:v>
                </c:pt>
                <c:pt idx="2117">
                  <c:v>41200</c:v>
                </c:pt>
                <c:pt idx="2118">
                  <c:v>41201</c:v>
                </c:pt>
                <c:pt idx="2119">
                  <c:v>41202</c:v>
                </c:pt>
                <c:pt idx="2120">
                  <c:v>41203</c:v>
                </c:pt>
                <c:pt idx="2121">
                  <c:v>41204</c:v>
                </c:pt>
                <c:pt idx="2122">
                  <c:v>41205</c:v>
                </c:pt>
                <c:pt idx="2123">
                  <c:v>41206</c:v>
                </c:pt>
                <c:pt idx="2124">
                  <c:v>41207</c:v>
                </c:pt>
                <c:pt idx="2125">
                  <c:v>41208</c:v>
                </c:pt>
                <c:pt idx="2126">
                  <c:v>41209</c:v>
                </c:pt>
                <c:pt idx="2127">
                  <c:v>41210</c:v>
                </c:pt>
                <c:pt idx="2128">
                  <c:v>41211</c:v>
                </c:pt>
                <c:pt idx="2129">
                  <c:v>41212</c:v>
                </c:pt>
                <c:pt idx="2130">
                  <c:v>41213</c:v>
                </c:pt>
                <c:pt idx="2131">
                  <c:v>41214</c:v>
                </c:pt>
                <c:pt idx="2132">
                  <c:v>41215</c:v>
                </c:pt>
                <c:pt idx="2133">
                  <c:v>41216</c:v>
                </c:pt>
                <c:pt idx="2134">
                  <c:v>41217</c:v>
                </c:pt>
                <c:pt idx="2135">
                  <c:v>41218</c:v>
                </c:pt>
                <c:pt idx="2136">
                  <c:v>41219</c:v>
                </c:pt>
                <c:pt idx="2137">
                  <c:v>41220</c:v>
                </c:pt>
                <c:pt idx="2138">
                  <c:v>41221</c:v>
                </c:pt>
                <c:pt idx="2139">
                  <c:v>41222</c:v>
                </c:pt>
                <c:pt idx="2140">
                  <c:v>41223</c:v>
                </c:pt>
                <c:pt idx="2141">
                  <c:v>41224</c:v>
                </c:pt>
                <c:pt idx="2142">
                  <c:v>41225</c:v>
                </c:pt>
                <c:pt idx="2143">
                  <c:v>41226</c:v>
                </c:pt>
                <c:pt idx="2144">
                  <c:v>41227</c:v>
                </c:pt>
                <c:pt idx="2145">
                  <c:v>41228</c:v>
                </c:pt>
                <c:pt idx="2146">
                  <c:v>41229</c:v>
                </c:pt>
                <c:pt idx="2147">
                  <c:v>41230</c:v>
                </c:pt>
                <c:pt idx="2148">
                  <c:v>41231</c:v>
                </c:pt>
                <c:pt idx="2149">
                  <c:v>41232</c:v>
                </c:pt>
                <c:pt idx="2150">
                  <c:v>41233</c:v>
                </c:pt>
                <c:pt idx="2151">
                  <c:v>41234</c:v>
                </c:pt>
                <c:pt idx="2152">
                  <c:v>41235</c:v>
                </c:pt>
                <c:pt idx="2153">
                  <c:v>41236</c:v>
                </c:pt>
                <c:pt idx="2154">
                  <c:v>41237</c:v>
                </c:pt>
                <c:pt idx="2155">
                  <c:v>41238</c:v>
                </c:pt>
                <c:pt idx="2156">
                  <c:v>41239</c:v>
                </c:pt>
                <c:pt idx="2157">
                  <c:v>41240</c:v>
                </c:pt>
                <c:pt idx="2158">
                  <c:v>41241</c:v>
                </c:pt>
                <c:pt idx="2159">
                  <c:v>41242</c:v>
                </c:pt>
                <c:pt idx="2160">
                  <c:v>41243</c:v>
                </c:pt>
                <c:pt idx="2161">
                  <c:v>41244</c:v>
                </c:pt>
                <c:pt idx="2162">
                  <c:v>41245</c:v>
                </c:pt>
                <c:pt idx="2163">
                  <c:v>41246</c:v>
                </c:pt>
                <c:pt idx="2164">
                  <c:v>41247</c:v>
                </c:pt>
                <c:pt idx="2165">
                  <c:v>41248</c:v>
                </c:pt>
                <c:pt idx="2166">
                  <c:v>41249</c:v>
                </c:pt>
                <c:pt idx="2167">
                  <c:v>41250</c:v>
                </c:pt>
                <c:pt idx="2168">
                  <c:v>41251</c:v>
                </c:pt>
                <c:pt idx="2169">
                  <c:v>41252</c:v>
                </c:pt>
                <c:pt idx="2170">
                  <c:v>41253</c:v>
                </c:pt>
                <c:pt idx="2171">
                  <c:v>41254</c:v>
                </c:pt>
                <c:pt idx="2172">
                  <c:v>41255</c:v>
                </c:pt>
                <c:pt idx="2173">
                  <c:v>41256</c:v>
                </c:pt>
                <c:pt idx="2174">
                  <c:v>41257</c:v>
                </c:pt>
                <c:pt idx="2175">
                  <c:v>41258</c:v>
                </c:pt>
                <c:pt idx="2176">
                  <c:v>41259</c:v>
                </c:pt>
                <c:pt idx="2177">
                  <c:v>41260</c:v>
                </c:pt>
                <c:pt idx="2178">
                  <c:v>41261</c:v>
                </c:pt>
                <c:pt idx="2179">
                  <c:v>41262</c:v>
                </c:pt>
                <c:pt idx="2180">
                  <c:v>41263</c:v>
                </c:pt>
                <c:pt idx="2181">
                  <c:v>41264</c:v>
                </c:pt>
                <c:pt idx="2182">
                  <c:v>41265</c:v>
                </c:pt>
                <c:pt idx="2183">
                  <c:v>41266</c:v>
                </c:pt>
                <c:pt idx="2184">
                  <c:v>41267</c:v>
                </c:pt>
                <c:pt idx="2185">
                  <c:v>41268</c:v>
                </c:pt>
                <c:pt idx="2186">
                  <c:v>41269</c:v>
                </c:pt>
                <c:pt idx="2187">
                  <c:v>41270</c:v>
                </c:pt>
                <c:pt idx="2188">
                  <c:v>41271</c:v>
                </c:pt>
                <c:pt idx="2189">
                  <c:v>41272</c:v>
                </c:pt>
                <c:pt idx="2190">
                  <c:v>41273</c:v>
                </c:pt>
                <c:pt idx="2191">
                  <c:v>41274</c:v>
                </c:pt>
                <c:pt idx="2192">
                  <c:v>41275</c:v>
                </c:pt>
                <c:pt idx="2193">
                  <c:v>41276</c:v>
                </c:pt>
                <c:pt idx="2194">
                  <c:v>41277</c:v>
                </c:pt>
                <c:pt idx="2195">
                  <c:v>41278</c:v>
                </c:pt>
                <c:pt idx="2196">
                  <c:v>41279</c:v>
                </c:pt>
                <c:pt idx="2197">
                  <c:v>41280</c:v>
                </c:pt>
                <c:pt idx="2198">
                  <c:v>41281</c:v>
                </c:pt>
                <c:pt idx="2199">
                  <c:v>41282</c:v>
                </c:pt>
                <c:pt idx="2200">
                  <c:v>41283</c:v>
                </c:pt>
                <c:pt idx="2201">
                  <c:v>41284</c:v>
                </c:pt>
                <c:pt idx="2202">
                  <c:v>41285</c:v>
                </c:pt>
                <c:pt idx="2203">
                  <c:v>41286</c:v>
                </c:pt>
                <c:pt idx="2204">
                  <c:v>41287</c:v>
                </c:pt>
                <c:pt idx="2205">
                  <c:v>41288</c:v>
                </c:pt>
                <c:pt idx="2206">
                  <c:v>41289</c:v>
                </c:pt>
                <c:pt idx="2207">
                  <c:v>41290</c:v>
                </c:pt>
                <c:pt idx="2208">
                  <c:v>41291</c:v>
                </c:pt>
                <c:pt idx="2209">
                  <c:v>41292</c:v>
                </c:pt>
                <c:pt idx="2210">
                  <c:v>41293</c:v>
                </c:pt>
                <c:pt idx="2211">
                  <c:v>41294</c:v>
                </c:pt>
                <c:pt idx="2212">
                  <c:v>41295</c:v>
                </c:pt>
                <c:pt idx="2213">
                  <c:v>41296</c:v>
                </c:pt>
                <c:pt idx="2214">
                  <c:v>41297</c:v>
                </c:pt>
                <c:pt idx="2215">
                  <c:v>41298</c:v>
                </c:pt>
                <c:pt idx="2216">
                  <c:v>41299</c:v>
                </c:pt>
                <c:pt idx="2217">
                  <c:v>41300</c:v>
                </c:pt>
                <c:pt idx="2218">
                  <c:v>41301</c:v>
                </c:pt>
                <c:pt idx="2219">
                  <c:v>41302</c:v>
                </c:pt>
                <c:pt idx="2220">
                  <c:v>41303</c:v>
                </c:pt>
                <c:pt idx="2221">
                  <c:v>41304</c:v>
                </c:pt>
                <c:pt idx="2222">
                  <c:v>41305</c:v>
                </c:pt>
                <c:pt idx="2223">
                  <c:v>41306</c:v>
                </c:pt>
                <c:pt idx="2224">
                  <c:v>41307</c:v>
                </c:pt>
                <c:pt idx="2225">
                  <c:v>41308</c:v>
                </c:pt>
                <c:pt idx="2226">
                  <c:v>41309</c:v>
                </c:pt>
                <c:pt idx="2227">
                  <c:v>41310</c:v>
                </c:pt>
                <c:pt idx="2228">
                  <c:v>41311</c:v>
                </c:pt>
                <c:pt idx="2229">
                  <c:v>41312</c:v>
                </c:pt>
                <c:pt idx="2230">
                  <c:v>41313</c:v>
                </c:pt>
                <c:pt idx="2231">
                  <c:v>41314</c:v>
                </c:pt>
                <c:pt idx="2232">
                  <c:v>41315</c:v>
                </c:pt>
                <c:pt idx="2233">
                  <c:v>41316</c:v>
                </c:pt>
                <c:pt idx="2234">
                  <c:v>41317</c:v>
                </c:pt>
                <c:pt idx="2235">
                  <c:v>41318</c:v>
                </c:pt>
                <c:pt idx="2236">
                  <c:v>41319</c:v>
                </c:pt>
                <c:pt idx="2237">
                  <c:v>41320</c:v>
                </c:pt>
                <c:pt idx="2238">
                  <c:v>41321</c:v>
                </c:pt>
                <c:pt idx="2239">
                  <c:v>41322</c:v>
                </c:pt>
                <c:pt idx="2240">
                  <c:v>41323</c:v>
                </c:pt>
                <c:pt idx="2241">
                  <c:v>41324</c:v>
                </c:pt>
                <c:pt idx="2242">
                  <c:v>41325</c:v>
                </c:pt>
                <c:pt idx="2243">
                  <c:v>41326</c:v>
                </c:pt>
                <c:pt idx="2244">
                  <c:v>41327</c:v>
                </c:pt>
                <c:pt idx="2245">
                  <c:v>41328</c:v>
                </c:pt>
                <c:pt idx="2246">
                  <c:v>41329</c:v>
                </c:pt>
                <c:pt idx="2247">
                  <c:v>41330</c:v>
                </c:pt>
                <c:pt idx="2248">
                  <c:v>41331</c:v>
                </c:pt>
                <c:pt idx="2249">
                  <c:v>41332</c:v>
                </c:pt>
                <c:pt idx="2250">
                  <c:v>41333</c:v>
                </c:pt>
                <c:pt idx="2251">
                  <c:v>41334</c:v>
                </c:pt>
                <c:pt idx="2252">
                  <c:v>41335</c:v>
                </c:pt>
                <c:pt idx="2253">
                  <c:v>41336</c:v>
                </c:pt>
                <c:pt idx="2254">
                  <c:v>41337</c:v>
                </c:pt>
                <c:pt idx="2255">
                  <c:v>41338</c:v>
                </c:pt>
                <c:pt idx="2256">
                  <c:v>41339</c:v>
                </c:pt>
                <c:pt idx="2257">
                  <c:v>41340</c:v>
                </c:pt>
                <c:pt idx="2258">
                  <c:v>41341</c:v>
                </c:pt>
                <c:pt idx="2259">
                  <c:v>41342</c:v>
                </c:pt>
                <c:pt idx="2260">
                  <c:v>41343</c:v>
                </c:pt>
                <c:pt idx="2261">
                  <c:v>41344</c:v>
                </c:pt>
                <c:pt idx="2262">
                  <c:v>41345</c:v>
                </c:pt>
                <c:pt idx="2263">
                  <c:v>41346</c:v>
                </c:pt>
                <c:pt idx="2264">
                  <c:v>41347</c:v>
                </c:pt>
                <c:pt idx="2265">
                  <c:v>41348</c:v>
                </c:pt>
                <c:pt idx="2266">
                  <c:v>41349</c:v>
                </c:pt>
                <c:pt idx="2267">
                  <c:v>41350</c:v>
                </c:pt>
                <c:pt idx="2268">
                  <c:v>41351</c:v>
                </c:pt>
                <c:pt idx="2269">
                  <c:v>41352</c:v>
                </c:pt>
                <c:pt idx="2270">
                  <c:v>41353</c:v>
                </c:pt>
                <c:pt idx="2271">
                  <c:v>41354</c:v>
                </c:pt>
                <c:pt idx="2272">
                  <c:v>41355</c:v>
                </c:pt>
                <c:pt idx="2273">
                  <c:v>41356</c:v>
                </c:pt>
                <c:pt idx="2274">
                  <c:v>41357</c:v>
                </c:pt>
                <c:pt idx="2275">
                  <c:v>41358</c:v>
                </c:pt>
                <c:pt idx="2276">
                  <c:v>41359</c:v>
                </c:pt>
                <c:pt idx="2277">
                  <c:v>41360</c:v>
                </c:pt>
                <c:pt idx="2278">
                  <c:v>41361</c:v>
                </c:pt>
                <c:pt idx="2279">
                  <c:v>41362</c:v>
                </c:pt>
                <c:pt idx="2280">
                  <c:v>41363</c:v>
                </c:pt>
                <c:pt idx="2281">
                  <c:v>41364</c:v>
                </c:pt>
                <c:pt idx="2282">
                  <c:v>41365</c:v>
                </c:pt>
                <c:pt idx="2283">
                  <c:v>41366</c:v>
                </c:pt>
                <c:pt idx="2284">
                  <c:v>41367</c:v>
                </c:pt>
                <c:pt idx="2285">
                  <c:v>41368</c:v>
                </c:pt>
                <c:pt idx="2286">
                  <c:v>41369</c:v>
                </c:pt>
                <c:pt idx="2287">
                  <c:v>41370</c:v>
                </c:pt>
                <c:pt idx="2288">
                  <c:v>41371</c:v>
                </c:pt>
                <c:pt idx="2289">
                  <c:v>41372</c:v>
                </c:pt>
                <c:pt idx="2290">
                  <c:v>41373</c:v>
                </c:pt>
                <c:pt idx="2291">
                  <c:v>41374</c:v>
                </c:pt>
                <c:pt idx="2292">
                  <c:v>41375</c:v>
                </c:pt>
                <c:pt idx="2293">
                  <c:v>41376</c:v>
                </c:pt>
                <c:pt idx="2294">
                  <c:v>41377</c:v>
                </c:pt>
                <c:pt idx="2295">
                  <c:v>41378</c:v>
                </c:pt>
                <c:pt idx="2296">
                  <c:v>41379</c:v>
                </c:pt>
                <c:pt idx="2297">
                  <c:v>41380</c:v>
                </c:pt>
                <c:pt idx="2298">
                  <c:v>41381</c:v>
                </c:pt>
                <c:pt idx="2299">
                  <c:v>41382</c:v>
                </c:pt>
                <c:pt idx="2300">
                  <c:v>41383</c:v>
                </c:pt>
                <c:pt idx="2301">
                  <c:v>41384</c:v>
                </c:pt>
                <c:pt idx="2302">
                  <c:v>41385</c:v>
                </c:pt>
                <c:pt idx="2303">
                  <c:v>41386</c:v>
                </c:pt>
                <c:pt idx="2304">
                  <c:v>41387</c:v>
                </c:pt>
                <c:pt idx="2305">
                  <c:v>41388</c:v>
                </c:pt>
                <c:pt idx="2306">
                  <c:v>41389</c:v>
                </c:pt>
                <c:pt idx="2307">
                  <c:v>41390</c:v>
                </c:pt>
                <c:pt idx="2308">
                  <c:v>41391</c:v>
                </c:pt>
                <c:pt idx="2309">
                  <c:v>41392</c:v>
                </c:pt>
                <c:pt idx="2310">
                  <c:v>41393</c:v>
                </c:pt>
                <c:pt idx="2311">
                  <c:v>41394</c:v>
                </c:pt>
                <c:pt idx="2312">
                  <c:v>41395</c:v>
                </c:pt>
                <c:pt idx="2313">
                  <c:v>41396</c:v>
                </c:pt>
                <c:pt idx="2314">
                  <c:v>41397</c:v>
                </c:pt>
                <c:pt idx="2315">
                  <c:v>41398</c:v>
                </c:pt>
                <c:pt idx="2316">
                  <c:v>41399</c:v>
                </c:pt>
                <c:pt idx="2317">
                  <c:v>41400</c:v>
                </c:pt>
                <c:pt idx="2318">
                  <c:v>41401</c:v>
                </c:pt>
                <c:pt idx="2319">
                  <c:v>41402</c:v>
                </c:pt>
                <c:pt idx="2320">
                  <c:v>41403</c:v>
                </c:pt>
                <c:pt idx="2321">
                  <c:v>41404</c:v>
                </c:pt>
                <c:pt idx="2322">
                  <c:v>41405</c:v>
                </c:pt>
                <c:pt idx="2323">
                  <c:v>41406</c:v>
                </c:pt>
                <c:pt idx="2324">
                  <c:v>41407</c:v>
                </c:pt>
                <c:pt idx="2325">
                  <c:v>41408</c:v>
                </c:pt>
                <c:pt idx="2326">
                  <c:v>41409</c:v>
                </c:pt>
                <c:pt idx="2327">
                  <c:v>41410</c:v>
                </c:pt>
                <c:pt idx="2328">
                  <c:v>41411</c:v>
                </c:pt>
                <c:pt idx="2329">
                  <c:v>41412</c:v>
                </c:pt>
                <c:pt idx="2330">
                  <c:v>41413</c:v>
                </c:pt>
                <c:pt idx="2331">
                  <c:v>41414</c:v>
                </c:pt>
                <c:pt idx="2332">
                  <c:v>41415</c:v>
                </c:pt>
                <c:pt idx="2333">
                  <c:v>41416</c:v>
                </c:pt>
                <c:pt idx="2334">
                  <c:v>41417</c:v>
                </c:pt>
                <c:pt idx="2335">
                  <c:v>41418</c:v>
                </c:pt>
                <c:pt idx="2336">
                  <c:v>41419</c:v>
                </c:pt>
                <c:pt idx="2337">
                  <c:v>41420</c:v>
                </c:pt>
                <c:pt idx="2338">
                  <c:v>41421</c:v>
                </c:pt>
                <c:pt idx="2339">
                  <c:v>41422</c:v>
                </c:pt>
                <c:pt idx="2340">
                  <c:v>41423</c:v>
                </c:pt>
                <c:pt idx="2341">
                  <c:v>41424</c:v>
                </c:pt>
                <c:pt idx="2342">
                  <c:v>41425</c:v>
                </c:pt>
                <c:pt idx="2343">
                  <c:v>41426</c:v>
                </c:pt>
                <c:pt idx="2344">
                  <c:v>41427</c:v>
                </c:pt>
                <c:pt idx="2345">
                  <c:v>41428</c:v>
                </c:pt>
                <c:pt idx="2346">
                  <c:v>41429</c:v>
                </c:pt>
                <c:pt idx="2347">
                  <c:v>41430</c:v>
                </c:pt>
                <c:pt idx="2348">
                  <c:v>41431</c:v>
                </c:pt>
                <c:pt idx="2349">
                  <c:v>41432</c:v>
                </c:pt>
                <c:pt idx="2350">
                  <c:v>41433</c:v>
                </c:pt>
                <c:pt idx="2351">
                  <c:v>41434</c:v>
                </c:pt>
                <c:pt idx="2352">
                  <c:v>41435</c:v>
                </c:pt>
                <c:pt idx="2353">
                  <c:v>41436</c:v>
                </c:pt>
                <c:pt idx="2354">
                  <c:v>41437</c:v>
                </c:pt>
                <c:pt idx="2355">
                  <c:v>41438</c:v>
                </c:pt>
                <c:pt idx="2356">
                  <c:v>41439</c:v>
                </c:pt>
                <c:pt idx="2357">
                  <c:v>41440</c:v>
                </c:pt>
                <c:pt idx="2358">
                  <c:v>41441</c:v>
                </c:pt>
                <c:pt idx="2359">
                  <c:v>41442</c:v>
                </c:pt>
                <c:pt idx="2360">
                  <c:v>41443</c:v>
                </c:pt>
                <c:pt idx="2361">
                  <c:v>41444</c:v>
                </c:pt>
                <c:pt idx="2362">
                  <c:v>41445</c:v>
                </c:pt>
                <c:pt idx="2363">
                  <c:v>41446</c:v>
                </c:pt>
                <c:pt idx="2364">
                  <c:v>41447</c:v>
                </c:pt>
                <c:pt idx="2365">
                  <c:v>41448</c:v>
                </c:pt>
                <c:pt idx="2366">
                  <c:v>41449</c:v>
                </c:pt>
                <c:pt idx="2367">
                  <c:v>41450</c:v>
                </c:pt>
                <c:pt idx="2368">
                  <c:v>41451</c:v>
                </c:pt>
                <c:pt idx="2369">
                  <c:v>41452</c:v>
                </c:pt>
                <c:pt idx="2370">
                  <c:v>41453</c:v>
                </c:pt>
                <c:pt idx="2371">
                  <c:v>41454</c:v>
                </c:pt>
                <c:pt idx="2372">
                  <c:v>41455</c:v>
                </c:pt>
                <c:pt idx="2373">
                  <c:v>41456</c:v>
                </c:pt>
                <c:pt idx="2374">
                  <c:v>41457</c:v>
                </c:pt>
                <c:pt idx="2375">
                  <c:v>41458</c:v>
                </c:pt>
                <c:pt idx="2376">
                  <c:v>41459</c:v>
                </c:pt>
                <c:pt idx="2377">
                  <c:v>41460</c:v>
                </c:pt>
                <c:pt idx="2378">
                  <c:v>41461</c:v>
                </c:pt>
                <c:pt idx="2379">
                  <c:v>41462</c:v>
                </c:pt>
                <c:pt idx="2380">
                  <c:v>41463</c:v>
                </c:pt>
                <c:pt idx="2381">
                  <c:v>41464</c:v>
                </c:pt>
                <c:pt idx="2382">
                  <c:v>41465</c:v>
                </c:pt>
                <c:pt idx="2383">
                  <c:v>41466</c:v>
                </c:pt>
                <c:pt idx="2384">
                  <c:v>41467</c:v>
                </c:pt>
                <c:pt idx="2385">
                  <c:v>41468</c:v>
                </c:pt>
                <c:pt idx="2386">
                  <c:v>41469</c:v>
                </c:pt>
                <c:pt idx="2387">
                  <c:v>41470</c:v>
                </c:pt>
                <c:pt idx="2388">
                  <c:v>41471</c:v>
                </c:pt>
                <c:pt idx="2389">
                  <c:v>41472</c:v>
                </c:pt>
                <c:pt idx="2390">
                  <c:v>41473</c:v>
                </c:pt>
                <c:pt idx="2391">
                  <c:v>41474</c:v>
                </c:pt>
                <c:pt idx="2392">
                  <c:v>41475</c:v>
                </c:pt>
                <c:pt idx="2393">
                  <c:v>41476</c:v>
                </c:pt>
                <c:pt idx="2394">
                  <c:v>41477</c:v>
                </c:pt>
                <c:pt idx="2395">
                  <c:v>41478</c:v>
                </c:pt>
                <c:pt idx="2396">
                  <c:v>41479</c:v>
                </c:pt>
                <c:pt idx="2397">
                  <c:v>41480</c:v>
                </c:pt>
                <c:pt idx="2398">
                  <c:v>41481</c:v>
                </c:pt>
                <c:pt idx="2399">
                  <c:v>41482</c:v>
                </c:pt>
                <c:pt idx="2400">
                  <c:v>41483</c:v>
                </c:pt>
                <c:pt idx="2401">
                  <c:v>41484</c:v>
                </c:pt>
                <c:pt idx="2402">
                  <c:v>41485</c:v>
                </c:pt>
                <c:pt idx="2403">
                  <c:v>41486</c:v>
                </c:pt>
                <c:pt idx="2404">
                  <c:v>41487</c:v>
                </c:pt>
                <c:pt idx="2405">
                  <c:v>41488</c:v>
                </c:pt>
                <c:pt idx="2406">
                  <c:v>41489</c:v>
                </c:pt>
                <c:pt idx="2407">
                  <c:v>41490</c:v>
                </c:pt>
                <c:pt idx="2408">
                  <c:v>41491</c:v>
                </c:pt>
                <c:pt idx="2409">
                  <c:v>41492</c:v>
                </c:pt>
                <c:pt idx="2410">
                  <c:v>41493</c:v>
                </c:pt>
                <c:pt idx="2411">
                  <c:v>41494</c:v>
                </c:pt>
                <c:pt idx="2412">
                  <c:v>41495</c:v>
                </c:pt>
                <c:pt idx="2413">
                  <c:v>41496</c:v>
                </c:pt>
                <c:pt idx="2414">
                  <c:v>41497</c:v>
                </c:pt>
                <c:pt idx="2415">
                  <c:v>41498</c:v>
                </c:pt>
                <c:pt idx="2416">
                  <c:v>41499</c:v>
                </c:pt>
                <c:pt idx="2417">
                  <c:v>41500</c:v>
                </c:pt>
                <c:pt idx="2418">
                  <c:v>41501</c:v>
                </c:pt>
                <c:pt idx="2419">
                  <c:v>41502</c:v>
                </c:pt>
                <c:pt idx="2420">
                  <c:v>41503</c:v>
                </c:pt>
                <c:pt idx="2421">
                  <c:v>41504</c:v>
                </c:pt>
                <c:pt idx="2422">
                  <c:v>41505</c:v>
                </c:pt>
                <c:pt idx="2423">
                  <c:v>41506</c:v>
                </c:pt>
                <c:pt idx="2424">
                  <c:v>41507</c:v>
                </c:pt>
                <c:pt idx="2425">
                  <c:v>41508</c:v>
                </c:pt>
                <c:pt idx="2426">
                  <c:v>41509</c:v>
                </c:pt>
                <c:pt idx="2427">
                  <c:v>41510</c:v>
                </c:pt>
                <c:pt idx="2428">
                  <c:v>41511</c:v>
                </c:pt>
                <c:pt idx="2429">
                  <c:v>41512</c:v>
                </c:pt>
                <c:pt idx="2430">
                  <c:v>41513</c:v>
                </c:pt>
                <c:pt idx="2431">
                  <c:v>41514</c:v>
                </c:pt>
                <c:pt idx="2432">
                  <c:v>41515</c:v>
                </c:pt>
                <c:pt idx="2433">
                  <c:v>41516</c:v>
                </c:pt>
                <c:pt idx="2434">
                  <c:v>41517</c:v>
                </c:pt>
                <c:pt idx="2435">
                  <c:v>41518</c:v>
                </c:pt>
                <c:pt idx="2436">
                  <c:v>41519</c:v>
                </c:pt>
                <c:pt idx="2437">
                  <c:v>41520</c:v>
                </c:pt>
                <c:pt idx="2438">
                  <c:v>41521</c:v>
                </c:pt>
                <c:pt idx="2439">
                  <c:v>41522</c:v>
                </c:pt>
                <c:pt idx="2440">
                  <c:v>41523</c:v>
                </c:pt>
                <c:pt idx="2441">
                  <c:v>41524</c:v>
                </c:pt>
                <c:pt idx="2442">
                  <c:v>41525</c:v>
                </c:pt>
                <c:pt idx="2443">
                  <c:v>41526</c:v>
                </c:pt>
                <c:pt idx="2444">
                  <c:v>41527</c:v>
                </c:pt>
                <c:pt idx="2445">
                  <c:v>41528</c:v>
                </c:pt>
                <c:pt idx="2446">
                  <c:v>41529</c:v>
                </c:pt>
                <c:pt idx="2447">
                  <c:v>41530</c:v>
                </c:pt>
                <c:pt idx="2448">
                  <c:v>41531</c:v>
                </c:pt>
                <c:pt idx="2449">
                  <c:v>41532</c:v>
                </c:pt>
                <c:pt idx="2450">
                  <c:v>41533</c:v>
                </c:pt>
                <c:pt idx="2451">
                  <c:v>41534</c:v>
                </c:pt>
                <c:pt idx="2452">
                  <c:v>41535</c:v>
                </c:pt>
                <c:pt idx="2453">
                  <c:v>41536</c:v>
                </c:pt>
                <c:pt idx="2454">
                  <c:v>41537</c:v>
                </c:pt>
                <c:pt idx="2455">
                  <c:v>41538</c:v>
                </c:pt>
                <c:pt idx="2456">
                  <c:v>41539</c:v>
                </c:pt>
                <c:pt idx="2457">
                  <c:v>41540</c:v>
                </c:pt>
                <c:pt idx="2458">
                  <c:v>41541</c:v>
                </c:pt>
                <c:pt idx="2459">
                  <c:v>41542</c:v>
                </c:pt>
                <c:pt idx="2460">
                  <c:v>41543</c:v>
                </c:pt>
                <c:pt idx="2461">
                  <c:v>41544</c:v>
                </c:pt>
                <c:pt idx="2462">
                  <c:v>41545</c:v>
                </c:pt>
                <c:pt idx="2463">
                  <c:v>41546</c:v>
                </c:pt>
                <c:pt idx="2464">
                  <c:v>41547</c:v>
                </c:pt>
                <c:pt idx="2465">
                  <c:v>41548</c:v>
                </c:pt>
                <c:pt idx="2466">
                  <c:v>41549</c:v>
                </c:pt>
                <c:pt idx="2467">
                  <c:v>41550</c:v>
                </c:pt>
                <c:pt idx="2468">
                  <c:v>41551</c:v>
                </c:pt>
                <c:pt idx="2469">
                  <c:v>41552</c:v>
                </c:pt>
                <c:pt idx="2470">
                  <c:v>41553</c:v>
                </c:pt>
                <c:pt idx="2471">
                  <c:v>41554</c:v>
                </c:pt>
                <c:pt idx="2472">
                  <c:v>41555</c:v>
                </c:pt>
                <c:pt idx="2473">
                  <c:v>41556</c:v>
                </c:pt>
                <c:pt idx="2474">
                  <c:v>41557</c:v>
                </c:pt>
                <c:pt idx="2475">
                  <c:v>41558</c:v>
                </c:pt>
                <c:pt idx="2476">
                  <c:v>41559</c:v>
                </c:pt>
                <c:pt idx="2477">
                  <c:v>41560</c:v>
                </c:pt>
                <c:pt idx="2478">
                  <c:v>41561</c:v>
                </c:pt>
                <c:pt idx="2479">
                  <c:v>41562</c:v>
                </c:pt>
                <c:pt idx="2480">
                  <c:v>41563</c:v>
                </c:pt>
                <c:pt idx="2481">
                  <c:v>41564</c:v>
                </c:pt>
                <c:pt idx="2482">
                  <c:v>41565</c:v>
                </c:pt>
                <c:pt idx="2483">
                  <c:v>41566</c:v>
                </c:pt>
                <c:pt idx="2484">
                  <c:v>41567</c:v>
                </c:pt>
                <c:pt idx="2485">
                  <c:v>41568</c:v>
                </c:pt>
                <c:pt idx="2486">
                  <c:v>41569</c:v>
                </c:pt>
                <c:pt idx="2487">
                  <c:v>41570</c:v>
                </c:pt>
                <c:pt idx="2488">
                  <c:v>41571</c:v>
                </c:pt>
                <c:pt idx="2489">
                  <c:v>41572</c:v>
                </c:pt>
                <c:pt idx="2490">
                  <c:v>41573</c:v>
                </c:pt>
                <c:pt idx="2491">
                  <c:v>41574</c:v>
                </c:pt>
                <c:pt idx="2492">
                  <c:v>41575</c:v>
                </c:pt>
                <c:pt idx="2493">
                  <c:v>41576</c:v>
                </c:pt>
                <c:pt idx="2494">
                  <c:v>41577</c:v>
                </c:pt>
                <c:pt idx="2495">
                  <c:v>41578</c:v>
                </c:pt>
                <c:pt idx="2496">
                  <c:v>41579</c:v>
                </c:pt>
                <c:pt idx="2497">
                  <c:v>41580</c:v>
                </c:pt>
                <c:pt idx="2498">
                  <c:v>41581</c:v>
                </c:pt>
                <c:pt idx="2499">
                  <c:v>41582</c:v>
                </c:pt>
                <c:pt idx="2500">
                  <c:v>41583</c:v>
                </c:pt>
                <c:pt idx="2501">
                  <c:v>41584</c:v>
                </c:pt>
                <c:pt idx="2502">
                  <c:v>41585</c:v>
                </c:pt>
                <c:pt idx="2503">
                  <c:v>41586</c:v>
                </c:pt>
                <c:pt idx="2504">
                  <c:v>41587</c:v>
                </c:pt>
                <c:pt idx="2505">
                  <c:v>41588</c:v>
                </c:pt>
                <c:pt idx="2506">
                  <c:v>41589</c:v>
                </c:pt>
                <c:pt idx="2507">
                  <c:v>41590</c:v>
                </c:pt>
                <c:pt idx="2508">
                  <c:v>41591</c:v>
                </c:pt>
                <c:pt idx="2509">
                  <c:v>41592</c:v>
                </c:pt>
                <c:pt idx="2510">
                  <c:v>41593</c:v>
                </c:pt>
                <c:pt idx="2511">
                  <c:v>41594</c:v>
                </c:pt>
                <c:pt idx="2512">
                  <c:v>41595</c:v>
                </c:pt>
                <c:pt idx="2513">
                  <c:v>41596</c:v>
                </c:pt>
                <c:pt idx="2514">
                  <c:v>41597</c:v>
                </c:pt>
                <c:pt idx="2515">
                  <c:v>41598</c:v>
                </c:pt>
                <c:pt idx="2516">
                  <c:v>41599</c:v>
                </c:pt>
                <c:pt idx="2517">
                  <c:v>41600</c:v>
                </c:pt>
                <c:pt idx="2518">
                  <c:v>41601</c:v>
                </c:pt>
                <c:pt idx="2519">
                  <c:v>41602</c:v>
                </c:pt>
                <c:pt idx="2520">
                  <c:v>41603</c:v>
                </c:pt>
                <c:pt idx="2521">
                  <c:v>41604</c:v>
                </c:pt>
                <c:pt idx="2522">
                  <c:v>41605</c:v>
                </c:pt>
                <c:pt idx="2523">
                  <c:v>41606</c:v>
                </c:pt>
                <c:pt idx="2524">
                  <c:v>41607</c:v>
                </c:pt>
                <c:pt idx="2525">
                  <c:v>41608</c:v>
                </c:pt>
                <c:pt idx="2526">
                  <c:v>41609</c:v>
                </c:pt>
                <c:pt idx="2527">
                  <c:v>41610</c:v>
                </c:pt>
                <c:pt idx="2528">
                  <c:v>41611</c:v>
                </c:pt>
                <c:pt idx="2529">
                  <c:v>41612</c:v>
                </c:pt>
                <c:pt idx="2530">
                  <c:v>41613</c:v>
                </c:pt>
                <c:pt idx="2531">
                  <c:v>41614</c:v>
                </c:pt>
                <c:pt idx="2532">
                  <c:v>41615</c:v>
                </c:pt>
                <c:pt idx="2533">
                  <c:v>41616</c:v>
                </c:pt>
                <c:pt idx="2534">
                  <c:v>41617</c:v>
                </c:pt>
                <c:pt idx="2535">
                  <c:v>41618</c:v>
                </c:pt>
                <c:pt idx="2536">
                  <c:v>41619</c:v>
                </c:pt>
                <c:pt idx="2537">
                  <c:v>41620</c:v>
                </c:pt>
                <c:pt idx="2538">
                  <c:v>41621</c:v>
                </c:pt>
                <c:pt idx="2539">
                  <c:v>41622</c:v>
                </c:pt>
                <c:pt idx="2540">
                  <c:v>41623</c:v>
                </c:pt>
                <c:pt idx="2541">
                  <c:v>41624</c:v>
                </c:pt>
                <c:pt idx="2542">
                  <c:v>41625</c:v>
                </c:pt>
                <c:pt idx="2543">
                  <c:v>41626</c:v>
                </c:pt>
                <c:pt idx="2544">
                  <c:v>41627</c:v>
                </c:pt>
                <c:pt idx="2545">
                  <c:v>41628</c:v>
                </c:pt>
                <c:pt idx="2546">
                  <c:v>41629</c:v>
                </c:pt>
                <c:pt idx="2547">
                  <c:v>41630</c:v>
                </c:pt>
                <c:pt idx="2548">
                  <c:v>41631</c:v>
                </c:pt>
                <c:pt idx="2549">
                  <c:v>41632</c:v>
                </c:pt>
                <c:pt idx="2550">
                  <c:v>41633</c:v>
                </c:pt>
                <c:pt idx="2551">
                  <c:v>41634</c:v>
                </c:pt>
                <c:pt idx="2552">
                  <c:v>41635</c:v>
                </c:pt>
                <c:pt idx="2553">
                  <c:v>41636</c:v>
                </c:pt>
                <c:pt idx="2554">
                  <c:v>41637</c:v>
                </c:pt>
                <c:pt idx="2555">
                  <c:v>41638</c:v>
                </c:pt>
                <c:pt idx="2556">
                  <c:v>41639</c:v>
                </c:pt>
                <c:pt idx="2557">
                  <c:v>41640</c:v>
                </c:pt>
                <c:pt idx="2558">
                  <c:v>41641</c:v>
                </c:pt>
                <c:pt idx="2559">
                  <c:v>41642</c:v>
                </c:pt>
                <c:pt idx="2560">
                  <c:v>41643</c:v>
                </c:pt>
                <c:pt idx="2561">
                  <c:v>41644</c:v>
                </c:pt>
                <c:pt idx="2562">
                  <c:v>41645</c:v>
                </c:pt>
                <c:pt idx="2563">
                  <c:v>41646</c:v>
                </c:pt>
                <c:pt idx="2564">
                  <c:v>41647</c:v>
                </c:pt>
                <c:pt idx="2565">
                  <c:v>41648</c:v>
                </c:pt>
                <c:pt idx="2566">
                  <c:v>41649</c:v>
                </c:pt>
                <c:pt idx="2567">
                  <c:v>41650</c:v>
                </c:pt>
                <c:pt idx="2568">
                  <c:v>41651</c:v>
                </c:pt>
                <c:pt idx="2569">
                  <c:v>41652</c:v>
                </c:pt>
                <c:pt idx="2570">
                  <c:v>41653</c:v>
                </c:pt>
                <c:pt idx="2571">
                  <c:v>41654</c:v>
                </c:pt>
                <c:pt idx="2572">
                  <c:v>41655</c:v>
                </c:pt>
                <c:pt idx="2573">
                  <c:v>41656</c:v>
                </c:pt>
                <c:pt idx="2574">
                  <c:v>41657</c:v>
                </c:pt>
                <c:pt idx="2575">
                  <c:v>41658</c:v>
                </c:pt>
                <c:pt idx="2576">
                  <c:v>41659</c:v>
                </c:pt>
                <c:pt idx="2577">
                  <c:v>41660</c:v>
                </c:pt>
                <c:pt idx="2578">
                  <c:v>41661</c:v>
                </c:pt>
                <c:pt idx="2579">
                  <c:v>41662</c:v>
                </c:pt>
                <c:pt idx="2580">
                  <c:v>41663</c:v>
                </c:pt>
                <c:pt idx="2581">
                  <c:v>41664</c:v>
                </c:pt>
                <c:pt idx="2582">
                  <c:v>41665</c:v>
                </c:pt>
                <c:pt idx="2583">
                  <c:v>41666</c:v>
                </c:pt>
                <c:pt idx="2584">
                  <c:v>41667</c:v>
                </c:pt>
                <c:pt idx="2585">
                  <c:v>41668</c:v>
                </c:pt>
                <c:pt idx="2586">
                  <c:v>41669</c:v>
                </c:pt>
                <c:pt idx="2587">
                  <c:v>41670</c:v>
                </c:pt>
                <c:pt idx="2588">
                  <c:v>41671</c:v>
                </c:pt>
                <c:pt idx="2589">
                  <c:v>41672</c:v>
                </c:pt>
                <c:pt idx="2590">
                  <c:v>41673</c:v>
                </c:pt>
                <c:pt idx="2591">
                  <c:v>41674</c:v>
                </c:pt>
                <c:pt idx="2592">
                  <c:v>41675</c:v>
                </c:pt>
                <c:pt idx="2593">
                  <c:v>41676</c:v>
                </c:pt>
                <c:pt idx="2594">
                  <c:v>41677</c:v>
                </c:pt>
                <c:pt idx="2595">
                  <c:v>41678</c:v>
                </c:pt>
                <c:pt idx="2596">
                  <c:v>41679</c:v>
                </c:pt>
                <c:pt idx="2597">
                  <c:v>41680</c:v>
                </c:pt>
                <c:pt idx="2598">
                  <c:v>41681</c:v>
                </c:pt>
                <c:pt idx="2599">
                  <c:v>41682</c:v>
                </c:pt>
                <c:pt idx="2600">
                  <c:v>41683</c:v>
                </c:pt>
                <c:pt idx="2601">
                  <c:v>41684</c:v>
                </c:pt>
                <c:pt idx="2602">
                  <c:v>41685</c:v>
                </c:pt>
                <c:pt idx="2603">
                  <c:v>41686</c:v>
                </c:pt>
                <c:pt idx="2604">
                  <c:v>41687</c:v>
                </c:pt>
                <c:pt idx="2605">
                  <c:v>41688</c:v>
                </c:pt>
                <c:pt idx="2606">
                  <c:v>41689</c:v>
                </c:pt>
                <c:pt idx="2607">
                  <c:v>41690</c:v>
                </c:pt>
                <c:pt idx="2608">
                  <c:v>41691</c:v>
                </c:pt>
                <c:pt idx="2609">
                  <c:v>41692</c:v>
                </c:pt>
                <c:pt idx="2610">
                  <c:v>41693</c:v>
                </c:pt>
                <c:pt idx="2611">
                  <c:v>41694</c:v>
                </c:pt>
                <c:pt idx="2612">
                  <c:v>41695</c:v>
                </c:pt>
                <c:pt idx="2613">
                  <c:v>41696</c:v>
                </c:pt>
                <c:pt idx="2614">
                  <c:v>41697</c:v>
                </c:pt>
                <c:pt idx="2615">
                  <c:v>41698</c:v>
                </c:pt>
                <c:pt idx="2616">
                  <c:v>41699</c:v>
                </c:pt>
                <c:pt idx="2617">
                  <c:v>41700</c:v>
                </c:pt>
                <c:pt idx="2618">
                  <c:v>41701</c:v>
                </c:pt>
                <c:pt idx="2619">
                  <c:v>41702</c:v>
                </c:pt>
                <c:pt idx="2620">
                  <c:v>41703</c:v>
                </c:pt>
                <c:pt idx="2621">
                  <c:v>41704</c:v>
                </c:pt>
                <c:pt idx="2622">
                  <c:v>41705</c:v>
                </c:pt>
                <c:pt idx="2623">
                  <c:v>41706</c:v>
                </c:pt>
                <c:pt idx="2624">
                  <c:v>41707</c:v>
                </c:pt>
                <c:pt idx="2625">
                  <c:v>41708</c:v>
                </c:pt>
                <c:pt idx="2626">
                  <c:v>41709</c:v>
                </c:pt>
                <c:pt idx="2627">
                  <c:v>41710</c:v>
                </c:pt>
                <c:pt idx="2628">
                  <c:v>41711</c:v>
                </c:pt>
                <c:pt idx="2629">
                  <c:v>41712</c:v>
                </c:pt>
                <c:pt idx="2630">
                  <c:v>41713</c:v>
                </c:pt>
                <c:pt idx="2631">
                  <c:v>41714</c:v>
                </c:pt>
                <c:pt idx="2632">
                  <c:v>41715</c:v>
                </c:pt>
                <c:pt idx="2633">
                  <c:v>41716</c:v>
                </c:pt>
                <c:pt idx="2634">
                  <c:v>41717</c:v>
                </c:pt>
                <c:pt idx="2635">
                  <c:v>41718</c:v>
                </c:pt>
                <c:pt idx="2636">
                  <c:v>41719</c:v>
                </c:pt>
                <c:pt idx="2637">
                  <c:v>41720</c:v>
                </c:pt>
                <c:pt idx="2638">
                  <c:v>41721</c:v>
                </c:pt>
                <c:pt idx="2639">
                  <c:v>41722</c:v>
                </c:pt>
                <c:pt idx="2640">
                  <c:v>41723</c:v>
                </c:pt>
                <c:pt idx="2641">
                  <c:v>41724</c:v>
                </c:pt>
                <c:pt idx="2642">
                  <c:v>41725</c:v>
                </c:pt>
                <c:pt idx="2643">
                  <c:v>41726</c:v>
                </c:pt>
                <c:pt idx="2644">
                  <c:v>41727</c:v>
                </c:pt>
                <c:pt idx="2645">
                  <c:v>41728</c:v>
                </c:pt>
                <c:pt idx="2646">
                  <c:v>41729</c:v>
                </c:pt>
                <c:pt idx="2647">
                  <c:v>41730</c:v>
                </c:pt>
                <c:pt idx="2648">
                  <c:v>41731</c:v>
                </c:pt>
                <c:pt idx="2649">
                  <c:v>41732</c:v>
                </c:pt>
                <c:pt idx="2650">
                  <c:v>41733</c:v>
                </c:pt>
                <c:pt idx="2651">
                  <c:v>41734</c:v>
                </c:pt>
                <c:pt idx="2652">
                  <c:v>41735</c:v>
                </c:pt>
                <c:pt idx="2653">
                  <c:v>41736</c:v>
                </c:pt>
                <c:pt idx="2654">
                  <c:v>41737</c:v>
                </c:pt>
                <c:pt idx="2655">
                  <c:v>41738</c:v>
                </c:pt>
                <c:pt idx="2656">
                  <c:v>41739</c:v>
                </c:pt>
                <c:pt idx="2657">
                  <c:v>41740</c:v>
                </c:pt>
                <c:pt idx="2658">
                  <c:v>41741</c:v>
                </c:pt>
                <c:pt idx="2659">
                  <c:v>41742</c:v>
                </c:pt>
                <c:pt idx="2660">
                  <c:v>41743</c:v>
                </c:pt>
                <c:pt idx="2661">
                  <c:v>41744</c:v>
                </c:pt>
                <c:pt idx="2662">
                  <c:v>41745</c:v>
                </c:pt>
                <c:pt idx="2663">
                  <c:v>41746</c:v>
                </c:pt>
                <c:pt idx="2664">
                  <c:v>41747</c:v>
                </c:pt>
                <c:pt idx="2665">
                  <c:v>41748</c:v>
                </c:pt>
                <c:pt idx="2666">
                  <c:v>41749</c:v>
                </c:pt>
                <c:pt idx="2667">
                  <c:v>41750</c:v>
                </c:pt>
                <c:pt idx="2668">
                  <c:v>41751</c:v>
                </c:pt>
                <c:pt idx="2669">
                  <c:v>41752</c:v>
                </c:pt>
                <c:pt idx="2670">
                  <c:v>41753</c:v>
                </c:pt>
                <c:pt idx="2671">
                  <c:v>41754</c:v>
                </c:pt>
                <c:pt idx="2672">
                  <c:v>41755</c:v>
                </c:pt>
                <c:pt idx="2673">
                  <c:v>41756</c:v>
                </c:pt>
                <c:pt idx="2674">
                  <c:v>41757</c:v>
                </c:pt>
                <c:pt idx="2675">
                  <c:v>41758</c:v>
                </c:pt>
                <c:pt idx="2676">
                  <c:v>41759</c:v>
                </c:pt>
                <c:pt idx="2677">
                  <c:v>41760</c:v>
                </c:pt>
                <c:pt idx="2678">
                  <c:v>41761</c:v>
                </c:pt>
                <c:pt idx="2679">
                  <c:v>41762</c:v>
                </c:pt>
                <c:pt idx="2680">
                  <c:v>41763</c:v>
                </c:pt>
                <c:pt idx="2681">
                  <c:v>41764</c:v>
                </c:pt>
                <c:pt idx="2682">
                  <c:v>41765</c:v>
                </c:pt>
                <c:pt idx="2683">
                  <c:v>41766</c:v>
                </c:pt>
                <c:pt idx="2684">
                  <c:v>41767</c:v>
                </c:pt>
                <c:pt idx="2685">
                  <c:v>41768</c:v>
                </c:pt>
                <c:pt idx="2686">
                  <c:v>41769</c:v>
                </c:pt>
                <c:pt idx="2687">
                  <c:v>41770</c:v>
                </c:pt>
                <c:pt idx="2688">
                  <c:v>41771</c:v>
                </c:pt>
                <c:pt idx="2689">
                  <c:v>41772</c:v>
                </c:pt>
                <c:pt idx="2690">
                  <c:v>41773</c:v>
                </c:pt>
                <c:pt idx="2691">
                  <c:v>41774</c:v>
                </c:pt>
                <c:pt idx="2692">
                  <c:v>41775</c:v>
                </c:pt>
                <c:pt idx="2693">
                  <c:v>41776</c:v>
                </c:pt>
                <c:pt idx="2694">
                  <c:v>41777</c:v>
                </c:pt>
                <c:pt idx="2695">
                  <c:v>41778</c:v>
                </c:pt>
                <c:pt idx="2696">
                  <c:v>41779</c:v>
                </c:pt>
                <c:pt idx="2697">
                  <c:v>41780</c:v>
                </c:pt>
                <c:pt idx="2698">
                  <c:v>41781</c:v>
                </c:pt>
                <c:pt idx="2699">
                  <c:v>41782</c:v>
                </c:pt>
                <c:pt idx="2700">
                  <c:v>41783</c:v>
                </c:pt>
                <c:pt idx="2701">
                  <c:v>41784</c:v>
                </c:pt>
                <c:pt idx="2702">
                  <c:v>41785</c:v>
                </c:pt>
                <c:pt idx="2703">
                  <c:v>41786</c:v>
                </c:pt>
                <c:pt idx="2704">
                  <c:v>41787</c:v>
                </c:pt>
                <c:pt idx="2705">
                  <c:v>41788</c:v>
                </c:pt>
                <c:pt idx="2706">
                  <c:v>41789</c:v>
                </c:pt>
                <c:pt idx="2707">
                  <c:v>41790</c:v>
                </c:pt>
                <c:pt idx="2708">
                  <c:v>41791</c:v>
                </c:pt>
                <c:pt idx="2709">
                  <c:v>41792</c:v>
                </c:pt>
                <c:pt idx="2710">
                  <c:v>41793</c:v>
                </c:pt>
                <c:pt idx="2711">
                  <c:v>41794</c:v>
                </c:pt>
                <c:pt idx="2712">
                  <c:v>41795</c:v>
                </c:pt>
                <c:pt idx="2713">
                  <c:v>41796</c:v>
                </c:pt>
                <c:pt idx="2714">
                  <c:v>41797</c:v>
                </c:pt>
                <c:pt idx="2715">
                  <c:v>41798</c:v>
                </c:pt>
                <c:pt idx="2716">
                  <c:v>41799</c:v>
                </c:pt>
                <c:pt idx="2717">
                  <c:v>41800</c:v>
                </c:pt>
                <c:pt idx="2718">
                  <c:v>41801</c:v>
                </c:pt>
                <c:pt idx="2719">
                  <c:v>41802</c:v>
                </c:pt>
                <c:pt idx="2720">
                  <c:v>41803</c:v>
                </c:pt>
                <c:pt idx="2721">
                  <c:v>41804</c:v>
                </c:pt>
                <c:pt idx="2722">
                  <c:v>41805</c:v>
                </c:pt>
                <c:pt idx="2723">
                  <c:v>41806</c:v>
                </c:pt>
                <c:pt idx="2724">
                  <c:v>41807</c:v>
                </c:pt>
                <c:pt idx="2725">
                  <c:v>41808</c:v>
                </c:pt>
                <c:pt idx="2726">
                  <c:v>41809</c:v>
                </c:pt>
                <c:pt idx="2727">
                  <c:v>41810</c:v>
                </c:pt>
                <c:pt idx="2728">
                  <c:v>41811</c:v>
                </c:pt>
                <c:pt idx="2729">
                  <c:v>41812</c:v>
                </c:pt>
                <c:pt idx="2730">
                  <c:v>41813</c:v>
                </c:pt>
                <c:pt idx="2731">
                  <c:v>41814</c:v>
                </c:pt>
                <c:pt idx="2732">
                  <c:v>41815</c:v>
                </c:pt>
                <c:pt idx="2733">
                  <c:v>41816</c:v>
                </c:pt>
                <c:pt idx="2734">
                  <c:v>41817</c:v>
                </c:pt>
                <c:pt idx="2735">
                  <c:v>41818</c:v>
                </c:pt>
                <c:pt idx="2736">
                  <c:v>41819</c:v>
                </c:pt>
                <c:pt idx="2737">
                  <c:v>41820</c:v>
                </c:pt>
                <c:pt idx="2738">
                  <c:v>41821</c:v>
                </c:pt>
                <c:pt idx="2739">
                  <c:v>41822</c:v>
                </c:pt>
                <c:pt idx="2740">
                  <c:v>41823</c:v>
                </c:pt>
                <c:pt idx="2741">
                  <c:v>41824</c:v>
                </c:pt>
                <c:pt idx="2742">
                  <c:v>41825</c:v>
                </c:pt>
                <c:pt idx="2743">
                  <c:v>41826</c:v>
                </c:pt>
                <c:pt idx="2744">
                  <c:v>41827</c:v>
                </c:pt>
                <c:pt idx="2745">
                  <c:v>41828</c:v>
                </c:pt>
                <c:pt idx="2746">
                  <c:v>41829</c:v>
                </c:pt>
                <c:pt idx="2747">
                  <c:v>41830</c:v>
                </c:pt>
                <c:pt idx="2748">
                  <c:v>41831</c:v>
                </c:pt>
                <c:pt idx="2749">
                  <c:v>41832</c:v>
                </c:pt>
                <c:pt idx="2750">
                  <c:v>41833</c:v>
                </c:pt>
                <c:pt idx="2751">
                  <c:v>41834</c:v>
                </c:pt>
                <c:pt idx="2752">
                  <c:v>41835</c:v>
                </c:pt>
                <c:pt idx="2753">
                  <c:v>41836</c:v>
                </c:pt>
                <c:pt idx="2754">
                  <c:v>41837</c:v>
                </c:pt>
                <c:pt idx="2755">
                  <c:v>41838</c:v>
                </c:pt>
                <c:pt idx="2756">
                  <c:v>41839</c:v>
                </c:pt>
                <c:pt idx="2757">
                  <c:v>41840</c:v>
                </c:pt>
                <c:pt idx="2758">
                  <c:v>41841</c:v>
                </c:pt>
                <c:pt idx="2759">
                  <c:v>41842</c:v>
                </c:pt>
                <c:pt idx="2760">
                  <c:v>41843</c:v>
                </c:pt>
                <c:pt idx="2761">
                  <c:v>41844</c:v>
                </c:pt>
                <c:pt idx="2762">
                  <c:v>41845</c:v>
                </c:pt>
                <c:pt idx="2763">
                  <c:v>41846</c:v>
                </c:pt>
                <c:pt idx="2764">
                  <c:v>41847</c:v>
                </c:pt>
                <c:pt idx="2765">
                  <c:v>41848</c:v>
                </c:pt>
                <c:pt idx="2766">
                  <c:v>41849</c:v>
                </c:pt>
                <c:pt idx="2767">
                  <c:v>41850</c:v>
                </c:pt>
                <c:pt idx="2768">
                  <c:v>41851</c:v>
                </c:pt>
                <c:pt idx="2769">
                  <c:v>41852</c:v>
                </c:pt>
                <c:pt idx="2770">
                  <c:v>41853</c:v>
                </c:pt>
                <c:pt idx="2771">
                  <c:v>41854</c:v>
                </c:pt>
                <c:pt idx="2772">
                  <c:v>41855</c:v>
                </c:pt>
                <c:pt idx="2773">
                  <c:v>41856</c:v>
                </c:pt>
                <c:pt idx="2774">
                  <c:v>41857</c:v>
                </c:pt>
                <c:pt idx="2775">
                  <c:v>41858</c:v>
                </c:pt>
                <c:pt idx="2776">
                  <c:v>41859</c:v>
                </c:pt>
                <c:pt idx="2777">
                  <c:v>41860</c:v>
                </c:pt>
                <c:pt idx="2778">
                  <c:v>41861</c:v>
                </c:pt>
                <c:pt idx="2779">
                  <c:v>41862</c:v>
                </c:pt>
                <c:pt idx="2780">
                  <c:v>41863</c:v>
                </c:pt>
                <c:pt idx="2781">
                  <c:v>41864</c:v>
                </c:pt>
                <c:pt idx="2782">
                  <c:v>41865</c:v>
                </c:pt>
                <c:pt idx="2783">
                  <c:v>41866</c:v>
                </c:pt>
                <c:pt idx="2784">
                  <c:v>41867</c:v>
                </c:pt>
                <c:pt idx="2785">
                  <c:v>41868</c:v>
                </c:pt>
                <c:pt idx="2786">
                  <c:v>41869</c:v>
                </c:pt>
                <c:pt idx="2787">
                  <c:v>41870</c:v>
                </c:pt>
                <c:pt idx="2788">
                  <c:v>41871</c:v>
                </c:pt>
                <c:pt idx="2789">
                  <c:v>41872</c:v>
                </c:pt>
                <c:pt idx="2790">
                  <c:v>41873</c:v>
                </c:pt>
                <c:pt idx="2791">
                  <c:v>41874</c:v>
                </c:pt>
                <c:pt idx="2792">
                  <c:v>41875</c:v>
                </c:pt>
                <c:pt idx="2793">
                  <c:v>41876</c:v>
                </c:pt>
                <c:pt idx="2794">
                  <c:v>41877</c:v>
                </c:pt>
                <c:pt idx="2795">
                  <c:v>41878</c:v>
                </c:pt>
                <c:pt idx="2796">
                  <c:v>41879</c:v>
                </c:pt>
                <c:pt idx="2797">
                  <c:v>41880</c:v>
                </c:pt>
                <c:pt idx="2798">
                  <c:v>41881</c:v>
                </c:pt>
                <c:pt idx="2799">
                  <c:v>41882</c:v>
                </c:pt>
                <c:pt idx="2800">
                  <c:v>41883</c:v>
                </c:pt>
                <c:pt idx="2801">
                  <c:v>41884</c:v>
                </c:pt>
                <c:pt idx="2802">
                  <c:v>41885</c:v>
                </c:pt>
                <c:pt idx="2803">
                  <c:v>41886</c:v>
                </c:pt>
                <c:pt idx="2804">
                  <c:v>41887</c:v>
                </c:pt>
                <c:pt idx="2805">
                  <c:v>41888</c:v>
                </c:pt>
                <c:pt idx="2806">
                  <c:v>41889</c:v>
                </c:pt>
                <c:pt idx="2807">
                  <c:v>41890</c:v>
                </c:pt>
                <c:pt idx="2808">
                  <c:v>41891</c:v>
                </c:pt>
                <c:pt idx="2809">
                  <c:v>41892</c:v>
                </c:pt>
                <c:pt idx="2810">
                  <c:v>41893</c:v>
                </c:pt>
                <c:pt idx="2811">
                  <c:v>41894</c:v>
                </c:pt>
                <c:pt idx="2812">
                  <c:v>41895</c:v>
                </c:pt>
                <c:pt idx="2813">
                  <c:v>41896</c:v>
                </c:pt>
                <c:pt idx="2814">
                  <c:v>41897</c:v>
                </c:pt>
                <c:pt idx="2815">
                  <c:v>41898</c:v>
                </c:pt>
                <c:pt idx="2816">
                  <c:v>41899</c:v>
                </c:pt>
                <c:pt idx="2817">
                  <c:v>41900</c:v>
                </c:pt>
                <c:pt idx="2818">
                  <c:v>41901</c:v>
                </c:pt>
                <c:pt idx="2819">
                  <c:v>41902</c:v>
                </c:pt>
                <c:pt idx="2820">
                  <c:v>41903</c:v>
                </c:pt>
                <c:pt idx="2821">
                  <c:v>41904</c:v>
                </c:pt>
                <c:pt idx="2822">
                  <c:v>41905</c:v>
                </c:pt>
                <c:pt idx="2823">
                  <c:v>41906</c:v>
                </c:pt>
                <c:pt idx="2824">
                  <c:v>41907</c:v>
                </c:pt>
                <c:pt idx="2825">
                  <c:v>41908</c:v>
                </c:pt>
                <c:pt idx="2826">
                  <c:v>41909</c:v>
                </c:pt>
                <c:pt idx="2827">
                  <c:v>41910</c:v>
                </c:pt>
                <c:pt idx="2828">
                  <c:v>41911</c:v>
                </c:pt>
                <c:pt idx="2829">
                  <c:v>41912</c:v>
                </c:pt>
                <c:pt idx="2830">
                  <c:v>41913</c:v>
                </c:pt>
                <c:pt idx="2831">
                  <c:v>41914</c:v>
                </c:pt>
                <c:pt idx="2832">
                  <c:v>41915</c:v>
                </c:pt>
                <c:pt idx="2833">
                  <c:v>41916</c:v>
                </c:pt>
                <c:pt idx="2834">
                  <c:v>41917</c:v>
                </c:pt>
                <c:pt idx="2835">
                  <c:v>41918</c:v>
                </c:pt>
                <c:pt idx="2836">
                  <c:v>41919</c:v>
                </c:pt>
                <c:pt idx="2837">
                  <c:v>41920</c:v>
                </c:pt>
                <c:pt idx="2838">
                  <c:v>41921</c:v>
                </c:pt>
                <c:pt idx="2839">
                  <c:v>41922</c:v>
                </c:pt>
                <c:pt idx="2840">
                  <c:v>41923</c:v>
                </c:pt>
                <c:pt idx="2841">
                  <c:v>41924</c:v>
                </c:pt>
                <c:pt idx="2842">
                  <c:v>41925</c:v>
                </c:pt>
                <c:pt idx="2843">
                  <c:v>41926</c:v>
                </c:pt>
                <c:pt idx="2844">
                  <c:v>41927</c:v>
                </c:pt>
                <c:pt idx="2845">
                  <c:v>41928</c:v>
                </c:pt>
                <c:pt idx="2846">
                  <c:v>41929</c:v>
                </c:pt>
                <c:pt idx="2847">
                  <c:v>41930</c:v>
                </c:pt>
                <c:pt idx="2848">
                  <c:v>41931</c:v>
                </c:pt>
                <c:pt idx="2849">
                  <c:v>41932</c:v>
                </c:pt>
                <c:pt idx="2850">
                  <c:v>41933</c:v>
                </c:pt>
                <c:pt idx="2851">
                  <c:v>41934</c:v>
                </c:pt>
                <c:pt idx="2852">
                  <c:v>41935</c:v>
                </c:pt>
                <c:pt idx="2853">
                  <c:v>41936</c:v>
                </c:pt>
                <c:pt idx="2854">
                  <c:v>41937</c:v>
                </c:pt>
                <c:pt idx="2855">
                  <c:v>41938</c:v>
                </c:pt>
                <c:pt idx="2856">
                  <c:v>41939</c:v>
                </c:pt>
                <c:pt idx="2857">
                  <c:v>41940</c:v>
                </c:pt>
                <c:pt idx="2858">
                  <c:v>41941</c:v>
                </c:pt>
                <c:pt idx="2859">
                  <c:v>41942</c:v>
                </c:pt>
                <c:pt idx="2860">
                  <c:v>41943</c:v>
                </c:pt>
                <c:pt idx="2861">
                  <c:v>41944</c:v>
                </c:pt>
                <c:pt idx="2862">
                  <c:v>41945</c:v>
                </c:pt>
                <c:pt idx="2863">
                  <c:v>41946</c:v>
                </c:pt>
                <c:pt idx="2864">
                  <c:v>41947</c:v>
                </c:pt>
                <c:pt idx="2865">
                  <c:v>41948</c:v>
                </c:pt>
                <c:pt idx="2866">
                  <c:v>41949</c:v>
                </c:pt>
                <c:pt idx="2867">
                  <c:v>41950</c:v>
                </c:pt>
                <c:pt idx="2868">
                  <c:v>41951</c:v>
                </c:pt>
                <c:pt idx="2869">
                  <c:v>41952</c:v>
                </c:pt>
                <c:pt idx="2870">
                  <c:v>41953</c:v>
                </c:pt>
                <c:pt idx="2871">
                  <c:v>41954</c:v>
                </c:pt>
                <c:pt idx="2872">
                  <c:v>41955</c:v>
                </c:pt>
                <c:pt idx="2873">
                  <c:v>41956</c:v>
                </c:pt>
                <c:pt idx="2874">
                  <c:v>41957</c:v>
                </c:pt>
                <c:pt idx="2875">
                  <c:v>41958</c:v>
                </c:pt>
                <c:pt idx="2876">
                  <c:v>41959</c:v>
                </c:pt>
                <c:pt idx="2877">
                  <c:v>41960</c:v>
                </c:pt>
                <c:pt idx="2878">
                  <c:v>41961</c:v>
                </c:pt>
                <c:pt idx="2879">
                  <c:v>41962</c:v>
                </c:pt>
                <c:pt idx="2880">
                  <c:v>41963</c:v>
                </c:pt>
                <c:pt idx="2881">
                  <c:v>41964</c:v>
                </c:pt>
                <c:pt idx="2882">
                  <c:v>41965</c:v>
                </c:pt>
                <c:pt idx="2883">
                  <c:v>41966</c:v>
                </c:pt>
                <c:pt idx="2884">
                  <c:v>41967</c:v>
                </c:pt>
                <c:pt idx="2885">
                  <c:v>41968</c:v>
                </c:pt>
                <c:pt idx="2886">
                  <c:v>41969</c:v>
                </c:pt>
                <c:pt idx="2887">
                  <c:v>41970</c:v>
                </c:pt>
                <c:pt idx="2888">
                  <c:v>41971</c:v>
                </c:pt>
                <c:pt idx="2889">
                  <c:v>41972</c:v>
                </c:pt>
                <c:pt idx="2890">
                  <c:v>41973</c:v>
                </c:pt>
                <c:pt idx="2891">
                  <c:v>41974</c:v>
                </c:pt>
                <c:pt idx="2892">
                  <c:v>41975</c:v>
                </c:pt>
                <c:pt idx="2893">
                  <c:v>41976</c:v>
                </c:pt>
                <c:pt idx="2894">
                  <c:v>41977</c:v>
                </c:pt>
                <c:pt idx="2895">
                  <c:v>41978</c:v>
                </c:pt>
                <c:pt idx="2896">
                  <c:v>41979</c:v>
                </c:pt>
                <c:pt idx="2897">
                  <c:v>41980</c:v>
                </c:pt>
                <c:pt idx="2898">
                  <c:v>41981</c:v>
                </c:pt>
                <c:pt idx="2899">
                  <c:v>41982</c:v>
                </c:pt>
                <c:pt idx="2900">
                  <c:v>41983</c:v>
                </c:pt>
                <c:pt idx="2901">
                  <c:v>41984</c:v>
                </c:pt>
                <c:pt idx="2902">
                  <c:v>41985</c:v>
                </c:pt>
                <c:pt idx="2903">
                  <c:v>41986</c:v>
                </c:pt>
                <c:pt idx="2904">
                  <c:v>41987</c:v>
                </c:pt>
                <c:pt idx="2905">
                  <c:v>41988</c:v>
                </c:pt>
                <c:pt idx="2906">
                  <c:v>41989</c:v>
                </c:pt>
                <c:pt idx="2907">
                  <c:v>41990</c:v>
                </c:pt>
                <c:pt idx="2908">
                  <c:v>41991</c:v>
                </c:pt>
                <c:pt idx="2909">
                  <c:v>41992</c:v>
                </c:pt>
                <c:pt idx="2910">
                  <c:v>41993</c:v>
                </c:pt>
                <c:pt idx="2911">
                  <c:v>41994</c:v>
                </c:pt>
                <c:pt idx="2912">
                  <c:v>41995</c:v>
                </c:pt>
                <c:pt idx="2913">
                  <c:v>41996</c:v>
                </c:pt>
                <c:pt idx="2914">
                  <c:v>41997</c:v>
                </c:pt>
                <c:pt idx="2915">
                  <c:v>41998</c:v>
                </c:pt>
                <c:pt idx="2916">
                  <c:v>41999</c:v>
                </c:pt>
                <c:pt idx="2917">
                  <c:v>42000</c:v>
                </c:pt>
                <c:pt idx="2918">
                  <c:v>42001</c:v>
                </c:pt>
                <c:pt idx="2919">
                  <c:v>42002</c:v>
                </c:pt>
                <c:pt idx="2920">
                  <c:v>42003</c:v>
                </c:pt>
                <c:pt idx="2921">
                  <c:v>42004</c:v>
                </c:pt>
              </c:numCache>
            </c:numRef>
          </c:xVal>
          <c:yVal>
            <c:numRef>
              <c:f>smsim205_1_204750!$I$2:$I$2923</c:f>
              <c:numCache>
                <c:formatCode>General</c:formatCode>
                <c:ptCount val="2922"/>
                <c:pt idx="0">
                  <c:v>59.939777999032906</c:v>
                </c:pt>
                <c:pt idx="1">
                  <c:v>60.920997973543344</c:v>
                </c:pt>
                <c:pt idx="2">
                  <c:v>61.073826017347564</c:v>
                </c:pt>
                <c:pt idx="3">
                  <c:v>61.183444124928798</c:v>
                </c:pt>
                <c:pt idx="4">
                  <c:v>61.778907717191849</c:v>
                </c:pt>
                <c:pt idx="5">
                  <c:v>62.584450245254786</c:v>
                </c:pt>
                <c:pt idx="6">
                  <c:v>62.603428733812166</c:v>
                </c:pt>
                <c:pt idx="7">
                  <c:v>62.679121246233038</c:v>
                </c:pt>
                <c:pt idx="8">
                  <c:v>64.815678338368471</c:v>
                </c:pt>
                <c:pt idx="9">
                  <c:v>64.444947822430279</c:v>
                </c:pt>
                <c:pt idx="10">
                  <c:v>64.365137053851512</c:v>
                </c:pt>
                <c:pt idx="11">
                  <c:v>64.758507281650154</c:v>
                </c:pt>
                <c:pt idx="12">
                  <c:v>64.324405172321605</c:v>
                </c:pt>
                <c:pt idx="13">
                  <c:v>64.083873447603992</c:v>
                </c:pt>
                <c:pt idx="14">
                  <c:v>64.044676946028488</c:v>
                </c:pt>
                <c:pt idx="15">
                  <c:v>64.044676946028488</c:v>
                </c:pt>
                <c:pt idx="16">
                  <c:v>63.835379678939049</c:v>
                </c:pt>
                <c:pt idx="17">
                  <c:v>63.716139549134887</c:v>
                </c:pt>
                <c:pt idx="18">
                  <c:v>80.871381162954805</c:v>
                </c:pt>
                <c:pt idx="19">
                  <c:v>80.468305035904578</c:v>
                </c:pt>
                <c:pt idx="20">
                  <c:v>80.92978255963834</c:v>
                </c:pt>
                <c:pt idx="21">
                  <c:v>81.064679598689054</c:v>
                </c:pt>
                <c:pt idx="22">
                  <c:v>81.121138454543257</c:v>
                </c:pt>
                <c:pt idx="23">
                  <c:v>81.121138454543257</c:v>
                </c:pt>
                <c:pt idx="24">
                  <c:v>81.121138454543257</c:v>
                </c:pt>
                <c:pt idx="25">
                  <c:v>81.121138454543257</c:v>
                </c:pt>
                <c:pt idx="26">
                  <c:v>81.121138454543257</c:v>
                </c:pt>
                <c:pt idx="27">
                  <c:v>81.822080012321521</c:v>
                </c:pt>
                <c:pt idx="28">
                  <c:v>82.686867409699403</c:v>
                </c:pt>
                <c:pt idx="29">
                  <c:v>83.32861760134044</c:v>
                </c:pt>
                <c:pt idx="30">
                  <c:v>83.483650896286065</c:v>
                </c:pt>
                <c:pt idx="31">
                  <c:v>83.267613440267638</c:v>
                </c:pt>
                <c:pt idx="32">
                  <c:v>82.892127768930862</c:v>
                </c:pt>
                <c:pt idx="33">
                  <c:v>82.550290536873334</c:v>
                </c:pt>
                <c:pt idx="34">
                  <c:v>82.237466764455107</c:v>
                </c:pt>
                <c:pt idx="35">
                  <c:v>83.104717753201143</c:v>
                </c:pt>
                <c:pt idx="36">
                  <c:v>83.950745863454244</c:v>
                </c:pt>
                <c:pt idx="37">
                  <c:v>83.674715313526832</c:v>
                </c:pt>
                <c:pt idx="38">
                  <c:v>83.374937243349521</c:v>
                </c:pt>
                <c:pt idx="39">
                  <c:v>83.14769479199667</c:v>
                </c:pt>
                <c:pt idx="40">
                  <c:v>82.844102714845491</c:v>
                </c:pt>
                <c:pt idx="41">
                  <c:v>83.240118567816225</c:v>
                </c:pt>
                <c:pt idx="42">
                  <c:v>83.577482175188294</c:v>
                </c:pt>
                <c:pt idx="43">
                  <c:v>83.607886967274666</c:v>
                </c:pt>
                <c:pt idx="44">
                  <c:v>83.152645788966808</c:v>
                </c:pt>
                <c:pt idx="45">
                  <c:v>83.639195132333754</c:v>
                </c:pt>
                <c:pt idx="46">
                  <c:v>83.26583184613996</c:v>
                </c:pt>
                <c:pt idx="47">
                  <c:v>82.92103550177238</c:v>
                </c:pt>
                <c:pt idx="48">
                  <c:v>82.511248388920706</c:v>
                </c:pt>
                <c:pt idx="49">
                  <c:v>82.263563004638556</c:v>
                </c:pt>
                <c:pt idx="50">
                  <c:v>81.927403177567285</c:v>
                </c:pt>
                <c:pt idx="51">
                  <c:v>81.530123381937585</c:v>
                </c:pt>
                <c:pt idx="52">
                  <c:v>81.139928368629839</c:v>
                </c:pt>
                <c:pt idx="53">
                  <c:v>80.693486859159663</c:v>
                </c:pt>
                <c:pt idx="54">
                  <c:v>80.314455003581941</c:v>
                </c:pt>
                <c:pt idx="55">
                  <c:v>80.182440907268301</c:v>
                </c:pt>
                <c:pt idx="56">
                  <c:v>81.377129404419492</c:v>
                </c:pt>
                <c:pt idx="57">
                  <c:v>82.752108442214393</c:v>
                </c:pt>
                <c:pt idx="58">
                  <c:v>83.006727294290357</c:v>
                </c:pt>
                <c:pt idx="59">
                  <c:v>83.940470945566773</c:v>
                </c:pt>
                <c:pt idx="60">
                  <c:v>83.65952061934442</c:v>
                </c:pt>
                <c:pt idx="61">
                  <c:v>84.476471934138999</c:v>
                </c:pt>
                <c:pt idx="62">
                  <c:v>83.667399691654111</c:v>
                </c:pt>
                <c:pt idx="63">
                  <c:v>83.010808706773616</c:v>
                </c:pt>
                <c:pt idx="64">
                  <c:v>82.093344830913082</c:v>
                </c:pt>
                <c:pt idx="65">
                  <c:v>81.177290139067907</c:v>
                </c:pt>
                <c:pt idx="66">
                  <c:v>81.302900768689568</c:v>
                </c:pt>
                <c:pt idx="67">
                  <c:v>80.485753362962939</c:v>
                </c:pt>
                <c:pt idx="68">
                  <c:v>80.305519896547139</c:v>
                </c:pt>
                <c:pt idx="69">
                  <c:v>79.686348041151049</c:v>
                </c:pt>
                <c:pt idx="70">
                  <c:v>78.775527640133816</c:v>
                </c:pt>
                <c:pt idx="71">
                  <c:v>77.771698591310312</c:v>
                </c:pt>
                <c:pt idx="72">
                  <c:v>76.799093874250346</c:v>
                </c:pt>
                <c:pt idx="73">
                  <c:v>75.869671743671859</c:v>
                </c:pt>
                <c:pt idx="74">
                  <c:v>74.986753936996507</c:v>
                </c:pt>
                <c:pt idx="75">
                  <c:v>74.099940679876411</c:v>
                </c:pt>
                <c:pt idx="76">
                  <c:v>74.376170506100024</c:v>
                </c:pt>
                <c:pt idx="77">
                  <c:v>74.618534139863485</c:v>
                </c:pt>
                <c:pt idx="78">
                  <c:v>75.612898096182477</c:v>
                </c:pt>
                <c:pt idx="79">
                  <c:v>75.963417970901801</c:v>
                </c:pt>
                <c:pt idx="80">
                  <c:v>75.547702824759966</c:v>
                </c:pt>
                <c:pt idx="81">
                  <c:v>76.205171270181324</c:v>
                </c:pt>
                <c:pt idx="82">
                  <c:v>76.822329709586114</c:v>
                </c:pt>
                <c:pt idx="83">
                  <c:v>76.020035329648778</c:v>
                </c:pt>
                <c:pt idx="84">
                  <c:v>75.074004511962031</c:v>
                </c:pt>
                <c:pt idx="85">
                  <c:v>74.157204983585828</c:v>
                </c:pt>
                <c:pt idx="86">
                  <c:v>73.196798379552888</c:v>
                </c:pt>
                <c:pt idx="87">
                  <c:v>72.289358336381568</c:v>
                </c:pt>
                <c:pt idx="88">
                  <c:v>71.379907579227108</c:v>
                </c:pt>
                <c:pt idx="89">
                  <c:v>70.342102283900374</c:v>
                </c:pt>
                <c:pt idx="90">
                  <c:v>68.931111544730854</c:v>
                </c:pt>
                <c:pt idx="91">
                  <c:v>67.600529342664046</c:v>
                </c:pt>
                <c:pt idx="92">
                  <c:v>66.817617590208329</c:v>
                </c:pt>
                <c:pt idx="93">
                  <c:v>65.831689442609061</c:v>
                </c:pt>
                <c:pt idx="94">
                  <c:v>64.752124780571862</c:v>
                </c:pt>
                <c:pt idx="95">
                  <c:v>63.335735943978989</c:v>
                </c:pt>
                <c:pt idx="96">
                  <c:v>61.861743813414058</c:v>
                </c:pt>
                <c:pt idx="97">
                  <c:v>60.552314921798477</c:v>
                </c:pt>
                <c:pt idx="98">
                  <c:v>59.158513899672904</c:v>
                </c:pt>
                <c:pt idx="99">
                  <c:v>57.617777657429045</c:v>
                </c:pt>
                <c:pt idx="100">
                  <c:v>56.135618419887514</c:v>
                </c:pt>
                <c:pt idx="101">
                  <c:v>54.375023051240007</c:v>
                </c:pt>
                <c:pt idx="102">
                  <c:v>52.412847561812676</c:v>
                </c:pt>
                <c:pt idx="103">
                  <c:v>50.385923387120073</c:v>
                </c:pt>
                <c:pt idx="104">
                  <c:v>48.456658292624063</c:v>
                </c:pt>
                <c:pt idx="105">
                  <c:v>46.66159138996283</c:v>
                </c:pt>
                <c:pt idx="106">
                  <c:v>44.934287930703313</c:v>
                </c:pt>
                <c:pt idx="107">
                  <c:v>43.683365930801067</c:v>
                </c:pt>
                <c:pt idx="108">
                  <c:v>42.342712707421953</c:v>
                </c:pt>
                <c:pt idx="109">
                  <c:v>40.869189987176718</c:v>
                </c:pt>
                <c:pt idx="110">
                  <c:v>39.448547814414212</c:v>
                </c:pt>
                <c:pt idx="111">
                  <c:v>37.922541642906872</c:v>
                </c:pt>
                <c:pt idx="112">
                  <c:v>36.162020809430828</c:v>
                </c:pt>
                <c:pt idx="113">
                  <c:v>36.29198072326367</c:v>
                </c:pt>
                <c:pt idx="114">
                  <c:v>34.528802499850308</c:v>
                </c:pt>
                <c:pt idx="115">
                  <c:v>32.598208710385634</c:v>
                </c:pt>
                <c:pt idx="116">
                  <c:v>30.627089724376795</c:v>
                </c:pt>
                <c:pt idx="117">
                  <c:v>28.708454189630071</c:v>
                </c:pt>
                <c:pt idx="118">
                  <c:v>27.158350951614292</c:v>
                </c:pt>
                <c:pt idx="119">
                  <c:v>25.835835962230068</c:v>
                </c:pt>
                <c:pt idx="120">
                  <c:v>23.950417801699874</c:v>
                </c:pt>
                <c:pt idx="121">
                  <c:v>22.158008288975964</c:v>
                </c:pt>
                <c:pt idx="122">
                  <c:v>20.178666860043244</c:v>
                </c:pt>
                <c:pt idx="123">
                  <c:v>18.027966786659658</c:v>
                </c:pt>
                <c:pt idx="124">
                  <c:v>19.692735650515001</c:v>
                </c:pt>
                <c:pt idx="125">
                  <c:v>28.923673046751755</c:v>
                </c:pt>
                <c:pt idx="126">
                  <c:v>26.883491585574475</c:v>
                </c:pt>
                <c:pt idx="127">
                  <c:v>38.821124051767697</c:v>
                </c:pt>
                <c:pt idx="128">
                  <c:v>53.076862678012219</c:v>
                </c:pt>
                <c:pt idx="129">
                  <c:v>50.770946196960963</c:v>
                </c:pt>
                <c:pt idx="130">
                  <c:v>48.487981633508916</c:v>
                </c:pt>
                <c:pt idx="131">
                  <c:v>46.261749533646721</c:v>
                </c:pt>
                <c:pt idx="132">
                  <c:v>43.66885929393591</c:v>
                </c:pt>
                <c:pt idx="133">
                  <c:v>40.931083311009516</c:v>
                </c:pt>
                <c:pt idx="134">
                  <c:v>46.156974733389966</c:v>
                </c:pt>
                <c:pt idx="135">
                  <c:v>44.373534463189863</c:v>
                </c:pt>
                <c:pt idx="136">
                  <c:v>46.579526479310928</c:v>
                </c:pt>
                <c:pt idx="137">
                  <c:v>44.772860371974097</c:v>
                </c:pt>
                <c:pt idx="138">
                  <c:v>42.686809271176074</c:v>
                </c:pt>
                <c:pt idx="139">
                  <c:v>40.143022753674259</c:v>
                </c:pt>
                <c:pt idx="140">
                  <c:v>37.318217250300634</c:v>
                </c:pt>
                <c:pt idx="141">
                  <c:v>34.873611281607914</c:v>
                </c:pt>
                <c:pt idx="142">
                  <c:v>32.913592554346266</c:v>
                </c:pt>
                <c:pt idx="143">
                  <c:v>30.11868268776751</c:v>
                </c:pt>
                <c:pt idx="144">
                  <c:v>28.736134250964756</c:v>
                </c:pt>
                <c:pt idx="145">
                  <c:v>26.132606137470535</c:v>
                </c:pt>
                <c:pt idx="146">
                  <c:v>23.27075290237579</c:v>
                </c:pt>
                <c:pt idx="147">
                  <c:v>26.8512841608235</c:v>
                </c:pt>
                <c:pt idx="148">
                  <c:v>35.302255459841057</c:v>
                </c:pt>
                <c:pt idx="149">
                  <c:v>36.146855937063783</c:v>
                </c:pt>
                <c:pt idx="150">
                  <c:v>34.044196149157486</c:v>
                </c:pt>
                <c:pt idx="151">
                  <c:v>40.938216352416156</c:v>
                </c:pt>
                <c:pt idx="152">
                  <c:v>39.698628656164892</c:v>
                </c:pt>
                <c:pt idx="153">
                  <c:v>37.217067052747382</c:v>
                </c:pt>
                <c:pt idx="154">
                  <c:v>34.589217578810242</c:v>
                </c:pt>
                <c:pt idx="155">
                  <c:v>31.87076081238105</c:v>
                </c:pt>
                <c:pt idx="156">
                  <c:v>28.905777989813661</c:v>
                </c:pt>
                <c:pt idx="157">
                  <c:v>25.817226535160778</c:v>
                </c:pt>
                <c:pt idx="158">
                  <c:v>22.632177237291877</c:v>
                </c:pt>
                <c:pt idx="159">
                  <c:v>19.534989265342698</c:v>
                </c:pt>
                <c:pt idx="160">
                  <c:v>19.801654733635434</c:v>
                </c:pt>
                <c:pt idx="161">
                  <c:v>17.153164142578394</c:v>
                </c:pt>
                <c:pt idx="162">
                  <c:v>16.980374013667248</c:v>
                </c:pt>
                <c:pt idx="163">
                  <c:v>15.89734081163137</c:v>
                </c:pt>
                <c:pt idx="164">
                  <c:v>12.844009832057003</c:v>
                </c:pt>
                <c:pt idx="165">
                  <c:v>12.431058003189355</c:v>
                </c:pt>
                <c:pt idx="166">
                  <c:v>10.512550149366312</c:v>
                </c:pt>
                <c:pt idx="167">
                  <c:v>8.5488629577052677</c:v>
                </c:pt>
                <c:pt idx="168">
                  <c:v>7.4349959728360435</c:v>
                </c:pt>
                <c:pt idx="169">
                  <c:v>5.9640747136887509</c:v>
                </c:pt>
                <c:pt idx="170">
                  <c:v>8.326580998017624</c:v>
                </c:pt>
                <c:pt idx="171">
                  <c:v>8.1851119982884715</c:v>
                </c:pt>
                <c:pt idx="172">
                  <c:v>9.5944631468558441</c:v>
                </c:pt>
                <c:pt idx="173">
                  <c:v>8.0247711000401054</c:v>
                </c:pt>
                <c:pt idx="174">
                  <c:v>6.6897790716770489</c:v>
                </c:pt>
                <c:pt idx="175">
                  <c:v>18.364319064163194</c:v>
                </c:pt>
                <c:pt idx="176">
                  <c:v>18.651982423671924</c:v>
                </c:pt>
                <c:pt idx="177">
                  <c:v>17.585781205328658</c:v>
                </c:pt>
                <c:pt idx="178">
                  <c:v>15.32995204101587</c:v>
                </c:pt>
                <c:pt idx="179">
                  <c:v>13.188089389421084</c:v>
                </c:pt>
                <c:pt idx="180">
                  <c:v>11.120719994491145</c:v>
                </c:pt>
                <c:pt idx="181">
                  <c:v>9.2281646261259791</c:v>
                </c:pt>
                <c:pt idx="182">
                  <c:v>10.894746070024853</c:v>
                </c:pt>
                <c:pt idx="183">
                  <c:v>16.309327544077384</c:v>
                </c:pt>
                <c:pt idx="184">
                  <c:v>20.357973854103104</c:v>
                </c:pt>
                <c:pt idx="185">
                  <c:v>22.831467068006972</c:v>
                </c:pt>
                <c:pt idx="186">
                  <c:v>20.786538819143182</c:v>
                </c:pt>
                <c:pt idx="187">
                  <c:v>18.229458140639412</c:v>
                </c:pt>
                <c:pt idx="188">
                  <c:v>16.129608755946233</c:v>
                </c:pt>
                <c:pt idx="189">
                  <c:v>22.352806749993263</c:v>
                </c:pt>
                <c:pt idx="190">
                  <c:v>25.875433381029175</c:v>
                </c:pt>
                <c:pt idx="191">
                  <c:v>24.910666034887271</c:v>
                </c:pt>
                <c:pt idx="192">
                  <c:v>26.392347379778869</c:v>
                </c:pt>
                <c:pt idx="193">
                  <c:v>23.822801892591379</c:v>
                </c:pt>
                <c:pt idx="194">
                  <c:v>20.872434714679258</c:v>
                </c:pt>
                <c:pt idx="195">
                  <c:v>17.597201616929489</c:v>
                </c:pt>
                <c:pt idx="196">
                  <c:v>14.22032335407714</c:v>
                </c:pt>
                <c:pt idx="197">
                  <c:v>11.387612474317988</c:v>
                </c:pt>
                <c:pt idx="198">
                  <c:v>13.200853348961012</c:v>
                </c:pt>
                <c:pt idx="199">
                  <c:v>10.691850433622477</c:v>
                </c:pt>
                <c:pt idx="200">
                  <c:v>14.237882239382046</c:v>
                </c:pt>
                <c:pt idx="201">
                  <c:v>11.556386387361782</c:v>
                </c:pt>
                <c:pt idx="202">
                  <c:v>9.7844984525240548</c:v>
                </c:pt>
                <c:pt idx="203">
                  <c:v>8.0732461239670847</c:v>
                </c:pt>
                <c:pt idx="204">
                  <c:v>10.470174715440747</c:v>
                </c:pt>
                <c:pt idx="205">
                  <c:v>9.5021505994186555</c:v>
                </c:pt>
                <c:pt idx="206">
                  <c:v>7.91983675959567</c:v>
                </c:pt>
                <c:pt idx="207">
                  <c:v>6.5390874765962952</c:v>
                </c:pt>
                <c:pt idx="208">
                  <c:v>5.4852927828939588</c:v>
                </c:pt>
                <c:pt idx="209">
                  <c:v>9.2219327970437028</c:v>
                </c:pt>
                <c:pt idx="210">
                  <c:v>14.313347155304408</c:v>
                </c:pt>
                <c:pt idx="211">
                  <c:v>12.467265577569588</c:v>
                </c:pt>
                <c:pt idx="212">
                  <c:v>10.862823112908599</c:v>
                </c:pt>
                <c:pt idx="213">
                  <c:v>14.588523204149306</c:v>
                </c:pt>
                <c:pt idx="214">
                  <c:v>12.791287436652203</c:v>
                </c:pt>
                <c:pt idx="215">
                  <c:v>11.05814121898122</c:v>
                </c:pt>
                <c:pt idx="216">
                  <c:v>9.5408864865142924</c:v>
                </c:pt>
                <c:pt idx="217">
                  <c:v>8.0712699268932635</c:v>
                </c:pt>
                <c:pt idx="218">
                  <c:v>6.753736456540766</c:v>
                </c:pt>
                <c:pt idx="219">
                  <c:v>6.4121301462102256</c:v>
                </c:pt>
                <c:pt idx="220">
                  <c:v>6.5978740980409052</c:v>
                </c:pt>
                <c:pt idx="221">
                  <c:v>7.8739560452752517</c:v>
                </c:pt>
                <c:pt idx="222">
                  <c:v>10.238767492516152</c:v>
                </c:pt>
                <c:pt idx="223">
                  <c:v>10.126859079982893</c:v>
                </c:pt>
                <c:pt idx="224">
                  <c:v>8.8951429038285355</c:v>
                </c:pt>
                <c:pt idx="225">
                  <c:v>7.5518366716188821</c:v>
                </c:pt>
                <c:pt idx="226">
                  <c:v>6.3163383998077922</c:v>
                </c:pt>
                <c:pt idx="227">
                  <c:v>7.1554177078920738</c:v>
                </c:pt>
                <c:pt idx="228">
                  <c:v>10.222233082040617</c:v>
                </c:pt>
                <c:pt idx="229">
                  <c:v>8.9344786682188939</c:v>
                </c:pt>
                <c:pt idx="230">
                  <c:v>10.506737911766603</c:v>
                </c:pt>
                <c:pt idx="231">
                  <c:v>10.388109698037844</c:v>
                </c:pt>
                <c:pt idx="232">
                  <c:v>8.9729583250994391</c:v>
                </c:pt>
                <c:pt idx="233">
                  <c:v>7.7418958054976423</c:v>
                </c:pt>
                <c:pt idx="234">
                  <c:v>7.7313278920136526</c:v>
                </c:pt>
                <c:pt idx="235">
                  <c:v>6.602002861922279</c:v>
                </c:pt>
                <c:pt idx="236">
                  <c:v>5.5896235835356434</c:v>
                </c:pt>
                <c:pt idx="237">
                  <c:v>4.7082368276321107</c:v>
                </c:pt>
                <c:pt idx="238">
                  <c:v>3.9801469331280717</c:v>
                </c:pt>
                <c:pt idx="239">
                  <c:v>3.6023476147975146</c:v>
                </c:pt>
                <c:pt idx="240">
                  <c:v>10.559083174778451</c:v>
                </c:pt>
                <c:pt idx="241">
                  <c:v>11.88493988577031</c:v>
                </c:pt>
                <c:pt idx="242">
                  <c:v>10.5459577406773</c:v>
                </c:pt>
                <c:pt idx="243">
                  <c:v>13.456964660886996</c:v>
                </c:pt>
                <c:pt idx="244">
                  <c:v>12.150741823301793</c:v>
                </c:pt>
                <c:pt idx="245">
                  <c:v>15.393871329781128</c:v>
                </c:pt>
                <c:pt idx="246">
                  <c:v>16.557659388713237</c:v>
                </c:pt>
                <c:pt idx="247">
                  <c:v>20.697730223210094</c:v>
                </c:pt>
                <c:pt idx="248">
                  <c:v>70.739639920065343</c:v>
                </c:pt>
                <c:pt idx="249">
                  <c:v>70.589178262399258</c:v>
                </c:pt>
                <c:pt idx="250">
                  <c:v>70.245435443423332</c:v>
                </c:pt>
                <c:pt idx="251">
                  <c:v>69.745427339749853</c:v>
                </c:pt>
                <c:pt idx="252">
                  <c:v>70.58674379447821</c:v>
                </c:pt>
                <c:pt idx="253">
                  <c:v>71.00030472170215</c:v>
                </c:pt>
                <c:pt idx="254">
                  <c:v>69.740040400033266</c:v>
                </c:pt>
                <c:pt idx="255">
                  <c:v>68.375010294228417</c:v>
                </c:pt>
                <c:pt idx="256">
                  <c:v>66.846748101146531</c:v>
                </c:pt>
                <c:pt idx="257">
                  <c:v>65.335380530486603</c:v>
                </c:pt>
                <c:pt idx="258">
                  <c:v>63.860529115272719</c:v>
                </c:pt>
                <c:pt idx="259">
                  <c:v>62.175220693984038</c:v>
                </c:pt>
                <c:pt idx="260">
                  <c:v>64.17006039701144</c:v>
                </c:pt>
                <c:pt idx="261">
                  <c:v>63.071284692540502</c:v>
                </c:pt>
                <c:pt idx="262">
                  <c:v>61.900704425150018</c:v>
                </c:pt>
                <c:pt idx="263">
                  <c:v>60.600576398315063</c:v>
                </c:pt>
                <c:pt idx="264">
                  <c:v>59.141004975240783</c:v>
                </c:pt>
                <c:pt idx="265">
                  <c:v>57.621642278576736</c:v>
                </c:pt>
                <c:pt idx="266">
                  <c:v>56.0916500221634</c:v>
                </c:pt>
                <c:pt idx="267">
                  <c:v>56.831152871993304</c:v>
                </c:pt>
                <c:pt idx="268">
                  <c:v>56.957313961277158</c:v>
                </c:pt>
                <c:pt idx="269">
                  <c:v>56.537505178917314</c:v>
                </c:pt>
                <c:pt idx="270">
                  <c:v>56.70196762656667</c:v>
                </c:pt>
                <c:pt idx="271">
                  <c:v>55.531457509747327</c:v>
                </c:pt>
                <c:pt idx="272">
                  <c:v>54.163865282537827</c:v>
                </c:pt>
                <c:pt idx="273">
                  <c:v>53.055733678674422</c:v>
                </c:pt>
                <c:pt idx="274">
                  <c:v>51.891432317948187</c:v>
                </c:pt>
                <c:pt idx="275">
                  <c:v>50.713218249905196</c:v>
                </c:pt>
                <c:pt idx="276">
                  <c:v>51.237174901759047</c:v>
                </c:pt>
                <c:pt idx="277">
                  <c:v>50.495809833560315</c:v>
                </c:pt>
                <c:pt idx="278">
                  <c:v>49.528852805021664</c:v>
                </c:pt>
                <c:pt idx="279">
                  <c:v>48.677159330109859</c:v>
                </c:pt>
                <c:pt idx="280">
                  <c:v>47.863333661804894</c:v>
                </c:pt>
                <c:pt idx="281">
                  <c:v>47.045521908593948</c:v>
                </c:pt>
                <c:pt idx="282">
                  <c:v>46.228730444341302</c:v>
                </c:pt>
                <c:pt idx="283">
                  <c:v>45.455791362355107</c:v>
                </c:pt>
                <c:pt idx="284">
                  <c:v>44.687004922742965</c:v>
                </c:pt>
                <c:pt idx="285">
                  <c:v>43.955323971689033</c:v>
                </c:pt>
                <c:pt idx="286">
                  <c:v>43.291640834842781</c:v>
                </c:pt>
                <c:pt idx="287">
                  <c:v>42.548431172766115</c:v>
                </c:pt>
                <c:pt idx="288">
                  <c:v>41.676142925840061</c:v>
                </c:pt>
                <c:pt idx="289">
                  <c:v>40.785231674979102</c:v>
                </c:pt>
                <c:pt idx="290">
                  <c:v>42.922403298684792</c:v>
                </c:pt>
                <c:pt idx="291">
                  <c:v>46.973919100639975</c:v>
                </c:pt>
                <c:pt idx="292">
                  <c:v>47.933681981614761</c:v>
                </c:pt>
                <c:pt idx="293">
                  <c:v>50.27912817942822</c:v>
                </c:pt>
                <c:pt idx="294">
                  <c:v>50.120687291014455</c:v>
                </c:pt>
                <c:pt idx="295">
                  <c:v>53.875848157324306</c:v>
                </c:pt>
                <c:pt idx="296">
                  <c:v>53.678521708656092</c:v>
                </c:pt>
                <c:pt idx="297">
                  <c:v>53.136961905423881</c:v>
                </c:pt>
                <c:pt idx="298">
                  <c:v>52.461951030618827</c:v>
                </c:pt>
                <c:pt idx="299">
                  <c:v>51.815141331083687</c:v>
                </c:pt>
                <c:pt idx="300">
                  <c:v>51.146322069562203</c:v>
                </c:pt>
                <c:pt idx="301">
                  <c:v>50.552395418570676</c:v>
                </c:pt>
                <c:pt idx="302">
                  <c:v>50.657498194923889</c:v>
                </c:pt>
                <c:pt idx="303">
                  <c:v>49.972541441671574</c:v>
                </c:pt>
                <c:pt idx="304">
                  <c:v>49.725421097048709</c:v>
                </c:pt>
                <c:pt idx="305">
                  <c:v>49.435765593880582</c:v>
                </c:pt>
                <c:pt idx="306">
                  <c:v>49.603588667692932</c:v>
                </c:pt>
                <c:pt idx="307">
                  <c:v>49.828226203879872</c:v>
                </c:pt>
                <c:pt idx="308">
                  <c:v>49.537242005743089</c:v>
                </c:pt>
                <c:pt idx="309">
                  <c:v>53.36825309643082</c:v>
                </c:pt>
                <c:pt idx="310">
                  <c:v>56.819355064324327</c:v>
                </c:pt>
                <c:pt idx="311">
                  <c:v>56.763430407996729</c:v>
                </c:pt>
                <c:pt idx="312">
                  <c:v>59.071494588974744</c:v>
                </c:pt>
                <c:pt idx="313">
                  <c:v>61.415290248260035</c:v>
                </c:pt>
                <c:pt idx="314">
                  <c:v>68.014873014163527</c:v>
                </c:pt>
                <c:pt idx="315">
                  <c:v>68.858176467371891</c:v>
                </c:pt>
                <c:pt idx="316">
                  <c:v>69.587516218638925</c:v>
                </c:pt>
                <c:pt idx="317">
                  <c:v>70.796562891087049</c:v>
                </c:pt>
                <c:pt idx="318">
                  <c:v>70.796562891087049</c:v>
                </c:pt>
                <c:pt idx="319">
                  <c:v>70.796562891087049</c:v>
                </c:pt>
                <c:pt idx="320">
                  <c:v>70.796562891087049</c:v>
                </c:pt>
                <c:pt idx="321">
                  <c:v>70.922931023445045</c:v>
                </c:pt>
                <c:pt idx="322">
                  <c:v>71.044433493034262</c:v>
                </c:pt>
                <c:pt idx="323">
                  <c:v>71.259425244895098</c:v>
                </c:pt>
                <c:pt idx="324">
                  <c:v>71.407450279154745</c:v>
                </c:pt>
                <c:pt idx="325">
                  <c:v>71.716824645700029</c:v>
                </c:pt>
                <c:pt idx="326">
                  <c:v>71.730112733247125</c:v>
                </c:pt>
                <c:pt idx="327">
                  <c:v>72.295804052775992</c:v>
                </c:pt>
                <c:pt idx="328">
                  <c:v>73.122657700117429</c:v>
                </c:pt>
                <c:pt idx="329">
                  <c:v>73.503772559312495</c:v>
                </c:pt>
                <c:pt idx="330">
                  <c:v>73.751383176303776</c:v>
                </c:pt>
                <c:pt idx="331">
                  <c:v>73.751383176303776</c:v>
                </c:pt>
                <c:pt idx="332">
                  <c:v>73.751383176303776</c:v>
                </c:pt>
                <c:pt idx="333">
                  <c:v>74.819083835688147</c:v>
                </c:pt>
                <c:pt idx="334">
                  <c:v>75.252908448441318</c:v>
                </c:pt>
                <c:pt idx="335">
                  <c:v>75.360641638627868</c:v>
                </c:pt>
                <c:pt idx="336">
                  <c:v>76.680322665667305</c:v>
                </c:pt>
                <c:pt idx="337">
                  <c:v>77.314209430820384</c:v>
                </c:pt>
                <c:pt idx="338">
                  <c:v>77.370178778835466</c:v>
                </c:pt>
                <c:pt idx="339">
                  <c:v>77.734170229059842</c:v>
                </c:pt>
                <c:pt idx="340">
                  <c:v>78.305799586017258</c:v>
                </c:pt>
                <c:pt idx="341">
                  <c:v>78.999762733308302</c:v>
                </c:pt>
                <c:pt idx="342">
                  <c:v>79.423379137186316</c:v>
                </c:pt>
                <c:pt idx="343">
                  <c:v>79.489293897528967</c:v>
                </c:pt>
                <c:pt idx="344">
                  <c:v>80.227940811683794</c:v>
                </c:pt>
                <c:pt idx="345">
                  <c:v>82.549340932497969</c:v>
                </c:pt>
                <c:pt idx="346">
                  <c:v>83.071156666251468</c:v>
                </c:pt>
                <c:pt idx="347">
                  <c:v>83.130942825591973</c:v>
                </c:pt>
                <c:pt idx="348">
                  <c:v>83.130942825591973</c:v>
                </c:pt>
                <c:pt idx="349">
                  <c:v>83.130942825591973</c:v>
                </c:pt>
                <c:pt idx="350">
                  <c:v>83.130942825591973</c:v>
                </c:pt>
                <c:pt idx="351">
                  <c:v>83.130942825591973</c:v>
                </c:pt>
                <c:pt idx="352">
                  <c:v>83.130942825591973</c:v>
                </c:pt>
                <c:pt idx="353">
                  <c:v>83.130942825591973</c:v>
                </c:pt>
                <c:pt idx="354">
                  <c:v>83.130942825591973</c:v>
                </c:pt>
                <c:pt idx="355">
                  <c:v>83.130942825591973</c:v>
                </c:pt>
                <c:pt idx="356">
                  <c:v>83.130942825591973</c:v>
                </c:pt>
                <c:pt idx="357">
                  <c:v>83.130942825591973</c:v>
                </c:pt>
                <c:pt idx="358">
                  <c:v>83.130942825591973</c:v>
                </c:pt>
                <c:pt idx="359">
                  <c:v>83.130942825591973</c:v>
                </c:pt>
                <c:pt idx="360">
                  <c:v>83.130942825591973</c:v>
                </c:pt>
                <c:pt idx="361">
                  <c:v>83.130942825591973</c:v>
                </c:pt>
                <c:pt idx="362">
                  <c:v>83.130942825591973</c:v>
                </c:pt>
                <c:pt idx="363">
                  <c:v>83.130942825591973</c:v>
                </c:pt>
                <c:pt idx="364">
                  <c:v>83.732429125381685</c:v>
                </c:pt>
                <c:pt idx="365">
                  <c:v>83.732429125381685</c:v>
                </c:pt>
                <c:pt idx="366">
                  <c:v>83.732429125381685</c:v>
                </c:pt>
                <c:pt idx="367">
                  <c:v>83.732429125381685</c:v>
                </c:pt>
                <c:pt idx="368">
                  <c:v>83.732429125381685</c:v>
                </c:pt>
                <c:pt idx="369">
                  <c:v>83.732429125381685</c:v>
                </c:pt>
                <c:pt idx="370">
                  <c:v>83.854072758127941</c:v>
                </c:pt>
                <c:pt idx="371">
                  <c:v>85.382646408066279</c:v>
                </c:pt>
                <c:pt idx="372">
                  <c:v>85.861159048592725</c:v>
                </c:pt>
                <c:pt idx="373">
                  <c:v>85.97897222142565</c:v>
                </c:pt>
                <c:pt idx="374">
                  <c:v>85.971551708309605</c:v>
                </c:pt>
                <c:pt idx="375">
                  <c:v>85.971551708309605</c:v>
                </c:pt>
                <c:pt idx="376">
                  <c:v>86.055999724023252</c:v>
                </c:pt>
                <c:pt idx="377">
                  <c:v>86.007486594035328</c:v>
                </c:pt>
                <c:pt idx="378">
                  <c:v>86.007486594035328</c:v>
                </c:pt>
                <c:pt idx="379">
                  <c:v>86.007486594035328</c:v>
                </c:pt>
                <c:pt idx="380">
                  <c:v>86.027482348340385</c:v>
                </c:pt>
                <c:pt idx="381">
                  <c:v>86.233201690377342</c:v>
                </c:pt>
                <c:pt idx="382">
                  <c:v>86.565491011916563</c:v>
                </c:pt>
                <c:pt idx="383">
                  <c:v>86.611130878644488</c:v>
                </c:pt>
                <c:pt idx="384">
                  <c:v>86.188892435178857</c:v>
                </c:pt>
                <c:pt idx="385">
                  <c:v>85.913852576666002</c:v>
                </c:pt>
                <c:pt idx="386">
                  <c:v>86.507503561035676</c:v>
                </c:pt>
                <c:pt idx="387">
                  <c:v>86.556796453914927</c:v>
                </c:pt>
                <c:pt idx="388">
                  <c:v>86.483772352444461</c:v>
                </c:pt>
                <c:pt idx="389">
                  <c:v>86.843455927031144</c:v>
                </c:pt>
                <c:pt idx="390">
                  <c:v>86.766391618848786</c:v>
                </c:pt>
                <c:pt idx="391">
                  <c:v>86.956344046447796</c:v>
                </c:pt>
                <c:pt idx="392">
                  <c:v>86.787248721630633</c:v>
                </c:pt>
                <c:pt idx="393">
                  <c:v>86.722495089352222</c:v>
                </c:pt>
                <c:pt idx="394">
                  <c:v>86.830484931436814</c:v>
                </c:pt>
                <c:pt idx="395">
                  <c:v>87.05443904181044</c:v>
                </c:pt>
                <c:pt idx="396">
                  <c:v>86.809455469548453</c:v>
                </c:pt>
                <c:pt idx="397">
                  <c:v>86.796120370035581</c:v>
                </c:pt>
                <c:pt idx="398">
                  <c:v>86.608370452857486</c:v>
                </c:pt>
                <c:pt idx="399">
                  <c:v>86.166194582832802</c:v>
                </c:pt>
                <c:pt idx="400">
                  <c:v>85.829272964524634</c:v>
                </c:pt>
                <c:pt idx="401">
                  <c:v>85.583495387555658</c:v>
                </c:pt>
                <c:pt idx="402">
                  <c:v>85.469695993104409</c:v>
                </c:pt>
                <c:pt idx="403">
                  <c:v>85.469695993104409</c:v>
                </c:pt>
                <c:pt idx="404">
                  <c:v>85.298294342146448</c:v>
                </c:pt>
                <c:pt idx="405">
                  <c:v>85.298294342146448</c:v>
                </c:pt>
                <c:pt idx="406">
                  <c:v>85.143501378297444</c:v>
                </c:pt>
                <c:pt idx="407">
                  <c:v>85.143501378297444</c:v>
                </c:pt>
                <c:pt idx="408">
                  <c:v>85.143501378297444</c:v>
                </c:pt>
                <c:pt idx="409">
                  <c:v>85.143501378297444</c:v>
                </c:pt>
                <c:pt idx="410">
                  <c:v>85.143501378297444</c:v>
                </c:pt>
                <c:pt idx="411">
                  <c:v>85.143501378297444</c:v>
                </c:pt>
                <c:pt idx="412">
                  <c:v>85.143501378297444</c:v>
                </c:pt>
                <c:pt idx="413">
                  <c:v>84.938206017653016</c:v>
                </c:pt>
                <c:pt idx="414">
                  <c:v>84.514596442194232</c:v>
                </c:pt>
                <c:pt idx="415">
                  <c:v>84.199789586569452</c:v>
                </c:pt>
                <c:pt idx="416">
                  <c:v>83.761561640770523</c:v>
                </c:pt>
                <c:pt idx="417">
                  <c:v>83.28315231505789</c:v>
                </c:pt>
                <c:pt idx="418">
                  <c:v>82.650735383555968</c:v>
                </c:pt>
                <c:pt idx="419">
                  <c:v>82.055480037595757</c:v>
                </c:pt>
                <c:pt idx="420">
                  <c:v>81.383160383453216</c:v>
                </c:pt>
                <c:pt idx="421">
                  <c:v>80.731435501324924</c:v>
                </c:pt>
                <c:pt idx="422">
                  <c:v>80.653385893487155</c:v>
                </c:pt>
                <c:pt idx="423">
                  <c:v>80.119092644481455</c:v>
                </c:pt>
                <c:pt idx="424">
                  <c:v>81.507194704381305</c:v>
                </c:pt>
                <c:pt idx="425">
                  <c:v>82.770756009719818</c:v>
                </c:pt>
                <c:pt idx="426">
                  <c:v>81.910285784123587</c:v>
                </c:pt>
                <c:pt idx="427">
                  <c:v>81.63428439295933</c:v>
                </c:pt>
                <c:pt idx="428">
                  <c:v>81.306041571419314</c:v>
                </c:pt>
                <c:pt idx="429">
                  <c:v>81.131911557748154</c:v>
                </c:pt>
                <c:pt idx="430">
                  <c:v>81.131911557748154</c:v>
                </c:pt>
                <c:pt idx="431">
                  <c:v>80.775156958662635</c:v>
                </c:pt>
                <c:pt idx="432">
                  <c:v>80.454858853918125</c:v>
                </c:pt>
                <c:pt idx="433">
                  <c:v>79.907436526829727</c:v>
                </c:pt>
                <c:pt idx="434">
                  <c:v>79.051092619527623</c:v>
                </c:pt>
                <c:pt idx="435">
                  <c:v>78.568681442212579</c:v>
                </c:pt>
                <c:pt idx="436">
                  <c:v>80.186530929317598</c:v>
                </c:pt>
                <c:pt idx="437">
                  <c:v>80.129444037769616</c:v>
                </c:pt>
                <c:pt idx="438">
                  <c:v>84.435080194706003</c:v>
                </c:pt>
                <c:pt idx="439">
                  <c:v>83.90045257512709</c:v>
                </c:pt>
                <c:pt idx="440">
                  <c:v>83.381382677565014</c:v>
                </c:pt>
                <c:pt idx="441">
                  <c:v>83.240881300305261</c:v>
                </c:pt>
                <c:pt idx="442">
                  <c:v>82.824856849537738</c:v>
                </c:pt>
                <c:pt idx="443">
                  <c:v>82.699955099984166</c:v>
                </c:pt>
                <c:pt idx="444">
                  <c:v>82.676744209143209</c:v>
                </c:pt>
                <c:pt idx="445">
                  <c:v>83.369168549429418</c:v>
                </c:pt>
                <c:pt idx="446">
                  <c:v>82.811750578924688</c:v>
                </c:pt>
                <c:pt idx="447">
                  <c:v>82.614504195899201</c:v>
                </c:pt>
                <c:pt idx="448">
                  <c:v>82.297762237128083</c:v>
                </c:pt>
                <c:pt idx="449">
                  <c:v>82.368175534776256</c:v>
                </c:pt>
                <c:pt idx="450">
                  <c:v>82.532575232264264</c:v>
                </c:pt>
                <c:pt idx="451">
                  <c:v>82.263670972170132</c:v>
                </c:pt>
                <c:pt idx="452">
                  <c:v>81.813778091116504</c:v>
                </c:pt>
                <c:pt idx="453">
                  <c:v>81.059106456168436</c:v>
                </c:pt>
                <c:pt idx="454">
                  <c:v>80.051138291992302</c:v>
                </c:pt>
                <c:pt idx="455">
                  <c:v>78.930966272639424</c:v>
                </c:pt>
                <c:pt idx="456">
                  <c:v>77.657227131310535</c:v>
                </c:pt>
                <c:pt idx="457">
                  <c:v>80.546021105201902</c:v>
                </c:pt>
                <c:pt idx="458">
                  <c:v>81.182998278820307</c:v>
                </c:pt>
                <c:pt idx="459">
                  <c:v>80.33302472268042</c:v>
                </c:pt>
                <c:pt idx="460">
                  <c:v>79.329591585614907</c:v>
                </c:pt>
                <c:pt idx="461">
                  <c:v>78.513765981619997</c:v>
                </c:pt>
                <c:pt idx="462">
                  <c:v>78.92011109146992</c:v>
                </c:pt>
                <c:pt idx="463">
                  <c:v>78.067277977553331</c:v>
                </c:pt>
                <c:pt idx="464">
                  <c:v>76.74675246792637</c:v>
                </c:pt>
                <c:pt idx="465">
                  <c:v>75.060564760914389</c:v>
                </c:pt>
                <c:pt idx="466">
                  <c:v>73.50886986097764</c:v>
                </c:pt>
                <c:pt idx="467">
                  <c:v>72.491371129876129</c:v>
                </c:pt>
                <c:pt idx="468">
                  <c:v>71.341566519384344</c:v>
                </c:pt>
                <c:pt idx="469">
                  <c:v>70.382258216428795</c:v>
                </c:pt>
                <c:pt idx="470">
                  <c:v>70.923145305102778</c:v>
                </c:pt>
                <c:pt idx="471">
                  <c:v>70.088642140354395</c:v>
                </c:pt>
                <c:pt idx="472">
                  <c:v>69.216691577857816</c:v>
                </c:pt>
                <c:pt idx="473">
                  <c:v>67.882223076417276</c:v>
                </c:pt>
                <c:pt idx="474">
                  <c:v>67.303598397636051</c:v>
                </c:pt>
                <c:pt idx="475">
                  <c:v>65.806823515439376</c:v>
                </c:pt>
                <c:pt idx="476">
                  <c:v>67.110340113475303</c:v>
                </c:pt>
                <c:pt idx="477">
                  <c:v>68.405552927901169</c:v>
                </c:pt>
                <c:pt idx="478">
                  <c:v>69.07365952294461</c:v>
                </c:pt>
                <c:pt idx="479">
                  <c:v>67.72975337815349</c:v>
                </c:pt>
                <c:pt idx="480">
                  <c:v>69.391337956660848</c:v>
                </c:pt>
                <c:pt idx="481">
                  <c:v>68.104075774328678</c:v>
                </c:pt>
                <c:pt idx="482">
                  <c:v>66.619923494334159</c:v>
                </c:pt>
                <c:pt idx="483">
                  <c:v>65.219804178140066</c:v>
                </c:pt>
                <c:pt idx="484">
                  <c:v>67.320693525664467</c:v>
                </c:pt>
                <c:pt idx="485">
                  <c:v>66.244519206967979</c:v>
                </c:pt>
                <c:pt idx="486">
                  <c:v>64.541823846031406</c:v>
                </c:pt>
                <c:pt idx="487">
                  <c:v>63.692476787719691</c:v>
                </c:pt>
                <c:pt idx="488">
                  <c:v>61.714258066529602</c:v>
                </c:pt>
                <c:pt idx="489">
                  <c:v>60.0106378119225</c:v>
                </c:pt>
                <c:pt idx="490">
                  <c:v>59.549709004961954</c:v>
                </c:pt>
                <c:pt idx="491">
                  <c:v>58.854165547404854</c:v>
                </c:pt>
                <c:pt idx="492">
                  <c:v>56.934201317689471</c:v>
                </c:pt>
                <c:pt idx="493">
                  <c:v>54.881367591107974</c:v>
                </c:pt>
                <c:pt idx="494">
                  <c:v>52.639859178976593</c:v>
                </c:pt>
                <c:pt idx="495">
                  <c:v>50.373105562440635</c:v>
                </c:pt>
                <c:pt idx="496">
                  <c:v>48.089078911312093</c:v>
                </c:pt>
                <c:pt idx="497">
                  <c:v>45.726659257032544</c:v>
                </c:pt>
                <c:pt idx="498">
                  <c:v>43.319063973818523</c:v>
                </c:pt>
                <c:pt idx="499">
                  <c:v>40.917447817963463</c:v>
                </c:pt>
                <c:pt idx="500">
                  <c:v>38.601271820984955</c:v>
                </c:pt>
                <c:pt idx="501">
                  <c:v>37.281703625066115</c:v>
                </c:pt>
                <c:pt idx="502">
                  <c:v>34.884705495336505</c:v>
                </c:pt>
                <c:pt idx="503">
                  <c:v>38.080937311285119</c:v>
                </c:pt>
                <c:pt idx="504">
                  <c:v>40.825967330664348</c:v>
                </c:pt>
                <c:pt idx="505">
                  <c:v>46.650455459515861</c:v>
                </c:pt>
                <c:pt idx="506">
                  <c:v>45.532788108653293</c:v>
                </c:pt>
                <c:pt idx="507">
                  <c:v>43.5657229213164</c:v>
                </c:pt>
                <c:pt idx="508">
                  <c:v>41.55573893739281</c:v>
                </c:pt>
                <c:pt idx="509">
                  <c:v>39.410963382687214</c:v>
                </c:pt>
                <c:pt idx="510">
                  <c:v>37.332077537410463</c:v>
                </c:pt>
                <c:pt idx="511">
                  <c:v>34.835459691296137</c:v>
                </c:pt>
                <c:pt idx="512">
                  <c:v>31.915652497663224</c:v>
                </c:pt>
                <c:pt idx="513">
                  <c:v>28.887556664084428</c:v>
                </c:pt>
                <c:pt idx="514">
                  <c:v>26.009603361964345</c:v>
                </c:pt>
                <c:pt idx="515">
                  <c:v>23.04279532200291</c:v>
                </c:pt>
                <c:pt idx="516">
                  <c:v>20.256521972720446</c:v>
                </c:pt>
                <c:pt idx="517">
                  <c:v>17.079894379200475</c:v>
                </c:pt>
                <c:pt idx="518">
                  <c:v>13.861575207612415</c:v>
                </c:pt>
                <c:pt idx="519">
                  <c:v>13.492600166408025</c:v>
                </c:pt>
                <c:pt idx="520">
                  <c:v>18.503749315418837</c:v>
                </c:pt>
                <c:pt idx="521">
                  <c:v>17.071790857968626</c:v>
                </c:pt>
                <c:pt idx="522">
                  <c:v>19.610489691905475</c:v>
                </c:pt>
                <c:pt idx="523">
                  <c:v>19.249424089496529</c:v>
                </c:pt>
                <c:pt idx="524">
                  <c:v>24.941574597254156</c:v>
                </c:pt>
                <c:pt idx="525">
                  <c:v>22.326540746649698</c:v>
                </c:pt>
                <c:pt idx="526">
                  <c:v>19.48298214105662</c:v>
                </c:pt>
                <c:pt idx="527">
                  <c:v>20.411139587131782</c:v>
                </c:pt>
                <c:pt idx="528">
                  <c:v>17.86683595376546</c:v>
                </c:pt>
                <c:pt idx="529">
                  <c:v>20.203146061524901</c:v>
                </c:pt>
                <c:pt idx="530">
                  <c:v>18.046033710020968</c:v>
                </c:pt>
                <c:pt idx="531">
                  <c:v>16.407520566766991</c:v>
                </c:pt>
                <c:pt idx="532">
                  <c:v>14.91673047789388</c:v>
                </c:pt>
                <c:pt idx="533">
                  <c:v>14.488101876722226</c:v>
                </c:pt>
                <c:pt idx="534">
                  <c:v>12.589646856368514</c:v>
                </c:pt>
                <c:pt idx="535">
                  <c:v>10.442910277707915</c:v>
                </c:pt>
                <c:pt idx="536">
                  <c:v>8.5463724587080243</c:v>
                </c:pt>
                <c:pt idx="537">
                  <c:v>6.9073346525532795</c:v>
                </c:pt>
                <c:pt idx="538">
                  <c:v>5.958457286808204</c:v>
                </c:pt>
                <c:pt idx="539">
                  <c:v>6.0842357866053618</c:v>
                </c:pt>
                <c:pt idx="540">
                  <c:v>8.2805254406149995</c:v>
                </c:pt>
                <c:pt idx="541">
                  <c:v>8.7734987810899998</c:v>
                </c:pt>
                <c:pt idx="542">
                  <c:v>7.6253877925079729</c:v>
                </c:pt>
                <c:pt idx="543">
                  <c:v>7.4905461606230013</c:v>
                </c:pt>
                <c:pt idx="544">
                  <c:v>6.1848871265595449</c:v>
                </c:pt>
                <c:pt idx="545">
                  <c:v>4.9706534907613777</c:v>
                </c:pt>
                <c:pt idx="546">
                  <c:v>6.0540098290754516</c:v>
                </c:pt>
                <c:pt idx="547">
                  <c:v>4.9769813122691726</c:v>
                </c:pt>
                <c:pt idx="548">
                  <c:v>4.1319958359581967</c:v>
                </c:pt>
                <c:pt idx="549">
                  <c:v>15.95680841833137</c:v>
                </c:pt>
                <c:pt idx="550">
                  <c:v>15.553011681718028</c:v>
                </c:pt>
                <c:pt idx="551">
                  <c:v>13.121381428740806</c:v>
                </c:pt>
                <c:pt idx="552">
                  <c:v>16.062621917059531</c:v>
                </c:pt>
                <c:pt idx="553">
                  <c:v>21.434131376903416</c:v>
                </c:pt>
                <c:pt idx="554">
                  <c:v>19.811543755881406</c:v>
                </c:pt>
                <c:pt idx="555">
                  <c:v>18.105455070494926</c:v>
                </c:pt>
                <c:pt idx="556">
                  <c:v>15.613293753330851</c:v>
                </c:pt>
                <c:pt idx="557">
                  <c:v>13.878342698487875</c:v>
                </c:pt>
                <c:pt idx="558">
                  <c:v>35.080353806187851</c:v>
                </c:pt>
                <c:pt idx="559">
                  <c:v>33.465176662821513</c:v>
                </c:pt>
                <c:pt idx="560">
                  <c:v>33.359407747099553</c:v>
                </c:pt>
                <c:pt idx="561">
                  <c:v>30.906636834951033</c:v>
                </c:pt>
                <c:pt idx="562">
                  <c:v>28.82728198946764</c:v>
                </c:pt>
                <c:pt idx="563">
                  <c:v>30.679036388040934</c:v>
                </c:pt>
                <c:pt idx="564">
                  <c:v>28.954284356441313</c:v>
                </c:pt>
                <c:pt idx="565">
                  <c:v>27.09713994340958</c:v>
                </c:pt>
                <c:pt idx="566">
                  <c:v>28.647499058697491</c:v>
                </c:pt>
                <c:pt idx="567">
                  <c:v>26.655115823584371</c:v>
                </c:pt>
                <c:pt idx="568">
                  <c:v>31.626012451776997</c:v>
                </c:pt>
                <c:pt idx="569">
                  <c:v>30.335185931545453</c:v>
                </c:pt>
                <c:pt idx="570">
                  <c:v>29.148096890127235</c:v>
                </c:pt>
                <c:pt idx="571">
                  <c:v>29.451031328230819</c:v>
                </c:pt>
                <c:pt idx="572">
                  <c:v>27.464591421966322</c:v>
                </c:pt>
                <c:pt idx="573">
                  <c:v>25.253926288123363</c:v>
                </c:pt>
                <c:pt idx="574">
                  <c:v>22.253733048886456</c:v>
                </c:pt>
                <c:pt idx="575">
                  <c:v>19.427224479107135</c:v>
                </c:pt>
                <c:pt idx="576">
                  <c:v>16.344025259049626</c:v>
                </c:pt>
                <c:pt idx="577">
                  <c:v>13.90714066984523</c:v>
                </c:pt>
                <c:pt idx="578">
                  <c:v>15.650228735559947</c:v>
                </c:pt>
                <c:pt idx="579">
                  <c:v>15.18464509078613</c:v>
                </c:pt>
                <c:pt idx="580">
                  <c:v>12.980245760503944</c:v>
                </c:pt>
                <c:pt idx="581">
                  <c:v>11.481633587283939</c:v>
                </c:pt>
                <c:pt idx="582">
                  <c:v>13.632858049744524</c:v>
                </c:pt>
                <c:pt idx="583">
                  <c:v>11.556092584362247</c:v>
                </c:pt>
                <c:pt idx="584">
                  <c:v>13.13376774906911</c:v>
                </c:pt>
                <c:pt idx="585">
                  <c:v>14.127909374719163</c:v>
                </c:pt>
                <c:pt idx="586">
                  <c:v>12.442852105270569</c:v>
                </c:pt>
                <c:pt idx="587">
                  <c:v>10.664470018917832</c:v>
                </c:pt>
                <c:pt idx="588">
                  <c:v>8.9402997698463444</c:v>
                </c:pt>
                <c:pt idx="589">
                  <c:v>8.083695753773382</c:v>
                </c:pt>
                <c:pt idx="590">
                  <c:v>8.7122939895596598</c:v>
                </c:pt>
                <c:pt idx="591">
                  <c:v>8.4038634002939236</c:v>
                </c:pt>
                <c:pt idx="592">
                  <c:v>18.960551738338182</c:v>
                </c:pt>
                <c:pt idx="593">
                  <c:v>29.709104481464291</c:v>
                </c:pt>
                <c:pt idx="594">
                  <c:v>27.787703180756086</c:v>
                </c:pt>
                <c:pt idx="595">
                  <c:v>25.485689432914317</c:v>
                </c:pt>
                <c:pt idx="596">
                  <c:v>23.58042127041022</c:v>
                </c:pt>
                <c:pt idx="597">
                  <c:v>21.788952434286191</c:v>
                </c:pt>
                <c:pt idx="598">
                  <c:v>19.38932932088413</c:v>
                </c:pt>
                <c:pt idx="599">
                  <c:v>36.977705748650735</c:v>
                </c:pt>
                <c:pt idx="600">
                  <c:v>35.799435894557128</c:v>
                </c:pt>
                <c:pt idx="601">
                  <c:v>33.826718354730431</c:v>
                </c:pt>
                <c:pt idx="602">
                  <c:v>31.779899339467374</c:v>
                </c:pt>
                <c:pt idx="603">
                  <c:v>29.476606611293246</c:v>
                </c:pt>
                <c:pt idx="604">
                  <c:v>27.072333065500867</c:v>
                </c:pt>
                <c:pt idx="605">
                  <c:v>24.632009009123021</c:v>
                </c:pt>
                <c:pt idx="606">
                  <c:v>22.374865821863153</c:v>
                </c:pt>
                <c:pt idx="607">
                  <c:v>20.104790467905548</c:v>
                </c:pt>
                <c:pt idx="608">
                  <c:v>17.846963423008553</c:v>
                </c:pt>
                <c:pt idx="609">
                  <c:v>16.109214996389589</c:v>
                </c:pt>
                <c:pt idx="610">
                  <c:v>14.196105779770965</c:v>
                </c:pt>
                <c:pt idx="611">
                  <c:v>12.533998141983393</c:v>
                </c:pt>
                <c:pt idx="612">
                  <c:v>11.243688405772348</c:v>
                </c:pt>
                <c:pt idx="613">
                  <c:v>9.8684770487196438</c:v>
                </c:pt>
                <c:pt idx="614">
                  <c:v>8.6595427301437464</c:v>
                </c:pt>
                <c:pt idx="615">
                  <c:v>11.585193049033764</c:v>
                </c:pt>
                <c:pt idx="616">
                  <c:v>10.727711482008012</c:v>
                </c:pt>
                <c:pt idx="617">
                  <c:v>9.6750322551064922</c:v>
                </c:pt>
                <c:pt idx="618">
                  <c:v>8.809236641759437</c:v>
                </c:pt>
                <c:pt idx="619">
                  <c:v>8.3722958730291399</c:v>
                </c:pt>
                <c:pt idx="620">
                  <c:v>10.52448039886378</c:v>
                </c:pt>
                <c:pt idx="621">
                  <c:v>13.260023386257018</c:v>
                </c:pt>
                <c:pt idx="622">
                  <c:v>21.768569951840821</c:v>
                </c:pt>
                <c:pt idx="623">
                  <c:v>31.185589828186764</c:v>
                </c:pt>
                <c:pt idx="624">
                  <c:v>32.235062843982107</c:v>
                </c:pt>
                <c:pt idx="625">
                  <c:v>31.282488070483122</c:v>
                </c:pt>
                <c:pt idx="626">
                  <c:v>30.340443337702354</c:v>
                </c:pt>
                <c:pt idx="627">
                  <c:v>29.258221285727839</c:v>
                </c:pt>
                <c:pt idx="628">
                  <c:v>28.208787823580625</c:v>
                </c:pt>
                <c:pt idx="629">
                  <c:v>27.354397164790129</c:v>
                </c:pt>
                <c:pt idx="630">
                  <c:v>27.155846277162059</c:v>
                </c:pt>
                <c:pt idx="631">
                  <c:v>26.203359463036669</c:v>
                </c:pt>
                <c:pt idx="632">
                  <c:v>25.531612356744542</c:v>
                </c:pt>
                <c:pt idx="633">
                  <c:v>27.396218764211188</c:v>
                </c:pt>
                <c:pt idx="634">
                  <c:v>26.425152972454036</c:v>
                </c:pt>
                <c:pt idx="635">
                  <c:v>25.301504442673316</c:v>
                </c:pt>
                <c:pt idx="636">
                  <c:v>24.18274327906062</c:v>
                </c:pt>
                <c:pt idx="637">
                  <c:v>23.073270811494794</c:v>
                </c:pt>
                <c:pt idx="638">
                  <c:v>22.653827102963689</c:v>
                </c:pt>
                <c:pt idx="639">
                  <c:v>22.826817957345416</c:v>
                </c:pt>
                <c:pt idx="640">
                  <c:v>24.309333060543455</c:v>
                </c:pt>
                <c:pt idx="641">
                  <c:v>28.323396654860712</c:v>
                </c:pt>
                <c:pt idx="642">
                  <c:v>30.048507359191561</c:v>
                </c:pt>
                <c:pt idx="643">
                  <c:v>29.296466006929343</c:v>
                </c:pt>
                <c:pt idx="644">
                  <c:v>29.144179913244706</c:v>
                </c:pt>
                <c:pt idx="645">
                  <c:v>28.069802812662708</c:v>
                </c:pt>
                <c:pt idx="646">
                  <c:v>27.039999205980319</c:v>
                </c:pt>
                <c:pt idx="647">
                  <c:v>25.974661339166861</c:v>
                </c:pt>
                <c:pt idx="648">
                  <c:v>24.942096851248618</c:v>
                </c:pt>
                <c:pt idx="649">
                  <c:v>23.992611554999407</c:v>
                </c:pt>
                <c:pt idx="650">
                  <c:v>23.012619721403347</c:v>
                </c:pt>
                <c:pt idx="651">
                  <c:v>21.973934702347933</c:v>
                </c:pt>
                <c:pt idx="652">
                  <c:v>20.883277865812559</c:v>
                </c:pt>
                <c:pt idx="653">
                  <c:v>20.27839711047903</c:v>
                </c:pt>
                <c:pt idx="654">
                  <c:v>27.176188334412927</c:v>
                </c:pt>
                <c:pt idx="655">
                  <c:v>26.83937992591013</c:v>
                </c:pt>
                <c:pt idx="656">
                  <c:v>26.226851545357331</c:v>
                </c:pt>
                <c:pt idx="657">
                  <c:v>25.498304869497051</c:v>
                </c:pt>
                <c:pt idx="658">
                  <c:v>24.644618352132252</c:v>
                </c:pt>
                <c:pt idx="659">
                  <c:v>23.659416497250078</c:v>
                </c:pt>
                <c:pt idx="660">
                  <c:v>23.934652695362637</c:v>
                </c:pt>
                <c:pt idx="661">
                  <c:v>24.216690333393903</c:v>
                </c:pt>
                <c:pt idx="662">
                  <c:v>23.68774958941712</c:v>
                </c:pt>
                <c:pt idx="663">
                  <c:v>23.134903210253924</c:v>
                </c:pt>
                <c:pt idx="664">
                  <c:v>22.619338710430387</c:v>
                </c:pt>
                <c:pt idx="665">
                  <c:v>21.875494756764809</c:v>
                </c:pt>
                <c:pt idx="666">
                  <c:v>22.416743466565748</c:v>
                </c:pt>
                <c:pt idx="667">
                  <c:v>22.733103352505708</c:v>
                </c:pt>
                <c:pt idx="668">
                  <c:v>25.237791029475218</c:v>
                </c:pt>
                <c:pt idx="669">
                  <c:v>24.583873391142177</c:v>
                </c:pt>
                <c:pt idx="670">
                  <c:v>23.914638034945728</c:v>
                </c:pt>
                <c:pt idx="671">
                  <c:v>23.361746020562588</c:v>
                </c:pt>
                <c:pt idx="672">
                  <c:v>22.688097671451384</c:v>
                </c:pt>
                <c:pt idx="673">
                  <c:v>22.063555781840318</c:v>
                </c:pt>
                <c:pt idx="674">
                  <c:v>21.151165531707619</c:v>
                </c:pt>
                <c:pt idx="675">
                  <c:v>20.626141301610009</c:v>
                </c:pt>
                <c:pt idx="676">
                  <c:v>20.145680937300284</c:v>
                </c:pt>
                <c:pt idx="677">
                  <c:v>19.820879484276695</c:v>
                </c:pt>
                <c:pt idx="678">
                  <c:v>19.478740529846444</c:v>
                </c:pt>
                <c:pt idx="679">
                  <c:v>19.149888525102806</c:v>
                </c:pt>
                <c:pt idx="680">
                  <c:v>19.051187611704222</c:v>
                </c:pt>
                <c:pt idx="681">
                  <c:v>20.992283287258147</c:v>
                </c:pt>
                <c:pt idx="682">
                  <c:v>30.288749942377116</c:v>
                </c:pt>
                <c:pt idx="683">
                  <c:v>30.042092941621323</c:v>
                </c:pt>
                <c:pt idx="684">
                  <c:v>29.764395693171139</c:v>
                </c:pt>
                <c:pt idx="685">
                  <c:v>32.813674390826975</c:v>
                </c:pt>
                <c:pt idx="686">
                  <c:v>32.660938499256957</c:v>
                </c:pt>
                <c:pt idx="687">
                  <c:v>32.611310969073308</c:v>
                </c:pt>
                <c:pt idx="688">
                  <c:v>33.060076612161744</c:v>
                </c:pt>
                <c:pt idx="689">
                  <c:v>32.711604993778103</c:v>
                </c:pt>
                <c:pt idx="690">
                  <c:v>52.535239812203216</c:v>
                </c:pt>
                <c:pt idx="691">
                  <c:v>52.535239812203216</c:v>
                </c:pt>
                <c:pt idx="692">
                  <c:v>52.535239812203216</c:v>
                </c:pt>
                <c:pt idx="693">
                  <c:v>52.777867249804608</c:v>
                </c:pt>
                <c:pt idx="694">
                  <c:v>53.568601103790499</c:v>
                </c:pt>
                <c:pt idx="695">
                  <c:v>53.847033805200979</c:v>
                </c:pt>
                <c:pt idx="696">
                  <c:v>54.261660716531551</c:v>
                </c:pt>
                <c:pt idx="697">
                  <c:v>54.452404504798977</c:v>
                </c:pt>
                <c:pt idx="698">
                  <c:v>55.104627847461678</c:v>
                </c:pt>
                <c:pt idx="699">
                  <c:v>56.652429299948587</c:v>
                </c:pt>
                <c:pt idx="700">
                  <c:v>57.025503250575333</c:v>
                </c:pt>
                <c:pt idx="701">
                  <c:v>57.026524767024625</c:v>
                </c:pt>
                <c:pt idx="702">
                  <c:v>57.039008440942183</c:v>
                </c:pt>
                <c:pt idx="703">
                  <c:v>57.040127086463961</c:v>
                </c:pt>
                <c:pt idx="704">
                  <c:v>58.483253897114842</c:v>
                </c:pt>
                <c:pt idx="705">
                  <c:v>59.701270094571093</c:v>
                </c:pt>
                <c:pt idx="706">
                  <c:v>61.52848470201539</c:v>
                </c:pt>
                <c:pt idx="707">
                  <c:v>61.533284498542812</c:v>
                </c:pt>
                <c:pt idx="708">
                  <c:v>61.533284498542812</c:v>
                </c:pt>
                <c:pt idx="709">
                  <c:v>61.533284498542812</c:v>
                </c:pt>
                <c:pt idx="710">
                  <c:v>61.700437167131838</c:v>
                </c:pt>
                <c:pt idx="711">
                  <c:v>62.296608515133912</c:v>
                </c:pt>
                <c:pt idx="712">
                  <c:v>62.473439827823078</c:v>
                </c:pt>
                <c:pt idx="713">
                  <c:v>62.368371901626233</c:v>
                </c:pt>
                <c:pt idx="714">
                  <c:v>62.210921547839881</c:v>
                </c:pt>
                <c:pt idx="715">
                  <c:v>62.095834095632554</c:v>
                </c:pt>
                <c:pt idx="716">
                  <c:v>64.057163557726625</c:v>
                </c:pt>
                <c:pt idx="717">
                  <c:v>64.689743627688955</c:v>
                </c:pt>
                <c:pt idx="718">
                  <c:v>66.564961809649432</c:v>
                </c:pt>
                <c:pt idx="719">
                  <c:v>72.511920487348149</c:v>
                </c:pt>
                <c:pt idx="720">
                  <c:v>74.581603260969842</c:v>
                </c:pt>
                <c:pt idx="721">
                  <c:v>75.303152422362984</c:v>
                </c:pt>
                <c:pt idx="722">
                  <c:v>75.184961154333919</c:v>
                </c:pt>
                <c:pt idx="723">
                  <c:v>75.261733353948543</c:v>
                </c:pt>
                <c:pt idx="724">
                  <c:v>75.51937943689228</c:v>
                </c:pt>
                <c:pt idx="725">
                  <c:v>75.51937943689228</c:v>
                </c:pt>
                <c:pt idx="726">
                  <c:v>75.51937943689228</c:v>
                </c:pt>
                <c:pt idx="727">
                  <c:v>75.51937943689228</c:v>
                </c:pt>
                <c:pt idx="728">
                  <c:v>75.51937943689228</c:v>
                </c:pt>
                <c:pt idx="729">
                  <c:v>75.51937943689228</c:v>
                </c:pt>
                <c:pt idx="730">
                  <c:v>75.51937943689228</c:v>
                </c:pt>
                <c:pt idx="731">
                  <c:v>75.51937943689228</c:v>
                </c:pt>
                <c:pt idx="732">
                  <c:v>75.51937943689228</c:v>
                </c:pt>
                <c:pt idx="733">
                  <c:v>75.51937943689228</c:v>
                </c:pt>
                <c:pt idx="734">
                  <c:v>75.51937943689228</c:v>
                </c:pt>
                <c:pt idx="735">
                  <c:v>75.51937943689228</c:v>
                </c:pt>
                <c:pt idx="736">
                  <c:v>75.51937943689228</c:v>
                </c:pt>
                <c:pt idx="737">
                  <c:v>75.51937943689228</c:v>
                </c:pt>
                <c:pt idx="738">
                  <c:v>75.51937943689228</c:v>
                </c:pt>
                <c:pt idx="739">
                  <c:v>75.51937943689228</c:v>
                </c:pt>
                <c:pt idx="740">
                  <c:v>75.51937943689228</c:v>
                </c:pt>
                <c:pt idx="741">
                  <c:v>75.51937943689228</c:v>
                </c:pt>
                <c:pt idx="742">
                  <c:v>75.51937943689228</c:v>
                </c:pt>
                <c:pt idx="743">
                  <c:v>75.51937943689228</c:v>
                </c:pt>
                <c:pt idx="744">
                  <c:v>75.51937943689228</c:v>
                </c:pt>
                <c:pt idx="745">
                  <c:v>75.51937943689228</c:v>
                </c:pt>
                <c:pt idx="746">
                  <c:v>75.51937943689228</c:v>
                </c:pt>
                <c:pt idx="747">
                  <c:v>75.51937943689228</c:v>
                </c:pt>
                <c:pt idx="748">
                  <c:v>75.699504126744756</c:v>
                </c:pt>
                <c:pt idx="749">
                  <c:v>75.817073876665006</c:v>
                </c:pt>
                <c:pt idx="750">
                  <c:v>76.458444765968594</c:v>
                </c:pt>
                <c:pt idx="751">
                  <c:v>76.568369761315921</c:v>
                </c:pt>
                <c:pt idx="752">
                  <c:v>76.595330752062367</c:v>
                </c:pt>
                <c:pt idx="753">
                  <c:v>77.336698603823521</c:v>
                </c:pt>
                <c:pt idx="754">
                  <c:v>77.327418522484265</c:v>
                </c:pt>
                <c:pt idx="755">
                  <c:v>77.327418522484265</c:v>
                </c:pt>
                <c:pt idx="756">
                  <c:v>77.327418522484265</c:v>
                </c:pt>
                <c:pt idx="757">
                  <c:v>77.327418522484265</c:v>
                </c:pt>
                <c:pt idx="758">
                  <c:v>77.327418522484265</c:v>
                </c:pt>
                <c:pt idx="759">
                  <c:v>77.327418522484265</c:v>
                </c:pt>
                <c:pt idx="760">
                  <c:v>77.327418522484265</c:v>
                </c:pt>
                <c:pt idx="761">
                  <c:v>77.327418522484265</c:v>
                </c:pt>
                <c:pt idx="762">
                  <c:v>77.327418522484265</c:v>
                </c:pt>
                <c:pt idx="763">
                  <c:v>77.749539682238336</c:v>
                </c:pt>
                <c:pt idx="764">
                  <c:v>77.990937671313844</c:v>
                </c:pt>
                <c:pt idx="765">
                  <c:v>77.990937671313844</c:v>
                </c:pt>
                <c:pt idx="766">
                  <c:v>77.990937671313844</c:v>
                </c:pt>
                <c:pt idx="767">
                  <c:v>77.822588737153055</c:v>
                </c:pt>
                <c:pt idx="768">
                  <c:v>77.570801040591761</c:v>
                </c:pt>
                <c:pt idx="769">
                  <c:v>78.328837804959576</c:v>
                </c:pt>
                <c:pt idx="770">
                  <c:v>78.499337567562151</c:v>
                </c:pt>
                <c:pt idx="771">
                  <c:v>79.777929581377649</c:v>
                </c:pt>
                <c:pt idx="772">
                  <c:v>79.912391792738674</c:v>
                </c:pt>
                <c:pt idx="773">
                  <c:v>79.912391792738674</c:v>
                </c:pt>
                <c:pt idx="774">
                  <c:v>79.912391792738674</c:v>
                </c:pt>
                <c:pt idx="775">
                  <c:v>79.912391792738674</c:v>
                </c:pt>
                <c:pt idx="776">
                  <c:v>79.912391792738674</c:v>
                </c:pt>
                <c:pt idx="777">
                  <c:v>79.912391792738674</c:v>
                </c:pt>
                <c:pt idx="778">
                  <c:v>79.912391792738674</c:v>
                </c:pt>
                <c:pt idx="779">
                  <c:v>79.912391792738674</c:v>
                </c:pt>
                <c:pt idx="780">
                  <c:v>79.912391792738674</c:v>
                </c:pt>
                <c:pt idx="781">
                  <c:v>79.912391792738674</c:v>
                </c:pt>
                <c:pt idx="782">
                  <c:v>80.346012627029666</c:v>
                </c:pt>
                <c:pt idx="783">
                  <c:v>81.230880904710077</c:v>
                </c:pt>
                <c:pt idx="784">
                  <c:v>82.277486850562866</c:v>
                </c:pt>
                <c:pt idx="785">
                  <c:v>82.672716617203534</c:v>
                </c:pt>
                <c:pt idx="786">
                  <c:v>82.759091225440741</c:v>
                </c:pt>
                <c:pt idx="787">
                  <c:v>83.200110810683697</c:v>
                </c:pt>
                <c:pt idx="788">
                  <c:v>84.864264482800252</c:v>
                </c:pt>
                <c:pt idx="789">
                  <c:v>85.646174955513715</c:v>
                </c:pt>
                <c:pt idx="790">
                  <c:v>85.646985696688404</c:v>
                </c:pt>
                <c:pt idx="791">
                  <c:v>86.122521414009185</c:v>
                </c:pt>
                <c:pt idx="792">
                  <c:v>86.054232049806984</c:v>
                </c:pt>
                <c:pt idx="793">
                  <c:v>85.320980756437166</c:v>
                </c:pt>
                <c:pt idx="794">
                  <c:v>85.40509387711181</c:v>
                </c:pt>
                <c:pt idx="795">
                  <c:v>85.593733946612815</c:v>
                </c:pt>
                <c:pt idx="796">
                  <c:v>86.03173829797683</c:v>
                </c:pt>
                <c:pt idx="797">
                  <c:v>85.471049695939342</c:v>
                </c:pt>
                <c:pt idx="798">
                  <c:v>86.003348410573537</c:v>
                </c:pt>
                <c:pt idx="799">
                  <c:v>85.836916726317952</c:v>
                </c:pt>
                <c:pt idx="800">
                  <c:v>86.638370942620625</c:v>
                </c:pt>
                <c:pt idx="801">
                  <c:v>86.888853481758971</c:v>
                </c:pt>
                <c:pt idx="802">
                  <c:v>87.34852862477797</c:v>
                </c:pt>
                <c:pt idx="803">
                  <c:v>86.636518993668517</c:v>
                </c:pt>
                <c:pt idx="804">
                  <c:v>86.574403204942925</c:v>
                </c:pt>
                <c:pt idx="805">
                  <c:v>85.836573709228347</c:v>
                </c:pt>
                <c:pt idx="806">
                  <c:v>85.101911181187845</c:v>
                </c:pt>
                <c:pt idx="807">
                  <c:v>84.412519663554946</c:v>
                </c:pt>
                <c:pt idx="808">
                  <c:v>83.96648480763875</c:v>
                </c:pt>
                <c:pt idx="809">
                  <c:v>84.077614222617029</c:v>
                </c:pt>
                <c:pt idx="810">
                  <c:v>83.68869048555662</c:v>
                </c:pt>
                <c:pt idx="811">
                  <c:v>83.060217765379875</c:v>
                </c:pt>
                <c:pt idx="812">
                  <c:v>82.402289673717007</c:v>
                </c:pt>
                <c:pt idx="813">
                  <c:v>83.173339986644919</c:v>
                </c:pt>
                <c:pt idx="814">
                  <c:v>83.122710773334873</c:v>
                </c:pt>
                <c:pt idx="815">
                  <c:v>83.149236076883454</c:v>
                </c:pt>
                <c:pt idx="816">
                  <c:v>83.133839955098878</c:v>
                </c:pt>
                <c:pt idx="817">
                  <c:v>82.182148899158889</c:v>
                </c:pt>
                <c:pt idx="818">
                  <c:v>84.016257615502326</c:v>
                </c:pt>
                <c:pt idx="819">
                  <c:v>84.249219485348377</c:v>
                </c:pt>
                <c:pt idx="820">
                  <c:v>83.451550823914175</c:v>
                </c:pt>
                <c:pt idx="821">
                  <c:v>82.125513245190348</c:v>
                </c:pt>
                <c:pt idx="822">
                  <c:v>80.522804701183674</c:v>
                </c:pt>
                <c:pt idx="823">
                  <c:v>78.854759609547401</c:v>
                </c:pt>
                <c:pt idx="824">
                  <c:v>77.258996952185328</c:v>
                </c:pt>
                <c:pt idx="825">
                  <c:v>75.644632565262015</c:v>
                </c:pt>
                <c:pt idx="826">
                  <c:v>74.04023339060366</c:v>
                </c:pt>
                <c:pt idx="827">
                  <c:v>72.367406425059258</c:v>
                </c:pt>
                <c:pt idx="828">
                  <c:v>70.751129920359574</c:v>
                </c:pt>
                <c:pt idx="829">
                  <c:v>69.061694267706898</c:v>
                </c:pt>
                <c:pt idx="830">
                  <c:v>67.323096901213773</c:v>
                </c:pt>
                <c:pt idx="831">
                  <c:v>65.581842144783039</c:v>
                </c:pt>
                <c:pt idx="832">
                  <c:v>63.881776932381086</c:v>
                </c:pt>
                <c:pt idx="833">
                  <c:v>62.181955020221025</c:v>
                </c:pt>
                <c:pt idx="834">
                  <c:v>60.543674123861798</c:v>
                </c:pt>
                <c:pt idx="835">
                  <c:v>58.767873298246151</c:v>
                </c:pt>
                <c:pt idx="836">
                  <c:v>56.988086387724529</c:v>
                </c:pt>
                <c:pt idx="837">
                  <c:v>57.285463068446113</c:v>
                </c:pt>
                <c:pt idx="838">
                  <c:v>55.935406336534989</c:v>
                </c:pt>
                <c:pt idx="839">
                  <c:v>54.322370644580332</c:v>
                </c:pt>
                <c:pt idx="840">
                  <c:v>52.494086367702579</c:v>
                </c:pt>
                <c:pt idx="841">
                  <c:v>50.749509873850464</c:v>
                </c:pt>
                <c:pt idx="842">
                  <c:v>49.188782945115754</c:v>
                </c:pt>
                <c:pt idx="843">
                  <c:v>48.065495279164139</c:v>
                </c:pt>
                <c:pt idx="844">
                  <c:v>46.631183184497083</c:v>
                </c:pt>
                <c:pt idx="845">
                  <c:v>44.950384049140709</c:v>
                </c:pt>
                <c:pt idx="846">
                  <c:v>43.081506579506097</c:v>
                </c:pt>
                <c:pt idx="847">
                  <c:v>41.06114467087356</c:v>
                </c:pt>
                <c:pt idx="848">
                  <c:v>40.2057131238316</c:v>
                </c:pt>
                <c:pt idx="849">
                  <c:v>42.954966062383569</c:v>
                </c:pt>
                <c:pt idx="850">
                  <c:v>43.846753851444021</c:v>
                </c:pt>
                <c:pt idx="851">
                  <c:v>42.823524083691105</c:v>
                </c:pt>
                <c:pt idx="852">
                  <c:v>40.7721228747344</c:v>
                </c:pt>
                <c:pt idx="853">
                  <c:v>38.71463871576259</c:v>
                </c:pt>
                <c:pt idx="854">
                  <c:v>43.220897665550396</c:v>
                </c:pt>
                <c:pt idx="855">
                  <c:v>41.814899967644905</c:v>
                </c:pt>
                <c:pt idx="856">
                  <c:v>43.674803678937664</c:v>
                </c:pt>
                <c:pt idx="857">
                  <c:v>41.473820463350449</c:v>
                </c:pt>
                <c:pt idx="858">
                  <c:v>40.162602660583453</c:v>
                </c:pt>
                <c:pt idx="859">
                  <c:v>37.713985827784697</c:v>
                </c:pt>
                <c:pt idx="860">
                  <c:v>35.115722816567789</c:v>
                </c:pt>
                <c:pt idx="861">
                  <c:v>36.642400179648519</c:v>
                </c:pt>
                <c:pt idx="862">
                  <c:v>39.060681752354107</c:v>
                </c:pt>
                <c:pt idx="863">
                  <c:v>37.714327117598735</c:v>
                </c:pt>
                <c:pt idx="864">
                  <c:v>37.952944678207302</c:v>
                </c:pt>
                <c:pt idx="865">
                  <c:v>36.049898124242148</c:v>
                </c:pt>
                <c:pt idx="866">
                  <c:v>34.947767948435022</c:v>
                </c:pt>
                <c:pt idx="867">
                  <c:v>32.515591808300755</c:v>
                </c:pt>
                <c:pt idx="868">
                  <c:v>33.687994541008692</c:v>
                </c:pt>
                <c:pt idx="869">
                  <c:v>31.321617429462894</c:v>
                </c:pt>
                <c:pt idx="870">
                  <c:v>28.747270927681885</c:v>
                </c:pt>
                <c:pt idx="871">
                  <c:v>28.241816171036202</c:v>
                </c:pt>
                <c:pt idx="872">
                  <c:v>30.55537103137053</c:v>
                </c:pt>
                <c:pt idx="873">
                  <c:v>28.118345676492773</c:v>
                </c:pt>
                <c:pt idx="874">
                  <c:v>25.521803048067738</c:v>
                </c:pt>
                <c:pt idx="875">
                  <c:v>22.512973291534529</c:v>
                </c:pt>
                <c:pt idx="876">
                  <c:v>28.647779958388078</c:v>
                </c:pt>
                <c:pt idx="877">
                  <c:v>28.313982940417958</c:v>
                </c:pt>
                <c:pt idx="878">
                  <c:v>29.578362507582238</c:v>
                </c:pt>
                <c:pt idx="879">
                  <c:v>32.325692992186219</c:v>
                </c:pt>
                <c:pt idx="880">
                  <c:v>34.612093120711243</c:v>
                </c:pt>
                <c:pt idx="881">
                  <c:v>32.816040642327863</c:v>
                </c:pt>
                <c:pt idx="882">
                  <c:v>30.872123890530887</c:v>
                </c:pt>
                <c:pt idx="883">
                  <c:v>33.01544516561065</c:v>
                </c:pt>
                <c:pt idx="884">
                  <c:v>30.559543560327359</c:v>
                </c:pt>
                <c:pt idx="885">
                  <c:v>28.370518599458091</c:v>
                </c:pt>
                <c:pt idx="886">
                  <c:v>26.041992247622844</c:v>
                </c:pt>
                <c:pt idx="887">
                  <c:v>31.00194066986727</c:v>
                </c:pt>
                <c:pt idx="888">
                  <c:v>32.36858089419227</c:v>
                </c:pt>
                <c:pt idx="889">
                  <c:v>30.755730495723991</c:v>
                </c:pt>
                <c:pt idx="890">
                  <c:v>31.076390902279375</c:v>
                </c:pt>
                <c:pt idx="891">
                  <c:v>29.144851076721633</c:v>
                </c:pt>
                <c:pt idx="892">
                  <c:v>29.928004283667473</c:v>
                </c:pt>
                <c:pt idx="893">
                  <c:v>27.603741464948104</c:v>
                </c:pt>
                <c:pt idx="894">
                  <c:v>25.0446749553067</c:v>
                </c:pt>
                <c:pt idx="895">
                  <c:v>22.146365416907699</c:v>
                </c:pt>
                <c:pt idx="896">
                  <c:v>23.616515904068745</c:v>
                </c:pt>
                <c:pt idx="897">
                  <c:v>33.280160014834522</c:v>
                </c:pt>
                <c:pt idx="898">
                  <c:v>30.620112687574874</c:v>
                </c:pt>
                <c:pt idx="899">
                  <c:v>27.548834267514597</c:v>
                </c:pt>
                <c:pt idx="900">
                  <c:v>40.254587975417238</c:v>
                </c:pt>
                <c:pt idx="901">
                  <c:v>40.383437525890891</c:v>
                </c:pt>
                <c:pt idx="902">
                  <c:v>40.916178344705486</c:v>
                </c:pt>
                <c:pt idx="903">
                  <c:v>47.44985092749188</c:v>
                </c:pt>
                <c:pt idx="904">
                  <c:v>64.165455483316521</c:v>
                </c:pt>
                <c:pt idx="905">
                  <c:v>67.663913902989819</c:v>
                </c:pt>
                <c:pt idx="906">
                  <c:v>66.499575342345963</c:v>
                </c:pt>
                <c:pt idx="907">
                  <c:v>65.178987033930539</c:v>
                </c:pt>
                <c:pt idx="908">
                  <c:v>64.209115218595258</c:v>
                </c:pt>
                <c:pt idx="909">
                  <c:v>65.883809604083496</c:v>
                </c:pt>
                <c:pt idx="910">
                  <c:v>65.028210104118216</c:v>
                </c:pt>
                <c:pt idx="911">
                  <c:v>63.049975300579682</c:v>
                </c:pt>
                <c:pt idx="912">
                  <c:v>60.508085022040682</c:v>
                </c:pt>
                <c:pt idx="913">
                  <c:v>58.746426538023087</c:v>
                </c:pt>
                <c:pt idx="914">
                  <c:v>58.664527717244589</c:v>
                </c:pt>
                <c:pt idx="915">
                  <c:v>56.428220878762865</c:v>
                </c:pt>
                <c:pt idx="916">
                  <c:v>55.297800041875526</c:v>
                </c:pt>
                <c:pt idx="917">
                  <c:v>56.82709422987643</c:v>
                </c:pt>
                <c:pt idx="918">
                  <c:v>60.94953473967734</c:v>
                </c:pt>
                <c:pt idx="919">
                  <c:v>59.01344587710318</c:v>
                </c:pt>
                <c:pt idx="920">
                  <c:v>57.150615123681163</c:v>
                </c:pt>
                <c:pt idx="921">
                  <c:v>55.467186993809719</c:v>
                </c:pt>
                <c:pt idx="922">
                  <c:v>53.229014652866063</c:v>
                </c:pt>
                <c:pt idx="923">
                  <c:v>50.776172705685518</c:v>
                </c:pt>
                <c:pt idx="924">
                  <c:v>48.301185559310099</c:v>
                </c:pt>
                <c:pt idx="925">
                  <c:v>45.207983672266913</c:v>
                </c:pt>
                <c:pt idx="926">
                  <c:v>42.419206469999537</c:v>
                </c:pt>
                <c:pt idx="927">
                  <c:v>39.393768026358067</c:v>
                </c:pt>
                <c:pt idx="928">
                  <c:v>36.424358850659658</c:v>
                </c:pt>
                <c:pt idx="929">
                  <c:v>55.023037625681241</c:v>
                </c:pt>
                <c:pt idx="930">
                  <c:v>53.4850222864739</c:v>
                </c:pt>
                <c:pt idx="931">
                  <c:v>51.13629533748226</c:v>
                </c:pt>
                <c:pt idx="932">
                  <c:v>48.310825486624289</c:v>
                </c:pt>
                <c:pt idx="933">
                  <c:v>45.192787190902798</c:v>
                </c:pt>
                <c:pt idx="934">
                  <c:v>46.636925118932282</c:v>
                </c:pt>
                <c:pt idx="935">
                  <c:v>50.566702521675943</c:v>
                </c:pt>
                <c:pt idx="936">
                  <c:v>49.967487249391766</c:v>
                </c:pt>
                <c:pt idx="937">
                  <c:v>47.529668419282274</c:v>
                </c:pt>
                <c:pt idx="938">
                  <c:v>44.831753285415786</c:v>
                </c:pt>
                <c:pt idx="939">
                  <c:v>44.035293427273672</c:v>
                </c:pt>
                <c:pt idx="940">
                  <c:v>41.403082776085952</c:v>
                </c:pt>
                <c:pt idx="941">
                  <c:v>38.700768500886369</c:v>
                </c:pt>
                <c:pt idx="942">
                  <c:v>36.015793353368046</c:v>
                </c:pt>
                <c:pt idx="943">
                  <c:v>33.439250724887557</c:v>
                </c:pt>
                <c:pt idx="944">
                  <c:v>34.403184382138761</c:v>
                </c:pt>
                <c:pt idx="945">
                  <c:v>34.490115904403986</c:v>
                </c:pt>
                <c:pt idx="946">
                  <c:v>40.459393050609371</c:v>
                </c:pt>
                <c:pt idx="947">
                  <c:v>38.118373887602445</c:v>
                </c:pt>
                <c:pt idx="948">
                  <c:v>35.631056906268746</c:v>
                </c:pt>
                <c:pt idx="949">
                  <c:v>33.066011269268365</c:v>
                </c:pt>
                <c:pt idx="950">
                  <c:v>31.454741854105407</c:v>
                </c:pt>
                <c:pt idx="951">
                  <c:v>29.025657462541069</c:v>
                </c:pt>
                <c:pt idx="952">
                  <c:v>29.18401805704513</c:v>
                </c:pt>
                <c:pt idx="953">
                  <c:v>27.677090767102964</c:v>
                </c:pt>
                <c:pt idx="954">
                  <c:v>25.516707490799963</c:v>
                </c:pt>
                <c:pt idx="955">
                  <c:v>26.330385593827753</c:v>
                </c:pt>
                <c:pt idx="956">
                  <c:v>24.11195561570614</c:v>
                </c:pt>
                <c:pt idx="957">
                  <c:v>21.636596889090391</c:v>
                </c:pt>
                <c:pt idx="958">
                  <c:v>18.967913044534438</c:v>
                </c:pt>
                <c:pt idx="959">
                  <c:v>16.533614732485766</c:v>
                </c:pt>
                <c:pt idx="960">
                  <c:v>14.571199016245906</c:v>
                </c:pt>
                <c:pt idx="961">
                  <c:v>12.246987439412862</c:v>
                </c:pt>
                <c:pt idx="962">
                  <c:v>10.226468261901568</c:v>
                </c:pt>
                <c:pt idx="963">
                  <c:v>8.5945339275611339</c:v>
                </c:pt>
                <c:pt idx="964">
                  <c:v>17.531722963328274</c:v>
                </c:pt>
                <c:pt idx="965">
                  <c:v>15.348012782333649</c:v>
                </c:pt>
                <c:pt idx="966">
                  <c:v>13.193618289051834</c:v>
                </c:pt>
                <c:pt idx="967">
                  <c:v>12.604101346417309</c:v>
                </c:pt>
                <c:pt idx="968">
                  <c:v>10.648564721827496</c:v>
                </c:pt>
                <c:pt idx="969">
                  <c:v>9.3133663155532584</c:v>
                </c:pt>
                <c:pt idx="970">
                  <c:v>10.432194506548424</c:v>
                </c:pt>
                <c:pt idx="971">
                  <c:v>17.691638178791838</c:v>
                </c:pt>
                <c:pt idx="972">
                  <c:v>15.722492650409741</c:v>
                </c:pt>
                <c:pt idx="973">
                  <c:v>13.667002782618978</c:v>
                </c:pt>
                <c:pt idx="974">
                  <c:v>12.073036691900972</c:v>
                </c:pt>
                <c:pt idx="975">
                  <c:v>17.107172178656967</c:v>
                </c:pt>
                <c:pt idx="976">
                  <c:v>17.344481152500116</c:v>
                </c:pt>
                <c:pt idx="977">
                  <c:v>24.782091887195588</c:v>
                </c:pt>
                <c:pt idx="978">
                  <c:v>23.68486496196358</c:v>
                </c:pt>
                <c:pt idx="979">
                  <c:v>22.302970353671228</c:v>
                </c:pt>
                <c:pt idx="980">
                  <c:v>20.86061486420483</c:v>
                </c:pt>
                <c:pt idx="981">
                  <c:v>19.32089805254412</c:v>
                </c:pt>
                <c:pt idx="982">
                  <c:v>17.729287106580802</c:v>
                </c:pt>
                <c:pt idx="983">
                  <c:v>16.569939756516746</c:v>
                </c:pt>
                <c:pt idx="984">
                  <c:v>16.26791382115454</c:v>
                </c:pt>
                <c:pt idx="985">
                  <c:v>16.671481833349116</c:v>
                </c:pt>
                <c:pt idx="986">
                  <c:v>15.229176038166738</c:v>
                </c:pt>
                <c:pt idx="987">
                  <c:v>19.123940771796381</c:v>
                </c:pt>
                <c:pt idx="988">
                  <c:v>18.833742230080482</c:v>
                </c:pt>
                <c:pt idx="989">
                  <c:v>17.099001863073696</c:v>
                </c:pt>
                <c:pt idx="990">
                  <c:v>19.863493264615034</c:v>
                </c:pt>
                <c:pt idx="991">
                  <c:v>18.854204114953458</c:v>
                </c:pt>
                <c:pt idx="992">
                  <c:v>17.082314944395794</c:v>
                </c:pt>
                <c:pt idx="993">
                  <c:v>15.285928106448502</c:v>
                </c:pt>
                <c:pt idx="994">
                  <c:v>13.645003180246107</c:v>
                </c:pt>
                <c:pt idx="995">
                  <c:v>12.26756972332146</c:v>
                </c:pt>
                <c:pt idx="996">
                  <c:v>10.990575786150243</c:v>
                </c:pt>
                <c:pt idx="997">
                  <c:v>9.8514251060653066</c:v>
                </c:pt>
                <c:pt idx="998">
                  <c:v>8.9325477597975826</c:v>
                </c:pt>
                <c:pt idx="999">
                  <c:v>8.1717980832229102</c:v>
                </c:pt>
                <c:pt idx="1000">
                  <c:v>7.4632796494837264</c:v>
                </c:pt>
                <c:pt idx="1001">
                  <c:v>6.7954161449406412</c:v>
                </c:pt>
                <c:pt idx="1002">
                  <c:v>6.2682175403794007</c:v>
                </c:pt>
                <c:pt idx="1003">
                  <c:v>5.7028973019972753</c:v>
                </c:pt>
                <c:pt idx="1004">
                  <c:v>5.2901542360496654</c:v>
                </c:pt>
                <c:pt idx="1005">
                  <c:v>4.9865294002362308</c:v>
                </c:pt>
                <c:pt idx="1006">
                  <c:v>4.668293532496314</c:v>
                </c:pt>
                <c:pt idx="1007">
                  <c:v>4.3495464212705413</c:v>
                </c:pt>
                <c:pt idx="1008">
                  <c:v>4.8589856211431766</c:v>
                </c:pt>
                <c:pt idx="1009">
                  <c:v>4.5297511514017703</c:v>
                </c:pt>
                <c:pt idx="1010">
                  <c:v>4.0858390248244874</c:v>
                </c:pt>
                <c:pt idx="1011">
                  <c:v>6.2157825131505735</c:v>
                </c:pt>
                <c:pt idx="1012">
                  <c:v>6.4158907024573102</c:v>
                </c:pt>
                <c:pt idx="1013">
                  <c:v>11.038101274235286</c:v>
                </c:pt>
                <c:pt idx="1014">
                  <c:v>10.912897470469488</c:v>
                </c:pt>
                <c:pt idx="1015">
                  <c:v>24.395847193630775</c:v>
                </c:pt>
                <c:pt idx="1016">
                  <c:v>25.906617600562935</c:v>
                </c:pt>
                <c:pt idx="1017">
                  <c:v>25.880160300479396</c:v>
                </c:pt>
                <c:pt idx="1018">
                  <c:v>25.803332359710019</c:v>
                </c:pt>
                <c:pt idx="1019">
                  <c:v>30.601042765691975</c:v>
                </c:pt>
                <c:pt idx="1020">
                  <c:v>35.405041848147121</c:v>
                </c:pt>
                <c:pt idx="1021">
                  <c:v>36.754795536037228</c:v>
                </c:pt>
                <c:pt idx="1022">
                  <c:v>36.299865259162345</c:v>
                </c:pt>
                <c:pt idx="1023">
                  <c:v>35.931152405358866</c:v>
                </c:pt>
                <c:pt idx="1024">
                  <c:v>35.530550872307529</c:v>
                </c:pt>
                <c:pt idx="1025">
                  <c:v>35.196513279909254</c:v>
                </c:pt>
                <c:pt idx="1026">
                  <c:v>35.166641893154022</c:v>
                </c:pt>
                <c:pt idx="1027">
                  <c:v>34.716203063556186</c:v>
                </c:pt>
                <c:pt idx="1028">
                  <c:v>33.918321734875157</c:v>
                </c:pt>
                <c:pt idx="1029">
                  <c:v>33.469177174447736</c:v>
                </c:pt>
                <c:pt idx="1030">
                  <c:v>32.772989484027221</c:v>
                </c:pt>
                <c:pt idx="1031">
                  <c:v>32.161861577577767</c:v>
                </c:pt>
                <c:pt idx="1032">
                  <c:v>31.543071626784169</c:v>
                </c:pt>
                <c:pt idx="1033">
                  <c:v>30.9449535674337</c:v>
                </c:pt>
                <c:pt idx="1034">
                  <c:v>30.659948496655879</c:v>
                </c:pt>
                <c:pt idx="1035">
                  <c:v>30.523757262368107</c:v>
                </c:pt>
                <c:pt idx="1036">
                  <c:v>38.028369465621381</c:v>
                </c:pt>
                <c:pt idx="1037">
                  <c:v>39.865320497759527</c:v>
                </c:pt>
                <c:pt idx="1038">
                  <c:v>42.318602966680885</c:v>
                </c:pt>
                <c:pt idx="1039">
                  <c:v>41.952380090243302</c:v>
                </c:pt>
                <c:pt idx="1040">
                  <c:v>41.928881039691895</c:v>
                </c:pt>
                <c:pt idx="1041">
                  <c:v>41.681975250821907</c:v>
                </c:pt>
                <c:pt idx="1042">
                  <c:v>42.196337000198035</c:v>
                </c:pt>
                <c:pt idx="1043">
                  <c:v>42.977896299187897</c:v>
                </c:pt>
                <c:pt idx="1044">
                  <c:v>42.736558638016518</c:v>
                </c:pt>
                <c:pt idx="1045">
                  <c:v>42.528766105881388</c:v>
                </c:pt>
                <c:pt idx="1046">
                  <c:v>42.515224290975731</c:v>
                </c:pt>
                <c:pt idx="1047">
                  <c:v>42.180408113383351</c:v>
                </c:pt>
                <c:pt idx="1048">
                  <c:v>41.864577060557281</c:v>
                </c:pt>
                <c:pt idx="1049">
                  <c:v>41.80867904617093</c:v>
                </c:pt>
                <c:pt idx="1050">
                  <c:v>41.675512998815478</c:v>
                </c:pt>
                <c:pt idx="1051">
                  <c:v>41.073609724982788</c:v>
                </c:pt>
                <c:pt idx="1052">
                  <c:v>42.804013846710674</c:v>
                </c:pt>
                <c:pt idx="1053">
                  <c:v>42.355579294787532</c:v>
                </c:pt>
                <c:pt idx="1054">
                  <c:v>41.965607321485479</c:v>
                </c:pt>
                <c:pt idx="1055">
                  <c:v>41.586264907932716</c:v>
                </c:pt>
                <c:pt idx="1056">
                  <c:v>41.21080890346947</c:v>
                </c:pt>
                <c:pt idx="1057">
                  <c:v>43.166620735967676</c:v>
                </c:pt>
                <c:pt idx="1058">
                  <c:v>44.734839841416445</c:v>
                </c:pt>
                <c:pt idx="1059">
                  <c:v>44.218641846091586</c:v>
                </c:pt>
                <c:pt idx="1060">
                  <c:v>43.722749065793359</c:v>
                </c:pt>
                <c:pt idx="1061">
                  <c:v>44.414350240912867</c:v>
                </c:pt>
                <c:pt idx="1062">
                  <c:v>44.126019550862949</c:v>
                </c:pt>
                <c:pt idx="1063">
                  <c:v>43.873913378711052</c:v>
                </c:pt>
                <c:pt idx="1064">
                  <c:v>43.466004023332069</c:v>
                </c:pt>
                <c:pt idx="1065">
                  <c:v>46.451296419674321</c:v>
                </c:pt>
                <c:pt idx="1066">
                  <c:v>46.747498281274098</c:v>
                </c:pt>
                <c:pt idx="1067">
                  <c:v>46.747498281274098</c:v>
                </c:pt>
                <c:pt idx="1068">
                  <c:v>47.297080637605823</c:v>
                </c:pt>
                <c:pt idx="1069">
                  <c:v>47.31488734101076</c:v>
                </c:pt>
                <c:pt idx="1070">
                  <c:v>47.253630319288789</c:v>
                </c:pt>
                <c:pt idx="1071">
                  <c:v>48.229246444362545</c:v>
                </c:pt>
                <c:pt idx="1072">
                  <c:v>52.863236611846141</c:v>
                </c:pt>
                <c:pt idx="1073">
                  <c:v>52.787230052585379</c:v>
                </c:pt>
                <c:pt idx="1074">
                  <c:v>55.326167879630447</c:v>
                </c:pt>
                <c:pt idx="1075">
                  <c:v>60.457132580599477</c:v>
                </c:pt>
                <c:pt idx="1076">
                  <c:v>61.005254757934658</c:v>
                </c:pt>
                <c:pt idx="1077">
                  <c:v>61.005254757934658</c:v>
                </c:pt>
                <c:pt idx="1078">
                  <c:v>61.005254757934658</c:v>
                </c:pt>
                <c:pt idx="1079">
                  <c:v>61.005254757934658</c:v>
                </c:pt>
                <c:pt idx="1080">
                  <c:v>61.005254757934658</c:v>
                </c:pt>
                <c:pt idx="1081">
                  <c:v>61.005254757934658</c:v>
                </c:pt>
                <c:pt idx="1082">
                  <c:v>61.005254757934658</c:v>
                </c:pt>
                <c:pt idx="1083">
                  <c:v>61.005254757934658</c:v>
                </c:pt>
                <c:pt idx="1084">
                  <c:v>61.005254757934658</c:v>
                </c:pt>
                <c:pt idx="1085">
                  <c:v>61.005254757934658</c:v>
                </c:pt>
                <c:pt idx="1086">
                  <c:v>61.094554420222821</c:v>
                </c:pt>
                <c:pt idx="1087">
                  <c:v>62.523005969097291</c:v>
                </c:pt>
                <c:pt idx="1088">
                  <c:v>62.460914751173071</c:v>
                </c:pt>
                <c:pt idx="1089">
                  <c:v>63.355749137130665</c:v>
                </c:pt>
                <c:pt idx="1090">
                  <c:v>63.355749137130665</c:v>
                </c:pt>
                <c:pt idx="1091">
                  <c:v>63.355749137130665</c:v>
                </c:pt>
                <c:pt idx="1092">
                  <c:v>63.470309473964406</c:v>
                </c:pt>
                <c:pt idx="1093">
                  <c:v>63.470309473964406</c:v>
                </c:pt>
                <c:pt idx="1094">
                  <c:v>65.181017704306427</c:v>
                </c:pt>
                <c:pt idx="1095">
                  <c:v>65.636791808385652</c:v>
                </c:pt>
                <c:pt idx="1096">
                  <c:v>66.05554273419888</c:v>
                </c:pt>
                <c:pt idx="1097">
                  <c:v>66.05554273419888</c:v>
                </c:pt>
                <c:pt idx="1098">
                  <c:v>66.05554273419888</c:v>
                </c:pt>
                <c:pt idx="1099">
                  <c:v>66.05554273419888</c:v>
                </c:pt>
                <c:pt idx="1100">
                  <c:v>66.05554273419888</c:v>
                </c:pt>
                <c:pt idx="1101">
                  <c:v>66.05554273419888</c:v>
                </c:pt>
                <c:pt idx="1102">
                  <c:v>66.05554273419888</c:v>
                </c:pt>
                <c:pt idx="1103">
                  <c:v>66.05554273419888</c:v>
                </c:pt>
                <c:pt idx="1104">
                  <c:v>66.05554273419888</c:v>
                </c:pt>
                <c:pt idx="1105">
                  <c:v>66.05554273419888</c:v>
                </c:pt>
                <c:pt idx="1106">
                  <c:v>66.05554273419888</c:v>
                </c:pt>
                <c:pt idx="1107">
                  <c:v>66.05554273419888</c:v>
                </c:pt>
                <c:pt idx="1108">
                  <c:v>66.05554273419888</c:v>
                </c:pt>
                <c:pt idx="1109">
                  <c:v>66.05554273419888</c:v>
                </c:pt>
                <c:pt idx="1110">
                  <c:v>66.05554273419888</c:v>
                </c:pt>
                <c:pt idx="1111">
                  <c:v>66.05554273419888</c:v>
                </c:pt>
                <c:pt idx="1112">
                  <c:v>66.511328368903193</c:v>
                </c:pt>
                <c:pt idx="1113">
                  <c:v>67.590505692187392</c:v>
                </c:pt>
                <c:pt idx="1114">
                  <c:v>68.274601904723454</c:v>
                </c:pt>
                <c:pt idx="1115">
                  <c:v>68.274601904723454</c:v>
                </c:pt>
                <c:pt idx="1116">
                  <c:v>68.274601904723454</c:v>
                </c:pt>
                <c:pt idx="1117">
                  <c:v>68.274601904723454</c:v>
                </c:pt>
                <c:pt idx="1118">
                  <c:v>68.274601904723454</c:v>
                </c:pt>
                <c:pt idx="1119">
                  <c:v>68.274601904723454</c:v>
                </c:pt>
                <c:pt idx="1120">
                  <c:v>68.274601904723454</c:v>
                </c:pt>
                <c:pt idx="1121">
                  <c:v>68.274601904723454</c:v>
                </c:pt>
                <c:pt idx="1122">
                  <c:v>68.274601904723454</c:v>
                </c:pt>
                <c:pt idx="1123">
                  <c:v>68.274601904723454</c:v>
                </c:pt>
                <c:pt idx="1124">
                  <c:v>68.547453263869315</c:v>
                </c:pt>
                <c:pt idx="1125">
                  <c:v>68.564913978283116</c:v>
                </c:pt>
                <c:pt idx="1126">
                  <c:v>68.564913978283116</c:v>
                </c:pt>
                <c:pt idx="1127">
                  <c:v>68.564913978283116</c:v>
                </c:pt>
                <c:pt idx="1128">
                  <c:v>68.564913978283116</c:v>
                </c:pt>
                <c:pt idx="1129">
                  <c:v>70.942504251382843</c:v>
                </c:pt>
                <c:pt idx="1130">
                  <c:v>71.337388816114924</c:v>
                </c:pt>
                <c:pt idx="1131">
                  <c:v>71.337388816114924</c:v>
                </c:pt>
                <c:pt idx="1132">
                  <c:v>72.077394255509418</c:v>
                </c:pt>
                <c:pt idx="1133">
                  <c:v>72.077394255509418</c:v>
                </c:pt>
                <c:pt idx="1134">
                  <c:v>72.077394255509418</c:v>
                </c:pt>
                <c:pt idx="1135">
                  <c:v>72.077394255509418</c:v>
                </c:pt>
                <c:pt idx="1136">
                  <c:v>72.077394255509418</c:v>
                </c:pt>
                <c:pt idx="1137">
                  <c:v>72.077394255509418</c:v>
                </c:pt>
                <c:pt idx="1138">
                  <c:v>72.077394255509418</c:v>
                </c:pt>
                <c:pt idx="1139">
                  <c:v>72.077394255509418</c:v>
                </c:pt>
                <c:pt idx="1140">
                  <c:v>72.077394255509418</c:v>
                </c:pt>
                <c:pt idx="1141">
                  <c:v>72.077394255509418</c:v>
                </c:pt>
                <c:pt idx="1142">
                  <c:v>72.077394255509418</c:v>
                </c:pt>
                <c:pt idx="1143">
                  <c:v>72.077394255509418</c:v>
                </c:pt>
                <c:pt idx="1144">
                  <c:v>72.380362734924248</c:v>
                </c:pt>
                <c:pt idx="1145">
                  <c:v>72.847990883953145</c:v>
                </c:pt>
                <c:pt idx="1146">
                  <c:v>73.308631043553433</c:v>
                </c:pt>
                <c:pt idx="1147">
                  <c:v>73.829190586582584</c:v>
                </c:pt>
                <c:pt idx="1148">
                  <c:v>74.194511878105899</c:v>
                </c:pt>
                <c:pt idx="1149">
                  <c:v>75.104765563639518</c:v>
                </c:pt>
                <c:pt idx="1150">
                  <c:v>76.274356425648676</c:v>
                </c:pt>
                <c:pt idx="1151">
                  <c:v>77.675758125662568</c:v>
                </c:pt>
                <c:pt idx="1152">
                  <c:v>79.128518149444659</c:v>
                </c:pt>
                <c:pt idx="1153">
                  <c:v>79.091071603449052</c:v>
                </c:pt>
                <c:pt idx="1154">
                  <c:v>78.66912558539839</c:v>
                </c:pt>
                <c:pt idx="1155">
                  <c:v>77.854635569609101</c:v>
                </c:pt>
                <c:pt idx="1156">
                  <c:v>77.974383170254541</c:v>
                </c:pt>
                <c:pt idx="1157">
                  <c:v>77.511332973676133</c:v>
                </c:pt>
                <c:pt idx="1158">
                  <c:v>77.190658893969925</c:v>
                </c:pt>
                <c:pt idx="1159">
                  <c:v>77.190658893969925</c:v>
                </c:pt>
                <c:pt idx="1160">
                  <c:v>77.190658893969925</c:v>
                </c:pt>
                <c:pt idx="1161">
                  <c:v>77.190658893969925</c:v>
                </c:pt>
                <c:pt idx="1162">
                  <c:v>77.190658893969925</c:v>
                </c:pt>
                <c:pt idx="1163">
                  <c:v>77.190658893969925</c:v>
                </c:pt>
                <c:pt idx="1164">
                  <c:v>77.190658893969925</c:v>
                </c:pt>
                <c:pt idx="1165">
                  <c:v>77.190658893969925</c:v>
                </c:pt>
                <c:pt idx="1166">
                  <c:v>77.29464432019239</c:v>
                </c:pt>
                <c:pt idx="1167">
                  <c:v>77.510025066489035</c:v>
                </c:pt>
                <c:pt idx="1168">
                  <c:v>77.877409733590198</c:v>
                </c:pt>
                <c:pt idx="1169">
                  <c:v>78.677991887832363</c:v>
                </c:pt>
                <c:pt idx="1170">
                  <c:v>79.369839613430941</c:v>
                </c:pt>
                <c:pt idx="1171">
                  <c:v>78.677589534758468</c:v>
                </c:pt>
                <c:pt idx="1172">
                  <c:v>77.833868229658634</c:v>
                </c:pt>
                <c:pt idx="1173">
                  <c:v>76.882522632097235</c:v>
                </c:pt>
                <c:pt idx="1174">
                  <c:v>75.811609838894043</c:v>
                </c:pt>
                <c:pt idx="1175">
                  <c:v>75.303749980749231</c:v>
                </c:pt>
                <c:pt idx="1176">
                  <c:v>74.283535067220129</c:v>
                </c:pt>
                <c:pt idx="1177">
                  <c:v>73.329532079721417</c:v>
                </c:pt>
                <c:pt idx="1178">
                  <c:v>72.214757001014704</c:v>
                </c:pt>
                <c:pt idx="1179">
                  <c:v>70.924594186444708</c:v>
                </c:pt>
                <c:pt idx="1180">
                  <c:v>70.49812551270314</c:v>
                </c:pt>
                <c:pt idx="1181">
                  <c:v>70.525156915619846</c:v>
                </c:pt>
                <c:pt idx="1182">
                  <c:v>70.650635051676957</c:v>
                </c:pt>
                <c:pt idx="1183">
                  <c:v>69.519881837011852</c:v>
                </c:pt>
                <c:pt idx="1184">
                  <c:v>68.248937112436963</c:v>
                </c:pt>
                <c:pt idx="1185">
                  <c:v>68.297774336463959</c:v>
                </c:pt>
                <c:pt idx="1186">
                  <c:v>67.860648135345784</c:v>
                </c:pt>
                <c:pt idx="1187">
                  <c:v>66.986366845966728</c:v>
                </c:pt>
                <c:pt idx="1188">
                  <c:v>65.862516423517832</c:v>
                </c:pt>
                <c:pt idx="1189">
                  <c:v>65.12543378905572</c:v>
                </c:pt>
                <c:pt idx="1190">
                  <c:v>64.128355356133724</c:v>
                </c:pt>
                <c:pt idx="1191">
                  <c:v>62.987006378053778</c:v>
                </c:pt>
                <c:pt idx="1192">
                  <c:v>61.777229609087783</c:v>
                </c:pt>
                <c:pt idx="1193">
                  <c:v>60.382764239477893</c:v>
                </c:pt>
                <c:pt idx="1194">
                  <c:v>58.955745843135809</c:v>
                </c:pt>
                <c:pt idx="1195">
                  <c:v>57.89857424064337</c:v>
                </c:pt>
                <c:pt idx="1196">
                  <c:v>58.677756674065257</c:v>
                </c:pt>
                <c:pt idx="1197">
                  <c:v>57.752448566811275</c:v>
                </c:pt>
                <c:pt idx="1198">
                  <c:v>60.142990545977874</c:v>
                </c:pt>
                <c:pt idx="1199">
                  <c:v>63.961692221975859</c:v>
                </c:pt>
                <c:pt idx="1200">
                  <c:v>62.874155390126688</c:v>
                </c:pt>
                <c:pt idx="1201">
                  <c:v>61.761907706475924</c:v>
                </c:pt>
                <c:pt idx="1202">
                  <c:v>60.449414592666848</c:v>
                </c:pt>
                <c:pt idx="1203">
                  <c:v>60.211224173199419</c:v>
                </c:pt>
                <c:pt idx="1204">
                  <c:v>58.763137471368033</c:v>
                </c:pt>
                <c:pt idx="1205">
                  <c:v>57.301852469683297</c:v>
                </c:pt>
                <c:pt idx="1206">
                  <c:v>55.91526971045284</c:v>
                </c:pt>
                <c:pt idx="1207">
                  <c:v>54.707485983939904</c:v>
                </c:pt>
                <c:pt idx="1208">
                  <c:v>53.436589246415501</c:v>
                </c:pt>
                <c:pt idx="1209">
                  <c:v>51.894638735284225</c:v>
                </c:pt>
                <c:pt idx="1210">
                  <c:v>50.138768334198488</c:v>
                </c:pt>
                <c:pt idx="1211">
                  <c:v>48.598740896454778</c:v>
                </c:pt>
                <c:pt idx="1212">
                  <c:v>46.935879143175327</c:v>
                </c:pt>
                <c:pt idx="1213">
                  <c:v>45.283646949645231</c:v>
                </c:pt>
                <c:pt idx="1214">
                  <c:v>43.473300054844401</c:v>
                </c:pt>
                <c:pt idx="1215">
                  <c:v>47.175388466476797</c:v>
                </c:pt>
                <c:pt idx="1216">
                  <c:v>47.095498023144295</c:v>
                </c:pt>
                <c:pt idx="1217">
                  <c:v>47.614893442436632</c:v>
                </c:pt>
                <c:pt idx="1218">
                  <c:v>46.422643919639107</c:v>
                </c:pt>
                <c:pt idx="1219">
                  <c:v>45.112405687953967</c:v>
                </c:pt>
                <c:pt idx="1220">
                  <c:v>43.507110498965346</c:v>
                </c:pt>
                <c:pt idx="1221">
                  <c:v>43.592055369765234</c:v>
                </c:pt>
                <c:pt idx="1222">
                  <c:v>42.171549064768421</c:v>
                </c:pt>
                <c:pt idx="1223">
                  <c:v>40.581348534570061</c:v>
                </c:pt>
                <c:pt idx="1224">
                  <c:v>38.708487195979892</c:v>
                </c:pt>
                <c:pt idx="1225">
                  <c:v>38.257864640350562</c:v>
                </c:pt>
                <c:pt idx="1226">
                  <c:v>36.01443137042024</c:v>
                </c:pt>
                <c:pt idx="1227">
                  <c:v>33.908174276305829</c:v>
                </c:pt>
                <c:pt idx="1228">
                  <c:v>46.273119499837918</c:v>
                </c:pt>
                <c:pt idx="1229">
                  <c:v>48.665741928166433</c:v>
                </c:pt>
                <c:pt idx="1230">
                  <c:v>47.379930059466659</c:v>
                </c:pt>
                <c:pt idx="1231">
                  <c:v>45.874153276351677</c:v>
                </c:pt>
                <c:pt idx="1232">
                  <c:v>43.967791802972641</c:v>
                </c:pt>
                <c:pt idx="1233">
                  <c:v>42.874893847004174</c:v>
                </c:pt>
                <c:pt idx="1234">
                  <c:v>45.074573433205913</c:v>
                </c:pt>
                <c:pt idx="1235">
                  <c:v>43.937214635967585</c:v>
                </c:pt>
                <c:pt idx="1236">
                  <c:v>43.990936972457703</c:v>
                </c:pt>
                <c:pt idx="1237">
                  <c:v>42.646774449502026</c:v>
                </c:pt>
                <c:pt idx="1238">
                  <c:v>40.37948698276761</c:v>
                </c:pt>
                <c:pt idx="1239">
                  <c:v>37.814841700525086</c:v>
                </c:pt>
                <c:pt idx="1240">
                  <c:v>35.093045119619482</c:v>
                </c:pt>
                <c:pt idx="1241">
                  <c:v>37.934751404301736</c:v>
                </c:pt>
                <c:pt idx="1242">
                  <c:v>37.841722852036668</c:v>
                </c:pt>
                <c:pt idx="1243">
                  <c:v>36.08538986668384</c:v>
                </c:pt>
                <c:pt idx="1244">
                  <c:v>34.081308269239798</c:v>
                </c:pt>
                <c:pt idx="1245">
                  <c:v>40.178482057129393</c:v>
                </c:pt>
                <c:pt idx="1246">
                  <c:v>42.733556580687996</c:v>
                </c:pt>
                <c:pt idx="1247">
                  <c:v>46.167135973126832</c:v>
                </c:pt>
                <c:pt idx="1248">
                  <c:v>58.238654081074209</c:v>
                </c:pt>
                <c:pt idx="1249">
                  <c:v>57.665461186035181</c:v>
                </c:pt>
                <c:pt idx="1250">
                  <c:v>55.651539839102362</c:v>
                </c:pt>
                <c:pt idx="1251">
                  <c:v>52.97156208731279</c:v>
                </c:pt>
                <c:pt idx="1252">
                  <c:v>51.827033588357018</c:v>
                </c:pt>
                <c:pt idx="1253">
                  <c:v>49.473741104953142</c:v>
                </c:pt>
                <c:pt idx="1254">
                  <c:v>50.073688027548357</c:v>
                </c:pt>
                <c:pt idx="1255">
                  <c:v>46.785493363917048</c:v>
                </c:pt>
                <c:pt idx="1256">
                  <c:v>43.293682986275506</c:v>
                </c:pt>
                <c:pt idx="1257">
                  <c:v>39.880929959269302</c:v>
                </c:pt>
                <c:pt idx="1258">
                  <c:v>36.663430779570376</c:v>
                </c:pt>
                <c:pt idx="1259">
                  <c:v>40.108752989207929</c:v>
                </c:pt>
                <c:pt idx="1260">
                  <c:v>39.951657226125313</c:v>
                </c:pt>
                <c:pt idx="1261">
                  <c:v>37.463173856224081</c:v>
                </c:pt>
                <c:pt idx="1262">
                  <c:v>37.480904353708347</c:v>
                </c:pt>
                <c:pt idx="1263">
                  <c:v>35.013460072098106</c:v>
                </c:pt>
                <c:pt idx="1264">
                  <c:v>35.868122076569705</c:v>
                </c:pt>
                <c:pt idx="1265">
                  <c:v>36.62275660681815</c:v>
                </c:pt>
                <c:pt idx="1266">
                  <c:v>39.57323709320724</c:v>
                </c:pt>
                <c:pt idx="1267">
                  <c:v>38.23769701653535</c:v>
                </c:pt>
                <c:pt idx="1268">
                  <c:v>35.953335715507166</c:v>
                </c:pt>
                <c:pt idx="1269">
                  <c:v>33.435458749894259</c:v>
                </c:pt>
                <c:pt idx="1270">
                  <c:v>30.810621839304122</c:v>
                </c:pt>
                <c:pt idx="1271">
                  <c:v>29.325965740010801</c:v>
                </c:pt>
                <c:pt idx="1272">
                  <c:v>26.450664002283009</c:v>
                </c:pt>
                <c:pt idx="1273">
                  <c:v>23.469072492607353</c:v>
                </c:pt>
                <c:pt idx="1274">
                  <c:v>20.452270566262179</c:v>
                </c:pt>
                <c:pt idx="1275">
                  <c:v>17.326515652486787</c:v>
                </c:pt>
                <c:pt idx="1276">
                  <c:v>14.790517645104941</c:v>
                </c:pt>
                <c:pt idx="1277">
                  <c:v>12.159062283158109</c:v>
                </c:pt>
                <c:pt idx="1278">
                  <c:v>9.9006335557963592</c:v>
                </c:pt>
                <c:pt idx="1279">
                  <c:v>8.042872097540668</c:v>
                </c:pt>
                <c:pt idx="1280">
                  <c:v>35.425746633060136</c:v>
                </c:pt>
                <c:pt idx="1281">
                  <c:v>45.46876683491265</c:v>
                </c:pt>
                <c:pt idx="1282">
                  <c:v>43.892130879675939</c:v>
                </c:pt>
                <c:pt idx="1283">
                  <c:v>41.435373882621448</c:v>
                </c:pt>
                <c:pt idx="1284">
                  <c:v>38.815527926535715</c:v>
                </c:pt>
                <c:pt idx="1285">
                  <c:v>35.903692902714774</c:v>
                </c:pt>
                <c:pt idx="1286">
                  <c:v>32.813812753093238</c:v>
                </c:pt>
                <c:pt idx="1287">
                  <c:v>29.630923955665416</c:v>
                </c:pt>
                <c:pt idx="1288">
                  <c:v>26.444985330054458</c:v>
                </c:pt>
                <c:pt idx="1289">
                  <c:v>27.739580164496804</c:v>
                </c:pt>
                <c:pt idx="1290">
                  <c:v>24.432458387499167</c:v>
                </c:pt>
                <c:pt idx="1291">
                  <c:v>25.46775155968011</c:v>
                </c:pt>
                <c:pt idx="1292">
                  <c:v>22.2290650574434</c:v>
                </c:pt>
                <c:pt idx="1293">
                  <c:v>44.696059117878001</c:v>
                </c:pt>
                <c:pt idx="1294">
                  <c:v>43.062385306398546</c:v>
                </c:pt>
                <c:pt idx="1295">
                  <c:v>40.548494425691636</c:v>
                </c:pt>
                <c:pt idx="1296">
                  <c:v>37.744948041816571</c:v>
                </c:pt>
                <c:pt idx="1297">
                  <c:v>34.640452247539763</c:v>
                </c:pt>
                <c:pt idx="1298">
                  <c:v>36.427153486168535</c:v>
                </c:pt>
                <c:pt idx="1299">
                  <c:v>41.02665355846181</c:v>
                </c:pt>
                <c:pt idx="1300">
                  <c:v>49.550173522903094</c:v>
                </c:pt>
                <c:pt idx="1301">
                  <c:v>47.263164358564659</c:v>
                </c:pt>
                <c:pt idx="1302">
                  <c:v>47.072673294535811</c:v>
                </c:pt>
                <c:pt idx="1303">
                  <c:v>46.342041709842427</c:v>
                </c:pt>
                <c:pt idx="1304">
                  <c:v>44.325788415162137</c:v>
                </c:pt>
                <c:pt idx="1305">
                  <c:v>45.555555545726087</c:v>
                </c:pt>
                <c:pt idx="1306">
                  <c:v>47.80828885603502</c:v>
                </c:pt>
                <c:pt idx="1307">
                  <c:v>45.40335096275831</c:v>
                </c:pt>
                <c:pt idx="1308">
                  <c:v>42.979811339920346</c:v>
                </c:pt>
                <c:pt idx="1309">
                  <c:v>43.973688878330201</c:v>
                </c:pt>
                <c:pt idx="1310">
                  <c:v>46.961894692371359</c:v>
                </c:pt>
                <c:pt idx="1311">
                  <c:v>44.80900618174735</c:v>
                </c:pt>
                <c:pt idx="1312">
                  <c:v>50.900826320652222</c:v>
                </c:pt>
                <c:pt idx="1313">
                  <c:v>50.787639433762685</c:v>
                </c:pt>
                <c:pt idx="1314">
                  <c:v>53.166094926413244</c:v>
                </c:pt>
                <c:pt idx="1315">
                  <c:v>51.244496418813384</c:v>
                </c:pt>
                <c:pt idx="1316">
                  <c:v>48.955793734555868</c:v>
                </c:pt>
                <c:pt idx="1317">
                  <c:v>46.543548018951526</c:v>
                </c:pt>
                <c:pt idx="1318">
                  <c:v>44.042008583408631</c:v>
                </c:pt>
                <c:pt idx="1319">
                  <c:v>42.727120430800618</c:v>
                </c:pt>
                <c:pt idx="1320">
                  <c:v>41.109641426908283</c:v>
                </c:pt>
                <c:pt idx="1321">
                  <c:v>38.896719251992494</c:v>
                </c:pt>
                <c:pt idx="1322">
                  <c:v>37.044138113343827</c:v>
                </c:pt>
                <c:pt idx="1323">
                  <c:v>36.561370725997129</c:v>
                </c:pt>
                <c:pt idx="1324">
                  <c:v>35.736360430592477</c:v>
                </c:pt>
                <c:pt idx="1325">
                  <c:v>33.567064570734672</c:v>
                </c:pt>
                <c:pt idx="1326">
                  <c:v>31.423266464776422</c:v>
                </c:pt>
                <c:pt idx="1327">
                  <c:v>29.035601606092303</c:v>
                </c:pt>
                <c:pt idx="1328">
                  <c:v>26.429366425063431</c:v>
                </c:pt>
                <c:pt idx="1329">
                  <c:v>23.706870434276702</c:v>
                </c:pt>
                <c:pt idx="1330">
                  <c:v>21.420413926851911</c:v>
                </c:pt>
                <c:pt idx="1331">
                  <c:v>29.238194301365734</c:v>
                </c:pt>
                <c:pt idx="1332">
                  <c:v>27.005322406530649</c:v>
                </c:pt>
                <c:pt idx="1333">
                  <c:v>24.316708137444849</c:v>
                </c:pt>
                <c:pt idx="1334">
                  <c:v>24.947531833852906</c:v>
                </c:pt>
                <c:pt idx="1335">
                  <c:v>27.057918862730769</c:v>
                </c:pt>
                <c:pt idx="1336">
                  <c:v>25.948774615262227</c:v>
                </c:pt>
                <c:pt idx="1337">
                  <c:v>30.617627964895309</c:v>
                </c:pt>
                <c:pt idx="1338">
                  <c:v>30.61654092102345</c:v>
                </c:pt>
                <c:pt idx="1339">
                  <c:v>29.282199583238658</c:v>
                </c:pt>
                <c:pt idx="1340">
                  <c:v>27.844835262151445</c:v>
                </c:pt>
                <c:pt idx="1341">
                  <c:v>26.311705798130948</c:v>
                </c:pt>
                <c:pt idx="1342">
                  <c:v>24.968714891527643</c:v>
                </c:pt>
                <c:pt idx="1343">
                  <c:v>23.590858209026017</c:v>
                </c:pt>
                <c:pt idx="1344">
                  <c:v>22.267478020239498</c:v>
                </c:pt>
                <c:pt idx="1345">
                  <c:v>20.907623101424964</c:v>
                </c:pt>
                <c:pt idx="1346">
                  <c:v>20.71665066626062</c:v>
                </c:pt>
                <c:pt idx="1347">
                  <c:v>19.37943575077956</c:v>
                </c:pt>
                <c:pt idx="1348">
                  <c:v>17.893579581748888</c:v>
                </c:pt>
                <c:pt idx="1349">
                  <c:v>16.340104537415112</c:v>
                </c:pt>
                <c:pt idx="1350">
                  <c:v>14.808040214585668</c:v>
                </c:pt>
                <c:pt idx="1351">
                  <c:v>17.026144858937336</c:v>
                </c:pt>
                <c:pt idx="1352">
                  <c:v>15.591658681501087</c:v>
                </c:pt>
                <c:pt idx="1353">
                  <c:v>14.086439388883578</c:v>
                </c:pt>
                <c:pt idx="1354">
                  <c:v>13.304978532861282</c:v>
                </c:pt>
                <c:pt idx="1355">
                  <c:v>12.626038349482471</c:v>
                </c:pt>
                <c:pt idx="1356">
                  <c:v>11.529253200574445</c:v>
                </c:pt>
                <c:pt idx="1357">
                  <c:v>10.644345843918178</c:v>
                </c:pt>
                <c:pt idx="1358">
                  <c:v>9.8230421434961279</c:v>
                </c:pt>
                <c:pt idx="1359">
                  <c:v>8.9839040883480941</c:v>
                </c:pt>
                <c:pt idx="1360">
                  <c:v>8.1860662176268413</c:v>
                </c:pt>
                <c:pt idx="1361">
                  <c:v>7.4034228195647849</c:v>
                </c:pt>
                <c:pt idx="1362">
                  <c:v>6.6928387955085604</c:v>
                </c:pt>
                <c:pt idx="1363">
                  <c:v>9.4642457771392756</c:v>
                </c:pt>
                <c:pt idx="1364">
                  <c:v>10.783225453151491</c:v>
                </c:pt>
                <c:pt idx="1365">
                  <c:v>9.9934660613381752</c:v>
                </c:pt>
                <c:pt idx="1366">
                  <c:v>10.022604753335512</c:v>
                </c:pt>
                <c:pt idx="1367">
                  <c:v>14.338209760956296</c:v>
                </c:pt>
                <c:pt idx="1368">
                  <c:v>13.363426512898164</c:v>
                </c:pt>
                <c:pt idx="1369">
                  <c:v>15.266858541498577</c:v>
                </c:pt>
                <c:pt idx="1370">
                  <c:v>14.693187285105219</c:v>
                </c:pt>
                <c:pt idx="1371">
                  <c:v>13.816527456887242</c:v>
                </c:pt>
                <c:pt idx="1372">
                  <c:v>12.913189828123336</c:v>
                </c:pt>
                <c:pt idx="1373">
                  <c:v>17.962429456460214</c:v>
                </c:pt>
                <c:pt idx="1374">
                  <c:v>17.075438185790418</c:v>
                </c:pt>
                <c:pt idx="1375">
                  <c:v>16.062354774374302</c:v>
                </c:pt>
                <c:pt idx="1376">
                  <c:v>15.093796170817829</c:v>
                </c:pt>
                <c:pt idx="1377">
                  <c:v>14.287682326526363</c:v>
                </c:pt>
                <c:pt idx="1378">
                  <c:v>13.607016610158528</c:v>
                </c:pt>
                <c:pt idx="1379">
                  <c:v>12.897307725077171</c:v>
                </c:pt>
                <c:pt idx="1380">
                  <c:v>12.343041594509961</c:v>
                </c:pt>
                <c:pt idx="1381">
                  <c:v>11.84109013524321</c:v>
                </c:pt>
                <c:pt idx="1382">
                  <c:v>11.312604471718323</c:v>
                </c:pt>
                <c:pt idx="1383">
                  <c:v>10.812517278765787</c:v>
                </c:pt>
                <c:pt idx="1384">
                  <c:v>11.595255659337726</c:v>
                </c:pt>
                <c:pt idx="1385">
                  <c:v>14.40483874725251</c:v>
                </c:pt>
                <c:pt idx="1386">
                  <c:v>14.063076771617943</c:v>
                </c:pt>
                <c:pt idx="1387">
                  <c:v>15.52267776361044</c:v>
                </c:pt>
                <c:pt idx="1388">
                  <c:v>22.429590490924767</c:v>
                </c:pt>
                <c:pt idx="1389">
                  <c:v>22.908606220788325</c:v>
                </c:pt>
                <c:pt idx="1390">
                  <c:v>22.535484829063076</c:v>
                </c:pt>
                <c:pt idx="1391">
                  <c:v>21.909330368111181</c:v>
                </c:pt>
                <c:pt idx="1392">
                  <c:v>23.791201676451298</c:v>
                </c:pt>
                <c:pt idx="1393">
                  <c:v>33.334881221636408</c:v>
                </c:pt>
                <c:pt idx="1394">
                  <c:v>32.935454057711596</c:v>
                </c:pt>
                <c:pt idx="1395">
                  <c:v>32.591426804899569</c:v>
                </c:pt>
                <c:pt idx="1396">
                  <c:v>32.162698920057693</c:v>
                </c:pt>
                <c:pt idx="1397">
                  <c:v>31.54909427161855</c:v>
                </c:pt>
                <c:pt idx="1398">
                  <c:v>30.974517878939068</c:v>
                </c:pt>
                <c:pt idx="1399">
                  <c:v>30.036817276907342</c:v>
                </c:pt>
                <c:pt idx="1400">
                  <c:v>29.365015677905774</c:v>
                </c:pt>
                <c:pt idx="1401">
                  <c:v>28.833232249199053</c:v>
                </c:pt>
                <c:pt idx="1402">
                  <c:v>28.181217544685826</c:v>
                </c:pt>
                <c:pt idx="1403">
                  <c:v>27.365200584334197</c:v>
                </c:pt>
                <c:pt idx="1404">
                  <c:v>26.575546199855399</c:v>
                </c:pt>
                <c:pt idx="1405">
                  <c:v>25.828890043433354</c:v>
                </c:pt>
                <c:pt idx="1406">
                  <c:v>26.002735210341836</c:v>
                </c:pt>
                <c:pt idx="1407">
                  <c:v>26.460796646297922</c:v>
                </c:pt>
                <c:pt idx="1408">
                  <c:v>26.236844101179916</c:v>
                </c:pt>
                <c:pt idx="1409">
                  <c:v>26.094026711900533</c:v>
                </c:pt>
                <c:pt idx="1410">
                  <c:v>26.306108373889501</c:v>
                </c:pt>
                <c:pt idx="1411">
                  <c:v>33.78376058074106</c:v>
                </c:pt>
                <c:pt idx="1412">
                  <c:v>33.05344926025991</c:v>
                </c:pt>
                <c:pt idx="1413">
                  <c:v>32.521774288364327</c:v>
                </c:pt>
                <c:pt idx="1414">
                  <c:v>32.108665840595691</c:v>
                </c:pt>
                <c:pt idx="1415">
                  <c:v>32.741426959449001</c:v>
                </c:pt>
                <c:pt idx="1416">
                  <c:v>32.682540020861595</c:v>
                </c:pt>
                <c:pt idx="1417">
                  <c:v>35.270957003436799</c:v>
                </c:pt>
                <c:pt idx="1418">
                  <c:v>38.82533947735871</c:v>
                </c:pt>
                <c:pt idx="1419">
                  <c:v>38.655470004407832</c:v>
                </c:pt>
                <c:pt idx="1420">
                  <c:v>38.398694114062224</c:v>
                </c:pt>
                <c:pt idx="1421">
                  <c:v>38.117695670293131</c:v>
                </c:pt>
                <c:pt idx="1422">
                  <c:v>40.20285075127957</c:v>
                </c:pt>
                <c:pt idx="1423">
                  <c:v>41.267480082378768</c:v>
                </c:pt>
                <c:pt idx="1424">
                  <c:v>41.656607478058525</c:v>
                </c:pt>
                <c:pt idx="1425">
                  <c:v>41.656607478058525</c:v>
                </c:pt>
                <c:pt idx="1426">
                  <c:v>41.656607478058525</c:v>
                </c:pt>
                <c:pt idx="1427">
                  <c:v>41.656607478058525</c:v>
                </c:pt>
                <c:pt idx="1428">
                  <c:v>41.656607478058525</c:v>
                </c:pt>
                <c:pt idx="1429">
                  <c:v>41.656607478058525</c:v>
                </c:pt>
                <c:pt idx="1430">
                  <c:v>41.656607478058525</c:v>
                </c:pt>
                <c:pt idx="1431">
                  <c:v>41.656607478058525</c:v>
                </c:pt>
                <c:pt idx="1432">
                  <c:v>41.656607478058525</c:v>
                </c:pt>
                <c:pt idx="1433">
                  <c:v>41.656607478058525</c:v>
                </c:pt>
                <c:pt idx="1434">
                  <c:v>41.656607478058525</c:v>
                </c:pt>
                <c:pt idx="1435">
                  <c:v>41.656607478058525</c:v>
                </c:pt>
                <c:pt idx="1436">
                  <c:v>45.065281108420862</c:v>
                </c:pt>
                <c:pt idx="1437">
                  <c:v>48.072844748389429</c:v>
                </c:pt>
                <c:pt idx="1438">
                  <c:v>49.373949186431624</c:v>
                </c:pt>
                <c:pt idx="1439">
                  <c:v>49.373949186431624</c:v>
                </c:pt>
                <c:pt idx="1440">
                  <c:v>52.470470089358209</c:v>
                </c:pt>
                <c:pt idx="1441">
                  <c:v>54.856017657464086</c:v>
                </c:pt>
                <c:pt idx="1442">
                  <c:v>54.856017657464086</c:v>
                </c:pt>
                <c:pt idx="1443">
                  <c:v>54.856017657464086</c:v>
                </c:pt>
                <c:pt idx="1444">
                  <c:v>54.856017657464086</c:v>
                </c:pt>
                <c:pt idx="1445">
                  <c:v>54.856017657464086</c:v>
                </c:pt>
                <c:pt idx="1446">
                  <c:v>54.856017657464086</c:v>
                </c:pt>
                <c:pt idx="1447">
                  <c:v>54.856017657464086</c:v>
                </c:pt>
                <c:pt idx="1448">
                  <c:v>54.856017657464086</c:v>
                </c:pt>
                <c:pt idx="1449">
                  <c:v>56.48259022152471</c:v>
                </c:pt>
                <c:pt idx="1450">
                  <c:v>57.635638170867253</c:v>
                </c:pt>
                <c:pt idx="1451">
                  <c:v>57.97603075865166</c:v>
                </c:pt>
                <c:pt idx="1452">
                  <c:v>58.506323611576093</c:v>
                </c:pt>
                <c:pt idx="1453">
                  <c:v>59.613911526836766</c:v>
                </c:pt>
                <c:pt idx="1454">
                  <c:v>59.613911526836766</c:v>
                </c:pt>
                <c:pt idx="1455">
                  <c:v>59.613911526836766</c:v>
                </c:pt>
                <c:pt idx="1456">
                  <c:v>59.613911526836766</c:v>
                </c:pt>
                <c:pt idx="1457">
                  <c:v>59.613911526836766</c:v>
                </c:pt>
                <c:pt idx="1458">
                  <c:v>59.613911526836766</c:v>
                </c:pt>
                <c:pt idx="1459">
                  <c:v>59.613911526836766</c:v>
                </c:pt>
                <c:pt idx="1460">
                  <c:v>59.613911526836766</c:v>
                </c:pt>
                <c:pt idx="1461">
                  <c:v>59.613911526836766</c:v>
                </c:pt>
                <c:pt idx="1462">
                  <c:v>59.698083550323616</c:v>
                </c:pt>
                <c:pt idx="1463">
                  <c:v>59.698083550323616</c:v>
                </c:pt>
                <c:pt idx="1464">
                  <c:v>59.698083550323616</c:v>
                </c:pt>
                <c:pt idx="1465">
                  <c:v>59.698083550323616</c:v>
                </c:pt>
                <c:pt idx="1466">
                  <c:v>59.698083550323616</c:v>
                </c:pt>
                <c:pt idx="1467">
                  <c:v>61.15967733571501</c:v>
                </c:pt>
                <c:pt idx="1468">
                  <c:v>62.512377263740049</c:v>
                </c:pt>
                <c:pt idx="1469">
                  <c:v>63.316486620042689</c:v>
                </c:pt>
                <c:pt idx="1470">
                  <c:v>64.420195185720274</c:v>
                </c:pt>
                <c:pt idx="1471">
                  <c:v>64.999226963709901</c:v>
                </c:pt>
                <c:pt idx="1472">
                  <c:v>66.766378802506253</c:v>
                </c:pt>
                <c:pt idx="1473">
                  <c:v>74.42341540516496</c:v>
                </c:pt>
                <c:pt idx="1474">
                  <c:v>78.009863464704978</c:v>
                </c:pt>
                <c:pt idx="1475">
                  <c:v>77.874192242973535</c:v>
                </c:pt>
                <c:pt idx="1476">
                  <c:v>77.656643936108281</c:v>
                </c:pt>
                <c:pt idx="1477">
                  <c:v>77.608840794642248</c:v>
                </c:pt>
                <c:pt idx="1478">
                  <c:v>77.607651565162385</c:v>
                </c:pt>
                <c:pt idx="1479">
                  <c:v>77.567323736337102</c:v>
                </c:pt>
                <c:pt idx="1480">
                  <c:v>77.68500106157876</c:v>
                </c:pt>
                <c:pt idx="1481">
                  <c:v>77.68500106157876</c:v>
                </c:pt>
                <c:pt idx="1482">
                  <c:v>77.68500106157876</c:v>
                </c:pt>
                <c:pt idx="1483">
                  <c:v>77.68500106157876</c:v>
                </c:pt>
                <c:pt idx="1484">
                  <c:v>77.68500106157876</c:v>
                </c:pt>
                <c:pt idx="1485">
                  <c:v>78.0528258937114</c:v>
                </c:pt>
                <c:pt idx="1486">
                  <c:v>78.397110787681513</c:v>
                </c:pt>
                <c:pt idx="1487">
                  <c:v>78.479051410529081</c:v>
                </c:pt>
                <c:pt idx="1488">
                  <c:v>78.479051410529081</c:v>
                </c:pt>
                <c:pt idx="1489">
                  <c:v>78.479051410529081</c:v>
                </c:pt>
                <c:pt idx="1490">
                  <c:v>78.479051410529081</c:v>
                </c:pt>
                <c:pt idx="1491">
                  <c:v>78.479051410529081</c:v>
                </c:pt>
                <c:pt idx="1492">
                  <c:v>78.479051410529081</c:v>
                </c:pt>
                <c:pt idx="1493">
                  <c:v>78.479051410529081</c:v>
                </c:pt>
                <c:pt idx="1494">
                  <c:v>78.479051410529081</c:v>
                </c:pt>
                <c:pt idx="1495">
                  <c:v>78.995777487241995</c:v>
                </c:pt>
                <c:pt idx="1496">
                  <c:v>78.550487348456301</c:v>
                </c:pt>
                <c:pt idx="1497">
                  <c:v>78.118405109665204</c:v>
                </c:pt>
                <c:pt idx="1498">
                  <c:v>77.788150556131157</c:v>
                </c:pt>
                <c:pt idx="1499">
                  <c:v>77.471367016652223</c:v>
                </c:pt>
                <c:pt idx="1500">
                  <c:v>77.23403999655406</c:v>
                </c:pt>
                <c:pt idx="1501">
                  <c:v>77.240403720029008</c:v>
                </c:pt>
                <c:pt idx="1502">
                  <c:v>78.335590119275921</c:v>
                </c:pt>
                <c:pt idx="1503">
                  <c:v>79.374733787828646</c:v>
                </c:pt>
                <c:pt idx="1504">
                  <c:v>79.547615355133217</c:v>
                </c:pt>
                <c:pt idx="1505">
                  <c:v>79.655136349487961</c:v>
                </c:pt>
                <c:pt idx="1506">
                  <c:v>79.655136349487961</c:v>
                </c:pt>
                <c:pt idx="1507">
                  <c:v>79.659228618761063</c:v>
                </c:pt>
                <c:pt idx="1508">
                  <c:v>79.436179132581586</c:v>
                </c:pt>
                <c:pt idx="1509">
                  <c:v>79.217784551250745</c:v>
                </c:pt>
                <c:pt idx="1510">
                  <c:v>79.110844163963904</c:v>
                </c:pt>
                <c:pt idx="1511">
                  <c:v>79.110844163963904</c:v>
                </c:pt>
                <c:pt idx="1512">
                  <c:v>79.110844163963904</c:v>
                </c:pt>
                <c:pt idx="1513">
                  <c:v>79.110844163963904</c:v>
                </c:pt>
                <c:pt idx="1514">
                  <c:v>79.110844163963904</c:v>
                </c:pt>
                <c:pt idx="1515">
                  <c:v>79.110844163963904</c:v>
                </c:pt>
                <c:pt idx="1516">
                  <c:v>79.110844163963904</c:v>
                </c:pt>
                <c:pt idx="1517">
                  <c:v>79.110844163963904</c:v>
                </c:pt>
                <c:pt idx="1518">
                  <c:v>79.006358503667371</c:v>
                </c:pt>
                <c:pt idx="1519">
                  <c:v>78.676221536759442</c:v>
                </c:pt>
                <c:pt idx="1520">
                  <c:v>78.677331382247615</c:v>
                </c:pt>
                <c:pt idx="1521">
                  <c:v>78.68495101736184</c:v>
                </c:pt>
                <c:pt idx="1522">
                  <c:v>78.335782914209361</c:v>
                </c:pt>
                <c:pt idx="1523">
                  <c:v>78.340830016407395</c:v>
                </c:pt>
                <c:pt idx="1524">
                  <c:v>77.950858043105328</c:v>
                </c:pt>
                <c:pt idx="1525">
                  <c:v>77.600339847268515</c:v>
                </c:pt>
                <c:pt idx="1526">
                  <c:v>77.600339847268515</c:v>
                </c:pt>
                <c:pt idx="1527">
                  <c:v>77.255432547978771</c:v>
                </c:pt>
                <c:pt idx="1528">
                  <c:v>76.655512970814769</c:v>
                </c:pt>
                <c:pt idx="1529">
                  <c:v>76.019159008366856</c:v>
                </c:pt>
                <c:pt idx="1530">
                  <c:v>75.181006750552413</c:v>
                </c:pt>
                <c:pt idx="1531">
                  <c:v>74.360229024752755</c:v>
                </c:pt>
                <c:pt idx="1532">
                  <c:v>73.476710917816831</c:v>
                </c:pt>
                <c:pt idx="1533">
                  <c:v>72.480777362798236</c:v>
                </c:pt>
                <c:pt idx="1534">
                  <c:v>71.392097391886026</c:v>
                </c:pt>
                <c:pt idx="1535">
                  <c:v>70.219266858945872</c:v>
                </c:pt>
                <c:pt idx="1536">
                  <c:v>71.887509285571269</c:v>
                </c:pt>
                <c:pt idx="1537">
                  <c:v>75.657400525855465</c:v>
                </c:pt>
                <c:pt idx="1538">
                  <c:v>75.118874986949137</c:v>
                </c:pt>
                <c:pt idx="1539">
                  <c:v>74.604042919283359</c:v>
                </c:pt>
                <c:pt idx="1540">
                  <c:v>73.992692721471002</c:v>
                </c:pt>
                <c:pt idx="1541">
                  <c:v>73.320373067328461</c:v>
                </c:pt>
                <c:pt idx="1542">
                  <c:v>72.453053013212596</c:v>
                </c:pt>
                <c:pt idx="1543">
                  <c:v>71.480048312603572</c:v>
                </c:pt>
                <c:pt idx="1544">
                  <c:v>70.39270376331649</c:v>
                </c:pt>
                <c:pt idx="1545">
                  <c:v>69.778513437018702</c:v>
                </c:pt>
                <c:pt idx="1546">
                  <c:v>71.776842217432275</c:v>
                </c:pt>
                <c:pt idx="1547">
                  <c:v>70.962929703604544</c:v>
                </c:pt>
                <c:pt idx="1548">
                  <c:v>69.969730214530315</c:v>
                </c:pt>
                <c:pt idx="1549">
                  <c:v>68.948966627700514</c:v>
                </c:pt>
                <c:pt idx="1550">
                  <c:v>68.172322717111896</c:v>
                </c:pt>
                <c:pt idx="1551">
                  <c:v>66.677448107385786</c:v>
                </c:pt>
                <c:pt idx="1552">
                  <c:v>65.000429066388548</c:v>
                </c:pt>
                <c:pt idx="1553">
                  <c:v>63.290398641721623</c:v>
                </c:pt>
                <c:pt idx="1554">
                  <c:v>65.165546201563629</c:v>
                </c:pt>
                <c:pt idx="1555">
                  <c:v>63.849242753873618</c:v>
                </c:pt>
                <c:pt idx="1556">
                  <c:v>62.281766328383092</c:v>
                </c:pt>
                <c:pt idx="1557">
                  <c:v>60.238897814066554</c:v>
                </c:pt>
                <c:pt idx="1558">
                  <c:v>58.489006540339801</c:v>
                </c:pt>
                <c:pt idx="1559">
                  <c:v>56.87862823832247</c:v>
                </c:pt>
                <c:pt idx="1560">
                  <c:v>55.496121123430527</c:v>
                </c:pt>
                <c:pt idx="1561">
                  <c:v>53.98738798651577</c:v>
                </c:pt>
                <c:pt idx="1562">
                  <c:v>53.711467295501613</c:v>
                </c:pt>
                <c:pt idx="1563">
                  <c:v>53.093461636374812</c:v>
                </c:pt>
                <c:pt idx="1564">
                  <c:v>52.028262300351642</c:v>
                </c:pt>
                <c:pt idx="1565">
                  <c:v>51.177927006061573</c:v>
                </c:pt>
                <c:pt idx="1566">
                  <c:v>50.01399021351439</c:v>
                </c:pt>
                <c:pt idx="1567">
                  <c:v>48.77763954517517</c:v>
                </c:pt>
                <c:pt idx="1568">
                  <c:v>47.371215920847334</c:v>
                </c:pt>
                <c:pt idx="1569">
                  <c:v>45.866468868838567</c:v>
                </c:pt>
                <c:pt idx="1570">
                  <c:v>44.167732351405263</c:v>
                </c:pt>
                <c:pt idx="1571">
                  <c:v>42.36668632138506</c:v>
                </c:pt>
                <c:pt idx="1572">
                  <c:v>40.383609080658267</c:v>
                </c:pt>
                <c:pt idx="1573">
                  <c:v>38.451022248740607</c:v>
                </c:pt>
                <c:pt idx="1574">
                  <c:v>36.637157103181046</c:v>
                </c:pt>
                <c:pt idx="1575">
                  <c:v>34.988434028639929</c:v>
                </c:pt>
                <c:pt idx="1576">
                  <c:v>33.74558490522017</c:v>
                </c:pt>
                <c:pt idx="1577">
                  <c:v>32.365267758701386</c:v>
                </c:pt>
                <c:pt idx="1578">
                  <c:v>30.88383834389515</c:v>
                </c:pt>
                <c:pt idx="1579">
                  <c:v>29.259591947008023</c:v>
                </c:pt>
                <c:pt idx="1580">
                  <c:v>30.518360922696395</c:v>
                </c:pt>
                <c:pt idx="1581">
                  <c:v>31.011857110410762</c:v>
                </c:pt>
                <c:pt idx="1582">
                  <c:v>29.540037616445769</c:v>
                </c:pt>
                <c:pt idx="1583">
                  <c:v>32.07201084257067</c:v>
                </c:pt>
                <c:pt idx="1584">
                  <c:v>30.786400917272651</c:v>
                </c:pt>
                <c:pt idx="1585">
                  <c:v>29.292953661082869</c:v>
                </c:pt>
                <c:pt idx="1586">
                  <c:v>27.397607496074396</c:v>
                </c:pt>
                <c:pt idx="1587">
                  <c:v>25.319189935949428</c:v>
                </c:pt>
                <c:pt idx="1588">
                  <c:v>23.395214575727259</c:v>
                </c:pt>
                <c:pt idx="1589">
                  <c:v>21.278417345472239</c:v>
                </c:pt>
                <c:pt idx="1590">
                  <c:v>18.8967316141471</c:v>
                </c:pt>
                <c:pt idx="1591">
                  <c:v>16.441967659545597</c:v>
                </c:pt>
                <c:pt idx="1592">
                  <c:v>18.645222170927049</c:v>
                </c:pt>
                <c:pt idx="1593">
                  <c:v>16.510905134318985</c:v>
                </c:pt>
                <c:pt idx="1594">
                  <c:v>21.901029928788965</c:v>
                </c:pt>
                <c:pt idx="1595">
                  <c:v>24.45367584554079</c:v>
                </c:pt>
                <c:pt idx="1596">
                  <c:v>24.113938804807567</c:v>
                </c:pt>
                <c:pt idx="1597">
                  <c:v>21.952816438280188</c:v>
                </c:pt>
                <c:pt idx="1598">
                  <c:v>19.486094228960731</c:v>
                </c:pt>
                <c:pt idx="1599">
                  <c:v>16.88456132222602</c:v>
                </c:pt>
                <c:pt idx="1600">
                  <c:v>14.34652644858495</c:v>
                </c:pt>
                <c:pt idx="1601">
                  <c:v>12.122603766221463</c:v>
                </c:pt>
                <c:pt idx="1602">
                  <c:v>11.073070593460322</c:v>
                </c:pt>
                <c:pt idx="1603">
                  <c:v>9.3534971855584192</c:v>
                </c:pt>
                <c:pt idx="1604">
                  <c:v>7.8723486455571088</c:v>
                </c:pt>
                <c:pt idx="1605">
                  <c:v>6.6668566864128316</c:v>
                </c:pt>
                <c:pt idx="1606">
                  <c:v>10.763482325588889</c:v>
                </c:pt>
                <c:pt idx="1607">
                  <c:v>32.865950501800356</c:v>
                </c:pt>
                <c:pt idx="1608">
                  <c:v>32.672339275873838</c:v>
                </c:pt>
                <c:pt idx="1609">
                  <c:v>30.449432593303705</c:v>
                </c:pt>
                <c:pt idx="1610">
                  <c:v>27.800679173277672</c:v>
                </c:pt>
                <c:pt idx="1611">
                  <c:v>28.441617139657652</c:v>
                </c:pt>
                <c:pt idx="1612">
                  <c:v>27.389089208262781</c:v>
                </c:pt>
                <c:pt idx="1613">
                  <c:v>25.224821634796236</c:v>
                </c:pt>
                <c:pt idx="1614">
                  <c:v>23.800252724257273</c:v>
                </c:pt>
                <c:pt idx="1615">
                  <c:v>20.775324474682275</c:v>
                </c:pt>
                <c:pt idx="1616">
                  <c:v>17.64145631047268</c:v>
                </c:pt>
                <c:pt idx="1617">
                  <c:v>15.249521783934162</c:v>
                </c:pt>
                <c:pt idx="1618">
                  <c:v>12.89141450401911</c:v>
                </c:pt>
                <c:pt idx="1619">
                  <c:v>12.442754104168277</c:v>
                </c:pt>
                <c:pt idx="1620">
                  <c:v>10.800289389199211</c:v>
                </c:pt>
                <c:pt idx="1621">
                  <c:v>9.0739218009562155</c:v>
                </c:pt>
                <c:pt idx="1622">
                  <c:v>10.14892975624892</c:v>
                </c:pt>
                <c:pt idx="1623">
                  <c:v>9.2166344126797473</c:v>
                </c:pt>
                <c:pt idx="1624">
                  <c:v>8.0208890656302128</c:v>
                </c:pt>
                <c:pt idx="1625">
                  <c:v>6.8710865663722016</c:v>
                </c:pt>
                <c:pt idx="1626">
                  <c:v>5.6310655981726727</c:v>
                </c:pt>
                <c:pt idx="1627">
                  <c:v>6.7378448210687134</c:v>
                </c:pt>
                <c:pt idx="1628">
                  <c:v>5.9825753427937762</c:v>
                </c:pt>
                <c:pt idx="1629">
                  <c:v>16.388740470260444</c:v>
                </c:pt>
                <c:pt idx="1630">
                  <c:v>19.127703451591536</c:v>
                </c:pt>
                <c:pt idx="1631">
                  <c:v>16.887960911015696</c:v>
                </c:pt>
                <c:pt idx="1632">
                  <c:v>15.137613332634098</c:v>
                </c:pt>
                <c:pt idx="1633">
                  <c:v>18.014551871517174</c:v>
                </c:pt>
                <c:pt idx="1634">
                  <c:v>22.264794101572249</c:v>
                </c:pt>
                <c:pt idx="1635">
                  <c:v>20.276776720288691</c:v>
                </c:pt>
                <c:pt idx="1636">
                  <c:v>18.488238004193907</c:v>
                </c:pt>
                <c:pt idx="1637">
                  <c:v>16.329574683930733</c:v>
                </c:pt>
                <c:pt idx="1638">
                  <c:v>13.360736740878554</c:v>
                </c:pt>
                <c:pt idx="1639">
                  <c:v>10.876399945440079</c:v>
                </c:pt>
                <c:pt idx="1640">
                  <c:v>8.7808821084657325</c:v>
                </c:pt>
                <c:pt idx="1641">
                  <c:v>10.197231934057726</c:v>
                </c:pt>
                <c:pt idx="1642">
                  <c:v>12.788481240370237</c:v>
                </c:pt>
                <c:pt idx="1643">
                  <c:v>13.828369346981304</c:v>
                </c:pt>
                <c:pt idx="1644">
                  <c:v>14.103382060565941</c:v>
                </c:pt>
                <c:pt idx="1645">
                  <c:v>12.758719042687414</c:v>
                </c:pt>
                <c:pt idx="1646">
                  <c:v>10.852235924816146</c:v>
                </c:pt>
                <c:pt idx="1647">
                  <c:v>9.071718314175234</c:v>
                </c:pt>
                <c:pt idx="1648">
                  <c:v>7.4364782380239207</c:v>
                </c:pt>
                <c:pt idx="1649">
                  <c:v>7.3507798848585004</c:v>
                </c:pt>
                <c:pt idx="1650">
                  <c:v>9.1066095448643836</c:v>
                </c:pt>
                <c:pt idx="1651">
                  <c:v>18.069785565036014</c:v>
                </c:pt>
                <c:pt idx="1652">
                  <c:v>15.364856160011868</c:v>
                </c:pt>
                <c:pt idx="1653">
                  <c:v>12.659874452059267</c:v>
                </c:pt>
                <c:pt idx="1654">
                  <c:v>19.643599135289584</c:v>
                </c:pt>
                <c:pt idx="1655">
                  <c:v>18.791878020253439</c:v>
                </c:pt>
                <c:pt idx="1656">
                  <c:v>16.449316734827967</c:v>
                </c:pt>
                <c:pt idx="1657">
                  <c:v>13.882942402858928</c:v>
                </c:pt>
                <c:pt idx="1658">
                  <c:v>12.666815970211934</c:v>
                </c:pt>
                <c:pt idx="1659">
                  <c:v>11.699245724092867</c:v>
                </c:pt>
                <c:pt idx="1660">
                  <c:v>9.8630759662598155</c:v>
                </c:pt>
                <c:pt idx="1661">
                  <c:v>32.40507487513333</c:v>
                </c:pt>
                <c:pt idx="1662">
                  <c:v>34.952576796894888</c:v>
                </c:pt>
                <c:pt idx="1663">
                  <c:v>34.91518385775364</c:v>
                </c:pt>
                <c:pt idx="1664">
                  <c:v>33.17537208235661</c:v>
                </c:pt>
                <c:pt idx="1665">
                  <c:v>33.054177362298937</c:v>
                </c:pt>
                <c:pt idx="1666">
                  <c:v>30.901691513067849</c:v>
                </c:pt>
                <c:pt idx="1667">
                  <c:v>28.597734437409393</c:v>
                </c:pt>
                <c:pt idx="1668">
                  <c:v>26.121047015824978</c:v>
                </c:pt>
                <c:pt idx="1669">
                  <c:v>24.793078142485065</c:v>
                </c:pt>
                <c:pt idx="1670">
                  <c:v>24.846271222814902</c:v>
                </c:pt>
                <c:pt idx="1671">
                  <c:v>23.892114934219087</c:v>
                </c:pt>
                <c:pt idx="1672">
                  <c:v>21.677769473467826</c:v>
                </c:pt>
                <c:pt idx="1673">
                  <c:v>19.576158031636755</c:v>
                </c:pt>
                <c:pt idx="1674">
                  <c:v>17.225032284590821</c:v>
                </c:pt>
                <c:pt idx="1675">
                  <c:v>15.72822801579462</c:v>
                </c:pt>
                <c:pt idx="1676">
                  <c:v>21.674243786952193</c:v>
                </c:pt>
                <c:pt idx="1677">
                  <c:v>19.870988423365851</c:v>
                </c:pt>
                <c:pt idx="1678">
                  <c:v>17.468668560924911</c:v>
                </c:pt>
                <c:pt idx="1679">
                  <c:v>20.643102100729717</c:v>
                </c:pt>
                <c:pt idx="1680">
                  <c:v>23.227437705096342</c:v>
                </c:pt>
                <c:pt idx="1681">
                  <c:v>25.785146380883468</c:v>
                </c:pt>
                <c:pt idx="1682">
                  <c:v>24.081964373918616</c:v>
                </c:pt>
                <c:pt idx="1683">
                  <c:v>21.990598493245944</c:v>
                </c:pt>
                <c:pt idx="1684">
                  <c:v>19.592543498373946</c:v>
                </c:pt>
                <c:pt idx="1685">
                  <c:v>19.498182900178623</c:v>
                </c:pt>
                <c:pt idx="1686">
                  <c:v>22.697974477794595</c:v>
                </c:pt>
                <c:pt idx="1687">
                  <c:v>26.759526108000298</c:v>
                </c:pt>
                <c:pt idx="1688">
                  <c:v>24.360219981930836</c:v>
                </c:pt>
                <c:pt idx="1689">
                  <c:v>21.827727371662654</c:v>
                </c:pt>
                <c:pt idx="1690">
                  <c:v>19.132992813895292</c:v>
                </c:pt>
                <c:pt idx="1691">
                  <c:v>20.111129528276432</c:v>
                </c:pt>
                <c:pt idx="1692">
                  <c:v>17.512866517059525</c:v>
                </c:pt>
                <c:pt idx="1693">
                  <c:v>14.7252644728084</c:v>
                </c:pt>
                <c:pt idx="1694">
                  <c:v>12.087377838756785</c:v>
                </c:pt>
                <c:pt idx="1695">
                  <c:v>9.8721594529782823</c:v>
                </c:pt>
                <c:pt idx="1696">
                  <c:v>21.82841865981387</c:v>
                </c:pt>
                <c:pt idx="1697">
                  <c:v>19.77489057816916</c:v>
                </c:pt>
                <c:pt idx="1698">
                  <c:v>16.700954768171556</c:v>
                </c:pt>
                <c:pt idx="1699">
                  <c:v>21.515551558003061</c:v>
                </c:pt>
                <c:pt idx="1700">
                  <c:v>19.582933538452188</c:v>
                </c:pt>
                <c:pt idx="1701">
                  <c:v>17.448385071298027</c:v>
                </c:pt>
                <c:pt idx="1702">
                  <c:v>15.43407348289908</c:v>
                </c:pt>
                <c:pt idx="1703">
                  <c:v>13.449076930306495</c:v>
                </c:pt>
                <c:pt idx="1704">
                  <c:v>12.832477088289313</c:v>
                </c:pt>
                <c:pt idx="1705">
                  <c:v>11.780237158777263</c:v>
                </c:pt>
                <c:pt idx="1706">
                  <c:v>10.365469568152484</c:v>
                </c:pt>
                <c:pt idx="1707">
                  <c:v>9.1085189092326093</c:v>
                </c:pt>
                <c:pt idx="1708">
                  <c:v>21.390373492738011</c:v>
                </c:pt>
                <c:pt idx="1709">
                  <c:v>19.742791731598167</c:v>
                </c:pt>
                <c:pt idx="1710">
                  <c:v>18.152028587905768</c:v>
                </c:pt>
                <c:pt idx="1711">
                  <c:v>18.538055355982642</c:v>
                </c:pt>
                <c:pt idx="1712">
                  <c:v>19.759240432229706</c:v>
                </c:pt>
                <c:pt idx="1713">
                  <c:v>17.822412396366744</c:v>
                </c:pt>
                <c:pt idx="1714">
                  <c:v>15.859810033851392</c:v>
                </c:pt>
                <c:pt idx="1715">
                  <c:v>14.135907990518435</c:v>
                </c:pt>
                <c:pt idx="1716">
                  <c:v>12.488029910715097</c:v>
                </c:pt>
                <c:pt idx="1717">
                  <c:v>13.060966282948117</c:v>
                </c:pt>
                <c:pt idx="1718">
                  <c:v>11.932457943941703</c:v>
                </c:pt>
                <c:pt idx="1719">
                  <c:v>10.821291656001197</c:v>
                </c:pt>
                <c:pt idx="1720">
                  <c:v>10.694367109523176</c:v>
                </c:pt>
                <c:pt idx="1721">
                  <c:v>13.221672644785004</c:v>
                </c:pt>
                <c:pt idx="1722">
                  <c:v>21.701245897368743</c:v>
                </c:pt>
                <c:pt idx="1723">
                  <c:v>21.968537082765884</c:v>
                </c:pt>
                <c:pt idx="1724">
                  <c:v>20.644492546495034</c:v>
                </c:pt>
                <c:pt idx="1725">
                  <c:v>19.271145294708749</c:v>
                </c:pt>
                <c:pt idx="1726">
                  <c:v>17.803601701822494</c:v>
                </c:pt>
                <c:pt idx="1727">
                  <c:v>16.35333114352883</c:v>
                </c:pt>
                <c:pt idx="1728">
                  <c:v>14.845811595863724</c:v>
                </c:pt>
                <c:pt idx="1729">
                  <c:v>13.406583808417382</c:v>
                </c:pt>
                <c:pt idx="1730">
                  <c:v>12.074267164756737</c:v>
                </c:pt>
                <c:pt idx="1731">
                  <c:v>10.872550886196001</c:v>
                </c:pt>
                <c:pt idx="1732">
                  <c:v>9.8224785418378868</c:v>
                </c:pt>
                <c:pt idx="1733">
                  <c:v>8.8120919589263735</c:v>
                </c:pt>
                <c:pt idx="1734">
                  <c:v>8.1025071990906774</c:v>
                </c:pt>
                <c:pt idx="1735">
                  <c:v>7.4815992150570851</c:v>
                </c:pt>
                <c:pt idx="1736">
                  <c:v>6.9158560832148037</c:v>
                </c:pt>
                <c:pt idx="1737">
                  <c:v>6.3727147534048507</c:v>
                </c:pt>
                <c:pt idx="1738">
                  <c:v>5.8714752035495792</c:v>
                </c:pt>
                <c:pt idx="1739">
                  <c:v>8.5914564308780488</c:v>
                </c:pt>
                <c:pt idx="1740">
                  <c:v>27.597512880995207</c:v>
                </c:pt>
                <c:pt idx="1741">
                  <c:v>38.805420118430149</c:v>
                </c:pt>
                <c:pt idx="1742">
                  <c:v>38.350781228753767</c:v>
                </c:pt>
                <c:pt idx="1743">
                  <c:v>42.086695124246624</c:v>
                </c:pt>
                <c:pt idx="1744">
                  <c:v>40.883233898183668</c:v>
                </c:pt>
                <c:pt idx="1745">
                  <c:v>44.066937366742344</c:v>
                </c:pt>
                <c:pt idx="1746">
                  <c:v>50.360127693372057</c:v>
                </c:pt>
                <c:pt idx="1747">
                  <c:v>49.765536694896184</c:v>
                </c:pt>
                <c:pt idx="1748">
                  <c:v>49.221436105229444</c:v>
                </c:pt>
                <c:pt idx="1749">
                  <c:v>48.634817276565535</c:v>
                </c:pt>
                <c:pt idx="1750">
                  <c:v>48.030925413309035</c:v>
                </c:pt>
                <c:pt idx="1751">
                  <c:v>47.116783274870144</c:v>
                </c:pt>
                <c:pt idx="1752">
                  <c:v>47.555232161334686</c:v>
                </c:pt>
                <c:pt idx="1753">
                  <c:v>47.250693374715333</c:v>
                </c:pt>
                <c:pt idx="1754">
                  <c:v>46.856510424420172</c:v>
                </c:pt>
                <c:pt idx="1755">
                  <c:v>46.443286289166551</c:v>
                </c:pt>
                <c:pt idx="1756">
                  <c:v>45.942368285981289</c:v>
                </c:pt>
                <c:pt idx="1757">
                  <c:v>45.193648671140728</c:v>
                </c:pt>
                <c:pt idx="1758">
                  <c:v>44.350736185369449</c:v>
                </c:pt>
                <c:pt idx="1759">
                  <c:v>45.516595771657819</c:v>
                </c:pt>
                <c:pt idx="1760">
                  <c:v>44.65965544656288</c:v>
                </c:pt>
                <c:pt idx="1761">
                  <c:v>43.875725415052798</c:v>
                </c:pt>
                <c:pt idx="1762">
                  <c:v>43.252567474750705</c:v>
                </c:pt>
                <c:pt idx="1763">
                  <c:v>42.556995658656589</c:v>
                </c:pt>
                <c:pt idx="1764">
                  <c:v>41.915235988793235</c:v>
                </c:pt>
                <c:pt idx="1765">
                  <c:v>41.490053598821667</c:v>
                </c:pt>
                <c:pt idx="1766">
                  <c:v>41.168509416405669</c:v>
                </c:pt>
                <c:pt idx="1767">
                  <c:v>40.836335674240374</c:v>
                </c:pt>
                <c:pt idx="1768">
                  <c:v>40.407167199362824</c:v>
                </c:pt>
                <c:pt idx="1769">
                  <c:v>39.911563976052207</c:v>
                </c:pt>
                <c:pt idx="1770">
                  <c:v>39.273126043610517</c:v>
                </c:pt>
                <c:pt idx="1771">
                  <c:v>38.668313199404174</c:v>
                </c:pt>
                <c:pt idx="1772">
                  <c:v>38.108268270113491</c:v>
                </c:pt>
                <c:pt idx="1773">
                  <c:v>37.716967601842775</c:v>
                </c:pt>
                <c:pt idx="1774">
                  <c:v>37.395423419426777</c:v>
                </c:pt>
                <c:pt idx="1775">
                  <c:v>37.204091343939567</c:v>
                </c:pt>
                <c:pt idx="1776">
                  <c:v>37.053284464996523</c:v>
                </c:pt>
                <c:pt idx="1777">
                  <c:v>36.856637609634674</c:v>
                </c:pt>
                <c:pt idx="1778">
                  <c:v>36.856637609634674</c:v>
                </c:pt>
                <c:pt idx="1779">
                  <c:v>36.856637609634674</c:v>
                </c:pt>
                <c:pt idx="1780">
                  <c:v>36.856637609634674</c:v>
                </c:pt>
                <c:pt idx="1781">
                  <c:v>36.856637609634674</c:v>
                </c:pt>
                <c:pt idx="1782">
                  <c:v>36.663312491694477</c:v>
                </c:pt>
                <c:pt idx="1783">
                  <c:v>36.535757774703001</c:v>
                </c:pt>
                <c:pt idx="1784">
                  <c:v>36.414182185070509</c:v>
                </c:pt>
                <c:pt idx="1785">
                  <c:v>36.321173537264222</c:v>
                </c:pt>
                <c:pt idx="1786">
                  <c:v>36.321173537264222</c:v>
                </c:pt>
                <c:pt idx="1787">
                  <c:v>36.321173537264222</c:v>
                </c:pt>
                <c:pt idx="1788">
                  <c:v>36.321173537264222</c:v>
                </c:pt>
                <c:pt idx="1789">
                  <c:v>36.321173537264222</c:v>
                </c:pt>
                <c:pt idx="1790">
                  <c:v>36.346748953955164</c:v>
                </c:pt>
                <c:pt idx="1791">
                  <c:v>36.375765416072745</c:v>
                </c:pt>
                <c:pt idx="1792">
                  <c:v>36.082788175482953</c:v>
                </c:pt>
                <c:pt idx="1793">
                  <c:v>36.082788175482953</c:v>
                </c:pt>
                <c:pt idx="1794">
                  <c:v>35.917365651884637</c:v>
                </c:pt>
                <c:pt idx="1795">
                  <c:v>35.836315258796304</c:v>
                </c:pt>
                <c:pt idx="1796">
                  <c:v>35.836315258796304</c:v>
                </c:pt>
                <c:pt idx="1797">
                  <c:v>38.62427616583355</c:v>
                </c:pt>
                <c:pt idx="1798">
                  <c:v>39.964050108944569</c:v>
                </c:pt>
                <c:pt idx="1799">
                  <c:v>43.304124143111572</c:v>
                </c:pt>
                <c:pt idx="1800">
                  <c:v>46.834537376038178</c:v>
                </c:pt>
                <c:pt idx="1801">
                  <c:v>54.243939202624702</c:v>
                </c:pt>
                <c:pt idx="1802">
                  <c:v>54.19639001925799</c:v>
                </c:pt>
                <c:pt idx="1803">
                  <c:v>55.797355037409197</c:v>
                </c:pt>
                <c:pt idx="1804">
                  <c:v>57.589601832973372</c:v>
                </c:pt>
                <c:pt idx="1805">
                  <c:v>57.588060485142677</c:v>
                </c:pt>
                <c:pt idx="1806">
                  <c:v>59.614322596698813</c:v>
                </c:pt>
                <c:pt idx="1807">
                  <c:v>59.572223418484242</c:v>
                </c:pt>
                <c:pt idx="1808">
                  <c:v>60.487820744336091</c:v>
                </c:pt>
                <c:pt idx="1809">
                  <c:v>60.638524430462823</c:v>
                </c:pt>
                <c:pt idx="1810">
                  <c:v>62.145816391172445</c:v>
                </c:pt>
                <c:pt idx="1811">
                  <c:v>62.511252514499333</c:v>
                </c:pt>
                <c:pt idx="1812">
                  <c:v>62.621418553511212</c:v>
                </c:pt>
                <c:pt idx="1813">
                  <c:v>62.621418553511212</c:v>
                </c:pt>
                <c:pt idx="1814">
                  <c:v>62.621418553511212</c:v>
                </c:pt>
                <c:pt idx="1815">
                  <c:v>64.032812124917569</c:v>
                </c:pt>
                <c:pt idx="1816">
                  <c:v>64.700559996812046</c:v>
                </c:pt>
                <c:pt idx="1817">
                  <c:v>65.200583347111362</c:v>
                </c:pt>
                <c:pt idx="1818">
                  <c:v>65.234957377467737</c:v>
                </c:pt>
                <c:pt idx="1819">
                  <c:v>65.206211455958112</c:v>
                </c:pt>
                <c:pt idx="1820">
                  <c:v>65.084909178307342</c:v>
                </c:pt>
                <c:pt idx="1821">
                  <c:v>64.983928360689077</c:v>
                </c:pt>
                <c:pt idx="1822">
                  <c:v>64.983928360689077</c:v>
                </c:pt>
                <c:pt idx="1823">
                  <c:v>65.176319432925553</c:v>
                </c:pt>
                <c:pt idx="1824">
                  <c:v>66.599470880653541</c:v>
                </c:pt>
                <c:pt idx="1825">
                  <c:v>67.9948436282709</c:v>
                </c:pt>
                <c:pt idx="1826">
                  <c:v>68.762469837985691</c:v>
                </c:pt>
                <c:pt idx="1827">
                  <c:v>70.394664083618494</c:v>
                </c:pt>
                <c:pt idx="1828">
                  <c:v>70.503103876557731</c:v>
                </c:pt>
                <c:pt idx="1829">
                  <c:v>72.01648890381054</c:v>
                </c:pt>
                <c:pt idx="1830">
                  <c:v>74.44669795280393</c:v>
                </c:pt>
                <c:pt idx="1831">
                  <c:v>75.283284163724389</c:v>
                </c:pt>
                <c:pt idx="1832">
                  <c:v>76.083519666263768</c:v>
                </c:pt>
                <c:pt idx="1833">
                  <c:v>77.372856264329513</c:v>
                </c:pt>
                <c:pt idx="1834">
                  <c:v>78.896462378848071</c:v>
                </c:pt>
                <c:pt idx="1835">
                  <c:v>78.897216325715021</c:v>
                </c:pt>
                <c:pt idx="1836">
                  <c:v>78.69924077538451</c:v>
                </c:pt>
                <c:pt idx="1837">
                  <c:v>78.610669636043738</c:v>
                </c:pt>
                <c:pt idx="1838">
                  <c:v>79.168293481244859</c:v>
                </c:pt>
                <c:pt idx="1839">
                  <c:v>79.308582382693487</c:v>
                </c:pt>
                <c:pt idx="1840">
                  <c:v>79.308582382693487</c:v>
                </c:pt>
                <c:pt idx="1841">
                  <c:v>79.308582382693487</c:v>
                </c:pt>
                <c:pt idx="1842">
                  <c:v>79.308582382693487</c:v>
                </c:pt>
                <c:pt idx="1843">
                  <c:v>79.308582382693487</c:v>
                </c:pt>
                <c:pt idx="1844">
                  <c:v>83.233955355863401</c:v>
                </c:pt>
                <c:pt idx="1845">
                  <c:v>84.612902944035866</c:v>
                </c:pt>
                <c:pt idx="1846">
                  <c:v>85.934459705374039</c:v>
                </c:pt>
                <c:pt idx="1847">
                  <c:v>86.422576761415201</c:v>
                </c:pt>
                <c:pt idx="1848">
                  <c:v>86.928708098323241</c:v>
                </c:pt>
                <c:pt idx="1849">
                  <c:v>87.397792707863161</c:v>
                </c:pt>
                <c:pt idx="1850">
                  <c:v>87.477009588925583</c:v>
                </c:pt>
                <c:pt idx="1851">
                  <c:v>87.477009588925583</c:v>
                </c:pt>
                <c:pt idx="1852">
                  <c:v>87.477009588925583</c:v>
                </c:pt>
                <c:pt idx="1853">
                  <c:v>87.477009588925583</c:v>
                </c:pt>
                <c:pt idx="1854">
                  <c:v>87.477009588925583</c:v>
                </c:pt>
                <c:pt idx="1855">
                  <c:v>87.477009588925583</c:v>
                </c:pt>
                <c:pt idx="1856">
                  <c:v>87.477009588925583</c:v>
                </c:pt>
                <c:pt idx="1857">
                  <c:v>87.477009588925583</c:v>
                </c:pt>
                <c:pt idx="1858">
                  <c:v>87.477009588925583</c:v>
                </c:pt>
                <c:pt idx="1859">
                  <c:v>87.477009588925583</c:v>
                </c:pt>
                <c:pt idx="1860">
                  <c:v>87.477009588925583</c:v>
                </c:pt>
                <c:pt idx="1861">
                  <c:v>87.477009588925583</c:v>
                </c:pt>
                <c:pt idx="1862">
                  <c:v>87.477009588925583</c:v>
                </c:pt>
                <c:pt idx="1863">
                  <c:v>87.477009588925583</c:v>
                </c:pt>
                <c:pt idx="1864">
                  <c:v>87.477009588925583</c:v>
                </c:pt>
                <c:pt idx="1865">
                  <c:v>87.477009588925583</c:v>
                </c:pt>
                <c:pt idx="1866">
                  <c:v>87.477009588925583</c:v>
                </c:pt>
                <c:pt idx="1867">
                  <c:v>87.477009588925583</c:v>
                </c:pt>
                <c:pt idx="1868">
                  <c:v>87.477009588925583</c:v>
                </c:pt>
                <c:pt idx="1869">
                  <c:v>87.477009588925583</c:v>
                </c:pt>
                <c:pt idx="1870">
                  <c:v>87.477009588925583</c:v>
                </c:pt>
                <c:pt idx="1871">
                  <c:v>87.770293951963552</c:v>
                </c:pt>
                <c:pt idx="1872">
                  <c:v>87.873098292821723</c:v>
                </c:pt>
                <c:pt idx="1873">
                  <c:v>88.084530454656104</c:v>
                </c:pt>
                <c:pt idx="1874">
                  <c:v>88.174116354734039</c:v>
                </c:pt>
                <c:pt idx="1875">
                  <c:v>88.276978125404824</c:v>
                </c:pt>
                <c:pt idx="1876">
                  <c:v>88.277509774932781</c:v>
                </c:pt>
                <c:pt idx="1877">
                  <c:v>88.277509774932781</c:v>
                </c:pt>
                <c:pt idx="1878">
                  <c:v>88.277509774932781</c:v>
                </c:pt>
                <c:pt idx="1879">
                  <c:v>88.215224489913467</c:v>
                </c:pt>
                <c:pt idx="1880">
                  <c:v>87.709642869229356</c:v>
                </c:pt>
                <c:pt idx="1881">
                  <c:v>87.137794991945739</c:v>
                </c:pt>
                <c:pt idx="1882">
                  <c:v>87.506690488337654</c:v>
                </c:pt>
                <c:pt idx="1883">
                  <c:v>87.265297336068585</c:v>
                </c:pt>
                <c:pt idx="1884">
                  <c:v>88.167617816684327</c:v>
                </c:pt>
                <c:pt idx="1885">
                  <c:v>87.985522120357743</c:v>
                </c:pt>
                <c:pt idx="1886">
                  <c:v>87.134492992930277</c:v>
                </c:pt>
                <c:pt idx="1887">
                  <c:v>86.431613354508514</c:v>
                </c:pt>
                <c:pt idx="1888">
                  <c:v>85.732880032412723</c:v>
                </c:pt>
                <c:pt idx="1889">
                  <c:v>85.15727608940179</c:v>
                </c:pt>
                <c:pt idx="1890">
                  <c:v>84.89694916969566</c:v>
                </c:pt>
                <c:pt idx="1891">
                  <c:v>84.368792919652847</c:v>
                </c:pt>
                <c:pt idx="1892">
                  <c:v>83.963540954211197</c:v>
                </c:pt>
                <c:pt idx="1893">
                  <c:v>84.024565147092616</c:v>
                </c:pt>
                <c:pt idx="1894">
                  <c:v>83.539591483531282</c:v>
                </c:pt>
                <c:pt idx="1895">
                  <c:v>82.996410396167093</c:v>
                </c:pt>
                <c:pt idx="1896">
                  <c:v>82.928196369857829</c:v>
                </c:pt>
                <c:pt idx="1897">
                  <c:v>82.161943341804317</c:v>
                </c:pt>
                <c:pt idx="1898">
                  <c:v>81.326555405858642</c:v>
                </c:pt>
                <c:pt idx="1899">
                  <c:v>80.547275806738867</c:v>
                </c:pt>
                <c:pt idx="1900">
                  <c:v>79.797227496929636</c:v>
                </c:pt>
                <c:pt idx="1901">
                  <c:v>78.835252339618961</c:v>
                </c:pt>
                <c:pt idx="1902">
                  <c:v>77.715075585271563</c:v>
                </c:pt>
                <c:pt idx="1903">
                  <c:v>76.528187322688098</c:v>
                </c:pt>
                <c:pt idx="1904">
                  <c:v>76.015801218624219</c:v>
                </c:pt>
                <c:pt idx="1905">
                  <c:v>75.095679952826359</c:v>
                </c:pt>
                <c:pt idx="1906">
                  <c:v>74.198810848980074</c:v>
                </c:pt>
                <c:pt idx="1907">
                  <c:v>73.143827043863112</c:v>
                </c:pt>
                <c:pt idx="1908">
                  <c:v>72.056290212013934</c:v>
                </c:pt>
                <c:pt idx="1909">
                  <c:v>71.101871196540614</c:v>
                </c:pt>
                <c:pt idx="1910">
                  <c:v>69.954543091101698</c:v>
                </c:pt>
                <c:pt idx="1911">
                  <c:v>68.908195803281032</c:v>
                </c:pt>
                <c:pt idx="1912">
                  <c:v>67.851428517945251</c:v>
                </c:pt>
                <c:pt idx="1913">
                  <c:v>66.633015231682947</c:v>
                </c:pt>
                <c:pt idx="1914">
                  <c:v>65.604072355979639</c:v>
                </c:pt>
                <c:pt idx="1915">
                  <c:v>64.86787901922844</c:v>
                </c:pt>
                <c:pt idx="1916">
                  <c:v>64.286631820105924</c:v>
                </c:pt>
                <c:pt idx="1917">
                  <c:v>63.512713446316411</c:v>
                </c:pt>
                <c:pt idx="1918">
                  <c:v>62.460878582416953</c:v>
                </c:pt>
                <c:pt idx="1919">
                  <c:v>61.46169541894767</c:v>
                </c:pt>
                <c:pt idx="1920">
                  <c:v>59.947761737593396</c:v>
                </c:pt>
                <c:pt idx="1921">
                  <c:v>58.981999500341921</c:v>
                </c:pt>
                <c:pt idx="1922">
                  <c:v>58.377240695647352</c:v>
                </c:pt>
                <c:pt idx="1923">
                  <c:v>58.784508571152116</c:v>
                </c:pt>
                <c:pt idx="1924">
                  <c:v>59.164038204275585</c:v>
                </c:pt>
                <c:pt idx="1925">
                  <c:v>58.293742999802532</c:v>
                </c:pt>
                <c:pt idx="1926">
                  <c:v>56.884297910193659</c:v>
                </c:pt>
                <c:pt idx="1927">
                  <c:v>59.154059447191017</c:v>
                </c:pt>
                <c:pt idx="1928">
                  <c:v>60.073292914416406</c:v>
                </c:pt>
                <c:pt idx="1929">
                  <c:v>59.005827103233905</c:v>
                </c:pt>
                <c:pt idx="1930">
                  <c:v>57.994113941303787</c:v>
                </c:pt>
                <c:pt idx="1931">
                  <c:v>58.712668870382664</c:v>
                </c:pt>
                <c:pt idx="1932">
                  <c:v>61.701654505417103</c:v>
                </c:pt>
                <c:pt idx="1933">
                  <c:v>60.826888589124088</c:v>
                </c:pt>
                <c:pt idx="1934">
                  <c:v>59.775890868913116</c:v>
                </c:pt>
                <c:pt idx="1935">
                  <c:v>58.637674130387794</c:v>
                </c:pt>
                <c:pt idx="1936">
                  <c:v>57.971681944432156</c:v>
                </c:pt>
                <c:pt idx="1937">
                  <c:v>56.931416067640214</c:v>
                </c:pt>
                <c:pt idx="1938">
                  <c:v>55.898780954705614</c:v>
                </c:pt>
                <c:pt idx="1939">
                  <c:v>54.639842471899158</c:v>
                </c:pt>
                <c:pt idx="1940">
                  <c:v>54.127438838456619</c:v>
                </c:pt>
                <c:pt idx="1941">
                  <c:v>52.655244813180055</c:v>
                </c:pt>
                <c:pt idx="1942">
                  <c:v>50.845562265863542</c:v>
                </c:pt>
                <c:pt idx="1943">
                  <c:v>48.747552910347565</c:v>
                </c:pt>
                <c:pt idx="1944">
                  <c:v>46.403734985629271</c:v>
                </c:pt>
                <c:pt idx="1945">
                  <c:v>44.035336203990745</c:v>
                </c:pt>
                <c:pt idx="1946">
                  <c:v>41.84631124312147</c:v>
                </c:pt>
                <c:pt idx="1947">
                  <c:v>39.440553122348845</c:v>
                </c:pt>
                <c:pt idx="1948">
                  <c:v>36.647676258594643</c:v>
                </c:pt>
                <c:pt idx="1949">
                  <c:v>34.407496541431925</c:v>
                </c:pt>
                <c:pt idx="1950">
                  <c:v>32.072315134009926</c:v>
                </c:pt>
                <c:pt idx="1951">
                  <c:v>34.497658967257649</c:v>
                </c:pt>
                <c:pt idx="1952">
                  <c:v>34.213375898277839</c:v>
                </c:pt>
                <c:pt idx="1953">
                  <c:v>32.348785752301538</c:v>
                </c:pt>
                <c:pt idx="1954">
                  <c:v>30.169726003697228</c:v>
                </c:pt>
                <c:pt idx="1955">
                  <c:v>28.330709694514624</c:v>
                </c:pt>
                <c:pt idx="1956">
                  <c:v>25.701886699018509</c:v>
                </c:pt>
                <c:pt idx="1957">
                  <c:v>22.866451635895583</c:v>
                </c:pt>
                <c:pt idx="1958">
                  <c:v>29.957038963533329</c:v>
                </c:pt>
                <c:pt idx="1959">
                  <c:v>28.372878243043196</c:v>
                </c:pt>
                <c:pt idx="1960">
                  <c:v>26.810332959897668</c:v>
                </c:pt>
                <c:pt idx="1961">
                  <c:v>26.807177626705425</c:v>
                </c:pt>
                <c:pt idx="1962">
                  <c:v>31.113378095852173</c:v>
                </c:pt>
                <c:pt idx="1963">
                  <c:v>29.657647195837015</c:v>
                </c:pt>
                <c:pt idx="1964">
                  <c:v>27.858487194277163</c:v>
                </c:pt>
                <c:pt idx="1965">
                  <c:v>25.514669269558865</c:v>
                </c:pt>
                <c:pt idx="1966">
                  <c:v>22.84698319793123</c:v>
                </c:pt>
                <c:pt idx="1967">
                  <c:v>20.230015430730283</c:v>
                </c:pt>
                <c:pt idx="1968">
                  <c:v>22.407001443948182</c:v>
                </c:pt>
                <c:pt idx="1969">
                  <c:v>25.071463171312946</c:v>
                </c:pt>
                <c:pt idx="1970">
                  <c:v>23.249238265504044</c:v>
                </c:pt>
                <c:pt idx="1971">
                  <c:v>20.910735120660394</c:v>
                </c:pt>
                <c:pt idx="1972">
                  <c:v>18.697793650355223</c:v>
                </c:pt>
                <c:pt idx="1973">
                  <c:v>16.404466134446054</c:v>
                </c:pt>
                <c:pt idx="1974">
                  <c:v>19.898715398441063</c:v>
                </c:pt>
                <c:pt idx="1975">
                  <c:v>18.493634640274411</c:v>
                </c:pt>
                <c:pt idx="1976">
                  <c:v>25.355909092202225</c:v>
                </c:pt>
                <c:pt idx="1977">
                  <c:v>34.096661921637775</c:v>
                </c:pt>
                <c:pt idx="1978">
                  <c:v>38.638599258969471</c:v>
                </c:pt>
                <c:pt idx="1979">
                  <c:v>37.228061320769996</c:v>
                </c:pt>
                <c:pt idx="1980">
                  <c:v>43.332753360492489</c:v>
                </c:pt>
                <c:pt idx="1981">
                  <c:v>46.015263684335004</c:v>
                </c:pt>
                <c:pt idx="1982">
                  <c:v>44.234202501691833</c:v>
                </c:pt>
                <c:pt idx="1983">
                  <c:v>42.425503362509019</c:v>
                </c:pt>
                <c:pt idx="1984">
                  <c:v>41.994852585741974</c:v>
                </c:pt>
                <c:pt idx="1985">
                  <c:v>45.172692316840248</c:v>
                </c:pt>
                <c:pt idx="1986">
                  <c:v>48.440315383638335</c:v>
                </c:pt>
                <c:pt idx="1987">
                  <c:v>48.215748671553342</c:v>
                </c:pt>
                <c:pt idx="1988">
                  <c:v>47.481841214674688</c:v>
                </c:pt>
                <c:pt idx="1989">
                  <c:v>60.030292245408816</c:v>
                </c:pt>
                <c:pt idx="1990">
                  <c:v>65.171625957451496</c:v>
                </c:pt>
                <c:pt idx="1991">
                  <c:v>62.90705936493687</c:v>
                </c:pt>
                <c:pt idx="1992">
                  <c:v>60.066973869423627</c:v>
                </c:pt>
                <c:pt idx="1993">
                  <c:v>56.818979018531401</c:v>
                </c:pt>
                <c:pt idx="1994">
                  <c:v>53.686704249913809</c:v>
                </c:pt>
                <c:pt idx="1995">
                  <c:v>50.246712976050055</c:v>
                </c:pt>
                <c:pt idx="1996">
                  <c:v>50.0471950879855</c:v>
                </c:pt>
                <c:pt idx="1997">
                  <c:v>56.677003136973298</c:v>
                </c:pt>
                <c:pt idx="1998">
                  <c:v>54.290856968663533</c:v>
                </c:pt>
                <c:pt idx="1999">
                  <c:v>52.09731530839656</c:v>
                </c:pt>
                <c:pt idx="2000">
                  <c:v>50.185208829818109</c:v>
                </c:pt>
                <c:pt idx="2001">
                  <c:v>47.167128780036421</c:v>
                </c:pt>
                <c:pt idx="2002">
                  <c:v>47.125169589664836</c:v>
                </c:pt>
                <c:pt idx="2003">
                  <c:v>44.457814440077549</c:v>
                </c:pt>
                <c:pt idx="2004">
                  <c:v>41.572553315629833</c:v>
                </c:pt>
                <c:pt idx="2005">
                  <c:v>38.408355761132469</c:v>
                </c:pt>
                <c:pt idx="2006">
                  <c:v>34.999337935274646</c:v>
                </c:pt>
                <c:pt idx="2007">
                  <c:v>31.443085851653034</c:v>
                </c:pt>
                <c:pt idx="2008">
                  <c:v>32.16433664673432</c:v>
                </c:pt>
                <c:pt idx="2009">
                  <c:v>29.420790587484142</c:v>
                </c:pt>
                <c:pt idx="2010">
                  <c:v>34.715255968054485</c:v>
                </c:pt>
                <c:pt idx="2011">
                  <c:v>33.0379678998071</c:v>
                </c:pt>
                <c:pt idx="2012">
                  <c:v>35.289757360910507</c:v>
                </c:pt>
                <c:pt idx="2013">
                  <c:v>33.577968109486498</c:v>
                </c:pt>
                <c:pt idx="2014">
                  <c:v>31.004557848751535</c:v>
                </c:pt>
                <c:pt idx="2015">
                  <c:v>29.13212428950877</c:v>
                </c:pt>
                <c:pt idx="2016">
                  <c:v>29.593691059648542</c:v>
                </c:pt>
                <c:pt idx="2017">
                  <c:v>27.180133309538171</c:v>
                </c:pt>
                <c:pt idx="2018">
                  <c:v>25.945125208760871</c:v>
                </c:pt>
                <c:pt idx="2019">
                  <c:v>23.748003670315683</c:v>
                </c:pt>
                <c:pt idx="2020">
                  <c:v>29.668293896511678</c:v>
                </c:pt>
                <c:pt idx="2021">
                  <c:v>30.661196272968834</c:v>
                </c:pt>
                <c:pt idx="2022">
                  <c:v>30.565970715203981</c:v>
                </c:pt>
                <c:pt idx="2023">
                  <c:v>28.44072759730053</c:v>
                </c:pt>
                <c:pt idx="2024">
                  <c:v>26.13876275643042</c:v>
                </c:pt>
                <c:pt idx="2025">
                  <c:v>24.311407967281308</c:v>
                </c:pt>
                <c:pt idx="2026">
                  <c:v>22.717329032094376</c:v>
                </c:pt>
                <c:pt idx="2027">
                  <c:v>23.555016333040747</c:v>
                </c:pt>
                <c:pt idx="2028">
                  <c:v>23.741459842343428</c:v>
                </c:pt>
                <c:pt idx="2029">
                  <c:v>21.638567433831771</c:v>
                </c:pt>
                <c:pt idx="2030">
                  <c:v>19.27681212703655</c:v>
                </c:pt>
                <c:pt idx="2031">
                  <c:v>16.355014681707679</c:v>
                </c:pt>
                <c:pt idx="2032">
                  <c:v>17.493831535168059</c:v>
                </c:pt>
                <c:pt idx="2033">
                  <c:v>17.234177629585609</c:v>
                </c:pt>
                <c:pt idx="2034">
                  <c:v>14.166220946946982</c:v>
                </c:pt>
                <c:pt idx="2035">
                  <c:v>13.704461802653269</c:v>
                </c:pt>
                <c:pt idx="2036">
                  <c:v>17.349214071418952</c:v>
                </c:pt>
                <c:pt idx="2037">
                  <c:v>15.446888658614025</c:v>
                </c:pt>
                <c:pt idx="2038">
                  <c:v>12.888432631310412</c:v>
                </c:pt>
                <c:pt idx="2039">
                  <c:v>10.777764399402756</c:v>
                </c:pt>
                <c:pt idx="2040">
                  <c:v>9.8114563357575904</c:v>
                </c:pt>
                <c:pt idx="2041">
                  <c:v>10.085127607592927</c:v>
                </c:pt>
                <c:pt idx="2042">
                  <c:v>18.835856449296177</c:v>
                </c:pt>
                <c:pt idx="2043">
                  <c:v>17.009283283729662</c:v>
                </c:pt>
                <c:pt idx="2044">
                  <c:v>24.25319904518857</c:v>
                </c:pt>
                <c:pt idx="2045">
                  <c:v>21.94012787790113</c:v>
                </c:pt>
                <c:pt idx="2046">
                  <c:v>19.598967343120158</c:v>
                </c:pt>
                <c:pt idx="2047">
                  <c:v>17.297667657399021</c:v>
                </c:pt>
                <c:pt idx="2048">
                  <c:v>15.020606434166602</c:v>
                </c:pt>
                <c:pt idx="2049">
                  <c:v>13.141771399245718</c:v>
                </c:pt>
                <c:pt idx="2050">
                  <c:v>11.496882565471958</c:v>
                </c:pt>
                <c:pt idx="2051">
                  <c:v>10.020584083311562</c:v>
                </c:pt>
                <c:pt idx="2052">
                  <c:v>8.6712859275983529</c:v>
                </c:pt>
                <c:pt idx="2053">
                  <c:v>7.4240104557596585</c:v>
                </c:pt>
                <c:pt idx="2054">
                  <c:v>6.9907097908174558</c:v>
                </c:pt>
                <c:pt idx="2055">
                  <c:v>5.9781599555773859</c:v>
                </c:pt>
                <c:pt idx="2056">
                  <c:v>5.0612010199719126</c:v>
                </c:pt>
                <c:pt idx="2057">
                  <c:v>4.2335870297978015</c:v>
                </c:pt>
                <c:pt idx="2058">
                  <c:v>3.4930706874880042</c:v>
                </c:pt>
                <c:pt idx="2059">
                  <c:v>2.9765786207924694</c:v>
                </c:pt>
                <c:pt idx="2060">
                  <c:v>2.4931780146917575</c:v>
                </c:pt>
                <c:pt idx="2061">
                  <c:v>5.8534010724733774</c:v>
                </c:pt>
                <c:pt idx="2062">
                  <c:v>6.1543372996524957</c:v>
                </c:pt>
                <c:pt idx="2063">
                  <c:v>13.230473284312183</c:v>
                </c:pt>
                <c:pt idx="2064">
                  <c:v>20.996844665007277</c:v>
                </c:pt>
                <c:pt idx="2065">
                  <c:v>18.918751607512824</c:v>
                </c:pt>
                <c:pt idx="2066">
                  <c:v>16.763264812411606</c:v>
                </c:pt>
                <c:pt idx="2067">
                  <c:v>14.424761459779196</c:v>
                </c:pt>
                <c:pt idx="2068">
                  <c:v>20.423261466323108</c:v>
                </c:pt>
                <c:pt idx="2069">
                  <c:v>33.561688598687461</c:v>
                </c:pt>
                <c:pt idx="2070">
                  <c:v>32.835092276634448</c:v>
                </c:pt>
                <c:pt idx="2071">
                  <c:v>31.241773554605814</c:v>
                </c:pt>
                <c:pt idx="2072">
                  <c:v>29.424485258320836</c:v>
                </c:pt>
                <c:pt idx="2073">
                  <c:v>27.584907074209447</c:v>
                </c:pt>
                <c:pt idx="2074">
                  <c:v>25.729586259637529</c:v>
                </c:pt>
                <c:pt idx="2075">
                  <c:v>24.790211001111263</c:v>
                </c:pt>
                <c:pt idx="2076">
                  <c:v>23.24493875255833</c:v>
                </c:pt>
                <c:pt idx="2077">
                  <c:v>21.530257895501091</c:v>
                </c:pt>
                <c:pt idx="2078">
                  <c:v>19.690015363905378</c:v>
                </c:pt>
                <c:pt idx="2079">
                  <c:v>17.728861590161497</c:v>
                </c:pt>
                <c:pt idx="2080">
                  <c:v>17.724017812779024</c:v>
                </c:pt>
                <c:pt idx="2081">
                  <c:v>37.256811515225714</c:v>
                </c:pt>
                <c:pt idx="2082">
                  <c:v>38.397780085791418</c:v>
                </c:pt>
                <c:pt idx="2083">
                  <c:v>37.136848560531973</c:v>
                </c:pt>
                <c:pt idx="2084">
                  <c:v>37.017979293649049</c:v>
                </c:pt>
                <c:pt idx="2085">
                  <c:v>35.625868388316064</c:v>
                </c:pt>
                <c:pt idx="2086">
                  <c:v>34.075281359888486</c:v>
                </c:pt>
                <c:pt idx="2087">
                  <c:v>32.349306595597632</c:v>
                </c:pt>
                <c:pt idx="2088">
                  <c:v>33.016811688126204</c:v>
                </c:pt>
                <c:pt idx="2089">
                  <c:v>31.865946755187373</c:v>
                </c:pt>
                <c:pt idx="2090">
                  <c:v>30.684072580563267</c:v>
                </c:pt>
                <c:pt idx="2091">
                  <c:v>32.296385627932501</c:v>
                </c:pt>
                <c:pt idx="2092">
                  <c:v>30.956396752037719</c:v>
                </c:pt>
                <c:pt idx="2093">
                  <c:v>31.724373888808802</c:v>
                </c:pt>
                <c:pt idx="2094">
                  <c:v>30.046232143389751</c:v>
                </c:pt>
                <c:pt idx="2095">
                  <c:v>28.270861064175225</c:v>
                </c:pt>
                <c:pt idx="2096">
                  <c:v>28.746788169414558</c:v>
                </c:pt>
                <c:pt idx="2097">
                  <c:v>27.329070637853096</c:v>
                </c:pt>
                <c:pt idx="2098">
                  <c:v>28.826693153081482</c:v>
                </c:pt>
                <c:pt idx="2099">
                  <c:v>27.512873221513491</c:v>
                </c:pt>
                <c:pt idx="2100">
                  <c:v>27.173070352278284</c:v>
                </c:pt>
                <c:pt idx="2101">
                  <c:v>26.193017984290861</c:v>
                </c:pt>
                <c:pt idx="2102">
                  <c:v>25.093507489612001</c:v>
                </c:pt>
                <c:pt idx="2103">
                  <c:v>25.599236255181438</c:v>
                </c:pt>
                <c:pt idx="2104">
                  <c:v>24.429320335275285</c:v>
                </c:pt>
                <c:pt idx="2105">
                  <c:v>23.017485918166411</c:v>
                </c:pt>
                <c:pt idx="2106">
                  <c:v>28.668804215284119</c:v>
                </c:pt>
                <c:pt idx="2107">
                  <c:v>27.853649852010495</c:v>
                </c:pt>
                <c:pt idx="2108">
                  <c:v>30.13790590156151</c:v>
                </c:pt>
                <c:pt idx="2109">
                  <c:v>29.5731982465852</c:v>
                </c:pt>
                <c:pt idx="2110">
                  <c:v>28.8324508015566</c:v>
                </c:pt>
                <c:pt idx="2111">
                  <c:v>29.839511748579284</c:v>
                </c:pt>
                <c:pt idx="2112">
                  <c:v>28.971732493962151</c:v>
                </c:pt>
                <c:pt idx="2113">
                  <c:v>28.051721245855532</c:v>
                </c:pt>
                <c:pt idx="2114">
                  <c:v>28.969101495304177</c:v>
                </c:pt>
                <c:pt idx="2115">
                  <c:v>30.386801711019036</c:v>
                </c:pt>
                <c:pt idx="2116">
                  <c:v>29.566332567870766</c:v>
                </c:pt>
                <c:pt idx="2117">
                  <c:v>28.692715625976046</c:v>
                </c:pt>
                <c:pt idx="2118">
                  <c:v>27.787606414353021</c:v>
                </c:pt>
                <c:pt idx="2119">
                  <c:v>26.892500174918574</c:v>
                </c:pt>
                <c:pt idx="2120">
                  <c:v>26.045079256536841</c:v>
                </c:pt>
                <c:pt idx="2121">
                  <c:v>25.259471104599321</c:v>
                </c:pt>
                <c:pt idx="2122">
                  <c:v>24.442178401185359</c:v>
                </c:pt>
                <c:pt idx="2123">
                  <c:v>23.702095303641087</c:v>
                </c:pt>
                <c:pt idx="2124">
                  <c:v>23.005194792578308</c:v>
                </c:pt>
                <c:pt idx="2125">
                  <c:v>22.326666872389136</c:v>
                </c:pt>
                <c:pt idx="2126">
                  <c:v>30.905748824334072</c:v>
                </c:pt>
                <c:pt idx="2127">
                  <c:v>31.873367961285936</c:v>
                </c:pt>
                <c:pt idx="2128">
                  <c:v>32.956296728439391</c:v>
                </c:pt>
                <c:pt idx="2129">
                  <c:v>32.855011645804254</c:v>
                </c:pt>
                <c:pt idx="2130">
                  <c:v>32.434568869002639</c:v>
                </c:pt>
                <c:pt idx="2131">
                  <c:v>31.992450658448675</c:v>
                </c:pt>
                <c:pt idx="2132">
                  <c:v>31.813105859392138</c:v>
                </c:pt>
                <c:pt idx="2133">
                  <c:v>31.30189443967538</c:v>
                </c:pt>
                <c:pt idx="2134">
                  <c:v>32.679630224133454</c:v>
                </c:pt>
                <c:pt idx="2135">
                  <c:v>45.541889259154885</c:v>
                </c:pt>
                <c:pt idx="2136">
                  <c:v>45.938608889474857</c:v>
                </c:pt>
                <c:pt idx="2137">
                  <c:v>47.213429657988883</c:v>
                </c:pt>
                <c:pt idx="2138">
                  <c:v>46.895916855512631</c:v>
                </c:pt>
                <c:pt idx="2139">
                  <c:v>46.53521392292469</c:v>
                </c:pt>
                <c:pt idx="2140">
                  <c:v>46.154542814403257</c:v>
                </c:pt>
                <c:pt idx="2141">
                  <c:v>45.654764531621169</c:v>
                </c:pt>
                <c:pt idx="2142">
                  <c:v>45.558733413181869</c:v>
                </c:pt>
                <c:pt idx="2143">
                  <c:v>45.139240991046016</c:v>
                </c:pt>
                <c:pt idx="2144">
                  <c:v>44.842277665550242</c:v>
                </c:pt>
                <c:pt idx="2145">
                  <c:v>44.69545687151318</c:v>
                </c:pt>
                <c:pt idx="2146">
                  <c:v>44.621049953268155</c:v>
                </c:pt>
                <c:pt idx="2147">
                  <c:v>44.556608247288082</c:v>
                </c:pt>
                <c:pt idx="2148">
                  <c:v>44.509439575900615</c:v>
                </c:pt>
                <c:pt idx="2149">
                  <c:v>44.369403582109001</c:v>
                </c:pt>
                <c:pt idx="2150">
                  <c:v>44.116875539305376</c:v>
                </c:pt>
                <c:pt idx="2151">
                  <c:v>43.873724360040384</c:v>
                </c:pt>
                <c:pt idx="2152">
                  <c:v>44.160331766529247</c:v>
                </c:pt>
                <c:pt idx="2153">
                  <c:v>43.832808456754265</c:v>
                </c:pt>
                <c:pt idx="2154">
                  <c:v>43.570481576013954</c:v>
                </c:pt>
                <c:pt idx="2155">
                  <c:v>43.199775679757487</c:v>
                </c:pt>
                <c:pt idx="2156">
                  <c:v>42.836377605828659</c:v>
                </c:pt>
                <c:pt idx="2157">
                  <c:v>45.447882522842143</c:v>
                </c:pt>
                <c:pt idx="2158">
                  <c:v>45.418767203976138</c:v>
                </c:pt>
                <c:pt idx="2159">
                  <c:v>45.603572213481428</c:v>
                </c:pt>
                <c:pt idx="2160">
                  <c:v>45.5642449459883</c:v>
                </c:pt>
                <c:pt idx="2161">
                  <c:v>45.5642449459883</c:v>
                </c:pt>
                <c:pt idx="2162">
                  <c:v>45.580111416353141</c:v>
                </c:pt>
                <c:pt idx="2163">
                  <c:v>45.635656676084871</c:v>
                </c:pt>
                <c:pt idx="2164">
                  <c:v>49.135865595102437</c:v>
                </c:pt>
                <c:pt idx="2165">
                  <c:v>51.087783344888919</c:v>
                </c:pt>
                <c:pt idx="2166">
                  <c:v>51.087783344888919</c:v>
                </c:pt>
                <c:pt idx="2167">
                  <c:v>51.087783344888919</c:v>
                </c:pt>
                <c:pt idx="2168">
                  <c:v>51.087783344888919</c:v>
                </c:pt>
                <c:pt idx="2169">
                  <c:v>51.087783344888919</c:v>
                </c:pt>
                <c:pt idx="2170">
                  <c:v>52.494144670484303</c:v>
                </c:pt>
                <c:pt idx="2171">
                  <c:v>52.494144670484303</c:v>
                </c:pt>
                <c:pt idx="2172">
                  <c:v>52.494144670484303</c:v>
                </c:pt>
                <c:pt idx="2173">
                  <c:v>52.494144670484303</c:v>
                </c:pt>
                <c:pt idx="2174">
                  <c:v>52.494144670484303</c:v>
                </c:pt>
                <c:pt idx="2175">
                  <c:v>54.810770438891339</c:v>
                </c:pt>
                <c:pt idx="2176">
                  <c:v>58.633927337507338</c:v>
                </c:pt>
                <c:pt idx="2177">
                  <c:v>61.202553718664994</c:v>
                </c:pt>
                <c:pt idx="2178">
                  <c:v>63.417316695674451</c:v>
                </c:pt>
                <c:pt idx="2179">
                  <c:v>63.412666263284144</c:v>
                </c:pt>
                <c:pt idx="2180">
                  <c:v>63.414797073329552</c:v>
                </c:pt>
                <c:pt idx="2181">
                  <c:v>64.207929151068157</c:v>
                </c:pt>
                <c:pt idx="2182">
                  <c:v>66.35245568124607</c:v>
                </c:pt>
                <c:pt idx="2183">
                  <c:v>76.864002101182848</c:v>
                </c:pt>
                <c:pt idx="2184">
                  <c:v>76.829398068178577</c:v>
                </c:pt>
                <c:pt idx="2185">
                  <c:v>76.722438123201371</c:v>
                </c:pt>
                <c:pt idx="2186">
                  <c:v>77.066083217741905</c:v>
                </c:pt>
                <c:pt idx="2187">
                  <c:v>77.820071853763608</c:v>
                </c:pt>
                <c:pt idx="2188">
                  <c:v>78.538150404016989</c:v>
                </c:pt>
                <c:pt idx="2189">
                  <c:v>78.538150404016989</c:v>
                </c:pt>
                <c:pt idx="2190">
                  <c:v>78.560058857177239</c:v>
                </c:pt>
                <c:pt idx="2191">
                  <c:v>78.510145739977332</c:v>
                </c:pt>
                <c:pt idx="2192">
                  <c:v>78.510145739977332</c:v>
                </c:pt>
                <c:pt idx="2193">
                  <c:v>78.994772098822807</c:v>
                </c:pt>
                <c:pt idx="2194">
                  <c:v>80.351173319148629</c:v>
                </c:pt>
                <c:pt idx="2195">
                  <c:v>83.076369728097362</c:v>
                </c:pt>
                <c:pt idx="2196">
                  <c:v>84.905416591651871</c:v>
                </c:pt>
                <c:pt idx="2197">
                  <c:v>86.462926164665944</c:v>
                </c:pt>
                <c:pt idx="2198">
                  <c:v>86.765747848126026</c:v>
                </c:pt>
                <c:pt idx="2199">
                  <c:v>87.752911044457591</c:v>
                </c:pt>
                <c:pt idx="2200">
                  <c:v>87.699457732322529</c:v>
                </c:pt>
                <c:pt idx="2201">
                  <c:v>87.812429251160665</c:v>
                </c:pt>
                <c:pt idx="2202">
                  <c:v>87.848932329700759</c:v>
                </c:pt>
                <c:pt idx="2203">
                  <c:v>87.848932329700759</c:v>
                </c:pt>
                <c:pt idx="2204">
                  <c:v>87.848932329700759</c:v>
                </c:pt>
                <c:pt idx="2205">
                  <c:v>87.848932329700759</c:v>
                </c:pt>
                <c:pt idx="2206">
                  <c:v>87.848932329700759</c:v>
                </c:pt>
                <c:pt idx="2207">
                  <c:v>87.848932329700759</c:v>
                </c:pt>
                <c:pt idx="2208">
                  <c:v>87.848932329700759</c:v>
                </c:pt>
                <c:pt idx="2209">
                  <c:v>87.848932329700759</c:v>
                </c:pt>
                <c:pt idx="2210">
                  <c:v>87.848932329700759</c:v>
                </c:pt>
                <c:pt idx="2211">
                  <c:v>87.848932329700759</c:v>
                </c:pt>
                <c:pt idx="2212">
                  <c:v>87.848932329700759</c:v>
                </c:pt>
                <c:pt idx="2213">
                  <c:v>87.964209995440726</c:v>
                </c:pt>
                <c:pt idx="2214">
                  <c:v>87.964209995440726</c:v>
                </c:pt>
                <c:pt idx="2215">
                  <c:v>87.964209995440726</c:v>
                </c:pt>
                <c:pt idx="2216">
                  <c:v>87.964209995440726</c:v>
                </c:pt>
                <c:pt idx="2217">
                  <c:v>87.964209995440726</c:v>
                </c:pt>
                <c:pt idx="2218">
                  <c:v>87.964209995440726</c:v>
                </c:pt>
                <c:pt idx="2219">
                  <c:v>88.306414074025241</c:v>
                </c:pt>
                <c:pt idx="2220">
                  <c:v>90.908572765842777</c:v>
                </c:pt>
                <c:pt idx="2221">
                  <c:v>91.943023182003628</c:v>
                </c:pt>
                <c:pt idx="2222">
                  <c:v>91.583141473043725</c:v>
                </c:pt>
                <c:pt idx="2223">
                  <c:v>92.256844421278558</c:v>
                </c:pt>
                <c:pt idx="2224">
                  <c:v>92.735858375273665</c:v>
                </c:pt>
                <c:pt idx="2225">
                  <c:v>92.821686716114002</c:v>
                </c:pt>
                <c:pt idx="2226">
                  <c:v>93.188843968066067</c:v>
                </c:pt>
                <c:pt idx="2227">
                  <c:v>93.130732244197276</c:v>
                </c:pt>
                <c:pt idx="2228">
                  <c:v>93.225731999837464</c:v>
                </c:pt>
                <c:pt idx="2229">
                  <c:v>93.241142915724382</c:v>
                </c:pt>
                <c:pt idx="2230">
                  <c:v>93.241142915724382</c:v>
                </c:pt>
                <c:pt idx="2231">
                  <c:v>93.241142915724382</c:v>
                </c:pt>
                <c:pt idx="2232">
                  <c:v>93.241142915724382</c:v>
                </c:pt>
                <c:pt idx="2233">
                  <c:v>93.241142915724382</c:v>
                </c:pt>
                <c:pt idx="2234">
                  <c:v>93.241142915724382</c:v>
                </c:pt>
                <c:pt idx="2235">
                  <c:v>93.241142915724382</c:v>
                </c:pt>
                <c:pt idx="2236">
                  <c:v>93.241142915724382</c:v>
                </c:pt>
                <c:pt idx="2237">
                  <c:v>93.241142915724382</c:v>
                </c:pt>
                <c:pt idx="2238">
                  <c:v>93.214877184282969</c:v>
                </c:pt>
                <c:pt idx="2239">
                  <c:v>93.168404098061004</c:v>
                </c:pt>
                <c:pt idx="2240">
                  <c:v>93.211962898919765</c:v>
                </c:pt>
                <c:pt idx="2241">
                  <c:v>93.304219976350964</c:v>
                </c:pt>
                <c:pt idx="2242">
                  <c:v>93.304219976350964</c:v>
                </c:pt>
                <c:pt idx="2243">
                  <c:v>93.304219976350964</c:v>
                </c:pt>
                <c:pt idx="2244">
                  <c:v>93.304219976350964</c:v>
                </c:pt>
                <c:pt idx="2245">
                  <c:v>93.304219976350964</c:v>
                </c:pt>
                <c:pt idx="2246">
                  <c:v>93.304219976350964</c:v>
                </c:pt>
                <c:pt idx="2247">
                  <c:v>93.304219976350964</c:v>
                </c:pt>
                <c:pt idx="2248">
                  <c:v>93.402920332673716</c:v>
                </c:pt>
                <c:pt idx="2249">
                  <c:v>93.355311099253356</c:v>
                </c:pt>
                <c:pt idx="2250">
                  <c:v>93.312728710657154</c:v>
                </c:pt>
                <c:pt idx="2251">
                  <c:v>93.070399504598754</c:v>
                </c:pt>
                <c:pt idx="2252">
                  <c:v>92.832039227798617</c:v>
                </c:pt>
                <c:pt idx="2253">
                  <c:v>92.832039227798617</c:v>
                </c:pt>
                <c:pt idx="2254">
                  <c:v>92.599523705604312</c:v>
                </c:pt>
                <c:pt idx="2255">
                  <c:v>92.393507366582043</c:v>
                </c:pt>
                <c:pt idx="2256">
                  <c:v>91.865606985794074</c:v>
                </c:pt>
                <c:pt idx="2257">
                  <c:v>90.844150765600929</c:v>
                </c:pt>
                <c:pt idx="2258">
                  <c:v>89.813161329008224</c:v>
                </c:pt>
                <c:pt idx="2259">
                  <c:v>89.131822344356763</c:v>
                </c:pt>
                <c:pt idx="2260">
                  <c:v>88.587892667803729</c:v>
                </c:pt>
                <c:pt idx="2261">
                  <c:v>88.001336382110807</c:v>
                </c:pt>
                <c:pt idx="2262">
                  <c:v>87.590391130022468</c:v>
                </c:pt>
                <c:pt idx="2263">
                  <c:v>87.360352507270946</c:v>
                </c:pt>
                <c:pt idx="2264">
                  <c:v>87.360352507270946</c:v>
                </c:pt>
                <c:pt idx="2265">
                  <c:v>87.360352507270946</c:v>
                </c:pt>
                <c:pt idx="2266">
                  <c:v>87.360352507270946</c:v>
                </c:pt>
                <c:pt idx="2267">
                  <c:v>87.064518733040103</c:v>
                </c:pt>
                <c:pt idx="2268">
                  <c:v>87.207941634237798</c:v>
                </c:pt>
                <c:pt idx="2269">
                  <c:v>87.51967752267403</c:v>
                </c:pt>
                <c:pt idx="2270">
                  <c:v>86.921803093465698</c:v>
                </c:pt>
                <c:pt idx="2271">
                  <c:v>86.350452306495413</c:v>
                </c:pt>
                <c:pt idx="2272">
                  <c:v>85.888066457401337</c:v>
                </c:pt>
                <c:pt idx="2273">
                  <c:v>85.888066457401337</c:v>
                </c:pt>
                <c:pt idx="2274">
                  <c:v>85.888066457401337</c:v>
                </c:pt>
                <c:pt idx="2275">
                  <c:v>85.888066457401337</c:v>
                </c:pt>
                <c:pt idx="2276">
                  <c:v>85.888066457401337</c:v>
                </c:pt>
                <c:pt idx="2277">
                  <c:v>85.888066457401337</c:v>
                </c:pt>
                <c:pt idx="2278">
                  <c:v>85.962167083827183</c:v>
                </c:pt>
                <c:pt idx="2279">
                  <c:v>86.473390740362291</c:v>
                </c:pt>
                <c:pt idx="2280">
                  <c:v>86.682792998613508</c:v>
                </c:pt>
                <c:pt idx="2281">
                  <c:v>86.860790305506626</c:v>
                </c:pt>
                <c:pt idx="2282">
                  <c:v>86.547643207498083</c:v>
                </c:pt>
                <c:pt idx="2283">
                  <c:v>86.142541882451894</c:v>
                </c:pt>
                <c:pt idx="2284">
                  <c:v>85.529007234401348</c:v>
                </c:pt>
                <c:pt idx="2285">
                  <c:v>84.889904954475341</c:v>
                </c:pt>
                <c:pt idx="2286">
                  <c:v>84.179053146241614</c:v>
                </c:pt>
                <c:pt idx="2287">
                  <c:v>83.436312658760031</c:v>
                </c:pt>
                <c:pt idx="2288">
                  <c:v>82.714389812631509</c:v>
                </c:pt>
                <c:pt idx="2289">
                  <c:v>81.856555289907689</c:v>
                </c:pt>
                <c:pt idx="2290">
                  <c:v>81.255335199678996</c:v>
                </c:pt>
                <c:pt idx="2291">
                  <c:v>80.815184505492951</c:v>
                </c:pt>
                <c:pt idx="2292">
                  <c:v>79.899964251556455</c:v>
                </c:pt>
                <c:pt idx="2293">
                  <c:v>78.875697466180824</c:v>
                </c:pt>
                <c:pt idx="2294">
                  <c:v>77.555680130575567</c:v>
                </c:pt>
                <c:pt idx="2295">
                  <c:v>76.146549920439128</c:v>
                </c:pt>
                <c:pt idx="2296">
                  <c:v>74.466415132567093</c:v>
                </c:pt>
                <c:pt idx="2297">
                  <c:v>72.838967420610274</c:v>
                </c:pt>
                <c:pt idx="2298">
                  <c:v>71.014116292569426</c:v>
                </c:pt>
                <c:pt idx="2299">
                  <c:v>69.410610310607623</c:v>
                </c:pt>
                <c:pt idx="2300">
                  <c:v>71.019358257091127</c:v>
                </c:pt>
                <c:pt idx="2301">
                  <c:v>70.686946393440337</c:v>
                </c:pt>
                <c:pt idx="2302">
                  <c:v>69.095169820984268</c:v>
                </c:pt>
                <c:pt idx="2303">
                  <c:v>67.698410968789787</c:v>
                </c:pt>
                <c:pt idx="2304">
                  <c:v>66.126564820863763</c:v>
                </c:pt>
                <c:pt idx="2305">
                  <c:v>64.358736165060094</c:v>
                </c:pt>
                <c:pt idx="2306">
                  <c:v>62.444086715219349</c:v>
                </c:pt>
                <c:pt idx="2307">
                  <c:v>60.370658216623596</c:v>
                </c:pt>
                <c:pt idx="2308">
                  <c:v>58.341109673623478</c:v>
                </c:pt>
                <c:pt idx="2309">
                  <c:v>56.960031721024173</c:v>
                </c:pt>
                <c:pt idx="2310">
                  <c:v>55.576025945371228</c:v>
                </c:pt>
                <c:pt idx="2311">
                  <c:v>53.905988823466437</c:v>
                </c:pt>
                <c:pt idx="2312">
                  <c:v>51.584544689266828</c:v>
                </c:pt>
                <c:pt idx="2313">
                  <c:v>58.784818312343411</c:v>
                </c:pt>
                <c:pt idx="2314">
                  <c:v>58.07379963508437</c:v>
                </c:pt>
                <c:pt idx="2315">
                  <c:v>57.855674475369213</c:v>
                </c:pt>
                <c:pt idx="2316">
                  <c:v>55.709257488703827</c:v>
                </c:pt>
                <c:pt idx="2317">
                  <c:v>53.499114971140152</c:v>
                </c:pt>
                <c:pt idx="2318">
                  <c:v>54.122552894606805</c:v>
                </c:pt>
                <c:pt idx="2319">
                  <c:v>51.719728664611452</c:v>
                </c:pt>
                <c:pt idx="2320">
                  <c:v>49.43482479155486</c:v>
                </c:pt>
                <c:pt idx="2321">
                  <c:v>50.201529552570086</c:v>
                </c:pt>
                <c:pt idx="2322">
                  <c:v>52.504156998183554</c:v>
                </c:pt>
                <c:pt idx="2323">
                  <c:v>52.240593932376541</c:v>
                </c:pt>
                <c:pt idx="2324">
                  <c:v>51.769981249252027</c:v>
                </c:pt>
                <c:pt idx="2325">
                  <c:v>49.648055384300143</c:v>
                </c:pt>
                <c:pt idx="2326">
                  <c:v>47.161402750450776</c:v>
                </c:pt>
                <c:pt idx="2327">
                  <c:v>44.760330713421126</c:v>
                </c:pt>
                <c:pt idx="2328">
                  <c:v>47.795937660375053</c:v>
                </c:pt>
                <c:pt idx="2329">
                  <c:v>45.662113157041105</c:v>
                </c:pt>
                <c:pt idx="2330">
                  <c:v>46.88474125842324</c:v>
                </c:pt>
                <c:pt idx="2331">
                  <c:v>46.474851682428636</c:v>
                </c:pt>
                <c:pt idx="2332">
                  <c:v>44.642614129827201</c:v>
                </c:pt>
                <c:pt idx="2333">
                  <c:v>43.684679236036956</c:v>
                </c:pt>
                <c:pt idx="2334">
                  <c:v>42.051593918566738</c:v>
                </c:pt>
                <c:pt idx="2335">
                  <c:v>42.759543649542742</c:v>
                </c:pt>
                <c:pt idx="2336">
                  <c:v>43.736726450630741</c:v>
                </c:pt>
                <c:pt idx="2337">
                  <c:v>48.194518400066933</c:v>
                </c:pt>
                <c:pt idx="2338">
                  <c:v>54.344605757858773</c:v>
                </c:pt>
                <c:pt idx="2339">
                  <c:v>53.819547933902214</c:v>
                </c:pt>
                <c:pt idx="2340">
                  <c:v>53.396855675991965</c:v>
                </c:pt>
                <c:pt idx="2341">
                  <c:v>62.499531748314077</c:v>
                </c:pt>
                <c:pt idx="2342">
                  <c:v>66.05511865790595</c:v>
                </c:pt>
                <c:pt idx="2343">
                  <c:v>70.894447699825236</c:v>
                </c:pt>
                <c:pt idx="2344">
                  <c:v>80.158288615594103</c:v>
                </c:pt>
                <c:pt idx="2345">
                  <c:v>80.354759874046294</c:v>
                </c:pt>
                <c:pt idx="2346">
                  <c:v>78.720415518751878</c:v>
                </c:pt>
                <c:pt idx="2347">
                  <c:v>76.287862187872094</c:v>
                </c:pt>
                <c:pt idx="2348">
                  <c:v>73.767992179806186</c:v>
                </c:pt>
                <c:pt idx="2349">
                  <c:v>71.14647700663771</c:v>
                </c:pt>
                <c:pt idx="2350">
                  <c:v>68.281810654204236</c:v>
                </c:pt>
                <c:pt idx="2351">
                  <c:v>67.51347888977682</c:v>
                </c:pt>
                <c:pt idx="2352">
                  <c:v>65.247460573884368</c:v>
                </c:pt>
                <c:pt idx="2353">
                  <c:v>64.926564349525634</c:v>
                </c:pt>
                <c:pt idx="2354">
                  <c:v>63.043664181630987</c:v>
                </c:pt>
                <c:pt idx="2355">
                  <c:v>60.184976956556497</c:v>
                </c:pt>
                <c:pt idx="2356">
                  <c:v>58.63931136003432</c:v>
                </c:pt>
                <c:pt idx="2357">
                  <c:v>56.264437102380022</c:v>
                </c:pt>
                <c:pt idx="2358">
                  <c:v>53.260091932543645</c:v>
                </c:pt>
                <c:pt idx="2359">
                  <c:v>49.787197719606041</c:v>
                </c:pt>
                <c:pt idx="2360">
                  <c:v>46.100963171142766</c:v>
                </c:pt>
                <c:pt idx="2361">
                  <c:v>42.395232903546777</c:v>
                </c:pt>
                <c:pt idx="2362">
                  <c:v>38.944093942880265</c:v>
                </c:pt>
                <c:pt idx="2363">
                  <c:v>35.863161223437764</c:v>
                </c:pt>
                <c:pt idx="2364">
                  <c:v>34.98278802803231</c:v>
                </c:pt>
                <c:pt idx="2365">
                  <c:v>39.840272638072086</c:v>
                </c:pt>
                <c:pt idx="2366">
                  <c:v>46.961356453481443</c:v>
                </c:pt>
                <c:pt idx="2367">
                  <c:v>54.289203130368371</c:v>
                </c:pt>
                <c:pt idx="2368">
                  <c:v>53.077973232853701</c:v>
                </c:pt>
                <c:pt idx="2369">
                  <c:v>50.89426305185907</c:v>
                </c:pt>
                <c:pt idx="2370">
                  <c:v>48.900248295153155</c:v>
                </c:pt>
                <c:pt idx="2371">
                  <c:v>47.593295598302191</c:v>
                </c:pt>
                <c:pt idx="2372">
                  <c:v>47.542077709243543</c:v>
                </c:pt>
                <c:pt idx="2373">
                  <c:v>45.145111985778811</c:v>
                </c:pt>
                <c:pt idx="2374">
                  <c:v>42.417215732284035</c:v>
                </c:pt>
                <c:pt idx="2375">
                  <c:v>40.896257364979341</c:v>
                </c:pt>
                <c:pt idx="2376">
                  <c:v>38.242355052499676</c:v>
                </c:pt>
                <c:pt idx="2377">
                  <c:v>37.060562289537167</c:v>
                </c:pt>
                <c:pt idx="2378">
                  <c:v>35.218297483515798</c:v>
                </c:pt>
                <c:pt idx="2379">
                  <c:v>32.427910909879962</c:v>
                </c:pt>
                <c:pt idx="2380">
                  <c:v>29.615728008708604</c:v>
                </c:pt>
                <c:pt idx="2381">
                  <c:v>26.792251200303625</c:v>
                </c:pt>
                <c:pt idx="2382">
                  <c:v>24.025835465916852</c:v>
                </c:pt>
                <c:pt idx="2383">
                  <c:v>21.553400567021939</c:v>
                </c:pt>
                <c:pt idx="2384">
                  <c:v>19.161749623431838</c:v>
                </c:pt>
                <c:pt idx="2385">
                  <c:v>16.642543962850269</c:v>
                </c:pt>
                <c:pt idx="2386">
                  <c:v>13.98515402552794</c:v>
                </c:pt>
                <c:pt idx="2387">
                  <c:v>11.689211325358972</c:v>
                </c:pt>
                <c:pt idx="2388">
                  <c:v>9.8057396756965005</c:v>
                </c:pt>
                <c:pt idx="2389">
                  <c:v>8.1287401131456889</c:v>
                </c:pt>
                <c:pt idx="2390">
                  <c:v>6.6614215595969108</c:v>
                </c:pt>
                <c:pt idx="2391">
                  <c:v>5.4616091905014734</c:v>
                </c:pt>
                <c:pt idx="2392">
                  <c:v>4.4755128880152109</c:v>
                </c:pt>
                <c:pt idx="2393">
                  <c:v>3.6792518869320339</c:v>
                </c:pt>
                <c:pt idx="2394">
                  <c:v>3.0240609711667799</c:v>
                </c:pt>
                <c:pt idx="2395">
                  <c:v>2.4553818258402238</c:v>
                </c:pt>
                <c:pt idx="2396">
                  <c:v>5.4712386969020423</c:v>
                </c:pt>
                <c:pt idx="2397">
                  <c:v>4.6458163334797753</c:v>
                </c:pt>
                <c:pt idx="2398">
                  <c:v>3.7457921137469574</c:v>
                </c:pt>
                <c:pt idx="2399">
                  <c:v>2.9663635214869086</c:v>
                </c:pt>
                <c:pt idx="2400">
                  <c:v>2.3274700464531257</c:v>
                </c:pt>
                <c:pt idx="2401">
                  <c:v>5.7754420281739103</c:v>
                </c:pt>
                <c:pt idx="2402">
                  <c:v>6.16770306459295</c:v>
                </c:pt>
                <c:pt idx="2403">
                  <c:v>5.1093876283616444</c:v>
                </c:pt>
                <c:pt idx="2404">
                  <c:v>4.2566994681443928</c:v>
                </c:pt>
                <c:pt idx="2405">
                  <c:v>3.4943635139029974</c:v>
                </c:pt>
                <c:pt idx="2406">
                  <c:v>2.8464794687218178</c:v>
                </c:pt>
                <c:pt idx="2407">
                  <c:v>3.4522822060698166</c:v>
                </c:pt>
                <c:pt idx="2408">
                  <c:v>2.8519995500750279</c:v>
                </c:pt>
                <c:pt idx="2409">
                  <c:v>13.17915250321464</c:v>
                </c:pt>
                <c:pt idx="2410">
                  <c:v>15.525282976256124</c:v>
                </c:pt>
                <c:pt idx="2411">
                  <c:v>13.036825527533587</c:v>
                </c:pt>
                <c:pt idx="2412">
                  <c:v>14.149843753442084</c:v>
                </c:pt>
                <c:pt idx="2413">
                  <c:v>12.393169441421335</c:v>
                </c:pt>
                <c:pt idx="2414">
                  <c:v>10.625228048411952</c:v>
                </c:pt>
                <c:pt idx="2415">
                  <c:v>10.667607175072215</c:v>
                </c:pt>
                <c:pt idx="2416">
                  <c:v>9.2618807474415412</c:v>
                </c:pt>
                <c:pt idx="2417">
                  <c:v>7.9970940701624595</c:v>
                </c:pt>
                <c:pt idx="2418">
                  <c:v>6.8995122821113855</c:v>
                </c:pt>
                <c:pt idx="2419">
                  <c:v>5.9164836582490814</c:v>
                </c:pt>
                <c:pt idx="2420">
                  <c:v>4.9809179588785035</c:v>
                </c:pt>
                <c:pt idx="2421">
                  <c:v>7.9190970482859777</c:v>
                </c:pt>
                <c:pt idx="2422">
                  <c:v>17.27340511152223</c:v>
                </c:pt>
                <c:pt idx="2423">
                  <c:v>15.253664975708611</c:v>
                </c:pt>
                <c:pt idx="2424">
                  <c:v>13.304609821489505</c:v>
                </c:pt>
                <c:pt idx="2425">
                  <c:v>11.531989530255228</c:v>
                </c:pt>
                <c:pt idx="2426">
                  <c:v>9.9314840957223396</c:v>
                </c:pt>
                <c:pt idx="2427">
                  <c:v>8.5087940547184182</c:v>
                </c:pt>
                <c:pt idx="2428">
                  <c:v>13.731458410477513</c:v>
                </c:pt>
                <c:pt idx="2429">
                  <c:v>12.860797339593416</c:v>
                </c:pt>
                <c:pt idx="2430">
                  <c:v>11.302996251841881</c:v>
                </c:pt>
                <c:pt idx="2431">
                  <c:v>27.422822354563852</c:v>
                </c:pt>
                <c:pt idx="2432">
                  <c:v>25.888657136007311</c:v>
                </c:pt>
                <c:pt idx="2433">
                  <c:v>23.796787466799174</c:v>
                </c:pt>
                <c:pt idx="2434">
                  <c:v>21.726637595371688</c:v>
                </c:pt>
                <c:pt idx="2435">
                  <c:v>21.117825130728384</c:v>
                </c:pt>
                <c:pt idx="2436">
                  <c:v>19.588952658384986</c:v>
                </c:pt>
                <c:pt idx="2437">
                  <c:v>17.857200155500102</c:v>
                </c:pt>
                <c:pt idx="2438">
                  <c:v>16.036888048434307</c:v>
                </c:pt>
                <c:pt idx="2439">
                  <c:v>14.216898011771866</c:v>
                </c:pt>
                <c:pt idx="2440">
                  <c:v>12.574632730271794</c:v>
                </c:pt>
                <c:pt idx="2441">
                  <c:v>11.117035812115969</c:v>
                </c:pt>
                <c:pt idx="2442">
                  <c:v>9.7994957346957996</c:v>
                </c:pt>
                <c:pt idx="2443">
                  <c:v>11.437458704611105</c:v>
                </c:pt>
                <c:pt idx="2444">
                  <c:v>14.909407381653484</c:v>
                </c:pt>
                <c:pt idx="2445">
                  <c:v>13.761781087960063</c:v>
                </c:pt>
                <c:pt idx="2446">
                  <c:v>17.386011353671456</c:v>
                </c:pt>
                <c:pt idx="2447">
                  <c:v>22.809523635500728</c:v>
                </c:pt>
                <c:pt idx="2448">
                  <c:v>21.618721506393268</c:v>
                </c:pt>
                <c:pt idx="2449">
                  <c:v>20.074192976182207</c:v>
                </c:pt>
                <c:pt idx="2450">
                  <c:v>30.546378451293798</c:v>
                </c:pt>
                <c:pt idx="2451">
                  <c:v>38.191127535230521</c:v>
                </c:pt>
                <c:pt idx="2452">
                  <c:v>48.564108582089546</c:v>
                </c:pt>
                <c:pt idx="2453">
                  <c:v>48.629087383378995</c:v>
                </c:pt>
                <c:pt idx="2454">
                  <c:v>48.25793341569829</c:v>
                </c:pt>
                <c:pt idx="2455">
                  <c:v>46.870111520931701</c:v>
                </c:pt>
                <c:pt idx="2456">
                  <c:v>45.490261795977084</c:v>
                </c:pt>
                <c:pt idx="2457">
                  <c:v>43.983521701515322</c:v>
                </c:pt>
                <c:pt idx="2458">
                  <c:v>42.480767691959542</c:v>
                </c:pt>
                <c:pt idx="2459">
                  <c:v>42.017056123223043</c:v>
                </c:pt>
                <c:pt idx="2460">
                  <c:v>46.317992244290906</c:v>
                </c:pt>
                <c:pt idx="2461">
                  <c:v>45.067844657033191</c:v>
                </c:pt>
                <c:pt idx="2462">
                  <c:v>43.906798329143747</c:v>
                </c:pt>
                <c:pt idx="2463">
                  <c:v>42.792862026251761</c:v>
                </c:pt>
                <c:pt idx="2464">
                  <c:v>41.648855658234503</c:v>
                </c:pt>
                <c:pt idx="2465">
                  <c:v>40.950900374753999</c:v>
                </c:pt>
                <c:pt idx="2466">
                  <c:v>40.218789447021699</c:v>
                </c:pt>
                <c:pt idx="2467">
                  <c:v>39.585001946970323</c:v>
                </c:pt>
                <c:pt idx="2468">
                  <c:v>38.884779698485886</c:v>
                </c:pt>
                <c:pt idx="2469">
                  <c:v>38.749570000004347</c:v>
                </c:pt>
                <c:pt idx="2470">
                  <c:v>37.751128191808768</c:v>
                </c:pt>
                <c:pt idx="2471">
                  <c:v>36.693486996754473</c:v>
                </c:pt>
                <c:pt idx="2472">
                  <c:v>35.687000557993642</c:v>
                </c:pt>
                <c:pt idx="2473">
                  <c:v>34.832712303130279</c:v>
                </c:pt>
                <c:pt idx="2474">
                  <c:v>42.418047386755056</c:v>
                </c:pt>
                <c:pt idx="2475">
                  <c:v>45.063278232614692</c:v>
                </c:pt>
                <c:pt idx="2476">
                  <c:v>44.376047747149407</c:v>
                </c:pt>
                <c:pt idx="2477">
                  <c:v>43.606069012810273</c:v>
                </c:pt>
                <c:pt idx="2478">
                  <c:v>42.826125066206167</c:v>
                </c:pt>
                <c:pt idx="2479">
                  <c:v>47.332755684126212</c:v>
                </c:pt>
                <c:pt idx="2480">
                  <c:v>48.995458685522273</c:v>
                </c:pt>
                <c:pt idx="2481">
                  <c:v>48.383151644872378</c:v>
                </c:pt>
                <c:pt idx="2482">
                  <c:v>48.112010654740068</c:v>
                </c:pt>
                <c:pt idx="2483">
                  <c:v>47.307485851215731</c:v>
                </c:pt>
                <c:pt idx="2484">
                  <c:v>46.577712789315278</c:v>
                </c:pt>
                <c:pt idx="2485">
                  <c:v>45.492511557008726</c:v>
                </c:pt>
                <c:pt idx="2486">
                  <c:v>44.428934440545724</c:v>
                </c:pt>
                <c:pt idx="2487">
                  <c:v>44.566855497567509</c:v>
                </c:pt>
                <c:pt idx="2488">
                  <c:v>43.708681625411927</c:v>
                </c:pt>
                <c:pt idx="2489">
                  <c:v>42.73775358207326</c:v>
                </c:pt>
                <c:pt idx="2490">
                  <c:v>41.638258495506143</c:v>
                </c:pt>
                <c:pt idx="2491">
                  <c:v>44.065570906718655</c:v>
                </c:pt>
                <c:pt idx="2492">
                  <c:v>42.806343886972272</c:v>
                </c:pt>
                <c:pt idx="2493">
                  <c:v>42.177757872049902</c:v>
                </c:pt>
                <c:pt idx="2494">
                  <c:v>45.557167066304707</c:v>
                </c:pt>
                <c:pt idx="2495">
                  <c:v>44.859602207757597</c:v>
                </c:pt>
                <c:pt idx="2496">
                  <c:v>44.387251146398555</c:v>
                </c:pt>
                <c:pt idx="2497">
                  <c:v>43.801752860162942</c:v>
                </c:pt>
                <c:pt idx="2498">
                  <c:v>48.163027351312174</c:v>
                </c:pt>
                <c:pt idx="2499">
                  <c:v>47.732921641944948</c:v>
                </c:pt>
                <c:pt idx="2500">
                  <c:v>48.543216596264017</c:v>
                </c:pt>
                <c:pt idx="2501">
                  <c:v>53.597218515432282</c:v>
                </c:pt>
                <c:pt idx="2502">
                  <c:v>52.848146734078391</c:v>
                </c:pt>
                <c:pt idx="2503">
                  <c:v>52.104077551628137</c:v>
                </c:pt>
                <c:pt idx="2504">
                  <c:v>54.481262079155968</c:v>
                </c:pt>
                <c:pt idx="2505">
                  <c:v>56.927262134976111</c:v>
                </c:pt>
                <c:pt idx="2506">
                  <c:v>57.376154726491905</c:v>
                </c:pt>
                <c:pt idx="2507">
                  <c:v>57.168878311380759</c:v>
                </c:pt>
                <c:pt idx="2508">
                  <c:v>56.939014081802391</c:v>
                </c:pt>
                <c:pt idx="2509">
                  <c:v>57.093915122313824</c:v>
                </c:pt>
                <c:pt idx="2510">
                  <c:v>56.959464132549115</c:v>
                </c:pt>
                <c:pt idx="2511">
                  <c:v>56.634598212711467</c:v>
                </c:pt>
                <c:pt idx="2512">
                  <c:v>56.340292277153019</c:v>
                </c:pt>
                <c:pt idx="2513">
                  <c:v>56.069238503546138</c:v>
                </c:pt>
                <c:pt idx="2514">
                  <c:v>55.875815518482938</c:v>
                </c:pt>
                <c:pt idx="2515">
                  <c:v>55.616282121039838</c:v>
                </c:pt>
                <c:pt idx="2516">
                  <c:v>55.34323530497997</c:v>
                </c:pt>
                <c:pt idx="2517">
                  <c:v>55.326266654592388</c:v>
                </c:pt>
                <c:pt idx="2518">
                  <c:v>57.642404566194479</c:v>
                </c:pt>
                <c:pt idx="2519">
                  <c:v>63.11505563074958</c:v>
                </c:pt>
                <c:pt idx="2520">
                  <c:v>63.172127964049423</c:v>
                </c:pt>
                <c:pt idx="2521">
                  <c:v>63.172127964049423</c:v>
                </c:pt>
                <c:pt idx="2522">
                  <c:v>63.172127964049423</c:v>
                </c:pt>
                <c:pt idx="2523">
                  <c:v>63.172127964049423</c:v>
                </c:pt>
                <c:pt idx="2524">
                  <c:v>63.355458432273771</c:v>
                </c:pt>
                <c:pt idx="2525">
                  <c:v>63.803645048577671</c:v>
                </c:pt>
                <c:pt idx="2526">
                  <c:v>63.803645048577671</c:v>
                </c:pt>
                <c:pt idx="2527">
                  <c:v>63.804363042263667</c:v>
                </c:pt>
                <c:pt idx="2528">
                  <c:v>63.804363042263667</c:v>
                </c:pt>
                <c:pt idx="2529">
                  <c:v>63.804363042263667</c:v>
                </c:pt>
                <c:pt idx="2530">
                  <c:v>64.003577865330683</c:v>
                </c:pt>
                <c:pt idx="2531">
                  <c:v>64.596852694493464</c:v>
                </c:pt>
                <c:pt idx="2532">
                  <c:v>64.716773754304739</c:v>
                </c:pt>
                <c:pt idx="2533">
                  <c:v>64.718235451700266</c:v>
                </c:pt>
                <c:pt idx="2534">
                  <c:v>66.3027175405999</c:v>
                </c:pt>
                <c:pt idx="2535">
                  <c:v>66.33983752991044</c:v>
                </c:pt>
                <c:pt idx="2536">
                  <c:v>66.288018426132666</c:v>
                </c:pt>
                <c:pt idx="2537">
                  <c:v>66.288018426132666</c:v>
                </c:pt>
                <c:pt idx="2538">
                  <c:v>66.288018426132666</c:v>
                </c:pt>
                <c:pt idx="2539">
                  <c:v>66.377184206265525</c:v>
                </c:pt>
                <c:pt idx="2540">
                  <c:v>66.378736611762506</c:v>
                </c:pt>
                <c:pt idx="2541">
                  <c:v>66.378736611762506</c:v>
                </c:pt>
                <c:pt idx="2542">
                  <c:v>66.378736611762506</c:v>
                </c:pt>
                <c:pt idx="2543">
                  <c:v>66.378736611762506</c:v>
                </c:pt>
                <c:pt idx="2544">
                  <c:v>66.378736611762506</c:v>
                </c:pt>
                <c:pt idx="2545">
                  <c:v>66.526274206733945</c:v>
                </c:pt>
                <c:pt idx="2546">
                  <c:v>66.526274206733945</c:v>
                </c:pt>
                <c:pt idx="2547">
                  <c:v>66.532885991181146</c:v>
                </c:pt>
                <c:pt idx="2548">
                  <c:v>66.43132587175657</c:v>
                </c:pt>
                <c:pt idx="2549">
                  <c:v>66.43132587175657</c:v>
                </c:pt>
                <c:pt idx="2550">
                  <c:v>66.305099849733764</c:v>
                </c:pt>
                <c:pt idx="2551">
                  <c:v>66.12646404749151</c:v>
                </c:pt>
                <c:pt idx="2552">
                  <c:v>66.113453470378147</c:v>
                </c:pt>
                <c:pt idx="2553">
                  <c:v>66.11456438028344</c:v>
                </c:pt>
                <c:pt idx="2554">
                  <c:v>66.1408397139014</c:v>
                </c:pt>
                <c:pt idx="2555">
                  <c:v>66.1408397139014</c:v>
                </c:pt>
                <c:pt idx="2556">
                  <c:v>66.1408397139014</c:v>
                </c:pt>
                <c:pt idx="2557">
                  <c:v>66.1408397139014</c:v>
                </c:pt>
                <c:pt idx="2558">
                  <c:v>66.168348043241323</c:v>
                </c:pt>
                <c:pt idx="2559">
                  <c:v>66.121412060185264</c:v>
                </c:pt>
                <c:pt idx="2560">
                  <c:v>66.075094814573006</c:v>
                </c:pt>
                <c:pt idx="2561">
                  <c:v>66.611489255195465</c:v>
                </c:pt>
                <c:pt idx="2562">
                  <c:v>66.5968736105402</c:v>
                </c:pt>
                <c:pt idx="2563">
                  <c:v>66.481277148266685</c:v>
                </c:pt>
                <c:pt idx="2564">
                  <c:v>66.335451340647737</c:v>
                </c:pt>
                <c:pt idx="2565">
                  <c:v>66.172118831430211</c:v>
                </c:pt>
                <c:pt idx="2566">
                  <c:v>68.429977181256206</c:v>
                </c:pt>
                <c:pt idx="2567">
                  <c:v>68.672562632083896</c:v>
                </c:pt>
                <c:pt idx="2568">
                  <c:v>68.59284093396424</c:v>
                </c:pt>
                <c:pt idx="2569">
                  <c:v>68.609671262490565</c:v>
                </c:pt>
                <c:pt idx="2570">
                  <c:v>68.76147728574513</c:v>
                </c:pt>
                <c:pt idx="2571">
                  <c:v>69.049551425114004</c:v>
                </c:pt>
                <c:pt idx="2572">
                  <c:v>69.030285348068418</c:v>
                </c:pt>
                <c:pt idx="2573">
                  <c:v>68.973716389460535</c:v>
                </c:pt>
                <c:pt idx="2574">
                  <c:v>68.9425610968417</c:v>
                </c:pt>
                <c:pt idx="2575">
                  <c:v>68.752621634801017</c:v>
                </c:pt>
                <c:pt idx="2576">
                  <c:v>68.689051093869537</c:v>
                </c:pt>
                <c:pt idx="2577">
                  <c:v>68.847861429854063</c:v>
                </c:pt>
                <c:pt idx="2578">
                  <c:v>68.728278882674573</c:v>
                </c:pt>
                <c:pt idx="2579">
                  <c:v>68.615849058509625</c:v>
                </c:pt>
                <c:pt idx="2580">
                  <c:v>69.511788916234877</c:v>
                </c:pt>
                <c:pt idx="2581">
                  <c:v>70.28904775661627</c:v>
                </c:pt>
                <c:pt idx="2582">
                  <c:v>70.881915877879223</c:v>
                </c:pt>
                <c:pt idx="2583">
                  <c:v>70.953998812414582</c:v>
                </c:pt>
                <c:pt idx="2584">
                  <c:v>70.953998812414582</c:v>
                </c:pt>
                <c:pt idx="2585">
                  <c:v>70.953998812414582</c:v>
                </c:pt>
                <c:pt idx="2586">
                  <c:v>70.953998812414582</c:v>
                </c:pt>
                <c:pt idx="2587">
                  <c:v>71.741789189457791</c:v>
                </c:pt>
                <c:pt idx="2588">
                  <c:v>71.904991978155095</c:v>
                </c:pt>
                <c:pt idx="2589">
                  <c:v>71.957303513502183</c:v>
                </c:pt>
                <c:pt idx="2590">
                  <c:v>71.957303513502183</c:v>
                </c:pt>
                <c:pt idx="2591">
                  <c:v>71.957303513502183</c:v>
                </c:pt>
                <c:pt idx="2592">
                  <c:v>71.705152469569967</c:v>
                </c:pt>
                <c:pt idx="2593">
                  <c:v>71.225125431283331</c:v>
                </c:pt>
                <c:pt idx="2594">
                  <c:v>70.83236027565799</c:v>
                </c:pt>
                <c:pt idx="2595">
                  <c:v>70.353258980750809</c:v>
                </c:pt>
                <c:pt idx="2596">
                  <c:v>70.362632454324782</c:v>
                </c:pt>
                <c:pt idx="2597">
                  <c:v>70.101408921215523</c:v>
                </c:pt>
                <c:pt idx="2598">
                  <c:v>70.570608419271082</c:v>
                </c:pt>
                <c:pt idx="2599">
                  <c:v>70.372298863350565</c:v>
                </c:pt>
                <c:pt idx="2600">
                  <c:v>70.309551302965801</c:v>
                </c:pt>
                <c:pt idx="2601">
                  <c:v>69.857884236335863</c:v>
                </c:pt>
                <c:pt idx="2602">
                  <c:v>69.348329715854291</c:v>
                </c:pt>
                <c:pt idx="2603">
                  <c:v>69.639823820734662</c:v>
                </c:pt>
                <c:pt idx="2604">
                  <c:v>69.265162146458039</c:v>
                </c:pt>
                <c:pt idx="2605">
                  <c:v>68.932324056808412</c:v>
                </c:pt>
                <c:pt idx="2606">
                  <c:v>68.896627253139187</c:v>
                </c:pt>
                <c:pt idx="2607">
                  <c:v>68.425288963779849</c:v>
                </c:pt>
                <c:pt idx="2608">
                  <c:v>68.652340256892359</c:v>
                </c:pt>
                <c:pt idx="2609">
                  <c:v>68.310758326897698</c:v>
                </c:pt>
                <c:pt idx="2610">
                  <c:v>67.989878491966024</c:v>
                </c:pt>
                <c:pt idx="2611">
                  <c:v>67.57200392432209</c:v>
                </c:pt>
                <c:pt idx="2612">
                  <c:v>67.188011078379006</c:v>
                </c:pt>
                <c:pt idx="2613">
                  <c:v>66.877096455712305</c:v>
                </c:pt>
                <c:pt idx="2614">
                  <c:v>66.568456016541688</c:v>
                </c:pt>
                <c:pt idx="2615">
                  <c:v>66.29930075152626</c:v>
                </c:pt>
                <c:pt idx="2616">
                  <c:v>65.701388015628737</c:v>
                </c:pt>
                <c:pt idx="2617">
                  <c:v>65.126063094198443</c:v>
                </c:pt>
                <c:pt idx="2618">
                  <c:v>64.407174315727048</c:v>
                </c:pt>
                <c:pt idx="2619">
                  <c:v>63.692073711179759</c:v>
                </c:pt>
                <c:pt idx="2620">
                  <c:v>64.867374295501179</c:v>
                </c:pt>
                <c:pt idx="2621">
                  <c:v>64.1602475829133</c:v>
                </c:pt>
                <c:pt idx="2622">
                  <c:v>63.41997646413202</c:v>
                </c:pt>
                <c:pt idx="2623">
                  <c:v>62.585802421422379</c:v>
                </c:pt>
                <c:pt idx="2624">
                  <c:v>61.782606312866648</c:v>
                </c:pt>
                <c:pt idx="2625">
                  <c:v>60.986053679154345</c:v>
                </c:pt>
                <c:pt idx="2626">
                  <c:v>60.235341021860783</c:v>
                </c:pt>
                <c:pt idx="2627">
                  <c:v>59.337143223045835</c:v>
                </c:pt>
                <c:pt idx="2628">
                  <c:v>58.387126320453042</c:v>
                </c:pt>
                <c:pt idx="2629">
                  <c:v>57.388612051504182</c:v>
                </c:pt>
                <c:pt idx="2630">
                  <c:v>58.036402121300355</c:v>
                </c:pt>
                <c:pt idx="2631">
                  <c:v>57.692238258767212</c:v>
                </c:pt>
                <c:pt idx="2632">
                  <c:v>56.517671906470746</c:v>
                </c:pt>
                <c:pt idx="2633">
                  <c:v>55.377683482896316</c:v>
                </c:pt>
                <c:pt idx="2634">
                  <c:v>54.273391610087984</c:v>
                </c:pt>
                <c:pt idx="2635">
                  <c:v>53.101482647728837</c:v>
                </c:pt>
                <c:pt idx="2636">
                  <c:v>51.843872859891043</c:v>
                </c:pt>
                <c:pt idx="2637">
                  <c:v>50.970613528528361</c:v>
                </c:pt>
                <c:pt idx="2638">
                  <c:v>57.397660719716384</c:v>
                </c:pt>
                <c:pt idx="2639">
                  <c:v>59.716854965506606</c:v>
                </c:pt>
                <c:pt idx="2640">
                  <c:v>59.198617657022517</c:v>
                </c:pt>
                <c:pt idx="2641">
                  <c:v>58.518990180552329</c:v>
                </c:pt>
                <c:pt idx="2642">
                  <c:v>57.555686328272984</c:v>
                </c:pt>
                <c:pt idx="2643">
                  <c:v>56.475457318751452</c:v>
                </c:pt>
                <c:pt idx="2644">
                  <c:v>55.290261406705696</c:v>
                </c:pt>
                <c:pt idx="2645">
                  <c:v>54.101079409753893</c:v>
                </c:pt>
                <c:pt idx="2646">
                  <c:v>52.982982593625515</c:v>
                </c:pt>
                <c:pt idx="2647">
                  <c:v>51.526068560488554</c:v>
                </c:pt>
                <c:pt idx="2648">
                  <c:v>50.006041516340183</c:v>
                </c:pt>
                <c:pt idx="2649">
                  <c:v>48.345172805513727</c:v>
                </c:pt>
                <c:pt idx="2650">
                  <c:v>46.740773630855358</c:v>
                </c:pt>
                <c:pt idx="2651">
                  <c:v>45.155640533242597</c:v>
                </c:pt>
                <c:pt idx="2652">
                  <c:v>44.906391044982506</c:v>
                </c:pt>
                <c:pt idx="2653">
                  <c:v>43.268110148623286</c:v>
                </c:pt>
                <c:pt idx="2654">
                  <c:v>45.014100211034609</c:v>
                </c:pt>
                <c:pt idx="2655">
                  <c:v>44.004518981551762</c:v>
                </c:pt>
                <c:pt idx="2656">
                  <c:v>46.695481538489133</c:v>
                </c:pt>
                <c:pt idx="2657">
                  <c:v>45.420247602616321</c:v>
                </c:pt>
                <c:pt idx="2658">
                  <c:v>43.978751990560646</c:v>
                </c:pt>
                <c:pt idx="2659">
                  <c:v>43.147516626604592</c:v>
                </c:pt>
                <c:pt idx="2660">
                  <c:v>43.887467086082218</c:v>
                </c:pt>
                <c:pt idx="2661">
                  <c:v>44.230069125925311</c:v>
                </c:pt>
                <c:pt idx="2662">
                  <c:v>43.946238044775818</c:v>
                </c:pt>
                <c:pt idx="2663">
                  <c:v>43.018808956650325</c:v>
                </c:pt>
                <c:pt idx="2664">
                  <c:v>44.515881184807142</c:v>
                </c:pt>
                <c:pt idx="2665">
                  <c:v>43.744063036461561</c:v>
                </c:pt>
                <c:pt idx="2666">
                  <c:v>42.491628093905476</c:v>
                </c:pt>
                <c:pt idx="2667">
                  <c:v>40.881559635154694</c:v>
                </c:pt>
                <c:pt idx="2668">
                  <c:v>41.028209153611627</c:v>
                </c:pt>
                <c:pt idx="2669">
                  <c:v>39.352443635837034</c:v>
                </c:pt>
                <c:pt idx="2670">
                  <c:v>39.32312866910474</c:v>
                </c:pt>
                <c:pt idx="2671">
                  <c:v>37.570580005440661</c:v>
                </c:pt>
                <c:pt idx="2672">
                  <c:v>35.7901287474347</c:v>
                </c:pt>
                <c:pt idx="2673">
                  <c:v>34.38327166044138</c:v>
                </c:pt>
                <c:pt idx="2674">
                  <c:v>32.928669207742409</c:v>
                </c:pt>
                <c:pt idx="2675">
                  <c:v>32.682835553987864</c:v>
                </c:pt>
                <c:pt idx="2676">
                  <c:v>32.663039619647968</c:v>
                </c:pt>
                <c:pt idx="2677">
                  <c:v>32.228305714626877</c:v>
                </c:pt>
                <c:pt idx="2678">
                  <c:v>33.877803404132905</c:v>
                </c:pt>
                <c:pt idx="2679">
                  <c:v>36.033774971246501</c:v>
                </c:pt>
                <c:pt idx="2680">
                  <c:v>34.490403072316255</c:v>
                </c:pt>
                <c:pt idx="2681">
                  <c:v>32.751141358338792</c:v>
                </c:pt>
                <c:pt idx="2682">
                  <c:v>30.615105507949966</c:v>
                </c:pt>
                <c:pt idx="2683">
                  <c:v>33.834219544916216</c:v>
                </c:pt>
                <c:pt idx="2684">
                  <c:v>32.237636188077744</c:v>
                </c:pt>
                <c:pt idx="2685">
                  <c:v>35.428771032533142</c:v>
                </c:pt>
                <c:pt idx="2686">
                  <c:v>33.458133847419795</c:v>
                </c:pt>
                <c:pt idx="2687">
                  <c:v>38.777895280186122</c:v>
                </c:pt>
                <c:pt idx="2688">
                  <c:v>38.335901012204317</c:v>
                </c:pt>
                <c:pt idx="2689">
                  <c:v>41.25788641848991</c:v>
                </c:pt>
                <c:pt idx="2690">
                  <c:v>40.18786118649566</c:v>
                </c:pt>
                <c:pt idx="2691">
                  <c:v>38.826574725294861</c:v>
                </c:pt>
                <c:pt idx="2692">
                  <c:v>43.096675502061998</c:v>
                </c:pt>
                <c:pt idx="2693">
                  <c:v>52.978118456699136</c:v>
                </c:pt>
                <c:pt idx="2694">
                  <c:v>55.476272849866234</c:v>
                </c:pt>
                <c:pt idx="2695">
                  <c:v>53.238086175156482</c:v>
                </c:pt>
                <c:pt idx="2696">
                  <c:v>50.779336135649004</c:v>
                </c:pt>
                <c:pt idx="2697">
                  <c:v>48.114638375999043</c:v>
                </c:pt>
                <c:pt idx="2698">
                  <c:v>45.218083344317698</c:v>
                </c:pt>
                <c:pt idx="2699">
                  <c:v>42.777917878012843</c:v>
                </c:pt>
                <c:pt idx="2700">
                  <c:v>40.309866973724723</c:v>
                </c:pt>
                <c:pt idx="2701">
                  <c:v>37.638525739231454</c:v>
                </c:pt>
                <c:pt idx="2702">
                  <c:v>40.289750836969951</c:v>
                </c:pt>
                <c:pt idx="2703">
                  <c:v>55.518574819910079</c:v>
                </c:pt>
                <c:pt idx="2704">
                  <c:v>67.505978640463269</c:v>
                </c:pt>
                <c:pt idx="2705">
                  <c:v>72.995340826528903</c:v>
                </c:pt>
                <c:pt idx="2706">
                  <c:v>71.489576083030627</c:v>
                </c:pt>
                <c:pt idx="2707">
                  <c:v>70.746841037946069</c:v>
                </c:pt>
                <c:pt idx="2708">
                  <c:v>68.497079474151221</c:v>
                </c:pt>
                <c:pt idx="2709">
                  <c:v>66.224574828578298</c:v>
                </c:pt>
                <c:pt idx="2710">
                  <c:v>64.435950263879789</c:v>
                </c:pt>
                <c:pt idx="2711">
                  <c:v>62.43264054714497</c:v>
                </c:pt>
                <c:pt idx="2712">
                  <c:v>60.649298507928862</c:v>
                </c:pt>
                <c:pt idx="2713">
                  <c:v>57.918830347330172</c:v>
                </c:pt>
                <c:pt idx="2714">
                  <c:v>54.880104954002086</c:v>
                </c:pt>
                <c:pt idx="2715">
                  <c:v>51.627459670719553</c:v>
                </c:pt>
                <c:pt idx="2716">
                  <c:v>48.213377948744693</c:v>
                </c:pt>
                <c:pt idx="2717">
                  <c:v>44.699644104120239</c:v>
                </c:pt>
                <c:pt idx="2718">
                  <c:v>41.26169095631878</c:v>
                </c:pt>
                <c:pt idx="2719">
                  <c:v>38.018014806611056</c:v>
                </c:pt>
                <c:pt idx="2720">
                  <c:v>35.213368736785782</c:v>
                </c:pt>
                <c:pt idx="2721">
                  <c:v>32.546218612476203</c:v>
                </c:pt>
                <c:pt idx="2722">
                  <c:v>29.96057820346158</c:v>
                </c:pt>
                <c:pt idx="2723">
                  <c:v>27.362979539729004</c:v>
                </c:pt>
                <c:pt idx="2724">
                  <c:v>24.776983797160476</c:v>
                </c:pt>
                <c:pt idx="2725">
                  <c:v>21.990710447878012</c:v>
                </c:pt>
                <c:pt idx="2726">
                  <c:v>19.548610558143178</c:v>
                </c:pt>
                <c:pt idx="2727">
                  <c:v>21.25600716214791</c:v>
                </c:pt>
                <c:pt idx="2728">
                  <c:v>18.841768404090576</c:v>
                </c:pt>
                <c:pt idx="2729">
                  <c:v>16.193679331548875</c:v>
                </c:pt>
                <c:pt idx="2730">
                  <c:v>13.411068303214961</c:v>
                </c:pt>
                <c:pt idx="2731">
                  <c:v>12.284643860526248</c:v>
                </c:pt>
                <c:pt idx="2732">
                  <c:v>13.217018995185702</c:v>
                </c:pt>
                <c:pt idx="2733">
                  <c:v>11.207413560918528</c:v>
                </c:pt>
                <c:pt idx="2734">
                  <c:v>9.3218660124521602</c:v>
                </c:pt>
                <c:pt idx="2735">
                  <c:v>9.2854588943352017</c:v>
                </c:pt>
                <c:pt idx="2736">
                  <c:v>9.4523339797587216</c:v>
                </c:pt>
                <c:pt idx="2737">
                  <c:v>14.146507712464237</c:v>
                </c:pt>
                <c:pt idx="2738">
                  <c:v>12.693442706425301</c:v>
                </c:pt>
                <c:pt idx="2739">
                  <c:v>13.983772870929926</c:v>
                </c:pt>
                <c:pt idx="2740">
                  <c:v>11.896139838064151</c:v>
                </c:pt>
                <c:pt idx="2741">
                  <c:v>9.8715912986530245</c:v>
                </c:pt>
                <c:pt idx="2742">
                  <c:v>9.1297036651329151</c:v>
                </c:pt>
                <c:pt idx="2743">
                  <c:v>7.4172914217063948</c:v>
                </c:pt>
                <c:pt idx="2744">
                  <c:v>14.304324591165104</c:v>
                </c:pt>
                <c:pt idx="2745">
                  <c:v>19.405563792339809</c:v>
                </c:pt>
                <c:pt idx="2746">
                  <c:v>18.958360654967979</c:v>
                </c:pt>
                <c:pt idx="2747">
                  <c:v>16.840143070232969</c:v>
                </c:pt>
                <c:pt idx="2748">
                  <c:v>16.209619846558354</c:v>
                </c:pt>
                <c:pt idx="2749">
                  <c:v>18.863016420740347</c:v>
                </c:pt>
                <c:pt idx="2750">
                  <c:v>24.804820194789958</c:v>
                </c:pt>
                <c:pt idx="2751">
                  <c:v>22.162009560484371</c:v>
                </c:pt>
                <c:pt idx="2752">
                  <c:v>19.431800081365211</c:v>
                </c:pt>
                <c:pt idx="2753">
                  <c:v>16.522622447481591</c:v>
                </c:pt>
                <c:pt idx="2754">
                  <c:v>14.689681284334672</c:v>
                </c:pt>
                <c:pt idx="2755">
                  <c:v>12.026135400257111</c:v>
                </c:pt>
                <c:pt idx="2756">
                  <c:v>9.7333958192190106</c:v>
                </c:pt>
                <c:pt idx="2757">
                  <c:v>9.2009760774301697</c:v>
                </c:pt>
                <c:pt idx="2758">
                  <c:v>19.039483584731887</c:v>
                </c:pt>
                <c:pt idx="2759">
                  <c:v>33.547786178522848</c:v>
                </c:pt>
                <c:pt idx="2760">
                  <c:v>31.296819985727922</c:v>
                </c:pt>
                <c:pt idx="2761">
                  <c:v>28.609534411610714</c:v>
                </c:pt>
                <c:pt idx="2762">
                  <c:v>25.802565178618671</c:v>
                </c:pt>
                <c:pt idx="2763">
                  <c:v>23.090230642586803</c:v>
                </c:pt>
                <c:pt idx="2764">
                  <c:v>30.650860360667497</c:v>
                </c:pt>
                <c:pt idx="2765">
                  <c:v>28.473384707560513</c:v>
                </c:pt>
                <c:pt idx="2766">
                  <c:v>25.788807287566371</c:v>
                </c:pt>
                <c:pt idx="2767">
                  <c:v>32.2282421145228</c:v>
                </c:pt>
                <c:pt idx="2768">
                  <c:v>31.92240721101599</c:v>
                </c:pt>
                <c:pt idx="2769">
                  <c:v>29.526043109017472</c:v>
                </c:pt>
                <c:pt idx="2770">
                  <c:v>31.424024156433333</c:v>
                </c:pt>
                <c:pt idx="2771">
                  <c:v>45.547476448832676</c:v>
                </c:pt>
                <c:pt idx="2772">
                  <c:v>47.251916805928559</c:v>
                </c:pt>
                <c:pt idx="2773">
                  <c:v>49.588735654231407</c:v>
                </c:pt>
                <c:pt idx="2774">
                  <c:v>47.305293198385456</c:v>
                </c:pt>
                <c:pt idx="2775">
                  <c:v>45.062215889977864</c:v>
                </c:pt>
                <c:pt idx="2776">
                  <c:v>42.551646746692583</c:v>
                </c:pt>
                <c:pt idx="2777">
                  <c:v>40.629816746025085</c:v>
                </c:pt>
                <c:pt idx="2778">
                  <c:v>37.932565959642922</c:v>
                </c:pt>
                <c:pt idx="2779">
                  <c:v>41.056381439999861</c:v>
                </c:pt>
                <c:pt idx="2780">
                  <c:v>41.224585062150453</c:v>
                </c:pt>
                <c:pt idx="2781">
                  <c:v>42.185081655942895</c:v>
                </c:pt>
                <c:pt idx="2782">
                  <c:v>40.225497129397063</c:v>
                </c:pt>
                <c:pt idx="2783">
                  <c:v>38.983338201716236</c:v>
                </c:pt>
                <c:pt idx="2784">
                  <c:v>41.661556998202727</c:v>
                </c:pt>
                <c:pt idx="2785">
                  <c:v>39.564211990171081</c:v>
                </c:pt>
                <c:pt idx="2786">
                  <c:v>37.828442708168772</c:v>
                </c:pt>
                <c:pt idx="2787">
                  <c:v>36.992804067001501</c:v>
                </c:pt>
                <c:pt idx="2788">
                  <c:v>37.126062185761064</c:v>
                </c:pt>
                <c:pt idx="2789">
                  <c:v>35.595461418023575</c:v>
                </c:pt>
                <c:pt idx="2790">
                  <c:v>33.482746167683622</c:v>
                </c:pt>
                <c:pt idx="2791">
                  <c:v>32.586215499473276</c:v>
                </c:pt>
                <c:pt idx="2792">
                  <c:v>33.310611810970229</c:v>
                </c:pt>
                <c:pt idx="2793">
                  <c:v>31.728715572002731</c:v>
                </c:pt>
                <c:pt idx="2794">
                  <c:v>32.970856010858455</c:v>
                </c:pt>
                <c:pt idx="2795">
                  <c:v>34.532051341041431</c:v>
                </c:pt>
                <c:pt idx="2796">
                  <c:v>32.562238906376955</c:v>
                </c:pt>
                <c:pt idx="2797">
                  <c:v>31.869504739610079</c:v>
                </c:pt>
                <c:pt idx="2798">
                  <c:v>38.393531118367576</c:v>
                </c:pt>
                <c:pt idx="2799">
                  <c:v>39.234319370234147</c:v>
                </c:pt>
                <c:pt idx="2800">
                  <c:v>40.820391035451536</c:v>
                </c:pt>
                <c:pt idx="2801">
                  <c:v>43.046246725962291</c:v>
                </c:pt>
                <c:pt idx="2802">
                  <c:v>42.066669171098376</c:v>
                </c:pt>
                <c:pt idx="2803">
                  <c:v>40.28090313321777</c:v>
                </c:pt>
                <c:pt idx="2804">
                  <c:v>38.443719002220668</c:v>
                </c:pt>
                <c:pt idx="2805">
                  <c:v>36.641741597634869</c:v>
                </c:pt>
                <c:pt idx="2806">
                  <c:v>34.815663215425488</c:v>
                </c:pt>
                <c:pt idx="2807">
                  <c:v>32.920944190114668</c:v>
                </c:pt>
                <c:pt idx="2808">
                  <c:v>37.111680150595184</c:v>
                </c:pt>
                <c:pt idx="2809">
                  <c:v>35.404963919685095</c:v>
                </c:pt>
                <c:pt idx="2810">
                  <c:v>39.620460279460673</c:v>
                </c:pt>
                <c:pt idx="2811">
                  <c:v>41.835639698156385</c:v>
                </c:pt>
                <c:pt idx="2812">
                  <c:v>52.935501640468843</c:v>
                </c:pt>
                <c:pt idx="2813">
                  <c:v>52.684988639997187</c:v>
                </c:pt>
                <c:pt idx="2814">
                  <c:v>51.081516517577569</c:v>
                </c:pt>
                <c:pt idx="2815">
                  <c:v>49.372814787879307</c:v>
                </c:pt>
                <c:pt idx="2816">
                  <c:v>47.640536957236016</c:v>
                </c:pt>
                <c:pt idx="2817">
                  <c:v>45.915226540429501</c:v>
                </c:pt>
                <c:pt idx="2818">
                  <c:v>45.711811564002765</c:v>
                </c:pt>
                <c:pt idx="2819">
                  <c:v>44.259517569963926</c:v>
                </c:pt>
                <c:pt idx="2820">
                  <c:v>52.170070473535269</c:v>
                </c:pt>
                <c:pt idx="2821">
                  <c:v>52.51660258352976</c:v>
                </c:pt>
                <c:pt idx="2822">
                  <c:v>51.96989633158384</c:v>
                </c:pt>
                <c:pt idx="2823">
                  <c:v>50.806085166548165</c:v>
                </c:pt>
                <c:pt idx="2824">
                  <c:v>53.071800884841707</c:v>
                </c:pt>
                <c:pt idx="2825">
                  <c:v>51.982280468640823</c:v>
                </c:pt>
                <c:pt idx="2826">
                  <c:v>50.845473261193987</c:v>
                </c:pt>
                <c:pt idx="2827">
                  <c:v>49.407151352196074</c:v>
                </c:pt>
                <c:pt idx="2828">
                  <c:v>47.96162729203779</c:v>
                </c:pt>
                <c:pt idx="2829">
                  <c:v>47.425701156875675</c:v>
                </c:pt>
                <c:pt idx="2830">
                  <c:v>52.740195013313603</c:v>
                </c:pt>
                <c:pt idx="2831">
                  <c:v>51.452546960253095</c:v>
                </c:pt>
                <c:pt idx="2832">
                  <c:v>50.345068390018682</c:v>
                </c:pt>
                <c:pt idx="2833">
                  <c:v>49.35186890094446</c:v>
                </c:pt>
                <c:pt idx="2834">
                  <c:v>48.302864223186468</c:v>
                </c:pt>
                <c:pt idx="2835">
                  <c:v>47.341925302712362</c:v>
                </c:pt>
                <c:pt idx="2836">
                  <c:v>46.222499791615327</c:v>
                </c:pt>
                <c:pt idx="2837">
                  <c:v>45.045276049381535</c:v>
                </c:pt>
                <c:pt idx="2838">
                  <c:v>43.872335248714712</c:v>
                </c:pt>
                <c:pt idx="2839">
                  <c:v>42.649613222524799</c:v>
                </c:pt>
                <c:pt idx="2840">
                  <c:v>41.853108208287381</c:v>
                </c:pt>
                <c:pt idx="2841">
                  <c:v>40.649894299678486</c:v>
                </c:pt>
                <c:pt idx="2842">
                  <c:v>40.529101602007714</c:v>
                </c:pt>
                <c:pt idx="2843">
                  <c:v>39.961513324309806</c:v>
                </c:pt>
                <c:pt idx="2844">
                  <c:v>39.186881795048023</c:v>
                </c:pt>
                <c:pt idx="2845">
                  <c:v>38.546720688527941</c:v>
                </c:pt>
                <c:pt idx="2846">
                  <c:v>42.151769475408017</c:v>
                </c:pt>
                <c:pt idx="2847">
                  <c:v>41.144618689162854</c:v>
                </c:pt>
                <c:pt idx="2848">
                  <c:v>40.048445340017395</c:v>
                </c:pt>
                <c:pt idx="2849">
                  <c:v>47.786621465287062</c:v>
                </c:pt>
                <c:pt idx="2850">
                  <c:v>54.08836618723965</c:v>
                </c:pt>
                <c:pt idx="2851">
                  <c:v>58.626264179461742</c:v>
                </c:pt>
                <c:pt idx="2852">
                  <c:v>62.761149935343809</c:v>
                </c:pt>
                <c:pt idx="2853">
                  <c:v>62.077764685702661</c:v>
                </c:pt>
                <c:pt idx="2854">
                  <c:v>61.498752950511474</c:v>
                </c:pt>
                <c:pt idx="2855">
                  <c:v>60.773399877020161</c:v>
                </c:pt>
                <c:pt idx="2856">
                  <c:v>60.174822793638299</c:v>
                </c:pt>
                <c:pt idx="2857">
                  <c:v>59.64201611120518</c:v>
                </c:pt>
                <c:pt idx="2858">
                  <c:v>58.989626881592542</c:v>
                </c:pt>
                <c:pt idx="2859">
                  <c:v>58.199053375239153</c:v>
                </c:pt>
                <c:pt idx="2860">
                  <c:v>57.405822478948437</c:v>
                </c:pt>
                <c:pt idx="2861">
                  <c:v>56.847770592110749</c:v>
                </c:pt>
                <c:pt idx="2862">
                  <c:v>56.365454318486748</c:v>
                </c:pt>
                <c:pt idx="2863">
                  <c:v>55.984783209965329</c:v>
                </c:pt>
                <c:pt idx="2864">
                  <c:v>55.473899994515101</c:v>
                </c:pt>
                <c:pt idx="2865">
                  <c:v>54.858349504681172</c:v>
                </c:pt>
                <c:pt idx="2866">
                  <c:v>54.749395033318635</c:v>
                </c:pt>
                <c:pt idx="2867">
                  <c:v>54.735171203527024</c:v>
                </c:pt>
                <c:pt idx="2868">
                  <c:v>54.815150627138898</c:v>
                </c:pt>
                <c:pt idx="2869">
                  <c:v>54.354757820497802</c:v>
                </c:pt>
                <c:pt idx="2870">
                  <c:v>53.913430619595637</c:v>
                </c:pt>
                <c:pt idx="2871">
                  <c:v>53.347406562945991</c:v>
                </c:pt>
                <c:pt idx="2872">
                  <c:v>52.639876492133915</c:v>
                </c:pt>
                <c:pt idx="2873">
                  <c:v>52.120057730204579</c:v>
                </c:pt>
                <c:pt idx="2874">
                  <c:v>51.608510167270026</c:v>
                </c:pt>
                <c:pt idx="2875">
                  <c:v>51.065738272571942</c:v>
                </c:pt>
                <c:pt idx="2876">
                  <c:v>50.580764609010615</c:v>
                </c:pt>
                <c:pt idx="2877">
                  <c:v>50.167540473756993</c:v>
                </c:pt>
                <c:pt idx="2878">
                  <c:v>55.330997065617282</c:v>
                </c:pt>
                <c:pt idx="2879">
                  <c:v>56.618425013534313</c:v>
                </c:pt>
                <c:pt idx="2880">
                  <c:v>56.262334761933118</c:v>
                </c:pt>
                <c:pt idx="2881">
                  <c:v>55.999917505622541</c:v>
                </c:pt>
                <c:pt idx="2882">
                  <c:v>55.787990658121089</c:v>
                </c:pt>
                <c:pt idx="2883">
                  <c:v>55.571413378229316</c:v>
                </c:pt>
                <c:pt idx="2884">
                  <c:v>55.29039439235747</c:v>
                </c:pt>
                <c:pt idx="2885">
                  <c:v>55.035949305858864</c:v>
                </c:pt>
                <c:pt idx="2886">
                  <c:v>54.955309589362777</c:v>
                </c:pt>
                <c:pt idx="2887">
                  <c:v>54.84834964438555</c:v>
                </c:pt>
                <c:pt idx="2888">
                  <c:v>54.797194888092108</c:v>
                </c:pt>
                <c:pt idx="2889">
                  <c:v>54.730095792174716</c:v>
                </c:pt>
                <c:pt idx="2890">
                  <c:v>54.632436711978116</c:v>
                </c:pt>
                <c:pt idx="2891">
                  <c:v>54.706598733574829</c:v>
                </c:pt>
                <c:pt idx="2892">
                  <c:v>54.711957265349476</c:v>
                </c:pt>
                <c:pt idx="2893">
                  <c:v>54.81394815471193</c:v>
                </c:pt>
                <c:pt idx="2894">
                  <c:v>54.704049515626288</c:v>
                </c:pt>
                <c:pt idx="2895">
                  <c:v>54.640792716130491</c:v>
                </c:pt>
                <c:pt idx="2896">
                  <c:v>54.635761684136639</c:v>
                </c:pt>
                <c:pt idx="2897">
                  <c:v>55.364884977246206</c:v>
                </c:pt>
                <c:pt idx="2898">
                  <c:v>55.815842118897429</c:v>
                </c:pt>
                <c:pt idx="2899">
                  <c:v>56.021224096853949</c:v>
                </c:pt>
                <c:pt idx="2900">
                  <c:v>56.10127602350083</c:v>
                </c:pt>
                <c:pt idx="2901">
                  <c:v>56.11812494751512</c:v>
                </c:pt>
                <c:pt idx="2902">
                  <c:v>55.89357549781144</c:v>
                </c:pt>
                <c:pt idx="2903">
                  <c:v>55.731474711634775</c:v>
                </c:pt>
                <c:pt idx="2904">
                  <c:v>55.557415670740163</c:v>
                </c:pt>
                <c:pt idx="2905">
                  <c:v>55.375551111768253</c:v>
                </c:pt>
                <c:pt idx="2906">
                  <c:v>56.25043684686549</c:v>
                </c:pt>
                <c:pt idx="2907">
                  <c:v>56.716139684642812</c:v>
                </c:pt>
                <c:pt idx="2908">
                  <c:v>57.887594686510369</c:v>
                </c:pt>
                <c:pt idx="2909">
                  <c:v>59.768264661691518</c:v>
                </c:pt>
                <c:pt idx="2910">
                  <c:v>60.379375647448036</c:v>
                </c:pt>
                <c:pt idx="2911">
                  <c:v>61.095645467903985</c:v>
                </c:pt>
                <c:pt idx="2912">
                  <c:v>60.894348180151823</c:v>
                </c:pt>
                <c:pt idx="2913">
                  <c:v>60.725603919131842</c:v>
                </c:pt>
                <c:pt idx="2914">
                  <c:v>60.612664846795646</c:v>
                </c:pt>
                <c:pt idx="2915">
                  <c:v>61.070031494267155</c:v>
                </c:pt>
                <c:pt idx="2916">
                  <c:v>61.785228955256002</c:v>
                </c:pt>
                <c:pt idx="2917">
                  <c:v>61.785228955256002</c:v>
                </c:pt>
                <c:pt idx="2918">
                  <c:v>61.785228955256002</c:v>
                </c:pt>
                <c:pt idx="2919">
                  <c:v>61.785228955256002</c:v>
                </c:pt>
                <c:pt idx="2920">
                  <c:v>61.785228955256002</c:v>
                </c:pt>
                <c:pt idx="2921">
                  <c:v>61.785228955256002</c:v>
                </c:pt>
              </c:numCache>
            </c:numRef>
          </c:yVal>
          <c:smooth val="0"/>
          <c:extLst>
            <c:ext xmlns:c16="http://schemas.microsoft.com/office/drawing/2014/chart" uri="{C3380CC4-5D6E-409C-BE32-E72D297353CC}">
              <c16:uniqueId val="{00000000-0EE9-441B-96BD-41EFDBDCE0B9}"/>
            </c:ext>
          </c:extLst>
        </c:ser>
        <c:ser>
          <c:idx val="3"/>
          <c:order val="3"/>
          <c:tx>
            <c:v>smsimV4</c:v>
          </c:tx>
          <c:spPr>
            <a:ln w="19050" cap="rnd">
              <a:solidFill>
                <a:srgbClr val="00B050"/>
              </a:solidFill>
              <a:round/>
            </a:ln>
            <a:effectLst/>
          </c:spPr>
          <c:marker>
            <c:symbol val="none"/>
          </c:marker>
          <c:xVal>
            <c:numRef>
              <c:f>'p204750'!$A$1:$A$2922</c:f>
              <c:numCache>
                <c:formatCode>m/d/yyyy</c:formatCode>
                <c:ptCount val="2922"/>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pt idx="365">
                  <c:v>39448</c:v>
                </c:pt>
                <c:pt idx="366">
                  <c:v>39449</c:v>
                </c:pt>
                <c:pt idx="367">
                  <c:v>39450</c:v>
                </c:pt>
                <c:pt idx="368">
                  <c:v>39451</c:v>
                </c:pt>
                <c:pt idx="369">
                  <c:v>39452</c:v>
                </c:pt>
                <c:pt idx="370">
                  <c:v>39453</c:v>
                </c:pt>
                <c:pt idx="371">
                  <c:v>39454</c:v>
                </c:pt>
                <c:pt idx="372">
                  <c:v>39455</c:v>
                </c:pt>
                <c:pt idx="373">
                  <c:v>39456</c:v>
                </c:pt>
                <c:pt idx="374">
                  <c:v>39457</c:v>
                </c:pt>
                <c:pt idx="375">
                  <c:v>39458</c:v>
                </c:pt>
                <c:pt idx="376">
                  <c:v>39459</c:v>
                </c:pt>
                <c:pt idx="377">
                  <c:v>39460</c:v>
                </c:pt>
                <c:pt idx="378">
                  <c:v>39461</c:v>
                </c:pt>
                <c:pt idx="379">
                  <c:v>39462</c:v>
                </c:pt>
                <c:pt idx="380">
                  <c:v>39463</c:v>
                </c:pt>
                <c:pt idx="381">
                  <c:v>39464</c:v>
                </c:pt>
                <c:pt idx="382">
                  <c:v>39465</c:v>
                </c:pt>
                <c:pt idx="383">
                  <c:v>39466</c:v>
                </c:pt>
                <c:pt idx="384">
                  <c:v>39467</c:v>
                </c:pt>
                <c:pt idx="385">
                  <c:v>39468</c:v>
                </c:pt>
                <c:pt idx="386">
                  <c:v>39469</c:v>
                </c:pt>
                <c:pt idx="387">
                  <c:v>39470</c:v>
                </c:pt>
                <c:pt idx="388">
                  <c:v>39471</c:v>
                </c:pt>
                <c:pt idx="389">
                  <c:v>39472</c:v>
                </c:pt>
                <c:pt idx="390">
                  <c:v>39473</c:v>
                </c:pt>
                <c:pt idx="391">
                  <c:v>39474</c:v>
                </c:pt>
                <c:pt idx="392">
                  <c:v>39475</c:v>
                </c:pt>
                <c:pt idx="393">
                  <c:v>39476</c:v>
                </c:pt>
                <c:pt idx="394">
                  <c:v>39477</c:v>
                </c:pt>
                <c:pt idx="395">
                  <c:v>39478</c:v>
                </c:pt>
                <c:pt idx="396">
                  <c:v>39479</c:v>
                </c:pt>
                <c:pt idx="397">
                  <c:v>39480</c:v>
                </c:pt>
                <c:pt idx="398">
                  <c:v>39481</c:v>
                </c:pt>
                <c:pt idx="399">
                  <c:v>39482</c:v>
                </c:pt>
                <c:pt idx="400">
                  <c:v>39483</c:v>
                </c:pt>
                <c:pt idx="401">
                  <c:v>39484</c:v>
                </c:pt>
                <c:pt idx="402">
                  <c:v>39485</c:v>
                </c:pt>
                <c:pt idx="403">
                  <c:v>39486</c:v>
                </c:pt>
                <c:pt idx="404">
                  <c:v>39487</c:v>
                </c:pt>
                <c:pt idx="405">
                  <c:v>39488</c:v>
                </c:pt>
                <c:pt idx="406">
                  <c:v>39489</c:v>
                </c:pt>
                <c:pt idx="407">
                  <c:v>39490</c:v>
                </c:pt>
                <c:pt idx="408">
                  <c:v>39491</c:v>
                </c:pt>
                <c:pt idx="409">
                  <c:v>39492</c:v>
                </c:pt>
                <c:pt idx="410">
                  <c:v>39493</c:v>
                </c:pt>
                <c:pt idx="411">
                  <c:v>39494</c:v>
                </c:pt>
                <c:pt idx="412">
                  <c:v>39495</c:v>
                </c:pt>
                <c:pt idx="413">
                  <c:v>39496</c:v>
                </c:pt>
                <c:pt idx="414">
                  <c:v>39497</c:v>
                </c:pt>
                <c:pt idx="415">
                  <c:v>39498</c:v>
                </c:pt>
                <c:pt idx="416">
                  <c:v>39499</c:v>
                </c:pt>
                <c:pt idx="417">
                  <c:v>39500</c:v>
                </c:pt>
                <c:pt idx="418">
                  <c:v>39501</c:v>
                </c:pt>
                <c:pt idx="419">
                  <c:v>39502</c:v>
                </c:pt>
                <c:pt idx="420">
                  <c:v>39503</c:v>
                </c:pt>
                <c:pt idx="421">
                  <c:v>39504</c:v>
                </c:pt>
                <c:pt idx="422">
                  <c:v>39505</c:v>
                </c:pt>
                <c:pt idx="423">
                  <c:v>39506</c:v>
                </c:pt>
                <c:pt idx="424">
                  <c:v>39507</c:v>
                </c:pt>
                <c:pt idx="425">
                  <c:v>39508</c:v>
                </c:pt>
                <c:pt idx="426">
                  <c:v>39509</c:v>
                </c:pt>
                <c:pt idx="427">
                  <c:v>39510</c:v>
                </c:pt>
                <c:pt idx="428">
                  <c:v>39511</c:v>
                </c:pt>
                <c:pt idx="429">
                  <c:v>39512</c:v>
                </c:pt>
                <c:pt idx="430">
                  <c:v>39513</c:v>
                </c:pt>
                <c:pt idx="431">
                  <c:v>39514</c:v>
                </c:pt>
                <c:pt idx="432">
                  <c:v>39515</c:v>
                </c:pt>
                <c:pt idx="433">
                  <c:v>39516</c:v>
                </c:pt>
                <c:pt idx="434">
                  <c:v>39517</c:v>
                </c:pt>
                <c:pt idx="435">
                  <c:v>39518</c:v>
                </c:pt>
                <c:pt idx="436">
                  <c:v>39519</c:v>
                </c:pt>
                <c:pt idx="437">
                  <c:v>39520</c:v>
                </c:pt>
                <c:pt idx="438">
                  <c:v>39521</c:v>
                </c:pt>
                <c:pt idx="439">
                  <c:v>39522</c:v>
                </c:pt>
                <c:pt idx="440">
                  <c:v>39523</c:v>
                </c:pt>
                <c:pt idx="441">
                  <c:v>39524</c:v>
                </c:pt>
                <c:pt idx="442">
                  <c:v>39525</c:v>
                </c:pt>
                <c:pt idx="443">
                  <c:v>39526</c:v>
                </c:pt>
                <c:pt idx="444">
                  <c:v>39527</c:v>
                </c:pt>
                <c:pt idx="445">
                  <c:v>39528</c:v>
                </c:pt>
                <c:pt idx="446">
                  <c:v>39529</c:v>
                </c:pt>
                <c:pt idx="447">
                  <c:v>39530</c:v>
                </c:pt>
                <c:pt idx="448">
                  <c:v>39531</c:v>
                </c:pt>
                <c:pt idx="449">
                  <c:v>39532</c:v>
                </c:pt>
                <c:pt idx="450">
                  <c:v>39533</c:v>
                </c:pt>
                <c:pt idx="451">
                  <c:v>39534</c:v>
                </c:pt>
                <c:pt idx="452">
                  <c:v>39535</c:v>
                </c:pt>
                <c:pt idx="453">
                  <c:v>39536</c:v>
                </c:pt>
                <c:pt idx="454">
                  <c:v>39537</c:v>
                </c:pt>
                <c:pt idx="455">
                  <c:v>39538</c:v>
                </c:pt>
                <c:pt idx="456">
                  <c:v>39539</c:v>
                </c:pt>
                <c:pt idx="457">
                  <c:v>39540</c:v>
                </c:pt>
                <c:pt idx="458">
                  <c:v>39541</c:v>
                </c:pt>
                <c:pt idx="459">
                  <c:v>39542</c:v>
                </c:pt>
                <c:pt idx="460">
                  <c:v>39543</c:v>
                </c:pt>
                <c:pt idx="461">
                  <c:v>39544</c:v>
                </c:pt>
                <c:pt idx="462">
                  <c:v>39545</c:v>
                </c:pt>
                <c:pt idx="463">
                  <c:v>39546</c:v>
                </c:pt>
                <c:pt idx="464">
                  <c:v>39547</c:v>
                </c:pt>
                <c:pt idx="465">
                  <c:v>39548</c:v>
                </c:pt>
                <c:pt idx="466">
                  <c:v>39549</c:v>
                </c:pt>
                <c:pt idx="467">
                  <c:v>39550</c:v>
                </c:pt>
                <c:pt idx="468">
                  <c:v>39551</c:v>
                </c:pt>
                <c:pt idx="469">
                  <c:v>39552</c:v>
                </c:pt>
                <c:pt idx="470">
                  <c:v>39553</c:v>
                </c:pt>
                <c:pt idx="471">
                  <c:v>39554</c:v>
                </c:pt>
                <c:pt idx="472">
                  <c:v>39555</c:v>
                </c:pt>
                <c:pt idx="473">
                  <c:v>39556</c:v>
                </c:pt>
                <c:pt idx="474">
                  <c:v>39557</c:v>
                </c:pt>
                <c:pt idx="475">
                  <c:v>39558</c:v>
                </c:pt>
                <c:pt idx="476">
                  <c:v>39559</c:v>
                </c:pt>
                <c:pt idx="477">
                  <c:v>39560</c:v>
                </c:pt>
                <c:pt idx="478">
                  <c:v>39561</c:v>
                </c:pt>
                <c:pt idx="479">
                  <c:v>39562</c:v>
                </c:pt>
                <c:pt idx="480">
                  <c:v>39563</c:v>
                </c:pt>
                <c:pt idx="481">
                  <c:v>39564</c:v>
                </c:pt>
                <c:pt idx="482">
                  <c:v>39565</c:v>
                </c:pt>
                <c:pt idx="483">
                  <c:v>39566</c:v>
                </c:pt>
                <c:pt idx="484">
                  <c:v>39567</c:v>
                </c:pt>
                <c:pt idx="485">
                  <c:v>39568</c:v>
                </c:pt>
                <c:pt idx="486">
                  <c:v>39569</c:v>
                </c:pt>
                <c:pt idx="487">
                  <c:v>39570</c:v>
                </c:pt>
                <c:pt idx="488">
                  <c:v>39571</c:v>
                </c:pt>
                <c:pt idx="489">
                  <c:v>39572</c:v>
                </c:pt>
                <c:pt idx="490">
                  <c:v>39573</c:v>
                </c:pt>
                <c:pt idx="491">
                  <c:v>39574</c:v>
                </c:pt>
                <c:pt idx="492">
                  <c:v>39575</c:v>
                </c:pt>
                <c:pt idx="493">
                  <c:v>39576</c:v>
                </c:pt>
                <c:pt idx="494">
                  <c:v>39577</c:v>
                </c:pt>
                <c:pt idx="495">
                  <c:v>39578</c:v>
                </c:pt>
                <c:pt idx="496">
                  <c:v>39579</c:v>
                </c:pt>
                <c:pt idx="497">
                  <c:v>39580</c:v>
                </c:pt>
                <c:pt idx="498">
                  <c:v>39581</c:v>
                </c:pt>
                <c:pt idx="499">
                  <c:v>39582</c:v>
                </c:pt>
                <c:pt idx="500">
                  <c:v>39583</c:v>
                </c:pt>
                <c:pt idx="501">
                  <c:v>39584</c:v>
                </c:pt>
                <c:pt idx="502">
                  <c:v>39585</c:v>
                </c:pt>
                <c:pt idx="503">
                  <c:v>39586</c:v>
                </c:pt>
                <c:pt idx="504">
                  <c:v>39587</c:v>
                </c:pt>
                <c:pt idx="505">
                  <c:v>39588</c:v>
                </c:pt>
                <c:pt idx="506">
                  <c:v>39589</c:v>
                </c:pt>
                <c:pt idx="507">
                  <c:v>39590</c:v>
                </c:pt>
                <c:pt idx="508">
                  <c:v>39591</c:v>
                </c:pt>
                <c:pt idx="509">
                  <c:v>39592</c:v>
                </c:pt>
                <c:pt idx="510">
                  <c:v>39593</c:v>
                </c:pt>
                <c:pt idx="511">
                  <c:v>39594</c:v>
                </c:pt>
                <c:pt idx="512">
                  <c:v>39595</c:v>
                </c:pt>
                <c:pt idx="513">
                  <c:v>39596</c:v>
                </c:pt>
                <c:pt idx="514">
                  <c:v>39597</c:v>
                </c:pt>
                <c:pt idx="515">
                  <c:v>39598</c:v>
                </c:pt>
                <c:pt idx="516">
                  <c:v>39599</c:v>
                </c:pt>
                <c:pt idx="517">
                  <c:v>39600</c:v>
                </c:pt>
                <c:pt idx="518">
                  <c:v>39601</c:v>
                </c:pt>
                <c:pt idx="519">
                  <c:v>39602</c:v>
                </c:pt>
                <c:pt idx="520">
                  <c:v>39603</c:v>
                </c:pt>
                <c:pt idx="521">
                  <c:v>39604</c:v>
                </c:pt>
                <c:pt idx="522">
                  <c:v>39605</c:v>
                </c:pt>
                <c:pt idx="523">
                  <c:v>39606</c:v>
                </c:pt>
                <c:pt idx="524">
                  <c:v>39607</c:v>
                </c:pt>
                <c:pt idx="525">
                  <c:v>39608</c:v>
                </c:pt>
                <c:pt idx="526">
                  <c:v>39609</c:v>
                </c:pt>
                <c:pt idx="527">
                  <c:v>39610</c:v>
                </c:pt>
                <c:pt idx="528">
                  <c:v>39611</c:v>
                </c:pt>
                <c:pt idx="529">
                  <c:v>39612</c:v>
                </c:pt>
                <c:pt idx="530">
                  <c:v>39613</c:v>
                </c:pt>
                <c:pt idx="531">
                  <c:v>39614</c:v>
                </c:pt>
                <c:pt idx="532">
                  <c:v>39615</c:v>
                </c:pt>
                <c:pt idx="533">
                  <c:v>39616</c:v>
                </c:pt>
                <c:pt idx="534">
                  <c:v>39617</c:v>
                </c:pt>
                <c:pt idx="535">
                  <c:v>39618</c:v>
                </c:pt>
                <c:pt idx="536">
                  <c:v>39619</c:v>
                </c:pt>
                <c:pt idx="537">
                  <c:v>39620</c:v>
                </c:pt>
                <c:pt idx="538">
                  <c:v>39621</c:v>
                </c:pt>
                <c:pt idx="539">
                  <c:v>39622</c:v>
                </c:pt>
                <c:pt idx="540">
                  <c:v>39623</c:v>
                </c:pt>
                <c:pt idx="541">
                  <c:v>39624</c:v>
                </c:pt>
                <c:pt idx="542">
                  <c:v>39625</c:v>
                </c:pt>
                <c:pt idx="543">
                  <c:v>39626</c:v>
                </c:pt>
                <c:pt idx="544">
                  <c:v>39627</c:v>
                </c:pt>
                <c:pt idx="545">
                  <c:v>39628</c:v>
                </c:pt>
                <c:pt idx="546">
                  <c:v>39629</c:v>
                </c:pt>
                <c:pt idx="547">
                  <c:v>39630</c:v>
                </c:pt>
                <c:pt idx="548">
                  <c:v>39631</c:v>
                </c:pt>
                <c:pt idx="549">
                  <c:v>39632</c:v>
                </c:pt>
                <c:pt idx="550">
                  <c:v>39633</c:v>
                </c:pt>
                <c:pt idx="551">
                  <c:v>39634</c:v>
                </c:pt>
                <c:pt idx="552">
                  <c:v>39635</c:v>
                </c:pt>
                <c:pt idx="553">
                  <c:v>39636</c:v>
                </c:pt>
                <c:pt idx="554">
                  <c:v>39637</c:v>
                </c:pt>
                <c:pt idx="555">
                  <c:v>39638</c:v>
                </c:pt>
                <c:pt idx="556">
                  <c:v>39639</c:v>
                </c:pt>
                <c:pt idx="557">
                  <c:v>39640</c:v>
                </c:pt>
                <c:pt idx="558">
                  <c:v>39641</c:v>
                </c:pt>
                <c:pt idx="559">
                  <c:v>39642</c:v>
                </c:pt>
                <c:pt idx="560">
                  <c:v>39643</c:v>
                </c:pt>
                <c:pt idx="561">
                  <c:v>39644</c:v>
                </c:pt>
                <c:pt idx="562">
                  <c:v>39645</c:v>
                </c:pt>
                <c:pt idx="563">
                  <c:v>39646</c:v>
                </c:pt>
                <c:pt idx="564">
                  <c:v>39647</c:v>
                </c:pt>
                <c:pt idx="565">
                  <c:v>39648</c:v>
                </c:pt>
                <c:pt idx="566">
                  <c:v>39649</c:v>
                </c:pt>
                <c:pt idx="567">
                  <c:v>39650</c:v>
                </c:pt>
                <c:pt idx="568">
                  <c:v>39651</c:v>
                </c:pt>
                <c:pt idx="569">
                  <c:v>39652</c:v>
                </c:pt>
                <c:pt idx="570">
                  <c:v>39653</c:v>
                </c:pt>
                <c:pt idx="571">
                  <c:v>39654</c:v>
                </c:pt>
                <c:pt idx="572">
                  <c:v>39655</c:v>
                </c:pt>
                <c:pt idx="573">
                  <c:v>39656</c:v>
                </c:pt>
                <c:pt idx="574">
                  <c:v>39657</c:v>
                </c:pt>
                <c:pt idx="575">
                  <c:v>39658</c:v>
                </c:pt>
                <c:pt idx="576">
                  <c:v>39659</c:v>
                </c:pt>
                <c:pt idx="577">
                  <c:v>39660</c:v>
                </c:pt>
                <c:pt idx="578">
                  <c:v>39661</c:v>
                </c:pt>
                <c:pt idx="579">
                  <c:v>39662</c:v>
                </c:pt>
                <c:pt idx="580">
                  <c:v>39663</c:v>
                </c:pt>
                <c:pt idx="581">
                  <c:v>39664</c:v>
                </c:pt>
                <c:pt idx="582">
                  <c:v>39665</c:v>
                </c:pt>
                <c:pt idx="583">
                  <c:v>39666</c:v>
                </c:pt>
                <c:pt idx="584">
                  <c:v>39667</c:v>
                </c:pt>
                <c:pt idx="585">
                  <c:v>39668</c:v>
                </c:pt>
                <c:pt idx="586">
                  <c:v>39669</c:v>
                </c:pt>
                <c:pt idx="587">
                  <c:v>39670</c:v>
                </c:pt>
                <c:pt idx="588">
                  <c:v>39671</c:v>
                </c:pt>
                <c:pt idx="589">
                  <c:v>39672</c:v>
                </c:pt>
                <c:pt idx="590">
                  <c:v>39673</c:v>
                </c:pt>
                <c:pt idx="591">
                  <c:v>39674</c:v>
                </c:pt>
                <c:pt idx="592">
                  <c:v>39675</c:v>
                </c:pt>
                <c:pt idx="593">
                  <c:v>39676</c:v>
                </c:pt>
                <c:pt idx="594">
                  <c:v>39677</c:v>
                </c:pt>
                <c:pt idx="595">
                  <c:v>39678</c:v>
                </c:pt>
                <c:pt idx="596">
                  <c:v>39679</c:v>
                </c:pt>
                <c:pt idx="597">
                  <c:v>39680</c:v>
                </c:pt>
                <c:pt idx="598">
                  <c:v>39681</c:v>
                </c:pt>
                <c:pt idx="599">
                  <c:v>39682</c:v>
                </c:pt>
                <c:pt idx="600">
                  <c:v>39683</c:v>
                </c:pt>
                <c:pt idx="601">
                  <c:v>39684</c:v>
                </c:pt>
                <c:pt idx="602">
                  <c:v>39685</c:v>
                </c:pt>
                <c:pt idx="603">
                  <c:v>39686</c:v>
                </c:pt>
                <c:pt idx="604">
                  <c:v>39687</c:v>
                </c:pt>
                <c:pt idx="605">
                  <c:v>39688</c:v>
                </c:pt>
                <c:pt idx="606">
                  <c:v>39689</c:v>
                </c:pt>
                <c:pt idx="607">
                  <c:v>39690</c:v>
                </c:pt>
                <c:pt idx="608">
                  <c:v>39691</c:v>
                </c:pt>
                <c:pt idx="609">
                  <c:v>39692</c:v>
                </c:pt>
                <c:pt idx="610">
                  <c:v>39693</c:v>
                </c:pt>
                <c:pt idx="611">
                  <c:v>39694</c:v>
                </c:pt>
                <c:pt idx="612">
                  <c:v>39695</c:v>
                </c:pt>
                <c:pt idx="613">
                  <c:v>39696</c:v>
                </c:pt>
                <c:pt idx="614">
                  <c:v>39697</c:v>
                </c:pt>
                <c:pt idx="615">
                  <c:v>39698</c:v>
                </c:pt>
                <c:pt idx="616">
                  <c:v>39699</c:v>
                </c:pt>
                <c:pt idx="617">
                  <c:v>39700</c:v>
                </c:pt>
                <c:pt idx="618">
                  <c:v>39701</c:v>
                </c:pt>
                <c:pt idx="619">
                  <c:v>39702</c:v>
                </c:pt>
                <c:pt idx="620">
                  <c:v>39703</c:v>
                </c:pt>
                <c:pt idx="621">
                  <c:v>39704</c:v>
                </c:pt>
                <c:pt idx="622">
                  <c:v>39705</c:v>
                </c:pt>
                <c:pt idx="623">
                  <c:v>39706</c:v>
                </c:pt>
                <c:pt idx="624">
                  <c:v>39707</c:v>
                </c:pt>
                <c:pt idx="625">
                  <c:v>39708</c:v>
                </c:pt>
                <c:pt idx="626">
                  <c:v>39709</c:v>
                </c:pt>
                <c:pt idx="627">
                  <c:v>39710</c:v>
                </c:pt>
                <c:pt idx="628">
                  <c:v>39711</c:v>
                </c:pt>
                <c:pt idx="629">
                  <c:v>39712</c:v>
                </c:pt>
                <c:pt idx="630">
                  <c:v>39713</c:v>
                </c:pt>
                <c:pt idx="631">
                  <c:v>39714</c:v>
                </c:pt>
                <c:pt idx="632">
                  <c:v>39715</c:v>
                </c:pt>
                <c:pt idx="633">
                  <c:v>39716</c:v>
                </c:pt>
                <c:pt idx="634">
                  <c:v>39717</c:v>
                </c:pt>
                <c:pt idx="635">
                  <c:v>39718</c:v>
                </c:pt>
                <c:pt idx="636">
                  <c:v>39719</c:v>
                </c:pt>
                <c:pt idx="637">
                  <c:v>39720</c:v>
                </c:pt>
                <c:pt idx="638">
                  <c:v>39721</c:v>
                </c:pt>
                <c:pt idx="639">
                  <c:v>39722</c:v>
                </c:pt>
                <c:pt idx="640">
                  <c:v>39723</c:v>
                </c:pt>
                <c:pt idx="641">
                  <c:v>39724</c:v>
                </c:pt>
                <c:pt idx="642">
                  <c:v>39725</c:v>
                </c:pt>
                <c:pt idx="643">
                  <c:v>39726</c:v>
                </c:pt>
                <c:pt idx="644">
                  <c:v>39727</c:v>
                </c:pt>
                <c:pt idx="645">
                  <c:v>39728</c:v>
                </c:pt>
                <c:pt idx="646">
                  <c:v>39729</c:v>
                </c:pt>
                <c:pt idx="647">
                  <c:v>39730</c:v>
                </c:pt>
                <c:pt idx="648">
                  <c:v>39731</c:v>
                </c:pt>
                <c:pt idx="649">
                  <c:v>39732</c:v>
                </c:pt>
                <c:pt idx="650">
                  <c:v>39733</c:v>
                </c:pt>
                <c:pt idx="651">
                  <c:v>39734</c:v>
                </c:pt>
                <c:pt idx="652">
                  <c:v>39735</c:v>
                </c:pt>
                <c:pt idx="653">
                  <c:v>39736</c:v>
                </c:pt>
                <c:pt idx="654">
                  <c:v>39737</c:v>
                </c:pt>
                <c:pt idx="655">
                  <c:v>39738</c:v>
                </c:pt>
                <c:pt idx="656">
                  <c:v>39739</c:v>
                </c:pt>
                <c:pt idx="657">
                  <c:v>39740</c:v>
                </c:pt>
                <c:pt idx="658">
                  <c:v>39741</c:v>
                </c:pt>
                <c:pt idx="659">
                  <c:v>39742</c:v>
                </c:pt>
                <c:pt idx="660">
                  <c:v>39743</c:v>
                </c:pt>
                <c:pt idx="661">
                  <c:v>39744</c:v>
                </c:pt>
                <c:pt idx="662">
                  <c:v>39745</c:v>
                </c:pt>
                <c:pt idx="663">
                  <c:v>39746</c:v>
                </c:pt>
                <c:pt idx="664">
                  <c:v>39747</c:v>
                </c:pt>
                <c:pt idx="665">
                  <c:v>39748</c:v>
                </c:pt>
                <c:pt idx="666">
                  <c:v>39749</c:v>
                </c:pt>
                <c:pt idx="667">
                  <c:v>39750</c:v>
                </c:pt>
                <c:pt idx="668">
                  <c:v>39751</c:v>
                </c:pt>
                <c:pt idx="669">
                  <c:v>39752</c:v>
                </c:pt>
                <c:pt idx="670">
                  <c:v>39753</c:v>
                </c:pt>
                <c:pt idx="671">
                  <c:v>39754</c:v>
                </c:pt>
                <c:pt idx="672">
                  <c:v>39755</c:v>
                </c:pt>
                <c:pt idx="673">
                  <c:v>39756</c:v>
                </c:pt>
                <c:pt idx="674">
                  <c:v>39757</c:v>
                </c:pt>
                <c:pt idx="675">
                  <c:v>39758</c:v>
                </c:pt>
                <c:pt idx="676">
                  <c:v>39759</c:v>
                </c:pt>
                <c:pt idx="677">
                  <c:v>39760</c:v>
                </c:pt>
                <c:pt idx="678">
                  <c:v>39761</c:v>
                </c:pt>
                <c:pt idx="679">
                  <c:v>39762</c:v>
                </c:pt>
                <c:pt idx="680">
                  <c:v>39763</c:v>
                </c:pt>
                <c:pt idx="681">
                  <c:v>39764</c:v>
                </c:pt>
                <c:pt idx="682">
                  <c:v>39765</c:v>
                </c:pt>
                <c:pt idx="683">
                  <c:v>39766</c:v>
                </c:pt>
                <c:pt idx="684">
                  <c:v>39767</c:v>
                </c:pt>
                <c:pt idx="685">
                  <c:v>39768</c:v>
                </c:pt>
                <c:pt idx="686">
                  <c:v>39769</c:v>
                </c:pt>
                <c:pt idx="687">
                  <c:v>39770</c:v>
                </c:pt>
                <c:pt idx="688">
                  <c:v>39771</c:v>
                </c:pt>
                <c:pt idx="689">
                  <c:v>39772</c:v>
                </c:pt>
                <c:pt idx="690">
                  <c:v>39773</c:v>
                </c:pt>
                <c:pt idx="691">
                  <c:v>39774</c:v>
                </c:pt>
                <c:pt idx="692">
                  <c:v>39775</c:v>
                </c:pt>
                <c:pt idx="693">
                  <c:v>39776</c:v>
                </c:pt>
                <c:pt idx="694">
                  <c:v>39777</c:v>
                </c:pt>
                <c:pt idx="695">
                  <c:v>39778</c:v>
                </c:pt>
                <c:pt idx="696">
                  <c:v>39779</c:v>
                </c:pt>
                <c:pt idx="697">
                  <c:v>39780</c:v>
                </c:pt>
                <c:pt idx="698">
                  <c:v>39781</c:v>
                </c:pt>
                <c:pt idx="699">
                  <c:v>39782</c:v>
                </c:pt>
                <c:pt idx="700">
                  <c:v>39783</c:v>
                </c:pt>
                <c:pt idx="701">
                  <c:v>39784</c:v>
                </c:pt>
                <c:pt idx="702">
                  <c:v>39785</c:v>
                </c:pt>
                <c:pt idx="703">
                  <c:v>39786</c:v>
                </c:pt>
                <c:pt idx="704">
                  <c:v>39787</c:v>
                </c:pt>
                <c:pt idx="705">
                  <c:v>39788</c:v>
                </c:pt>
                <c:pt idx="706">
                  <c:v>39789</c:v>
                </c:pt>
                <c:pt idx="707">
                  <c:v>39790</c:v>
                </c:pt>
                <c:pt idx="708">
                  <c:v>39791</c:v>
                </c:pt>
                <c:pt idx="709">
                  <c:v>39792</c:v>
                </c:pt>
                <c:pt idx="710">
                  <c:v>39793</c:v>
                </c:pt>
                <c:pt idx="711">
                  <c:v>39794</c:v>
                </c:pt>
                <c:pt idx="712">
                  <c:v>39795</c:v>
                </c:pt>
                <c:pt idx="713">
                  <c:v>39796</c:v>
                </c:pt>
                <c:pt idx="714">
                  <c:v>39797</c:v>
                </c:pt>
                <c:pt idx="715">
                  <c:v>39798</c:v>
                </c:pt>
                <c:pt idx="716">
                  <c:v>39799</c:v>
                </c:pt>
                <c:pt idx="717">
                  <c:v>39800</c:v>
                </c:pt>
                <c:pt idx="718">
                  <c:v>39801</c:v>
                </c:pt>
                <c:pt idx="719">
                  <c:v>39802</c:v>
                </c:pt>
                <c:pt idx="720">
                  <c:v>39803</c:v>
                </c:pt>
                <c:pt idx="721">
                  <c:v>39804</c:v>
                </c:pt>
                <c:pt idx="722">
                  <c:v>39805</c:v>
                </c:pt>
                <c:pt idx="723">
                  <c:v>39806</c:v>
                </c:pt>
                <c:pt idx="724">
                  <c:v>39807</c:v>
                </c:pt>
                <c:pt idx="725">
                  <c:v>39808</c:v>
                </c:pt>
                <c:pt idx="726">
                  <c:v>39809</c:v>
                </c:pt>
                <c:pt idx="727">
                  <c:v>39810</c:v>
                </c:pt>
                <c:pt idx="728">
                  <c:v>39811</c:v>
                </c:pt>
                <c:pt idx="729">
                  <c:v>39812</c:v>
                </c:pt>
                <c:pt idx="730">
                  <c:v>39813</c:v>
                </c:pt>
                <c:pt idx="731">
                  <c:v>39814</c:v>
                </c:pt>
                <c:pt idx="732">
                  <c:v>39815</c:v>
                </c:pt>
                <c:pt idx="733">
                  <c:v>39816</c:v>
                </c:pt>
                <c:pt idx="734">
                  <c:v>39817</c:v>
                </c:pt>
                <c:pt idx="735">
                  <c:v>39818</c:v>
                </c:pt>
                <c:pt idx="736">
                  <c:v>39819</c:v>
                </c:pt>
                <c:pt idx="737">
                  <c:v>39820</c:v>
                </c:pt>
                <c:pt idx="738">
                  <c:v>39821</c:v>
                </c:pt>
                <c:pt idx="739">
                  <c:v>39822</c:v>
                </c:pt>
                <c:pt idx="740">
                  <c:v>39823</c:v>
                </c:pt>
                <c:pt idx="741">
                  <c:v>39824</c:v>
                </c:pt>
                <c:pt idx="742">
                  <c:v>39825</c:v>
                </c:pt>
                <c:pt idx="743">
                  <c:v>39826</c:v>
                </c:pt>
                <c:pt idx="744">
                  <c:v>39827</c:v>
                </c:pt>
                <c:pt idx="745">
                  <c:v>39828</c:v>
                </c:pt>
                <c:pt idx="746">
                  <c:v>39829</c:v>
                </c:pt>
                <c:pt idx="747">
                  <c:v>39830</c:v>
                </c:pt>
                <c:pt idx="748">
                  <c:v>39831</c:v>
                </c:pt>
                <c:pt idx="749">
                  <c:v>39832</c:v>
                </c:pt>
                <c:pt idx="750">
                  <c:v>39833</c:v>
                </c:pt>
                <c:pt idx="751">
                  <c:v>39834</c:v>
                </c:pt>
                <c:pt idx="752">
                  <c:v>39835</c:v>
                </c:pt>
                <c:pt idx="753">
                  <c:v>39836</c:v>
                </c:pt>
                <c:pt idx="754">
                  <c:v>39837</c:v>
                </c:pt>
                <c:pt idx="755">
                  <c:v>39838</c:v>
                </c:pt>
                <c:pt idx="756">
                  <c:v>39839</c:v>
                </c:pt>
                <c:pt idx="757">
                  <c:v>39840</c:v>
                </c:pt>
                <c:pt idx="758">
                  <c:v>39841</c:v>
                </c:pt>
                <c:pt idx="759">
                  <c:v>39842</c:v>
                </c:pt>
                <c:pt idx="760">
                  <c:v>39843</c:v>
                </c:pt>
                <c:pt idx="761">
                  <c:v>39844</c:v>
                </c:pt>
                <c:pt idx="762">
                  <c:v>39845</c:v>
                </c:pt>
                <c:pt idx="763">
                  <c:v>39846</c:v>
                </c:pt>
                <c:pt idx="764">
                  <c:v>39847</c:v>
                </c:pt>
                <c:pt idx="765">
                  <c:v>39848</c:v>
                </c:pt>
                <c:pt idx="766">
                  <c:v>39849</c:v>
                </c:pt>
                <c:pt idx="767">
                  <c:v>39850</c:v>
                </c:pt>
                <c:pt idx="768">
                  <c:v>39851</c:v>
                </c:pt>
                <c:pt idx="769">
                  <c:v>39852</c:v>
                </c:pt>
                <c:pt idx="770">
                  <c:v>39853</c:v>
                </c:pt>
                <c:pt idx="771">
                  <c:v>39854</c:v>
                </c:pt>
                <c:pt idx="772">
                  <c:v>39855</c:v>
                </c:pt>
                <c:pt idx="773">
                  <c:v>39856</c:v>
                </c:pt>
                <c:pt idx="774">
                  <c:v>39857</c:v>
                </c:pt>
                <c:pt idx="775">
                  <c:v>39858</c:v>
                </c:pt>
                <c:pt idx="776">
                  <c:v>39859</c:v>
                </c:pt>
                <c:pt idx="777">
                  <c:v>39860</c:v>
                </c:pt>
                <c:pt idx="778">
                  <c:v>39861</c:v>
                </c:pt>
                <c:pt idx="779">
                  <c:v>39862</c:v>
                </c:pt>
                <c:pt idx="780">
                  <c:v>39863</c:v>
                </c:pt>
                <c:pt idx="781">
                  <c:v>39864</c:v>
                </c:pt>
                <c:pt idx="782">
                  <c:v>39865</c:v>
                </c:pt>
                <c:pt idx="783">
                  <c:v>39866</c:v>
                </c:pt>
                <c:pt idx="784">
                  <c:v>39867</c:v>
                </c:pt>
                <c:pt idx="785">
                  <c:v>39868</c:v>
                </c:pt>
                <c:pt idx="786">
                  <c:v>39869</c:v>
                </c:pt>
                <c:pt idx="787">
                  <c:v>39870</c:v>
                </c:pt>
                <c:pt idx="788">
                  <c:v>39871</c:v>
                </c:pt>
                <c:pt idx="789">
                  <c:v>39872</c:v>
                </c:pt>
                <c:pt idx="790">
                  <c:v>39873</c:v>
                </c:pt>
                <c:pt idx="791">
                  <c:v>39874</c:v>
                </c:pt>
                <c:pt idx="792">
                  <c:v>39875</c:v>
                </c:pt>
                <c:pt idx="793">
                  <c:v>39876</c:v>
                </c:pt>
                <c:pt idx="794">
                  <c:v>39877</c:v>
                </c:pt>
                <c:pt idx="795">
                  <c:v>39878</c:v>
                </c:pt>
                <c:pt idx="796">
                  <c:v>39879</c:v>
                </c:pt>
                <c:pt idx="797">
                  <c:v>39880</c:v>
                </c:pt>
                <c:pt idx="798">
                  <c:v>39881</c:v>
                </c:pt>
                <c:pt idx="799">
                  <c:v>39882</c:v>
                </c:pt>
                <c:pt idx="800">
                  <c:v>39883</c:v>
                </c:pt>
                <c:pt idx="801">
                  <c:v>39884</c:v>
                </c:pt>
                <c:pt idx="802">
                  <c:v>39885</c:v>
                </c:pt>
                <c:pt idx="803">
                  <c:v>39886</c:v>
                </c:pt>
                <c:pt idx="804">
                  <c:v>39887</c:v>
                </c:pt>
                <c:pt idx="805">
                  <c:v>39888</c:v>
                </c:pt>
                <c:pt idx="806">
                  <c:v>39889</c:v>
                </c:pt>
                <c:pt idx="807">
                  <c:v>39890</c:v>
                </c:pt>
                <c:pt idx="808">
                  <c:v>39891</c:v>
                </c:pt>
                <c:pt idx="809">
                  <c:v>39892</c:v>
                </c:pt>
                <c:pt idx="810">
                  <c:v>39893</c:v>
                </c:pt>
                <c:pt idx="811">
                  <c:v>39894</c:v>
                </c:pt>
                <c:pt idx="812">
                  <c:v>39895</c:v>
                </c:pt>
                <c:pt idx="813">
                  <c:v>39896</c:v>
                </c:pt>
                <c:pt idx="814">
                  <c:v>39897</c:v>
                </c:pt>
                <c:pt idx="815">
                  <c:v>39898</c:v>
                </c:pt>
                <c:pt idx="816">
                  <c:v>39899</c:v>
                </c:pt>
                <c:pt idx="817">
                  <c:v>39900</c:v>
                </c:pt>
                <c:pt idx="818">
                  <c:v>39901</c:v>
                </c:pt>
                <c:pt idx="819">
                  <c:v>39902</c:v>
                </c:pt>
                <c:pt idx="820">
                  <c:v>39903</c:v>
                </c:pt>
                <c:pt idx="821">
                  <c:v>39904</c:v>
                </c:pt>
                <c:pt idx="822">
                  <c:v>39905</c:v>
                </c:pt>
                <c:pt idx="823">
                  <c:v>39906</c:v>
                </c:pt>
                <c:pt idx="824">
                  <c:v>39907</c:v>
                </c:pt>
                <c:pt idx="825">
                  <c:v>39908</c:v>
                </c:pt>
                <c:pt idx="826">
                  <c:v>39909</c:v>
                </c:pt>
                <c:pt idx="827">
                  <c:v>39910</c:v>
                </c:pt>
                <c:pt idx="828">
                  <c:v>39911</c:v>
                </c:pt>
                <c:pt idx="829">
                  <c:v>39912</c:v>
                </c:pt>
                <c:pt idx="830">
                  <c:v>39913</c:v>
                </c:pt>
                <c:pt idx="831">
                  <c:v>39914</c:v>
                </c:pt>
                <c:pt idx="832">
                  <c:v>39915</c:v>
                </c:pt>
                <c:pt idx="833">
                  <c:v>39916</c:v>
                </c:pt>
                <c:pt idx="834">
                  <c:v>39917</c:v>
                </c:pt>
                <c:pt idx="835">
                  <c:v>39918</c:v>
                </c:pt>
                <c:pt idx="836">
                  <c:v>39919</c:v>
                </c:pt>
                <c:pt idx="837">
                  <c:v>39920</c:v>
                </c:pt>
                <c:pt idx="838">
                  <c:v>39921</c:v>
                </c:pt>
                <c:pt idx="839">
                  <c:v>39922</c:v>
                </c:pt>
                <c:pt idx="840">
                  <c:v>39923</c:v>
                </c:pt>
                <c:pt idx="841">
                  <c:v>39924</c:v>
                </c:pt>
                <c:pt idx="842">
                  <c:v>39925</c:v>
                </c:pt>
                <c:pt idx="843">
                  <c:v>39926</c:v>
                </c:pt>
                <c:pt idx="844">
                  <c:v>39927</c:v>
                </c:pt>
                <c:pt idx="845">
                  <c:v>39928</c:v>
                </c:pt>
                <c:pt idx="846">
                  <c:v>39929</c:v>
                </c:pt>
                <c:pt idx="847">
                  <c:v>39930</c:v>
                </c:pt>
                <c:pt idx="848">
                  <c:v>39931</c:v>
                </c:pt>
                <c:pt idx="849">
                  <c:v>39932</c:v>
                </c:pt>
                <c:pt idx="850">
                  <c:v>39933</c:v>
                </c:pt>
                <c:pt idx="851">
                  <c:v>39934</c:v>
                </c:pt>
                <c:pt idx="852">
                  <c:v>39935</c:v>
                </c:pt>
                <c:pt idx="853">
                  <c:v>39936</c:v>
                </c:pt>
                <c:pt idx="854">
                  <c:v>39937</c:v>
                </c:pt>
                <c:pt idx="855">
                  <c:v>39938</c:v>
                </c:pt>
                <c:pt idx="856">
                  <c:v>39939</c:v>
                </c:pt>
                <c:pt idx="857">
                  <c:v>39940</c:v>
                </c:pt>
                <c:pt idx="858">
                  <c:v>39941</c:v>
                </c:pt>
                <c:pt idx="859">
                  <c:v>39942</c:v>
                </c:pt>
                <c:pt idx="860">
                  <c:v>39943</c:v>
                </c:pt>
                <c:pt idx="861">
                  <c:v>39944</c:v>
                </c:pt>
                <c:pt idx="862">
                  <c:v>39945</c:v>
                </c:pt>
                <c:pt idx="863">
                  <c:v>39946</c:v>
                </c:pt>
                <c:pt idx="864">
                  <c:v>39947</c:v>
                </c:pt>
                <c:pt idx="865">
                  <c:v>39948</c:v>
                </c:pt>
                <c:pt idx="866">
                  <c:v>39949</c:v>
                </c:pt>
                <c:pt idx="867">
                  <c:v>39950</c:v>
                </c:pt>
                <c:pt idx="868">
                  <c:v>39951</c:v>
                </c:pt>
                <c:pt idx="869">
                  <c:v>39952</c:v>
                </c:pt>
                <c:pt idx="870">
                  <c:v>39953</c:v>
                </c:pt>
                <c:pt idx="871">
                  <c:v>39954</c:v>
                </c:pt>
                <c:pt idx="872">
                  <c:v>39955</c:v>
                </c:pt>
                <c:pt idx="873">
                  <c:v>39956</c:v>
                </c:pt>
                <c:pt idx="874">
                  <c:v>39957</c:v>
                </c:pt>
                <c:pt idx="875">
                  <c:v>39958</c:v>
                </c:pt>
                <c:pt idx="876">
                  <c:v>39959</c:v>
                </c:pt>
                <c:pt idx="877">
                  <c:v>39960</c:v>
                </c:pt>
                <c:pt idx="878">
                  <c:v>39961</c:v>
                </c:pt>
                <c:pt idx="879">
                  <c:v>39962</c:v>
                </c:pt>
                <c:pt idx="880">
                  <c:v>39963</c:v>
                </c:pt>
                <c:pt idx="881">
                  <c:v>39964</c:v>
                </c:pt>
                <c:pt idx="882">
                  <c:v>39965</c:v>
                </c:pt>
                <c:pt idx="883">
                  <c:v>39966</c:v>
                </c:pt>
                <c:pt idx="884">
                  <c:v>39967</c:v>
                </c:pt>
                <c:pt idx="885">
                  <c:v>39968</c:v>
                </c:pt>
                <c:pt idx="886">
                  <c:v>39969</c:v>
                </c:pt>
                <c:pt idx="887">
                  <c:v>39970</c:v>
                </c:pt>
                <c:pt idx="888">
                  <c:v>39971</c:v>
                </c:pt>
                <c:pt idx="889">
                  <c:v>39972</c:v>
                </c:pt>
                <c:pt idx="890">
                  <c:v>39973</c:v>
                </c:pt>
                <c:pt idx="891">
                  <c:v>39974</c:v>
                </c:pt>
                <c:pt idx="892">
                  <c:v>39975</c:v>
                </c:pt>
                <c:pt idx="893">
                  <c:v>39976</c:v>
                </c:pt>
                <c:pt idx="894">
                  <c:v>39977</c:v>
                </c:pt>
                <c:pt idx="895">
                  <c:v>39978</c:v>
                </c:pt>
                <c:pt idx="896">
                  <c:v>39979</c:v>
                </c:pt>
                <c:pt idx="897">
                  <c:v>39980</c:v>
                </c:pt>
                <c:pt idx="898">
                  <c:v>39981</c:v>
                </c:pt>
                <c:pt idx="899">
                  <c:v>39982</c:v>
                </c:pt>
                <c:pt idx="900">
                  <c:v>39983</c:v>
                </c:pt>
                <c:pt idx="901">
                  <c:v>39984</c:v>
                </c:pt>
                <c:pt idx="902">
                  <c:v>39985</c:v>
                </c:pt>
                <c:pt idx="903">
                  <c:v>39986</c:v>
                </c:pt>
                <c:pt idx="904">
                  <c:v>39987</c:v>
                </c:pt>
                <c:pt idx="905">
                  <c:v>39988</c:v>
                </c:pt>
                <c:pt idx="906">
                  <c:v>39989</c:v>
                </c:pt>
                <c:pt idx="907">
                  <c:v>39990</c:v>
                </c:pt>
                <c:pt idx="908">
                  <c:v>39991</c:v>
                </c:pt>
                <c:pt idx="909">
                  <c:v>39992</c:v>
                </c:pt>
                <c:pt idx="910">
                  <c:v>39993</c:v>
                </c:pt>
                <c:pt idx="911">
                  <c:v>39994</c:v>
                </c:pt>
                <c:pt idx="912">
                  <c:v>39995</c:v>
                </c:pt>
                <c:pt idx="913">
                  <c:v>39996</c:v>
                </c:pt>
                <c:pt idx="914">
                  <c:v>39997</c:v>
                </c:pt>
                <c:pt idx="915">
                  <c:v>39998</c:v>
                </c:pt>
                <c:pt idx="916">
                  <c:v>39999</c:v>
                </c:pt>
                <c:pt idx="917">
                  <c:v>40000</c:v>
                </c:pt>
                <c:pt idx="918">
                  <c:v>40001</c:v>
                </c:pt>
                <c:pt idx="919">
                  <c:v>40002</c:v>
                </c:pt>
                <c:pt idx="920">
                  <c:v>40003</c:v>
                </c:pt>
                <c:pt idx="921">
                  <c:v>40004</c:v>
                </c:pt>
                <c:pt idx="922">
                  <c:v>40005</c:v>
                </c:pt>
                <c:pt idx="923">
                  <c:v>40006</c:v>
                </c:pt>
                <c:pt idx="924">
                  <c:v>40007</c:v>
                </c:pt>
                <c:pt idx="925">
                  <c:v>40008</c:v>
                </c:pt>
                <c:pt idx="926">
                  <c:v>40009</c:v>
                </c:pt>
                <c:pt idx="927">
                  <c:v>40010</c:v>
                </c:pt>
                <c:pt idx="928">
                  <c:v>40011</c:v>
                </c:pt>
                <c:pt idx="929">
                  <c:v>40012</c:v>
                </c:pt>
                <c:pt idx="930">
                  <c:v>40013</c:v>
                </c:pt>
                <c:pt idx="931">
                  <c:v>40014</c:v>
                </c:pt>
                <c:pt idx="932">
                  <c:v>40015</c:v>
                </c:pt>
                <c:pt idx="933">
                  <c:v>40016</c:v>
                </c:pt>
                <c:pt idx="934">
                  <c:v>40017</c:v>
                </c:pt>
                <c:pt idx="935">
                  <c:v>40018</c:v>
                </c:pt>
                <c:pt idx="936">
                  <c:v>40019</c:v>
                </c:pt>
                <c:pt idx="937">
                  <c:v>40020</c:v>
                </c:pt>
                <c:pt idx="938">
                  <c:v>40021</c:v>
                </c:pt>
                <c:pt idx="939">
                  <c:v>40022</c:v>
                </c:pt>
                <c:pt idx="940">
                  <c:v>40023</c:v>
                </c:pt>
                <c:pt idx="941">
                  <c:v>40024</c:v>
                </c:pt>
                <c:pt idx="942">
                  <c:v>40025</c:v>
                </c:pt>
                <c:pt idx="943">
                  <c:v>40026</c:v>
                </c:pt>
                <c:pt idx="944">
                  <c:v>40027</c:v>
                </c:pt>
                <c:pt idx="945">
                  <c:v>40028</c:v>
                </c:pt>
                <c:pt idx="946">
                  <c:v>40029</c:v>
                </c:pt>
                <c:pt idx="947">
                  <c:v>40030</c:v>
                </c:pt>
                <c:pt idx="948">
                  <c:v>40031</c:v>
                </c:pt>
                <c:pt idx="949">
                  <c:v>40032</c:v>
                </c:pt>
                <c:pt idx="950">
                  <c:v>40033</c:v>
                </c:pt>
                <c:pt idx="951">
                  <c:v>40034</c:v>
                </c:pt>
                <c:pt idx="952">
                  <c:v>40035</c:v>
                </c:pt>
                <c:pt idx="953">
                  <c:v>40036</c:v>
                </c:pt>
                <c:pt idx="954">
                  <c:v>40037</c:v>
                </c:pt>
                <c:pt idx="955">
                  <c:v>40038</c:v>
                </c:pt>
                <c:pt idx="956">
                  <c:v>40039</c:v>
                </c:pt>
                <c:pt idx="957">
                  <c:v>40040</c:v>
                </c:pt>
                <c:pt idx="958">
                  <c:v>40041</c:v>
                </c:pt>
                <c:pt idx="959">
                  <c:v>40042</c:v>
                </c:pt>
                <c:pt idx="960">
                  <c:v>40043</c:v>
                </c:pt>
                <c:pt idx="961">
                  <c:v>40044</c:v>
                </c:pt>
                <c:pt idx="962">
                  <c:v>40045</c:v>
                </c:pt>
                <c:pt idx="963">
                  <c:v>40046</c:v>
                </c:pt>
                <c:pt idx="964">
                  <c:v>40047</c:v>
                </c:pt>
                <c:pt idx="965">
                  <c:v>40048</c:v>
                </c:pt>
                <c:pt idx="966">
                  <c:v>40049</c:v>
                </c:pt>
                <c:pt idx="967">
                  <c:v>40050</c:v>
                </c:pt>
                <c:pt idx="968">
                  <c:v>40051</c:v>
                </c:pt>
                <c:pt idx="969">
                  <c:v>40052</c:v>
                </c:pt>
                <c:pt idx="970">
                  <c:v>40053</c:v>
                </c:pt>
                <c:pt idx="971">
                  <c:v>40054</c:v>
                </c:pt>
                <c:pt idx="972">
                  <c:v>40055</c:v>
                </c:pt>
                <c:pt idx="973">
                  <c:v>40056</c:v>
                </c:pt>
                <c:pt idx="974">
                  <c:v>40057</c:v>
                </c:pt>
                <c:pt idx="975">
                  <c:v>40058</c:v>
                </c:pt>
                <c:pt idx="976">
                  <c:v>40059</c:v>
                </c:pt>
                <c:pt idx="977">
                  <c:v>40060</c:v>
                </c:pt>
                <c:pt idx="978">
                  <c:v>40061</c:v>
                </c:pt>
                <c:pt idx="979">
                  <c:v>40062</c:v>
                </c:pt>
                <c:pt idx="980">
                  <c:v>40063</c:v>
                </c:pt>
                <c:pt idx="981">
                  <c:v>40064</c:v>
                </c:pt>
                <c:pt idx="982">
                  <c:v>40065</c:v>
                </c:pt>
                <c:pt idx="983">
                  <c:v>40066</c:v>
                </c:pt>
                <c:pt idx="984">
                  <c:v>40067</c:v>
                </c:pt>
                <c:pt idx="985">
                  <c:v>40068</c:v>
                </c:pt>
                <c:pt idx="986">
                  <c:v>40069</c:v>
                </c:pt>
                <c:pt idx="987">
                  <c:v>40070</c:v>
                </c:pt>
                <c:pt idx="988">
                  <c:v>40071</c:v>
                </c:pt>
                <c:pt idx="989">
                  <c:v>40072</c:v>
                </c:pt>
                <c:pt idx="990">
                  <c:v>40073</c:v>
                </c:pt>
                <c:pt idx="991">
                  <c:v>40074</c:v>
                </c:pt>
                <c:pt idx="992">
                  <c:v>40075</c:v>
                </c:pt>
                <c:pt idx="993">
                  <c:v>40076</c:v>
                </c:pt>
                <c:pt idx="994">
                  <c:v>40077</c:v>
                </c:pt>
                <c:pt idx="995">
                  <c:v>40078</c:v>
                </c:pt>
                <c:pt idx="996">
                  <c:v>40079</c:v>
                </c:pt>
                <c:pt idx="997">
                  <c:v>40080</c:v>
                </c:pt>
                <c:pt idx="998">
                  <c:v>40081</c:v>
                </c:pt>
                <c:pt idx="999">
                  <c:v>40082</c:v>
                </c:pt>
                <c:pt idx="1000">
                  <c:v>40083</c:v>
                </c:pt>
                <c:pt idx="1001">
                  <c:v>40084</c:v>
                </c:pt>
                <c:pt idx="1002">
                  <c:v>40085</c:v>
                </c:pt>
                <c:pt idx="1003">
                  <c:v>40086</c:v>
                </c:pt>
                <c:pt idx="1004">
                  <c:v>40087</c:v>
                </c:pt>
                <c:pt idx="1005">
                  <c:v>40088</c:v>
                </c:pt>
                <c:pt idx="1006">
                  <c:v>40089</c:v>
                </c:pt>
                <c:pt idx="1007">
                  <c:v>40090</c:v>
                </c:pt>
                <c:pt idx="1008">
                  <c:v>40091</c:v>
                </c:pt>
                <c:pt idx="1009">
                  <c:v>40092</c:v>
                </c:pt>
                <c:pt idx="1010">
                  <c:v>40093</c:v>
                </c:pt>
                <c:pt idx="1011">
                  <c:v>40094</c:v>
                </c:pt>
                <c:pt idx="1012">
                  <c:v>40095</c:v>
                </c:pt>
                <c:pt idx="1013">
                  <c:v>40096</c:v>
                </c:pt>
                <c:pt idx="1014">
                  <c:v>40097</c:v>
                </c:pt>
                <c:pt idx="1015">
                  <c:v>40098</c:v>
                </c:pt>
                <c:pt idx="1016">
                  <c:v>40099</c:v>
                </c:pt>
                <c:pt idx="1017">
                  <c:v>40100</c:v>
                </c:pt>
                <c:pt idx="1018">
                  <c:v>40101</c:v>
                </c:pt>
                <c:pt idx="1019">
                  <c:v>40102</c:v>
                </c:pt>
                <c:pt idx="1020">
                  <c:v>40103</c:v>
                </c:pt>
                <c:pt idx="1021">
                  <c:v>40104</c:v>
                </c:pt>
                <c:pt idx="1022">
                  <c:v>40105</c:v>
                </c:pt>
                <c:pt idx="1023">
                  <c:v>40106</c:v>
                </c:pt>
                <c:pt idx="1024">
                  <c:v>40107</c:v>
                </c:pt>
                <c:pt idx="1025">
                  <c:v>40108</c:v>
                </c:pt>
                <c:pt idx="1026">
                  <c:v>40109</c:v>
                </c:pt>
                <c:pt idx="1027">
                  <c:v>40110</c:v>
                </c:pt>
                <c:pt idx="1028">
                  <c:v>40111</c:v>
                </c:pt>
                <c:pt idx="1029">
                  <c:v>40112</c:v>
                </c:pt>
                <c:pt idx="1030">
                  <c:v>40113</c:v>
                </c:pt>
                <c:pt idx="1031">
                  <c:v>40114</c:v>
                </c:pt>
                <c:pt idx="1032">
                  <c:v>40115</c:v>
                </c:pt>
                <c:pt idx="1033">
                  <c:v>40116</c:v>
                </c:pt>
                <c:pt idx="1034">
                  <c:v>40117</c:v>
                </c:pt>
                <c:pt idx="1035">
                  <c:v>40118</c:v>
                </c:pt>
                <c:pt idx="1036">
                  <c:v>40119</c:v>
                </c:pt>
                <c:pt idx="1037">
                  <c:v>40120</c:v>
                </c:pt>
                <c:pt idx="1038">
                  <c:v>40121</c:v>
                </c:pt>
                <c:pt idx="1039">
                  <c:v>40122</c:v>
                </c:pt>
                <c:pt idx="1040">
                  <c:v>40123</c:v>
                </c:pt>
                <c:pt idx="1041">
                  <c:v>40124</c:v>
                </c:pt>
                <c:pt idx="1042">
                  <c:v>40125</c:v>
                </c:pt>
                <c:pt idx="1043">
                  <c:v>40126</c:v>
                </c:pt>
                <c:pt idx="1044">
                  <c:v>40127</c:v>
                </c:pt>
                <c:pt idx="1045">
                  <c:v>40128</c:v>
                </c:pt>
                <c:pt idx="1046">
                  <c:v>40129</c:v>
                </c:pt>
                <c:pt idx="1047">
                  <c:v>40130</c:v>
                </c:pt>
                <c:pt idx="1048">
                  <c:v>40131</c:v>
                </c:pt>
                <c:pt idx="1049">
                  <c:v>40132</c:v>
                </c:pt>
                <c:pt idx="1050">
                  <c:v>40133</c:v>
                </c:pt>
                <c:pt idx="1051">
                  <c:v>40134</c:v>
                </c:pt>
                <c:pt idx="1052">
                  <c:v>40135</c:v>
                </c:pt>
                <c:pt idx="1053">
                  <c:v>40136</c:v>
                </c:pt>
                <c:pt idx="1054">
                  <c:v>40137</c:v>
                </c:pt>
                <c:pt idx="1055">
                  <c:v>40138</c:v>
                </c:pt>
                <c:pt idx="1056">
                  <c:v>40139</c:v>
                </c:pt>
                <c:pt idx="1057">
                  <c:v>40140</c:v>
                </c:pt>
                <c:pt idx="1058">
                  <c:v>40141</c:v>
                </c:pt>
                <c:pt idx="1059">
                  <c:v>40142</c:v>
                </c:pt>
                <c:pt idx="1060">
                  <c:v>40143</c:v>
                </c:pt>
                <c:pt idx="1061">
                  <c:v>40144</c:v>
                </c:pt>
                <c:pt idx="1062">
                  <c:v>40145</c:v>
                </c:pt>
                <c:pt idx="1063">
                  <c:v>40146</c:v>
                </c:pt>
                <c:pt idx="1064">
                  <c:v>40147</c:v>
                </c:pt>
                <c:pt idx="1065">
                  <c:v>40148</c:v>
                </c:pt>
                <c:pt idx="1066">
                  <c:v>40149</c:v>
                </c:pt>
                <c:pt idx="1067">
                  <c:v>40150</c:v>
                </c:pt>
                <c:pt idx="1068">
                  <c:v>40151</c:v>
                </c:pt>
                <c:pt idx="1069">
                  <c:v>40152</c:v>
                </c:pt>
                <c:pt idx="1070">
                  <c:v>40153</c:v>
                </c:pt>
                <c:pt idx="1071">
                  <c:v>40154</c:v>
                </c:pt>
                <c:pt idx="1072">
                  <c:v>40155</c:v>
                </c:pt>
                <c:pt idx="1073">
                  <c:v>40156</c:v>
                </c:pt>
                <c:pt idx="1074">
                  <c:v>40157</c:v>
                </c:pt>
                <c:pt idx="1075">
                  <c:v>40158</c:v>
                </c:pt>
                <c:pt idx="1076">
                  <c:v>40159</c:v>
                </c:pt>
                <c:pt idx="1077">
                  <c:v>40160</c:v>
                </c:pt>
                <c:pt idx="1078">
                  <c:v>40161</c:v>
                </c:pt>
                <c:pt idx="1079">
                  <c:v>40162</c:v>
                </c:pt>
                <c:pt idx="1080">
                  <c:v>40163</c:v>
                </c:pt>
                <c:pt idx="1081">
                  <c:v>40164</c:v>
                </c:pt>
                <c:pt idx="1082">
                  <c:v>40165</c:v>
                </c:pt>
                <c:pt idx="1083">
                  <c:v>40166</c:v>
                </c:pt>
                <c:pt idx="1084">
                  <c:v>40167</c:v>
                </c:pt>
                <c:pt idx="1085">
                  <c:v>40168</c:v>
                </c:pt>
                <c:pt idx="1086">
                  <c:v>40169</c:v>
                </c:pt>
                <c:pt idx="1087">
                  <c:v>40170</c:v>
                </c:pt>
                <c:pt idx="1088">
                  <c:v>40171</c:v>
                </c:pt>
                <c:pt idx="1089">
                  <c:v>40172</c:v>
                </c:pt>
                <c:pt idx="1090">
                  <c:v>40173</c:v>
                </c:pt>
                <c:pt idx="1091">
                  <c:v>40174</c:v>
                </c:pt>
                <c:pt idx="1092">
                  <c:v>40175</c:v>
                </c:pt>
                <c:pt idx="1093">
                  <c:v>40176</c:v>
                </c:pt>
                <c:pt idx="1094">
                  <c:v>40177</c:v>
                </c:pt>
                <c:pt idx="1095">
                  <c:v>40178</c:v>
                </c:pt>
                <c:pt idx="1096">
                  <c:v>40179</c:v>
                </c:pt>
                <c:pt idx="1097">
                  <c:v>40180</c:v>
                </c:pt>
                <c:pt idx="1098">
                  <c:v>40181</c:v>
                </c:pt>
                <c:pt idx="1099">
                  <c:v>40182</c:v>
                </c:pt>
                <c:pt idx="1100">
                  <c:v>40183</c:v>
                </c:pt>
                <c:pt idx="1101">
                  <c:v>40184</c:v>
                </c:pt>
                <c:pt idx="1102">
                  <c:v>40185</c:v>
                </c:pt>
                <c:pt idx="1103">
                  <c:v>40186</c:v>
                </c:pt>
                <c:pt idx="1104">
                  <c:v>40187</c:v>
                </c:pt>
                <c:pt idx="1105">
                  <c:v>40188</c:v>
                </c:pt>
                <c:pt idx="1106">
                  <c:v>40189</c:v>
                </c:pt>
                <c:pt idx="1107">
                  <c:v>40190</c:v>
                </c:pt>
                <c:pt idx="1108">
                  <c:v>40191</c:v>
                </c:pt>
                <c:pt idx="1109">
                  <c:v>40192</c:v>
                </c:pt>
                <c:pt idx="1110">
                  <c:v>40193</c:v>
                </c:pt>
                <c:pt idx="1111">
                  <c:v>40194</c:v>
                </c:pt>
                <c:pt idx="1112">
                  <c:v>40195</c:v>
                </c:pt>
                <c:pt idx="1113">
                  <c:v>40196</c:v>
                </c:pt>
                <c:pt idx="1114">
                  <c:v>40197</c:v>
                </c:pt>
                <c:pt idx="1115">
                  <c:v>40198</c:v>
                </c:pt>
                <c:pt idx="1116">
                  <c:v>40199</c:v>
                </c:pt>
                <c:pt idx="1117">
                  <c:v>40200</c:v>
                </c:pt>
                <c:pt idx="1118">
                  <c:v>40201</c:v>
                </c:pt>
                <c:pt idx="1119">
                  <c:v>40202</c:v>
                </c:pt>
                <c:pt idx="1120">
                  <c:v>40203</c:v>
                </c:pt>
                <c:pt idx="1121">
                  <c:v>40204</c:v>
                </c:pt>
                <c:pt idx="1122">
                  <c:v>40205</c:v>
                </c:pt>
                <c:pt idx="1123">
                  <c:v>40206</c:v>
                </c:pt>
                <c:pt idx="1124">
                  <c:v>40207</c:v>
                </c:pt>
                <c:pt idx="1125">
                  <c:v>40208</c:v>
                </c:pt>
                <c:pt idx="1126">
                  <c:v>40209</c:v>
                </c:pt>
                <c:pt idx="1127">
                  <c:v>40210</c:v>
                </c:pt>
                <c:pt idx="1128">
                  <c:v>40211</c:v>
                </c:pt>
                <c:pt idx="1129">
                  <c:v>40212</c:v>
                </c:pt>
                <c:pt idx="1130">
                  <c:v>40213</c:v>
                </c:pt>
                <c:pt idx="1131">
                  <c:v>40214</c:v>
                </c:pt>
                <c:pt idx="1132">
                  <c:v>40215</c:v>
                </c:pt>
                <c:pt idx="1133">
                  <c:v>40216</c:v>
                </c:pt>
                <c:pt idx="1134">
                  <c:v>40217</c:v>
                </c:pt>
                <c:pt idx="1135">
                  <c:v>40218</c:v>
                </c:pt>
                <c:pt idx="1136">
                  <c:v>40219</c:v>
                </c:pt>
                <c:pt idx="1137">
                  <c:v>40220</c:v>
                </c:pt>
                <c:pt idx="1138">
                  <c:v>40221</c:v>
                </c:pt>
                <c:pt idx="1139">
                  <c:v>40222</c:v>
                </c:pt>
                <c:pt idx="1140">
                  <c:v>40223</c:v>
                </c:pt>
                <c:pt idx="1141">
                  <c:v>40224</c:v>
                </c:pt>
                <c:pt idx="1142">
                  <c:v>40225</c:v>
                </c:pt>
                <c:pt idx="1143">
                  <c:v>40226</c:v>
                </c:pt>
                <c:pt idx="1144">
                  <c:v>40227</c:v>
                </c:pt>
                <c:pt idx="1145">
                  <c:v>40228</c:v>
                </c:pt>
                <c:pt idx="1146">
                  <c:v>40229</c:v>
                </c:pt>
                <c:pt idx="1147">
                  <c:v>40230</c:v>
                </c:pt>
                <c:pt idx="1148">
                  <c:v>40231</c:v>
                </c:pt>
                <c:pt idx="1149">
                  <c:v>40232</c:v>
                </c:pt>
                <c:pt idx="1150">
                  <c:v>40233</c:v>
                </c:pt>
                <c:pt idx="1151">
                  <c:v>40234</c:v>
                </c:pt>
                <c:pt idx="1152">
                  <c:v>40235</c:v>
                </c:pt>
                <c:pt idx="1153">
                  <c:v>40236</c:v>
                </c:pt>
                <c:pt idx="1154">
                  <c:v>40237</c:v>
                </c:pt>
                <c:pt idx="1155">
                  <c:v>40238</c:v>
                </c:pt>
                <c:pt idx="1156">
                  <c:v>40239</c:v>
                </c:pt>
                <c:pt idx="1157">
                  <c:v>40240</c:v>
                </c:pt>
                <c:pt idx="1158">
                  <c:v>40241</c:v>
                </c:pt>
                <c:pt idx="1159">
                  <c:v>40242</c:v>
                </c:pt>
                <c:pt idx="1160">
                  <c:v>40243</c:v>
                </c:pt>
                <c:pt idx="1161">
                  <c:v>40244</c:v>
                </c:pt>
                <c:pt idx="1162">
                  <c:v>40245</c:v>
                </c:pt>
                <c:pt idx="1163">
                  <c:v>40246</c:v>
                </c:pt>
                <c:pt idx="1164">
                  <c:v>40247</c:v>
                </c:pt>
                <c:pt idx="1165">
                  <c:v>40248</c:v>
                </c:pt>
                <c:pt idx="1166">
                  <c:v>40249</c:v>
                </c:pt>
                <c:pt idx="1167">
                  <c:v>40250</c:v>
                </c:pt>
                <c:pt idx="1168">
                  <c:v>40251</c:v>
                </c:pt>
                <c:pt idx="1169">
                  <c:v>40252</c:v>
                </c:pt>
                <c:pt idx="1170">
                  <c:v>40253</c:v>
                </c:pt>
                <c:pt idx="1171">
                  <c:v>40254</c:v>
                </c:pt>
                <c:pt idx="1172">
                  <c:v>40255</c:v>
                </c:pt>
                <c:pt idx="1173">
                  <c:v>40256</c:v>
                </c:pt>
                <c:pt idx="1174">
                  <c:v>40257</c:v>
                </c:pt>
                <c:pt idx="1175">
                  <c:v>40258</c:v>
                </c:pt>
                <c:pt idx="1176">
                  <c:v>40259</c:v>
                </c:pt>
                <c:pt idx="1177">
                  <c:v>40260</c:v>
                </c:pt>
                <c:pt idx="1178">
                  <c:v>40261</c:v>
                </c:pt>
                <c:pt idx="1179">
                  <c:v>40262</c:v>
                </c:pt>
                <c:pt idx="1180">
                  <c:v>40263</c:v>
                </c:pt>
                <c:pt idx="1181">
                  <c:v>40264</c:v>
                </c:pt>
                <c:pt idx="1182">
                  <c:v>40265</c:v>
                </c:pt>
                <c:pt idx="1183">
                  <c:v>40266</c:v>
                </c:pt>
                <c:pt idx="1184">
                  <c:v>40267</c:v>
                </c:pt>
                <c:pt idx="1185">
                  <c:v>40268</c:v>
                </c:pt>
                <c:pt idx="1186">
                  <c:v>40269</c:v>
                </c:pt>
                <c:pt idx="1187">
                  <c:v>40270</c:v>
                </c:pt>
                <c:pt idx="1188">
                  <c:v>40271</c:v>
                </c:pt>
                <c:pt idx="1189">
                  <c:v>40272</c:v>
                </c:pt>
                <c:pt idx="1190">
                  <c:v>40273</c:v>
                </c:pt>
                <c:pt idx="1191">
                  <c:v>40274</c:v>
                </c:pt>
                <c:pt idx="1192">
                  <c:v>40275</c:v>
                </c:pt>
                <c:pt idx="1193">
                  <c:v>40276</c:v>
                </c:pt>
                <c:pt idx="1194">
                  <c:v>40277</c:v>
                </c:pt>
                <c:pt idx="1195">
                  <c:v>40278</c:v>
                </c:pt>
                <c:pt idx="1196">
                  <c:v>40279</c:v>
                </c:pt>
                <c:pt idx="1197">
                  <c:v>40280</c:v>
                </c:pt>
                <c:pt idx="1198">
                  <c:v>40281</c:v>
                </c:pt>
                <c:pt idx="1199">
                  <c:v>40282</c:v>
                </c:pt>
                <c:pt idx="1200">
                  <c:v>40283</c:v>
                </c:pt>
                <c:pt idx="1201">
                  <c:v>40284</c:v>
                </c:pt>
                <c:pt idx="1202">
                  <c:v>40285</c:v>
                </c:pt>
                <c:pt idx="1203">
                  <c:v>40286</c:v>
                </c:pt>
                <c:pt idx="1204">
                  <c:v>40287</c:v>
                </c:pt>
                <c:pt idx="1205">
                  <c:v>40288</c:v>
                </c:pt>
                <c:pt idx="1206">
                  <c:v>40289</c:v>
                </c:pt>
                <c:pt idx="1207">
                  <c:v>40290</c:v>
                </c:pt>
                <c:pt idx="1208">
                  <c:v>40291</c:v>
                </c:pt>
                <c:pt idx="1209">
                  <c:v>40292</c:v>
                </c:pt>
                <c:pt idx="1210">
                  <c:v>40293</c:v>
                </c:pt>
                <c:pt idx="1211">
                  <c:v>40294</c:v>
                </c:pt>
                <c:pt idx="1212">
                  <c:v>40295</c:v>
                </c:pt>
                <c:pt idx="1213">
                  <c:v>40296</c:v>
                </c:pt>
                <c:pt idx="1214">
                  <c:v>40297</c:v>
                </c:pt>
                <c:pt idx="1215">
                  <c:v>40298</c:v>
                </c:pt>
                <c:pt idx="1216">
                  <c:v>40299</c:v>
                </c:pt>
                <c:pt idx="1217">
                  <c:v>40300</c:v>
                </c:pt>
                <c:pt idx="1218">
                  <c:v>40301</c:v>
                </c:pt>
                <c:pt idx="1219">
                  <c:v>40302</c:v>
                </c:pt>
                <c:pt idx="1220">
                  <c:v>40303</c:v>
                </c:pt>
                <c:pt idx="1221">
                  <c:v>40304</c:v>
                </c:pt>
                <c:pt idx="1222">
                  <c:v>40305</c:v>
                </c:pt>
                <c:pt idx="1223">
                  <c:v>40306</c:v>
                </c:pt>
                <c:pt idx="1224">
                  <c:v>40307</c:v>
                </c:pt>
                <c:pt idx="1225">
                  <c:v>40308</c:v>
                </c:pt>
                <c:pt idx="1226">
                  <c:v>40309</c:v>
                </c:pt>
                <c:pt idx="1227">
                  <c:v>40310</c:v>
                </c:pt>
                <c:pt idx="1228">
                  <c:v>40311</c:v>
                </c:pt>
                <c:pt idx="1229">
                  <c:v>40312</c:v>
                </c:pt>
                <c:pt idx="1230">
                  <c:v>40313</c:v>
                </c:pt>
                <c:pt idx="1231">
                  <c:v>40314</c:v>
                </c:pt>
                <c:pt idx="1232">
                  <c:v>40315</c:v>
                </c:pt>
                <c:pt idx="1233">
                  <c:v>40316</c:v>
                </c:pt>
                <c:pt idx="1234">
                  <c:v>40317</c:v>
                </c:pt>
                <c:pt idx="1235">
                  <c:v>40318</c:v>
                </c:pt>
                <c:pt idx="1236">
                  <c:v>40319</c:v>
                </c:pt>
                <c:pt idx="1237">
                  <c:v>40320</c:v>
                </c:pt>
                <c:pt idx="1238">
                  <c:v>40321</c:v>
                </c:pt>
                <c:pt idx="1239">
                  <c:v>40322</c:v>
                </c:pt>
                <c:pt idx="1240">
                  <c:v>40323</c:v>
                </c:pt>
                <c:pt idx="1241">
                  <c:v>40324</c:v>
                </c:pt>
                <c:pt idx="1242">
                  <c:v>40325</c:v>
                </c:pt>
                <c:pt idx="1243">
                  <c:v>40326</c:v>
                </c:pt>
                <c:pt idx="1244">
                  <c:v>40327</c:v>
                </c:pt>
                <c:pt idx="1245">
                  <c:v>40328</c:v>
                </c:pt>
                <c:pt idx="1246">
                  <c:v>40329</c:v>
                </c:pt>
                <c:pt idx="1247">
                  <c:v>40330</c:v>
                </c:pt>
                <c:pt idx="1248">
                  <c:v>40331</c:v>
                </c:pt>
                <c:pt idx="1249">
                  <c:v>40332</c:v>
                </c:pt>
                <c:pt idx="1250">
                  <c:v>40333</c:v>
                </c:pt>
                <c:pt idx="1251">
                  <c:v>40334</c:v>
                </c:pt>
                <c:pt idx="1252">
                  <c:v>40335</c:v>
                </c:pt>
                <c:pt idx="1253">
                  <c:v>40336</c:v>
                </c:pt>
                <c:pt idx="1254">
                  <c:v>40337</c:v>
                </c:pt>
                <c:pt idx="1255">
                  <c:v>40338</c:v>
                </c:pt>
                <c:pt idx="1256">
                  <c:v>40339</c:v>
                </c:pt>
                <c:pt idx="1257">
                  <c:v>40340</c:v>
                </c:pt>
                <c:pt idx="1258">
                  <c:v>40341</c:v>
                </c:pt>
                <c:pt idx="1259">
                  <c:v>40342</c:v>
                </c:pt>
                <c:pt idx="1260">
                  <c:v>40343</c:v>
                </c:pt>
                <c:pt idx="1261">
                  <c:v>40344</c:v>
                </c:pt>
                <c:pt idx="1262">
                  <c:v>40345</c:v>
                </c:pt>
                <c:pt idx="1263">
                  <c:v>40346</c:v>
                </c:pt>
                <c:pt idx="1264">
                  <c:v>40347</c:v>
                </c:pt>
                <c:pt idx="1265">
                  <c:v>40348</c:v>
                </c:pt>
                <c:pt idx="1266">
                  <c:v>40349</c:v>
                </c:pt>
                <c:pt idx="1267">
                  <c:v>40350</c:v>
                </c:pt>
                <c:pt idx="1268">
                  <c:v>40351</c:v>
                </c:pt>
                <c:pt idx="1269">
                  <c:v>40352</c:v>
                </c:pt>
                <c:pt idx="1270">
                  <c:v>40353</c:v>
                </c:pt>
                <c:pt idx="1271">
                  <c:v>40354</c:v>
                </c:pt>
                <c:pt idx="1272">
                  <c:v>40355</c:v>
                </c:pt>
                <c:pt idx="1273">
                  <c:v>40356</c:v>
                </c:pt>
                <c:pt idx="1274">
                  <c:v>40357</c:v>
                </c:pt>
                <c:pt idx="1275">
                  <c:v>40358</c:v>
                </c:pt>
                <c:pt idx="1276">
                  <c:v>40359</c:v>
                </c:pt>
                <c:pt idx="1277">
                  <c:v>40360</c:v>
                </c:pt>
                <c:pt idx="1278">
                  <c:v>40361</c:v>
                </c:pt>
                <c:pt idx="1279">
                  <c:v>40362</c:v>
                </c:pt>
                <c:pt idx="1280">
                  <c:v>40363</c:v>
                </c:pt>
                <c:pt idx="1281">
                  <c:v>40364</c:v>
                </c:pt>
                <c:pt idx="1282">
                  <c:v>40365</c:v>
                </c:pt>
                <c:pt idx="1283">
                  <c:v>40366</c:v>
                </c:pt>
                <c:pt idx="1284">
                  <c:v>40367</c:v>
                </c:pt>
                <c:pt idx="1285">
                  <c:v>40368</c:v>
                </c:pt>
                <c:pt idx="1286">
                  <c:v>40369</c:v>
                </c:pt>
                <c:pt idx="1287">
                  <c:v>40370</c:v>
                </c:pt>
                <c:pt idx="1288">
                  <c:v>40371</c:v>
                </c:pt>
                <c:pt idx="1289">
                  <c:v>40372</c:v>
                </c:pt>
                <c:pt idx="1290">
                  <c:v>40373</c:v>
                </c:pt>
                <c:pt idx="1291">
                  <c:v>40374</c:v>
                </c:pt>
                <c:pt idx="1292">
                  <c:v>40375</c:v>
                </c:pt>
                <c:pt idx="1293">
                  <c:v>40376</c:v>
                </c:pt>
                <c:pt idx="1294">
                  <c:v>40377</c:v>
                </c:pt>
                <c:pt idx="1295">
                  <c:v>40378</c:v>
                </c:pt>
                <c:pt idx="1296">
                  <c:v>40379</c:v>
                </c:pt>
                <c:pt idx="1297">
                  <c:v>40380</c:v>
                </c:pt>
                <c:pt idx="1298">
                  <c:v>40381</c:v>
                </c:pt>
                <c:pt idx="1299">
                  <c:v>40382</c:v>
                </c:pt>
                <c:pt idx="1300">
                  <c:v>40383</c:v>
                </c:pt>
                <c:pt idx="1301">
                  <c:v>40384</c:v>
                </c:pt>
                <c:pt idx="1302">
                  <c:v>40385</c:v>
                </c:pt>
                <c:pt idx="1303">
                  <c:v>40386</c:v>
                </c:pt>
                <c:pt idx="1304">
                  <c:v>40387</c:v>
                </c:pt>
                <c:pt idx="1305">
                  <c:v>40388</c:v>
                </c:pt>
                <c:pt idx="1306">
                  <c:v>40389</c:v>
                </c:pt>
                <c:pt idx="1307">
                  <c:v>40390</c:v>
                </c:pt>
                <c:pt idx="1308">
                  <c:v>40391</c:v>
                </c:pt>
                <c:pt idx="1309">
                  <c:v>40392</c:v>
                </c:pt>
                <c:pt idx="1310">
                  <c:v>40393</c:v>
                </c:pt>
                <c:pt idx="1311">
                  <c:v>40394</c:v>
                </c:pt>
                <c:pt idx="1312">
                  <c:v>40395</c:v>
                </c:pt>
                <c:pt idx="1313">
                  <c:v>40396</c:v>
                </c:pt>
                <c:pt idx="1314">
                  <c:v>40397</c:v>
                </c:pt>
                <c:pt idx="1315">
                  <c:v>40398</c:v>
                </c:pt>
                <c:pt idx="1316">
                  <c:v>40399</c:v>
                </c:pt>
                <c:pt idx="1317">
                  <c:v>40400</c:v>
                </c:pt>
                <c:pt idx="1318">
                  <c:v>40401</c:v>
                </c:pt>
                <c:pt idx="1319">
                  <c:v>40402</c:v>
                </c:pt>
                <c:pt idx="1320">
                  <c:v>40403</c:v>
                </c:pt>
                <c:pt idx="1321">
                  <c:v>40404</c:v>
                </c:pt>
                <c:pt idx="1322">
                  <c:v>40405</c:v>
                </c:pt>
                <c:pt idx="1323">
                  <c:v>40406</c:v>
                </c:pt>
                <c:pt idx="1324">
                  <c:v>40407</c:v>
                </c:pt>
                <c:pt idx="1325">
                  <c:v>40408</c:v>
                </c:pt>
                <c:pt idx="1326">
                  <c:v>40409</c:v>
                </c:pt>
                <c:pt idx="1327">
                  <c:v>40410</c:v>
                </c:pt>
                <c:pt idx="1328">
                  <c:v>40411</c:v>
                </c:pt>
                <c:pt idx="1329">
                  <c:v>40412</c:v>
                </c:pt>
                <c:pt idx="1330">
                  <c:v>40413</c:v>
                </c:pt>
                <c:pt idx="1331">
                  <c:v>40414</c:v>
                </c:pt>
                <c:pt idx="1332">
                  <c:v>40415</c:v>
                </c:pt>
                <c:pt idx="1333">
                  <c:v>40416</c:v>
                </c:pt>
                <c:pt idx="1334">
                  <c:v>40417</c:v>
                </c:pt>
                <c:pt idx="1335">
                  <c:v>40418</c:v>
                </c:pt>
                <c:pt idx="1336">
                  <c:v>40419</c:v>
                </c:pt>
                <c:pt idx="1337">
                  <c:v>40420</c:v>
                </c:pt>
                <c:pt idx="1338">
                  <c:v>40421</c:v>
                </c:pt>
                <c:pt idx="1339">
                  <c:v>40422</c:v>
                </c:pt>
                <c:pt idx="1340">
                  <c:v>40423</c:v>
                </c:pt>
                <c:pt idx="1341">
                  <c:v>40424</c:v>
                </c:pt>
                <c:pt idx="1342">
                  <c:v>40425</c:v>
                </c:pt>
                <c:pt idx="1343">
                  <c:v>40426</c:v>
                </c:pt>
                <c:pt idx="1344">
                  <c:v>40427</c:v>
                </c:pt>
                <c:pt idx="1345">
                  <c:v>40428</c:v>
                </c:pt>
                <c:pt idx="1346">
                  <c:v>40429</c:v>
                </c:pt>
                <c:pt idx="1347">
                  <c:v>40430</c:v>
                </c:pt>
                <c:pt idx="1348">
                  <c:v>40431</c:v>
                </c:pt>
                <c:pt idx="1349">
                  <c:v>40432</c:v>
                </c:pt>
                <c:pt idx="1350">
                  <c:v>40433</c:v>
                </c:pt>
                <c:pt idx="1351">
                  <c:v>40434</c:v>
                </c:pt>
                <c:pt idx="1352">
                  <c:v>40435</c:v>
                </c:pt>
                <c:pt idx="1353">
                  <c:v>40436</c:v>
                </c:pt>
                <c:pt idx="1354">
                  <c:v>40437</c:v>
                </c:pt>
                <c:pt idx="1355">
                  <c:v>40438</c:v>
                </c:pt>
                <c:pt idx="1356">
                  <c:v>40439</c:v>
                </c:pt>
                <c:pt idx="1357">
                  <c:v>40440</c:v>
                </c:pt>
                <c:pt idx="1358">
                  <c:v>40441</c:v>
                </c:pt>
                <c:pt idx="1359">
                  <c:v>40442</c:v>
                </c:pt>
                <c:pt idx="1360">
                  <c:v>40443</c:v>
                </c:pt>
                <c:pt idx="1361">
                  <c:v>40444</c:v>
                </c:pt>
                <c:pt idx="1362">
                  <c:v>40445</c:v>
                </c:pt>
                <c:pt idx="1363">
                  <c:v>40446</c:v>
                </c:pt>
                <c:pt idx="1364">
                  <c:v>40447</c:v>
                </c:pt>
                <c:pt idx="1365">
                  <c:v>40448</c:v>
                </c:pt>
                <c:pt idx="1366">
                  <c:v>40449</c:v>
                </c:pt>
                <c:pt idx="1367">
                  <c:v>40450</c:v>
                </c:pt>
                <c:pt idx="1368">
                  <c:v>40451</c:v>
                </c:pt>
                <c:pt idx="1369">
                  <c:v>40452</c:v>
                </c:pt>
                <c:pt idx="1370">
                  <c:v>40453</c:v>
                </c:pt>
                <c:pt idx="1371">
                  <c:v>40454</c:v>
                </c:pt>
                <c:pt idx="1372">
                  <c:v>40455</c:v>
                </c:pt>
                <c:pt idx="1373">
                  <c:v>40456</c:v>
                </c:pt>
                <c:pt idx="1374">
                  <c:v>40457</c:v>
                </c:pt>
                <c:pt idx="1375">
                  <c:v>40458</c:v>
                </c:pt>
                <c:pt idx="1376">
                  <c:v>40459</c:v>
                </c:pt>
                <c:pt idx="1377">
                  <c:v>40460</c:v>
                </c:pt>
                <c:pt idx="1378">
                  <c:v>40461</c:v>
                </c:pt>
                <c:pt idx="1379">
                  <c:v>40462</c:v>
                </c:pt>
                <c:pt idx="1380">
                  <c:v>40463</c:v>
                </c:pt>
                <c:pt idx="1381">
                  <c:v>40464</c:v>
                </c:pt>
                <c:pt idx="1382">
                  <c:v>40465</c:v>
                </c:pt>
                <c:pt idx="1383">
                  <c:v>40466</c:v>
                </c:pt>
                <c:pt idx="1384">
                  <c:v>40467</c:v>
                </c:pt>
                <c:pt idx="1385">
                  <c:v>40468</c:v>
                </c:pt>
                <c:pt idx="1386">
                  <c:v>40469</c:v>
                </c:pt>
                <c:pt idx="1387">
                  <c:v>40470</c:v>
                </c:pt>
                <c:pt idx="1388">
                  <c:v>40471</c:v>
                </c:pt>
                <c:pt idx="1389">
                  <c:v>40472</c:v>
                </c:pt>
                <c:pt idx="1390">
                  <c:v>40473</c:v>
                </c:pt>
                <c:pt idx="1391">
                  <c:v>40474</c:v>
                </c:pt>
                <c:pt idx="1392">
                  <c:v>40475</c:v>
                </c:pt>
                <c:pt idx="1393">
                  <c:v>40476</c:v>
                </c:pt>
                <c:pt idx="1394">
                  <c:v>40477</c:v>
                </c:pt>
                <c:pt idx="1395">
                  <c:v>40478</c:v>
                </c:pt>
                <c:pt idx="1396">
                  <c:v>40479</c:v>
                </c:pt>
                <c:pt idx="1397">
                  <c:v>40480</c:v>
                </c:pt>
                <c:pt idx="1398">
                  <c:v>40481</c:v>
                </c:pt>
                <c:pt idx="1399">
                  <c:v>40482</c:v>
                </c:pt>
                <c:pt idx="1400">
                  <c:v>40483</c:v>
                </c:pt>
                <c:pt idx="1401">
                  <c:v>40484</c:v>
                </c:pt>
                <c:pt idx="1402">
                  <c:v>40485</c:v>
                </c:pt>
                <c:pt idx="1403">
                  <c:v>40486</c:v>
                </c:pt>
                <c:pt idx="1404">
                  <c:v>40487</c:v>
                </c:pt>
                <c:pt idx="1405">
                  <c:v>40488</c:v>
                </c:pt>
                <c:pt idx="1406">
                  <c:v>40489</c:v>
                </c:pt>
                <c:pt idx="1407">
                  <c:v>40490</c:v>
                </c:pt>
                <c:pt idx="1408">
                  <c:v>40491</c:v>
                </c:pt>
                <c:pt idx="1409">
                  <c:v>40492</c:v>
                </c:pt>
                <c:pt idx="1410">
                  <c:v>40493</c:v>
                </c:pt>
                <c:pt idx="1411">
                  <c:v>40494</c:v>
                </c:pt>
                <c:pt idx="1412">
                  <c:v>40495</c:v>
                </c:pt>
                <c:pt idx="1413">
                  <c:v>40496</c:v>
                </c:pt>
                <c:pt idx="1414">
                  <c:v>40497</c:v>
                </c:pt>
                <c:pt idx="1415">
                  <c:v>40498</c:v>
                </c:pt>
                <c:pt idx="1416">
                  <c:v>40499</c:v>
                </c:pt>
                <c:pt idx="1417">
                  <c:v>40500</c:v>
                </c:pt>
                <c:pt idx="1418">
                  <c:v>40501</c:v>
                </c:pt>
                <c:pt idx="1419">
                  <c:v>40502</c:v>
                </c:pt>
                <c:pt idx="1420">
                  <c:v>40503</c:v>
                </c:pt>
                <c:pt idx="1421">
                  <c:v>40504</c:v>
                </c:pt>
                <c:pt idx="1422">
                  <c:v>40505</c:v>
                </c:pt>
                <c:pt idx="1423">
                  <c:v>40506</c:v>
                </c:pt>
                <c:pt idx="1424">
                  <c:v>40507</c:v>
                </c:pt>
                <c:pt idx="1425">
                  <c:v>40508</c:v>
                </c:pt>
                <c:pt idx="1426">
                  <c:v>40509</c:v>
                </c:pt>
                <c:pt idx="1427">
                  <c:v>40510</c:v>
                </c:pt>
                <c:pt idx="1428">
                  <c:v>40511</c:v>
                </c:pt>
                <c:pt idx="1429">
                  <c:v>40512</c:v>
                </c:pt>
                <c:pt idx="1430">
                  <c:v>40513</c:v>
                </c:pt>
                <c:pt idx="1431">
                  <c:v>40514</c:v>
                </c:pt>
                <c:pt idx="1432">
                  <c:v>40515</c:v>
                </c:pt>
                <c:pt idx="1433">
                  <c:v>40516</c:v>
                </c:pt>
                <c:pt idx="1434">
                  <c:v>40517</c:v>
                </c:pt>
                <c:pt idx="1435">
                  <c:v>40518</c:v>
                </c:pt>
                <c:pt idx="1436">
                  <c:v>40519</c:v>
                </c:pt>
                <c:pt idx="1437">
                  <c:v>40520</c:v>
                </c:pt>
                <c:pt idx="1438">
                  <c:v>40521</c:v>
                </c:pt>
                <c:pt idx="1439">
                  <c:v>40522</c:v>
                </c:pt>
                <c:pt idx="1440">
                  <c:v>40523</c:v>
                </c:pt>
                <c:pt idx="1441">
                  <c:v>40524</c:v>
                </c:pt>
                <c:pt idx="1442">
                  <c:v>40525</c:v>
                </c:pt>
                <c:pt idx="1443">
                  <c:v>40526</c:v>
                </c:pt>
                <c:pt idx="1444">
                  <c:v>40527</c:v>
                </c:pt>
                <c:pt idx="1445">
                  <c:v>40528</c:v>
                </c:pt>
                <c:pt idx="1446">
                  <c:v>40529</c:v>
                </c:pt>
                <c:pt idx="1447">
                  <c:v>40530</c:v>
                </c:pt>
                <c:pt idx="1448">
                  <c:v>40531</c:v>
                </c:pt>
                <c:pt idx="1449">
                  <c:v>40532</c:v>
                </c:pt>
                <c:pt idx="1450">
                  <c:v>40533</c:v>
                </c:pt>
                <c:pt idx="1451">
                  <c:v>40534</c:v>
                </c:pt>
                <c:pt idx="1452">
                  <c:v>40535</c:v>
                </c:pt>
                <c:pt idx="1453">
                  <c:v>40536</c:v>
                </c:pt>
                <c:pt idx="1454">
                  <c:v>40537</c:v>
                </c:pt>
                <c:pt idx="1455">
                  <c:v>40538</c:v>
                </c:pt>
                <c:pt idx="1456">
                  <c:v>40539</c:v>
                </c:pt>
                <c:pt idx="1457">
                  <c:v>40540</c:v>
                </c:pt>
                <c:pt idx="1458">
                  <c:v>40541</c:v>
                </c:pt>
                <c:pt idx="1459">
                  <c:v>40542</c:v>
                </c:pt>
                <c:pt idx="1460">
                  <c:v>40543</c:v>
                </c:pt>
                <c:pt idx="1461">
                  <c:v>40544</c:v>
                </c:pt>
                <c:pt idx="1462">
                  <c:v>40545</c:v>
                </c:pt>
                <c:pt idx="1463">
                  <c:v>40546</c:v>
                </c:pt>
                <c:pt idx="1464">
                  <c:v>40547</c:v>
                </c:pt>
                <c:pt idx="1465">
                  <c:v>40548</c:v>
                </c:pt>
                <c:pt idx="1466">
                  <c:v>40549</c:v>
                </c:pt>
                <c:pt idx="1467">
                  <c:v>40550</c:v>
                </c:pt>
                <c:pt idx="1468">
                  <c:v>40551</c:v>
                </c:pt>
                <c:pt idx="1469">
                  <c:v>40552</c:v>
                </c:pt>
                <c:pt idx="1470">
                  <c:v>40553</c:v>
                </c:pt>
                <c:pt idx="1471">
                  <c:v>40554</c:v>
                </c:pt>
                <c:pt idx="1472">
                  <c:v>40555</c:v>
                </c:pt>
                <c:pt idx="1473">
                  <c:v>40556</c:v>
                </c:pt>
                <c:pt idx="1474">
                  <c:v>40557</c:v>
                </c:pt>
                <c:pt idx="1475">
                  <c:v>40558</c:v>
                </c:pt>
                <c:pt idx="1476">
                  <c:v>40559</c:v>
                </c:pt>
                <c:pt idx="1477">
                  <c:v>40560</c:v>
                </c:pt>
                <c:pt idx="1478">
                  <c:v>40561</c:v>
                </c:pt>
                <c:pt idx="1479">
                  <c:v>40562</c:v>
                </c:pt>
                <c:pt idx="1480">
                  <c:v>40563</c:v>
                </c:pt>
                <c:pt idx="1481">
                  <c:v>40564</c:v>
                </c:pt>
                <c:pt idx="1482">
                  <c:v>40565</c:v>
                </c:pt>
                <c:pt idx="1483">
                  <c:v>40566</c:v>
                </c:pt>
                <c:pt idx="1484">
                  <c:v>40567</c:v>
                </c:pt>
                <c:pt idx="1485">
                  <c:v>40568</c:v>
                </c:pt>
                <c:pt idx="1486">
                  <c:v>40569</c:v>
                </c:pt>
                <c:pt idx="1487">
                  <c:v>40570</c:v>
                </c:pt>
                <c:pt idx="1488">
                  <c:v>40571</c:v>
                </c:pt>
                <c:pt idx="1489">
                  <c:v>40572</c:v>
                </c:pt>
                <c:pt idx="1490">
                  <c:v>40573</c:v>
                </c:pt>
                <c:pt idx="1491">
                  <c:v>40574</c:v>
                </c:pt>
                <c:pt idx="1492">
                  <c:v>40575</c:v>
                </c:pt>
                <c:pt idx="1493">
                  <c:v>40576</c:v>
                </c:pt>
                <c:pt idx="1494">
                  <c:v>40577</c:v>
                </c:pt>
                <c:pt idx="1495">
                  <c:v>40578</c:v>
                </c:pt>
                <c:pt idx="1496">
                  <c:v>40579</c:v>
                </c:pt>
                <c:pt idx="1497">
                  <c:v>40580</c:v>
                </c:pt>
                <c:pt idx="1498">
                  <c:v>40581</c:v>
                </c:pt>
                <c:pt idx="1499">
                  <c:v>40582</c:v>
                </c:pt>
                <c:pt idx="1500">
                  <c:v>40583</c:v>
                </c:pt>
                <c:pt idx="1501">
                  <c:v>40584</c:v>
                </c:pt>
                <c:pt idx="1502">
                  <c:v>40585</c:v>
                </c:pt>
                <c:pt idx="1503">
                  <c:v>40586</c:v>
                </c:pt>
                <c:pt idx="1504">
                  <c:v>40587</c:v>
                </c:pt>
                <c:pt idx="1505">
                  <c:v>40588</c:v>
                </c:pt>
                <c:pt idx="1506">
                  <c:v>40589</c:v>
                </c:pt>
                <c:pt idx="1507">
                  <c:v>40590</c:v>
                </c:pt>
                <c:pt idx="1508">
                  <c:v>40591</c:v>
                </c:pt>
                <c:pt idx="1509">
                  <c:v>40592</c:v>
                </c:pt>
                <c:pt idx="1510">
                  <c:v>40593</c:v>
                </c:pt>
                <c:pt idx="1511">
                  <c:v>40594</c:v>
                </c:pt>
                <c:pt idx="1512">
                  <c:v>40595</c:v>
                </c:pt>
                <c:pt idx="1513">
                  <c:v>40596</c:v>
                </c:pt>
                <c:pt idx="1514">
                  <c:v>40597</c:v>
                </c:pt>
                <c:pt idx="1515">
                  <c:v>40598</c:v>
                </c:pt>
                <c:pt idx="1516">
                  <c:v>40599</c:v>
                </c:pt>
                <c:pt idx="1517">
                  <c:v>40600</c:v>
                </c:pt>
                <c:pt idx="1518">
                  <c:v>40601</c:v>
                </c:pt>
                <c:pt idx="1519">
                  <c:v>40602</c:v>
                </c:pt>
                <c:pt idx="1520">
                  <c:v>40603</c:v>
                </c:pt>
                <c:pt idx="1521">
                  <c:v>40604</c:v>
                </c:pt>
                <c:pt idx="1522">
                  <c:v>40605</c:v>
                </c:pt>
                <c:pt idx="1523">
                  <c:v>40606</c:v>
                </c:pt>
                <c:pt idx="1524">
                  <c:v>40607</c:v>
                </c:pt>
                <c:pt idx="1525">
                  <c:v>40608</c:v>
                </c:pt>
                <c:pt idx="1526">
                  <c:v>40609</c:v>
                </c:pt>
                <c:pt idx="1527">
                  <c:v>40610</c:v>
                </c:pt>
                <c:pt idx="1528">
                  <c:v>40611</c:v>
                </c:pt>
                <c:pt idx="1529">
                  <c:v>40612</c:v>
                </c:pt>
                <c:pt idx="1530">
                  <c:v>40613</c:v>
                </c:pt>
                <c:pt idx="1531">
                  <c:v>40614</c:v>
                </c:pt>
                <c:pt idx="1532">
                  <c:v>40615</c:v>
                </c:pt>
                <c:pt idx="1533">
                  <c:v>40616</c:v>
                </c:pt>
                <c:pt idx="1534">
                  <c:v>40617</c:v>
                </c:pt>
                <c:pt idx="1535">
                  <c:v>40618</c:v>
                </c:pt>
                <c:pt idx="1536">
                  <c:v>40619</c:v>
                </c:pt>
                <c:pt idx="1537">
                  <c:v>40620</c:v>
                </c:pt>
                <c:pt idx="1538">
                  <c:v>40621</c:v>
                </c:pt>
                <c:pt idx="1539">
                  <c:v>40622</c:v>
                </c:pt>
                <c:pt idx="1540">
                  <c:v>40623</c:v>
                </c:pt>
                <c:pt idx="1541">
                  <c:v>40624</c:v>
                </c:pt>
                <c:pt idx="1542">
                  <c:v>40625</c:v>
                </c:pt>
                <c:pt idx="1543">
                  <c:v>40626</c:v>
                </c:pt>
                <c:pt idx="1544">
                  <c:v>40627</c:v>
                </c:pt>
                <c:pt idx="1545">
                  <c:v>40628</c:v>
                </c:pt>
                <c:pt idx="1546">
                  <c:v>40629</c:v>
                </c:pt>
                <c:pt idx="1547">
                  <c:v>40630</c:v>
                </c:pt>
                <c:pt idx="1548">
                  <c:v>40631</c:v>
                </c:pt>
                <c:pt idx="1549">
                  <c:v>40632</c:v>
                </c:pt>
                <c:pt idx="1550">
                  <c:v>40633</c:v>
                </c:pt>
                <c:pt idx="1551">
                  <c:v>40634</c:v>
                </c:pt>
                <c:pt idx="1552">
                  <c:v>40635</c:v>
                </c:pt>
                <c:pt idx="1553">
                  <c:v>40636</c:v>
                </c:pt>
                <c:pt idx="1554">
                  <c:v>40637</c:v>
                </c:pt>
                <c:pt idx="1555">
                  <c:v>40638</c:v>
                </c:pt>
                <c:pt idx="1556">
                  <c:v>40639</c:v>
                </c:pt>
                <c:pt idx="1557">
                  <c:v>40640</c:v>
                </c:pt>
                <c:pt idx="1558">
                  <c:v>40641</c:v>
                </c:pt>
                <c:pt idx="1559">
                  <c:v>40642</c:v>
                </c:pt>
                <c:pt idx="1560">
                  <c:v>40643</c:v>
                </c:pt>
                <c:pt idx="1561">
                  <c:v>40644</c:v>
                </c:pt>
                <c:pt idx="1562">
                  <c:v>40645</c:v>
                </c:pt>
                <c:pt idx="1563">
                  <c:v>40646</c:v>
                </c:pt>
                <c:pt idx="1564">
                  <c:v>40647</c:v>
                </c:pt>
                <c:pt idx="1565">
                  <c:v>40648</c:v>
                </c:pt>
                <c:pt idx="1566">
                  <c:v>40649</c:v>
                </c:pt>
                <c:pt idx="1567">
                  <c:v>40650</c:v>
                </c:pt>
                <c:pt idx="1568">
                  <c:v>40651</c:v>
                </c:pt>
                <c:pt idx="1569">
                  <c:v>40652</c:v>
                </c:pt>
                <c:pt idx="1570">
                  <c:v>40653</c:v>
                </c:pt>
                <c:pt idx="1571">
                  <c:v>40654</c:v>
                </c:pt>
                <c:pt idx="1572">
                  <c:v>40655</c:v>
                </c:pt>
                <c:pt idx="1573">
                  <c:v>40656</c:v>
                </c:pt>
                <c:pt idx="1574">
                  <c:v>40657</c:v>
                </c:pt>
                <c:pt idx="1575">
                  <c:v>40658</c:v>
                </c:pt>
                <c:pt idx="1576">
                  <c:v>40659</c:v>
                </c:pt>
                <c:pt idx="1577">
                  <c:v>40660</c:v>
                </c:pt>
                <c:pt idx="1578">
                  <c:v>40661</c:v>
                </c:pt>
                <c:pt idx="1579">
                  <c:v>40662</c:v>
                </c:pt>
                <c:pt idx="1580">
                  <c:v>40663</c:v>
                </c:pt>
                <c:pt idx="1581">
                  <c:v>40664</c:v>
                </c:pt>
                <c:pt idx="1582">
                  <c:v>40665</c:v>
                </c:pt>
                <c:pt idx="1583">
                  <c:v>40666</c:v>
                </c:pt>
                <c:pt idx="1584">
                  <c:v>40667</c:v>
                </c:pt>
                <c:pt idx="1585">
                  <c:v>40668</c:v>
                </c:pt>
                <c:pt idx="1586">
                  <c:v>40669</c:v>
                </c:pt>
                <c:pt idx="1587">
                  <c:v>40670</c:v>
                </c:pt>
                <c:pt idx="1588">
                  <c:v>40671</c:v>
                </c:pt>
                <c:pt idx="1589">
                  <c:v>40672</c:v>
                </c:pt>
                <c:pt idx="1590">
                  <c:v>40673</c:v>
                </c:pt>
                <c:pt idx="1591">
                  <c:v>40674</c:v>
                </c:pt>
                <c:pt idx="1592">
                  <c:v>40675</c:v>
                </c:pt>
                <c:pt idx="1593">
                  <c:v>40676</c:v>
                </c:pt>
                <c:pt idx="1594">
                  <c:v>40677</c:v>
                </c:pt>
                <c:pt idx="1595">
                  <c:v>40678</c:v>
                </c:pt>
                <c:pt idx="1596">
                  <c:v>40679</c:v>
                </c:pt>
                <c:pt idx="1597">
                  <c:v>40680</c:v>
                </c:pt>
                <c:pt idx="1598">
                  <c:v>40681</c:v>
                </c:pt>
                <c:pt idx="1599">
                  <c:v>40682</c:v>
                </c:pt>
                <c:pt idx="1600">
                  <c:v>40683</c:v>
                </c:pt>
                <c:pt idx="1601">
                  <c:v>40684</c:v>
                </c:pt>
                <c:pt idx="1602">
                  <c:v>40685</c:v>
                </c:pt>
                <c:pt idx="1603">
                  <c:v>40686</c:v>
                </c:pt>
                <c:pt idx="1604">
                  <c:v>40687</c:v>
                </c:pt>
                <c:pt idx="1605">
                  <c:v>40688</c:v>
                </c:pt>
                <c:pt idx="1606">
                  <c:v>40689</c:v>
                </c:pt>
                <c:pt idx="1607">
                  <c:v>40690</c:v>
                </c:pt>
                <c:pt idx="1608">
                  <c:v>40691</c:v>
                </c:pt>
                <c:pt idx="1609">
                  <c:v>40692</c:v>
                </c:pt>
                <c:pt idx="1610">
                  <c:v>40693</c:v>
                </c:pt>
                <c:pt idx="1611">
                  <c:v>40694</c:v>
                </c:pt>
                <c:pt idx="1612">
                  <c:v>40695</c:v>
                </c:pt>
                <c:pt idx="1613">
                  <c:v>40696</c:v>
                </c:pt>
                <c:pt idx="1614">
                  <c:v>40697</c:v>
                </c:pt>
                <c:pt idx="1615">
                  <c:v>40698</c:v>
                </c:pt>
                <c:pt idx="1616">
                  <c:v>40699</c:v>
                </c:pt>
                <c:pt idx="1617">
                  <c:v>40700</c:v>
                </c:pt>
                <c:pt idx="1618">
                  <c:v>40701</c:v>
                </c:pt>
                <c:pt idx="1619">
                  <c:v>40702</c:v>
                </c:pt>
                <c:pt idx="1620">
                  <c:v>40703</c:v>
                </c:pt>
                <c:pt idx="1621">
                  <c:v>40704</c:v>
                </c:pt>
                <c:pt idx="1622">
                  <c:v>40705</c:v>
                </c:pt>
                <c:pt idx="1623">
                  <c:v>40706</c:v>
                </c:pt>
                <c:pt idx="1624">
                  <c:v>40707</c:v>
                </c:pt>
                <c:pt idx="1625">
                  <c:v>40708</c:v>
                </c:pt>
                <c:pt idx="1626">
                  <c:v>40709</c:v>
                </c:pt>
                <c:pt idx="1627">
                  <c:v>40710</c:v>
                </c:pt>
                <c:pt idx="1628">
                  <c:v>40711</c:v>
                </c:pt>
                <c:pt idx="1629">
                  <c:v>40712</c:v>
                </c:pt>
                <c:pt idx="1630">
                  <c:v>40713</c:v>
                </c:pt>
                <c:pt idx="1631">
                  <c:v>40714</c:v>
                </c:pt>
                <c:pt idx="1632">
                  <c:v>40715</c:v>
                </c:pt>
                <c:pt idx="1633">
                  <c:v>40716</c:v>
                </c:pt>
                <c:pt idx="1634">
                  <c:v>40717</c:v>
                </c:pt>
                <c:pt idx="1635">
                  <c:v>40718</c:v>
                </c:pt>
                <c:pt idx="1636">
                  <c:v>40719</c:v>
                </c:pt>
                <c:pt idx="1637">
                  <c:v>40720</c:v>
                </c:pt>
                <c:pt idx="1638">
                  <c:v>40721</c:v>
                </c:pt>
                <c:pt idx="1639">
                  <c:v>40722</c:v>
                </c:pt>
                <c:pt idx="1640">
                  <c:v>40723</c:v>
                </c:pt>
                <c:pt idx="1641">
                  <c:v>40724</c:v>
                </c:pt>
                <c:pt idx="1642">
                  <c:v>40725</c:v>
                </c:pt>
                <c:pt idx="1643">
                  <c:v>40726</c:v>
                </c:pt>
                <c:pt idx="1644">
                  <c:v>40727</c:v>
                </c:pt>
                <c:pt idx="1645">
                  <c:v>40728</c:v>
                </c:pt>
                <c:pt idx="1646">
                  <c:v>40729</c:v>
                </c:pt>
                <c:pt idx="1647">
                  <c:v>40730</c:v>
                </c:pt>
                <c:pt idx="1648">
                  <c:v>40731</c:v>
                </c:pt>
                <c:pt idx="1649">
                  <c:v>40732</c:v>
                </c:pt>
                <c:pt idx="1650">
                  <c:v>40733</c:v>
                </c:pt>
                <c:pt idx="1651">
                  <c:v>40734</c:v>
                </c:pt>
                <c:pt idx="1652">
                  <c:v>40735</c:v>
                </c:pt>
                <c:pt idx="1653">
                  <c:v>40736</c:v>
                </c:pt>
                <c:pt idx="1654">
                  <c:v>40737</c:v>
                </c:pt>
                <c:pt idx="1655">
                  <c:v>40738</c:v>
                </c:pt>
                <c:pt idx="1656">
                  <c:v>40739</c:v>
                </c:pt>
                <c:pt idx="1657">
                  <c:v>40740</c:v>
                </c:pt>
                <c:pt idx="1658">
                  <c:v>40741</c:v>
                </c:pt>
                <c:pt idx="1659">
                  <c:v>40742</c:v>
                </c:pt>
                <c:pt idx="1660">
                  <c:v>40743</c:v>
                </c:pt>
                <c:pt idx="1661">
                  <c:v>40744</c:v>
                </c:pt>
                <c:pt idx="1662">
                  <c:v>40745</c:v>
                </c:pt>
                <c:pt idx="1663">
                  <c:v>40746</c:v>
                </c:pt>
                <c:pt idx="1664">
                  <c:v>40747</c:v>
                </c:pt>
                <c:pt idx="1665">
                  <c:v>40748</c:v>
                </c:pt>
                <c:pt idx="1666">
                  <c:v>40749</c:v>
                </c:pt>
                <c:pt idx="1667">
                  <c:v>40750</c:v>
                </c:pt>
                <c:pt idx="1668">
                  <c:v>40751</c:v>
                </c:pt>
                <c:pt idx="1669">
                  <c:v>40752</c:v>
                </c:pt>
                <c:pt idx="1670">
                  <c:v>40753</c:v>
                </c:pt>
                <c:pt idx="1671">
                  <c:v>40754</c:v>
                </c:pt>
                <c:pt idx="1672">
                  <c:v>40755</c:v>
                </c:pt>
                <c:pt idx="1673">
                  <c:v>40756</c:v>
                </c:pt>
                <c:pt idx="1674">
                  <c:v>40757</c:v>
                </c:pt>
                <c:pt idx="1675">
                  <c:v>40758</c:v>
                </c:pt>
                <c:pt idx="1676">
                  <c:v>40759</c:v>
                </c:pt>
                <c:pt idx="1677">
                  <c:v>40760</c:v>
                </c:pt>
                <c:pt idx="1678">
                  <c:v>40761</c:v>
                </c:pt>
                <c:pt idx="1679">
                  <c:v>40762</c:v>
                </c:pt>
                <c:pt idx="1680">
                  <c:v>40763</c:v>
                </c:pt>
                <c:pt idx="1681">
                  <c:v>40764</c:v>
                </c:pt>
                <c:pt idx="1682">
                  <c:v>40765</c:v>
                </c:pt>
                <c:pt idx="1683">
                  <c:v>40766</c:v>
                </c:pt>
                <c:pt idx="1684">
                  <c:v>40767</c:v>
                </c:pt>
                <c:pt idx="1685">
                  <c:v>40768</c:v>
                </c:pt>
                <c:pt idx="1686">
                  <c:v>40769</c:v>
                </c:pt>
                <c:pt idx="1687">
                  <c:v>40770</c:v>
                </c:pt>
                <c:pt idx="1688">
                  <c:v>40771</c:v>
                </c:pt>
                <c:pt idx="1689">
                  <c:v>40772</c:v>
                </c:pt>
                <c:pt idx="1690">
                  <c:v>40773</c:v>
                </c:pt>
                <c:pt idx="1691">
                  <c:v>40774</c:v>
                </c:pt>
                <c:pt idx="1692">
                  <c:v>40775</c:v>
                </c:pt>
                <c:pt idx="1693">
                  <c:v>40776</c:v>
                </c:pt>
                <c:pt idx="1694">
                  <c:v>40777</c:v>
                </c:pt>
                <c:pt idx="1695">
                  <c:v>40778</c:v>
                </c:pt>
                <c:pt idx="1696">
                  <c:v>40779</c:v>
                </c:pt>
                <c:pt idx="1697">
                  <c:v>40780</c:v>
                </c:pt>
                <c:pt idx="1698">
                  <c:v>40781</c:v>
                </c:pt>
                <c:pt idx="1699">
                  <c:v>40782</c:v>
                </c:pt>
                <c:pt idx="1700">
                  <c:v>40783</c:v>
                </c:pt>
                <c:pt idx="1701">
                  <c:v>40784</c:v>
                </c:pt>
                <c:pt idx="1702">
                  <c:v>40785</c:v>
                </c:pt>
                <c:pt idx="1703">
                  <c:v>40786</c:v>
                </c:pt>
                <c:pt idx="1704">
                  <c:v>40787</c:v>
                </c:pt>
                <c:pt idx="1705">
                  <c:v>40788</c:v>
                </c:pt>
                <c:pt idx="1706">
                  <c:v>40789</c:v>
                </c:pt>
                <c:pt idx="1707">
                  <c:v>40790</c:v>
                </c:pt>
                <c:pt idx="1708">
                  <c:v>40791</c:v>
                </c:pt>
                <c:pt idx="1709">
                  <c:v>40792</c:v>
                </c:pt>
                <c:pt idx="1710">
                  <c:v>40793</c:v>
                </c:pt>
                <c:pt idx="1711">
                  <c:v>40794</c:v>
                </c:pt>
                <c:pt idx="1712">
                  <c:v>40795</c:v>
                </c:pt>
                <c:pt idx="1713">
                  <c:v>40796</c:v>
                </c:pt>
                <c:pt idx="1714">
                  <c:v>40797</c:v>
                </c:pt>
                <c:pt idx="1715">
                  <c:v>40798</c:v>
                </c:pt>
                <c:pt idx="1716">
                  <c:v>40799</c:v>
                </c:pt>
                <c:pt idx="1717">
                  <c:v>40800</c:v>
                </c:pt>
                <c:pt idx="1718">
                  <c:v>40801</c:v>
                </c:pt>
                <c:pt idx="1719">
                  <c:v>40802</c:v>
                </c:pt>
                <c:pt idx="1720">
                  <c:v>40803</c:v>
                </c:pt>
                <c:pt idx="1721">
                  <c:v>40804</c:v>
                </c:pt>
                <c:pt idx="1722">
                  <c:v>40805</c:v>
                </c:pt>
                <c:pt idx="1723">
                  <c:v>40806</c:v>
                </c:pt>
                <c:pt idx="1724">
                  <c:v>40807</c:v>
                </c:pt>
                <c:pt idx="1725">
                  <c:v>40808</c:v>
                </c:pt>
                <c:pt idx="1726">
                  <c:v>40809</c:v>
                </c:pt>
                <c:pt idx="1727">
                  <c:v>40810</c:v>
                </c:pt>
                <c:pt idx="1728">
                  <c:v>40811</c:v>
                </c:pt>
                <c:pt idx="1729">
                  <c:v>40812</c:v>
                </c:pt>
                <c:pt idx="1730">
                  <c:v>40813</c:v>
                </c:pt>
                <c:pt idx="1731">
                  <c:v>40814</c:v>
                </c:pt>
                <c:pt idx="1732">
                  <c:v>40815</c:v>
                </c:pt>
                <c:pt idx="1733">
                  <c:v>40816</c:v>
                </c:pt>
                <c:pt idx="1734">
                  <c:v>40817</c:v>
                </c:pt>
                <c:pt idx="1735">
                  <c:v>40818</c:v>
                </c:pt>
                <c:pt idx="1736">
                  <c:v>40819</c:v>
                </c:pt>
                <c:pt idx="1737">
                  <c:v>40820</c:v>
                </c:pt>
                <c:pt idx="1738">
                  <c:v>40821</c:v>
                </c:pt>
                <c:pt idx="1739">
                  <c:v>40822</c:v>
                </c:pt>
                <c:pt idx="1740">
                  <c:v>40823</c:v>
                </c:pt>
                <c:pt idx="1741">
                  <c:v>40824</c:v>
                </c:pt>
                <c:pt idx="1742">
                  <c:v>40825</c:v>
                </c:pt>
                <c:pt idx="1743">
                  <c:v>40826</c:v>
                </c:pt>
                <c:pt idx="1744">
                  <c:v>40827</c:v>
                </c:pt>
                <c:pt idx="1745">
                  <c:v>40828</c:v>
                </c:pt>
                <c:pt idx="1746">
                  <c:v>40829</c:v>
                </c:pt>
                <c:pt idx="1747">
                  <c:v>40830</c:v>
                </c:pt>
                <c:pt idx="1748">
                  <c:v>40831</c:v>
                </c:pt>
                <c:pt idx="1749">
                  <c:v>40832</c:v>
                </c:pt>
                <c:pt idx="1750">
                  <c:v>40833</c:v>
                </c:pt>
                <c:pt idx="1751">
                  <c:v>40834</c:v>
                </c:pt>
                <c:pt idx="1752">
                  <c:v>40835</c:v>
                </c:pt>
                <c:pt idx="1753">
                  <c:v>40836</c:v>
                </c:pt>
                <c:pt idx="1754">
                  <c:v>40837</c:v>
                </c:pt>
                <c:pt idx="1755">
                  <c:v>40838</c:v>
                </c:pt>
                <c:pt idx="1756">
                  <c:v>40839</c:v>
                </c:pt>
                <c:pt idx="1757">
                  <c:v>40840</c:v>
                </c:pt>
                <c:pt idx="1758">
                  <c:v>40841</c:v>
                </c:pt>
                <c:pt idx="1759">
                  <c:v>40842</c:v>
                </c:pt>
                <c:pt idx="1760">
                  <c:v>40843</c:v>
                </c:pt>
                <c:pt idx="1761">
                  <c:v>40844</c:v>
                </c:pt>
                <c:pt idx="1762">
                  <c:v>40845</c:v>
                </c:pt>
                <c:pt idx="1763">
                  <c:v>40846</c:v>
                </c:pt>
                <c:pt idx="1764">
                  <c:v>40847</c:v>
                </c:pt>
                <c:pt idx="1765">
                  <c:v>40848</c:v>
                </c:pt>
                <c:pt idx="1766">
                  <c:v>40849</c:v>
                </c:pt>
                <c:pt idx="1767">
                  <c:v>40850</c:v>
                </c:pt>
                <c:pt idx="1768">
                  <c:v>40851</c:v>
                </c:pt>
                <c:pt idx="1769">
                  <c:v>40852</c:v>
                </c:pt>
                <c:pt idx="1770">
                  <c:v>40853</c:v>
                </c:pt>
                <c:pt idx="1771">
                  <c:v>40854</c:v>
                </c:pt>
                <c:pt idx="1772">
                  <c:v>40855</c:v>
                </c:pt>
                <c:pt idx="1773">
                  <c:v>40856</c:v>
                </c:pt>
                <c:pt idx="1774">
                  <c:v>40857</c:v>
                </c:pt>
                <c:pt idx="1775">
                  <c:v>40858</c:v>
                </c:pt>
                <c:pt idx="1776">
                  <c:v>40859</c:v>
                </c:pt>
                <c:pt idx="1777">
                  <c:v>40860</c:v>
                </c:pt>
                <c:pt idx="1778">
                  <c:v>40861</c:v>
                </c:pt>
                <c:pt idx="1779">
                  <c:v>40862</c:v>
                </c:pt>
                <c:pt idx="1780">
                  <c:v>40863</c:v>
                </c:pt>
                <c:pt idx="1781">
                  <c:v>40864</c:v>
                </c:pt>
                <c:pt idx="1782">
                  <c:v>40865</c:v>
                </c:pt>
                <c:pt idx="1783">
                  <c:v>40866</c:v>
                </c:pt>
                <c:pt idx="1784">
                  <c:v>40867</c:v>
                </c:pt>
                <c:pt idx="1785">
                  <c:v>40868</c:v>
                </c:pt>
                <c:pt idx="1786">
                  <c:v>40869</c:v>
                </c:pt>
                <c:pt idx="1787">
                  <c:v>40870</c:v>
                </c:pt>
                <c:pt idx="1788">
                  <c:v>40871</c:v>
                </c:pt>
                <c:pt idx="1789">
                  <c:v>40872</c:v>
                </c:pt>
                <c:pt idx="1790">
                  <c:v>40873</c:v>
                </c:pt>
                <c:pt idx="1791">
                  <c:v>40874</c:v>
                </c:pt>
                <c:pt idx="1792">
                  <c:v>40875</c:v>
                </c:pt>
                <c:pt idx="1793">
                  <c:v>40876</c:v>
                </c:pt>
                <c:pt idx="1794">
                  <c:v>40877</c:v>
                </c:pt>
                <c:pt idx="1795">
                  <c:v>40878</c:v>
                </c:pt>
                <c:pt idx="1796">
                  <c:v>40879</c:v>
                </c:pt>
                <c:pt idx="1797">
                  <c:v>40880</c:v>
                </c:pt>
                <c:pt idx="1798">
                  <c:v>40881</c:v>
                </c:pt>
                <c:pt idx="1799">
                  <c:v>40882</c:v>
                </c:pt>
                <c:pt idx="1800">
                  <c:v>40883</c:v>
                </c:pt>
                <c:pt idx="1801">
                  <c:v>40884</c:v>
                </c:pt>
                <c:pt idx="1802">
                  <c:v>40885</c:v>
                </c:pt>
                <c:pt idx="1803">
                  <c:v>40886</c:v>
                </c:pt>
                <c:pt idx="1804">
                  <c:v>40887</c:v>
                </c:pt>
                <c:pt idx="1805">
                  <c:v>40888</c:v>
                </c:pt>
                <c:pt idx="1806">
                  <c:v>40889</c:v>
                </c:pt>
                <c:pt idx="1807">
                  <c:v>40890</c:v>
                </c:pt>
                <c:pt idx="1808">
                  <c:v>40891</c:v>
                </c:pt>
                <c:pt idx="1809">
                  <c:v>40892</c:v>
                </c:pt>
                <c:pt idx="1810">
                  <c:v>40893</c:v>
                </c:pt>
                <c:pt idx="1811">
                  <c:v>40894</c:v>
                </c:pt>
                <c:pt idx="1812">
                  <c:v>40895</c:v>
                </c:pt>
                <c:pt idx="1813">
                  <c:v>40896</c:v>
                </c:pt>
                <c:pt idx="1814">
                  <c:v>40897</c:v>
                </c:pt>
                <c:pt idx="1815">
                  <c:v>40898</c:v>
                </c:pt>
                <c:pt idx="1816">
                  <c:v>40899</c:v>
                </c:pt>
                <c:pt idx="1817">
                  <c:v>40900</c:v>
                </c:pt>
                <c:pt idx="1818">
                  <c:v>40901</c:v>
                </c:pt>
                <c:pt idx="1819">
                  <c:v>40902</c:v>
                </c:pt>
                <c:pt idx="1820">
                  <c:v>40903</c:v>
                </c:pt>
                <c:pt idx="1821">
                  <c:v>40904</c:v>
                </c:pt>
                <c:pt idx="1822">
                  <c:v>40905</c:v>
                </c:pt>
                <c:pt idx="1823">
                  <c:v>40906</c:v>
                </c:pt>
                <c:pt idx="1824">
                  <c:v>40907</c:v>
                </c:pt>
                <c:pt idx="1825">
                  <c:v>40908</c:v>
                </c:pt>
                <c:pt idx="1826">
                  <c:v>40909</c:v>
                </c:pt>
                <c:pt idx="1827">
                  <c:v>40910</c:v>
                </c:pt>
                <c:pt idx="1828">
                  <c:v>40911</c:v>
                </c:pt>
                <c:pt idx="1829">
                  <c:v>40912</c:v>
                </c:pt>
                <c:pt idx="1830">
                  <c:v>40913</c:v>
                </c:pt>
                <c:pt idx="1831">
                  <c:v>40914</c:v>
                </c:pt>
                <c:pt idx="1832">
                  <c:v>40915</c:v>
                </c:pt>
                <c:pt idx="1833">
                  <c:v>40916</c:v>
                </c:pt>
                <c:pt idx="1834">
                  <c:v>40917</c:v>
                </c:pt>
                <c:pt idx="1835">
                  <c:v>40918</c:v>
                </c:pt>
                <c:pt idx="1836">
                  <c:v>40919</c:v>
                </c:pt>
                <c:pt idx="1837">
                  <c:v>40920</c:v>
                </c:pt>
                <c:pt idx="1838">
                  <c:v>40921</c:v>
                </c:pt>
                <c:pt idx="1839">
                  <c:v>40922</c:v>
                </c:pt>
                <c:pt idx="1840">
                  <c:v>40923</c:v>
                </c:pt>
                <c:pt idx="1841">
                  <c:v>40924</c:v>
                </c:pt>
                <c:pt idx="1842">
                  <c:v>40925</c:v>
                </c:pt>
                <c:pt idx="1843">
                  <c:v>40926</c:v>
                </c:pt>
                <c:pt idx="1844">
                  <c:v>40927</c:v>
                </c:pt>
                <c:pt idx="1845">
                  <c:v>40928</c:v>
                </c:pt>
                <c:pt idx="1846">
                  <c:v>40929</c:v>
                </c:pt>
                <c:pt idx="1847">
                  <c:v>40930</c:v>
                </c:pt>
                <c:pt idx="1848">
                  <c:v>40931</c:v>
                </c:pt>
                <c:pt idx="1849">
                  <c:v>40932</c:v>
                </c:pt>
                <c:pt idx="1850">
                  <c:v>40933</c:v>
                </c:pt>
                <c:pt idx="1851">
                  <c:v>40934</c:v>
                </c:pt>
                <c:pt idx="1852">
                  <c:v>40935</c:v>
                </c:pt>
                <c:pt idx="1853">
                  <c:v>40936</c:v>
                </c:pt>
                <c:pt idx="1854">
                  <c:v>40937</c:v>
                </c:pt>
                <c:pt idx="1855">
                  <c:v>40938</c:v>
                </c:pt>
                <c:pt idx="1856">
                  <c:v>40939</c:v>
                </c:pt>
                <c:pt idx="1857">
                  <c:v>40940</c:v>
                </c:pt>
                <c:pt idx="1858">
                  <c:v>40941</c:v>
                </c:pt>
                <c:pt idx="1859">
                  <c:v>40942</c:v>
                </c:pt>
                <c:pt idx="1860">
                  <c:v>40943</c:v>
                </c:pt>
                <c:pt idx="1861">
                  <c:v>40944</c:v>
                </c:pt>
                <c:pt idx="1862">
                  <c:v>40945</c:v>
                </c:pt>
                <c:pt idx="1863">
                  <c:v>40946</c:v>
                </c:pt>
                <c:pt idx="1864">
                  <c:v>40947</c:v>
                </c:pt>
                <c:pt idx="1865">
                  <c:v>40948</c:v>
                </c:pt>
                <c:pt idx="1866">
                  <c:v>40949</c:v>
                </c:pt>
                <c:pt idx="1867">
                  <c:v>40950</c:v>
                </c:pt>
                <c:pt idx="1868">
                  <c:v>40951</c:v>
                </c:pt>
                <c:pt idx="1869">
                  <c:v>40952</c:v>
                </c:pt>
                <c:pt idx="1870">
                  <c:v>40953</c:v>
                </c:pt>
                <c:pt idx="1871">
                  <c:v>40954</c:v>
                </c:pt>
                <c:pt idx="1872">
                  <c:v>40955</c:v>
                </c:pt>
                <c:pt idx="1873">
                  <c:v>40956</c:v>
                </c:pt>
                <c:pt idx="1874">
                  <c:v>40957</c:v>
                </c:pt>
                <c:pt idx="1875">
                  <c:v>40958</c:v>
                </c:pt>
                <c:pt idx="1876">
                  <c:v>40959</c:v>
                </c:pt>
                <c:pt idx="1877">
                  <c:v>40960</c:v>
                </c:pt>
                <c:pt idx="1878">
                  <c:v>40961</c:v>
                </c:pt>
                <c:pt idx="1879">
                  <c:v>40962</c:v>
                </c:pt>
                <c:pt idx="1880">
                  <c:v>40963</c:v>
                </c:pt>
                <c:pt idx="1881">
                  <c:v>40964</c:v>
                </c:pt>
                <c:pt idx="1882">
                  <c:v>40965</c:v>
                </c:pt>
                <c:pt idx="1883">
                  <c:v>40966</c:v>
                </c:pt>
                <c:pt idx="1884">
                  <c:v>40967</c:v>
                </c:pt>
                <c:pt idx="1885">
                  <c:v>40968</c:v>
                </c:pt>
                <c:pt idx="1886">
                  <c:v>40969</c:v>
                </c:pt>
                <c:pt idx="1887">
                  <c:v>40970</c:v>
                </c:pt>
                <c:pt idx="1888">
                  <c:v>40971</c:v>
                </c:pt>
                <c:pt idx="1889">
                  <c:v>40972</c:v>
                </c:pt>
                <c:pt idx="1890">
                  <c:v>40973</c:v>
                </c:pt>
                <c:pt idx="1891">
                  <c:v>40974</c:v>
                </c:pt>
                <c:pt idx="1892">
                  <c:v>40975</c:v>
                </c:pt>
                <c:pt idx="1893">
                  <c:v>40976</c:v>
                </c:pt>
                <c:pt idx="1894">
                  <c:v>40977</c:v>
                </c:pt>
                <c:pt idx="1895">
                  <c:v>40978</c:v>
                </c:pt>
                <c:pt idx="1896">
                  <c:v>40979</c:v>
                </c:pt>
                <c:pt idx="1897">
                  <c:v>40980</c:v>
                </c:pt>
                <c:pt idx="1898">
                  <c:v>40981</c:v>
                </c:pt>
                <c:pt idx="1899">
                  <c:v>40982</c:v>
                </c:pt>
                <c:pt idx="1900">
                  <c:v>40983</c:v>
                </c:pt>
                <c:pt idx="1901">
                  <c:v>40984</c:v>
                </c:pt>
                <c:pt idx="1902">
                  <c:v>40985</c:v>
                </c:pt>
                <c:pt idx="1903">
                  <c:v>40986</c:v>
                </c:pt>
                <c:pt idx="1904">
                  <c:v>40987</c:v>
                </c:pt>
                <c:pt idx="1905">
                  <c:v>40988</c:v>
                </c:pt>
                <c:pt idx="1906">
                  <c:v>40989</c:v>
                </c:pt>
                <c:pt idx="1907">
                  <c:v>40990</c:v>
                </c:pt>
                <c:pt idx="1908">
                  <c:v>40991</c:v>
                </c:pt>
                <c:pt idx="1909">
                  <c:v>40992</c:v>
                </c:pt>
                <c:pt idx="1910">
                  <c:v>40993</c:v>
                </c:pt>
                <c:pt idx="1911">
                  <c:v>40994</c:v>
                </c:pt>
                <c:pt idx="1912">
                  <c:v>40995</c:v>
                </c:pt>
                <c:pt idx="1913">
                  <c:v>40996</c:v>
                </c:pt>
                <c:pt idx="1914">
                  <c:v>40997</c:v>
                </c:pt>
                <c:pt idx="1915">
                  <c:v>40998</c:v>
                </c:pt>
                <c:pt idx="1916">
                  <c:v>40999</c:v>
                </c:pt>
                <c:pt idx="1917">
                  <c:v>41000</c:v>
                </c:pt>
                <c:pt idx="1918">
                  <c:v>41001</c:v>
                </c:pt>
                <c:pt idx="1919">
                  <c:v>41002</c:v>
                </c:pt>
                <c:pt idx="1920">
                  <c:v>41003</c:v>
                </c:pt>
                <c:pt idx="1921">
                  <c:v>41004</c:v>
                </c:pt>
                <c:pt idx="1922">
                  <c:v>41005</c:v>
                </c:pt>
                <c:pt idx="1923">
                  <c:v>41006</c:v>
                </c:pt>
                <c:pt idx="1924">
                  <c:v>41007</c:v>
                </c:pt>
                <c:pt idx="1925">
                  <c:v>41008</c:v>
                </c:pt>
                <c:pt idx="1926">
                  <c:v>41009</c:v>
                </c:pt>
                <c:pt idx="1927">
                  <c:v>41010</c:v>
                </c:pt>
                <c:pt idx="1928">
                  <c:v>41011</c:v>
                </c:pt>
                <c:pt idx="1929">
                  <c:v>41012</c:v>
                </c:pt>
                <c:pt idx="1930">
                  <c:v>41013</c:v>
                </c:pt>
                <c:pt idx="1931">
                  <c:v>41014</c:v>
                </c:pt>
                <c:pt idx="1932">
                  <c:v>41015</c:v>
                </c:pt>
                <c:pt idx="1933">
                  <c:v>41016</c:v>
                </c:pt>
                <c:pt idx="1934">
                  <c:v>41017</c:v>
                </c:pt>
                <c:pt idx="1935">
                  <c:v>41018</c:v>
                </c:pt>
                <c:pt idx="1936">
                  <c:v>41019</c:v>
                </c:pt>
                <c:pt idx="1937">
                  <c:v>41020</c:v>
                </c:pt>
                <c:pt idx="1938">
                  <c:v>41021</c:v>
                </c:pt>
                <c:pt idx="1939">
                  <c:v>41022</c:v>
                </c:pt>
                <c:pt idx="1940">
                  <c:v>41023</c:v>
                </c:pt>
                <c:pt idx="1941">
                  <c:v>41024</c:v>
                </c:pt>
                <c:pt idx="1942">
                  <c:v>41025</c:v>
                </c:pt>
                <c:pt idx="1943">
                  <c:v>41026</c:v>
                </c:pt>
                <c:pt idx="1944">
                  <c:v>41027</c:v>
                </c:pt>
                <c:pt idx="1945">
                  <c:v>41028</c:v>
                </c:pt>
                <c:pt idx="1946">
                  <c:v>41029</c:v>
                </c:pt>
                <c:pt idx="1947">
                  <c:v>41030</c:v>
                </c:pt>
                <c:pt idx="1948">
                  <c:v>41031</c:v>
                </c:pt>
                <c:pt idx="1949">
                  <c:v>41032</c:v>
                </c:pt>
                <c:pt idx="1950">
                  <c:v>41033</c:v>
                </c:pt>
                <c:pt idx="1951">
                  <c:v>41034</c:v>
                </c:pt>
                <c:pt idx="1952">
                  <c:v>41035</c:v>
                </c:pt>
                <c:pt idx="1953">
                  <c:v>41036</c:v>
                </c:pt>
                <c:pt idx="1954">
                  <c:v>41037</c:v>
                </c:pt>
                <c:pt idx="1955">
                  <c:v>41038</c:v>
                </c:pt>
                <c:pt idx="1956">
                  <c:v>41039</c:v>
                </c:pt>
                <c:pt idx="1957">
                  <c:v>41040</c:v>
                </c:pt>
                <c:pt idx="1958">
                  <c:v>41041</c:v>
                </c:pt>
                <c:pt idx="1959">
                  <c:v>41042</c:v>
                </c:pt>
                <c:pt idx="1960">
                  <c:v>41043</c:v>
                </c:pt>
                <c:pt idx="1961">
                  <c:v>41044</c:v>
                </c:pt>
                <c:pt idx="1962">
                  <c:v>41045</c:v>
                </c:pt>
                <c:pt idx="1963">
                  <c:v>41046</c:v>
                </c:pt>
                <c:pt idx="1964">
                  <c:v>41047</c:v>
                </c:pt>
                <c:pt idx="1965">
                  <c:v>41048</c:v>
                </c:pt>
                <c:pt idx="1966">
                  <c:v>41049</c:v>
                </c:pt>
                <c:pt idx="1967">
                  <c:v>41050</c:v>
                </c:pt>
                <c:pt idx="1968">
                  <c:v>41051</c:v>
                </c:pt>
                <c:pt idx="1969">
                  <c:v>41052</c:v>
                </c:pt>
                <c:pt idx="1970">
                  <c:v>41053</c:v>
                </c:pt>
                <c:pt idx="1971">
                  <c:v>41054</c:v>
                </c:pt>
                <c:pt idx="1972">
                  <c:v>41055</c:v>
                </c:pt>
                <c:pt idx="1973">
                  <c:v>41056</c:v>
                </c:pt>
                <c:pt idx="1974">
                  <c:v>41057</c:v>
                </c:pt>
                <c:pt idx="1975">
                  <c:v>41058</c:v>
                </c:pt>
                <c:pt idx="1976">
                  <c:v>41059</c:v>
                </c:pt>
                <c:pt idx="1977">
                  <c:v>41060</c:v>
                </c:pt>
                <c:pt idx="1978">
                  <c:v>41061</c:v>
                </c:pt>
                <c:pt idx="1979">
                  <c:v>41062</c:v>
                </c:pt>
                <c:pt idx="1980">
                  <c:v>41063</c:v>
                </c:pt>
                <c:pt idx="1981">
                  <c:v>41064</c:v>
                </c:pt>
                <c:pt idx="1982">
                  <c:v>41065</c:v>
                </c:pt>
                <c:pt idx="1983">
                  <c:v>41066</c:v>
                </c:pt>
                <c:pt idx="1984">
                  <c:v>41067</c:v>
                </c:pt>
                <c:pt idx="1985">
                  <c:v>41068</c:v>
                </c:pt>
                <c:pt idx="1986">
                  <c:v>41069</c:v>
                </c:pt>
                <c:pt idx="1987">
                  <c:v>41070</c:v>
                </c:pt>
                <c:pt idx="1988">
                  <c:v>41071</c:v>
                </c:pt>
                <c:pt idx="1989">
                  <c:v>41072</c:v>
                </c:pt>
                <c:pt idx="1990">
                  <c:v>41073</c:v>
                </c:pt>
                <c:pt idx="1991">
                  <c:v>41074</c:v>
                </c:pt>
                <c:pt idx="1992">
                  <c:v>41075</c:v>
                </c:pt>
                <c:pt idx="1993">
                  <c:v>41076</c:v>
                </c:pt>
                <c:pt idx="1994">
                  <c:v>41077</c:v>
                </c:pt>
                <c:pt idx="1995">
                  <c:v>41078</c:v>
                </c:pt>
                <c:pt idx="1996">
                  <c:v>41079</c:v>
                </c:pt>
                <c:pt idx="1997">
                  <c:v>41080</c:v>
                </c:pt>
                <c:pt idx="1998">
                  <c:v>41081</c:v>
                </c:pt>
                <c:pt idx="1999">
                  <c:v>41082</c:v>
                </c:pt>
                <c:pt idx="2000">
                  <c:v>41083</c:v>
                </c:pt>
                <c:pt idx="2001">
                  <c:v>41084</c:v>
                </c:pt>
                <c:pt idx="2002">
                  <c:v>41085</c:v>
                </c:pt>
                <c:pt idx="2003">
                  <c:v>41086</c:v>
                </c:pt>
                <c:pt idx="2004">
                  <c:v>41087</c:v>
                </c:pt>
                <c:pt idx="2005">
                  <c:v>41088</c:v>
                </c:pt>
                <c:pt idx="2006">
                  <c:v>41089</c:v>
                </c:pt>
                <c:pt idx="2007">
                  <c:v>41090</c:v>
                </c:pt>
                <c:pt idx="2008">
                  <c:v>41091</c:v>
                </c:pt>
                <c:pt idx="2009">
                  <c:v>41092</c:v>
                </c:pt>
                <c:pt idx="2010">
                  <c:v>41093</c:v>
                </c:pt>
                <c:pt idx="2011">
                  <c:v>41094</c:v>
                </c:pt>
                <c:pt idx="2012">
                  <c:v>41095</c:v>
                </c:pt>
                <c:pt idx="2013">
                  <c:v>41096</c:v>
                </c:pt>
                <c:pt idx="2014">
                  <c:v>41097</c:v>
                </c:pt>
                <c:pt idx="2015">
                  <c:v>41098</c:v>
                </c:pt>
                <c:pt idx="2016">
                  <c:v>41099</c:v>
                </c:pt>
                <c:pt idx="2017">
                  <c:v>41100</c:v>
                </c:pt>
                <c:pt idx="2018">
                  <c:v>41101</c:v>
                </c:pt>
                <c:pt idx="2019">
                  <c:v>41102</c:v>
                </c:pt>
                <c:pt idx="2020">
                  <c:v>41103</c:v>
                </c:pt>
                <c:pt idx="2021">
                  <c:v>41104</c:v>
                </c:pt>
                <c:pt idx="2022">
                  <c:v>41105</c:v>
                </c:pt>
                <c:pt idx="2023">
                  <c:v>41106</c:v>
                </c:pt>
                <c:pt idx="2024">
                  <c:v>41107</c:v>
                </c:pt>
                <c:pt idx="2025">
                  <c:v>41108</c:v>
                </c:pt>
                <c:pt idx="2026">
                  <c:v>41109</c:v>
                </c:pt>
                <c:pt idx="2027">
                  <c:v>41110</c:v>
                </c:pt>
                <c:pt idx="2028">
                  <c:v>41111</c:v>
                </c:pt>
                <c:pt idx="2029">
                  <c:v>41112</c:v>
                </c:pt>
                <c:pt idx="2030">
                  <c:v>41113</c:v>
                </c:pt>
                <c:pt idx="2031">
                  <c:v>41114</c:v>
                </c:pt>
                <c:pt idx="2032">
                  <c:v>41115</c:v>
                </c:pt>
                <c:pt idx="2033">
                  <c:v>41116</c:v>
                </c:pt>
                <c:pt idx="2034">
                  <c:v>41117</c:v>
                </c:pt>
                <c:pt idx="2035">
                  <c:v>41118</c:v>
                </c:pt>
                <c:pt idx="2036">
                  <c:v>41119</c:v>
                </c:pt>
                <c:pt idx="2037">
                  <c:v>41120</c:v>
                </c:pt>
                <c:pt idx="2038">
                  <c:v>41121</c:v>
                </c:pt>
                <c:pt idx="2039">
                  <c:v>41122</c:v>
                </c:pt>
                <c:pt idx="2040">
                  <c:v>41123</c:v>
                </c:pt>
                <c:pt idx="2041">
                  <c:v>41124</c:v>
                </c:pt>
                <c:pt idx="2042">
                  <c:v>41125</c:v>
                </c:pt>
                <c:pt idx="2043">
                  <c:v>41126</c:v>
                </c:pt>
                <c:pt idx="2044">
                  <c:v>41127</c:v>
                </c:pt>
                <c:pt idx="2045">
                  <c:v>41128</c:v>
                </c:pt>
                <c:pt idx="2046">
                  <c:v>41129</c:v>
                </c:pt>
                <c:pt idx="2047">
                  <c:v>41130</c:v>
                </c:pt>
                <c:pt idx="2048">
                  <c:v>41131</c:v>
                </c:pt>
                <c:pt idx="2049">
                  <c:v>41132</c:v>
                </c:pt>
                <c:pt idx="2050">
                  <c:v>41133</c:v>
                </c:pt>
                <c:pt idx="2051">
                  <c:v>41134</c:v>
                </c:pt>
                <c:pt idx="2052">
                  <c:v>41135</c:v>
                </c:pt>
                <c:pt idx="2053">
                  <c:v>41136</c:v>
                </c:pt>
                <c:pt idx="2054">
                  <c:v>41137</c:v>
                </c:pt>
                <c:pt idx="2055">
                  <c:v>41138</c:v>
                </c:pt>
                <c:pt idx="2056">
                  <c:v>41139</c:v>
                </c:pt>
                <c:pt idx="2057">
                  <c:v>41140</c:v>
                </c:pt>
                <c:pt idx="2058">
                  <c:v>41141</c:v>
                </c:pt>
                <c:pt idx="2059">
                  <c:v>41142</c:v>
                </c:pt>
                <c:pt idx="2060">
                  <c:v>41143</c:v>
                </c:pt>
                <c:pt idx="2061">
                  <c:v>41144</c:v>
                </c:pt>
                <c:pt idx="2062">
                  <c:v>41145</c:v>
                </c:pt>
                <c:pt idx="2063">
                  <c:v>41146</c:v>
                </c:pt>
                <c:pt idx="2064">
                  <c:v>41147</c:v>
                </c:pt>
                <c:pt idx="2065">
                  <c:v>41148</c:v>
                </c:pt>
                <c:pt idx="2066">
                  <c:v>41149</c:v>
                </c:pt>
                <c:pt idx="2067">
                  <c:v>41150</c:v>
                </c:pt>
                <c:pt idx="2068">
                  <c:v>41151</c:v>
                </c:pt>
                <c:pt idx="2069">
                  <c:v>41152</c:v>
                </c:pt>
                <c:pt idx="2070">
                  <c:v>41153</c:v>
                </c:pt>
                <c:pt idx="2071">
                  <c:v>41154</c:v>
                </c:pt>
                <c:pt idx="2072">
                  <c:v>41155</c:v>
                </c:pt>
                <c:pt idx="2073">
                  <c:v>41156</c:v>
                </c:pt>
                <c:pt idx="2074">
                  <c:v>41157</c:v>
                </c:pt>
                <c:pt idx="2075">
                  <c:v>41158</c:v>
                </c:pt>
                <c:pt idx="2076">
                  <c:v>41159</c:v>
                </c:pt>
                <c:pt idx="2077">
                  <c:v>41160</c:v>
                </c:pt>
                <c:pt idx="2078">
                  <c:v>41161</c:v>
                </c:pt>
                <c:pt idx="2079">
                  <c:v>41162</c:v>
                </c:pt>
                <c:pt idx="2080">
                  <c:v>41163</c:v>
                </c:pt>
                <c:pt idx="2081">
                  <c:v>41164</c:v>
                </c:pt>
                <c:pt idx="2082">
                  <c:v>41165</c:v>
                </c:pt>
                <c:pt idx="2083">
                  <c:v>41166</c:v>
                </c:pt>
                <c:pt idx="2084">
                  <c:v>41167</c:v>
                </c:pt>
                <c:pt idx="2085">
                  <c:v>41168</c:v>
                </c:pt>
                <c:pt idx="2086">
                  <c:v>41169</c:v>
                </c:pt>
                <c:pt idx="2087">
                  <c:v>41170</c:v>
                </c:pt>
                <c:pt idx="2088">
                  <c:v>41171</c:v>
                </c:pt>
                <c:pt idx="2089">
                  <c:v>41172</c:v>
                </c:pt>
                <c:pt idx="2090">
                  <c:v>41173</c:v>
                </c:pt>
                <c:pt idx="2091">
                  <c:v>41174</c:v>
                </c:pt>
                <c:pt idx="2092">
                  <c:v>41175</c:v>
                </c:pt>
                <c:pt idx="2093">
                  <c:v>41176</c:v>
                </c:pt>
                <c:pt idx="2094">
                  <c:v>41177</c:v>
                </c:pt>
                <c:pt idx="2095">
                  <c:v>41178</c:v>
                </c:pt>
                <c:pt idx="2096">
                  <c:v>41179</c:v>
                </c:pt>
                <c:pt idx="2097">
                  <c:v>41180</c:v>
                </c:pt>
                <c:pt idx="2098">
                  <c:v>41181</c:v>
                </c:pt>
                <c:pt idx="2099">
                  <c:v>41182</c:v>
                </c:pt>
                <c:pt idx="2100">
                  <c:v>41183</c:v>
                </c:pt>
                <c:pt idx="2101">
                  <c:v>41184</c:v>
                </c:pt>
                <c:pt idx="2102">
                  <c:v>41185</c:v>
                </c:pt>
                <c:pt idx="2103">
                  <c:v>41186</c:v>
                </c:pt>
                <c:pt idx="2104">
                  <c:v>41187</c:v>
                </c:pt>
                <c:pt idx="2105">
                  <c:v>41188</c:v>
                </c:pt>
                <c:pt idx="2106">
                  <c:v>41189</c:v>
                </c:pt>
                <c:pt idx="2107">
                  <c:v>41190</c:v>
                </c:pt>
                <c:pt idx="2108">
                  <c:v>41191</c:v>
                </c:pt>
                <c:pt idx="2109">
                  <c:v>41192</c:v>
                </c:pt>
                <c:pt idx="2110">
                  <c:v>41193</c:v>
                </c:pt>
                <c:pt idx="2111">
                  <c:v>41194</c:v>
                </c:pt>
                <c:pt idx="2112">
                  <c:v>41195</c:v>
                </c:pt>
                <c:pt idx="2113">
                  <c:v>41196</c:v>
                </c:pt>
                <c:pt idx="2114">
                  <c:v>41197</c:v>
                </c:pt>
                <c:pt idx="2115">
                  <c:v>41198</c:v>
                </c:pt>
                <c:pt idx="2116">
                  <c:v>41199</c:v>
                </c:pt>
                <c:pt idx="2117">
                  <c:v>41200</c:v>
                </c:pt>
                <c:pt idx="2118">
                  <c:v>41201</c:v>
                </c:pt>
                <c:pt idx="2119">
                  <c:v>41202</c:v>
                </c:pt>
                <c:pt idx="2120">
                  <c:v>41203</c:v>
                </c:pt>
                <c:pt idx="2121">
                  <c:v>41204</c:v>
                </c:pt>
                <c:pt idx="2122">
                  <c:v>41205</c:v>
                </c:pt>
                <c:pt idx="2123">
                  <c:v>41206</c:v>
                </c:pt>
                <c:pt idx="2124">
                  <c:v>41207</c:v>
                </c:pt>
                <c:pt idx="2125">
                  <c:v>41208</c:v>
                </c:pt>
                <c:pt idx="2126">
                  <c:v>41209</c:v>
                </c:pt>
                <c:pt idx="2127">
                  <c:v>41210</c:v>
                </c:pt>
                <c:pt idx="2128">
                  <c:v>41211</c:v>
                </c:pt>
                <c:pt idx="2129">
                  <c:v>41212</c:v>
                </c:pt>
                <c:pt idx="2130">
                  <c:v>41213</c:v>
                </c:pt>
                <c:pt idx="2131">
                  <c:v>41214</c:v>
                </c:pt>
                <c:pt idx="2132">
                  <c:v>41215</c:v>
                </c:pt>
                <c:pt idx="2133">
                  <c:v>41216</c:v>
                </c:pt>
                <c:pt idx="2134">
                  <c:v>41217</c:v>
                </c:pt>
                <c:pt idx="2135">
                  <c:v>41218</c:v>
                </c:pt>
                <c:pt idx="2136">
                  <c:v>41219</c:v>
                </c:pt>
                <c:pt idx="2137">
                  <c:v>41220</c:v>
                </c:pt>
                <c:pt idx="2138">
                  <c:v>41221</c:v>
                </c:pt>
                <c:pt idx="2139">
                  <c:v>41222</c:v>
                </c:pt>
                <c:pt idx="2140">
                  <c:v>41223</c:v>
                </c:pt>
                <c:pt idx="2141">
                  <c:v>41224</c:v>
                </c:pt>
                <c:pt idx="2142">
                  <c:v>41225</c:v>
                </c:pt>
                <c:pt idx="2143">
                  <c:v>41226</c:v>
                </c:pt>
                <c:pt idx="2144">
                  <c:v>41227</c:v>
                </c:pt>
                <c:pt idx="2145">
                  <c:v>41228</c:v>
                </c:pt>
                <c:pt idx="2146">
                  <c:v>41229</c:v>
                </c:pt>
                <c:pt idx="2147">
                  <c:v>41230</c:v>
                </c:pt>
                <c:pt idx="2148">
                  <c:v>41231</c:v>
                </c:pt>
                <c:pt idx="2149">
                  <c:v>41232</c:v>
                </c:pt>
                <c:pt idx="2150">
                  <c:v>41233</c:v>
                </c:pt>
                <c:pt idx="2151">
                  <c:v>41234</c:v>
                </c:pt>
                <c:pt idx="2152">
                  <c:v>41235</c:v>
                </c:pt>
                <c:pt idx="2153">
                  <c:v>41236</c:v>
                </c:pt>
                <c:pt idx="2154">
                  <c:v>41237</c:v>
                </c:pt>
                <c:pt idx="2155">
                  <c:v>41238</c:v>
                </c:pt>
                <c:pt idx="2156">
                  <c:v>41239</c:v>
                </c:pt>
                <c:pt idx="2157">
                  <c:v>41240</c:v>
                </c:pt>
                <c:pt idx="2158">
                  <c:v>41241</c:v>
                </c:pt>
                <c:pt idx="2159">
                  <c:v>41242</c:v>
                </c:pt>
                <c:pt idx="2160">
                  <c:v>41243</c:v>
                </c:pt>
                <c:pt idx="2161">
                  <c:v>41244</c:v>
                </c:pt>
                <c:pt idx="2162">
                  <c:v>41245</c:v>
                </c:pt>
                <c:pt idx="2163">
                  <c:v>41246</c:v>
                </c:pt>
                <c:pt idx="2164">
                  <c:v>41247</c:v>
                </c:pt>
                <c:pt idx="2165">
                  <c:v>41248</c:v>
                </c:pt>
                <c:pt idx="2166">
                  <c:v>41249</c:v>
                </c:pt>
                <c:pt idx="2167">
                  <c:v>41250</c:v>
                </c:pt>
                <c:pt idx="2168">
                  <c:v>41251</c:v>
                </c:pt>
                <c:pt idx="2169">
                  <c:v>41252</c:v>
                </c:pt>
                <c:pt idx="2170">
                  <c:v>41253</c:v>
                </c:pt>
                <c:pt idx="2171">
                  <c:v>41254</c:v>
                </c:pt>
                <c:pt idx="2172">
                  <c:v>41255</c:v>
                </c:pt>
                <c:pt idx="2173">
                  <c:v>41256</c:v>
                </c:pt>
                <c:pt idx="2174">
                  <c:v>41257</c:v>
                </c:pt>
                <c:pt idx="2175">
                  <c:v>41258</c:v>
                </c:pt>
                <c:pt idx="2176">
                  <c:v>41259</c:v>
                </c:pt>
                <c:pt idx="2177">
                  <c:v>41260</c:v>
                </c:pt>
                <c:pt idx="2178">
                  <c:v>41261</c:v>
                </c:pt>
                <c:pt idx="2179">
                  <c:v>41262</c:v>
                </c:pt>
                <c:pt idx="2180">
                  <c:v>41263</c:v>
                </c:pt>
                <c:pt idx="2181">
                  <c:v>41264</c:v>
                </c:pt>
                <c:pt idx="2182">
                  <c:v>41265</c:v>
                </c:pt>
                <c:pt idx="2183">
                  <c:v>41266</c:v>
                </c:pt>
                <c:pt idx="2184">
                  <c:v>41267</c:v>
                </c:pt>
                <c:pt idx="2185">
                  <c:v>41268</c:v>
                </c:pt>
                <c:pt idx="2186">
                  <c:v>41269</c:v>
                </c:pt>
                <c:pt idx="2187">
                  <c:v>41270</c:v>
                </c:pt>
                <c:pt idx="2188">
                  <c:v>41271</c:v>
                </c:pt>
                <c:pt idx="2189">
                  <c:v>41272</c:v>
                </c:pt>
                <c:pt idx="2190">
                  <c:v>41273</c:v>
                </c:pt>
                <c:pt idx="2191">
                  <c:v>41274</c:v>
                </c:pt>
                <c:pt idx="2192">
                  <c:v>41275</c:v>
                </c:pt>
                <c:pt idx="2193">
                  <c:v>41276</c:v>
                </c:pt>
                <c:pt idx="2194">
                  <c:v>41277</c:v>
                </c:pt>
                <c:pt idx="2195">
                  <c:v>41278</c:v>
                </c:pt>
                <c:pt idx="2196">
                  <c:v>41279</c:v>
                </c:pt>
                <c:pt idx="2197">
                  <c:v>41280</c:v>
                </c:pt>
                <c:pt idx="2198">
                  <c:v>41281</c:v>
                </c:pt>
                <c:pt idx="2199">
                  <c:v>41282</c:v>
                </c:pt>
                <c:pt idx="2200">
                  <c:v>41283</c:v>
                </c:pt>
                <c:pt idx="2201">
                  <c:v>41284</c:v>
                </c:pt>
                <c:pt idx="2202">
                  <c:v>41285</c:v>
                </c:pt>
                <c:pt idx="2203">
                  <c:v>41286</c:v>
                </c:pt>
                <c:pt idx="2204">
                  <c:v>41287</c:v>
                </c:pt>
                <c:pt idx="2205">
                  <c:v>41288</c:v>
                </c:pt>
                <c:pt idx="2206">
                  <c:v>41289</c:v>
                </c:pt>
                <c:pt idx="2207">
                  <c:v>41290</c:v>
                </c:pt>
                <c:pt idx="2208">
                  <c:v>41291</c:v>
                </c:pt>
                <c:pt idx="2209">
                  <c:v>41292</c:v>
                </c:pt>
                <c:pt idx="2210">
                  <c:v>41293</c:v>
                </c:pt>
                <c:pt idx="2211">
                  <c:v>41294</c:v>
                </c:pt>
                <c:pt idx="2212">
                  <c:v>41295</c:v>
                </c:pt>
                <c:pt idx="2213">
                  <c:v>41296</c:v>
                </c:pt>
                <c:pt idx="2214">
                  <c:v>41297</c:v>
                </c:pt>
                <c:pt idx="2215">
                  <c:v>41298</c:v>
                </c:pt>
                <c:pt idx="2216">
                  <c:v>41299</c:v>
                </c:pt>
                <c:pt idx="2217">
                  <c:v>41300</c:v>
                </c:pt>
                <c:pt idx="2218">
                  <c:v>41301</c:v>
                </c:pt>
                <c:pt idx="2219">
                  <c:v>41302</c:v>
                </c:pt>
                <c:pt idx="2220">
                  <c:v>41303</c:v>
                </c:pt>
                <c:pt idx="2221">
                  <c:v>41304</c:v>
                </c:pt>
                <c:pt idx="2222">
                  <c:v>41305</c:v>
                </c:pt>
                <c:pt idx="2223">
                  <c:v>41306</c:v>
                </c:pt>
                <c:pt idx="2224">
                  <c:v>41307</c:v>
                </c:pt>
                <c:pt idx="2225">
                  <c:v>41308</c:v>
                </c:pt>
                <c:pt idx="2226">
                  <c:v>41309</c:v>
                </c:pt>
                <c:pt idx="2227">
                  <c:v>41310</c:v>
                </c:pt>
                <c:pt idx="2228">
                  <c:v>41311</c:v>
                </c:pt>
                <c:pt idx="2229">
                  <c:v>41312</c:v>
                </c:pt>
                <c:pt idx="2230">
                  <c:v>41313</c:v>
                </c:pt>
                <c:pt idx="2231">
                  <c:v>41314</c:v>
                </c:pt>
                <c:pt idx="2232">
                  <c:v>41315</c:v>
                </c:pt>
                <c:pt idx="2233">
                  <c:v>41316</c:v>
                </c:pt>
                <c:pt idx="2234">
                  <c:v>41317</c:v>
                </c:pt>
                <c:pt idx="2235">
                  <c:v>41318</c:v>
                </c:pt>
                <c:pt idx="2236">
                  <c:v>41319</c:v>
                </c:pt>
                <c:pt idx="2237">
                  <c:v>41320</c:v>
                </c:pt>
                <c:pt idx="2238">
                  <c:v>41321</c:v>
                </c:pt>
                <c:pt idx="2239">
                  <c:v>41322</c:v>
                </c:pt>
                <c:pt idx="2240">
                  <c:v>41323</c:v>
                </c:pt>
                <c:pt idx="2241">
                  <c:v>41324</c:v>
                </c:pt>
                <c:pt idx="2242">
                  <c:v>41325</c:v>
                </c:pt>
                <c:pt idx="2243">
                  <c:v>41326</c:v>
                </c:pt>
                <c:pt idx="2244">
                  <c:v>41327</c:v>
                </c:pt>
                <c:pt idx="2245">
                  <c:v>41328</c:v>
                </c:pt>
                <c:pt idx="2246">
                  <c:v>41329</c:v>
                </c:pt>
                <c:pt idx="2247">
                  <c:v>41330</c:v>
                </c:pt>
                <c:pt idx="2248">
                  <c:v>41331</c:v>
                </c:pt>
                <c:pt idx="2249">
                  <c:v>41332</c:v>
                </c:pt>
                <c:pt idx="2250">
                  <c:v>41333</c:v>
                </c:pt>
                <c:pt idx="2251">
                  <c:v>41334</c:v>
                </c:pt>
                <c:pt idx="2252">
                  <c:v>41335</c:v>
                </c:pt>
                <c:pt idx="2253">
                  <c:v>41336</c:v>
                </c:pt>
                <c:pt idx="2254">
                  <c:v>41337</c:v>
                </c:pt>
                <c:pt idx="2255">
                  <c:v>41338</c:v>
                </c:pt>
                <c:pt idx="2256">
                  <c:v>41339</c:v>
                </c:pt>
                <c:pt idx="2257">
                  <c:v>41340</c:v>
                </c:pt>
                <c:pt idx="2258">
                  <c:v>41341</c:v>
                </c:pt>
                <c:pt idx="2259">
                  <c:v>41342</c:v>
                </c:pt>
                <c:pt idx="2260">
                  <c:v>41343</c:v>
                </c:pt>
                <c:pt idx="2261">
                  <c:v>41344</c:v>
                </c:pt>
                <c:pt idx="2262">
                  <c:v>41345</c:v>
                </c:pt>
                <c:pt idx="2263">
                  <c:v>41346</c:v>
                </c:pt>
                <c:pt idx="2264">
                  <c:v>41347</c:v>
                </c:pt>
                <c:pt idx="2265">
                  <c:v>41348</c:v>
                </c:pt>
                <c:pt idx="2266">
                  <c:v>41349</c:v>
                </c:pt>
                <c:pt idx="2267">
                  <c:v>41350</c:v>
                </c:pt>
                <c:pt idx="2268">
                  <c:v>41351</c:v>
                </c:pt>
                <c:pt idx="2269">
                  <c:v>41352</c:v>
                </c:pt>
                <c:pt idx="2270">
                  <c:v>41353</c:v>
                </c:pt>
                <c:pt idx="2271">
                  <c:v>41354</c:v>
                </c:pt>
                <c:pt idx="2272">
                  <c:v>41355</c:v>
                </c:pt>
                <c:pt idx="2273">
                  <c:v>41356</c:v>
                </c:pt>
                <c:pt idx="2274">
                  <c:v>41357</c:v>
                </c:pt>
                <c:pt idx="2275">
                  <c:v>41358</c:v>
                </c:pt>
                <c:pt idx="2276">
                  <c:v>41359</c:v>
                </c:pt>
                <c:pt idx="2277">
                  <c:v>41360</c:v>
                </c:pt>
                <c:pt idx="2278">
                  <c:v>41361</c:v>
                </c:pt>
                <c:pt idx="2279">
                  <c:v>41362</c:v>
                </c:pt>
                <c:pt idx="2280">
                  <c:v>41363</c:v>
                </c:pt>
                <c:pt idx="2281">
                  <c:v>41364</c:v>
                </c:pt>
                <c:pt idx="2282">
                  <c:v>41365</c:v>
                </c:pt>
                <c:pt idx="2283">
                  <c:v>41366</c:v>
                </c:pt>
                <c:pt idx="2284">
                  <c:v>41367</c:v>
                </c:pt>
                <c:pt idx="2285">
                  <c:v>41368</c:v>
                </c:pt>
                <c:pt idx="2286">
                  <c:v>41369</c:v>
                </c:pt>
                <c:pt idx="2287">
                  <c:v>41370</c:v>
                </c:pt>
                <c:pt idx="2288">
                  <c:v>41371</c:v>
                </c:pt>
                <c:pt idx="2289">
                  <c:v>41372</c:v>
                </c:pt>
                <c:pt idx="2290">
                  <c:v>41373</c:v>
                </c:pt>
                <c:pt idx="2291">
                  <c:v>41374</c:v>
                </c:pt>
                <c:pt idx="2292">
                  <c:v>41375</c:v>
                </c:pt>
                <c:pt idx="2293">
                  <c:v>41376</c:v>
                </c:pt>
                <c:pt idx="2294">
                  <c:v>41377</c:v>
                </c:pt>
                <c:pt idx="2295">
                  <c:v>41378</c:v>
                </c:pt>
                <c:pt idx="2296">
                  <c:v>41379</c:v>
                </c:pt>
                <c:pt idx="2297">
                  <c:v>41380</c:v>
                </c:pt>
                <c:pt idx="2298">
                  <c:v>41381</c:v>
                </c:pt>
                <c:pt idx="2299">
                  <c:v>41382</c:v>
                </c:pt>
                <c:pt idx="2300">
                  <c:v>41383</c:v>
                </c:pt>
                <c:pt idx="2301">
                  <c:v>41384</c:v>
                </c:pt>
                <c:pt idx="2302">
                  <c:v>41385</c:v>
                </c:pt>
                <c:pt idx="2303">
                  <c:v>41386</c:v>
                </c:pt>
                <c:pt idx="2304">
                  <c:v>41387</c:v>
                </c:pt>
                <c:pt idx="2305">
                  <c:v>41388</c:v>
                </c:pt>
                <c:pt idx="2306">
                  <c:v>41389</c:v>
                </c:pt>
                <c:pt idx="2307">
                  <c:v>41390</c:v>
                </c:pt>
                <c:pt idx="2308">
                  <c:v>41391</c:v>
                </c:pt>
                <c:pt idx="2309">
                  <c:v>41392</c:v>
                </c:pt>
                <c:pt idx="2310">
                  <c:v>41393</c:v>
                </c:pt>
                <c:pt idx="2311">
                  <c:v>41394</c:v>
                </c:pt>
                <c:pt idx="2312">
                  <c:v>41395</c:v>
                </c:pt>
                <c:pt idx="2313">
                  <c:v>41396</c:v>
                </c:pt>
                <c:pt idx="2314">
                  <c:v>41397</c:v>
                </c:pt>
                <c:pt idx="2315">
                  <c:v>41398</c:v>
                </c:pt>
                <c:pt idx="2316">
                  <c:v>41399</c:v>
                </c:pt>
                <c:pt idx="2317">
                  <c:v>41400</c:v>
                </c:pt>
                <c:pt idx="2318">
                  <c:v>41401</c:v>
                </c:pt>
                <c:pt idx="2319">
                  <c:v>41402</c:v>
                </c:pt>
                <c:pt idx="2320">
                  <c:v>41403</c:v>
                </c:pt>
                <c:pt idx="2321">
                  <c:v>41404</c:v>
                </c:pt>
                <c:pt idx="2322">
                  <c:v>41405</c:v>
                </c:pt>
                <c:pt idx="2323">
                  <c:v>41406</c:v>
                </c:pt>
                <c:pt idx="2324">
                  <c:v>41407</c:v>
                </c:pt>
                <c:pt idx="2325">
                  <c:v>41408</c:v>
                </c:pt>
                <c:pt idx="2326">
                  <c:v>41409</c:v>
                </c:pt>
                <c:pt idx="2327">
                  <c:v>41410</c:v>
                </c:pt>
                <c:pt idx="2328">
                  <c:v>41411</c:v>
                </c:pt>
                <c:pt idx="2329">
                  <c:v>41412</c:v>
                </c:pt>
                <c:pt idx="2330">
                  <c:v>41413</c:v>
                </c:pt>
                <c:pt idx="2331">
                  <c:v>41414</c:v>
                </c:pt>
                <c:pt idx="2332">
                  <c:v>41415</c:v>
                </c:pt>
                <c:pt idx="2333">
                  <c:v>41416</c:v>
                </c:pt>
                <c:pt idx="2334">
                  <c:v>41417</c:v>
                </c:pt>
                <c:pt idx="2335">
                  <c:v>41418</c:v>
                </c:pt>
                <c:pt idx="2336">
                  <c:v>41419</c:v>
                </c:pt>
                <c:pt idx="2337">
                  <c:v>41420</c:v>
                </c:pt>
                <c:pt idx="2338">
                  <c:v>41421</c:v>
                </c:pt>
                <c:pt idx="2339">
                  <c:v>41422</c:v>
                </c:pt>
                <c:pt idx="2340">
                  <c:v>41423</c:v>
                </c:pt>
                <c:pt idx="2341">
                  <c:v>41424</c:v>
                </c:pt>
                <c:pt idx="2342">
                  <c:v>41425</c:v>
                </c:pt>
                <c:pt idx="2343">
                  <c:v>41426</c:v>
                </c:pt>
                <c:pt idx="2344">
                  <c:v>41427</c:v>
                </c:pt>
                <c:pt idx="2345">
                  <c:v>41428</c:v>
                </c:pt>
                <c:pt idx="2346">
                  <c:v>41429</c:v>
                </c:pt>
                <c:pt idx="2347">
                  <c:v>41430</c:v>
                </c:pt>
                <c:pt idx="2348">
                  <c:v>41431</c:v>
                </c:pt>
                <c:pt idx="2349">
                  <c:v>41432</c:v>
                </c:pt>
                <c:pt idx="2350">
                  <c:v>41433</c:v>
                </c:pt>
                <c:pt idx="2351">
                  <c:v>41434</c:v>
                </c:pt>
                <c:pt idx="2352">
                  <c:v>41435</c:v>
                </c:pt>
                <c:pt idx="2353">
                  <c:v>41436</c:v>
                </c:pt>
                <c:pt idx="2354">
                  <c:v>41437</c:v>
                </c:pt>
                <c:pt idx="2355">
                  <c:v>41438</c:v>
                </c:pt>
                <c:pt idx="2356">
                  <c:v>41439</c:v>
                </c:pt>
                <c:pt idx="2357">
                  <c:v>41440</c:v>
                </c:pt>
                <c:pt idx="2358">
                  <c:v>41441</c:v>
                </c:pt>
                <c:pt idx="2359">
                  <c:v>41442</c:v>
                </c:pt>
                <c:pt idx="2360">
                  <c:v>41443</c:v>
                </c:pt>
                <c:pt idx="2361">
                  <c:v>41444</c:v>
                </c:pt>
                <c:pt idx="2362">
                  <c:v>41445</c:v>
                </c:pt>
                <c:pt idx="2363">
                  <c:v>41446</c:v>
                </c:pt>
                <c:pt idx="2364">
                  <c:v>41447</c:v>
                </c:pt>
                <c:pt idx="2365">
                  <c:v>41448</c:v>
                </c:pt>
                <c:pt idx="2366">
                  <c:v>41449</c:v>
                </c:pt>
                <c:pt idx="2367">
                  <c:v>41450</c:v>
                </c:pt>
                <c:pt idx="2368">
                  <c:v>41451</c:v>
                </c:pt>
                <c:pt idx="2369">
                  <c:v>41452</c:v>
                </c:pt>
                <c:pt idx="2370">
                  <c:v>41453</c:v>
                </c:pt>
                <c:pt idx="2371">
                  <c:v>41454</c:v>
                </c:pt>
                <c:pt idx="2372">
                  <c:v>41455</c:v>
                </c:pt>
                <c:pt idx="2373">
                  <c:v>41456</c:v>
                </c:pt>
                <c:pt idx="2374">
                  <c:v>41457</c:v>
                </c:pt>
                <c:pt idx="2375">
                  <c:v>41458</c:v>
                </c:pt>
                <c:pt idx="2376">
                  <c:v>41459</c:v>
                </c:pt>
                <c:pt idx="2377">
                  <c:v>41460</c:v>
                </c:pt>
                <c:pt idx="2378">
                  <c:v>41461</c:v>
                </c:pt>
                <c:pt idx="2379">
                  <c:v>41462</c:v>
                </c:pt>
                <c:pt idx="2380">
                  <c:v>41463</c:v>
                </c:pt>
                <c:pt idx="2381">
                  <c:v>41464</c:v>
                </c:pt>
                <c:pt idx="2382">
                  <c:v>41465</c:v>
                </c:pt>
                <c:pt idx="2383">
                  <c:v>41466</c:v>
                </c:pt>
                <c:pt idx="2384">
                  <c:v>41467</c:v>
                </c:pt>
                <c:pt idx="2385">
                  <c:v>41468</c:v>
                </c:pt>
                <c:pt idx="2386">
                  <c:v>41469</c:v>
                </c:pt>
                <c:pt idx="2387">
                  <c:v>41470</c:v>
                </c:pt>
                <c:pt idx="2388">
                  <c:v>41471</c:v>
                </c:pt>
                <c:pt idx="2389">
                  <c:v>41472</c:v>
                </c:pt>
                <c:pt idx="2390">
                  <c:v>41473</c:v>
                </c:pt>
                <c:pt idx="2391">
                  <c:v>41474</c:v>
                </c:pt>
                <c:pt idx="2392">
                  <c:v>41475</c:v>
                </c:pt>
                <c:pt idx="2393">
                  <c:v>41476</c:v>
                </c:pt>
                <c:pt idx="2394">
                  <c:v>41477</c:v>
                </c:pt>
                <c:pt idx="2395">
                  <c:v>41478</c:v>
                </c:pt>
                <c:pt idx="2396">
                  <c:v>41479</c:v>
                </c:pt>
                <c:pt idx="2397">
                  <c:v>41480</c:v>
                </c:pt>
                <c:pt idx="2398">
                  <c:v>41481</c:v>
                </c:pt>
                <c:pt idx="2399">
                  <c:v>41482</c:v>
                </c:pt>
                <c:pt idx="2400">
                  <c:v>41483</c:v>
                </c:pt>
                <c:pt idx="2401">
                  <c:v>41484</c:v>
                </c:pt>
                <c:pt idx="2402">
                  <c:v>41485</c:v>
                </c:pt>
                <c:pt idx="2403">
                  <c:v>41486</c:v>
                </c:pt>
                <c:pt idx="2404">
                  <c:v>41487</c:v>
                </c:pt>
                <c:pt idx="2405">
                  <c:v>41488</c:v>
                </c:pt>
                <c:pt idx="2406">
                  <c:v>41489</c:v>
                </c:pt>
                <c:pt idx="2407">
                  <c:v>41490</c:v>
                </c:pt>
                <c:pt idx="2408">
                  <c:v>41491</c:v>
                </c:pt>
                <c:pt idx="2409">
                  <c:v>41492</c:v>
                </c:pt>
                <c:pt idx="2410">
                  <c:v>41493</c:v>
                </c:pt>
                <c:pt idx="2411">
                  <c:v>41494</c:v>
                </c:pt>
                <c:pt idx="2412">
                  <c:v>41495</c:v>
                </c:pt>
                <c:pt idx="2413">
                  <c:v>41496</c:v>
                </c:pt>
                <c:pt idx="2414">
                  <c:v>41497</c:v>
                </c:pt>
                <c:pt idx="2415">
                  <c:v>41498</c:v>
                </c:pt>
                <c:pt idx="2416">
                  <c:v>41499</c:v>
                </c:pt>
                <c:pt idx="2417">
                  <c:v>41500</c:v>
                </c:pt>
                <c:pt idx="2418">
                  <c:v>41501</c:v>
                </c:pt>
                <c:pt idx="2419">
                  <c:v>41502</c:v>
                </c:pt>
                <c:pt idx="2420">
                  <c:v>41503</c:v>
                </c:pt>
                <c:pt idx="2421">
                  <c:v>41504</c:v>
                </c:pt>
                <c:pt idx="2422">
                  <c:v>41505</c:v>
                </c:pt>
                <c:pt idx="2423">
                  <c:v>41506</c:v>
                </c:pt>
                <c:pt idx="2424">
                  <c:v>41507</c:v>
                </c:pt>
                <c:pt idx="2425">
                  <c:v>41508</c:v>
                </c:pt>
                <c:pt idx="2426">
                  <c:v>41509</c:v>
                </c:pt>
                <c:pt idx="2427">
                  <c:v>41510</c:v>
                </c:pt>
                <c:pt idx="2428">
                  <c:v>41511</c:v>
                </c:pt>
                <c:pt idx="2429">
                  <c:v>41512</c:v>
                </c:pt>
                <c:pt idx="2430">
                  <c:v>41513</c:v>
                </c:pt>
                <c:pt idx="2431">
                  <c:v>41514</c:v>
                </c:pt>
                <c:pt idx="2432">
                  <c:v>41515</c:v>
                </c:pt>
                <c:pt idx="2433">
                  <c:v>41516</c:v>
                </c:pt>
                <c:pt idx="2434">
                  <c:v>41517</c:v>
                </c:pt>
                <c:pt idx="2435">
                  <c:v>41518</c:v>
                </c:pt>
                <c:pt idx="2436">
                  <c:v>41519</c:v>
                </c:pt>
                <c:pt idx="2437">
                  <c:v>41520</c:v>
                </c:pt>
                <c:pt idx="2438">
                  <c:v>41521</c:v>
                </c:pt>
                <c:pt idx="2439">
                  <c:v>41522</c:v>
                </c:pt>
                <c:pt idx="2440">
                  <c:v>41523</c:v>
                </c:pt>
                <c:pt idx="2441">
                  <c:v>41524</c:v>
                </c:pt>
                <c:pt idx="2442">
                  <c:v>41525</c:v>
                </c:pt>
                <c:pt idx="2443">
                  <c:v>41526</c:v>
                </c:pt>
                <c:pt idx="2444">
                  <c:v>41527</c:v>
                </c:pt>
                <c:pt idx="2445">
                  <c:v>41528</c:v>
                </c:pt>
                <c:pt idx="2446">
                  <c:v>41529</c:v>
                </c:pt>
                <c:pt idx="2447">
                  <c:v>41530</c:v>
                </c:pt>
                <c:pt idx="2448">
                  <c:v>41531</c:v>
                </c:pt>
                <c:pt idx="2449">
                  <c:v>41532</c:v>
                </c:pt>
                <c:pt idx="2450">
                  <c:v>41533</c:v>
                </c:pt>
                <c:pt idx="2451">
                  <c:v>41534</c:v>
                </c:pt>
                <c:pt idx="2452">
                  <c:v>41535</c:v>
                </c:pt>
                <c:pt idx="2453">
                  <c:v>41536</c:v>
                </c:pt>
                <c:pt idx="2454">
                  <c:v>41537</c:v>
                </c:pt>
                <c:pt idx="2455">
                  <c:v>41538</c:v>
                </c:pt>
                <c:pt idx="2456">
                  <c:v>41539</c:v>
                </c:pt>
                <c:pt idx="2457">
                  <c:v>41540</c:v>
                </c:pt>
                <c:pt idx="2458">
                  <c:v>41541</c:v>
                </c:pt>
                <c:pt idx="2459">
                  <c:v>41542</c:v>
                </c:pt>
                <c:pt idx="2460">
                  <c:v>41543</c:v>
                </c:pt>
                <c:pt idx="2461">
                  <c:v>41544</c:v>
                </c:pt>
                <c:pt idx="2462">
                  <c:v>41545</c:v>
                </c:pt>
                <c:pt idx="2463">
                  <c:v>41546</c:v>
                </c:pt>
                <c:pt idx="2464">
                  <c:v>41547</c:v>
                </c:pt>
                <c:pt idx="2465">
                  <c:v>41548</c:v>
                </c:pt>
                <c:pt idx="2466">
                  <c:v>41549</c:v>
                </c:pt>
                <c:pt idx="2467">
                  <c:v>41550</c:v>
                </c:pt>
                <c:pt idx="2468">
                  <c:v>41551</c:v>
                </c:pt>
                <c:pt idx="2469">
                  <c:v>41552</c:v>
                </c:pt>
                <c:pt idx="2470">
                  <c:v>41553</c:v>
                </c:pt>
                <c:pt idx="2471">
                  <c:v>41554</c:v>
                </c:pt>
                <c:pt idx="2472">
                  <c:v>41555</c:v>
                </c:pt>
                <c:pt idx="2473">
                  <c:v>41556</c:v>
                </c:pt>
                <c:pt idx="2474">
                  <c:v>41557</c:v>
                </c:pt>
                <c:pt idx="2475">
                  <c:v>41558</c:v>
                </c:pt>
                <c:pt idx="2476">
                  <c:v>41559</c:v>
                </c:pt>
                <c:pt idx="2477">
                  <c:v>41560</c:v>
                </c:pt>
                <c:pt idx="2478">
                  <c:v>41561</c:v>
                </c:pt>
                <c:pt idx="2479">
                  <c:v>41562</c:v>
                </c:pt>
                <c:pt idx="2480">
                  <c:v>41563</c:v>
                </c:pt>
                <c:pt idx="2481">
                  <c:v>41564</c:v>
                </c:pt>
                <c:pt idx="2482">
                  <c:v>41565</c:v>
                </c:pt>
                <c:pt idx="2483">
                  <c:v>41566</c:v>
                </c:pt>
                <c:pt idx="2484">
                  <c:v>41567</c:v>
                </c:pt>
                <c:pt idx="2485">
                  <c:v>41568</c:v>
                </c:pt>
                <c:pt idx="2486">
                  <c:v>41569</c:v>
                </c:pt>
                <c:pt idx="2487">
                  <c:v>41570</c:v>
                </c:pt>
                <c:pt idx="2488">
                  <c:v>41571</c:v>
                </c:pt>
                <c:pt idx="2489">
                  <c:v>41572</c:v>
                </c:pt>
                <c:pt idx="2490">
                  <c:v>41573</c:v>
                </c:pt>
                <c:pt idx="2491">
                  <c:v>41574</c:v>
                </c:pt>
                <c:pt idx="2492">
                  <c:v>41575</c:v>
                </c:pt>
                <c:pt idx="2493">
                  <c:v>41576</c:v>
                </c:pt>
                <c:pt idx="2494">
                  <c:v>41577</c:v>
                </c:pt>
                <c:pt idx="2495">
                  <c:v>41578</c:v>
                </c:pt>
                <c:pt idx="2496">
                  <c:v>41579</c:v>
                </c:pt>
                <c:pt idx="2497">
                  <c:v>41580</c:v>
                </c:pt>
                <c:pt idx="2498">
                  <c:v>41581</c:v>
                </c:pt>
                <c:pt idx="2499">
                  <c:v>41582</c:v>
                </c:pt>
                <c:pt idx="2500">
                  <c:v>41583</c:v>
                </c:pt>
                <c:pt idx="2501">
                  <c:v>41584</c:v>
                </c:pt>
                <c:pt idx="2502">
                  <c:v>41585</c:v>
                </c:pt>
                <c:pt idx="2503">
                  <c:v>41586</c:v>
                </c:pt>
                <c:pt idx="2504">
                  <c:v>41587</c:v>
                </c:pt>
                <c:pt idx="2505">
                  <c:v>41588</c:v>
                </c:pt>
                <c:pt idx="2506">
                  <c:v>41589</c:v>
                </c:pt>
                <c:pt idx="2507">
                  <c:v>41590</c:v>
                </c:pt>
                <c:pt idx="2508">
                  <c:v>41591</c:v>
                </c:pt>
                <c:pt idx="2509">
                  <c:v>41592</c:v>
                </c:pt>
                <c:pt idx="2510">
                  <c:v>41593</c:v>
                </c:pt>
                <c:pt idx="2511">
                  <c:v>41594</c:v>
                </c:pt>
                <c:pt idx="2512">
                  <c:v>41595</c:v>
                </c:pt>
                <c:pt idx="2513">
                  <c:v>41596</c:v>
                </c:pt>
                <c:pt idx="2514">
                  <c:v>41597</c:v>
                </c:pt>
                <c:pt idx="2515">
                  <c:v>41598</c:v>
                </c:pt>
                <c:pt idx="2516">
                  <c:v>41599</c:v>
                </c:pt>
                <c:pt idx="2517">
                  <c:v>41600</c:v>
                </c:pt>
                <c:pt idx="2518">
                  <c:v>41601</c:v>
                </c:pt>
                <c:pt idx="2519">
                  <c:v>41602</c:v>
                </c:pt>
                <c:pt idx="2520">
                  <c:v>41603</c:v>
                </c:pt>
                <c:pt idx="2521">
                  <c:v>41604</c:v>
                </c:pt>
                <c:pt idx="2522">
                  <c:v>41605</c:v>
                </c:pt>
                <c:pt idx="2523">
                  <c:v>41606</c:v>
                </c:pt>
                <c:pt idx="2524">
                  <c:v>41607</c:v>
                </c:pt>
                <c:pt idx="2525">
                  <c:v>41608</c:v>
                </c:pt>
                <c:pt idx="2526">
                  <c:v>41609</c:v>
                </c:pt>
                <c:pt idx="2527">
                  <c:v>41610</c:v>
                </c:pt>
                <c:pt idx="2528">
                  <c:v>41611</c:v>
                </c:pt>
                <c:pt idx="2529">
                  <c:v>41612</c:v>
                </c:pt>
                <c:pt idx="2530">
                  <c:v>41613</c:v>
                </c:pt>
                <c:pt idx="2531">
                  <c:v>41614</c:v>
                </c:pt>
                <c:pt idx="2532">
                  <c:v>41615</c:v>
                </c:pt>
                <c:pt idx="2533">
                  <c:v>41616</c:v>
                </c:pt>
                <c:pt idx="2534">
                  <c:v>41617</c:v>
                </c:pt>
                <c:pt idx="2535">
                  <c:v>41618</c:v>
                </c:pt>
                <c:pt idx="2536">
                  <c:v>41619</c:v>
                </c:pt>
                <c:pt idx="2537">
                  <c:v>41620</c:v>
                </c:pt>
                <c:pt idx="2538">
                  <c:v>41621</c:v>
                </c:pt>
                <c:pt idx="2539">
                  <c:v>41622</c:v>
                </c:pt>
                <c:pt idx="2540">
                  <c:v>41623</c:v>
                </c:pt>
                <c:pt idx="2541">
                  <c:v>41624</c:v>
                </c:pt>
                <c:pt idx="2542">
                  <c:v>41625</c:v>
                </c:pt>
                <c:pt idx="2543">
                  <c:v>41626</c:v>
                </c:pt>
                <c:pt idx="2544">
                  <c:v>41627</c:v>
                </c:pt>
                <c:pt idx="2545">
                  <c:v>41628</c:v>
                </c:pt>
                <c:pt idx="2546">
                  <c:v>41629</c:v>
                </c:pt>
                <c:pt idx="2547">
                  <c:v>41630</c:v>
                </c:pt>
                <c:pt idx="2548">
                  <c:v>41631</c:v>
                </c:pt>
                <c:pt idx="2549">
                  <c:v>41632</c:v>
                </c:pt>
                <c:pt idx="2550">
                  <c:v>41633</c:v>
                </c:pt>
                <c:pt idx="2551">
                  <c:v>41634</c:v>
                </c:pt>
                <c:pt idx="2552">
                  <c:v>41635</c:v>
                </c:pt>
                <c:pt idx="2553">
                  <c:v>41636</c:v>
                </c:pt>
                <c:pt idx="2554">
                  <c:v>41637</c:v>
                </c:pt>
                <c:pt idx="2555">
                  <c:v>41638</c:v>
                </c:pt>
                <c:pt idx="2556">
                  <c:v>41639</c:v>
                </c:pt>
                <c:pt idx="2557">
                  <c:v>41640</c:v>
                </c:pt>
                <c:pt idx="2558">
                  <c:v>41641</c:v>
                </c:pt>
                <c:pt idx="2559">
                  <c:v>41642</c:v>
                </c:pt>
                <c:pt idx="2560">
                  <c:v>41643</c:v>
                </c:pt>
                <c:pt idx="2561">
                  <c:v>41644</c:v>
                </c:pt>
                <c:pt idx="2562">
                  <c:v>41645</c:v>
                </c:pt>
                <c:pt idx="2563">
                  <c:v>41646</c:v>
                </c:pt>
                <c:pt idx="2564">
                  <c:v>41647</c:v>
                </c:pt>
                <c:pt idx="2565">
                  <c:v>41648</c:v>
                </c:pt>
                <c:pt idx="2566">
                  <c:v>41649</c:v>
                </c:pt>
                <c:pt idx="2567">
                  <c:v>41650</c:v>
                </c:pt>
                <c:pt idx="2568">
                  <c:v>41651</c:v>
                </c:pt>
                <c:pt idx="2569">
                  <c:v>41652</c:v>
                </c:pt>
                <c:pt idx="2570">
                  <c:v>41653</c:v>
                </c:pt>
                <c:pt idx="2571">
                  <c:v>41654</c:v>
                </c:pt>
                <c:pt idx="2572">
                  <c:v>41655</c:v>
                </c:pt>
                <c:pt idx="2573">
                  <c:v>41656</c:v>
                </c:pt>
                <c:pt idx="2574">
                  <c:v>41657</c:v>
                </c:pt>
                <c:pt idx="2575">
                  <c:v>41658</c:v>
                </c:pt>
                <c:pt idx="2576">
                  <c:v>41659</c:v>
                </c:pt>
                <c:pt idx="2577">
                  <c:v>41660</c:v>
                </c:pt>
                <c:pt idx="2578">
                  <c:v>41661</c:v>
                </c:pt>
                <c:pt idx="2579">
                  <c:v>41662</c:v>
                </c:pt>
                <c:pt idx="2580">
                  <c:v>41663</c:v>
                </c:pt>
                <c:pt idx="2581">
                  <c:v>41664</c:v>
                </c:pt>
                <c:pt idx="2582">
                  <c:v>41665</c:v>
                </c:pt>
                <c:pt idx="2583">
                  <c:v>41666</c:v>
                </c:pt>
                <c:pt idx="2584">
                  <c:v>41667</c:v>
                </c:pt>
                <c:pt idx="2585">
                  <c:v>41668</c:v>
                </c:pt>
                <c:pt idx="2586">
                  <c:v>41669</c:v>
                </c:pt>
                <c:pt idx="2587">
                  <c:v>41670</c:v>
                </c:pt>
                <c:pt idx="2588">
                  <c:v>41671</c:v>
                </c:pt>
                <c:pt idx="2589">
                  <c:v>41672</c:v>
                </c:pt>
                <c:pt idx="2590">
                  <c:v>41673</c:v>
                </c:pt>
                <c:pt idx="2591">
                  <c:v>41674</c:v>
                </c:pt>
                <c:pt idx="2592">
                  <c:v>41675</c:v>
                </c:pt>
                <c:pt idx="2593">
                  <c:v>41676</c:v>
                </c:pt>
                <c:pt idx="2594">
                  <c:v>41677</c:v>
                </c:pt>
                <c:pt idx="2595">
                  <c:v>41678</c:v>
                </c:pt>
                <c:pt idx="2596">
                  <c:v>41679</c:v>
                </c:pt>
                <c:pt idx="2597">
                  <c:v>41680</c:v>
                </c:pt>
                <c:pt idx="2598">
                  <c:v>41681</c:v>
                </c:pt>
                <c:pt idx="2599">
                  <c:v>41682</c:v>
                </c:pt>
                <c:pt idx="2600">
                  <c:v>41683</c:v>
                </c:pt>
                <c:pt idx="2601">
                  <c:v>41684</c:v>
                </c:pt>
                <c:pt idx="2602">
                  <c:v>41685</c:v>
                </c:pt>
                <c:pt idx="2603">
                  <c:v>41686</c:v>
                </c:pt>
                <c:pt idx="2604">
                  <c:v>41687</c:v>
                </c:pt>
                <c:pt idx="2605">
                  <c:v>41688</c:v>
                </c:pt>
                <c:pt idx="2606">
                  <c:v>41689</c:v>
                </c:pt>
                <c:pt idx="2607">
                  <c:v>41690</c:v>
                </c:pt>
                <c:pt idx="2608">
                  <c:v>41691</c:v>
                </c:pt>
                <c:pt idx="2609">
                  <c:v>41692</c:v>
                </c:pt>
                <c:pt idx="2610">
                  <c:v>41693</c:v>
                </c:pt>
                <c:pt idx="2611">
                  <c:v>41694</c:v>
                </c:pt>
                <c:pt idx="2612">
                  <c:v>41695</c:v>
                </c:pt>
                <c:pt idx="2613">
                  <c:v>41696</c:v>
                </c:pt>
                <c:pt idx="2614">
                  <c:v>41697</c:v>
                </c:pt>
                <c:pt idx="2615">
                  <c:v>41698</c:v>
                </c:pt>
                <c:pt idx="2616">
                  <c:v>41699</c:v>
                </c:pt>
                <c:pt idx="2617">
                  <c:v>41700</c:v>
                </c:pt>
                <c:pt idx="2618">
                  <c:v>41701</c:v>
                </c:pt>
                <c:pt idx="2619">
                  <c:v>41702</c:v>
                </c:pt>
                <c:pt idx="2620">
                  <c:v>41703</c:v>
                </c:pt>
                <c:pt idx="2621">
                  <c:v>41704</c:v>
                </c:pt>
                <c:pt idx="2622">
                  <c:v>41705</c:v>
                </c:pt>
                <c:pt idx="2623">
                  <c:v>41706</c:v>
                </c:pt>
                <c:pt idx="2624">
                  <c:v>41707</c:v>
                </c:pt>
                <c:pt idx="2625">
                  <c:v>41708</c:v>
                </c:pt>
                <c:pt idx="2626">
                  <c:v>41709</c:v>
                </c:pt>
                <c:pt idx="2627">
                  <c:v>41710</c:v>
                </c:pt>
                <c:pt idx="2628">
                  <c:v>41711</c:v>
                </c:pt>
                <c:pt idx="2629">
                  <c:v>41712</c:v>
                </c:pt>
                <c:pt idx="2630">
                  <c:v>41713</c:v>
                </c:pt>
                <c:pt idx="2631">
                  <c:v>41714</c:v>
                </c:pt>
                <c:pt idx="2632">
                  <c:v>41715</c:v>
                </c:pt>
                <c:pt idx="2633">
                  <c:v>41716</c:v>
                </c:pt>
                <c:pt idx="2634">
                  <c:v>41717</c:v>
                </c:pt>
                <c:pt idx="2635">
                  <c:v>41718</c:v>
                </c:pt>
                <c:pt idx="2636">
                  <c:v>41719</c:v>
                </c:pt>
                <c:pt idx="2637">
                  <c:v>41720</c:v>
                </c:pt>
                <c:pt idx="2638">
                  <c:v>41721</c:v>
                </c:pt>
                <c:pt idx="2639">
                  <c:v>41722</c:v>
                </c:pt>
                <c:pt idx="2640">
                  <c:v>41723</c:v>
                </c:pt>
                <c:pt idx="2641">
                  <c:v>41724</c:v>
                </c:pt>
                <c:pt idx="2642">
                  <c:v>41725</c:v>
                </c:pt>
                <c:pt idx="2643">
                  <c:v>41726</c:v>
                </c:pt>
                <c:pt idx="2644">
                  <c:v>41727</c:v>
                </c:pt>
                <c:pt idx="2645">
                  <c:v>41728</c:v>
                </c:pt>
                <c:pt idx="2646">
                  <c:v>41729</c:v>
                </c:pt>
                <c:pt idx="2647">
                  <c:v>41730</c:v>
                </c:pt>
                <c:pt idx="2648">
                  <c:v>41731</c:v>
                </c:pt>
                <c:pt idx="2649">
                  <c:v>41732</c:v>
                </c:pt>
                <c:pt idx="2650">
                  <c:v>41733</c:v>
                </c:pt>
                <c:pt idx="2651">
                  <c:v>41734</c:v>
                </c:pt>
                <c:pt idx="2652">
                  <c:v>41735</c:v>
                </c:pt>
                <c:pt idx="2653">
                  <c:v>41736</c:v>
                </c:pt>
                <c:pt idx="2654">
                  <c:v>41737</c:v>
                </c:pt>
                <c:pt idx="2655">
                  <c:v>41738</c:v>
                </c:pt>
                <c:pt idx="2656">
                  <c:v>41739</c:v>
                </c:pt>
                <c:pt idx="2657">
                  <c:v>41740</c:v>
                </c:pt>
                <c:pt idx="2658">
                  <c:v>41741</c:v>
                </c:pt>
                <c:pt idx="2659">
                  <c:v>41742</c:v>
                </c:pt>
                <c:pt idx="2660">
                  <c:v>41743</c:v>
                </c:pt>
                <c:pt idx="2661">
                  <c:v>41744</c:v>
                </c:pt>
                <c:pt idx="2662">
                  <c:v>41745</c:v>
                </c:pt>
                <c:pt idx="2663">
                  <c:v>41746</c:v>
                </c:pt>
                <c:pt idx="2664">
                  <c:v>41747</c:v>
                </c:pt>
                <c:pt idx="2665">
                  <c:v>41748</c:v>
                </c:pt>
                <c:pt idx="2666">
                  <c:v>41749</c:v>
                </c:pt>
                <c:pt idx="2667">
                  <c:v>41750</c:v>
                </c:pt>
                <c:pt idx="2668">
                  <c:v>41751</c:v>
                </c:pt>
                <c:pt idx="2669">
                  <c:v>41752</c:v>
                </c:pt>
                <c:pt idx="2670">
                  <c:v>41753</c:v>
                </c:pt>
                <c:pt idx="2671">
                  <c:v>41754</c:v>
                </c:pt>
                <c:pt idx="2672">
                  <c:v>41755</c:v>
                </c:pt>
                <c:pt idx="2673">
                  <c:v>41756</c:v>
                </c:pt>
                <c:pt idx="2674">
                  <c:v>41757</c:v>
                </c:pt>
                <c:pt idx="2675">
                  <c:v>41758</c:v>
                </c:pt>
                <c:pt idx="2676">
                  <c:v>41759</c:v>
                </c:pt>
                <c:pt idx="2677">
                  <c:v>41760</c:v>
                </c:pt>
                <c:pt idx="2678">
                  <c:v>41761</c:v>
                </c:pt>
                <c:pt idx="2679">
                  <c:v>41762</c:v>
                </c:pt>
                <c:pt idx="2680">
                  <c:v>41763</c:v>
                </c:pt>
                <c:pt idx="2681">
                  <c:v>41764</c:v>
                </c:pt>
                <c:pt idx="2682">
                  <c:v>41765</c:v>
                </c:pt>
                <c:pt idx="2683">
                  <c:v>41766</c:v>
                </c:pt>
                <c:pt idx="2684">
                  <c:v>41767</c:v>
                </c:pt>
                <c:pt idx="2685">
                  <c:v>41768</c:v>
                </c:pt>
                <c:pt idx="2686">
                  <c:v>41769</c:v>
                </c:pt>
                <c:pt idx="2687">
                  <c:v>41770</c:v>
                </c:pt>
                <c:pt idx="2688">
                  <c:v>41771</c:v>
                </c:pt>
                <c:pt idx="2689">
                  <c:v>41772</c:v>
                </c:pt>
                <c:pt idx="2690">
                  <c:v>41773</c:v>
                </c:pt>
                <c:pt idx="2691">
                  <c:v>41774</c:v>
                </c:pt>
                <c:pt idx="2692">
                  <c:v>41775</c:v>
                </c:pt>
                <c:pt idx="2693">
                  <c:v>41776</c:v>
                </c:pt>
                <c:pt idx="2694">
                  <c:v>41777</c:v>
                </c:pt>
                <c:pt idx="2695">
                  <c:v>41778</c:v>
                </c:pt>
                <c:pt idx="2696">
                  <c:v>41779</c:v>
                </c:pt>
                <c:pt idx="2697">
                  <c:v>41780</c:v>
                </c:pt>
                <c:pt idx="2698">
                  <c:v>41781</c:v>
                </c:pt>
                <c:pt idx="2699">
                  <c:v>41782</c:v>
                </c:pt>
                <c:pt idx="2700">
                  <c:v>41783</c:v>
                </c:pt>
                <c:pt idx="2701">
                  <c:v>41784</c:v>
                </c:pt>
                <c:pt idx="2702">
                  <c:v>41785</c:v>
                </c:pt>
                <c:pt idx="2703">
                  <c:v>41786</c:v>
                </c:pt>
                <c:pt idx="2704">
                  <c:v>41787</c:v>
                </c:pt>
                <c:pt idx="2705">
                  <c:v>41788</c:v>
                </c:pt>
                <c:pt idx="2706">
                  <c:v>41789</c:v>
                </c:pt>
                <c:pt idx="2707">
                  <c:v>41790</c:v>
                </c:pt>
                <c:pt idx="2708">
                  <c:v>41791</c:v>
                </c:pt>
                <c:pt idx="2709">
                  <c:v>41792</c:v>
                </c:pt>
                <c:pt idx="2710">
                  <c:v>41793</c:v>
                </c:pt>
                <c:pt idx="2711">
                  <c:v>41794</c:v>
                </c:pt>
                <c:pt idx="2712">
                  <c:v>41795</c:v>
                </c:pt>
                <c:pt idx="2713">
                  <c:v>41796</c:v>
                </c:pt>
                <c:pt idx="2714">
                  <c:v>41797</c:v>
                </c:pt>
                <c:pt idx="2715">
                  <c:v>41798</c:v>
                </c:pt>
                <c:pt idx="2716">
                  <c:v>41799</c:v>
                </c:pt>
                <c:pt idx="2717">
                  <c:v>41800</c:v>
                </c:pt>
                <c:pt idx="2718">
                  <c:v>41801</c:v>
                </c:pt>
                <c:pt idx="2719">
                  <c:v>41802</c:v>
                </c:pt>
                <c:pt idx="2720">
                  <c:v>41803</c:v>
                </c:pt>
                <c:pt idx="2721">
                  <c:v>41804</c:v>
                </c:pt>
                <c:pt idx="2722">
                  <c:v>41805</c:v>
                </c:pt>
                <c:pt idx="2723">
                  <c:v>41806</c:v>
                </c:pt>
                <c:pt idx="2724">
                  <c:v>41807</c:v>
                </c:pt>
                <c:pt idx="2725">
                  <c:v>41808</c:v>
                </c:pt>
                <c:pt idx="2726">
                  <c:v>41809</c:v>
                </c:pt>
                <c:pt idx="2727">
                  <c:v>41810</c:v>
                </c:pt>
                <c:pt idx="2728">
                  <c:v>41811</c:v>
                </c:pt>
                <c:pt idx="2729">
                  <c:v>41812</c:v>
                </c:pt>
                <c:pt idx="2730">
                  <c:v>41813</c:v>
                </c:pt>
                <c:pt idx="2731">
                  <c:v>41814</c:v>
                </c:pt>
                <c:pt idx="2732">
                  <c:v>41815</c:v>
                </c:pt>
                <c:pt idx="2733">
                  <c:v>41816</c:v>
                </c:pt>
                <c:pt idx="2734">
                  <c:v>41817</c:v>
                </c:pt>
                <c:pt idx="2735">
                  <c:v>41818</c:v>
                </c:pt>
                <c:pt idx="2736">
                  <c:v>41819</c:v>
                </c:pt>
                <c:pt idx="2737">
                  <c:v>41820</c:v>
                </c:pt>
                <c:pt idx="2738">
                  <c:v>41821</c:v>
                </c:pt>
                <c:pt idx="2739">
                  <c:v>41822</c:v>
                </c:pt>
                <c:pt idx="2740">
                  <c:v>41823</c:v>
                </c:pt>
                <c:pt idx="2741">
                  <c:v>41824</c:v>
                </c:pt>
                <c:pt idx="2742">
                  <c:v>41825</c:v>
                </c:pt>
                <c:pt idx="2743">
                  <c:v>41826</c:v>
                </c:pt>
                <c:pt idx="2744">
                  <c:v>41827</c:v>
                </c:pt>
                <c:pt idx="2745">
                  <c:v>41828</c:v>
                </c:pt>
                <c:pt idx="2746">
                  <c:v>41829</c:v>
                </c:pt>
                <c:pt idx="2747">
                  <c:v>41830</c:v>
                </c:pt>
                <c:pt idx="2748">
                  <c:v>41831</c:v>
                </c:pt>
                <c:pt idx="2749">
                  <c:v>41832</c:v>
                </c:pt>
                <c:pt idx="2750">
                  <c:v>41833</c:v>
                </c:pt>
                <c:pt idx="2751">
                  <c:v>41834</c:v>
                </c:pt>
                <c:pt idx="2752">
                  <c:v>41835</c:v>
                </c:pt>
                <c:pt idx="2753">
                  <c:v>41836</c:v>
                </c:pt>
                <c:pt idx="2754">
                  <c:v>41837</c:v>
                </c:pt>
                <c:pt idx="2755">
                  <c:v>41838</c:v>
                </c:pt>
                <c:pt idx="2756">
                  <c:v>41839</c:v>
                </c:pt>
                <c:pt idx="2757">
                  <c:v>41840</c:v>
                </c:pt>
                <c:pt idx="2758">
                  <c:v>41841</c:v>
                </c:pt>
                <c:pt idx="2759">
                  <c:v>41842</c:v>
                </c:pt>
                <c:pt idx="2760">
                  <c:v>41843</c:v>
                </c:pt>
                <c:pt idx="2761">
                  <c:v>41844</c:v>
                </c:pt>
                <c:pt idx="2762">
                  <c:v>41845</c:v>
                </c:pt>
                <c:pt idx="2763">
                  <c:v>41846</c:v>
                </c:pt>
                <c:pt idx="2764">
                  <c:v>41847</c:v>
                </c:pt>
                <c:pt idx="2765">
                  <c:v>41848</c:v>
                </c:pt>
                <c:pt idx="2766">
                  <c:v>41849</c:v>
                </c:pt>
                <c:pt idx="2767">
                  <c:v>41850</c:v>
                </c:pt>
                <c:pt idx="2768">
                  <c:v>41851</c:v>
                </c:pt>
                <c:pt idx="2769">
                  <c:v>41852</c:v>
                </c:pt>
                <c:pt idx="2770">
                  <c:v>41853</c:v>
                </c:pt>
                <c:pt idx="2771">
                  <c:v>41854</c:v>
                </c:pt>
                <c:pt idx="2772">
                  <c:v>41855</c:v>
                </c:pt>
                <c:pt idx="2773">
                  <c:v>41856</c:v>
                </c:pt>
                <c:pt idx="2774">
                  <c:v>41857</c:v>
                </c:pt>
                <c:pt idx="2775">
                  <c:v>41858</c:v>
                </c:pt>
                <c:pt idx="2776">
                  <c:v>41859</c:v>
                </c:pt>
                <c:pt idx="2777">
                  <c:v>41860</c:v>
                </c:pt>
                <c:pt idx="2778">
                  <c:v>41861</c:v>
                </c:pt>
                <c:pt idx="2779">
                  <c:v>41862</c:v>
                </c:pt>
                <c:pt idx="2780">
                  <c:v>41863</c:v>
                </c:pt>
                <c:pt idx="2781">
                  <c:v>41864</c:v>
                </c:pt>
                <c:pt idx="2782">
                  <c:v>41865</c:v>
                </c:pt>
                <c:pt idx="2783">
                  <c:v>41866</c:v>
                </c:pt>
                <c:pt idx="2784">
                  <c:v>41867</c:v>
                </c:pt>
                <c:pt idx="2785">
                  <c:v>41868</c:v>
                </c:pt>
                <c:pt idx="2786">
                  <c:v>41869</c:v>
                </c:pt>
                <c:pt idx="2787">
                  <c:v>41870</c:v>
                </c:pt>
                <c:pt idx="2788">
                  <c:v>41871</c:v>
                </c:pt>
                <c:pt idx="2789">
                  <c:v>41872</c:v>
                </c:pt>
                <c:pt idx="2790">
                  <c:v>41873</c:v>
                </c:pt>
                <c:pt idx="2791">
                  <c:v>41874</c:v>
                </c:pt>
                <c:pt idx="2792">
                  <c:v>41875</c:v>
                </c:pt>
                <c:pt idx="2793">
                  <c:v>41876</c:v>
                </c:pt>
                <c:pt idx="2794">
                  <c:v>41877</c:v>
                </c:pt>
                <c:pt idx="2795">
                  <c:v>41878</c:v>
                </c:pt>
                <c:pt idx="2796">
                  <c:v>41879</c:v>
                </c:pt>
                <c:pt idx="2797">
                  <c:v>41880</c:v>
                </c:pt>
                <c:pt idx="2798">
                  <c:v>41881</c:v>
                </c:pt>
                <c:pt idx="2799">
                  <c:v>41882</c:v>
                </c:pt>
                <c:pt idx="2800">
                  <c:v>41883</c:v>
                </c:pt>
                <c:pt idx="2801">
                  <c:v>41884</c:v>
                </c:pt>
                <c:pt idx="2802">
                  <c:v>41885</c:v>
                </c:pt>
                <c:pt idx="2803">
                  <c:v>41886</c:v>
                </c:pt>
                <c:pt idx="2804">
                  <c:v>41887</c:v>
                </c:pt>
                <c:pt idx="2805">
                  <c:v>41888</c:v>
                </c:pt>
                <c:pt idx="2806">
                  <c:v>41889</c:v>
                </c:pt>
                <c:pt idx="2807">
                  <c:v>41890</c:v>
                </c:pt>
                <c:pt idx="2808">
                  <c:v>41891</c:v>
                </c:pt>
                <c:pt idx="2809">
                  <c:v>41892</c:v>
                </c:pt>
                <c:pt idx="2810">
                  <c:v>41893</c:v>
                </c:pt>
                <c:pt idx="2811">
                  <c:v>41894</c:v>
                </c:pt>
                <c:pt idx="2812">
                  <c:v>41895</c:v>
                </c:pt>
                <c:pt idx="2813">
                  <c:v>41896</c:v>
                </c:pt>
                <c:pt idx="2814">
                  <c:v>41897</c:v>
                </c:pt>
                <c:pt idx="2815">
                  <c:v>41898</c:v>
                </c:pt>
                <c:pt idx="2816">
                  <c:v>41899</c:v>
                </c:pt>
                <c:pt idx="2817">
                  <c:v>41900</c:v>
                </c:pt>
                <c:pt idx="2818">
                  <c:v>41901</c:v>
                </c:pt>
                <c:pt idx="2819">
                  <c:v>41902</c:v>
                </c:pt>
                <c:pt idx="2820">
                  <c:v>41903</c:v>
                </c:pt>
                <c:pt idx="2821">
                  <c:v>41904</c:v>
                </c:pt>
                <c:pt idx="2822">
                  <c:v>41905</c:v>
                </c:pt>
                <c:pt idx="2823">
                  <c:v>41906</c:v>
                </c:pt>
                <c:pt idx="2824">
                  <c:v>41907</c:v>
                </c:pt>
                <c:pt idx="2825">
                  <c:v>41908</c:v>
                </c:pt>
                <c:pt idx="2826">
                  <c:v>41909</c:v>
                </c:pt>
                <c:pt idx="2827">
                  <c:v>41910</c:v>
                </c:pt>
                <c:pt idx="2828">
                  <c:v>41911</c:v>
                </c:pt>
                <c:pt idx="2829">
                  <c:v>41912</c:v>
                </c:pt>
                <c:pt idx="2830">
                  <c:v>41913</c:v>
                </c:pt>
                <c:pt idx="2831">
                  <c:v>41914</c:v>
                </c:pt>
                <c:pt idx="2832">
                  <c:v>41915</c:v>
                </c:pt>
                <c:pt idx="2833">
                  <c:v>41916</c:v>
                </c:pt>
                <c:pt idx="2834">
                  <c:v>41917</c:v>
                </c:pt>
                <c:pt idx="2835">
                  <c:v>41918</c:v>
                </c:pt>
                <c:pt idx="2836">
                  <c:v>41919</c:v>
                </c:pt>
                <c:pt idx="2837">
                  <c:v>41920</c:v>
                </c:pt>
                <c:pt idx="2838">
                  <c:v>41921</c:v>
                </c:pt>
                <c:pt idx="2839">
                  <c:v>41922</c:v>
                </c:pt>
                <c:pt idx="2840">
                  <c:v>41923</c:v>
                </c:pt>
                <c:pt idx="2841">
                  <c:v>41924</c:v>
                </c:pt>
                <c:pt idx="2842">
                  <c:v>41925</c:v>
                </c:pt>
                <c:pt idx="2843">
                  <c:v>41926</c:v>
                </c:pt>
                <c:pt idx="2844">
                  <c:v>41927</c:v>
                </c:pt>
                <c:pt idx="2845">
                  <c:v>41928</c:v>
                </c:pt>
                <c:pt idx="2846">
                  <c:v>41929</c:v>
                </c:pt>
                <c:pt idx="2847">
                  <c:v>41930</c:v>
                </c:pt>
                <c:pt idx="2848">
                  <c:v>41931</c:v>
                </c:pt>
                <c:pt idx="2849">
                  <c:v>41932</c:v>
                </c:pt>
                <c:pt idx="2850">
                  <c:v>41933</c:v>
                </c:pt>
                <c:pt idx="2851">
                  <c:v>41934</c:v>
                </c:pt>
                <c:pt idx="2852">
                  <c:v>41935</c:v>
                </c:pt>
                <c:pt idx="2853">
                  <c:v>41936</c:v>
                </c:pt>
                <c:pt idx="2854">
                  <c:v>41937</c:v>
                </c:pt>
                <c:pt idx="2855">
                  <c:v>41938</c:v>
                </c:pt>
                <c:pt idx="2856">
                  <c:v>41939</c:v>
                </c:pt>
                <c:pt idx="2857">
                  <c:v>41940</c:v>
                </c:pt>
                <c:pt idx="2858">
                  <c:v>41941</c:v>
                </c:pt>
                <c:pt idx="2859">
                  <c:v>41942</c:v>
                </c:pt>
                <c:pt idx="2860">
                  <c:v>41943</c:v>
                </c:pt>
                <c:pt idx="2861">
                  <c:v>41944</c:v>
                </c:pt>
                <c:pt idx="2862">
                  <c:v>41945</c:v>
                </c:pt>
                <c:pt idx="2863">
                  <c:v>41946</c:v>
                </c:pt>
                <c:pt idx="2864">
                  <c:v>41947</c:v>
                </c:pt>
                <c:pt idx="2865">
                  <c:v>41948</c:v>
                </c:pt>
                <c:pt idx="2866">
                  <c:v>41949</c:v>
                </c:pt>
                <c:pt idx="2867">
                  <c:v>41950</c:v>
                </c:pt>
                <c:pt idx="2868">
                  <c:v>41951</c:v>
                </c:pt>
                <c:pt idx="2869">
                  <c:v>41952</c:v>
                </c:pt>
                <c:pt idx="2870">
                  <c:v>41953</c:v>
                </c:pt>
                <c:pt idx="2871">
                  <c:v>41954</c:v>
                </c:pt>
                <c:pt idx="2872">
                  <c:v>41955</c:v>
                </c:pt>
                <c:pt idx="2873">
                  <c:v>41956</c:v>
                </c:pt>
                <c:pt idx="2874">
                  <c:v>41957</c:v>
                </c:pt>
                <c:pt idx="2875">
                  <c:v>41958</c:v>
                </c:pt>
                <c:pt idx="2876">
                  <c:v>41959</c:v>
                </c:pt>
                <c:pt idx="2877">
                  <c:v>41960</c:v>
                </c:pt>
                <c:pt idx="2878">
                  <c:v>41961</c:v>
                </c:pt>
                <c:pt idx="2879">
                  <c:v>41962</c:v>
                </c:pt>
                <c:pt idx="2880">
                  <c:v>41963</c:v>
                </c:pt>
                <c:pt idx="2881">
                  <c:v>41964</c:v>
                </c:pt>
                <c:pt idx="2882">
                  <c:v>41965</c:v>
                </c:pt>
                <c:pt idx="2883">
                  <c:v>41966</c:v>
                </c:pt>
                <c:pt idx="2884">
                  <c:v>41967</c:v>
                </c:pt>
                <c:pt idx="2885">
                  <c:v>41968</c:v>
                </c:pt>
                <c:pt idx="2886">
                  <c:v>41969</c:v>
                </c:pt>
                <c:pt idx="2887">
                  <c:v>41970</c:v>
                </c:pt>
                <c:pt idx="2888">
                  <c:v>41971</c:v>
                </c:pt>
                <c:pt idx="2889">
                  <c:v>41972</c:v>
                </c:pt>
                <c:pt idx="2890">
                  <c:v>41973</c:v>
                </c:pt>
                <c:pt idx="2891">
                  <c:v>41974</c:v>
                </c:pt>
                <c:pt idx="2892">
                  <c:v>41975</c:v>
                </c:pt>
                <c:pt idx="2893">
                  <c:v>41976</c:v>
                </c:pt>
                <c:pt idx="2894">
                  <c:v>41977</c:v>
                </c:pt>
                <c:pt idx="2895">
                  <c:v>41978</c:v>
                </c:pt>
                <c:pt idx="2896">
                  <c:v>41979</c:v>
                </c:pt>
                <c:pt idx="2897">
                  <c:v>41980</c:v>
                </c:pt>
                <c:pt idx="2898">
                  <c:v>41981</c:v>
                </c:pt>
                <c:pt idx="2899">
                  <c:v>41982</c:v>
                </c:pt>
                <c:pt idx="2900">
                  <c:v>41983</c:v>
                </c:pt>
                <c:pt idx="2901">
                  <c:v>41984</c:v>
                </c:pt>
                <c:pt idx="2902">
                  <c:v>41985</c:v>
                </c:pt>
                <c:pt idx="2903">
                  <c:v>41986</c:v>
                </c:pt>
                <c:pt idx="2904">
                  <c:v>41987</c:v>
                </c:pt>
                <c:pt idx="2905">
                  <c:v>41988</c:v>
                </c:pt>
                <c:pt idx="2906">
                  <c:v>41989</c:v>
                </c:pt>
                <c:pt idx="2907">
                  <c:v>41990</c:v>
                </c:pt>
                <c:pt idx="2908">
                  <c:v>41991</c:v>
                </c:pt>
                <c:pt idx="2909">
                  <c:v>41992</c:v>
                </c:pt>
                <c:pt idx="2910">
                  <c:v>41993</c:v>
                </c:pt>
                <c:pt idx="2911">
                  <c:v>41994</c:v>
                </c:pt>
                <c:pt idx="2912">
                  <c:v>41995</c:v>
                </c:pt>
                <c:pt idx="2913">
                  <c:v>41996</c:v>
                </c:pt>
                <c:pt idx="2914">
                  <c:v>41997</c:v>
                </c:pt>
                <c:pt idx="2915">
                  <c:v>41998</c:v>
                </c:pt>
                <c:pt idx="2916">
                  <c:v>41999</c:v>
                </c:pt>
                <c:pt idx="2917">
                  <c:v>42000</c:v>
                </c:pt>
                <c:pt idx="2918">
                  <c:v>42001</c:v>
                </c:pt>
                <c:pt idx="2919">
                  <c:v>42002</c:v>
                </c:pt>
                <c:pt idx="2920">
                  <c:v>42003</c:v>
                </c:pt>
                <c:pt idx="2921">
                  <c:v>42004</c:v>
                </c:pt>
              </c:numCache>
            </c:numRef>
          </c:xVal>
          <c:yVal>
            <c:numRef>
              <c:f>smsim205_1_204750!$J$2:$J$2923</c:f>
              <c:numCache>
                <c:formatCode>General</c:formatCode>
                <c:ptCount val="2922"/>
                <c:pt idx="0">
                  <c:v>55.797666574955763</c:v>
                </c:pt>
                <c:pt idx="1">
                  <c:v>56.593912717954495</c:v>
                </c:pt>
                <c:pt idx="2">
                  <c:v>56.816632998377493</c:v>
                </c:pt>
                <c:pt idx="3">
                  <c:v>57.144843528475072</c:v>
                </c:pt>
                <c:pt idx="4">
                  <c:v>57.653547670077103</c:v>
                </c:pt>
                <c:pt idx="5">
                  <c:v>58.162078896341939</c:v>
                </c:pt>
                <c:pt idx="6">
                  <c:v>58.281335602811247</c:v>
                </c:pt>
                <c:pt idx="7">
                  <c:v>58.902122212958673</c:v>
                </c:pt>
                <c:pt idx="8">
                  <c:v>61.415331632909684</c:v>
                </c:pt>
                <c:pt idx="9">
                  <c:v>60.993807952161042</c:v>
                </c:pt>
                <c:pt idx="10">
                  <c:v>60.91659595733281</c:v>
                </c:pt>
                <c:pt idx="11">
                  <c:v>61.403009841597374</c:v>
                </c:pt>
                <c:pt idx="12">
                  <c:v>61.000933219677556</c:v>
                </c:pt>
                <c:pt idx="13">
                  <c:v>60.764047902421957</c:v>
                </c:pt>
                <c:pt idx="14">
                  <c:v>60.71156445115983</c:v>
                </c:pt>
                <c:pt idx="15">
                  <c:v>60.710086648867168</c:v>
                </c:pt>
                <c:pt idx="16">
                  <c:v>60.461156344944108</c:v>
                </c:pt>
                <c:pt idx="17">
                  <c:v>60.453488646846999</c:v>
                </c:pt>
                <c:pt idx="18">
                  <c:v>75.359140082828134</c:v>
                </c:pt>
                <c:pt idx="19">
                  <c:v>74.897123915856227</c:v>
                </c:pt>
                <c:pt idx="20">
                  <c:v>75.338551136062421</c:v>
                </c:pt>
                <c:pt idx="21">
                  <c:v>75.566935206763503</c:v>
                </c:pt>
                <c:pt idx="22">
                  <c:v>75.566935206763503</c:v>
                </c:pt>
                <c:pt idx="23">
                  <c:v>75.566935206763503</c:v>
                </c:pt>
                <c:pt idx="24">
                  <c:v>75.566935206763503</c:v>
                </c:pt>
                <c:pt idx="25">
                  <c:v>75.566935206763503</c:v>
                </c:pt>
                <c:pt idx="26">
                  <c:v>75.566935206763503</c:v>
                </c:pt>
                <c:pt idx="27">
                  <c:v>76.201893974522463</c:v>
                </c:pt>
                <c:pt idx="28">
                  <c:v>77.126601199570402</c:v>
                </c:pt>
                <c:pt idx="29">
                  <c:v>77.815817458611932</c:v>
                </c:pt>
                <c:pt idx="30">
                  <c:v>78.071375288594695</c:v>
                </c:pt>
                <c:pt idx="31">
                  <c:v>77.946672908359261</c:v>
                </c:pt>
                <c:pt idx="32">
                  <c:v>77.633896948573096</c:v>
                </c:pt>
                <c:pt idx="33">
                  <c:v>77.377236337089016</c:v>
                </c:pt>
                <c:pt idx="34">
                  <c:v>77.126813459143051</c:v>
                </c:pt>
                <c:pt idx="35">
                  <c:v>77.722550621052136</c:v>
                </c:pt>
                <c:pt idx="36">
                  <c:v>78.61485270931955</c:v>
                </c:pt>
                <c:pt idx="37">
                  <c:v>78.615920276512441</c:v>
                </c:pt>
                <c:pt idx="38">
                  <c:v>78.468554679941477</c:v>
                </c:pt>
                <c:pt idx="39">
                  <c:v>78.359916327016791</c:v>
                </c:pt>
                <c:pt idx="40">
                  <c:v>78.046926354737266</c:v>
                </c:pt>
                <c:pt idx="41">
                  <c:v>78.750288696884738</c:v>
                </c:pt>
                <c:pt idx="42">
                  <c:v>79.430154534836632</c:v>
                </c:pt>
                <c:pt idx="43">
                  <c:v>79.741712186575171</c:v>
                </c:pt>
                <c:pt idx="44">
                  <c:v>79.335164463001732</c:v>
                </c:pt>
                <c:pt idx="45">
                  <c:v>79.924100988249805</c:v>
                </c:pt>
                <c:pt idx="46">
                  <c:v>79.626877145294358</c:v>
                </c:pt>
                <c:pt idx="47">
                  <c:v>79.37921088544239</c:v>
                </c:pt>
                <c:pt idx="48">
                  <c:v>78.991402463700751</c:v>
                </c:pt>
                <c:pt idx="49">
                  <c:v>78.759469193469499</c:v>
                </c:pt>
                <c:pt idx="50">
                  <c:v>78.426631103819872</c:v>
                </c:pt>
                <c:pt idx="51">
                  <c:v>78.02418208449491</c:v>
                </c:pt>
                <c:pt idx="52">
                  <c:v>77.601155110798018</c:v>
                </c:pt>
                <c:pt idx="53">
                  <c:v>77.17995880573244</c:v>
                </c:pt>
                <c:pt idx="54">
                  <c:v>76.840415421449308</c:v>
                </c:pt>
                <c:pt idx="55">
                  <c:v>76.691488025213644</c:v>
                </c:pt>
                <c:pt idx="56">
                  <c:v>77.878812049035844</c:v>
                </c:pt>
                <c:pt idx="57">
                  <c:v>79.220506944090957</c:v>
                </c:pt>
                <c:pt idx="58">
                  <c:v>79.919541624006087</c:v>
                </c:pt>
                <c:pt idx="59">
                  <c:v>80.993510837541692</c:v>
                </c:pt>
                <c:pt idx="60">
                  <c:v>81.096377012342018</c:v>
                </c:pt>
                <c:pt idx="61">
                  <c:v>82.584014607390813</c:v>
                </c:pt>
                <c:pt idx="62">
                  <c:v>81.866382414719894</c:v>
                </c:pt>
                <c:pt idx="63">
                  <c:v>81.203527219926158</c:v>
                </c:pt>
                <c:pt idx="64">
                  <c:v>80.310644200985863</c:v>
                </c:pt>
                <c:pt idx="65">
                  <c:v>79.361026187139373</c:v>
                </c:pt>
                <c:pt idx="66">
                  <c:v>79.167037989194839</c:v>
                </c:pt>
                <c:pt idx="67">
                  <c:v>78.425626196681904</c:v>
                </c:pt>
                <c:pt idx="68">
                  <c:v>78.216381687432587</c:v>
                </c:pt>
                <c:pt idx="69">
                  <c:v>77.629098511284354</c:v>
                </c:pt>
                <c:pt idx="70">
                  <c:v>76.806636325683101</c:v>
                </c:pt>
                <c:pt idx="71">
                  <c:v>75.83336726113879</c:v>
                </c:pt>
                <c:pt idx="72">
                  <c:v>74.853454721751191</c:v>
                </c:pt>
                <c:pt idx="73">
                  <c:v>73.964063041054047</c:v>
                </c:pt>
                <c:pt idx="74">
                  <c:v>73.057893072427134</c:v>
                </c:pt>
                <c:pt idx="75">
                  <c:v>72.217994711062317</c:v>
                </c:pt>
                <c:pt idx="76">
                  <c:v>72.386878298395601</c:v>
                </c:pt>
                <c:pt idx="77">
                  <c:v>72.903554486746671</c:v>
                </c:pt>
                <c:pt idx="78">
                  <c:v>73.482327476178298</c:v>
                </c:pt>
                <c:pt idx="79">
                  <c:v>73.881061523603449</c:v>
                </c:pt>
                <c:pt idx="80">
                  <c:v>74.030724660467868</c:v>
                </c:pt>
                <c:pt idx="81">
                  <c:v>74.551490378923575</c:v>
                </c:pt>
                <c:pt idx="82">
                  <c:v>74.725847728378255</c:v>
                </c:pt>
                <c:pt idx="83">
                  <c:v>74.006022916410672</c:v>
                </c:pt>
                <c:pt idx="84">
                  <c:v>73.138385101874917</c:v>
                </c:pt>
                <c:pt idx="85">
                  <c:v>72.299314229165404</c:v>
                </c:pt>
                <c:pt idx="86">
                  <c:v>71.415337258932112</c:v>
                </c:pt>
                <c:pt idx="87">
                  <c:v>70.597094530459628</c:v>
                </c:pt>
                <c:pt idx="88">
                  <c:v>69.768431189550014</c:v>
                </c:pt>
                <c:pt idx="89">
                  <c:v>68.817149337969312</c:v>
                </c:pt>
                <c:pt idx="90">
                  <c:v>67.4900414968739</c:v>
                </c:pt>
                <c:pt idx="91">
                  <c:v>66.224597014101278</c:v>
                </c:pt>
                <c:pt idx="92">
                  <c:v>65.425830701043267</c:v>
                </c:pt>
                <c:pt idx="93">
                  <c:v>64.533317615674733</c:v>
                </c:pt>
                <c:pt idx="94">
                  <c:v>63.507565099868316</c:v>
                </c:pt>
                <c:pt idx="95">
                  <c:v>62.142995367053302</c:v>
                </c:pt>
                <c:pt idx="96">
                  <c:v>60.692670915970531</c:v>
                </c:pt>
                <c:pt idx="97">
                  <c:v>59.464292417443275</c:v>
                </c:pt>
                <c:pt idx="98">
                  <c:v>58.089757472363303</c:v>
                </c:pt>
                <c:pt idx="99">
                  <c:v>56.574180640020082</c:v>
                </c:pt>
                <c:pt idx="100">
                  <c:v>55.09800052983752</c:v>
                </c:pt>
                <c:pt idx="101">
                  <c:v>53.473372460554955</c:v>
                </c:pt>
                <c:pt idx="102">
                  <c:v>51.60983943769854</c:v>
                </c:pt>
                <c:pt idx="103">
                  <c:v>49.689210860498818</c:v>
                </c:pt>
                <c:pt idx="104">
                  <c:v>47.892815262868929</c:v>
                </c:pt>
                <c:pt idx="105">
                  <c:v>46.225303077199165</c:v>
                </c:pt>
                <c:pt idx="106">
                  <c:v>44.490027448127684</c:v>
                </c:pt>
                <c:pt idx="107">
                  <c:v>43.431012321408843</c:v>
                </c:pt>
                <c:pt idx="108">
                  <c:v>42.121963468294709</c:v>
                </c:pt>
                <c:pt idx="109">
                  <c:v>40.632496408425546</c:v>
                </c:pt>
                <c:pt idx="110">
                  <c:v>39.270717060647975</c:v>
                </c:pt>
                <c:pt idx="111">
                  <c:v>37.80450216273038</c:v>
                </c:pt>
                <c:pt idx="112">
                  <c:v>36.0076128247131</c:v>
                </c:pt>
                <c:pt idx="113">
                  <c:v>36.208037888878344</c:v>
                </c:pt>
                <c:pt idx="114">
                  <c:v>34.529896143459297</c:v>
                </c:pt>
                <c:pt idx="115">
                  <c:v>32.679024052114301</c:v>
                </c:pt>
                <c:pt idx="116">
                  <c:v>30.725842448182387</c:v>
                </c:pt>
                <c:pt idx="117">
                  <c:v>28.794584311233379</c:v>
                </c:pt>
                <c:pt idx="118">
                  <c:v>27.062792363923005</c:v>
                </c:pt>
                <c:pt idx="119">
                  <c:v>25.86216862724018</c:v>
                </c:pt>
                <c:pt idx="120">
                  <c:v>24.09234692898351</c:v>
                </c:pt>
                <c:pt idx="121">
                  <c:v>22.454730380108622</c:v>
                </c:pt>
                <c:pt idx="122">
                  <c:v>20.610027267456232</c:v>
                </c:pt>
                <c:pt idx="123">
                  <c:v>18.788740217560864</c:v>
                </c:pt>
                <c:pt idx="124">
                  <c:v>20.178685224195764</c:v>
                </c:pt>
                <c:pt idx="125">
                  <c:v>26.1692418784151</c:v>
                </c:pt>
                <c:pt idx="126">
                  <c:v>24.246397795829903</c:v>
                </c:pt>
                <c:pt idx="127">
                  <c:v>37.225378200773065</c:v>
                </c:pt>
                <c:pt idx="128">
                  <c:v>56.038404909509786</c:v>
                </c:pt>
                <c:pt idx="129">
                  <c:v>53.840476100578897</c:v>
                </c:pt>
                <c:pt idx="130">
                  <c:v>51.828747456362869</c:v>
                </c:pt>
                <c:pt idx="131">
                  <c:v>49.605379729955253</c:v>
                </c:pt>
                <c:pt idx="132">
                  <c:v>47.029717896856383</c:v>
                </c:pt>
                <c:pt idx="133">
                  <c:v>44.305893211101001</c:v>
                </c:pt>
                <c:pt idx="134">
                  <c:v>49.064957871472288</c:v>
                </c:pt>
                <c:pt idx="135">
                  <c:v>47.408688516757891</c:v>
                </c:pt>
                <c:pt idx="136">
                  <c:v>49.549712210652423</c:v>
                </c:pt>
                <c:pt idx="137">
                  <c:v>47.819101121071334</c:v>
                </c:pt>
                <c:pt idx="138">
                  <c:v>45.741686537569606</c:v>
                </c:pt>
                <c:pt idx="139">
                  <c:v>43.240847824768011</c:v>
                </c:pt>
                <c:pt idx="140">
                  <c:v>40.448595348126574</c:v>
                </c:pt>
                <c:pt idx="141">
                  <c:v>38.041751911654309</c:v>
                </c:pt>
                <c:pt idx="142">
                  <c:v>37.082040580866341</c:v>
                </c:pt>
                <c:pt idx="143">
                  <c:v>34.379475014609525</c:v>
                </c:pt>
                <c:pt idx="144">
                  <c:v>33.898657197498892</c:v>
                </c:pt>
                <c:pt idx="145">
                  <c:v>32.613748866734745</c:v>
                </c:pt>
                <c:pt idx="146">
                  <c:v>29.803559008016386</c:v>
                </c:pt>
                <c:pt idx="147">
                  <c:v>30.699967910958911</c:v>
                </c:pt>
                <c:pt idx="148">
                  <c:v>38.475691795838529</c:v>
                </c:pt>
                <c:pt idx="149">
                  <c:v>39.529625942203523</c:v>
                </c:pt>
                <c:pt idx="150">
                  <c:v>37.483177351143617</c:v>
                </c:pt>
                <c:pt idx="151">
                  <c:v>45.740102811138165</c:v>
                </c:pt>
                <c:pt idx="152">
                  <c:v>45.70641627308926</c:v>
                </c:pt>
                <c:pt idx="153">
                  <c:v>43.24047490756405</c:v>
                </c:pt>
                <c:pt idx="154">
                  <c:v>40.578434537851408</c:v>
                </c:pt>
                <c:pt idx="155">
                  <c:v>37.976694331144955</c:v>
                </c:pt>
                <c:pt idx="156">
                  <c:v>35.157123911424101</c:v>
                </c:pt>
                <c:pt idx="157">
                  <c:v>32.208291200376777</c:v>
                </c:pt>
                <c:pt idx="158">
                  <c:v>29.143656255159801</c:v>
                </c:pt>
                <c:pt idx="159">
                  <c:v>26.104930861831718</c:v>
                </c:pt>
                <c:pt idx="160">
                  <c:v>29.227538414790892</c:v>
                </c:pt>
                <c:pt idx="161">
                  <c:v>26.893859105308007</c:v>
                </c:pt>
                <c:pt idx="162">
                  <c:v>29.12938700649639</c:v>
                </c:pt>
                <c:pt idx="163">
                  <c:v>28.2192483965697</c:v>
                </c:pt>
                <c:pt idx="164">
                  <c:v>25.177865613304299</c:v>
                </c:pt>
                <c:pt idx="165">
                  <c:v>25.706443667442297</c:v>
                </c:pt>
                <c:pt idx="166">
                  <c:v>23.402179815585672</c:v>
                </c:pt>
                <c:pt idx="167">
                  <c:v>20.435052420653129</c:v>
                </c:pt>
                <c:pt idx="168">
                  <c:v>17.919664582553072</c:v>
                </c:pt>
                <c:pt idx="169">
                  <c:v>14.72036950925842</c:v>
                </c:pt>
                <c:pt idx="170">
                  <c:v>19.737040615897875</c:v>
                </c:pt>
                <c:pt idx="171">
                  <c:v>18.584837830352949</c:v>
                </c:pt>
                <c:pt idx="172">
                  <c:v>21.22246389485958</c:v>
                </c:pt>
                <c:pt idx="173">
                  <c:v>18.646659418559906</c:v>
                </c:pt>
                <c:pt idx="174">
                  <c:v>15.86202021328992</c:v>
                </c:pt>
                <c:pt idx="175">
                  <c:v>24.235314664497171</c:v>
                </c:pt>
                <c:pt idx="176">
                  <c:v>25.042437999800679</c:v>
                </c:pt>
                <c:pt idx="177">
                  <c:v>23.247844215755801</c:v>
                </c:pt>
                <c:pt idx="178">
                  <c:v>21.22362592307687</c:v>
                </c:pt>
                <c:pt idx="179">
                  <c:v>19.750207489893764</c:v>
                </c:pt>
                <c:pt idx="180">
                  <c:v>17.551352228931524</c:v>
                </c:pt>
                <c:pt idx="181">
                  <c:v>14.851599860107111</c:v>
                </c:pt>
                <c:pt idx="182">
                  <c:v>16.156610463964192</c:v>
                </c:pt>
                <c:pt idx="183">
                  <c:v>19.810057014156019</c:v>
                </c:pt>
                <c:pt idx="184">
                  <c:v>23.759398251036128</c:v>
                </c:pt>
                <c:pt idx="185">
                  <c:v>25.447396461787054</c:v>
                </c:pt>
                <c:pt idx="186">
                  <c:v>23.581751204876166</c:v>
                </c:pt>
                <c:pt idx="187">
                  <c:v>21.142382000886229</c:v>
                </c:pt>
                <c:pt idx="188">
                  <c:v>19.198696816463297</c:v>
                </c:pt>
                <c:pt idx="189">
                  <c:v>29.102310118105191</c:v>
                </c:pt>
                <c:pt idx="190">
                  <c:v>31.964679518693593</c:v>
                </c:pt>
                <c:pt idx="191">
                  <c:v>30.317572525657013</c:v>
                </c:pt>
                <c:pt idx="192">
                  <c:v>31.840366722755935</c:v>
                </c:pt>
                <c:pt idx="193">
                  <c:v>29.344705453994404</c:v>
                </c:pt>
                <c:pt idx="194">
                  <c:v>26.424898260361498</c:v>
                </c:pt>
                <c:pt idx="195">
                  <c:v>23.172917324563297</c:v>
                </c:pt>
                <c:pt idx="196">
                  <c:v>19.788066891898982</c:v>
                </c:pt>
                <c:pt idx="197">
                  <c:v>16.52545639635149</c:v>
                </c:pt>
                <c:pt idx="198">
                  <c:v>13.49432267142392</c:v>
                </c:pt>
                <c:pt idx="199">
                  <c:v>10.992796494868394</c:v>
                </c:pt>
                <c:pt idx="200">
                  <c:v>12.288055854947022</c:v>
                </c:pt>
                <c:pt idx="201">
                  <c:v>10.063462402955512</c:v>
                </c:pt>
                <c:pt idx="202">
                  <c:v>8.7216674844484299</c:v>
                </c:pt>
                <c:pt idx="203">
                  <c:v>7.2307710472474378</c:v>
                </c:pt>
                <c:pt idx="204">
                  <c:v>13.556603245617941</c:v>
                </c:pt>
                <c:pt idx="205">
                  <c:v>12.424744431745792</c:v>
                </c:pt>
                <c:pt idx="206">
                  <c:v>10.38749302737911</c:v>
                </c:pt>
                <c:pt idx="207">
                  <c:v>8.596680945649334</c:v>
                </c:pt>
                <c:pt idx="208">
                  <c:v>7.1592664041281182</c:v>
                </c:pt>
                <c:pt idx="209">
                  <c:v>10.945899079508807</c:v>
                </c:pt>
                <c:pt idx="210">
                  <c:v>17.79766207536592</c:v>
                </c:pt>
                <c:pt idx="211">
                  <c:v>15.751471823627728</c:v>
                </c:pt>
                <c:pt idx="212">
                  <c:v>13.793990468654801</c:v>
                </c:pt>
                <c:pt idx="213">
                  <c:v>21.527300275288663</c:v>
                </c:pt>
                <c:pt idx="214">
                  <c:v>19.518997806869521</c:v>
                </c:pt>
                <c:pt idx="215">
                  <c:v>17.365985373419555</c:v>
                </c:pt>
                <c:pt idx="216">
                  <c:v>15.172974327644305</c:v>
                </c:pt>
                <c:pt idx="217">
                  <c:v>12.891810569977876</c:v>
                </c:pt>
                <c:pt idx="218">
                  <c:v>10.804111053910017</c:v>
                </c:pt>
                <c:pt idx="219">
                  <c:v>10.120512394453677</c:v>
                </c:pt>
                <c:pt idx="220">
                  <c:v>10.141933698748492</c:v>
                </c:pt>
                <c:pt idx="221">
                  <c:v>10.725114640024042</c:v>
                </c:pt>
                <c:pt idx="222">
                  <c:v>11.971110300745575</c:v>
                </c:pt>
                <c:pt idx="223">
                  <c:v>11.341368518277951</c:v>
                </c:pt>
                <c:pt idx="224">
                  <c:v>10.042477028008058</c:v>
                </c:pt>
                <c:pt idx="225">
                  <c:v>8.5532191874352996</c:v>
                </c:pt>
                <c:pt idx="226">
                  <c:v>7.1757406020489229</c:v>
                </c:pt>
                <c:pt idx="227">
                  <c:v>8.5765734215400578</c:v>
                </c:pt>
                <c:pt idx="228">
                  <c:v>10.156678105409478</c:v>
                </c:pt>
                <c:pt idx="229">
                  <c:v>8.9151830452149472</c:v>
                </c:pt>
                <c:pt idx="230">
                  <c:v>13.00128967485802</c:v>
                </c:pt>
                <c:pt idx="231">
                  <c:v>13.166851299396344</c:v>
                </c:pt>
                <c:pt idx="232">
                  <c:v>11.434946510302673</c:v>
                </c:pt>
                <c:pt idx="233">
                  <c:v>9.9442393581667119</c:v>
                </c:pt>
                <c:pt idx="234">
                  <c:v>9.1078242952699267</c:v>
                </c:pt>
                <c:pt idx="235">
                  <c:v>7.8070100530579909</c:v>
                </c:pt>
                <c:pt idx="236">
                  <c:v>6.6144856941384136</c:v>
                </c:pt>
                <c:pt idx="237">
                  <c:v>5.5669367220946757</c:v>
                </c:pt>
                <c:pt idx="238">
                  <c:v>4.7173417880293416</c:v>
                </c:pt>
                <c:pt idx="239">
                  <c:v>4.3485186079715863</c:v>
                </c:pt>
                <c:pt idx="240">
                  <c:v>10.595882335679478</c:v>
                </c:pt>
                <c:pt idx="241">
                  <c:v>14.152320500195415</c:v>
                </c:pt>
                <c:pt idx="242">
                  <c:v>12.588859640476207</c:v>
                </c:pt>
                <c:pt idx="243">
                  <c:v>16.286583971558603</c:v>
                </c:pt>
                <c:pt idx="244">
                  <c:v>14.761169025665145</c:v>
                </c:pt>
                <c:pt idx="245">
                  <c:v>17.120020206369695</c:v>
                </c:pt>
                <c:pt idx="246">
                  <c:v>19.107320858786149</c:v>
                </c:pt>
                <c:pt idx="247">
                  <c:v>24.707398271364749</c:v>
                </c:pt>
                <c:pt idx="248">
                  <c:v>74.840324972999738</c:v>
                </c:pt>
                <c:pt idx="249">
                  <c:v>74.605071392606376</c:v>
                </c:pt>
                <c:pt idx="250">
                  <c:v>74.158965286597038</c:v>
                </c:pt>
                <c:pt idx="251">
                  <c:v>73.817191976059434</c:v>
                </c:pt>
                <c:pt idx="252">
                  <c:v>74.508598052479556</c:v>
                </c:pt>
                <c:pt idx="253">
                  <c:v>75.058611650235534</c:v>
                </c:pt>
                <c:pt idx="254">
                  <c:v>73.925489207404766</c:v>
                </c:pt>
                <c:pt idx="255">
                  <c:v>72.59071731050345</c:v>
                </c:pt>
                <c:pt idx="256">
                  <c:v>71.111814821113086</c:v>
                </c:pt>
                <c:pt idx="257">
                  <c:v>69.650905857453466</c:v>
                </c:pt>
                <c:pt idx="258">
                  <c:v>68.204825957358608</c:v>
                </c:pt>
                <c:pt idx="259">
                  <c:v>66.616058121296987</c:v>
                </c:pt>
                <c:pt idx="260">
                  <c:v>68.300517817259191</c:v>
                </c:pt>
                <c:pt idx="261">
                  <c:v>67.26653265382339</c:v>
                </c:pt>
                <c:pt idx="262">
                  <c:v>66.119868895869018</c:v>
                </c:pt>
                <c:pt idx="263">
                  <c:v>64.837013903626655</c:v>
                </c:pt>
                <c:pt idx="264">
                  <c:v>63.370134658224735</c:v>
                </c:pt>
                <c:pt idx="265">
                  <c:v>61.887804536963927</c:v>
                </c:pt>
                <c:pt idx="266">
                  <c:v>60.424247028983643</c:v>
                </c:pt>
                <c:pt idx="267">
                  <c:v>60.976971475640717</c:v>
                </c:pt>
                <c:pt idx="268">
                  <c:v>60.81626224362585</c:v>
                </c:pt>
                <c:pt idx="269">
                  <c:v>60.486597318071198</c:v>
                </c:pt>
                <c:pt idx="270">
                  <c:v>60.755592232082762</c:v>
                </c:pt>
                <c:pt idx="271">
                  <c:v>59.532685400375769</c:v>
                </c:pt>
                <c:pt idx="272">
                  <c:v>58.168388121741721</c:v>
                </c:pt>
                <c:pt idx="273">
                  <c:v>57.066235645237271</c:v>
                </c:pt>
                <c:pt idx="274">
                  <c:v>55.885936820632637</c:v>
                </c:pt>
                <c:pt idx="275">
                  <c:v>54.92752185175118</c:v>
                </c:pt>
                <c:pt idx="276">
                  <c:v>54.851447813471061</c:v>
                </c:pt>
                <c:pt idx="277">
                  <c:v>53.922088298580299</c:v>
                </c:pt>
                <c:pt idx="278">
                  <c:v>53.03478573757927</c:v>
                </c:pt>
                <c:pt idx="279">
                  <c:v>52.207008772103364</c:v>
                </c:pt>
                <c:pt idx="280">
                  <c:v>51.373252679268482</c:v>
                </c:pt>
                <c:pt idx="281">
                  <c:v>50.536839196496288</c:v>
                </c:pt>
                <c:pt idx="282">
                  <c:v>49.779817542284</c:v>
                </c:pt>
                <c:pt idx="283">
                  <c:v>49.020163778722619</c:v>
                </c:pt>
                <c:pt idx="284">
                  <c:v>48.304845982425235</c:v>
                </c:pt>
                <c:pt idx="285">
                  <c:v>47.68462021291009</c:v>
                </c:pt>
                <c:pt idx="286">
                  <c:v>47.115274418838787</c:v>
                </c:pt>
                <c:pt idx="287">
                  <c:v>46.399125192671377</c:v>
                </c:pt>
                <c:pt idx="288">
                  <c:v>45.476346536936205</c:v>
                </c:pt>
                <c:pt idx="289">
                  <c:v>44.519960025144627</c:v>
                </c:pt>
                <c:pt idx="290">
                  <c:v>46.420036148850357</c:v>
                </c:pt>
                <c:pt idx="291">
                  <c:v>50.148209621687542</c:v>
                </c:pt>
                <c:pt idx="292">
                  <c:v>51.9432536955701</c:v>
                </c:pt>
                <c:pt idx="293">
                  <c:v>53.08436861166355</c:v>
                </c:pt>
                <c:pt idx="294">
                  <c:v>53.163926194435909</c:v>
                </c:pt>
                <c:pt idx="295">
                  <c:v>55.862480557883934</c:v>
                </c:pt>
                <c:pt idx="296">
                  <c:v>55.80876600203338</c:v>
                </c:pt>
                <c:pt idx="297">
                  <c:v>55.350780916049295</c:v>
                </c:pt>
                <c:pt idx="298">
                  <c:v>54.77304875694395</c:v>
                </c:pt>
                <c:pt idx="299">
                  <c:v>54.199018349208337</c:v>
                </c:pt>
                <c:pt idx="300">
                  <c:v>53.619711019061192</c:v>
                </c:pt>
                <c:pt idx="301">
                  <c:v>53.007846985992735</c:v>
                </c:pt>
                <c:pt idx="302">
                  <c:v>53.131188045458948</c:v>
                </c:pt>
                <c:pt idx="303">
                  <c:v>52.501500198569467</c:v>
                </c:pt>
                <c:pt idx="304">
                  <c:v>52.232439467415581</c:v>
                </c:pt>
                <c:pt idx="305">
                  <c:v>51.935476141919807</c:v>
                </c:pt>
                <c:pt idx="306">
                  <c:v>51.864704104225176</c:v>
                </c:pt>
                <c:pt idx="307">
                  <c:v>52.358094949682744</c:v>
                </c:pt>
                <c:pt idx="308">
                  <c:v>52.098999430793818</c:v>
                </c:pt>
                <c:pt idx="309">
                  <c:v>55.825064087826242</c:v>
                </c:pt>
                <c:pt idx="310">
                  <c:v>58.588141936337024</c:v>
                </c:pt>
                <c:pt idx="311">
                  <c:v>58.630227551098351</c:v>
                </c:pt>
                <c:pt idx="312">
                  <c:v>60.520841589736129</c:v>
                </c:pt>
                <c:pt idx="313">
                  <c:v>62.274039122115639</c:v>
                </c:pt>
                <c:pt idx="314">
                  <c:v>68.680448848471528</c:v>
                </c:pt>
                <c:pt idx="315">
                  <c:v>69.735177668239999</c:v>
                </c:pt>
                <c:pt idx="316">
                  <c:v>70.691249186418531</c:v>
                </c:pt>
                <c:pt idx="317">
                  <c:v>71.220904976216914</c:v>
                </c:pt>
                <c:pt idx="318">
                  <c:v>71.220904976216914</c:v>
                </c:pt>
                <c:pt idx="319">
                  <c:v>71.220904976216914</c:v>
                </c:pt>
                <c:pt idx="320">
                  <c:v>71.220904976216914</c:v>
                </c:pt>
                <c:pt idx="321">
                  <c:v>71.220904976216914</c:v>
                </c:pt>
                <c:pt idx="322">
                  <c:v>71.220904976216914</c:v>
                </c:pt>
                <c:pt idx="323">
                  <c:v>71.240175883592229</c:v>
                </c:pt>
                <c:pt idx="324">
                  <c:v>71.285404334937368</c:v>
                </c:pt>
                <c:pt idx="325">
                  <c:v>71.540625231084405</c:v>
                </c:pt>
                <c:pt idx="326">
                  <c:v>72.213434459922027</c:v>
                </c:pt>
                <c:pt idx="327">
                  <c:v>73.016201522268673</c:v>
                </c:pt>
                <c:pt idx="328">
                  <c:v>73.843312418825633</c:v>
                </c:pt>
                <c:pt idx="329">
                  <c:v>74.37822915769425</c:v>
                </c:pt>
                <c:pt idx="330">
                  <c:v>74.57440894778648</c:v>
                </c:pt>
                <c:pt idx="331">
                  <c:v>74.57440894778648</c:v>
                </c:pt>
                <c:pt idx="332">
                  <c:v>74.57440894778648</c:v>
                </c:pt>
                <c:pt idx="333">
                  <c:v>75.429789071884358</c:v>
                </c:pt>
                <c:pt idx="334">
                  <c:v>75.637224989895344</c:v>
                </c:pt>
                <c:pt idx="335">
                  <c:v>75.737041196294754</c:v>
                </c:pt>
                <c:pt idx="336">
                  <c:v>77.241620065044756</c:v>
                </c:pt>
                <c:pt idx="337">
                  <c:v>78.010900020114107</c:v>
                </c:pt>
                <c:pt idx="338">
                  <c:v>78.051061941887895</c:v>
                </c:pt>
                <c:pt idx="339">
                  <c:v>78.60282952495831</c:v>
                </c:pt>
                <c:pt idx="340">
                  <c:v>79.209075485173599</c:v>
                </c:pt>
                <c:pt idx="341">
                  <c:v>80.067493349571023</c:v>
                </c:pt>
                <c:pt idx="342">
                  <c:v>80.415595718005605</c:v>
                </c:pt>
                <c:pt idx="343">
                  <c:v>80.465075481986574</c:v>
                </c:pt>
                <c:pt idx="344">
                  <c:v>81.104929385235479</c:v>
                </c:pt>
                <c:pt idx="345">
                  <c:v>82.292363329772854</c:v>
                </c:pt>
                <c:pt idx="346">
                  <c:v>82.652320889153884</c:v>
                </c:pt>
                <c:pt idx="347">
                  <c:v>82.652320889153884</c:v>
                </c:pt>
                <c:pt idx="348">
                  <c:v>82.652320889153884</c:v>
                </c:pt>
                <c:pt idx="349">
                  <c:v>82.652320889153884</c:v>
                </c:pt>
                <c:pt idx="350">
                  <c:v>82.652320889153884</c:v>
                </c:pt>
                <c:pt idx="351">
                  <c:v>82.652320889153884</c:v>
                </c:pt>
                <c:pt idx="352">
                  <c:v>82.652320889153884</c:v>
                </c:pt>
                <c:pt idx="353">
                  <c:v>82.652320889153884</c:v>
                </c:pt>
                <c:pt idx="354">
                  <c:v>82.652320889153884</c:v>
                </c:pt>
                <c:pt idx="355">
                  <c:v>82.652320889153884</c:v>
                </c:pt>
                <c:pt idx="356">
                  <c:v>82.652320889153884</c:v>
                </c:pt>
                <c:pt idx="357">
                  <c:v>82.652320889153884</c:v>
                </c:pt>
                <c:pt idx="358">
                  <c:v>82.652320889153884</c:v>
                </c:pt>
                <c:pt idx="359">
                  <c:v>82.652320889153884</c:v>
                </c:pt>
                <c:pt idx="360">
                  <c:v>82.652320889153884</c:v>
                </c:pt>
                <c:pt idx="361">
                  <c:v>82.652320889153884</c:v>
                </c:pt>
                <c:pt idx="362">
                  <c:v>82.652320889153884</c:v>
                </c:pt>
                <c:pt idx="363">
                  <c:v>82.652320889153884</c:v>
                </c:pt>
                <c:pt idx="364">
                  <c:v>82.913190079479932</c:v>
                </c:pt>
                <c:pt idx="365">
                  <c:v>82.913190079479932</c:v>
                </c:pt>
                <c:pt idx="366">
                  <c:v>82.913190079479932</c:v>
                </c:pt>
                <c:pt idx="367">
                  <c:v>82.913190079479932</c:v>
                </c:pt>
                <c:pt idx="368">
                  <c:v>82.913190079479932</c:v>
                </c:pt>
                <c:pt idx="369">
                  <c:v>82.913190079479932</c:v>
                </c:pt>
                <c:pt idx="370">
                  <c:v>82.951240474544846</c:v>
                </c:pt>
                <c:pt idx="371">
                  <c:v>84.520850619687835</c:v>
                </c:pt>
                <c:pt idx="372">
                  <c:v>84.986013122064733</c:v>
                </c:pt>
                <c:pt idx="373">
                  <c:v>85.290027135106484</c:v>
                </c:pt>
                <c:pt idx="374">
                  <c:v>85.896500988331397</c:v>
                </c:pt>
                <c:pt idx="375">
                  <c:v>85.896500988331397</c:v>
                </c:pt>
                <c:pt idx="376">
                  <c:v>85.945600066457956</c:v>
                </c:pt>
                <c:pt idx="377">
                  <c:v>85.939462395401307</c:v>
                </c:pt>
                <c:pt idx="378">
                  <c:v>85.939462395401307</c:v>
                </c:pt>
                <c:pt idx="379">
                  <c:v>85.939462395401307</c:v>
                </c:pt>
                <c:pt idx="380">
                  <c:v>85.956115211600562</c:v>
                </c:pt>
                <c:pt idx="381">
                  <c:v>86.242667264619485</c:v>
                </c:pt>
                <c:pt idx="382">
                  <c:v>86.450582219586593</c:v>
                </c:pt>
                <c:pt idx="383">
                  <c:v>86.650195975557523</c:v>
                </c:pt>
                <c:pt idx="384">
                  <c:v>86.29209683668229</c:v>
                </c:pt>
                <c:pt idx="385">
                  <c:v>86.077512599243505</c:v>
                </c:pt>
                <c:pt idx="386">
                  <c:v>86.828502550852789</c:v>
                </c:pt>
                <c:pt idx="387">
                  <c:v>86.904541001400958</c:v>
                </c:pt>
                <c:pt idx="388">
                  <c:v>86.801519238768961</c:v>
                </c:pt>
                <c:pt idx="389">
                  <c:v>87.075670190894783</c:v>
                </c:pt>
                <c:pt idx="390">
                  <c:v>87.008571094977384</c:v>
                </c:pt>
                <c:pt idx="391">
                  <c:v>87.279479417256212</c:v>
                </c:pt>
                <c:pt idx="392">
                  <c:v>87.17491055506396</c:v>
                </c:pt>
                <c:pt idx="393">
                  <c:v>87.122956868995203</c:v>
                </c:pt>
                <c:pt idx="394">
                  <c:v>87.168213065286338</c:v>
                </c:pt>
                <c:pt idx="395">
                  <c:v>87.414908625783781</c:v>
                </c:pt>
                <c:pt idx="396">
                  <c:v>87.144653535517165</c:v>
                </c:pt>
                <c:pt idx="397">
                  <c:v>87.16502514359567</c:v>
                </c:pt>
                <c:pt idx="398">
                  <c:v>87.166197035676291</c:v>
                </c:pt>
                <c:pt idx="399">
                  <c:v>86.690151035890224</c:v>
                </c:pt>
                <c:pt idx="400">
                  <c:v>86.405124150707351</c:v>
                </c:pt>
                <c:pt idx="401">
                  <c:v>86.173292872330293</c:v>
                </c:pt>
                <c:pt idx="402">
                  <c:v>86.086179605737215</c:v>
                </c:pt>
                <c:pt idx="403">
                  <c:v>85.916770997232916</c:v>
                </c:pt>
                <c:pt idx="404">
                  <c:v>85.916770997232916</c:v>
                </c:pt>
                <c:pt idx="405">
                  <c:v>85.916770997232916</c:v>
                </c:pt>
                <c:pt idx="406">
                  <c:v>85.916770997232916</c:v>
                </c:pt>
                <c:pt idx="407">
                  <c:v>85.916770997232916</c:v>
                </c:pt>
                <c:pt idx="408">
                  <c:v>85.916770997232916</c:v>
                </c:pt>
                <c:pt idx="409">
                  <c:v>85.916770997232916</c:v>
                </c:pt>
                <c:pt idx="410">
                  <c:v>85.916770997232916</c:v>
                </c:pt>
                <c:pt idx="411">
                  <c:v>85.916770997232916</c:v>
                </c:pt>
                <c:pt idx="412">
                  <c:v>85.916770997232916</c:v>
                </c:pt>
                <c:pt idx="413">
                  <c:v>85.735097533572201</c:v>
                </c:pt>
                <c:pt idx="414">
                  <c:v>85.333871125781073</c:v>
                </c:pt>
                <c:pt idx="415">
                  <c:v>85.006054154434466</c:v>
                </c:pt>
                <c:pt idx="416">
                  <c:v>84.605298882085009</c:v>
                </c:pt>
                <c:pt idx="417">
                  <c:v>84.114469355992028</c:v>
                </c:pt>
                <c:pt idx="418">
                  <c:v>83.551010074009966</c:v>
                </c:pt>
                <c:pt idx="419">
                  <c:v>82.87669737741443</c:v>
                </c:pt>
                <c:pt idx="420">
                  <c:v>82.159202094337402</c:v>
                </c:pt>
                <c:pt idx="421">
                  <c:v>81.475588532961225</c:v>
                </c:pt>
                <c:pt idx="422">
                  <c:v>81.344519577246288</c:v>
                </c:pt>
                <c:pt idx="423">
                  <c:v>80.876698802881236</c:v>
                </c:pt>
                <c:pt idx="424">
                  <c:v>82.282392777447626</c:v>
                </c:pt>
                <c:pt idx="425">
                  <c:v>83.396622500985643</c:v>
                </c:pt>
                <c:pt idx="426">
                  <c:v>82.748138740850138</c:v>
                </c:pt>
                <c:pt idx="427">
                  <c:v>82.289296463440579</c:v>
                </c:pt>
                <c:pt idx="428">
                  <c:v>81.982324153558721</c:v>
                </c:pt>
                <c:pt idx="429">
                  <c:v>82.046567258622886</c:v>
                </c:pt>
                <c:pt idx="430">
                  <c:v>82.046567258622886</c:v>
                </c:pt>
                <c:pt idx="431">
                  <c:v>82.240739700065873</c:v>
                </c:pt>
                <c:pt idx="432">
                  <c:v>81.992091622153197</c:v>
                </c:pt>
                <c:pt idx="433">
                  <c:v>81.447326685002125</c:v>
                </c:pt>
                <c:pt idx="434">
                  <c:v>80.580353217950716</c:v>
                </c:pt>
                <c:pt idx="435">
                  <c:v>80.138721834229173</c:v>
                </c:pt>
                <c:pt idx="436">
                  <c:v>82.109151038045496</c:v>
                </c:pt>
                <c:pt idx="437">
                  <c:v>82.0987117250219</c:v>
                </c:pt>
                <c:pt idx="438">
                  <c:v>86.123146995164248</c:v>
                </c:pt>
                <c:pt idx="439">
                  <c:v>85.693177077843558</c:v>
                </c:pt>
                <c:pt idx="440">
                  <c:v>85.157010223154955</c:v>
                </c:pt>
                <c:pt idx="441">
                  <c:v>85.213208898780891</c:v>
                </c:pt>
                <c:pt idx="442">
                  <c:v>84.955359765529707</c:v>
                </c:pt>
                <c:pt idx="443">
                  <c:v>84.983457825043459</c:v>
                </c:pt>
                <c:pt idx="444">
                  <c:v>85.12761578560081</c:v>
                </c:pt>
                <c:pt idx="445">
                  <c:v>85.623665853285871</c:v>
                </c:pt>
                <c:pt idx="446">
                  <c:v>85.215010125613077</c:v>
                </c:pt>
                <c:pt idx="447">
                  <c:v>85.05625171218783</c:v>
                </c:pt>
                <c:pt idx="448">
                  <c:v>85.05625171218783</c:v>
                </c:pt>
                <c:pt idx="449">
                  <c:v>85.05625171218783</c:v>
                </c:pt>
                <c:pt idx="450">
                  <c:v>85.278956498841623</c:v>
                </c:pt>
                <c:pt idx="451">
                  <c:v>85.376599119483188</c:v>
                </c:pt>
                <c:pt idx="452">
                  <c:v>84.886942826638247</c:v>
                </c:pt>
                <c:pt idx="453">
                  <c:v>84.13801406460729</c:v>
                </c:pt>
                <c:pt idx="454">
                  <c:v>83.164893621487181</c:v>
                </c:pt>
                <c:pt idx="455">
                  <c:v>82.047155232960236</c:v>
                </c:pt>
                <c:pt idx="456">
                  <c:v>80.869477630752897</c:v>
                </c:pt>
                <c:pt idx="457">
                  <c:v>82.818427678363975</c:v>
                </c:pt>
                <c:pt idx="458">
                  <c:v>83.38485644083562</c:v>
                </c:pt>
                <c:pt idx="459">
                  <c:v>82.59845690936578</c:v>
                </c:pt>
                <c:pt idx="460">
                  <c:v>81.665287365445195</c:v>
                </c:pt>
                <c:pt idx="461">
                  <c:v>80.940823994968568</c:v>
                </c:pt>
                <c:pt idx="462">
                  <c:v>81.027331322603288</c:v>
                </c:pt>
                <c:pt idx="463">
                  <c:v>80.233436078828248</c:v>
                </c:pt>
                <c:pt idx="464">
                  <c:v>78.965172726853837</c:v>
                </c:pt>
                <c:pt idx="465">
                  <c:v>77.337612000473726</c:v>
                </c:pt>
                <c:pt idx="466">
                  <c:v>75.765252778492822</c:v>
                </c:pt>
                <c:pt idx="467">
                  <c:v>74.871942073931123</c:v>
                </c:pt>
                <c:pt idx="468">
                  <c:v>73.826198171624668</c:v>
                </c:pt>
                <c:pt idx="469">
                  <c:v>73.175444009051702</c:v>
                </c:pt>
                <c:pt idx="470">
                  <c:v>73.512612268201664</c:v>
                </c:pt>
                <c:pt idx="471">
                  <c:v>72.695028562951407</c:v>
                </c:pt>
                <c:pt idx="472">
                  <c:v>71.87248567405139</c:v>
                </c:pt>
                <c:pt idx="473">
                  <c:v>70.66488568877952</c:v>
                </c:pt>
                <c:pt idx="474">
                  <c:v>70.118167232382518</c:v>
                </c:pt>
                <c:pt idx="475">
                  <c:v>68.68051927629115</c:v>
                </c:pt>
                <c:pt idx="476">
                  <c:v>70.539083775179151</c:v>
                </c:pt>
                <c:pt idx="477">
                  <c:v>72.470377965668206</c:v>
                </c:pt>
                <c:pt idx="478">
                  <c:v>73.240867563202684</c:v>
                </c:pt>
                <c:pt idx="479">
                  <c:v>71.990567868865398</c:v>
                </c:pt>
                <c:pt idx="480">
                  <c:v>73.559064471949981</c:v>
                </c:pt>
                <c:pt idx="481">
                  <c:v>72.36647934660111</c:v>
                </c:pt>
                <c:pt idx="482">
                  <c:v>70.966699197116569</c:v>
                </c:pt>
                <c:pt idx="483">
                  <c:v>69.503257461589527</c:v>
                </c:pt>
                <c:pt idx="484">
                  <c:v>70.871914334124497</c:v>
                </c:pt>
                <c:pt idx="485">
                  <c:v>69.756746643760735</c:v>
                </c:pt>
                <c:pt idx="486">
                  <c:v>68.195530675957528</c:v>
                </c:pt>
                <c:pt idx="487">
                  <c:v>67.506155705348348</c:v>
                </c:pt>
                <c:pt idx="488">
                  <c:v>65.616450915561785</c:v>
                </c:pt>
                <c:pt idx="489">
                  <c:v>64.108957229965071</c:v>
                </c:pt>
                <c:pt idx="490">
                  <c:v>63.53298635988444</c:v>
                </c:pt>
                <c:pt idx="491">
                  <c:v>62.910223669164566</c:v>
                </c:pt>
                <c:pt idx="492">
                  <c:v>61.085261129708449</c:v>
                </c:pt>
                <c:pt idx="493">
                  <c:v>59.098862151560006</c:v>
                </c:pt>
                <c:pt idx="494">
                  <c:v>56.942390217422933</c:v>
                </c:pt>
                <c:pt idx="495">
                  <c:v>54.832422607189002</c:v>
                </c:pt>
                <c:pt idx="496">
                  <c:v>52.687244580285551</c:v>
                </c:pt>
                <c:pt idx="497">
                  <c:v>50.465666592684094</c:v>
                </c:pt>
                <c:pt idx="498">
                  <c:v>48.141114745011379</c:v>
                </c:pt>
                <c:pt idx="499">
                  <c:v>45.791982040418446</c:v>
                </c:pt>
                <c:pt idx="500">
                  <c:v>43.557789332917025</c:v>
                </c:pt>
                <c:pt idx="501">
                  <c:v>42.340823425971323</c:v>
                </c:pt>
                <c:pt idx="502">
                  <c:v>40.026366537881643</c:v>
                </c:pt>
                <c:pt idx="503">
                  <c:v>41.984369307871233</c:v>
                </c:pt>
                <c:pt idx="504">
                  <c:v>44.512470967147252</c:v>
                </c:pt>
                <c:pt idx="505">
                  <c:v>49.159395118266929</c:v>
                </c:pt>
                <c:pt idx="506">
                  <c:v>47.877839715405308</c:v>
                </c:pt>
                <c:pt idx="507">
                  <c:v>46.037742896961326</c:v>
                </c:pt>
                <c:pt idx="508">
                  <c:v>44.164526985318467</c:v>
                </c:pt>
                <c:pt idx="509">
                  <c:v>41.979213327880409</c:v>
                </c:pt>
                <c:pt idx="510">
                  <c:v>40.03327473145805</c:v>
                </c:pt>
                <c:pt idx="511">
                  <c:v>37.649998615750775</c:v>
                </c:pt>
                <c:pt idx="512">
                  <c:v>34.798718690701399</c:v>
                </c:pt>
                <c:pt idx="513">
                  <c:v>31.929401905877612</c:v>
                </c:pt>
                <c:pt idx="514">
                  <c:v>29.173024193390027</c:v>
                </c:pt>
                <c:pt idx="515">
                  <c:v>26.353991930299252</c:v>
                </c:pt>
                <c:pt idx="516">
                  <c:v>23.620866379763239</c:v>
                </c:pt>
                <c:pt idx="517">
                  <c:v>20.569518384232872</c:v>
                </c:pt>
                <c:pt idx="518">
                  <c:v>17.493855148163238</c:v>
                </c:pt>
                <c:pt idx="519">
                  <c:v>16.605417283785901</c:v>
                </c:pt>
                <c:pt idx="520">
                  <c:v>20.969376836548843</c:v>
                </c:pt>
                <c:pt idx="521">
                  <c:v>19.352823565920545</c:v>
                </c:pt>
                <c:pt idx="522">
                  <c:v>25.246486376313165</c:v>
                </c:pt>
                <c:pt idx="523">
                  <c:v>26.491262738289169</c:v>
                </c:pt>
                <c:pt idx="524">
                  <c:v>30.944664962128179</c:v>
                </c:pt>
                <c:pt idx="525">
                  <c:v>28.738048218852004</c:v>
                </c:pt>
                <c:pt idx="526">
                  <c:v>26.138389174800245</c:v>
                </c:pt>
                <c:pt idx="527">
                  <c:v>27.362500111624289</c:v>
                </c:pt>
                <c:pt idx="528">
                  <c:v>24.937346387909706</c:v>
                </c:pt>
                <c:pt idx="529">
                  <c:v>27.048533281997358</c:v>
                </c:pt>
                <c:pt idx="530">
                  <c:v>24.999381565832497</c:v>
                </c:pt>
                <c:pt idx="531">
                  <c:v>23.094015581661711</c:v>
                </c:pt>
                <c:pt idx="532">
                  <c:v>22.809127736007913</c:v>
                </c:pt>
                <c:pt idx="533">
                  <c:v>22.09306560735326</c:v>
                </c:pt>
                <c:pt idx="534">
                  <c:v>19.872018866258738</c:v>
                </c:pt>
                <c:pt idx="535">
                  <c:v>17.096731827382346</c:v>
                </c:pt>
                <c:pt idx="536">
                  <c:v>14.275632198512852</c:v>
                </c:pt>
                <c:pt idx="537">
                  <c:v>11.581238525381512</c:v>
                </c:pt>
                <c:pt idx="538">
                  <c:v>9.2198871870768375</c:v>
                </c:pt>
                <c:pt idx="539">
                  <c:v>11.779564075902062</c:v>
                </c:pt>
                <c:pt idx="540">
                  <c:v>9.8057393018219337</c:v>
                </c:pt>
                <c:pt idx="541">
                  <c:v>9.9643471157184607</c:v>
                </c:pt>
                <c:pt idx="542">
                  <c:v>9.0198684149381929</c:v>
                </c:pt>
                <c:pt idx="543">
                  <c:v>7.9510166371160418</c:v>
                </c:pt>
                <c:pt idx="544">
                  <c:v>6.612213778242424</c:v>
                </c:pt>
                <c:pt idx="545">
                  <c:v>5.3397216896593873</c:v>
                </c:pt>
                <c:pt idx="546">
                  <c:v>5.9836724261740528</c:v>
                </c:pt>
                <c:pt idx="547">
                  <c:v>4.9537697904723705</c:v>
                </c:pt>
                <c:pt idx="548">
                  <c:v>4.2255503557524126</c:v>
                </c:pt>
                <c:pt idx="549">
                  <c:v>11.535174403023706</c:v>
                </c:pt>
                <c:pt idx="550">
                  <c:v>10.767548264493012</c:v>
                </c:pt>
                <c:pt idx="551">
                  <c:v>9.1229551717637651</c:v>
                </c:pt>
                <c:pt idx="552">
                  <c:v>14.649624585842204</c:v>
                </c:pt>
                <c:pt idx="553">
                  <c:v>18.60288217999538</c:v>
                </c:pt>
                <c:pt idx="554">
                  <c:v>17.20042118711282</c:v>
                </c:pt>
                <c:pt idx="555">
                  <c:v>16.882488368713023</c:v>
                </c:pt>
                <c:pt idx="556">
                  <c:v>14.45045687709192</c:v>
                </c:pt>
                <c:pt idx="557">
                  <c:v>12.675964873268024</c:v>
                </c:pt>
                <c:pt idx="558">
                  <c:v>23.641536966565106</c:v>
                </c:pt>
                <c:pt idx="559">
                  <c:v>22.336386414243456</c:v>
                </c:pt>
                <c:pt idx="560">
                  <c:v>23.31125854243643</c:v>
                </c:pt>
                <c:pt idx="561">
                  <c:v>20.972755397592781</c:v>
                </c:pt>
                <c:pt idx="562">
                  <c:v>19.207578682283913</c:v>
                </c:pt>
                <c:pt idx="563">
                  <c:v>22.63749344861618</c:v>
                </c:pt>
                <c:pt idx="564">
                  <c:v>20.79968336038408</c:v>
                </c:pt>
                <c:pt idx="565">
                  <c:v>18.849426033597165</c:v>
                </c:pt>
                <c:pt idx="566">
                  <c:v>21.267821938137413</c:v>
                </c:pt>
                <c:pt idx="567">
                  <c:v>19.953660360360065</c:v>
                </c:pt>
                <c:pt idx="568">
                  <c:v>24.910640879757089</c:v>
                </c:pt>
                <c:pt idx="569">
                  <c:v>24.199492558127204</c:v>
                </c:pt>
                <c:pt idx="570">
                  <c:v>23.61144857529144</c:v>
                </c:pt>
                <c:pt idx="571">
                  <c:v>23.411907023749009</c:v>
                </c:pt>
                <c:pt idx="572">
                  <c:v>22.212248551925349</c:v>
                </c:pt>
                <c:pt idx="573">
                  <c:v>22.358351340819009</c:v>
                </c:pt>
                <c:pt idx="574">
                  <c:v>19.491027598448216</c:v>
                </c:pt>
                <c:pt idx="575">
                  <c:v>17.573457630790973</c:v>
                </c:pt>
                <c:pt idx="576">
                  <c:v>14.620179157207865</c:v>
                </c:pt>
                <c:pt idx="577">
                  <c:v>12.007770322019978</c:v>
                </c:pt>
                <c:pt idx="578">
                  <c:v>14.083956202397957</c:v>
                </c:pt>
                <c:pt idx="579">
                  <c:v>15.064803657556368</c:v>
                </c:pt>
                <c:pt idx="580">
                  <c:v>12.820930318638691</c:v>
                </c:pt>
                <c:pt idx="581">
                  <c:v>11.093771735808167</c:v>
                </c:pt>
                <c:pt idx="582">
                  <c:v>12.560877418391613</c:v>
                </c:pt>
                <c:pt idx="583">
                  <c:v>10.695817355150169</c:v>
                </c:pt>
                <c:pt idx="584">
                  <c:v>12.22848128606492</c:v>
                </c:pt>
                <c:pt idx="585">
                  <c:v>13.58667719673687</c:v>
                </c:pt>
                <c:pt idx="586">
                  <c:v>12.00168001264081</c:v>
                </c:pt>
                <c:pt idx="587">
                  <c:v>10.315549075138737</c:v>
                </c:pt>
                <c:pt idx="588">
                  <c:v>8.693699975574031</c:v>
                </c:pt>
                <c:pt idx="589">
                  <c:v>7.5666435694308074</c:v>
                </c:pt>
                <c:pt idx="590">
                  <c:v>8.0764665165506173</c:v>
                </c:pt>
                <c:pt idx="591">
                  <c:v>10.240763076947708</c:v>
                </c:pt>
                <c:pt idx="592">
                  <c:v>18.676727882615051</c:v>
                </c:pt>
                <c:pt idx="593">
                  <c:v>29.717690168122822</c:v>
                </c:pt>
                <c:pt idx="594">
                  <c:v>27.860319901873996</c:v>
                </c:pt>
                <c:pt idx="595">
                  <c:v>25.620514855383885</c:v>
                </c:pt>
                <c:pt idx="596">
                  <c:v>23.355053285934272</c:v>
                </c:pt>
                <c:pt idx="597">
                  <c:v>22.07794188774519</c:v>
                </c:pt>
                <c:pt idx="598">
                  <c:v>19.773984812086731</c:v>
                </c:pt>
                <c:pt idx="599">
                  <c:v>25.416982541520209</c:v>
                </c:pt>
                <c:pt idx="600">
                  <c:v>25.2456713472621</c:v>
                </c:pt>
                <c:pt idx="601">
                  <c:v>23.354466556866377</c:v>
                </c:pt>
                <c:pt idx="602">
                  <c:v>21.300633807160231</c:v>
                </c:pt>
                <c:pt idx="603">
                  <c:v>19.037201928045942</c:v>
                </c:pt>
                <c:pt idx="604">
                  <c:v>16.667893164140938</c:v>
                </c:pt>
                <c:pt idx="605">
                  <c:v>14.265418772222477</c:v>
                </c:pt>
                <c:pt idx="606">
                  <c:v>12.351311000093604</c:v>
                </c:pt>
                <c:pt idx="607">
                  <c:v>10.68867509317578</c:v>
                </c:pt>
                <c:pt idx="608">
                  <c:v>9.2930938755708432</c:v>
                </c:pt>
                <c:pt idx="609">
                  <c:v>8.2901039717157801</c:v>
                </c:pt>
                <c:pt idx="610">
                  <c:v>7.3318001740024048</c:v>
                </c:pt>
                <c:pt idx="611">
                  <c:v>6.4863996871478529</c:v>
                </c:pt>
                <c:pt idx="612">
                  <c:v>6.0077468829945389</c:v>
                </c:pt>
                <c:pt idx="613">
                  <c:v>5.2998958901177442</c:v>
                </c:pt>
                <c:pt idx="614">
                  <c:v>4.6754723401884943</c:v>
                </c:pt>
                <c:pt idx="615">
                  <c:v>9.297771259618143</c:v>
                </c:pt>
                <c:pt idx="616">
                  <c:v>9.0620692455855494</c:v>
                </c:pt>
                <c:pt idx="617">
                  <c:v>8.1682206286429242</c:v>
                </c:pt>
                <c:pt idx="618">
                  <c:v>7.4907634596926522</c:v>
                </c:pt>
                <c:pt idx="619">
                  <c:v>7.2324880735749861</c:v>
                </c:pt>
                <c:pt idx="620">
                  <c:v>10.564942172608314</c:v>
                </c:pt>
                <c:pt idx="621">
                  <c:v>14.144658152078501</c:v>
                </c:pt>
                <c:pt idx="622">
                  <c:v>19.768969982927317</c:v>
                </c:pt>
                <c:pt idx="623">
                  <c:v>29.904711769515909</c:v>
                </c:pt>
                <c:pt idx="624">
                  <c:v>31.067309151114099</c:v>
                </c:pt>
                <c:pt idx="625">
                  <c:v>30.247767655949939</c:v>
                </c:pt>
                <c:pt idx="626">
                  <c:v>29.35355594204098</c:v>
                </c:pt>
                <c:pt idx="627">
                  <c:v>28.333782553593537</c:v>
                </c:pt>
                <c:pt idx="628">
                  <c:v>27.415025016676633</c:v>
                </c:pt>
                <c:pt idx="629">
                  <c:v>26.775185441210471</c:v>
                </c:pt>
                <c:pt idx="630">
                  <c:v>26.41892960557098</c:v>
                </c:pt>
                <c:pt idx="631">
                  <c:v>25.714495612556391</c:v>
                </c:pt>
                <c:pt idx="632">
                  <c:v>25.099214188224686</c:v>
                </c:pt>
                <c:pt idx="633">
                  <c:v>27.566416928652028</c:v>
                </c:pt>
                <c:pt idx="634">
                  <c:v>26.811478239519261</c:v>
                </c:pt>
                <c:pt idx="635">
                  <c:v>25.786719361146488</c:v>
                </c:pt>
                <c:pt idx="636">
                  <c:v>24.722434691248896</c:v>
                </c:pt>
                <c:pt idx="637">
                  <c:v>23.602668946173914</c:v>
                </c:pt>
                <c:pt idx="638">
                  <c:v>23.199117155602725</c:v>
                </c:pt>
                <c:pt idx="639">
                  <c:v>24.038166296532438</c:v>
                </c:pt>
                <c:pt idx="640">
                  <c:v>25.636133777593137</c:v>
                </c:pt>
                <c:pt idx="641">
                  <c:v>29.993629569785387</c:v>
                </c:pt>
                <c:pt idx="642">
                  <c:v>32.00188632036069</c:v>
                </c:pt>
                <c:pt idx="643">
                  <c:v>31.279740604893345</c:v>
                </c:pt>
                <c:pt idx="644">
                  <c:v>31.789194167046375</c:v>
                </c:pt>
                <c:pt idx="645">
                  <c:v>30.977726531067564</c:v>
                </c:pt>
                <c:pt idx="646">
                  <c:v>30.008159614603372</c:v>
                </c:pt>
                <c:pt idx="647">
                  <c:v>29.018364747493958</c:v>
                </c:pt>
                <c:pt idx="648">
                  <c:v>28.007515001972301</c:v>
                </c:pt>
                <c:pt idx="649">
                  <c:v>27.083011197379189</c:v>
                </c:pt>
                <c:pt idx="650">
                  <c:v>26.082760244073206</c:v>
                </c:pt>
                <c:pt idx="651">
                  <c:v>24.996934777603826</c:v>
                </c:pt>
                <c:pt idx="652">
                  <c:v>24.021328072848444</c:v>
                </c:pt>
                <c:pt idx="653">
                  <c:v>23.677594719236186</c:v>
                </c:pt>
                <c:pt idx="654">
                  <c:v>29.216281745698854</c:v>
                </c:pt>
                <c:pt idx="655">
                  <c:v>29.044771160600146</c:v>
                </c:pt>
                <c:pt idx="656">
                  <c:v>28.449515814639941</c:v>
                </c:pt>
                <c:pt idx="657">
                  <c:v>27.739340939224789</c:v>
                </c:pt>
                <c:pt idx="658">
                  <c:v>26.813240546067952</c:v>
                </c:pt>
                <c:pt idx="659">
                  <c:v>25.752008202668154</c:v>
                </c:pt>
                <c:pt idx="660">
                  <c:v>25.672500697495554</c:v>
                </c:pt>
                <c:pt idx="661">
                  <c:v>25.737598944643558</c:v>
                </c:pt>
                <c:pt idx="662">
                  <c:v>25.292475984011503</c:v>
                </c:pt>
                <c:pt idx="663">
                  <c:v>24.854041875931781</c:v>
                </c:pt>
                <c:pt idx="664">
                  <c:v>24.347377648591451</c:v>
                </c:pt>
                <c:pt idx="665">
                  <c:v>23.526468529308755</c:v>
                </c:pt>
                <c:pt idx="666">
                  <c:v>23.804021352882877</c:v>
                </c:pt>
                <c:pt idx="667">
                  <c:v>24.078960527399612</c:v>
                </c:pt>
                <c:pt idx="668">
                  <c:v>26.314020240444439</c:v>
                </c:pt>
                <c:pt idx="669">
                  <c:v>25.675514495867056</c:v>
                </c:pt>
                <c:pt idx="670">
                  <c:v>24.950860484114202</c:v>
                </c:pt>
                <c:pt idx="671">
                  <c:v>24.426043355635233</c:v>
                </c:pt>
                <c:pt idx="672">
                  <c:v>23.749073269102372</c:v>
                </c:pt>
                <c:pt idx="673">
                  <c:v>23.091392076703585</c:v>
                </c:pt>
                <c:pt idx="674">
                  <c:v>22.117159539274347</c:v>
                </c:pt>
                <c:pt idx="675">
                  <c:v>21.554583606669791</c:v>
                </c:pt>
                <c:pt idx="676">
                  <c:v>21.136096116931789</c:v>
                </c:pt>
                <c:pt idx="677">
                  <c:v>20.940198640121018</c:v>
                </c:pt>
                <c:pt idx="678">
                  <c:v>20.584108388519823</c:v>
                </c:pt>
                <c:pt idx="679">
                  <c:v>20.259906816166502</c:v>
                </c:pt>
                <c:pt idx="680">
                  <c:v>20.134479567057454</c:v>
                </c:pt>
                <c:pt idx="681">
                  <c:v>21.744924922163445</c:v>
                </c:pt>
                <c:pt idx="682">
                  <c:v>30.832116549919192</c:v>
                </c:pt>
                <c:pt idx="683">
                  <c:v>30.623351158449381</c:v>
                </c:pt>
                <c:pt idx="684">
                  <c:v>30.378871284215734</c:v>
                </c:pt>
                <c:pt idx="685">
                  <c:v>33.551658949400036</c:v>
                </c:pt>
                <c:pt idx="686">
                  <c:v>33.475379576970909</c:v>
                </c:pt>
                <c:pt idx="687">
                  <c:v>33.438480097007194</c:v>
                </c:pt>
                <c:pt idx="688">
                  <c:v>34.244377056914914</c:v>
                </c:pt>
                <c:pt idx="689">
                  <c:v>34.092331195106446</c:v>
                </c:pt>
                <c:pt idx="690">
                  <c:v>53.006743207242017</c:v>
                </c:pt>
                <c:pt idx="691">
                  <c:v>53.006743207242017</c:v>
                </c:pt>
                <c:pt idx="692">
                  <c:v>53.006743207242017</c:v>
                </c:pt>
                <c:pt idx="693">
                  <c:v>53.266080232809827</c:v>
                </c:pt>
                <c:pt idx="694">
                  <c:v>53.637600372891036</c:v>
                </c:pt>
                <c:pt idx="695">
                  <c:v>53.637600372891036</c:v>
                </c:pt>
                <c:pt idx="696">
                  <c:v>53.704011685492652</c:v>
                </c:pt>
                <c:pt idx="697">
                  <c:v>53.89653895087833</c:v>
                </c:pt>
                <c:pt idx="698">
                  <c:v>54.449774323201183</c:v>
                </c:pt>
                <c:pt idx="699">
                  <c:v>56.791630855027279</c:v>
                </c:pt>
                <c:pt idx="700">
                  <c:v>57.656158675954963</c:v>
                </c:pt>
                <c:pt idx="701">
                  <c:v>57.778759909614251</c:v>
                </c:pt>
                <c:pt idx="702">
                  <c:v>57.816019103604667</c:v>
                </c:pt>
                <c:pt idx="703">
                  <c:v>57.817121747625968</c:v>
                </c:pt>
                <c:pt idx="704">
                  <c:v>58.969483826399021</c:v>
                </c:pt>
                <c:pt idx="705">
                  <c:v>59.807475337742353</c:v>
                </c:pt>
                <c:pt idx="706">
                  <c:v>61.423773531237508</c:v>
                </c:pt>
                <c:pt idx="707">
                  <c:v>61.442191327593228</c:v>
                </c:pt>
                <c:pt idx="708">
                  <c:v>61.444428159073937</c:v>
                </c:pt>
                <c:pt idx="709">
                  <c:v>61.444428159073937</c:v>
                </c:pt>
                <c:pt idx="710">
                  <c:v>61.444428159073937</c:v>
                </c:pt>
                <c:pt idx="711">
                  <c:v>61.487825035077364</c:v>
                </c:pt>
                <c:pt idx="712">
                  <c:v>61.915207378788146</c:v>
                </c:pt>
                <c:pt idx="713">
                  <c:v>62.297803560467095</c:v>
                </c:pt>
                <c:pt idx="714">
                  <c:v>62.139688859196426</c:v>
                </c:pt>
                <c:pt idx="715">
                  <c:v>62.059812778799966</c:v>
                </c:pt>
                <c:pt idx="716">
                  <c:v>63.228045180139546</c:v>
                </c:pt>
                <c:pt idx="717">
                  <c:v>63.26440404031991</c:v>
                </c:pt>
                <c:pt idx="718">
                  <c:v>64.496279328603734</c:v>
                </c:pt>
                <c:pt idx="719">
                  <c:v>69.619666302532039</c:v>
                </c:pt>
                <c:pt idx="720">
                  <c:v>73.674841091645447</c:v>
                </c:pt>
                <c:pt idx="721">
                  <c:v>74.786898365113672</c:v>
                </c:pt>
                <c:pt idx="722">
                  <c:v>74.737220392725263</c:v>
                </c:pt>
                <c:pt idx="723">
                  <c:v>74.901636472227025</c:v>
                </c:pt>
                <c:pt idx="724">
                  <c:v>75.129265137413853</c:v>
                </c:pt>
                <c:pt idx="725">
                  <c:v>75.129265137413853</c:v>
                </c:pt>
                <c:pt idx="726">
                  <c:v>75.129265137413853</c:v>
                </c:pt>
                <c:pt idx="727">
                  <c:v>75.129265137413853</c:v>
                </c:pt>
                <c:pt idx="728">
                  <c:v>75.129265137413853</c:v>
                </c:pt>
                <c:pt idx="729">
                  <c:v>75.129265137413853</c:v>
                </c:pt>
                <c:pt idx="730">
                  <c:v>75.129265137413853</c:v>
                </c:pt>
                <c:pt idx="731">
                  <c:v>75.129265137413853</c:v>
                </c:pt>
                <c:pt idx="732">
                  <c:v>75.129265137413853</c:v>
                </c:pt>
                <c:pt idx="733">
                  <c:v>75.129265137413853</c:v>
                </c:pt>
                <c:pt idx="734">
                  <c:v>75.129265137413853</c:v>
                </c:pt>
                <c:pt idx="735">
                  <c:v>75.129265137413853</c:v>
                </c:pt>
                <c:pt idx="736">
                  <c:v>75.129265137413853</c:v>
                </c:pt>
                <c:pt idx="737">
                  <c:v>75.129265137413853</c:v>
                </c:pt>
                <c:pt idx="738">
                  <c:v>75.129265137413853</c:v>
                </c:pt>
                <c:pt idx="739">
                  <c:v>75.129265137413853</c:v>
                </c:pt>
                <c:pt idx="740">
                  <c:v>75.129265137413853</c:v>
                </c:pt>
                <c:pt idx="741">
                  <c:v>75.129265137413853</c:v>
                </c:pt>
                <c:pt idx="742">
                  <c:v>75.129265137413853</c:v>
                </c:pt>
                <c:pt idx="743">
                  <c:v>75.129265137413853</c:v>
                </c:pt>
                <c:pt idx="744">
                  <c:v>75.129265137413853</c:v>
                </c:pt>
                <c:pt idx="745">
                  <c:v>75.129265137413853</c:v>
                </c:pt>
                <c:pt idx="746">
                  <c:v>75.129265137413853</c:v>
                </c:pt>
                <c:pt idx="747">
                  <c:v>75.129265137413853</c:v>
                </c:pt>
                <c:pt idx="748">
                  <c:v>75.542285174694669</c:v>
                </c:pt>
                <c:pt idx="749">
                  <c:v>75.472668097898435</c:v>
                </c:pt>
                <c:pt idx="750">
                  <c:v>75.966912703581926</c:v>
                </c:pt>
                <c:pt idx="751">
                  <c:v>76.082709165091245</c:v>
                </c:pt>
                <c:pt idx="752">
                  <c:v>76.102504187705435</c:v>
                </c:pt>
                <c:pt idx="753">
                  <c:v>76.632351752016817</c:v>
                </c:pt>
                <c:pt idx="754">
                  <c:v>76.755605214941198</c:v>
                </c:pt>
                <c:pt idx="755">
                  <c:v>76.755605214941198</c:v>
                </c:pt>
                <c:pt idx="756">
                  <c:v>76.755605214941198</c:v>
                </c:pt>
                <c:pt idx="757">
                  <c:v>76.755605214941198</c:v>
                </c:pt>
                <c:pt idx="758">
                  <c:v>76.755605214941198</c:v>
                </c:pt>
                <c:pt idx="759">
                  <c:v>76.755605214941198</c:v>
                </c:pt>
                <c:pt idx="760">
                  <c:v>76.755605214941198</c:v>
                </c:pt>
                <c:pt idx="761">
                  <c:v>76.755605214941198</c:v>
                </c:pt>
                <c:pt idx="762">
                  <c:v>76.755605214941198</c:v>
                </c:pt>
                <c:pt idx="763">
                  <c:v>77.196495663518945</c:v>
                </c:pt>
                <c:pt idx="764">
                  <c:v>77.391838325893744</c:v>
                </c:pt>
                <c:pt idx="765">
                  <c:v>77.391838325893744</c:v>
                </c:pt>
                <c:pt idx="766">
                  <c:v>77.391838325893744</c:v>
                </c:pt>
                <c:pt idx="767">
                  <c:v>77.216815745003203</c:v>
                </c:pt>
                <c:pt idx="768">
                  <c:v>76.881984612900595</c:v>
                </c:pt>
                <c:pt idx="769">
                  <c:v>77.19974731163127</c:v>
                </c:pt>
                <c:pt idx="770">
                  <c:v>77.286218806037525</c:v>
                </c:pt>
                <c:pt idx="771">
                  <c:v>78.908386788464497</c:v>
                </c:pt>
                <c:pt idx="772">
                  <c:v>79.014209816654557</c:v>
                </c:pt>
                <c:pt idx="773">
                  <c:v>79.014209816654557</c:v>
                </c:pt>
                <c:pt idx="774">
                  <c:v>79.014209816654557</c:v>
                </c:pt>
                <c:pt idx="775">
                  <c:v>79.014209816654557</c:v>
                </c:pt>
                <c:pt idx="776">
                  <c:v>79.014209816654557</c:v>
                </c:pt>
                <c:pt idx="777">
                  <c:v>79.014209816654557</c:v>
                </c:pt>
                <c:pt idx="778">
                  <c:v>79.014209816654557</c:v>
                </c:pt>
                <c:pt idx="779">
                  <c:v>79.014209816654557</c:v>
                </c:pt>
                <c:pt idx="780">
                  <c:v>79.014209816654557</c:v>
                </c:pt>
                <c:pt idx="781">
                  <c:v>79.014209816654557</c:v>
                </c:pt>
                <c:pt idx="782">
                  <c:v>79.26801249623081</c:v>
                </c:pt>
                <c:pt idx="783">
                  <c:v>79.719930131574003</c:v>
                </c:pt>
                <c:pt idx="784">
                  <c:v>80.288591037276859</c:v>
                </c:pt>
                <c:pt idx="785">
                  <c:v>80.559142824947955</c:v>
                </c:pt>
                <c:pt idx="786">
                  <c:v>80.601757826985306</c:v>
                </c:pt>
                <c:pt idx="787">
                  <c:v>80.874862944405265</c:v>
                </c:pt>
                <c:pt idx="788">
                  <c:v>82.288008616637669</c:v>
                </c:pt>
                <c:pt idx="789">
                  <c:v>83.122463585718478</c:v>
                </c:pt>
                <c:pt idx="790">
                  <c:v>83.141193652890379</c:v>
                </c:pt>
                <c:pt idx="791">
                  <c:v>83.802578089245998</c:v>
                </c:pt>
                <c:pt idx="792">
                  <c:v>84.15369782993794</c:v>
                </c:pt>
                <c:pt idx="793">
                  <c:v>84.46851410689564</c:v>
                </c:pt>
                <c:pt idx="794">
                  <c:v>85.168814558759848</c:v>
                </c:pt>
                <c:pt idx="795">
                  <c:v>85.329182506132014</c:v>
                </c:pt>
                <c:pt idx="796">
                  <c:v>85.484799281795858</c:v>
                </c:pt>
                <c:pt idx="797">
                  <c:v>85.277052690383456</c:v>
                </c:pt>
                <c:pt idx="798">
                  <c:v>85.966582980246585</c:v>
                </c:pt>
                <c:pt idx="799">
                  <c:v>85.875798625739634</c:v>
                </c:pt>
                <c:pt idx="800">
                  <c:v>86.434569202913252</c:v>
                </c:pt>
                <c:pt idx="801">
                  <c:v>86.930579146922071</c:v>
                </c:pt>
                <c:pt idx="802">
                  <c:v>87.264673518640492</c:v>
                </c:pt>
                <c:pt idx="803">
                  <c:v>86.590040481069579</c:v>
                </c:pt>
                <c:pt idx="804">
                  <c:v>86.610551756956582</c:v>
                </c:pt>
                <c:pt idx="805">
                  <c:v>85.989948440657912</c:v>
                </c:pt>
                <c:pt idx="806">
                  <c:v>85.317228788123458</c:v>
                </c:pt>
                <c:pt idx="807">
                  <c:v>84.695399542790014</c:v>
                </c:pt>
                <c:pt idx="808">
                  <c:v>84.420831490783513</c:v>
                </c:pt>
                <c:pt idx="809">
                  <c:v>84.420831490783513</c:v>
                </c:pt>
                <c:pt idx="810">
                  <c:v>84.542109807286025</c:v>
                </c:pt>
                <c:pt idx="811">
                  <c:v>84.076135057195643</c:v>
                </c:pt>
                <c:pt idx="812">
                  <c:v>83.477573982454942</c:v>
                </c:pt>
                <c:pt idx="813">
                  <c:v>83.893813911511529</c:v>
                </c:pt>
                <c:pt idx="814">
                  <c:v>84.070572344725264</c:v>
                </c:pt>
                <c:pt idx="815">
                  <c:v>84.603371624911034</c:v>
                </c:pt>
                <c:pt idx="816">
                  <c:v>84.699704817822905</c:v>
                </c:pt>
                <c:pt idx="817">
                  <c:v>83.806935125916596</c:v>
                </c:pt>
                <c:pt idx="818">
                  <c:v>85.46370348631261</c:v>
                </c:pt>
                <c:pt idx="819">
                  <c:v>85.739288373169103</c:v>
                </c:pt>
                <c:pt idx="820">
                  <c:v>85.057581236365124</c:v>
                </c:pt>
                <c:pt idx="821">
                  <c:v>83.86308445953874</c:v>
                </c:pt>
                <c:pt idx="822">
                  <c:v>82.378703577089226</c:v>
                </c:pt>
                <c:pt idx="823">
                  <c:v>80.787829230766718</c:v>
                </c:pt>
                <c:pt idx="824">
                  <c:v>79.210003955481582</c:v>
                </c:pt>
                <c:pt idx="825">
                  <c:v>77.632178680196446</c:v>
                </c:pt>
                <c:pt idx="826">
                  <c:v>76.09820033887712</c:v>
                </c:pt>
                <c:pt idx="827">
                  <c:v>74.447961187799962</c:v>
                </c:pt>
                <c:pt idx="828">
                  <c:v>72.839575928235632</c:v>
                </c:pt>
                <c:pt idx="829">
                  <c:v>71.188672429674128</c:v>
                </c:pt>
                <c:pt idx="830">
                  <c:v>69.460040275445948</c:v>
                </c:pt>
                <c:pt idx="831">
                  <c:v>67.698190747001235</c:v>
                </c:pt>
                <c:pt idx="832">
                  <c:v>66.004104661957996</c:v>
                </c:pt>
                <c:pt idx="833">
                  <c:v>64.421422727618904</c:v>
                </c:pt>
                <c:pt idx="834">
                  <c:v>62.812373120570236</c:v>
                </c:pt>
                <c:pt idx="835">
                  <c:v>61.116293993074265</c:v>
                </c:pt>
                <c:pt idx="836">
                  <c:v>59.383011406455765</c:v>
                </c:pt>
                <c:pt idx="837">
                  <c:v>59.934771541127333</c:v>
                </c:pt>
                <c:pt idx="838">
                  <c:v>58.617739950986369</c:v>
                </c:pt>
                <c:pt idx="839">
                  <c:v>57.078446829792462</c:v>
                </c:pt>
                <c:pt idx="840">
                  <c:v>55.358451192860592</c:v>
                </c:pt>
                <c:pt idx="841">
                  <c:v>53.702897261908774</c:v>
                </c:pt>
                <c:pt idx="842">
                  <c:v>52.321823199340301</c:v>
                </c:pt>
                <c:pt idx="843">
                  <c:v>51.496439531849234</c:v>
                </c:pt>
                <c:pt idx="844">
                  <c:v>50.185541974707284</c:v>
                </c:pt>
                <c:pt idx="845">
                  <c:v>48.517365441553196</c:v>
                </c:pt>
                <c:pt idx="846">
                  <c:v>46.704031508230614</c:v>
                </c:pt>
                <c:pt idx="847">
                  <c:v>44.739360474052944</c:v>
                </c:pt>
                <c:pt idx="848">
                  <c:v>43.667304964007052</c:v>
                </c:pt>
                <c:pt idx="849">
                  <c:v>46.686805193660135</c:v>
                </c:pt>
                <c:pt idx="850">
                  <c:v>47.779360698767086</c:v>
                </c:pt>
                <c:pt idx="851">
                  <c:v>47.893959917922245</c:v>
                </c:pt>
                <c:pt idx="852">
                  <c:v>45.892111732985924</c:v>
                </c:pt>
                <c:pt idx="853">
                  <c:v>43.856977597468983</c:v>
                </c:pt>
                <c:pt idx="854">
                  <c:v>48.559550657177766</c:v>
                </c:pt>
                <c:pt idx="855">
                  <c:v>47.169677423149011</c:v>
                </c:pt>
                <c:pt idx="856">
                  <c:v>49.225278903669</c:v>
                </c:pt>
                <c:pt idx="857">
                  <c:v>47.097069397118609</c:v>
                </c:pt>
                <c:pt idx="858">
                  <c:v>45.622225327491741</c:v>
                </c:pt>
                <c:pt idx="859">
                  <c:v>43.282930837026264</c:v>
                </c:pt>
                <c:pt idx="860">
                  <c:v>40.738479972040132</c:v>
                </c:pt>
                <c:pt idx="861">
                  <c:v>41.097082438373</c:v>
                </c:pt>
                <c:pt idx="862">
                  <c:v>42.360543835347443</c:v>
                </c:pt>
                <c:pt idx="863">
                  <c:v>41.940712370819838</c:v>
                </c:pt>
                <c:pt idx="864">
                  <c:v>42.242807735196543</c:v>
                </c:pt>
                <c:pt idx="865">
                  <c:v>40.465916316825954</c:v>
                </c:pt>
                <c:pt idx="866">
                  <c:v>39.274009477825722</c:v>
                </c:pt>
                <c:pt idx="867">
                  <c:v>36.916240255936479</c:v>
                </c:pt>
                <c:pt idx="868">
                  <c:v>38.216315939548842</c:v>
                </c:pt>
                <c:pt idx="869">
                  <c:v>35.956278825966216</c:v>
                </c:pt>
                <c:pt idx="870">
                  <c:v>33.437073165384653</c:v>
                </c:pt>
                <c:pt idx="871">
                  <c:v>32.358693427807317</c:v>
                </c:pt>
                <c:pt idx="872">
                  <c:v>33.469872341075174</c:v>
                </c:pt>
                <c:pt idx="873">
                  <c:v>31.096823127046338</c:v>
                </c:pt>
                <c:pt idx="874">
                  <c:v>28.698714316884619</c:v>
                </c:pt>
                <c:pt idx="875">
                  <c:v>25.743032359097857</c:v>
                </c:pt>
                <c:pt idx="876">
                  <c:v>30.324291852691896</c:v>
                </c:pt>
                <c:pt idx="877">
                  <c:v>29.511383641034762</c:v>
                </c:pt>
                <c:pt idx="878">
                  <c:v>31.409556853668811</c:v>
                </c:pt>
                <c:pt idx="879">
                  <c:v>34.816678362721234</c:v>
                </c:pt>
                <c:pt idx="880">
                  <c:v>37.125307713239152</c:v>
                </c:pt>
                <c:pt idx="881">
                  <c:v>35.437620101001663</c:v>
                </c:pt>
                <c:pt idx="882">
                  <c:v>34.066515972304678</c:v>
                </c:pt>
                <c:pt idx="883">
                  <c:v>38.046760903260875</c:v>
                </c:pt>
                <c:pt idx="884">
                  <c:v>35.738429991418535</c:v>
                </c:pt>
                <c:pt idx="885">
                  <c:v>33.666761388719728</c:v>
                </c:pt>
                <c:pt idx="886">
                  <c:v>31.52982797082359</c:v>
                </c:pt>
                <c:pt idx="887">
                  <c:v>37.187957870375236</c:v>
                </c:pt>
                <c:pt idx="888">
                  <c:v>40.427012182497542</c:v>
                </c:pt>
                <c:pt idx="889">
                  <c:v>38.85901941553297</c:v>
                </c:pt>
                <c:pt idx="890">
                  <c:v>38.347222635355152</c:v>
                </c:pt>
                <c:pt idx="891">
                  <c:v>37.315222940846184</c:v>
                </c:pt>
                <c:pt idx="892">
                  <c:v>39.624419308150678</c:v>
                </c:pt>
                <c:pt idx="893">
                  <c:v>37.417360072311723</c:v>
                </c:pt>
                <c:pt idx="894">
                  <c:v>34.940672650727308</c:v>
                </c:pt>
                <c:pt idx="895">
                  <c:v>32.294767732618091</c:v>
                </c:pt>
                <c:pt idx="896">
                  <c:v>32.626318196749111</c:v>
                </c:pt>
                <c:pt idx="897">
                  <c:v>39.666122921741348</c:v>
                </c:pt>
                <c:pt idx="898">
                  <c:v>37.065866868071446</c:v>
                </c:pt>
                <c:pt idx="899">
                  <c:v>34.017176262478408</c:v>
                </c:pt>
                <c:pt idx="900">
                  <c:v>48.273157048677021</c:v>
                </c:pt>
                <c:pt idx="901">
                  <c:v>48.490225189835407</c:v>
                </c:pt>
                <c:pt idx="902">
                  <c:v>48.637615767903291</c:v>
                </c:pt>
                <c:pt idx="903">
                  <c:v>54.264664460800034</c:v>
                </c:pt>
                <c:pt idx="904">
                  <c:v>66.436805822343743</c:v>
                </c:pt>
                <c:pt idx="905">
                  <c:v>69.582792446740797</c:v>
                </c:pt>
                <c:pt idx="906">
                  <c:v>68.247482178021798</c:v>
                </c:pt>
                <c:pt idx="907">
                  <c:v>67.076261834055231</c:v>
                </c:pt>
                <c:pt idx="908">
                  <c:v>66.697100789593932</c:v>
                </c:pt>
                <c:pt idx="909">
                  <c:v>67.857538551435042</c:v>
                </c:pt>
                <c:pt idx="910">
                  <c:v>66.371437565473173</c:v>
                </c:pt>
                <c:pt idx="911">
                  <c:v>64.646313323119031</c:v>
                </c:pt>
                <c:pt idx="912">
                  <c:v>63.274989137494984</c:v>
                </c:pt>
                <c:pt idx="913">
                  <c:v>61.535033240987865</c:v>
                </c:pt>
                <c:pt idx="914">
                  <c:v>61.943261342126398</c:v>
                </c:pt>
                <c:pt idx="915">
                  <c:v>59.734978591263527</c:v>
                </c:pt>
                <c:pt idx="916">
                  <c:v>57.763251452725861</c:v>
                </c:pt>
                <c:pt idx="917">
                  <c:v>58.659658639759947</c:v>
                </c:pt>
                <c:pt idx="918">
                  <c:v>63.799329330460871</c:v>
                </c:pt>
                <c:pt idx="919">
                  <c:v>61.829636209398643</c:v>
                </c:pt>
                <c:pt idx="920">
                  <c:v>60.464816175602863</c:v>
                </c:pt>
                <c:pt idx="921">
                  <c:v>59.392676746532302</c:v>
                </c:pt>
                <c:pt idx="922">
                  <c:v>57.270163065272321</c:v>
                </c:pt>
                <c:pt idx="923">
                  <c:v>54.902995511456503</c:v>
                </c:pt>
                <c:pt idx="924">
                  <c:v>52.521409603857158</c:v>
                </c:pt>
                <c:pt idx="925">
                  <c:v>49.49924169627873</c:v>
                </c:pt>
                <c:pt idx="926">
                  <c:v>47.008464404786515</c:v>
                </c:pt>
                <c:pt idx="927">
                  <c:v>44.044810277187786</c:v>
                </c:pt>
                <c:pt idx="928">
                  <c:v>41.314671863391581</c:v>
                </c:pt>
                <c:pt idx="929">
                  <c:v>56.441556293690375</c:v>
                </c:pt>
                <c:pt idx="930">
                  <c:v>54.731801902419605</c:v>
                </c:pt>
                <c:pt idx="931">
                  <c:v>52.769466176628818</c:v>
                </c:pt>
                <c:pt idx="932">
                  <c:v>49.989836302189666</c:v>
                </c:pt>
                <c:pt idx="933">
                  <c:v>46.895035262173813</c:v>
                </c:pt>
                <c:pt idx="934">
                  <c:v>51.636349202026182</c:v>
                </c:pt>
                <c:pt idx="935">
                  <c:v>55.224576534700141</c:v>
                </c:pt>
                <c:pt idx="936">
                  <c:v>55.346110362948593</c:v>
                </c:pt>
                <c:pt idx="937">
                  <c:v>52.988815344970632</c:v>
                </c:pt>
                <c:pt idx="938">
                  <c:v>50.346705399787901</c:v>
                </c:pt>
                <c:pt idx="939">
                  <c:v>49.562239575078202</c:v>
                </c:pt>
                <c:pt idx="940">
                  <c:v>46.989551734845378</c:v>
                </c:pt>
                <c:pt idx="941">
                  <c:v>44.369729443713588</c:v>
                </c:pt>
                <c:pt idx="942">
                  <c:v>41.794511250293404</c:v>
                </c:pt>
                <c:pt idx="943">
                  <c:v>39.291875920133407</c:v>
                </c:pt>
                <c:pt idx="944">
                  <c:v>40.642939342277401</c:v>
                </c:pt>
                <c:pt idx="945">
                  <c:v>41.103288681957203</c:v>
                </c:pt>
                <c:pt idx="946">
                  <c:v>47.832509890846794</c:v>
                </c:pt>
                <c:pt idx="947">
                  <c:v>45.583918108035085</c:v>
                </c:pt>
                <c:pt idx="948">
                  <c:v>43.195588901866643</c:v>
                </c:pt>
                <c:pt idx="949">
                  <c:v>40.747468422108447</c:v>
                </c:pt>
                <c:pt idx="950">
                  <c:v>38.778455138295051</c:v>
                </c:pt>
                <c:pt idx="951">
                  <c:v>36.496597574832634</c:v>
                </c:pt>
                <c:pt idx="952">
                  <c:v>37.221873191320441</c:v>
                </c:pt>
                <c:pt idx="953">
                  <c:v>35.818737271549239</c:v>
                </c:pt>
                <c:pt idx="954">
                  <c:v>33.615046663092414</c:v>
                </c:pt>
                <c:pt idx="955">
                  <c:v>33.932178163768768</c:v>
                </c:pt>
                <c:pt idx="956">
                  <c:v>31.949041864594491</c:v>
                </c:pt>
                <c:pt idx="957">
                  <c:v>29.535467454021482</c:v>
                </c:pt>
                <c:pt idx="958">
                  <c:v>26.872098389340174</c:v>
                </c:pt>
                <c:pt idx="959">
                  <c:v>24.171928527701514</c:v>
                </c:pt>
                <c:pt idx="960">
                  <c:v>21.768350300967388</c:v>
                </c:pt>
                <c:pt idx="961">
                  <c:v>19.2378507331522</c:v>
                </c:pt>
                <c:pt idx="962">
                  <c:v>16.640916416903952</c:v>
                </c:pt>
                <c:pt idx="963">
                  <c:v>14.152411976566208</c:v>
                </c:pt>
                <c:pt idx="964">
                  <c:v>22.678483146955379</c:v>
                </c:pt>
                <c:pt idx="965">
                  <c:v>20.61568420810892</c:v>
                </c:pt>
                <c:pt idx="966">
                  <c:v>18.429980984661306</c:v>
                </c:pt>
                <c:pt idx="967">
                  <c:v>17.595473668753016</c:v>
                </c:pt>
                <c:pt idx="968">
                  <c:v>15.226524574107128</c:v>
                </c:pt>
                <c:pt idx="969">
                  <c:v>13.119518712912971</c:v>
                </c:pt>
                <c:pt idx="970">
                  <c:v>16.833458660626217</c:v>
                </c:pt>
                <c:pt idx="971">
                  <c:v>24.587949296291622</c:v>
                </c:pt>
                <c:pt idx="972">
                  <c:v>22.684571613115342</c:v>
                </c:pt>
                <c:pt idx="973">
                  <c:v>20.62579612122682</c:v>
                </c:pt>
                <c:pt idx="974">
                  <c:v>18.822539020376322</c:v>
                </c:pt>
                <c:pt idx="975">
                  <c:v>25.891924031099748</c:v>
                </c:pt>
                <c:pt idx="976">
                  <c:v>25.708533050954522</c:v>
                </c:pt>
                <c:pt idx="977">
                  <c:v>34.79227083108858</c:v>
                </c:pt>
                <c:pt idx="978">
                  <c:v>34.209189825689378</c:v>
                </c:pt>
                <c:pt idx="979">
                  <c:v>32.894599465436592</c:v>
                </c:pt>
                <c:pt idx="980">
                  <c:v>31.518201324148418</c:v>
                </c:pt>
                <c:pt idx="981">
                  <c:v>30.053501438857417</c:v>
                </c:pt>
                <c:pt idx="982">
                  <c:v>28.536639113263895</c:v>
                </c:pt>
                <c:pt idx="983">
                  <c:v>28.588057236251252</c:v>
                </c:pt>
                <c:pt idx="984">
                  <c:v>29.152893130399246</c:v>
                </c:pt>
                <c:pt idx="985">
                  <c:v>29.676013542040444</c:v>
                </c:pt>
                <c:pt idx="986">
                  <c:v>28.500340393796918</c:v>
                </c:pt>
                <c:pt idx="987">
                  <c:v>32.207433445901785</c:v>
                </c:pt>
                <c:pt idx="988">
                  <c:v>31.850554105301217</c:v>
                </c:pt>
                <c:pt idx="989">
                  <c:v>30.173622195355335</c:v>
                </c:pt>
                <c:pt idx="990">
                  <c:v>31.849828496912849</c:v>
                </c:pt>
                <c:pt idx="991">
                  <c:v>30.787039224699413</c:v>
                </c:pt>
                <c:pt idx="992">
                  <c:v>29.120584576929033</c:v>
                </c:pt>
                <c:pt idx="993">
                  <c:v>27.395296271904368</c:v>
                </c:pt>
                <c:pt idx="994">
                  <c:v>25.687535031905913</c:v>
                </c:pt>
                <c:pt idx="995">
                  <c:v>24.055150852738976</c:v>
                </c:pt>
                <c:pt idx="996">
                  <c:v>22.373096900632238</c:v>
                </c:pt>
                <c:pt idx="997">
                  <c:v>20.699189720480298</c:v>
                </c:pt>
                <c:pt idx="998">
                  <c:v>19.229743427537453</c:v>
                </c:pt>
                <c:pt idx="999">
                  <c:v>18.010249307653492</c:v>
                </c:pt>
                <c:pt idx="1000">
                  <c:v>16.623506439646984</c:v>
                </c:pt>
                <c:pt idx="1001">
                  <c:v>15.305146429466866</c:v>
                </c:pt>
                <c:pt idx="1002">
                  <c:v>14.383389796507307</c:v>
                </c:pt>
                <c:pt idx="1003">
                  <c:v>13.137770854314292</c:v>
                </c:pt>
                <c:pt idx="1004">
                  <c:v>12.214100956169474</c:v>
                </c:pt>
                <c:pt idx="1005">
                  <c:v>11.609688149834808</c:v>
                </c:pt>
                <c:pt idx="1006">
                  <c:v>10.89512874386261</c:v>
                </c:pt>
                <c:pt idx="1007">
                  <c:v>10.175514973362313</c:v>
                </c:pt>
                <c:pt idx="1008">
                  <c:v>10.0695191406215</c:v>
                </c:pt>
                <c:pt idx="1009">
                  <c:v>9.4206046334509512</c:v>
                </c:pt>
                <c:pt idx="1010">
                  <c:v>8.51130739927377</c:v>
                </c:pt>
                <c:pt idx="1011">
                  <c:v>11.060316092531098</c:v>
                </c:pt>
                <c:pt idx="1012">
                  <c:v>11.924435545382355</c:v>
                </c:pt>
                <c:pt idx="1013">
                  <c:v>16.332389832307804</c:v>
                </c:pt>
                <c:pt idx="1014">
                  <c:v>16.816457185632437</c:v>
                </c:pt>
                <c:pt idx="1015">
                  <c:v>27.971220841776343</c:v>
                </c:pt>
                <c:pt idx="1016">
                  <c:v>29.846377788777275</c:v>
                </c:pt>
                <c:pt idx="1017">
                  <c:v>30.554885086338402</c:v>
                </c:pt>
                <c:pt idx="1018">
                  <c:v>30.981759838008049</c:v>
                </c:pt>
                <c:pt idx="1019">
                  <c:v>34.56538098533909</c:v>
                </c:pt>
                <c:pt idx="1020">
                  <c:v>38.115758995322238</c:v>
                </c:pt>
                <c:pt idx="1021">
                  <c:v>39.813648704636314</c:v>
                </c:pt>
                <c:pt idx="1022">
                  <c:v>39.458304168358701</c:v>
                </c:pt>
                <c:pt idx="1023">
                  <c:v>39.164662580284585</c:v>
                </c:pt>
                <c:pt idx="1024">
                  <c:v>38.832488838119289</c:v>
                </c:pt>
                <c:pt idx="1025">
                  <c:v>38.652279029769872</c:v>
                </c:pt>
                <c:pt idx="1026">
                  <c:v>38.731517303899665</c:v>
                </c:pt>
                <c:pt idx="1027">
                  <c:v>38.380692387614459</c:v>
                </c:pt>
                <c:pt idx="1028">
                  <c:v>37.536306735030294</c:v>
                </c:pt>
                <c:pt idx="1029">
                  <c:v>37.433726752472367</c:v>
                </c:pt>
                <c:pt idx="1030">
                  <c:v>36.80694370592699</c:v>
                </c:pt>
                <c:pt idx="1031">
                  <c:v>36.150879737560146</c:v>
                </c:pt>
                <c:pt idx="1032">
                  <c:v>35.645261407235566</c:v>
                </c:pt>
                <c:pt idx="1033">
                  <c:v>35.11461382212682</c:v>
                </c:pt>
                <c:pt idx="1034">
                  <c:v>34.876777422736467</c:v>
                </c:pt>
                <c:pt idx="1035">
                  <c:v>34.745900968323348</c:v>
                </c:pt>
                <c:pt idx="1036">
                  <c:v>40.799319816035649</c:v>
                </c:pt>
                <c:pt idx="1037">
                  <c:v>42.289415109075968</c:v>
                </c:pt>
                <c:pt idx="1038">
                  <c:v>44.634916783217676</c:v>
                </c:pt>
                <c:pt idx="1039">
                  <c:v>44.27890621647574</c:v>
                </c:pt>
                <c:pt idx="1040">
                  <c:v>44.451346833980466</c:v>
                </c:pt>
                <c:pt idx="1041">
                  <c:v>44.226752671939146</c:v>
                </c:pt>
                <c:pt idx="1042">
                  <c:v>44.912625877908546</c:v>
                </c:pt>
                <c:pt idx="1043">
                  <c:v>45.461544252163669</c:v>
                </c:pt>
                <c:pt idx="1044">
                  <c:v>45.272135659148944</c:v>
                </c:pt>
                <c:pt idx="1045">
                  <c:v>45.298606038434329</c:v>
                </c:pt>
                <c:pt idx="1046">
                  <c:v>45.375118203136211</c:v>
                </c:pt>
                <c:pt idx="1047">
                  <c:v>45.057581312512575</c:v>
                </c:pt>
                <c:pt idx="1048">
                  <c:v>44.7049661571778</c:v>
                </c:pt>
                <c:pt idx="1049">
                  <c:v>44.696734622214549</c:v>
                </c:pt>
                <c:pt idx="1050">
                  <c:v>44.595845448049758</c:v>
                </c:pt>
                <c:pt idx="1051">
                  <c:v>43.903197336353379</c:v>
                </c:pt>
                <c:pt idx="1052">
                  <c:v>45.591239371611103</c:v>
                </c:pt>
                <c:pt idx="1053">
                  <c:v>45.100286580690799</c:v>
                </c:pt>
                <c:pt idx="1054">
                  <c:v>44.584752932850272</c:v>
                </c:pt>
                <c:pt idx="1055">
                  <c:v>44.089149709539655</c:v>
                </c:pt>
                <c:pt idx="1056">
                  <c:v>43.706896326083275</c:v>
                </c:pt>
                <c:pt idx="1057">
                  <c:v>45.188735739775979</c:v>
                </c:pt>
                <c:pt idx="1058">
                  <c:v>47.268173474920594</c:v>
                </c:pt>
                <c:pt idx="1059">
                  <c:v>46.744667657268096</c:v>
                </c:pt>
                <c:pt idx="1060">
                  <c:v>46.261022688675439</c:v>
                </c:pt>
                <c:pt idx="1061">
                  <c:v>46.518351753373153</c:v>
                </c:pt>
                <c:pt idx="1062">
                  <c:v>46.580725283457149</c:v>
                </c:pt>
                <c:pt idx="1063">
                  <c:v>46.275858244981784</c:v>
                </c:pt>
                <c:pt idx="1064">
                  <c:v>45.847354117588559</c:v>
                </c:pt>
                <c:pt idx="1065">
                  <c:v>48.184034018525551</c:v>
                </c:pt>
                <c:pt idx="1066">
                  <c:v>48.372337663870418</c:v>
                </c:pt>
                <c:pt idx="1067">
                  <c:v>48.372337663870418</c:v>
                </c:pt>
                <c:pt idx="1068">
                  <c:v>48.851383399714116</c:v>
                </c:pt>
                <c:pt idx="1069">
                  <c:v>48.93993186558906</c:v>
                </c:pt>
                <c:pt idx="1070">
                  <c:v>48.829055733308415</c:v>
                </c:pt>
                <c:pt idx="1071">
                  <c:v>49.71713979922756</c:v>
                </c:pt>
                <c:pt idx="1072">
                  <c:v>53.230357441166859</c:v>
                </c:pt>
                <c:pt idx="1073">
                  <c:v>53.224676946138352</c:v>
                </c:pt>
                <c:pt idx="1074">
                  <c:v>55.495311798527695</c:v>
                </c:pt>
                <c:pt idx="1075">
                  <c:v>59.946522893933732</c:v>
                </c:pt>
                <c:pt idx="1076">
                  <c:v>60.088988093239379</c:v>
                </c:pt>
                <c:pt idx="1077">
                  <c:v>60.088988093239379</c:v>
                </c:pt>
                <c:pt idx="1078">
                  <c:v>60.088988093239379</c:v>
                </c:pt>
                <c:pt idx="1079">
                  <c:v>60.088988093239379</c:v>
                </c:pt>
                <c:pt idx="1080">
                  <c:v>60.088988093239379</c:v>
                </c:pt>
                <c:pt idx="1081">
                  <c:v>60.088988093239379</c:v>
                </c:pt>
                <c:pt idx="1082">
                  <c:v>60.088988093239379</c:v>
                </c:pt>
                <c:pt idx="1083">
                  <c:v>60.088988093239379</c:v>
                </c:pt>
                <c:pt idx="1084">
                  <c:v>60.088988093239379</c:v>
                </c:pt>
                <c:pt idx="1085">
                  <c:v>60.088988093239379</c:v>
                </c:pt>
                <c:pt idx="1086">
                  <c:v>60.876865411100731</c:v>
                </c:pt>
                <c:pt idx="1087">
                  <c:v>62.297075813081605</c:v>
                </c:pt>
                <c:pt idx="1088">
                  <c:v>62.235890815870391</c:v>
                </c:pt>
                <c:pt idx="1089">
                  <c:v>63.203441560706963</c:v>
                </c:pt>
                <c:pt idx="1090">
                  <c:v>63.204167727165618</c:v>
                </c:pt>
                <c:pt idx="1091">
                  <c:v>63.204167727165618</c:v>
                </c:pt>
                <c:pt idx="1092">
                  <c:v>63.317665220822789</c:v>
                </c:pt>
                <c:pt idx="1093">
                  <c:v>63.317665220822789</c:v>
                </c:pt>
                <c:pt idx="1094">
                  <c:v>64.795851919578212</c:v>
                </c:pt>
                <c:pt idx="1095">
                  <c:v>65.35416700203335</c:v>
                </c:pt>
                <c:pt idx="1096">
                  <c:v>65.804008543345262</c:v>
                </c:pt>
                <c:pt idx="1097">
                  <c:v>65.804008543345262</c:v>
                </c:pt>
                <c:pt idx="1098">
                  <c:v>65.804008543345262</c:v>
                </c:pt>
                <c:pt idx="1099">
                  <c:v>65.804008543345262</c:v>
                </c:pt>
                <c:pt idx="1100">
                  <c:v>65.804008543345262</c:v>
                </c:pt>
                <c:pt idx="1101">
                  <c:v>65.804008543345262</c:v>
                </c:pt>
                <c:pt idx="1102">
                  <c:v>65.804008543345262</c:v>
                </c:pt>
                <c:pt idx="1103">
                  <c:v>65.804008543345262</c:v>
                </c:pt>
                <c:pt idx="1104">
                  <c:v>65.804008543345262</c:v>
                </c:pt>
                <c:pt idx="1105">
                  <c:v>65.804008543345262</c:v>
                </c:pt>
                <c:pt idx="1106">
                  <c:v>65.804008543345262</c:v>
                </c:pt>
                <c:pt idx="1107">
                  <c:v>65.804008543345262</c:v>
                </c:pt>
                <c:pt idx="1108">
                  <c:v>65.804008543345262</c:v>
                </c:pt>
                <c:pt idx="1109">
                  <c:v>65.804008543345262</c:v>
                </c:pt>
                <c:pt idx="1110">
                  <c:v>65.804008543345262</c:v>
                </c:pt>
                <c:pt idx="1111">
                  <c:v>65.804008543345262</c:v>
                </c:pt>
                <c:pt idx="1112">
                  <c:v>66.133369571277612</c:v>
                </c:pt>
                <c:pt idx="1113">
                  <c:v>67.067146826189443</c:v>
                </c:pt>
                <c:pt idx="1114">
                  <c:v>67.554151387225659</c:v>
                </c:pt>
                <c:pt idx="1115">
                  <c:v>67.554151387225659</c:v>
                </c:pt>
                <c:pt idx="1116">
                  <c:v>67.554151387225659</c:v>
                </c:pt>
                <c:pt idx="1117">
                  <c:v>67.554151387225659</c:v>
                </c:pt>
                <c:pt idx="1118">
                  <c:v>67.554151387225659</c:v>
                </c:pt>
                <c:pt idx="1119">
                  <c:v>67.554151387225659</c:v>
                </c:pt>
                <c:pt idx="1120">
                  <c:v>67.554151387225659</c:v>
                </c:pt>
                <c:pt idx="1121">
                  <c:v>67.554151387225659</c:v>
                </c:pt>
                <c:pt idx="1122">
                  <c:v>67.554151387225659</c:v>
                </c:pt>
                <c:pt idx="1123">
                  <c:v>67.554151387225659</c:v>
                </c:pt>
                <c:pt idx="1124">
                  <c:v>67.554151387225659</c:v>
                </c:pt>
                <c:pt idx="1125">
                  <c:v>67.554151387225659</c:v>
                </c:pt>
                <c:pt idx="1126">
                  <c:v>67.554151387225659</c:v>
                </c:pt>
                <c:pt idx="1127">
                  <c:v>67.554151387225659</c:v>
                </c:pt>
                <c:pt idx="1128">
                  <c:v>67.554151387225659</c:v>
                </c:pt>
                <c:pt idx="1129">
                  <c:v>69.093767126963527</c:v>
                </c:pt>
                <c:pt idx="1130">
                  <c:v>69.561942524710233</c:v>
                </c:pt>
                <c:pt idx="1131">
                  <c:v>69.561942524710233</c:v>
                </c:pt>
                <c:pt idx="1132">
                  <c:v>69.882851238700155</c:v>
                </c:pt>
                <c:pt idx="1133">
                  <c:v>69.882851238700155</c:v>
                </c:pt>
                <c:pt idx="1134">
                  <c:v>69.882851238700155</c:v>
                </c:pt>
                <c:pt idx="1135">
                  <c:v>69.882851238700155</c:v>
                </c:pt>
                <c:pt idx="1136">
                  <c:v>69.882851238700155</c:v>
                </c:pt>
                <c:pt idx="1137">
                  <c:v>69.882851238700155</c:v>
                </c:pt>
                <c:pt idx="1138">
                  <c:v>69.882851238700155</c:v>
                </c:pt>
                <c:pt idx="1139">
                  <c:v>69.882851238700155</c:v>
                </c:pt>
                <c:pt idx="1140">
                  <c:v>69.882851238700155</c:v>
                </c:pt>
                <c:pt idx="1141">
                  <c:v>69.882851238700155</c:v>
                </c:pt>
                <c:pt idx="1142">
                  <c:v>69.882851238700155</c:v>
                </c:pt>
                <c:pt idx="1143">
                  <c:v>69.882851238700155</c:v>
                </c:pt>
                <c:pt idx="1144">
                  <c:v>70.345993282710765</c:v>
                </c:pt>
                <c:pt idx="1145">
                  <c:v>70.668552987122467</c:v>
                </c:pt>
                <c:pt idx="1146">
                  <c:v>71.03464556665422</c:v>
                </c:pt>
                <c:pt idx="1147">
                  <c:v>71.515816681899111</c:v>
                </c:pt>
                <c:pt idx="1148">
                  <c:v>72.161541429532619</c:v>
                </c:pt>
                <c:pt idx="1149">
                  <c:v>73.416191448613304</c:v>
                </c:pt>
                <c:pt idx="1150">
                  <c:v>74.783396081147814</c:v>
                </c:pt>
                <c:pt idx="1151">
                  <c:v>76.283539105272624</c:v>
                </c:pt>
                <c:pt idx="1152">
                  <c:v>77.919469957817185</c:v>
                </c:pt>
                <c:pt idx="1153">
                  <c:v>78.202031983181939</c:v>
                </c:pt>
                <c:pt idx="1154">
                  <c:v>77.830528552996057</c:v>
                </c:pt>
                <c:pt idx="1155">
                  <c:v>77.066313305075312</c:v>
                </c:pt>
                <c:pt idx="1156">
                  <c:v>77.232244188671416</c:v>
                </c:pt>
                <c:pt idx="1157">
                  <c:v>76.832307003104418</c:v>
                </c:pt>
                <c:pt idx="1158">
                  <c:v>76.890742483295213</c:v>
                </c:pt>
                <c:pt idx="1159">
                  <c:v>76.890742483295213</c:v>
                </c:pt>
                <c:pt idx="1160">
                  <c:v>76.890742483295213</c:v>
                </c:pt>
                <c:pt idx="1161">
                  <c:v>76.890742483295213</c:v>
                </c:pt>
                <c:pt idx="1162">
                  <c:v>76.890742483295213</c:v>
                </c:pt>
                <c:pt idx="1163">
                  <c:v>76.890742483295213</c:v>
                </c:pt>
                <c:pt idx="1164">
                  <c:v>76.890742483295213</c:v>
                </c:pt>
                <c:pt idx="1165">
                  <c:v>76.890742483295213</c:v>
                </c:pt>
                <c:pt idx="1166">
                  <c:v>76.890742483295213</c:v>
                </c:pt>
                <c:pt idx="1167">
                  <c:v>77.262019929551059</c:v>
                </c:pt>
                <c:pt idx="1168">
                  <c:v>77.567848126748046</c:v>
                </c:pt>
                <c:pt idx="1169">
                  <c:v>77.957529088355955</c:v>
                </c:pt>
                <c:pt idx="1170">
                  <c:v>79.264972004154828</c:v>
                </c:pt>
                <c:pt idx="1171">
                  <c:v>79.462461716264542</c:v>
                </c:pt>
                <c:pt idx="1172">
                  <c:v>78.615418673743036</c:v>
                </c:pt>
                <c:pt idx="1173">
                  <c:v>77.597638327748598</c:v>
                </c:pt>
                <c:pt idx="1174">
                  <c:v>76.566467787126456</c:v>
                </c:pt>
                <c:pt idx="1175">
                  <c:v>76.428205512474634</c:v>
                </c:pt>
                <c:pt idx="1176">
                  <c:v>75.583509543625638</c:v>
                </c:pt>
                <c:pt idx="1177">
                  <c:v>74.626184818705283</c:v>
                </c:pt>
                <c:pt idx="1178">
                  <c:v>73.551461889032623</c:v>
                </c:pt>
                <c:pt idx="1179">
                  <c:v>72.252711638507407</c:v>
                </c:pt>
                <c:pt idx="1180">
                  <c:v>71.71899069824903</c:v>
                </c:pt>
                <c:pt idx="1181">
                  <c:v>71.605861135117834</c:v>
                </c:pt>
                <c:pt idx="1182">
                  <c:v>72.033201766299811</c:v>
                </c:pt>
                <c:pt idx="1183">
                  <c:v>70.969786201796225</c:v>
                </c:pt>
                <c:pt idx="1184">
                  <c:v>69.731288066719131</c:v>
                </c:pt>
                <c:pt idx="1185">
                  <c:v>69.952715127381111</c:v>
                </c:pt>
                <c:pt idx="1186">
                  <c:v>69.457129175985003</c:v>
                </c:pt>
                <c:pt idx="1187">
                  <c:v>68.639981770258387</c:v>
                </c:pt>
                <c:pt idx="1188">
                  <c:v>67.520918473410575</c:v>
                </c:pt>
                <c:pt idx="1189">
                  <c:v>66.867640220402052</c:v>
                </c:pt>
                <c:pt idx="1190">
                  <c:v>66.038599780607427</c:v>
                </c:pt>
                <c:pt idx="1191">
                  <c:v>64.980958585553154</c:v>
                </c:pt>
                <c:pt idx="1192">
                  <c:v>63.896079143641316</c:v>
                </c:pt>
                <c:pt idx="1193">
                  <c:v>62.581999819635428</c:v>
                </c:pt>
                <c:pt idx="1194">
                  <c:v>61.161624898136637</c:v>
                </c:pt>
                <c:pt idx="1195">
                  <c:v>60.242347330683103</c:v>
                </c:pt>
                <c:pt idx="1196">
                  <c:v>60.261605522351296</c:v>
                </c:pt>
                <c:pt idx="1197">
                  <c:v>59.445987267589764</c:v>
                </c:pt>
                <c:pt idx="1198">
                  <c:v>63.630524872716435</c:v>
                </c:pt>
                <c:pt idx="1199">
                  <c:v>68.621413217116981</c:v>
                </c:pt>
                <c:pt idx="1200">
                  <c:v>67.5876885314986</c:v>
                </c:pt>
                <c:pt idx="1201">
                  <c:v>66.706093267518327</c:v>
                </c:pt>
                <c:pt idx="1202">
                  <c:v>65.492356508576904</c:v>
                </c:pt>
                <c:pt idx="1203">
                  <c:v>66.234240645057426</c:v>
                </c:pt>
                <c:pt idx="1204">
                  <c:v>64.881210273520182</c:v>
                </c:pt>
                <c:pt idx="1205">
                  <c:v>64.041572429751099</c:v>
                </c:pt>
                <c:pt idx="1206">
                  <c:v>62.736676417438254</c:v>
                </c:pt>
                <c:pt idx="1207">
                  <c:v>61.595327439358321</c:v>
                </c:pt>
                <c:pt idx="1208">
                  <c:v>60.404152399953588</c:v>
                </c:pt>
                <c:pt idx="1209">
                  <c:v>58.969161833799532</c:v>
                </c:pt>
                <c:pt idx="1210">
                  <c:v>57.300320953161105</c:v>
                </c:pt>
                <c:pt idx="1211">
                  <c:v>56.042385437494467</c:v>
                </c:pt>
                <c:pt idx="1212">
                  <c:v>54.418720185790519</c:v>
                </c:pt>
                <c:pt idx="1213">
                  <c:v>52.810999273710507</c:v>
                </c:pt>
                <c:pt idx="1214">
                  <c:v>51.013939328596287</c:v>
                </c:pt>
                <c:pt idx="1215">
                  <c:v>53.481022900946492</c:v>
                </c:pt>
                <c:pt idx="1216">
                  <c:v>54.291446908818919</c:v>
                </c:pt>
                <c:pt idx="1217">
                  <c:v>54.440311632075797</c:v>
                </c:pt>
                <c:pt idx="1218">
                  <c:v>53.453004066277813</c:v>
                </c:pt>
                <c:pt idx="1219">
                  <c:v>52.088977297848125</c:v>
                </c:pt>
                <c:pt idx="1220">
                  <c:v>50.754748915510575</c:v>
                </c:pt>
                <c:pt idx="1221">
                  <c:v>51.043147591811831</c:v>
                </c:pt>
                <c:pt idx="1222">
                  <c:v>49.667693527141424</c:v>
                </c:pt>
                <c:pt idx="1223">
                  <c:v>49.248508406393597</c:v>
                </c:pt>
                <c:pt idx="1224">
                  <c:v>47.79120069980177</c:v>
                </c:pt>
                <c:pt idx="1225">
                  <c:v>46.860282121101392</c:v>
                </c:pt>
                <c:pt idx="1226">
                  <c:v>44.694087990447407</c:v>
                </c:pt>
                <c:pt idx="1227">
                  <c:v>42.704458709249714</c:v>
                </c:pt>
                <c:pt idx="1228">
                  <c:v>50.214958449331085</c:v>
                </c:pt>
                <c:pt idx="1229">
                  <c:v>51.175904395228692</c:v>
                </c:pt>
                <c:pt idx="1230">
                  <c:v>50.209728827993942</c:v>
                </c:pt>
                <c:pt idx="1231">
                  <c:v>48.949769488268949</c:v>
                </c:pt>
                <c:pt idx="1232">
                  <c:v>47.159319443976244</c:v>
                </c:pt>
                <c:pt idx="1233">
                  <c:v>46.599843306294851</c:v>
                </c:pt>
                <c:pt idx="1234">
                  <c:v>47.29576629426289</c:v>
                </c:pt>
                <c:pt idx="1235">
                  <c:v>46.261542151429161</c:v>
                </c:pt>
                <c:pt idx="1236">
                  <c:v>47.567344226321325</c:v>
                </c:pt>
                <c:pt idx="1237">
                  <c:v>45.943347611230337</c:v>
                </c:pt>
                <c:pt idx="1238">
                  <c:v>43.765605008686777</c:v>
                </c:pt>
                <c:pt idx="1239">
                  <c:v>41.27496628993142</c:v>
                </c:pt>
                <c:pt idx="1240">
                  <c:v>38.632584450431018</c:v>
                </c:pt>
                <c:pt idx="1241">
                  <c:v>39.242751697693748</c:v>
                </c:pt>
                <c:pt idx="1242">
                  <c:v>38.56458115715651</c:v>
                </c:pt>
                <c:pt idx="1243">
                  <c:v>36.608840797584939</c:v>
                </c:pt>
                <c:pt idx="1244">
                  <c:v>35.488910722808342</c:v>
                </c:pt>
                <c:pt idx="1245">
                  <c:v>38.753609622358844</c:v>
                </c:pt>
                <c:pt idx="1246">
                  <c:v>41.367711629503916</c:v>
                </c:pt>
                <c:pt idx="1247">
                  <c:v>46.139071742658423</c:v>
                </c:pt>
                <c:pt idx="1248">
                  <c:v>59.965075012275278</c:v>
                </c:pt>
                <c:pt idx="1249">
                  <c:v>59.430914262676467</c:v>
                </c:pt>
                <c:pt idx="1250">
                  <c:v>57.817596968082569</c:v>
                </c:pt>
                <c:pt idx="1251">
                  <c:v>55.188109625102115</c:v>
                </c:pt>
                <c:pt idx="1252">
                  <c:v>53.483928873969475</c:v>
                </c:pt>
                <c:pt idx="1253">
                  <c:v>51.47757521207744</c:v>
                </c:pt>
                <c:pt idx="1254">
                  <c:v>50.299088601216248</c:v>
                </c:pt>
                <c:pt idx="1255">
                  <c:v>47.071979467345628</c:v>
                </c:pt>
                <c:pt idx="1256">
                  <c:v>43.589469954484713</c:v>
                </c:pt>
                <c:pt idx="1257">
                  <c:v>40.182031707353161</c:v>
                </c:pt>
                <c:pt idx="1258">
                  <c:v>37.153150223873311</c:v>
                </c:pt>
                <c:pt idx="1259">
                  <c:v>40.57921520352977</c:v>
                </c:pt>
                <c:pt idx="1260">
                  <c:v>40.285161346525257</c:v>
                </c:pt>
                <c:pt idx="1261">
                  <c:v>38.074173153443155</c:v>
                </c:pt>
                <c:pt idx="1262">
                  <c:v>38.203011710921523</c:v>
                </c:pt>
                <c:pt idx="1263">
                  <c:v>35.998564089623159</c:v>
                </c:pt>
                <c:pt idx="1264">
                  <c:v>35.758979491305844</c:v>
                </c:pt>
                <c:pt idx="1265">
                  <c:v>36.855594267423974</c:v>
                </c:pt>
                <c:pt idx="1266">
                  <c:v>40.861287251049681</c:v>
                </c:pt>
                <c:pt idx="1267">
                  <c:v>40.256449179097451</c:v>
                </c:pt>
                <c:pt idx="1268">
                  <c:v>38.080197643980412</c:v>
                </c:pt>
                <c:pt idx="1269">
                  <c:v>35.642706723971507</c:v>
                </c:pt>
                <c:pt idx="1270">
                  <c:v>33.100913248922701</c:v>
                </c:pt>
                <c:pt idx="1271">
                  <c:v>31.302822094026531</c:v>
                </c:pt>
                <c:pt idx="1272">
                  <c:v>28.521819246572992</c:v>
                </c:pt>
                <c:pt idx="1273">
                  <c:v>25.630578994766296</c:v>
                </c:pt>
                <c:pt idx="1274">
                  <c:v>22.71675092849236</c:v>
                </c:pt>
                <c:pt idx="1275">
                  <c:v>19.622220346480507</c:v>
                </c:pt>
                <c:pt idx="1276">
                  <c:v>17.239985998531939</c:v>
                </c:pt>
                <c:pt idx="1277">
                  <c:v>14.344095314334927</c:v>
                </c:pt>
                <c:pt idx="1278">
                  <c:v>11.716458102817036</c:v>
                </c:pt>
                <c:pt idx="1279">
                  <c:v>9.5519446527387544</c:v>
                </c:pt>
                <c:pt idx="1280">
                  <c:v>32.069746821699283</c:v>
                </c:pt>
                <c:pt idx="1281">
                  <c:v>51.1909358019915</c:v>
                </c:pt>
                <c:pt idx="1282">
                  <c:v>50.126654436533705</c:v>
                </c:pt>
                <c:pt idx="1283">
                  <c:v>47.727695670615972</c:v>
                </c:pt>
                <c:pt idx="1284">
                  <c:v>45.163232016627525</c:v>
                </c:pt>
                <c:pt idx="1285">
                  <c:v>42.285278714507434</c:v>
                </c:pt>
                <c:pt idx="1286">
                  <c:v>39.235923761430065</c:v>
                </c:pt>
                <c:pt idx="1287">
                  <c:v>36.102196677842706</c:v>
                </c:pt>
                <c:pt idx="1288">
                  <c:v>33.257032428518542</c:v>
                </c:pt>
                <c:pt idx="1289">
                  <c:v>34.51834973639545</c:v>
                </c:pt>
                <c:pt idx="1290">
                  <c:v>31.267697495565912</c:v>
                </c:pt>
                <c:pt idx="1291">
                  <c:v>30.355989492258885</c:v>
                </c:pt>
                <c:pt idx="1292">
                  <c:v>27.221922739614687</c:v>
                </c:pt>
                <c:pt idx="1293">
                  <c:v>41.841709670061199</c:v>
                </c:pt>
                <c:pt idx="1294">
                  <c:v>40.661557913452967</c:v>
                </c:pt>
                <c:pt idx="1295">
                  <c:v>38.229381773318707</c:v>
                </c:pt>
                <c:pt idx="1296">
                  <c:v>35.524158817124565</c:v>
                </c:pt>
                <c:pt idx="1297">
                  <c:v>32.44822996467397</c:v>
                </c:pt>
                <c:pt idx="1298">
                  <c:v>34.055457148690714</c:v>
                </c:pt>
                <c:pt idx="1299">
                  <c:v>40.160474052970201</c:v>
                </c:pt>
                <c:pt idx="1300">
                  <c:v>48.964206333618868</c:v>
                </c:pt>
                <c:pt idx="1301">
                  <c:v>46.774239665858573</c:v>
                </c:pt>
                <c:pt idx="1302">
                  <c:v>45.825795270961699</c:v>
                </c:pt>
                <c:pt idx="1303">
                  <c:v>46.263573732917685</c:v>
                </c:pt>
                <c:pt idx="1304">
                  <c:v>44.45181227193126</c:v>
                </c:pt>
                <c:pt idx="1305">
                  <c:v>47.301279841231057</c:v>
                </c:pt>
                <c:pt idx="1306">
                  <c:v>48.736204829479441</c:v>
                </c:pt>
                <c:pt idx="1307">
                  <c:v>46.37909995507453</c:v>
                </c:pt>
                <c:pt idx="1308">
                  <c:v>43.986784664000105</c:v>
                </c:pt>
                <c:pt idx="1309">
                  <c:v>45.257903870711772</c:v>
                </c:pt>
                <c:pt idx="1310">
                  <c:v>47.47868138928839</c:v>
                </c:pt>
                <c:pt idx="1311">
                  <c:v>45.530916152275196</c:v>
                </c:pt>
                <c:pt idx="1312">
                  <c:v>49.531364627220171</c:v>
                </c:pt>
                <c:pt idx="1313">
                  <c:v>49.428367628661817</c:v>
                </c:pt>
                <c:pt idx="1314">
                  <c:v>51.569553770567389</c:v>
                </c:pt>
                <c:pt idx="1315">
                  <c:v>49.638151818090819</c:v>
                </c:pt>
                <c:pt idx="1316">
                  <c:v>47.425104378465548</c:v>
                </c:pt>
                <c:pt idx="1317">
                  <c:v>45.057653591528208</c:v>
                </c:pt>
                <c:pt idx="1318">
                  <c:v>42.649129185988883</c:v>
                </c:pt>
                <c:pt idx="1319">
                  <c:v>42.203086981870506</c:v>
                </c:pt>
                <c:pt idx="1320">
                  <c:v>41.07959177597494</c:v>
                </c:pt>
                <c:pt idx="1321">
                  <c:v>38.925172127568388</c:v>
                </c:pt>
                <c:pt idx="1322">
                  <c:v>39.179606941152173</c:v>
                </c:pt>
                <c:pt idx="1323">
                  <c:v>38.560355100632478</c:v>
                </c:pt>
                <c:pt idx="1324">
                  <c:v>37.694403216611335</c:v>
                </c:pt>
                <c:pt idx="1325">
                  <c:v>35.644975636400403</c:v>
                </c:pt>
                <c:pt idx="1326">
                  <c:v>33.613532331844844</c:v>
                </c:pt>
                <c:pt idx="1327">
                  <c:v>31.277686576938518</c:v>
                </c:pt>
                <c:pt idx="1328">
                  <c:v>28.705333117610504</c:v>
                </c:pt>
                <c:pt idx="1329">
                  <c:v>26.00770925016101</c:v>
                </c:pt>
                <c:pt idx="1330">
                  <c:v>24.532656508051652</c:v>
                </c:pt>
                <c:pt idx="1331">
                  <c:v>30.070440211296585</c:v>
                </c:pt>
                <c:pt idx="1332">
                  <c:v>27.916625667096838</c:v>
                </c:pt>
                <c:pt idx="1333">
                  <c:v>25.285809629147735</c:v>
                </c:pt>
                <c:pt idx="1334">
                  <c:v>25.029266078971673</c:v>
                </c:pt>
                <c:pt idx="1335">
                  <c:v>27.767010470598755</c:v>
                </c:pt>
                <c:pt idx="1336">
                  <c:v>27.466124620539283</c:v>
                </c:pt>
                <c:pt idx="1337">
                  <c:v>33.481933137117281</c:v>
                </c:pt>
                <c:pt idx="1338">
                  <c:v>34.242121392493175</c:v>
                </c:pt>
                <c:pt idx="1339">
                  <c:v>32.978298658740584</c:v>
                </c:pt>
                <c:pt idx="1340">
                  <c:v>31.591650153907079</c:v>
                </c:pt>
                <c:pt idx="1341">
                  <c:v>30.147864253221673</c:v>
                </c:pt>
                <c:pt idx="1342">
                  <c:v>29.652630229945228</c:v>
                </c:pt>
                <c:pt idx="1343">
                  <c:v>28.3465230757513</c:v>
                </c:pt>
                <c:pt idx="1344">
                  <c:v>27.122795009614368</c:v>
                </c:pt>
                <c:pt idx="1345">
                  <c:v>25.897474638780682</c:v>
                </c:pt>
                <c:pt idx="1346">
                  <c:v>25.5938552523928</c:v>
                </c:pt>
                <c:pt idx="1347">
                  <c:v>24.29092945554321</c:v>
                </c:pt>
                <c:pt idx="1348">
                  <c:v>22.861131075263085</c:v>
                </c:pt>
                <c:pt idx="1349">
                  <c:v>21.334237111417988</c:v>
                </c:pt>
                <c:pt idx="1350">
                  <c:v>19.83411526873331</c:v>
                </c:pt>
                <c:pt idx="1351">
                  <c:v>21.545155100618057</c:v>
                </c:pt>
                <c:pt idx="1352">
                  <c:v>20.219620671764069</c:v>
                </c:pt>
                <c:pt idx="1353">
                  <c:v>18.687961734698916</c:v>
                </c:pt>
                <c:pt idx="1354">
                  <c:v>18.087756487182123</c:v>
                </c:pt>
                <c:pt idx="1355">
                  <c:v>17.773768062208564</c:v>
                </c:pt>
                <c:pt idx="1356">
                  <c:v>16.421019687390871</c:v>
                </c:pt>
                <c:pt idx="1357">
                  <c:v>15.203270748612917</c:v>
                </c:pt>
                <c:pt idx="1358">
                  <c:v>14.027124264468615</c:v>
                </c:pt>
                <c:pt idx="1359">
                  <c:v>12.865193110157385</c:v>
                </c:pt>
                <c:pt idx="1360">
                  <c:v>11.841073042217351</c:v>
                </c:pt>
                <c:pt idx="1361">
                  <c:v>10.743922874390835</c:v>
                </c:pt>
                <c:pt idx="1362">
                  <c:v>9.7221930070457709</c:v>
                </c:pt>
                <c:pt idx="1363">
                  <c:v>12.675731550524032</c:v>
                </c:pt>
                <c:pt idx="1364">
                  <c:v>13.358159892044609</c:v>
                </c:pt>
                <c:pt idx="1365">
                  <c:v>12.43733725815046</c:v>
                </c:pt>
                <c:pt idx="1366">
                  <c:v>12.255469169203723</c:v>
                </c:pt>
                <c:pt idx="1367">
                  <c:v>15.776433660989161</c:v>
                </c:pt>
                <c:pt idx="1368">
                  <c:v>14.751672006317417</c:v>
                </c:pt>
                <c:pt idx="1369">
                  <c:v>16.398055044576616</c:v>
                </c:pt>
                <c:pt idx="1370">
                  <c:v>15.802210466249596</c:v>
                </c:pt>
                <c:pt idx="1371">
                  <c:v>14.914124744057233</c:v>
                </c:pt>
                <c:pt idx="1372">
                  <c:v>13.999169298274156</c:v>
                </c:pt>
                <c:pt idx="1373">
                  <c:v>18.609483635340027</c:v>
                </c:pt>
                <c:pt idx="1374">
                  <c:v>17.818653367762384</c:v>
                </c:pt>
                <c:pt idx="1375">
                  <c:v>16.905922388631481</c:v>
                </c:pt>
                <c:pt idx="1376">
                  <c:v>16.002105922596446</c:v>
                </c:pt>
                <c:pt idx="1377">
                  <c:v>15.257158884941921</c:v>
                </c:pt>
                <c:pt idx="1378">
                  <c:v>14.621773146547598</c:v>
                </c:pt>
                <c:pt idx="1379">
                  <c:v>13.931190928317465</c:v>
                </c:pt>
                <c:pt idx="1380">
                  <c:v>13.375676584045598</c:v>
                </c:pt>
                <c:pt idx="1381">
                  <c:v>12.887903631456652</c:v>
                </c:pt>
                <c:pt idx="1382">
                  <c:v>12.372253867077523</c:v>
                </c:pt>
                <c:pt idx="1383">
                  <c:v>11.866630042559386</c:v>
                </c:pt>
                <c:pt idx="1384">
                  <c:v>12.457133459858658</c:v>
                </c:pt>
                <c:pt idx="1385">
                  <c:v>15.659854174899062</c:v>
                </c:pt>
                <c:pt idx="1386">
                  <c:v>15.32136148054003</c:v>
                </c:pt>
                <c:pt idx="1387">
                  <c:v>17.360008937227207</c:v>
                </c:pt>
                <c:pt idx="1388">
                  <c:v>23.020359156743449</c:v>
                </c:pt>
                <c:pt idx="1389">
                  <c:v>24.284930867712475</c:v>
                </c:pt>
                <c:pt idx="1390">
                  <c:v>23.893562604379621</c:v>
                </c:pt>
                <c:pt idx="1391">
                  <c:v>23.242833739712751</c:v>
                </c:pt>
                <c:pt idx="1392">
                  <c:v>24.782609905921561</c:v>
                </c:pt>
                <c:pt idx="1393">
                  <c:v>34.387870188564811</c:v>
                </c:pt>
                <c:pt idx="1394">
                  <c:v>34.141455348884385</c:v>
                </c:pt>
                <c:pt idx="1395">
                  <c:v>33.809744563412025</c:v>
                </c:pt>
                <c:pt idx="1396">
                  <c:v>33.332578873705828</c:v>
                </c:pt>
                <c:pt idx="1397">
                  <c:v>32.682745017383361</c:v>
                </c:pt>
                <c:pt idx="1398">
                  <c:v>32.078923209586421</c:v>
                </c:pt>
                <c:pt idx="1399">
                  <c:v>31.115291791243088</c:v>
                </c:pt>
                <c:pt idx="1400">
                  <c:v>30.439800362884753</c:v>
                </c:pt>
                <c:pt idx="1401">
                  <c:v>29.934225982641127</c:v>
                </c:pt>
                <c:pt idx="1402">
                  <c:v>29.360189434606131</c:v>
                </c:pt>
                <c:pt idx="1403">
                  <c:v>28.618413523538081</c:v>
                </c:pt>
                <c:pt idx="1404">
                  <c:v>27.896349902367106</c:v>
                </c:pt>
                <c:pt idx="1405">
                  <c:v>27.205488804195543</c:v>
                </c:pt>
                <c:pt idx="1406">
                  <c:v>27.220190372944217</c:v>
                </c:pt>
                <c:pt idx="1407">
                  <c:v>27.808304247080873</c:v>
                </c:pt>
                <c:pt idx="1408">
                  <c:v>27.613011425149409</c:v>
                </c:pt>
                <c:pt idx="1409">
                  <c:v>27.408641986736036</c:v>
                </c:pt>
                <c:pt idx="1410">
                  <c:v>27.674727546668347</c:v>
                </c:pt>
                <c:pt idx="1411">
                  <c:v>35.013573782612198</c:v>
                </c:pt>
                <c:pt idx="1412">
                  <c:v>34.340593081397181</c:v>
                </c:pt>
                <c:pt idx="1413">
                  <c:v>33.762097681930136</c:v>
                </c:pt>
                <c:pt idx="1414">
                  <c:v>33.365571507246408</c:v>
                </c:pt>
                <c:pt idx="1415">
                  <c:v>34.030434935288724</c:v>
                </c:pt>
                <c:pt idx="1416">
                  <c:v>34.00472259797985</c:v>
                </c:pt>
                <c:pt idx="1417">
                  <c:v>35.591279687048498</c:v>
                </c:pt>
                <c:pt idx="1418">
                  <c:v>38.310399431194433</c:v>
                </c:pt>
                <c:pt idx="1419">
                  <c:v>38.175797736005684</c:v>
                </c:pt>
                <c:pt idx="1420">
                  <c:v>37.990505202763927</c:v>
                </c:pt>
                <c:pt idx="1421">
                  <c:v>37.775562065287083</c:v>
                </c:pt>
                <c:pt idx="1422">
                  <c:v>39.884730312351451</c:v>
                </c:pt>
                <c:pt idx="1423">
                  <c:v>41.061508002444057</c:v>
                </c:pt>
                <c:pt idx="1424">
                  <c:v>41.514273370598197</c:v>
                </c:pt>
                <c:pt idx="1425">
                  <c:v>41.514273370598197</c:v>
                </c:pt>
                <c:pt idx="1426">
                  <c:v>41.514273370598197</c:v>
                </c:pt>
                <c:pt idx="1427">
                  <c:v>41.514273370598197</c:v>
                </c:pt>
                <c:pt idx="1428">
                  <c:v>41.514273370598197</c:v>
                </c:pt>
                <c:pt idx="1429">
                  <c:v>41.514273370598197</c:v>
                </c:pt>
                <c:pt idx="1430">
                  <c:v>41.514273370598197</c:v>
                </c:pt>
                <c:pt idx="1431">
                  <c:v>41.514273370598197</c:v>
                </c:pt>
                <c:pt idx="1432">
                  <c:v>41.514273370598197</c:v>
                </c:pt>
                <c:pt idx="1433">
                  <c:v>41.514273370598197</c:v>
                </c:pt>
                <c:pt idx="1434">
                  <c:v>41.514273370598197</c:v>
                </c:pt>
                <c:pt idx="1435">
                  <c:v>41.514273370598197</c:v>
                </c:pt>
                <c:pt idx="1436">
                  <c:v>45.71648718155496</c:v>
                </c:pt>
                <c:pt idx="1437">
                  <c:v>49.317899093075084</c:v>
                </c:pt>
                <c:pt idx="1438">
                  <c:v>49.497921008875515</c:v>
                </c:pt>
                <c:pt idx="1439">
                  <c:v>49.497921008875515</c:v>
                </c:pt>
                <c:pt idx="1440">
                  <c:v>51.615389827913759</c:v>
                </c:pt>
                <c:pt idx="1441">
                  <c:v>53.067042801239431</c:v>
                </c:pt>
                <c:pt idx="1442">
                  <c:v>53.067042801239431</c:v>
                </c:pt>
                <c:pt idx="1443">
                  <c:v>53.067042801239431</c:v>
                </c:pt>
                <c:pt idx="1444">
                  <c:v>53.067042801239431</c:v>
                </c:pt>
                <c:pt idx="1445">
                  <c:v>53.067042801239431</c:v>
                </c:pt>
                <c:pt idx="1446">
                  <c:v>53.067042801239431</c:v>
                </c:pt>
                <c:pt idx="1447">
                  <c:v>53.067042801239431</c:v>
                </c:pt>
                <c:pt idx="1448">
                  <c:v>53.067042801239431</c:v>
                </c:pt>
                <c:pt idx="1449">
                  <c:v>54.219947794969976</c:v>
                </c:pt>
                <c:pt idx="1450">
                  <c:v>55.633638081823463</c:v>
                </c:pt>
                <c:pt idx="1451">
                  <c:v>56.17140714438856</c:v>
                </c:pt>
                <c:pt idx="1452">
                  <c:v>57.461941787517503</c:v>
                </c:pt>
                <c:pt idx="1453">
                  <c:v>58.697811704541479</c:v>
                </c:pt>
                <c:pt idx="1454">
                  <c:v>58.697811704541479</c:v>
                </c:pt>
                <c:pt idx="1455">
                  <c:v>58.697811704541479</c:v>
                </c:pt>
                <c:pt idx="1456">
                  <c:v>58.697811704541479</c:v>
                </c:pt>
                <c:pt idx="1457">
                  <c:v>58.697811704541479</c:v>
                </c:pt>
                <c:pt idx="1458">
                  <c:v>58.697811704541479</c:v>
                </c:pt>
                <c:pt idx="1459">
                  <c:v>58.697811704541479</c:v>
                </c:pt>
                <c:pt idx="1460">
                  <c:v>58.697811704541479</c:v>
                </c:pt>
                <c:pt idx="1461">
                  <c:v>58.697811704541479</c:v>
                </c:pt>
                <c:pt idx="1462">
                  <c:v>58.697811704541479</c:v>
                </c:pt>
                <c:pt idx="1463">
                  <c:v>58.697811704541479</c:v>
                </c:pt>
                <c:pt idx="1464">
                  <c:v>58.697811704541479</c:v>
                </c:pt>
                <c:pt idx="1465">
                  <c:v>58.697811704541479</c:v>
                </c:pt>
                <c:pt idx="1466">
                  <c:v>58.697811704541479</c:v>
                </c:pt>
                <c:pt idx="1467">
                  <c:v>60.90719913032062</c:v>
                </c:pt>
                <c:pt idx="1468">
                  <c:v>62.842839335115201</c:v>
                </c:pt>
                <c:pt idx="1469">
                  <c:v>64.464307107351388</c:v>
                </c:pt>
                <c:pt idx="1470">
                  <c:v>65.401870517009783</c:v>
                </c:pt>
                <c:pt idx="1471">
                  <c:v>65.686208532558993</c:v>
                </c:pt>
                <c:pt idx="1472">
                  <c:v>67.192688606199411</c:v>
                </c:pt>
                <c:pt idx="1473">
                  <c:v>75.288009087778462</c:v>
                </c:pt>
                <c:pt idx="1474">
                  <c:v>77.050282451467893</c:v>
                </c:pt>
                <c:pt idx="1475">
                  <c:v>76.822663274329742</c:v>
                </c:pt>
                <c:pt idx="1476">
                  <c:v>76.575253435478515</c:v>
                </c:pt>
                <c:pt idx="1477">
                  <c:v>76.432128209484546</c:v>
                </c:pt>
                <c:pt idx="1478">
                  <c:v>76.426890200494398</c:v>
                </c:pt>
                <c:pt idx="1479">
                  <c:v>76.516627464426946</c:v>
                </c:pt>
                <c:pt idx="1480">
                  <c:v>76.516627464426946</c:v>
                </c:pt>
                <c:pt idx="1481">
                  <c:v>76.516627464426946</c:v>
                </c:pt>
                <c:pt idx="1482">
                  <c:v>76.516627464426946</c:v>
                </c:pt>
                <c:pt idx="1483">
                  <c:v>76.516627464426946</c:v>
                </c:pt>
                <c:pt idx="1484">
                  <c:v>76.516627464426946</c:v>
                </c:pt>
                <c:pt idx="1485">
                  <c:v>76.57667680370264</c:v>
                </c:pt>
                <c:pt idx="1486">
                  <c:v>76.695509670764352</c:v>
                </c:pt>
                <c:pt idx="1487">
                  <c:v>76.695509670764352</c:v>
                </c:pt>
                <c:pt idx="1488">
                  <c:v>76.695509670764352</c:v>
                </c:pt>
                <c:pt idx="1489">
                  <c:v>76.695509670764352</c:v>
                </c:pt>
                <c:pt idx="1490">
                  <c:v>76.695509670764352</c:v>
                </c:pt>
                <c:pt idx="1491">
                  <c:v>76.695509670764352</c:v>
                </c:pt>
                <c:pt idx="1492">
                  <c:v>76.695509670764352</c:v>
                </c:pt>
                <c:pt idx="1493">
                  <c:v>76.695509670764352</c:v>
                </c:pt>
                <c:pt idx="1494">
                  <c:v>76.695509670764352</c:v>
                </c:pt>
                <c:pt idx="1495">
                  <c:v>77.334978691346279</c:v>
                </c:pt>
                <c:pt idx="1496">
                  <c:v>77.842040337854172</c:v>
                </c:pt>
                <c:pt idx="1497">
                  <c:v>77.397941035412913</c:v>
                </c:pt>
                <c:pt idx="1498">
                  <c:v>76.951162176102599</c:v>
                </c:pt>
                <c:pt idx="1499">
                  <c:v>76.588485360826553</c:v>
                </c:pt>
                <c:pt idx="1500">
                  <c:v>76.371700348124918</c:v>
                </c:pt>
                <c:pt idx="1501">
                  <c:v>76.192676613936243</c:v>
                </c:pt>
                <c:pt idx="1502">
                  <c:v>77.652469031031956</c:v>
                </c:pt>
                <c:pt idx="1503">
                  <c:v>78.935875306070812</c:v>
                </c:pt>
                <c:pt idx="1504">
                  <c:v>79.031198963966261</c:v>
                </c:pt>
                <c:pt idx="1505">
                  <c:v>79.069000061574059</c:v>
                </c:pt>
                <c:pt idx="1506">
                  <c:v>79.069000061574059</c:v>
                </c:pt>
                <c:pt idx="1507">
                  <c:v>79.069000061574059</c:v>
                </c:pt>
                <c:pt idx="1508">
                  <c:v>79.219736768213494</c:v>
                </c:pt>
                <c:pt idx="1509">
                  <c:v>79.069842494432351</c:v>
                </c:pt>
                <c:pt idx="1510">
                  <c:v>79.04289521762432</c:v>
                </c:pt>
                <c:pt idx="1511">
                  <c:v>79.04289521762432</c:v>
                </c:pt>
                <c:pt idx="1512">
                  <c:v>79.04289521762432</c:v>
                </c:pt>
                <c:pt idx="1513">
                  <c:v>79.04289521762432</c:v>
                </c:pt>
                <c:pt idx="1514">
                  <c:v>79.04289521762432</c:v>
                </c:pt>
                <c:pt idx="1515">
                  <c:v>79.04289521762432</c:v>
                </c:pt>
                <c:pt idx="1516">
                  <c:v>79.04289521762432</c:v>
                </c:pt>
                <c:pt idx="1517">
                  <c:v>79.04289521762432</c:v>
                </c:pt>
                <c:pt idx="1518">
                  <c:v>79.024485459026238</c:v>
                </c:pt>
                <c:pt idx="1519">
                  <c:v>78.764725592652994</c:v>
                </c:pt>
                <c:pt idx="1520">
                  <c:v>78.764725592652994</c:v>
                </c:pt>
                <c:pt idx="1521">
                  <c:v>78.764725592652994</c:v>
                </c:pt>
                <c:pt idx="1522">
                  <c:v>78.768753647771092</c:v>
                </c:pt>
                <c:pt idx="1523">
                  <c:v>78.768753647771092</c:v>
                </c:pt>
                <c:pt idx="1524">
                  <c:v>78.40411496894707</c:v>
                </c:pt>
                <c:pt idx="1525">
                  <c:v>78.407481084037272</c:v>
                </c:pt>
                <c:pt idx="1526">
                  <c:v>78.407481084037272</c:v>
                </c:pt>
                <c:pt idx="1527">
                  <c:v>78.408321231115053</c:v>
                </c:pt>
                <c:pt idx="1528">
                  <c:v>77.808829987753029</c:v>
                </c:pt>
                <c:pt idx="1529">
                  <c:v>77.330280480972974</c:v>
                </c:pt>
                <c:pt idx="1530">
                  <c:v>76.552119160512518</c:v>
                </c:pt>
                <c:pt idx="1531">
                  <c:v>75.750219977794927</c:v>
                </c:pt>
                <c:pt idx="1532">
                  <c:v>74.808892337990997</c:v>
                </c:pt>
                <c:pt idx="1533">
                  <c:v>73.777330595390723</c:v>
                </c:pt>
                <c:pt idx="1534">
                  <c:v>72.735146230827254</c:v>
                </c:pt>
                <c:pt idx="1535">
                  <c:v>71.631381114680295</c:v>
                </c:pt>
                <c:pt idx="1536">
                  <c:v>72.882905303037177</c:v>
                </c:pt>
                <c:pt idx="1537">
                  <c:v>75.607696332786631</c:v>
                </c:pt>
                <c:pt idx="1538">
                  <c:v>75.147946882482898</c:v>
                </c:pt>
                <c:pt idx="1539">
                  <c:v>74.681392455901388</c:v>
                </c:pt>
                <c:pt idx="1540">
                  <c:v>74.132489360839983</c:v>
                </c:pt>
                <c:pt idx="1541">
                  <c:v>73.489400996008001</c:v>
                </c:pt>
                <c:pt idx="1542">
                  <c:v>72.617185432708723</c:v>
                </c:pt>
                <c:pt idx="1543">
                  <c:v>71.618671163759856</c:v>
                </c:pt>
                <c:pt idx="1544">
                  <c:v>70.526494660657463</c:v>
                </c:pt>
                <c:pt idx="1545">
                  <c:v>70.252076330105709</c:v>
                </c:pt>
                <c:pt idx="1546">
                  <c:v>72.205351282640649</c:v>
                </c:pt>
                <c:pt idx="1547">
                  <c:v>71.412529954224908</c:v>
                </c:pt>
                <c:pt idx="1548">
                  <c:v>70.447233059492561</c:v>
                </c:pt>
                <c:pt idx="1549">
                  <c:v>69.443725236400496</c:v>
                </c:pt>
                <c:pt idx="1550">
                  <c:v>68.758045464085811</c:v>
                </c:pt>
                <c:pt idx="1551">
                  <c:v>67.428947020590726</c:v>
                </c:pt>
                <c:pt idx="1552">
                  <c:v>65.80678307950609</c:v>
                </c:pt>
                <c:pt idx="1553">
                  <c:v>64.109375257041464</c:v>
                </c:pt>
                <c:pt idx="1554">
                  <c:v>65.353922411353338</c:v>
                </c:pt>
                <c:pt idx="1555">
                  <c:v>64.094553004765828</c:v>
                </c:pt>
                <c:pt idx="1556">
                  <c:v>62.714783150233878</c:v>
                </c:pt>
                <c:pt idx="1557">
                  <c:v>60.715097222398818</c:v>
                </c:pt>
                <c:pt idx="1558">
                  <c:v>59.027654612199143</c:v>
                </c:pt>
                <c:pt idx="1559">
                  <c:v>57.474410193834245</c:v>
                </c:pt>
                <c:pt idx="1560">
                  <c:v>56.109840461019232</c:v>
                </c:pt>
                <c:pt idx="1561">
                  <c:v>54.607750798947784</c:v>
                </c:pt>
                <c:pt idx="1562">
                  <c:v>55.365288319450599</c:v>
                </c:pt>
                <c:pt idx="1563">
                  <c:v>55.075533597542652</c:v>
                </c:pt>
                <c:pt idx="1564">
                  <c:v>54.185173621081375</c:v>
                </c:pt>
                <c:pt idx="1565">
                  <c:v>53.509280282654451</c:v>
                </c:pt>
                <c:pt idx="1566">
                  <c:v>52.435694747976235</c:v>
                </c:pt>
                <c:pt idx="1567">
                  <c:v>51.238540581212519</c:v>
                </c:pt>
                <c:pt idx="1568">
                  <c:v>49.917153434878983</c:v>
                </c:pt>
                <c:pt idx="1569">
                  <c:v>48.478176783818945</c:v>
                </c:pt>
                <c:pt idx="1570">
                  <c:v>46.872448914191928</c:v>
                </c:pt>
                <c:pt idx="1571">
                  <c:v>45.080039401468021</c:v>
                </c:pt>
                <c:pt idx="1572">
                  <c:v>43.178676901313885</c:v>
                </c:pt>
                <c:pt idx="1573">
                  <c:v>41.230810077256628</c:v>
                </c:pt>
                <c:pt idx="1574">
                  <c:v>39.656997894551644</c:v>
                </c:pt>
                <c:pt idx="1575">
                  <c:v>38.105898321008574</c:v>
                </c:pt>
                <c:pt idx="1576">
                  <c:v>37.520482541597367</c:v>
                </c:pt>
                <c:pt idx="1577">
                  <c:v>36.219378074443128</c:v>
                </c:pt>
                <c:pt idx="1578">
                  <c:v>34.87395213951072</c:v>
                </c:pt>
                <c:pt idx="1579">
                  <c:v>33.409296928752013</c:v>
                </c:pt>
                <c:pt idx="1580">
                  <c:v>33.066404657006984</c:v>
                </c:pt>
                <c:pt idx="1581">
                  <c:v>33.734184602668037</c:v>
                </c:pt>
                <c:pt idx="1582">
                  <c:v>32.640860257740833</c:v>
                </c:pt>
                <c:pt idx="1583">
                  <c:v>34.472153387292721</c:v>
                </c:pt>
                <c:pt idx="1584">
                  <c:v>33.249897234516844</c:v>
                </c:pt>
                <c:pt idx="1585">
                  <c:v>31.863923834492798</c:v>
                </c:pt>
                <c:pt idx="1586">
                  <c:v>30.161486407208418</c:v>
                </c:pt>
                <c:pt idx="1587">
                  <c:v>28.188621139930234</c:v>
                </c:pt>
                <c:pt idx="1588">
                  <c:v>26.411018006566653</c:v>
                </c:pt>
                <c:pt idx="1589">
                  <c:v>24.429186846430511</c:v>
                </c:pt>
                <c:pt idx="1590">
                  <c:v>22.098655871398829</c:v>
                </c:pt>
                <c:pt idx="1591">
                  <c:v>19.62462583975174</c:v>
                </c:pt>
                <c:pt idx="1592">
                  <c:v>23.417487134583464</c:v>
                </c:pt>
                <c:pt idx="1593">
                  <c:v>21.333899373673891</c:v>
                </c:pt>
                <c:pt idx="1594">
                  <c:v>27.745125388848763</c:v>
                </c:pt>
                <c:pt idx="1595">
                  <c:v>31.121032922730443</c:v>
                </c:pt>
                <c:pt idx="1596">
                  <c:v>30.39312851232663</c:v>
                </c:pt>
                <c:pt idx="1597">
                  <c:v>28.323021751152538</c:v>
                </c:pt>
                <c:pt idx="1598">
                  <c:v>25.944473744783938</c:v>
                </c:pt>
                <c:pt idx="1599">
                  <c:v>23.366114624773662</c:v>
                </c:pt>
                <c:pt idx="1600">
                  <c:v>21.14922353892025</c:v>
                </c:pt>
                <c:pt idx="1601">
                  <c:v>18.692450137023179</c:v>
                </c:pt>
                <c:pt idx="1602">
                  <c:v>17.570726237518262</c:v>
                </c:pt>
                <c:pt idx="1603">
                  <c:v>15.10533272316747</c:v>
                </c:pt>
                <c:pt idx="1604">
                  <c:v>12.684025835042098</c:v>
                </c:pt>
                <c:pt idx="1605">
                  <c:v>10.808343954349642</c:v>
                </c:pt>
                <c:pt idx="1606">
                  <c:v>16.307066316935312</c:v>
                </c:pt>
                <c:pt idx="1607">
                  <c:v>37.639082435214974</c:v>
                </c:pt>
                <c:pt idx="1608">
                  <c:v>38.319892306563709</c:v>
                </c:pt>
                <c:pt idx="1609">
                  <c:v>36.137510820537749</c:v>
                </c:pt>
                <c:pt idx="1610">
                  <c:v>33.571565039718948</c:v>
                </c:pt>
                <c:pt idx="1611">
                  <c:v>36.400404150203663</c:v>
                </c:pt>
                <c:pt idx="1612">
                  <c:v>35.291310698681592</c:v>
                </c:pt>
                <c:pt idx="1613">
                  <c:v>33.535944818300777</c:v>
                </c:pt>
                <c:pt idx="1614">
                  <c:v>32.556777852041535</c:v>
                </c:pt>
                <c:pt idx="1615">
                  <c:v>29.69646382737313</c:v>
                </c:pt>
                <c:pt idx="1616">
                  <c:v>26.646313499742533</c:v>
                </c:pt>
                <c:pt idx="1617">
                  <c:v>24.06741298126304</c:v>
                </c:pt>
                <c:pt idx="1618">
                  <c:v>21.901665434542863</c:v>
                </c:pt>
                <c:pt idx="1619">
                  <c:v>21.574487988276939</c:v>
                </c:pt>
                <c:pt idx="1620">
                  <c:v>19.616766223133713</c:v>
                </c:pt>
                <c:pt idx="1621">
                  <c:v>17.123909035518981</c:v>
                </c:pt>
                <c:pt idx="1622">
                  <c:v>17.480515626471103</c:v>
                </c:pt>
                <c:pt idx="1623">
                  <c:v>15.892484415168001</c:v>
                </c:pt>
                <c:pt idx="1624">
                  <c:v>14.084237395809788</c:v>
                </c:pt>
                <c:pt idx="1625">
                  <c:v>12.069569535685284</c:v>
                </c:pt>
                <c:pt idx="1626">
                  <c:v>9.9525527046813185</c:v>
                </c:pt>
                <c:pt idx="1627">
                  <c:v>9.985812456999053</c:v>
                </c:pt>
                <c:pt idx="1628">
                  <c:v>8.8581782995526321</c:v>
                </c:pt>
                <c:pt idx="1629">
                  <c:v>17.529047107903779</c:v>
                </c:pt>
                <c:pt idx="1630">
                  <c:v>18.965868493913685</c:v>
                </c:pt>
                <c:pt idx="1631">
                  <c:v>17.009173430338663</c:v>
                </c:pt>
                <c:pt idx="1632">
                  <c:v>16.954987235346696</c:v>
                </c:pt>
                <c:pt idx="1633">
                  <c:v>21.415399516146042</c:v>
                </c:pt>
                <c:pt idx="1634">
                  <c:v>27.97369284009228</c:v>
                </c:pt>
                <c:pt idx="1635">
                  <c:v>26.04849811869996</c:v>
                </c:pt>
                <c:pt idx="1636">
                  <c:v>24.463075119084799</c:v>
                </c:pt>
                <c:pt idx="1637">
                  <c:v>22.718866859224295</c:v>
                </c:pt>
                <c:pt idx="1638">
                  <c:v>19.814339657730986</c:v>
                </c:pt>
                <c:pt idx="1639">
                  <c:v>16.854007267553914</c:v>
                </c:pt>
                <c:pt idx="1640">
                  <c:v>13.773427982713001</c:v>
                </c:pt>
                <c:pt idx="1641">
                  <c:v>14.147441891939383</c:v>
                </c:pt>
                <c:pt idx="1642">
                  <c:v>17.609510784364254</c:v>
                </c:pt>
                <c:pt idx="1643">
                  <c:v>19.871428074534172</c:v>
                </c:pt>
                <c:pt idx="1644">
                  <c:v>20.155669472888579</c:v>
                </c:pt>
                <c:pt idx="1645">
                  <c:v>18.657380394214929</c:v>
                </c:pt>
                <c:pt idx="1646">
                  <c:v>16.490813115629763</c:v>
                </c:pt>
                <c:pt idx="1647">
                  <c:v>13.744294495683283</c:v>
                </c:pt>
                <c:pt idx="1648">
                  <c:v>11.364691899587678</c:v>
                </c:pt>
                <c:pt idx="1649">
                  <c:v>11.305050577505897</c:v>
                </c:pt>
                <c:pt idx="1650">
                  <c:v>12.257214653105954</c:v>
                </c:pt>
                <c:pt idx="1651">
                  <c:v>20.384166519556068</c:v>
                </c:pt>
                <c:pt idx="1652">
                  <c:v>17.763375852592912</c:v>
                </c:pt>
                <c:pt idx="1653">
                  <c:v>14.99902597029336</c:v>
                </c:pt>
                <c:pt idx="1654">
                  <c:v>19.822464144253399</c:v>
                </c:pt>
                <c:pt idx="1655">
                  <c:v>19.042489959102902</c:v>
                </c:pt>
                <c:pt idx="1656">
                  <c:v>16.816416530372397</c:v>
                </c:pt>
                <c:pt idx="1657">
                  <c:v>14.317805641805078</c:v>
                </c:pt>
                <c:pt idx="1658">
                  <c:v>13.940367510367597</c:v>
                </c:pt>
                <c:pt idx="1659">
                  <c:v>12.922307384934783</c:v>
                </c:pt>
                <c:pt idx="1660">
                  <c:v>10.964114751132785</c:v>
                </c:pt>
                <c:pt idx="1661">
                  <c:v>33.777936986791829</c:v>
                </c:pt>
                <c:pt idx="1662">
                  <c:v>35.907520717190522</c:v>
                </c:pt>
                <c:pt idx="1663">
                  <c:v>36.605628657346351</c:v>
                </c:pt>
                <c:pt idx="1664">
                  <c:v>35.476577390553047</c:v>
                </c:pt>
                <c:pt idx="1665">
                  <c:v>36.194229684680899</c:v>
                </c:pt>
                <c:pt idx="1666">
                  <c:v>34.160662035144988</c:v>
                </c:pt>
                <c:pt idx="1667">
                  <c:v>31.953699692198786</c:v>
                </c:pt>
                <c:pt idx="1668">
                  <c:v>29.531488764329481</c:v>
                </c:pt>
                <c:pt idx="1669">
                  <c:v>28.233213107979243</c:v>
                </c:pt>
                <c:pt idx="1670">
                  <c:v>27.900905255898486</c:v>
                </c:pt>
                <c:pt idx="1671">
                  <c:v>27.526926622858845</c:v>
                </c:pt>
                <c:pt idx="1672">
                  <c:v>25.431717395488857</c:v>
                </c:pt>
                <c:pt idx="1673">
                  <c:v>23.398649179851219</c:v>
                </c:pt>
                <c:pt idx="1674">
                  <c:v>21.117944266144328</c:v>
                </c:pt>
                <c:pt idx="1675">
                  <c:v>19.828537853090229</c:v>
                </c:pt>
                <c:pt idx="1676">
                  <c:v>26.804414230363662</c:v>
                </c:pt>
                <c:pt idx="1677">
                  <c:v>25.423861168912808</c:v>
                </c:pt>
                <c:pt idx="1678">
                  <c:v>24.091012556576185</c:v>
                </c:pt>
                <c:pt idx="1679">
                  <c:v>26.739699369909225</c:v>
                </c:pt>
                <c:pt idx="1680">
                  <c:v>29.913416262398503</c:v>
                </c:pt>
                <c:pt idx="1681">
                  <c:v>31.813983709498878</c:v>
                </c:pt>
                <c:pt idx="1682">
                  <c:v>30.319761733994795</c:v>
                </c:pt>
                <c:pt idx="1683">
                  <c:v>28.244340192946051</c:v>
                </c:pt>
                <c:pt idx="1684">
                  <c:v>25.889057250253504</c:v>
                </c:pt>
                <c:pt idx="1685">
                  <c:v>25.462238451369366</c:v>
                </c:pt>
                <c:pt idx="1686">
                  <c:v>29.138896418343261</c:v>
                </c:pt>
                <c:pt idx="1687">
                  <c:v>32.463263197288818</c:v>
                </c:pt>
                <c:pt idx="1688">
                  <c:v>30.128353381169685</c:v>
                </c:pt>
                <c:pt idx="1689">
                  <c:v>27.63372857750835</c:v>
                </c:pt>
                <c:pt idx="1690">
                  <c:v>24.94990974700805</c:v>
                </c:pt>
                <c:pt idx="1691">
                  <c:v>26.480860660975637</c:v>
                </c:pt>
                <c:pt idx="1692">
                  <c:v>23.965297406073187</c:v>
                </c:pt>
                <c:pt idx="1693">
                  <c:v>21.22287099075654</c:v>
                </c:pt>
                <c:pt idx="1694">
                  <c:v>18.276879882248451</c:v>
                </c:pt>
                <c:pt idx="1695">
                  <c:v>15.270707515652571</c:v>
                </c:pt>
                <c:pt idx="1696">
                  <c:v>25.738433781635727</c:v>
                </c:pt>
                <c:pt idx="1697">
                  <c:v>23.459603318246938</c:v>
                </c:pt>
                <c:pt idx="1698">
                  <c:v>20.438815306995778</c:v>
                </c:pt>
                <c:pt idx="1699">
                  <c:v>26.500206256804638</c:v>
                </c:pt>
                <c:pt idx="1700">
                  <c:v>24.618703615174873</c:v>
                </c:pt>
                <c:pt idx="1701">
                  <c:v>22.513386437331256</c:v>
                </c:pt>
                <c:pt idx="1702">
                  <c:v>20.567448627345918</c:v>
                </c:pt>
                <c:pt idx="1703">
                  <c:v>18.505978383468118</c:v>
                </c:pt>
                <c:pt idx="1704">
                  <c:v>17.535059909812674</c:v>
                </c:pt>
                <c:pt idx="1705">
                  <c:v>16.054373388714968</c:v>
                </c:pt>
                <c:pt idx="1706">
                  <c:v>14.151682715141096</c:v>
                </c:pt>
                <c:pt idx="1707">
                  <c:v>12.519136240361306</c:v>
                </c:pt>
                <c:pt idx="1708">
                  <c:v>26.290905071007682</c:v>
                </c:pt>
                <c:pt idx="1709">
                  <c:v>24.705107625910582</c:v>
                </c:pt>
                <c:pt idx="1710">
                  <c:v>23.35008337633225</c:v>
                </c:pt>
                <c:pt idx="1711">
                  <c:v>23.91383546649401</c:v>
                </c:pt>
                <c:pt idx="1712">
                  <c:v>24.856132935049803</c:v>
                </c:pt>
                <c:pt idx="1713">
                  <c:v>22.967070805220295</c:v>
                </c:pt>
                <c:pt idx="1714">
                  <c:v>20.965355017476025</c:v>
                </c:pt>
                <c:pt idx="1715">
                  <c:v>19.216749230108498</c:v>
                </c:pt>
                <c:pt idx="1716">
                  <c:v>17.341836633017095</c:v>
                </c:pt>
                <c:pt idx="1717">
                  <c:v>17.732033300573086</c:v>
                </c:pt>
                <c:pt idx="1718">
                  <c:v>16.313537167932111</c:v>
                </c:pt>
                <c:pt idx="1719">
                  <c:v>14.804472011721304</c:v>
                </c:pt>
                <c:pt idx="1720">
                  <c:v>14.39402069600664</c:v>
                </c:pt>
                <c:pt idx="1721">
                  <c:v>17.28152722290665</c:v>
                </c:pt>
                <c:pt idx="1722">
                  <c:v>26.419586884896543</c:v>
                </c:pt>
                <c:pt idx="1723">
                  <c:v>26.989887150906476</c:v>
                </c:pt>
                <c:pt idx="1724">
                  <c:v>25.707696506148451</c:v>
                </c:pt>
                <c:pt idx="1725">
                  <c:v>24.318538138755102</c:v>
                </c:pt>
                <c:pt idx="1726">
                  <c:v>22.846344113478533</c:v>
                </c:pt>
                <c:pt idx="1727">
                  <c:v>21.422647454558099</c:v>
                </c:pt>
                <c:pt idx="1728">
                  <c:v>19.896474655964777</c:v>
                </c:pt>
                <c:pt idx="1729">
                  <c:v>18.289418091369097</c:v>
                </c:pt>
                <c:pt idx="1730">
                  <c:v>16.637850245323271</c:v>
                </c:pt>
                <c:pt idx="1731">
                  <c:v>15.042430687265407</c:v>
                </c:pt>
                <c:pt idx="1732">
                  <c:v>13.658550379520451</c:v>
                </c:pt>
                <c:pt idx="1733">
                  <c:v>12.326668518818851</c:v>
                </c:pt>
                <c:pt idx="1734">
                  <c:v>11.368561890236746</c:v>
                </c:pt>
                <c:pt idx="1735">
                  <c:v>10.482159682179502</c:v>
                </c:pt>
                <c:pt idx="1736">
                  <c:v>9.6712450138631318</c:v>
                </c:pt>
                <c:pt idx="1737">
                  <c:v>8.9044044265759617</c:v>
                </c:pt>
                <c:pt idx="1738">
                  <c:v>8.2304689718658768</c:v>
                </c:pt>
                <c:pt idx="1739">
                  <c:v>10.911762689137497</c:v>
                </c:pt>
                <c:pt idx="1740">
                  <c:v>28.475281002374206</c:v>
                </c:pt>
                <c:pt idx="1741">
                  <c:v>39.147419597460868</c:v>
                </c:pt>
                <c:pt idx="1742">
                  <c:v>39.05784717450765</c:v>
                </c:pt>
                <c:pt idx="1743">
                  <c:v>43.850758270645485</c:v>
                </c:pt>
                <c:pt idx="1744">
                  <c:v>42.710617724098213</c:v>
                </c:pt>
                <c:pt idx="1745">
                  <c:v>45.247135710513561</c:v>
                </c:pt>
                <c:pt idx="1746">
                  <c:v>51.747902954855128</c:v>
                </c:pt>
                <c:pt idx="1747">
                  <c:v>51.19317280543909</c:v>
                </c:pt>
                <c:pt idx="1748">
                  <c:v>50.755367813265231</c:v>
                </c:pt>
                <c:pt idx="1749">
                  <c:v>50.270394149703911</c:v>
                </c:pt>
                <c:pt idx="1750">
                  <c:v>49.682446626071346</c:v>
                </c:pt>
                <c:pt idx="1751">
                  <c:v>48.762325360273486</c:v>
                </c:pt>
                <c:pt idx="1752">
                  <c:v>49.30780900559143</c:v>
                </c:pt>
                <c:pt idx="1753">
                  <c:v>49.190552035372278</c:v>
                </c:pt>
                <c:pt idx="1754">
                  <c:v>48.810575940593544</c:v>
                </c:pt>
                <c:pt idx="1755">
                  <c:v>48.47707350345965</c:v>
                </c:pt>
                <c:pt idx="1756">
                  <c:v>48.046576333613437</c:v>
                </c:pt>
                <c:pt idx="1757">
                  <c:v>47.344361042676013</c:v>
                </c:pt>
                <c:pt idx="1758">
                  <c:v>46.551081033927311</c:v>
                </c:pt>
                <c:pt idx="1759">
                  <c:v>47.637249952720722</c:v>
                </c:pt>
                <c:pt idx="1760">
                  <c:v>46.850741809835917</c:v>
                </c:pt>
                <c:pt idx="1761">
                  <c:v>46.102686542479674</c:v>
                </c:pt>
                <c:pt idx="1762">
                  <c:v>45.489493814442547</c:v>
                </c:pt>
                <c:pt idx="1763">
                  <c:v>44.795250693317087</c:v>
                </c:pt>
                <c:pt idx="1764">
                  <c:v>44.162127540750056</c:v>
                </c:pt>
                <c:pt idx="1765">
                  <c:v>43.776805999838302</c:v>
                </c:pt>
                <c:pt idx="1766">
                  <c:v>43.477849631889548</c:v>
                </c:pt>
                <c:pt idx="1767">
                  <c:v>43.14301849978694</c:v>
                </c:pt>
                <c:pt idx="1768">
                  <c:v>42.707206550066068</c:v>
                </c:pt>
                <c:pt idx="1769">
                  <c:v>42.193665944678536</c:v>
                </c:pt>
                <c:pt idx="1770">
                  <c:v>41.559878444627152</c:v>
                </c:pt>
                <c:pt idx="1771">
                  <c:v>40.967672987736542</c:v>
                </c:pt>
                <c:pt idx="1772">
                  <c:v>40.432873262850421</c:v>
                </c:pt>
                <c:pt idx="1773">
                  <c:v>40.040908247095381</c:v>
                </c:pt>
                <c:pt idx="1774">
                  <c:v>39.781148380722122</c:v>
                </c:pt>
                <c:pt idx="1775">
                  <c:v>39.667544960901587</c:v>
                </c:pt>
                <c:pt idx="1776">
                  <c:v>39.551948498628072</c:v>
                </c:pt>
                <c:pt idx="1777">
                  <c:v>39.419743349246289</c:v>
                </c:pt>
                <c:pt idx="1778">
                  <c:v>39.419743349246289</c:v>
                </c:pt>
                <c:pt idx="1779">
                  <c:v>39.419743349246289</c:v>
                </c:pt>
                <c:pt idx="1780">
                  <c:v>39.419743349246289</c:v>
                </c:pt>
                <c:pt idx="1781">
                  <c:v>39.371910330374483</c:v>
                </c:pt>
                <c:pt idx="1782">
                  <c:v>39.155997397967049</c:v>
                </c:pt>
                <c:pt idx="1783">
                  <c:v>39.076940047331703</c:v>
                </c:pt>
                <c:pt idx="1784">
                  <c:v>38.973301839776134</c:v>
                </c:pt>
                <c:pt idx="1785">
                  <c:v>38.883614929391506</c:v>
                </c:pt>
                <c:pt idx="1786">
                  <c:v>38.883614929391506</c:v>
                </c:pt>
                <c:pt idx="1787">
                  <c:v>38.883614929391506</c:v>
                </c:pt>
                <c:pt idx="1788">
                  <c:v>38.883614929391506</c:v>
                </c:pt>
                <c:pt idx="1789">
                  <c:v>38.883614929391506</c:v>
                </c:pt>
                <c:pt idx="1790">
                  <c:v>39.005062468438048</c:v>
                </c:pt>
                <c:pt idx="1791">
                  <c:v>38.886051865455869</c:v>
                </c:pt>
                <c:pt idx="1792">
                  <c:v>38.65020850851851</c:v>
                </c:pt>
                <c:pt idx="1793">
                  <c:v>38.607690269521356</c:v>
                </c:pt>
                <c:pt idx="1794">
                  <c:v>38.384469514786282</c:v>
                </c:pt>
                <c:pt idx="1795">
                  <c:v>38.283488697168032</c:v>
                </c:pt>
                <c:pt idx="1796">
                  <c:v>38.277509569809055</c:v>
                </c:pt>
                <c:pt idx="1797">
                  <c:v>41.341544612617056</c:v>
                </c:pt>
                <c:pt idx="1798">
                  <c:v>42.992744267042497</c:v>
                </c:pt>
                <c:pt idx="1799">
                  <c:v>45.568591435883228</c:v>
                </c:pt>
                <c:pt idx="1800">
                  <c:v>48.588249754449144</c:v>
                </c:pt>
                <c:pt idx="1801">
                  <c:v>55.17540934658247</c:v>
                </c:pt>
                <c:pt idx="1802">
                  <c:v>55.249355586098112</c:v>
                </c:pt>
                <c:pt idx="1803">
                  <c:v>56.353285016000498</c:v>
                </c:pt>
                <c:pt idx="1804">
                  <c:v>57.846543288657891</c:v>
                </c:pt>
                <c:pt idx="1805">
                  <c:v>57.885012814666268</c:v>
                </c:pt>
                <c:pt idx="1806">
                  <c:v>59.616076005894236</c:v>
                </c:pt>
                <c:pt idx="1807">
                  <c:v>59.578232393282143</c:v>
                </c:pt>
                <c:pt idx="1808">
                  <c:v>60.689173163841119</c:v>
                </c:pt>
                <c:pt idx="1809">
                  <c:v>60.860158380651839</c:v>
                </c:pt>
                <c:pt idx="1810">
                  <c:v>62.269045965091664</c:v>
                </c:pt>
                <c:pt idx="1811">
                  <c:v>62.770211424512851</c:v>
                </c:pt>
                <c:pt idx="1812">
                  <c:v>62.856856770470849</c:v>
                </c:pt>
                <c:pt idx="1813">
                  <c:v>62.856856770470849</c:v>
                </c:pt>
                <c:pt idx="1814">
                  <c:v>62.856856770470849</c:v>
                </c:pt>
                <c:pt idx="1815">
                  <c:v>63.601848992111996</c:v>
                </c:pt>
                <c:pt idx="1816">
                  <c:v>64.457950815212456</c:v>
                </c:pt>
                <c:pt idx="1817">
                  <c:v>65.890695757484607</c:v>
                </c:pt>
                <c:pt idx="1818">
                  <c:v>66.16445088754466</c:v>
                </c:pt>
                <c:pt idx="1819">
                  <c:v>66.188971349155409</c:v>
                </c:pt>
                <c:pt idx="1820">
                  <c:v>66.122593935152381</c:v>
                </c:pt>
                <c:pt idx="1821">
                  <c:v>66.090040908420178</c:v>
                </c:pt>
                <c:pt idx="1822">
                  <c:v>66.090040908420178</c:v>
                </c:pt>
                <c:pt idx="1823">
                  <c:v>66.394545536259486</c:v>
                </c:pt>
                <c:pt idx="1824">
                  <c:v>67.570499356657194</c:v>
                </c:pt>
                <c:pt idx="1825">
                  <c:v>68.240680903759269</c:v>
                </c:pt>
                <c:pt idx="1826">
                  <c:v>70.445862283744447</c:v>
                </c:pt>
                <c:pt idx="1827">
                  <c:v>71.327026550028819</c:v>
                </c:pt>
                <c:pt idx="1828">
                  <c:v>71.496276861107731</c:v>
                </c:pt>
                <c:pt idx="1829">
                  <c:v>73.197171147348541</c:v>
                </c:pt>
                <c:pt idx="1830">
                  <c:v>75.310545099472236</c:v>
                </c:pt>
                <c:pt idx="1831">
                  <c:v>76.257103582658871</c:v>
                </c:pt>
                <c:pt idx="1832">
                  <c:v>77.247722199714005</c:v>
                </c:pt>
                <c:pt idx="1833">
                  <c:v>78.440032186719506</c:v>
                </c:pt>
                <c:pt idx="1834">
                  <c:v>79.662995862236457</c:v>
                </c:pt>
                <c:pt idx="1835">
                  <c:v>79.901195496976797</c:v>
                </c:pt>
                <c:pt idx="1836">
                  <c:v>79.763011220236024</c:v>
                </c:pt>
                <c:pt idx="1837">
                  <c:v>79.794564884153473</c:v>
                </c:pt>
                <c:pt idx="1838">
                  <c:v>80.339513647956196</c:v>
                </c:pt>
                <c:pt idx="1839">
                  <c:v>80.470296025919126</c:v>
                </c:pt>
                <c:pt idx="1840">
                  <c:v>80.470296025919126</c:v>
                </c:pt>
                <c:pt idx="1841">
                  <c:v>80.470296025919126</c:v>
                </c:pt>
                <c:pt idx="1842">
                  <c:v>80.470296025919126</c:v>
                </c:pt>
                <c:pt idx="1843">
                  <c:v>80.470296025919126</c:v>
                </c:pt>
                <c:pt idx="1844">
                  <c:v>83.931358616947932</c:v>
                </c:pt>
                <c:pt idx="1845">
                  <c:v>84.666682482211343</c:v>
                </c:pt>
                <c:pt idx="1846">
                  <c:v>85.918480202881454</c:v>
                </c:pt>
                <c:pt idx="1847">
                  <c:v>87.289586666200137</c:v>
                </c:pt>
                <c:pt idx="1848">
                  <c:v>87.811255379635455</c:v>
                </c:pt>
                <c:pt idx="1849">
                  <c:v>88.005896943135326</c:v>
                </c:pt>
                <c:pt idx="1850">
                  <c:v>88.005896943135326</c:v>
                </c:pt>
                <c:pt idx="1851">
                  <c:v>88.005896943135326</c:v>
                </c:pt>
                <c:pt idx="1852">
                  <c:v>88.005896943135326</c:v>
                </c:pt>
                <c:pt idx="1853">
                  <c:v>88.005896943135326</c:v>
                </c:pt>
                <c:pt idx="1854">
                  <c:v>88.005896943135326</c:v>
                </c:pt>
                <c:pt idx="1855">
                  <c:v>88.005896943135326</c:v>
                </c:pt>
                <c:pt idx="1856">
                  <c:v>88.005896943135326</c:v>
                </c:pt>
                <c:pt idx="1857">
                  <c:v>88.005896943135326</c:v>
                </c:pt>
                <c:pt idx="1858">
                  <c:v>88.005896943135326</c:v>
                </c:pt>
                <c:pt idx="1859">
                  <c:v>88.005896943135326</c:v>
                </c:pt>
                <c:pt idx="1860">
                  <c:v>88.005896943135326</c:v>
                </c:pt>
                <c:pt idx="1861">
                  <c:v>88.005896943135326</c:v>
                </c:pt>
                <c:pt idx="1862">
                  <c:v>88.005896943135326</c:v>
                </c:pt>
                <c:pt idx="1863">
                  <c:v>88.005896943135326</c:v>
                </c:pt>
                <c:pt idx="1864">
                  <c:v>88.005896943135326</c:v>
                </c:pt>
                <c:pt idx="1865">
                  <c:v>88.005896943135326</c:v>
                </c:pt>
                <c:pt idx="1866">
                  <c:v>88.005896943135326</c:v>
                </c:pt>
                <c:pt idx="1867">
                  <c:v>88.005896943135326</c:v>
                </c:pt>
                <c:pt idx="1868">
                  <c:v>88.005896943135326</c:v>
                </c:pt>
                <c:pt idx="1869">
                  <c:v>88.005896943135326</c:v>
                </c:pt>
                <c:pt idx="1870">
                  <c:v>88.005896943135326</c:v>
                </c:pt>
                <c:pt idx="1871">
                  <c:v>88.052396027526498</c:v>
                </c:pt>
                <c:pt idx="1872">
                  <c:v>88.052396027526498</c:v>
                </c:pt>
                <c:pt idx="1873">
                  <c:v>88.141183666811131</c:v>
                </c:pt>
                <c:pt idx="1874">
                  <c:v>88.2659457802595</c:v>
                </c:pt>
                <c:pt idx="1875">
                  <c:v>88.414830916909906</c:v>
                </c:pt>
                <c:pt idx="1876">
                  <c:v>88.414830916909906</c:v>
                </c:pt>
                <c:pt idx="1877">
                  <c:v>88.414830916909906</c:v>
                </c:pt>
                <c:pt idx="1878">
                  <c:v>88.482828856556552</c:v>
                </c:pt>
                <c:pt idx="1879">
                  <c:v>88.771824956429924</c:v>
                </c:pt>
                <c:pt idx="1880">
                  <c:v>88.905374633843124</c:v>
                </c:pt>
                <c:pt idx="1881">
                  <c:v>88.418806637286934</c:v>
                </c:pt>
                <c:pt idx="1882">
                  <c:v>88.85224571812158</c:v>
                </c:pt>
                <c:pt idx="1883">
                  <c:v>88.67336338552893</c:v>
                </c:pt>
                <c:pt idx="1884">
                  <c:v>89.191499724345675</c:v>
                </c:pt>
                <c:pt idx="1885">
                  <c:v>89.178601129407312</c:v>
                </c:pt>
                <c:pt idx="1886">
                  <c:v>88.323585917073856</c:v>
                </c:pt>
                <c:pt idx="1887">
                  <c:v>87.590810641857217</c:v>
                </c:pt>
                <c:pt idx="1888">
                  <c:v>86.975505807006968</c:v>
                </c:pt>
                <c:pt idx="1889">
                  <c:v>86.464013316353629</c:v>
                </c:pt>
                <c:pt idx="1890">
                  <c:v>86.278244367401996</c:v>
                </c:pt>
                <c:pt idx="1891">
                  <c:v>85.812536780886248</c:v>
                </c:pt>
                <c:pt idx="1892">
                  <c:v>85.469733478971676</c:v>
                </c:pt>
                <c:pt idx="1893">
                  <c:v>85.498507114711146</c:v>
                </c:pt>
                <c:pt idx="1894">
                  <c:v>85.062030817505942</c:v>
                </c:pt>
                <c:pt idx="1895">
                  <c:v>84.551948464168731</c:v>
                </c:pt>
                <c:pt idx="1896">
                  <c:v>84.631539823364847</c:v>
                </c:pt>
                <c:pt idx="1897">
                  <c:v>83.946760466653487</c:v>
                </c:pt>
                <c:pt idx="1898">
                  <c:v>83.194771031475014</c:v>
                </c:pt>
                <c:pt idx="1899">
                  <c:v>82.470632273554656</c:v>
                </c:pt>
                <c:pt idx="1900">
                  <c:v>81.729884828526068</c:v>
                </c:pt>
                <c:pt idx="1901">
                  <c:v>80.701474922782324</c:v>
                </c:pt>
                <c:pt idx="1902">
                  <c:v>79.528328033120061</c:v>
                </c:pt>
                <c:pt idx="1903">
                  <c:v>78.347782553464626</c:v>
                </c:pt>
                <c:pt idx="1904">
                  <c:v>78.15066997253237</c:v>
                </c:pt>
                <c:pt idx="1905">
                  <c:v>77.305692694386295</c:v>
                </c:pt>
                <c:pt idx="1906">
                  <c:v>76.421446192742295</c:v>
                </c:pt>
                <c:pt idx="1907">
                  <c:v>75.410309321591157</c:v>
                </c:pt>
                <c:pt idx="1908">
                  <c:v>74.360640296348834</c:v>
                </c:pt>
                <c:pt idx="1909">
                  <c:v>73.450068249073155</c:v>
                </c:pt>
                <c:pt idx="1910">
                  <c:v>72.3259923055858</c:v>
                </c:pt>
                <c:pt idx="1911">
                  <c:v>71.282302407702446</c:v>
                </c:pt>
                <c:pt idx="1912">
                  <c:v>70.232079133756031</c:v>
                </c:pt>
                <c:pt idx="1913">
                  <c:v>69.020973669821373</c:v>
                </c:pt>
                <c:pt idx="1914">
                  <c:v>68.174627172567085</c:v>
                </c:pt>
                <c:pt idx="1915">
                  <c:v>67.629354723344164</c:v>
                </c:pt>
                <c:pt idx="1916">
                  <c:v>67.173930542222053</c:v>
                </c:pt>
                <c:pt idx="1917">
                  <c:v>66.497922228253074</c:v>
                </c:pt>
                <c:pt idx="1918">
                  <c:v>65.475968722525579</c:v>
                </c:pt>
                <c:pt idx="1919">
                  <c:v>64.930160969054427</c:v>
                </c:pt>
                <c:pt idx="1920">
                  <c:v>63.431393044404636</c:v>
                </c:pt>
                <c:pt idx="1921">
                  <c:v>62.528828072967599</c:v>
                </c:pt>
                <c:pt idx="1922">
                  <c:v>62.158267165856763</c:v>
                </c:pt>
                <c:pt idx="1923">
                  <c:v>62.420500909351659</c:v>
                </c:pt>
                <c:pt idx="1924">
                  <c:v>62.936127754428128</c:v>
                </c:pt>
                <c:pt idx="1925">
                  <c:v>62.801574916216765</c:v>
                </c:pt>
                <c:pt idx="1926">
                  <c:v>61.448139067113637</c:v>
                </c:pt>
                <c:pt idx="1927">
                  <c:v>62.794743848921385</c:v>
                </c:pt>
                <c:pt idx="1928">
                  <c:v>63.096672965658577</c:v>
                </c:pt>
                <c:pt idx="1929">
                  <c:v>62.147067584062334</c:v>
                </c:pt>
                <c:pt idx="1930">
                  <c:v>61.489008627806463</c:v>
                </c:pt>
                <c:pt idx="1931">
                  <c:v>62.460866491589563</c:v>
                </c:pt>
                <c:pt idx="1932">
                  <c:v>65.894289501928171</c:v>
                </c:pt>
                <c:pt idx="1933">
                  <c:v>65.105729688360555</c:v>
                </c:pt>
                <c:pt idx="1934">
                  <c:v>64.117844979160964</c:v>
                </c:pt>
                <c:pt idx="1935">
                  <c:v>63.785387349350195</c:v>
                </c:pt>
                <c:pt idx="1936">
                  <c:v>63.27963669498952</c:v>
                </c:pt>
                <c:pt idx="1937">
                  <c:v>62.087368731023524</c:v>
                </c:pt>
                <c:pt idx="1938">
                  <c:v>61.266267890464484</c:v>
                </c:pt>
                <c:pt idx="1939">
                  <c:v>60.057819816467145</c:v>
                </c:pt>
                <c:pt idx="1940">
                  <c:v>59.568821032183131</c:v>
                </c:pt>
                <c:pt idx="1941">
                  <c:v>58.169040882698589</c:v>
                </c:pt>
                <c:pt idx="1942">
                  <c:v>56.38526788727097</c:v>
                </c:pt>
                <c:pt idx="1943">
                  <c:v>54.323797643393178</c:v>
                </c:pt>
                <c:pt idx="1944">
                  <c:v>52.026484042578026</c:v>
                </c:pt>
                <c:pt idx="1945">
                  <c:v>49.652770481064849</c:v>
                </c:pt>
                <c:pt idx="1946">
                  <c:v>47.521543751332345</c:v>
                </c:pt>
                <c:pt idx="1947">
                  <c:v>44.965349256978911</c:v>
                </c:pt>
                <c:pt idx="1948">
                  <c:v>42.255852267277376</c:v>
                </c:pt>
                <c:pt idx="1949">
                  <c:v>40.140569877168801</c:v>
                </c:pt>
                <c:pt idx="1950">
                  <c:v>37.889737811984169</c:v>
                </c:pt>
                <c:pt idx="1951">
                  <c:v>43.756762824355818</c:v>
                </c:pt>
                <c:pt idx="1952">
                  <c:v>45.567699418866276</c:v>
                </c:pt>
                <c:pt idx="1953">
                  <c:v>43.795444308689078</c:v>
                </c:pt>
                <c:pt idx="1954">
                  <c:v>41.670861053799875</c:v>
                </c:pt>
                <c:pt idx="1955">
                  <c:v>39.586476076657959</c:v>
                </c:pt>
                <c:pt idx="1956">
                  <c:v>36.97691915820743</c:v>
                </c:pt>
                <c:pt idx="1957">
                  <c:v>34.127532797913567</c:v>
                </c:pt>
                <c:pt idx="1958">
                  <c:v>40.702206515326694</c:v>
                </c:pt>
                <c:pt idx="1959">
                  <c:v>39.240723983941734</c:v>
                </c:pt>
                <c:pt idx="1960">
                  <c:v>37.783145603320442</c:v>
                </c:pt>
                <c:pt idx="1961">
                  <c:v>38.473702658626934</c:v>
                </c:pt>
                <c:pt idx="1962">
                  <c:v>41.587156351408126</c:v>
                </c:pt>
                <c:pt idx="1963">
                  <c:v>40.22249225445281</c:v>
                </c:pt>
                <c:pt idx="1964">
                  <c:v>38.536378339221784</c:v>
                </c:pt>
                <c:pt idx="1965">
                  <c:v>36.270289070170172</c:v>
                </c:pt>
                <c:pt idx="1966">
                  <c:v>33.682381498578458</c:v>
                </c:pt>
                <c:pt idx="1967">
                  <c:v>31.2011183119549</c:v>
                </c:pt>
                <c:pt idx="1968">
                  <c:v>32.697920224872547</c:v>
                </c:pt>
                <c:pt idx="1969">
                  <c:v>41.339490055791401</c:v>
                </c:pt>
                <c:pt idx="1970">
                  <c:v>40.157499596486339</c:v>
                </c:pt>
                <c:pt idx="1971">
                  <c:v>37.901375539699679</c:v>
                </c:pt>
                <c:pt idx="1972">
                  <c:v>35.755533165311903</c:v>
                </c:pt>
                <c:pt idx="1973">
                  <c:v>33.523989965445473</c:v>
                </c:pt>
                <c:pt idx="1974">
                  <c:v>37.686396609260115</c:v>
                </c:pt>
                <c:pt idx="1975">
                  <c:v>35.817017230882108</c:v>
                </c:pt>
                <c:pt idx="1976">
                  <c:v>41.106341913862757</c:v>
                </c:pt>
                <c:pt idx="1977">
                  <c:v>46.899319998066076</c:v>
                </c:pt>
                <c:pt idx="1978">
                  <c:v>48.934043767429387</c:v>
                </c:pt>
                <c:pt idx="1979">
                  <c:v>47.748346591627836</c:v>
                </c:pt>
                <c:pt idx="1980">
                  <c:v>52.911949064827716</c:v>
                </c:pt>
                <c:pt idx="1981">
                  <c:v>55.037691186319279</c:v>
                </c:pt>
                <c:pt idx="1982">
                  <c:v>53.388568158136835</c:v>
                </c:pt>
                <c:pt idx="1983">
                  <c:v>51.718611395144976</c:v>
                </c:pt>
                <c:pt idx="1984">
                  <c:v>50.846001818308508</c:v>
                </c:pt>
                <c:pt idx="1985">
                  <c:v>54.052827963715792</c:v>
                </c:pt>
                <c:pt idx="1986">
                  <c:v>56.5927282278886</c:v>
                </c:pt>
                <c:pt idx="1987">
                  <c:v>56.162044631516494</c:v>
                </c:pt>
                <c:pt idx="1988">
                  <c:v>55.81563071252134</c:v>
                </c:pt>
                <c:pt idx="1989">
                  <c:v>67.730068886532393</c:v>
                </c:pt>
                <c:pt idx="1990">
                  <c:v>72.027097442218277</c:v>
                </c:pt>
                <c:pt idx="1991">
                  <c:v>69.737271111256888</c:v>
                </c:pt>
                <c:pt idx="1992">
                  <c:v>66.981097391866882</c:v>
                </c:pt>
                <c:pt idx="1993">
                  <c:v>63.743732100724145</c:v>
                </c:pt>
                <c:pt idx="1994">
                  <c:v>60.667519789022379</c:v>
                </c:pt>
                <c:pt idx="1995">
                  <c:v>57.290641526170027</c:v>
                </c:pt>
                <c:pt idx="1996">
                  <c:v>56.337446671786125</c:v>
                </c:pt>
                <c:pt idx="1997">
                  <c:v>59.513128009399907</c:v>
                </c:pt>
                <c:pt idx="1998">
                  <c:v>57.01729090450177</c:v>
                </c:pt>
                <c:pt idx="1999">
                  <c:v>55.211963823356029</c:v>
                </c:pt>
                <c:pt idx="2000">
                  <c:v>53.426764280229769</c:v>
                </c:pt>
                <c:pt idx="2001">
                  <c:v>50.480682147071711</c:v>
                </c:pt>
                <c:pt idx="2002">
                  <c:v>50.447255095832048</c:v>
                </c:pt>
                <c:pt idx="2003">
                  <c:v>47.882873806315999</c:v>
                </c:pt>
                <c:pt idx="2004">
                  <c:v>45.08663524476858</c:v>
                </c:pt>
                <c:pt idx="2005">
                  <c:v>41.981696091219</c:v>
                </c:pt>
                <c:pt idx="2006">
                  <c:v>38.617306667157976</c:v>
                </c:pt>
                <c:pt idx="2007">
                  <c:v>35.067033710895345</c:v>
                </c:pt>
                <c:pt idx="2008">
                  <c:v>41.980901706799429</c:v>
                </c:pt>
                <c:pt idx="2009">
                  <c:v>40.129550937705282</c:v>
                </c:pt>
                <c:pt idx="2010">
                  <c:v>44.319780657562973</c:v>
                </c:pt>
                <c:pt idx="2011">
                  <c:v>43.564469980177492</c:v>
                </c:pt>
                <c:pt idx="2012">
                  <c:v>49.799730622812206</c:v>
                </c:pt>
                <c:pt idx="2013">
                  <c:v>48.245806087665024</c:v>
                </c:pt>
                <c:pt idx="2014">
                  <c:v>45.670193924377863</c:v>
                </c:pt>
                <c:pt idx="2015">
                  <c:v>47.004882285803653</c:v>
                </c:pt>
                <c:pt idx="2016">
                  <c:v>46.47478960143075</c:v>
                </c:pt>
                <c:pt idx="2017">
                  <c:v>44.099666554658235</c:v>
                </c:pt>
                <c:pt idx="2018">
                  <c:v>44.847601858282445</c:v>
                </c:pt>
                <c:pt idx="2019">
                  <c:v>42.916041702300923</c:v>
                </c:pt>
                <c:pt idx="2020">
                  <c:v>47.165400170326848</c:v>
                </c:pt>
                <c:pt idx="2021">
                  <c:v>47.390734145937003</c:v>
                </c:pt>
                <c:pt idx="2022">
                  <c:v>49.296394609800842</c:v>
                </c:pt>
                <c:pt idx="2023">
                  <c:v>47.268885475257413</c:v>
                </c:pt>
                <c:pt idx="2024">
                  <c:v>45.058673797132037</c:v>
                </c:pt>
                <c:pt idx="2025">
                  <c:v>43.102799084981712</c:v>
                </c:pt>
                <c:pt idx="2026">
                  <c:v>41.425233066291213</c:v>
                </c:pt>
                <c:pt idx="2027">
                  <c:v>43.630853683563068</c:v>
                </c:pt>
                <c:pt idx="2028">
                  <c:v>43.701690597943873</c:v>
                </c:pt>
                <c:pt idx="2029">
                  <c:v>41.773117306227746</c:v>
                </c:pt>
                <c:pt idx="2030">
                  <c:v>39.515000206988098</c:v>
                </c:pt>
                <c:pt idx="2031">
                  <c:v>36.707359435078224</c:v>
                </c:pt>
                <c:pt idx="2032">
                  <c:v>36.99135194557244</c:v>
                </c:pt>
                <c:pt idx="2033">
                  <c:v>35.559318558748636</c:v>
                </c:pt>
                <c:pt idx="2034">
                  <c:v>32.515942733030236</c:v>
                </c:pt>
                <c:pt idx="2035">
                  <c:v>32.559203599325677</c:v>
                </c:pt>
                <c:pt idx="2036">
                  <c:v>36.791764868300248</c:v>
                </c:pt>
                <c:pt idx="2037">
                  <c:v>35.110985507576466</c:v>
                </c:pt>
                <c:pt idx="2038">
                  <c:v>32.436322535661546</c:v>
                </c:pt>
                <c:pt idx="2039">
                  <c:v>29.816136057461723</c:v>
                </c:pt>
                <c:pt idx="2040">
                  <c:v>30.478581825019084</c:v>
                </c:pt>
                <c:pt idx="2041">
                  <c:v>28.873902462610157</c:v>
                </c:pt>
                <c:pt idx="2042">
                  <c:v>40.4397224820787</c:v>
                </c:pt>
                <c:pt idx="2043">
                  <c:v>38.486188323560604</c:v>
                </c:pt>
                <c:pt idx="2044">
                  <c:v>43.611685102633835</c:v>
                </c:pt>
                <c:pt idx="2045">
                  <c:v>41.381228491430441</c:v>
                </c:pt>
                <c:pt idx="2046">
                  <c:v>39.122447044706462</c:v>
                </c:pt>
                <c:pt idx="2047">
                  <c:v>36.867651682888464</c:v>
                </c:pt>
                <c:pt idx="2048">
                  <c:v>34.684463946950785</c:v>
                </c:pt>
                <c:pt idx="2049">
                  <c:v>32.711351918488958</c:v>
                </c:pt>
                <c:pt idx="2050">
                  <c:v>30.748205102292086</c:v>
                </c:pt>
                <c:pt idx="2051">
                  <c:v>28.70932267288153</c:v>
                </c:pt>
                <c:pt idx="2052">
                  <c:v>26.548864653838471</c:v>
                </c:pt>
                <c:pt idx="2053">
                  <c:v>24.224163961830609</c:v>
                </c:pt>
                <c:pt idx="2054">
                  <c:v>22.639006693932448</c:v>
                </c:pt>
                <c:pt idx="2055">
                  <c:v>20.30073856243331</c:v>
                </c:pt>
                <c:pt idx="2056">
                  <c:v>17.809435496193625</c:v>
                </c:pt>
                <c:pt idx="2057">
                  <c:v>15.138094261700351</c:v>
                </c:pt>
                <c:pt idx="2058">
                  <c:v>12.462599600153213</c:v>
                </c:pt>
                <c:pt idx="2059">
                  <c:v>10.878693091733954</c:v>
                </c:pt>
                <c:pt idx="2060">
                  <c:v>9.1099084806870074</c:v>
                </c:pt>
                <c:pt idx="2061">
                  <c:v>13.50931636617864</c:v>
                </c:pt>
                <c:pt idx="2062">
                  <c:v>12.741794897472342</c:v>
                </c:pt>
                <c:pt idx="2063">
                  <c:v>18.967356939667781</c:v>
                </c:pt>
                <c:pt idx="2064">
                  <c:v>29.256668244635737</c:v>
                </c:pt>
                <c:pt idx="2065">
                  <c:v>27.260392606970996</c:v>
                </c:pt>
                <c:pt idx="2066">
                  <c:v>25.113216269617094</c:v>
                </c:pt>
                <c:pt idx="2067">
                  <c:v>22.704378372850538</c:v>
                </c:pt>
                <c:pt idx="2068">
                  <c:v>25.36295563035101</c:v>
                </c:pt>
                <c:pt idx="2069">
                  <c:v>38.004898735850787</c:v>
                </c:pt>
                <c:pt idx="2070">
                  <c:v>37.256497903456037</c:v>
                </c:pt>
                <c:pt idx="2071">
                  <c:v>35.772397031707499</c:v>
                </c:pt>
                <c:pt idx="2072">
                  <c:v>34.049152945610565</c:v>
                </c:pt>
                <c:pt idx="2073">
                  <c:v>32.292618197040504</c:v>
                </c:pt>
                <c:pt idx="2074">
                  <c:v>30.545356049992044</c:v>
                </c:pt>
                <c:pt idx="2075">
                  <c:v>29.77835026420556</c:v>
                </c:pt>
                <c:pt idx="2076">
                  <c:v>28.231084973199636</c:v>
                </c:pt>
                <c:pt idx="2077">
                  <c:v>26.520023391819318</c:v>
                </c:pt>
                <c:pt idx="2078">
                  <c:v>24.728278226579736</c:v>
                </c:pt>
                <c:pt idx="2079">
                  <c:v>22.779082707553808</c:v>
                </c:pt>
                <c:pt idx="2080">
                  <c:v>24.76455768171591</c:v>
                </c:pt>
                <c:pt idx="2081">
                  <c:v>41.595448991392381</c:v>
                </c:pt>
                <c:pt idx="2082">
                  <c:v>43.559545052787279</c:v>
                </c:pt>
                <c:pt idx="2083">
                  <c:v>42.339138724071994</c:v>
                </c:pt>
                <c:pt idx="2084">
                  <c:v>41.852947145652038</c:v>
                </c:pt>
                <c:pt idx="2085">
                  <c:v>40.511814456594038</c:v>
                </c:pt>
                <c:pt idx="2086">
                  <c:v>38.955382901933035</c:v>
                </c:pt>
                <c:pt idx="2087">
                  <c:v>37.231867099046838</c:v>
                </c:pt>
                <c:pt idx="2088">
                  <c:v>38.900289699950221</c:v>
                </c:pt>
                <c:pt idx="2089">
                  <c:v>37.798195147095626</c:v>
                </c:pt>
                <c:pt idx="2090">
                  <c:v>36.643559219329077</c:v>
                </c:pt>
                <c:pt idx="2091">
                  <c:v>39.594830775310463</c:v>
                </c:pt>
                <c:pt idx="2092">
                  <c:v>38.31662621545842</c:v>
                </c:pt>
                <c:pt idx="2093">
                  <c:v>38.976250430542748</c:v>
                </c:pt>
                <c:pt idx="2094">
                  <c:v>37.337969534183536</c:v>
                </c:pt>
                <c:pt idx="2095">
                  <c:v>35.527751283851323</c:v>
                </c:pt>
                <c:pt idx="2096">
                  <c:v>35.963985414943203</c:v>
                </c:pt>
                <c:pt idx="2097">
                  <c:v>34.596289003964728</c:v>
                </c:pt>
                <c:pt idx="2098">
                  <c:v>35.734268872472363</c:v>
                </c:pt>
                <c:pt idx="2099">
                  <c:v>34.494326679805489</c:v>
                </c:pt>
                <c:pt idx="2100">
                  <c:v>34.196009188866391</c:v>
                </c:pt>
                <c:pt idx="2101">
                  <c:v>33.277831456219943</c:v>
                </c:pt>
                <c:pt idx="2102">
                  <c:v>32.173538543538598</c:v>
                </c:pt>
                <c:pt idx="2103">
                  <c:v>32.171627862913518</c:v>
                </c:pt>
                <c:pt idx="2104">
                  <c:v>31.037586707161218</c:v>
                </c:pt>
                <c:pt idx="2105">
                  <c:v>29.666320076560449</c:v>
                </c:pt>
                <c:pt idx="2106">
                  <c:v>35.383693495228457</c:v>
                </c:pt>
                <c:pt idx="2107">
                  <c:v>34.608399981014671</c:v>
                </c:pt>
                <c:pt idx="2108">
                  <c:v>38.043280471659862</c:v>
                </c:pt>
                <c:pt idx="2109">
                  <c:v>37.883137518089598</c:v>
                </c:pt>
                <c:pt idx="2110">
                  <c:v>37.20525569128597</c:v>
                </c:pt>
                <c:pt idx="2111">
                  <c:v>38.290088942067378</c:v>
                </c:pt>
                <c:pt idx="2112">
                  <c:v>37.468119213326318</c:v>
                </c:pt>
                <c:pt idx="2113">
                  <c:v>36.57111336467721</c:v>
                </c:pt>
                <c:pt idx="2114">
                  <c:v>37.926737263147125</c:v>
                </c:pt>
                <c:pt idx="2115">
                  <c:v>38.718128866665516</c:v>
                </c:pt>
                <c:pt idx="2116">
                  <c:v>37.867099739238043</c:v>
                </c:pt>
                <c:pt idx="2117">
                  <c:v>36.975545415266403</c:v>
                </c:pt>
                <c:pt idx="2118">
                  <c:v>36.022813787784202</c:v>
                </c:pt>
                <c:pt idx="2119">
                  <c:v>35.102479233060485</c:v>
                </c:pt>
                <c:pt idx="2120">
                  <c:v>34.297918866795811</c:v>
                </c:pt>
                <c:pt idx="2121">
                  <c:v>33.547397737530289</c:v>
                </c:pt>
                <c:pt idx="2122">
                  <c:v>32.827347337970728</c:v>
                </c:pt>
                <c:pt idx="2123">
                  <c:v>32.176286803326761</c:v>
                </c:pt>
                <c:pt idx="2124">
                  <c:v>31.539177565853727</c:v>
                </c:pt>
                <c:pt idx="2125">
                  <c:v>30.922711554907973</c:v>
                </c:pt>
                <c:pt idx="2126">
                  <c:v>39.206647935716497</c:v>
                </c:pt>
                <c:pt idx="2127">
                  <c:v>39.210510388822577</c:v>
                </c:pt>
                <c:pt idx="2128">
                  <c:v>39.257966454885242</c:v>
                </c:pt>
                <c:pt idx="2129">
                  <c:v>40.638519795717599</c:v>
                </c:pt>
                <c:pt idx="2130">
                  <c:v>41.384474707827366</c:v>
                </c:pt>
                <c:pt idx="2131">
                  <c:v>40.968937431588294</c:v>
                </c:pt>
                <c:pt idx="2132">
                  <c:v>40.899025807082964</c:v>
                </c:pt>
                <c:pt idx="2133">
                  <c:v>40.392103014190141</c:v>
                </c:pt>
                <c:pt idx="2134">
                  <c:v>41.652604232916175</c:v>
                </c:pt>
                <c:pt idx="2135">
                  <c:v>53.91505445267083</c:v>
                </c:pt>
                <c:pt idx="2136">
                  <c:v>54.310353100727404</c:v>
                </c:pt>
                <c:pt idx="2137">
                  <c:v>54.959966938791354</c:v>
                </c:pt>
                <c:pt idx="2138">
                  <c:v>54.645742572961218</c:v>
                </c:pt>
                <c:pt idx="2139">
                  <c:v>54.321211592040335</c:v>
                </c:pt>
                <c:pt idx="2140">
                  <c:v>53.880699540845107</c:v>
                </c:pt>
                <c:pt idx="2141">
                  <c:v>53.391229858394389</c:v>
                </c:pt>
                <c:pt idx="2142">
                  <c:v>53.659838646746024</c:v>
                </c:pt>
                <c:pt idx="2143">
                  <c:v>53.295961876099135</c:v>
                </c:pt>
                <c:pt idx="2144">
                  <c:v>53.070083731426742</c:v>
                </c:pt>
                <c:pt idx="2145">
                  <c:v>52.950501184247244</c:v>
                </c:pt>
                <c:pt idx="2146">
                  <c:v>52.883402088329852</c:v>
                </c:pt>
                <c:pt idx="2147">
                  <c:v>52.809659517569152</c:v>
                </c:pt>
                <c:pt idx="2148">
                  <c:v>52.724623039574837</c:v>
                </c:pt>
                <c:pt idx="2149">
                  <c:v>52.605045868692791</c:v>
                </c:pt>
                <c:pt idx="2150">
                  <c:v>52.394497530976381</c:v>
                </c:pt>
                <c:pt idx="2151">
                  <c:v>52.195193285677199</c:v>
                </c:pt>
                <c:pt idx="2152">
                  <c:v>52.380309345829637</c:v>
                </c:pt>
                <c:pt idx="2153">
                  <c:v>52.117227742034736</c:v>
                </c:pt>
                <c:pt idx="2154">
                  <c:v>51.831175655978264</c:v>
                </c:pt>
                <c:pt idx="2155">
                  <c:v>51.421273258146286</c:v>
                </c:pt>
                <c:pt idx="2156">
                  <c:v>51.054553446795815</c:v>
                </c:pt>
                <c:pt idx="2157">
                  <c:v>52.28203364164559</c:v>
                </c:pt>
                <c:pt idx="2158">
                  <c:v>52.286024326245688</c:v>
                </c:pt>
                <c:pt idx="2159">
                  <c:v>52.437998858096556</c:v>
                </c:pt>
                <c:pt idx="2160">
                  <c:v>52.520313409218666</c:v>
                </c:pt>
                <c:pt idx="2161">
                  <c:v>52.520313409218666</c:v>
                </c:pt>
                <c:pt idx="2162">
                  <c:v>52.520313409218666</c:v>
                </c:pt>
                <c:pt idx="2163">
                  <c:v>52.520313409218666</c:v>
                </c:pt>
                <c:pt idx="2164">
                  <c:v>54.338820612389931</c:v>
                </c:pt>
                <c:pt idx="2165">
                  <c:v>55.278957204903904</c:v>
                </c:pt>
                <c:pt idx="2166">
                  <c:v>55.278957204903904</c:v>
                </c:pt>
                <c:pt idx="2167">
                  <c:v>55.278957204903904</c:v>
                </c:pt>
                <c:pt idx="2168">
                  <c:v>55.278957204903904</c:v>
                </c:pt>
                <c:pt idx="2169">
                  <c:v>55.278957204903904</c:v>
                </c:pt>
                <c:pt idx="2170">
                  <c:v>55.496606265118004</c:v>
                </c:pt>
                <c:pt idx="2171">
                  <c:v>55.496606265118004</c:v>
                </c:pt>
                <c:pt idx="2172">
                  <c:v>55.496606265118004</c:v>
                </c:pt>
                <c:pt idx="2173">
                  <c:v>55.496606265118004</c:v>
                </c:pt>
                <c:pt idx="2174">
                  <c:v>55.496606265118004</c:v>
                </c:pt>
                <c:pt idx="2175">
                  <c:v>58.027648277951045</c:v>
                </c:pt>
                <c:pt idx="2176">
                  <c:v>61.186852978801902</c:v>
                </c:pt>
                <c:pt idx="2177">
                  <c:v>63.259399207460504</c:v>
                </c:pt>
                <c:pt idx="2178">
                  <c:v>64.844476001171884</c:v>
                </c:pt>
                <c:pt idx="2179">
                  <c:v>65.607439437075257</c:v>
                </c:pt>
                <c:pt idx="2180">
                  <c:v>65.607439437075257</c:v>
                </c:pt>
                <c:pt idx="2181">
                  <c:v>65.729851888937986</c:v>
                </c:pt>
                <c:pt idx="2182">
                  <c:v>67.745617150563589</c:v>
                </c:pt>
                <c:pt idx="2183">
                  <c:v>77.554330707513643</c:v>
                </c:pt>
                <c:pt idx="2184">
                  <c:v>79.365684498005905</c:v>
                </c:pt>
                <c:pt idx="2185">
                  <c:v>79.141799395786506</c:v>
                </c:pt>
                <c:pt idx="2186">
                  <c:v>79.431980365528105</c:v>
                </c:pt>
                <c:pt idx="2187">
                  <c:v>80.089952059383975</c:v>
                </c:pt>
                <c:pt idx="2188">
                  <c:v>80.683709438223332</c:v>
                </c:pt>
                <c:pt idx="2189">
                  <c:v>80.683709438223332</c:v>
                </c:pt>
                <c:pt idx="2190">
                  <c:v>80.691893320149745</c:v>
                </c:pt>
                <c:pt idx="2191">
                  <c:v>80.65203247108991</c:v>
                </c:pt>
                <c:pt idx="2192">
                  <c:v>80.632102046559993</c:v>
                </c:pt>
                <c:pt idx="2193">
                  <c:v>80.844517974848713</c:v>
                </c:pt>
                <c:pt idx="2194">
                  <c:v>81.86449251079415</c:v>
                </c:pt>
                <c:pt idx="2195">
                  <c:v>85.013753467811767</c:v>
                </c:pt>
                <c:pt idx="2196">
                  <c:v>86.449795061667373</c:v>
                </c:pt>
                <c:pt idx="2197">
                  <c:v>87.618677211158882</c:v>
                </c:pt>
                <c:pt idx="2198">
                  <c:v>87.890158661414475</c:v>
                </c:pt>
                <c:pt idx="2199">
                  <c:v>88.381127306624094</c:v>
                </c:pt>
                <c:pt idx="2200">
                  <c:v>88.391144780751844</c:v>
                </c:pt>
                <c:pt idx="2201">
                  <c:v>88.555340669478127</c:v>
                </c:pt>
                <c:pt idx="2202">
                  <c:v>88.555340669478127</c:v>
                </c:pt>
                <c:pt idx="2203">
                  <c:v>88.555340669478127</c:v>
                </c:pt>
                <c:pt idx="2204">
                  <c:v>88.555340669478127</c:v>
                </c:pt>
                <c:pt idx="2205">
                  <c:v>88.555340669478127</c:v>
                </c:pt>
                <c:pt idx="2206">
                  <c:v>88.555340669478127</c:v>
                </c:pt>
                <c:pt idx="2207">
                  <c:v>88.555340669478127</c:v>
                </c:pt>
                <c:pt idx="2208">
                  <c:v>88.555340669478127</c:v>
                </c:pt>
                <c:pt idx="2209">
                  <c:v>88.555340669478127</c:v>
                </c:pt>
                <c:pt idx="2210">
                  <c:v>88.555340669478127</c:v>
                </c:pt>
                <c:pt idx="2211">
                  <c:v>88.555340669478127</c:v>
                </c:pt>
                <c:pt idx="2212">
                  <c:v>88.555340669478127</c:v>
                </c:pt>
                <c:pt idx="2213">
                  <c:v>88.600760399028147</c:v>
                </c:pt>
                <c:pt idx="2214">
                  <c:v>88.600760399028147</c:v>
                </c:pt>
                <c:pt idx="2215">
                  <c:v>88.600760399028147</c:v>
                </c:pt>
                <c:pt idx="2216">
                  <c:v>88.600760399028147</c:v>
                </c:pt>
                <c:pt idx="2217">
                  <c:v>88.600760399028147</c:v>
                </c:pt>
                <c:pt idx="2218">
                  <c:v>88.600760399028147</c:v>
                </c:pt>
                <c:pt idx="2219">
                  <c:v>88.805222793557306</c:v>
                </c:pt>
                <c:pt idx="2220">
                  <c:v>90.583740496236942</c:v>
                </c:pt>
                <c:pt idx="2221">
                  <c:v>91.92561859909074</c:v>
                </c:pt>
                <c:pt idx="2222">
                  <c:v>91.842393287007411</c:v>
                </c:pt>
                <c:pt idx="2223">
                  <c:v>92.425688041580798</c:v>
                </c:pt>
                <c:pt idx="2224">
                  <c:v>92.828770426335893</c:v>
                </c:pt>
                <c:pt idx="2225">
                  <c:v>92.83259707348661</c:v>
                </c:pt>
                <c:pt idx="2226">
                  <c:v>93.02529124811393</c:v>
                </c:pt>
                <c:pt idx="2227">
                  <c:v>93.282728265788634</c:v>
                </c:pt>
                <c:pt idx="2228">
                  <c:v>93.302472842899917</c:v>
                </c:pt>
                <c:pt idx="2229">
                  <c:v>93.302472842899917</c:v>
                </c:pt>
                <c:pt idx="2230">
                  <c:v>93.302472842899917</c:v>
                </c:pt>
                <c:pt idx="2231">
                  <c:v>93.302472842899917</c:v>
                </c:pt>
                <c:pt idx="2232">
                  <c:v>93.302472842899917</c:v>
                </c:pt>
                <c:pt idx="2233">
                  <c:v>93.302472842899917</c:v>
                </c:pt>
                <c:pt idx="2234">
                  <c:v>93.302472842899917</c:v>
                </c:pt>
                <c:pt idx="2235">
                  <c:v>93.302472842899917</c:v>
                </c:pt>
                <c:pt idx="2236">
                  <c:v>93.302472842899917</c:v>
                </c:pt>
                <c:pt idx="2237">
                  <c:v>93.302472842899917</c:v>
                </c:pt>
                <c:pt idx="2238">
                  <c:v>93.360547622591113</c:v>
                </c:pt>
                <c:pt idx="2239">
                  <c:v>93.418019873032961</c:v>
                </c:pt>
                <c:pt idx="2240">
                  <c:v>93.418019873032961</c:v>
                </c:pt>
                <c:pt idx="2241">
                  <c:v>93.418019873032961</c:v>
                </c:pt>
                <c:pt idx="2242">
                  <c:v>93.418019873032961</c:v>
                </c:pt>
                <c:pt idx="2243">
                  <c:v>93.418019873032961</c:v>
                </c:pt>
                <c:pt idx="2244">
                  <c:v>93.418019873032961</c:v>
                </c:pt>
                <c:pt idx="2245">
                  <c:v>93.418019873032961</c:v>
                </c:pt>
                <c:pt idx="2246">
                  <c:v>93.418019873032961</c:v>
                </c:pt>
                <c:pt idx="2247">
                  <c:v>93.418019873032961</c:v>
                </c:pt>
                <c:pt idx="2248">
                  <c:v>93.430656106995897</c:v>
                </c:pt>
                <c:pt idx="2249">
                  <c:v>93.373720066732488</c:v>
                </c:pt>
                <c:pt idx="2250">
                  <c:v>93.319815263655116</c:v>
                </c:pt>
                <c:pt idx="2251">
                  <c:v>93.35973077704827</c:v>
                </c:pt>
                <c:pt idx="2252">
                  <c:v>93.402146484518553</c:v>
                </c:pt>
                <c:pt idx="2253">
                  <c:v>93.402146484518553</c:v>
                </c:pt>
                <c:pt idx="2254">
                  <c:v>93.476566321604295</c:v>
                </c:pt>
                <c:pt idx="2255">
                  <c:v>93.221977309093532</c:v>
                </c:pt>
                <c:pt idx="2256">
                  <c:v>92.98253214859767</c:v>
                </c:pt>
                <c:pt idx="2257">
                  <c:v>92.287632858379794</c:v>
                </c:pt>
                <c:pt idx="2258">
                  <c:v>91.296270130649035</c:v>
                </c:pt>
                <c:pt idx="2259">
                  <c:v>90.673886821599723</c:v>
                </c:pt>
                <c:pt idx="2260">
                  <c:v>90.301523005868219</c:v>
                </c:pt>
                <c:pt idx="2261">
                  <c:v>89.740989573142116</c:v>
                </c:pt>
                <c:pt idx="2262">
                  <c:v>89.4021481593266</c:v>
                </c:pt>
                <c:pt idx="2263">
                  <c:v>89.609312053592745</c:v>
                </c:pt>
                <c:pt idx="2264">
                  <c:v>89.609312053592745</c:v>
                </c:pt>
                <c:pt idx="2265">
                  <c:v>89.609312053592745</c:v>
                </c:pt>
                <c:pt idx="2266">
                  <c:v>89.609312053592745</c:v>
                </c:pt>
                <c:pt idx="2267">
                  <c:v>89.736886219014025</c:v>
                </c:pt>
                <c:pt idx="2268">
                  <c:v>89.723441157025093</c:v>
                </c:pt>
                <c:pt idx="2269">
                  <c:v>89.960727156759276</c:v>
                </c:pt>
                <c:pt idx="2270">
                  <c:v>89.38987307822876</c:v>
                </c:pt>
                <c:pt idx="2271">
                  <c:v>88.908935181992192</c:v>
                </c:pt>
                <c:pt idx="2272">
                  <c:v>88.524277988564776</c:v>
                </c:pt>
                <c:pt idx="2273">
                  <c:v>88.524277988564776</c:v>
                </c:pt>
                <c:pt idx="2274">
                  <c:v>88.524277988564776</c:v>
                </c:pt>
                <c:pt idx="2275">
                  <c:v>88.524277988564776</c:v>
                </c:pt>
                <c:pt idx="2276">
                  <c:v>88.524277988564776</c:v>
                </c:pt>
                <c:pt idx="2277">
                  <c:v>88.524277988564776</c:v>
                </c:pt>
                <c:pt idx="2278">
                  <c:v>88.524277988564776</c:v>
                </c:pt>
                <c:pt idx="2279">
                  <c:v>88.63774734606649</c:v>
                </c:pt>
                <c:pt idx="2280">
                  <c:v>88.851690530617418</c:v>
                </c:pt>
                <c:pt idx="2281">
                  <c:v>88.987271267126644</c:v>
                </c:pt>
                <c:pt idx="2282">
                  <c:v>89.040184647151534</c:v>
                </c:pt>
                <c:pt idx="2283">
                  <c:v>89.117191950936856</c:v>
                </c:pt>
                <c:pt idx="2284">
                  <c:v>89.261680632576855</c:v>
                </c:pt>
                <c:pt idx="2285">
                  <c:v>88.912173438997769</c:v>
                </c:pt>
                <c:pt idx="2286">
                  <c:v>88.59870652979177</c:v>
                </c:pt>
                <c:pt idx="2287">
                  <c:v>88.024180479382565</c:v>
                </c:pt>
                <c:pt idx="2288">
                  <c:v>87.393873841179897</c:v>
                </c:pt>
                <c:pt idx="2289">
                  <c:v>86.638050052653739</c:v>
                </c:pt>
                <c:pt idx="2290">
                  <c:v>86.083983413930525</c:v>
                </c:pt>
                <c:pt idx="2291">
                  <c:v>85.548823512602695</c:v>
                </c:pt>
                <c:pt idx="2292">
                  <c:v>84.530362698033983</c:v>
                </c:pt>
                <c:pt idx="2293">
                  <c:v>83.674327747954322</c:v>
                </c:pt>
                <c:pt idx="2294">
                  <c:v>82.524265914723898</c:v>
                </c:pt>
                <c:pt idx="2295">
                  <c:v>81.144781279339668</c:v>
                </c:pt>
                <c:pt idx="2296">
                  <c:v>79.562305571664226</c:v>
                </c:pt>
                <c:pt idx="2297">
                  <c:v>78.077939123052033</c:v>
                </c:pt>
                <c:pt idx="2298">
                  <c:v>76.313461439579342</c:v>
                </c:pt>
                <c:pt idx="2299">
                  <c:v>75.60320562425747</c:v>
                </c:pt>
                <c:pt idx="2300">
                  <c:v>76.552111401666025</c:v>
                </c:pt>
                <c:pt idx="2301">
                  <c:v>76.050475845977431</c:v>
                </c:pt>
                <c:pt idx="2302">
                  <c:v>74.553700963780628</c:v>
                </c:pt>
                <c:pt idx="2303">
                  <c:v>73.337878943937412</c:v>
                </c:pt>
                <c:pt idx="2304">
                  <c:v>71.840619507626442</c:v>
                </c:pt>
                <c:pt idx="2305">
                  <c:v>70.11530909081992</c:v>
                </c:pt>
                <c:pt idx="2306">
                  <c:v>68.213282243181467</c:v>
                </c:pt>
                <c:pt idx="2307">
                  <c:v>66.143175482007436</c:v>
                </c:pt>
                <c:pt idx="2308">
                  <c:v>64.181710207820274</c:v>
                </c:pt>
                <c:pt idx="2309">
                  <c:v>62.874436819662499</c:v>
                </c:pt>
                <c:pt idx="2310">
                  <c:v>61.565679681997757</c:v>
                </c:pt>
                <c:pt idx="2311">
                  <c:v>59.981297053203434</c:v>
                </c:pt>
                <c:pt idx="2312">
                  <c:v>57.777092615087291</c:v>
                </c:pt>
                <c:pt idx="2313">
                  <c:v>64.048215904234269</c:v>
                </c:pt>
                <c:pt idx="2314">
                  <c:v>63.595961730689467</c:v>
                </c:pt>
                <c:pt idx="2315">
                  <c:v>63.937448807708783</c:v>
                </c:pt>
                <c:pt idx="2316">
                  <c:v>61.915140242503654</c:v>
                </c:pt>
                <c:pt idx="2317">
                  <c:v>59.849633116331361</c:v>
                </c:pt>
                <c:pt idx="2318">
                  <c:v>59.000669663642825</c:v>
                </c:pt>
                <c:pt idx="2319">
                  <c:v>56.701395372366001</c:v>
                </c:pt>
                <c:pt idx="2320">
                  <c:v>54.270194715060356</c:v>
                </c:pt>
                <c:pt idx="2321">
                  <c:v>55.092025730260353</c:v>
                </c:pt>
                <c:pt idx="2322">
                  <c:v>57.978949740178635</c:v>
                </c:pt>
                <c:pt idx="2323">
                  <c:v>59.471069993515108</c:v>
                </c:pt>
                <c:pt idx="2324">
                  <c:v>58.955476782632452</c:v>
                </c:pt>
                <c:pt idx="2325">
                  <c:v>56.925895218002523</c:v>
                </c:pt>
                <c:pt idx="2326">
                  <c:v>54.528265147053453</c:v>
                </c:pt>
                <c:pt idx="2327">
                  <c:v>52.237395403866991</c:v>
                </c:pt>
                <c:pt idx="2328">
                  <c:v>52.029027368332351</c:v>
                </c:pt>
                <c:pt idx="2329">
                  <c:v>49.938112712307131</c:v>
                </c:pt>
                <c:pt idx="2330">
                  <c:v>52.179196313636034</c:v>
                </c:pt>
                <c:pt idx="2331">
                  <c:v>53.196234602595524</c:v>
                </c:pt>
                <c:pt idx="2332">
                  <c:v>51.651248357255014</c:v>
                </c:pt>
                <c:pt idx="2333">
                  <c:v>51.514971495785474</c:v>
                </c:pt>
                <c:pt idx="2334">
                  <c:v>50.00499280155038</c:v>
                </c:pt>
                <c:pt idx="2335">
                  <c:v>50.758949767455121</c:v>
                </c:pt>
                <c:pt idx="2336">
                  <c:v>51.856911904674917</c:v>
                </c:pt>
                <c:pt idx="2337">
                  <c:v>54.981153508357373</c:v>
                </c:pt>
                <c:pt idx="2338">
                  <c:v>60.922878784348441</c:v>
                </c:pt>
                <c:pt idx="2339">
                  <c:v>60.071960663355704</c:v>
                </c:pt>
                <c:pt idx="2340">
                  <c:v>59.145263532199081</c:v>
                </c:pt>
                <c:pt idx="2341">
                  <c:v>68.004320739027349</c:v>
                </c:pt>
                <c:pt idx="2342">
                  <c:v>70.87445616308834</c:v>
                </c:pt>
                <c:pt idx="2343">
                  <c:v>76.214941898288885</c:v>
                </c:pt>
                <c:pt idx="2344">
                  <c:v>85.404153303080278</c:v>
                </c:pt>
                <c:pt idx="2345">
                  <c:v>85.147576193791593</c:v>
                </c:pt>
                <c:pt idx="2346">
                  <c:v>83.664436398546201</c:v>
                </c:pt>
                <c:pt idx="2347">
                  <c:v>81.352722309588117</c:v>
                </c:pt>
                <c:pt idx="2348">
                  <c:v>78.969043535809988</c:v>
                </c:pt>
                <c:pt idx="2349">
                  <c:v>76.439111585829039</c:v>
                </c:pt>
                <c:pt idx="2350">
                  <c:v>73.662139101327213</c:v>
                </c:pt>
                <c:pt idx="2351">
                  <c:v>74.175907875010026</c:v>
                </c:pt>
                <c:pt idx="2352">
                  <c:v>71.910313211238801</c:v>
                </c:pt>
                <c:pt idx="2353">
                  <c:v>71.827539754853802</c:v>
                </c:pt>
                <c:pt idx="2354">
                  <c:v>69.517806403626153</c:v>
                </c:pt>
                <c:pt idx="2355">
                  <c:v>66.720239147110078</c:v>
                </c:pt>
                <c:pt idx="2356">
                  <c:v>66.330029615728961</c:v>
                </c:pt>
                <c:pt idx="2357">
                  <c:v>64.013082289755232</c:v>
                </c:pt>
                <c:pt idx="2358">
                  <c:v>61.09807219298618</c:v>
                </c:pt>
                <c:pt idx="2359">
                  <c:v>57.703256548056906</c:v>
                </c:pt>
                <c:pt idx="2360">
                  <c:v>54.067567376485968</c:v>
                </c:pt>
                <c:pt idx="2361">
                  <c:v>50.446873586884294</c:v>
                </c:pt>
                <c:pt idx="2362">
                  <c:v>47.203283657401457</c:v>
                </c:pt>
                <c:pt idx="2363">
                  <c:v>44.240648766238316</c:v>
                </c:pt>
                <c:pt idx="2364">
                  <c:v>42.638967494607719</c:v>
                </c:pt>
                <c:pt idx="2365">
                  <c:v>47.814616995564258</c:v>
                </c:pt>
                <c:pt idx="2366">
                  <c:v>55.910305194347231</c:v>
                </c:pt>
                <c:pt idx="2367">
                  <c:v>61.970349694156447</c:v>
                </c:pt>
                <c:pt idx="2368">
                  <c:v>60.635744878302432</c:v>
                </c:pt>
                <c:pt idx="2369">
                  <c:v>58.560987684738009</c:v>
                </c:pt>
                <c:pt idx="2370">
                  <c:v>57.511735116342216</c:v>
                </c:pt>
                <c:pt idx="2371">
                  <c:v>57.284448210884591</c:v>
                </c:pt>
                <c:pt idx="2372">
                  <c:v>57.412629547322801</c:v>
                </c:pt>
                <c:pt idx="2373">
                  <c:v>55.074790749963483</c:v>
                </c:pt>
                <c:pt idx="2374">
                  <c:v>52.382619284891675</c:v>
                </c:pt>
                <c:pt idx="2375">
                  <c:v>51.195435191959866</c:v>
                </c:pt>
                <c:pt idx="2376">
                  <c:v>48.74113859199224</c:v>
                </c:pt>
                <c:pt idx="2377">
                  <c:v>47.437669019602396</c:v>
                </c:pt>
                <c:pt idx="2378">
                  <c:v>48.788079983502904</c:v>
                </c:pt>
                <c:pt idx="2379">
                  <c:v>46.103394385322439</c:v>
                </c:pt>
                <c:pt idx="2380">
                  <c:v>43.394849691706703</c:v>
                </c:pt>
                <c:pt idx="2381">
                  <c:v>40.65707370878031</c:v>
                </c:pt>
                <c:pt idx="2382">
                  <c:v>37.964706454053399</c:v>
                </c:pt>
                <c:pt idx="2383">
                  <c:v>35.829394236731758</c:v>
                </c:pt>
                <c:pt idx="2384">
                  <c:v>33.498198914215742</c:v>
                </c:pt>
                <c:pt idx="2385">
                  <c:v>31.03214105238062</c:v>
                </c:pt>
                <c:pt idx="2386">
                  <c:v>28.443843253428668</c:v>
                </c:pt>
                <c:pt idx="2387">
                  <c:v>25.829635902587828</c:v>
                </c:pt>
                <c:pt idx="2388">
                  <c:v>23.259939833197134</c:v>
                </c:pt>
                <c:pt idx="2389">
                  <c:v>20.509390655400455</c:v>
                </c:pt>
                <c:pt idx="2390">
                  <c:v>17.616821708625096</c:v>
                </c:pt>
                <c:pt idx="2391">
                  <c:v>14.729891394716605</c:v>
                </c:pt>
                <c:pt idx="2392">
                  <c:v>12.143862008406403</c:v>
                </c:pt>
                <c:pt idx="2393">
                  <c:v>10.052220044719057</c:v>
                </c:pt>
                <c:pt idx="2394">
                  <c:v>8.2910865875171034</c:v>
                </c:pt>
                <c:pt idx="2395">
                  <c:v>6.7369780054299628</c:v>
                </c:pt>
                <c:pt idx="2396">
                  <c:v>9.6959902174142147</c:v>
                </c:pt>
                <c:pt idx="2397">
                  <c:v>8.1176644147584298</c:v>
                </c:pt>
                <c:pt idx="2398">
                  <c:v>6.5657820239978237</c:v>
                </c:pt>
                <c:pt idx="2399">
                  <c:v>5.2067545966588415</c:v>
                </c:pt>
                <c:pt idx="2400">
                  <c:v>4.09630495617309</c:v>
                </c:pt>
                <c:pt idx="2401">
                  <c:v>9.5041411240502871</c:v>
                </c:pt>
                <c:pt idx="2402">
                  <c:v>9.3227770678732753</c:v>
                </c:pt>
                <c:pt idx="2403">
                  <c:v>7.7771367976951797</c:v>
                </c:pt>
                <c:pt idx="2404">
                  <c:v>6.4965803057249092</c:v>
                </c:pt>
                <c:pt idx="2405">
                  <c:v>5.3275705817387795</c:v>
                </c:pt>
                <c:pt idx="2406">
                  <c:v>4.340011085783547</c:v>
                </c:pt>
                <c:pt idx="2407">
                  <c:v>5.1542085235817101</c:v>
                </c:pt>
                <c:pt idx="2408">
                  <c:v>4.2976680197199961</c:v>
                </c:pt>
                <c:pt idx="2409">
                  <c:v>13.568750740030245</c:v>
                </c:pt>
                <c:pt idx="2410">
                  <c:v>12.54868038457416</c:v>
                </c:pt>
                <c:pt idx="2411">
                  <c:v>10.592705474287875</c:v>
                </c:pt>
                <c:pt idx="2412">
                  <c:v>12.74964199455836</c:v>
                </c:pt>
                <c:pt idx="2413">
                  <c:v>11.268266447937256</c:v>
                </c:pt>
                <c:pt idx="2414">
                  <c:v>9.6921026810237478</c:v>
                </c:pt>
                <c:pt idx="2415">
                  <c:v>8.4958902037003821</c:v>
                </c:pt>
                <c:pt idx="2416">
                  <c:v>8.2820856946558834</c:v>
                </c:pt>
                <c:pt idx="2417">
                  <c:v>7.2034835710665313</c:v>
                </c:pt>
                <c:pt idx="2418">
                  <c:v>6.2381885893906324</c:v>
                </c:pt>
                <c:pt idx="2419">
                  <c:v>5.3678481015831263</c:v>
                </c:pt>
                <c:pt idx="2420">
                  <c:v>4.517949194959928</c:v>
                </c:pt>
                <c:pt idx="2421">
                  <c:v>8.4955971330537317</c:v>
                </c:pt>
                <c:pt idx="2422">
                  <c:v>17.949728030262406</c:v>
                </c:pt>
                <c:pt idx="2423">
                  <c:v>16.084623868575271</c:v>
                </c:pt>
                <c:pt idx="2424">
                  <c:v>14.083791943003305</c:v>
                </c:pt>
                <c:pt idx="2425">
                  <c:v>12.273027919460739</c:v>
                </c:pt>
                <c:pt idx="2426">
                  <c:v>10.650787056194906</c:v>
                </c:pt>
                <c:pt idx="2427">
                  <c:v>9.2130982869868863</c:v>
                </c:pt>
                <c:pt idx="2428">
                  <c:v>14.961156817915493</c:v>
                </c:pt>
                <c:pt idx="2429">
                  <c:v>13.870343752004198</c:v>
                </c:pt>
                <c:pt idx="2430">
                  <c:v>12.3824194922692</c:v>
                </c:pt>
                <c:pt idx="2431">
                  <c:v>26.646124715379258</c:v>
                </c:pt>
                <c:pt idx="2432">
                  <c:v>25.439939415044556</c:v>
                </c:pt>
                <c:pt idx="2433">
                  <c:v>23.363024211181976</c:v>
                </c:pt>
                <c:pt idx="2434">
                  <c:v>21.315759383770995</c:v>
                </c:pt>
                <c:pt idx="2435">
                  <c:v>20.940388919900116</c:v>
                </c:pt>
                <c:pt idx="2436">
                  <c:v>19.542737842666885</c:v>
                </c:pt>
                <c:pt idx="2437">
                  <c:v>18.040784664869552</c:v>
                </c:pt>
                <c:pt idx="2438">
                  <c:v>16.248375152145638</c:v>
                </c:pt>
                <c:pt idx="2439">
                  <c:v>14.476852318056212</c:v>
                </c:pt>
                <c:pt idx="2440">
                  <c:v>12.88556106259788</c:v>
                </c:pt>
                <c:pt idx="2441">
                  <c:v>11.421541297037868</c:v>
                </c:pt>
                <c:pt idx="2442">
                  <c:v>10.117463864349386</c:v>
                </c:pt>
                <c:pt idx="2443">
                  <c:v>11.992977507208327</c:v>
                </c:pt>
                <c:pt idx="2444">
                  <c:v>16.808024917754643</c:v>
                </c:pt>
                <c:pt idx="2445">
                  <c:v>15.755723409514994</c:v>
                </c:pt>
                <c:pt idx="2446">
                  <c:v>19.181765328774468</c:v>
                </c:pt>
                <c:pt idx="2447">
                  <c:v>25.110952567386885</c:v>
                </c:pt>
                <c:pt idx="2448">
                  <c:v>24.132571805550704</c:v>
                </c:pt>
                <c:pt idx="2449">
                  <c:v>22.724810729171654</c:v>
                </c:pt>
                <c:pt idx="2450">
                  <c:v>33.356658205405679</c:v>
                </c:pt>
                <c:pt idx="2451">
                  <c:v>41.621496159636187</c:v>
                </c:pt>
                <c:pt idx="2452">
                  <c:v>52.547133197026163</c:v>
                </c:pt>
                <c:pt idx="2453">
                  <c:v>53.083042408786199</c:v>
                </c:pt>
                <c:pt idx="2454">
                  <c:v>52.566152694145693</c:v>
                </c:pt>
                <c:pt idx="2455">
                  <c:v>51.259700266786929</c:v>
                </c:pt>
                <c:pt idx="2456">
                  <c:v>49.937648772969077</c:v>
                </c:pt>
                <c:pt idx="2457">
                  <c:v>48.506644291721003</c:v>
                </c:pt>
                <c:pt idx="2458">
                  <c:v>47.053716343490009</c:v>
                </c:pt>
                <c:pt idx="2459">
                  <c:v>46.351351377894886</c:v>
                </c:pt>
                <c:pt idx="2460">
                  <c:v>50.463278431727844</c:v>
                </c:pt>
                <c:pt idx="2461">
                  <c:v>49.317711176523424</c:v>
                </c:pt>
                <c:pt idx="2462">
                  <c:v>48.57251978209819</c:v>
                </c:pt>
                <c:pt idx="2463">
                  <c:v>47.616773886766396</c:v>
                </c:pt>
                <c:pt idx="2464">
                  <c:v>46.589028328506984</c:v>
                </c:pt>
                <c:pt idx="2465">
                  <c:v>45.929090114210972</c:v>
                </c:pt>
                <c:pt idx="2466">
                  <c:v>45.281351316988648</c:v>
                </c:pt>
                <c:pt idx="2467">
                  <c:v>44.748544634555529</c:v>
                </c:pt>
                <c:pt idx="2468">
                  <c:v>44.059616293304707</c:v>
                </c:pt>
                <c:pt idx="2469">
                  <c:v>43.92126136660449</c:v>
                </c:pt>
                <c:pt idx="2470">
                  <c:v>42.940063477799676</c:v>
                </c:pt>
                <c:pt idx="2471">
                  <c:v>41.960815285896402</c:v>
                </c:pt>
                <c:pt idx="2472">
                  <c:v>41.010134035819334</c:v>
                </c:pt>
                <c:pt idx="2473">
                  <c:v>40.187234921597955</c:v>
                </c:pt>
                <c:pt idx="2474">
                  <c:v>47.050066393762151</c:v>
                </c:pt>
                <c:pt idx="2475">
                  <c:v>49.145316946775786</c:v>
                </c:pt>
                <c:pt idx="2476">
                  <c:v>48.495301701918613</c:v>
                </c:pt>
                <c:pt idx="2477">
                  <c:v>47.751232519468367</c:v>
                </c:pt>
                <c:pt idx="2478">
                  <c:v>46.993212039847172</c:v>
                </c:pt>
                <c:pt idx="2479">
                  <c:v>51.227871435796921</c:v>
                </c:pt>
                <c:pt idx="2480">
                  <c:v>53.964228180885428</c:v>
                </c:pt>
                <c:pt idx="2481">
                  <c:v>53.491371250769141</c:v>
                </c:pt>
                <c:pt idx="2482">
                  <c:v>53.555104425624528</c:v>
                </c:pt>
                <c:pt idx="2483">
                  <c:v>52.773167436567427</c:v>
                </c:pt>
                <c:pt idx="2484">
                  <c:v>51.928926403966344</c:v>
                </c:pt>
                <c:pt idx="2485">
                  <c:v>50.89299183960307</c:v>
                </c:pt>
                <c:pt idx="2486">
                  <c:v>49.81070072676048</c:v>
                </c:pt>
                <c:pt idx="2487">
                  <c:v>50.178449972800074</c:v>
                </c:pt>
                <c:pt idx="2488">
                  <c:v>49.356828643014033</c:v>
                </c:pt>
                <c:pt idx="2489">
                  <c:v>48.4154011804563</c:v>
                </c:pt>
                <c:pt idx="2490">
                  <c:v>47.268737422501722</c:v>
                </c:pt>
                <c:pt idx="2491">
                  <c:v>48.91957904447117</c:v>
                </c:pt>
                <c:pt idx="2492">
                  <c:v>47.705838712202528</c:v>
                </c:pt>
                <c:pt idx="2493">
                  <c:v>47.492405801504027</c:v>
                </c:pt>
                <c:pt idx="2494">
                  <c:v>51.928706830312677</c:v>
                </c:pt>
                <c:pt idx="2495">
                  <c:v>51.309534974916573</c:v>
                </c:pt>
                <c:pt idx="2496">
                  <c:v>50.861764770477762</c:v>
                </c:pt>
                <c:pt idx="2497">
                  <c:v>50.280733054511323</c:v>
                </c:pt>
                <c:pt idx="2498">
                  <c:v>55.801134179790559</c:v>
                </c:pt>
                <c:pt idx="2499">
                  <c:v>55.402256565123487</c:v>
                </c:pt>
                <c:pt idx="2500">
                  <c:v>56.299046024238578</c:v>
                </c:pt>
                <c:pt idx="2501">
                  <c:v>60.825599827824085</c:v>
                </c:pt>
                <c:pt idx="2502">
                  <c:v>60.117522695084325</c:v>
                </c:pt>
                <c:pt idx="2503">
                  <c:v>59.396705674585661</c:v>
                </c:pt>
                <c:pt idx="2504">
                  <c:v>61.194699756014828</c:v>
                </c:pt>
                <c:pt idx="2505">
                  <c:v>63.020572255061573</c:v>
                </c:pt>
                <c:pt idx="2506">
                  <c:v>63.498407009566478</c:v>
                </c:pt>
                <c:pt idx="2507">
                  <c:v>63.358229690372724</c:v>
                </c:pt>
                <c:pt idx="2508">
                  <c:v>63.196128904196065</c:v>
                </c:pt>
                <c:pt idx="2509">
                  <c:v>63.255290480671164</c:v>
                </c:pt>
                <c:pt idx="2510">
                  <c:v>63.190370748476504</c:v>
                </c:pt>
                <c:pt idx="2511">
                  <c:v>62.93459696700922</c:v>
                </c:pt>
                <c:pt idx="2512">
                  <c:v>62.723998814476431</c:v>
                </c:pt>
                <c:pt idx="2513">
                  <c:v>62.500113712257019</c:v>
                </c:pt>
                <c:pt idx="2514">
                  <c:v>62.319979049136997</c:v>
                </c:pt>
                <c:pt idx="2515">
                  <c:v>62.120010456353491</c:v>
                </c:pt>
                <c:pt idx="2516">
                  <c:v>61.880181014510157</c:v>
                </c:pt>
                <c:pt idx="2517">
                  <c:v>61.94628448253377</c:v>
                </c:pt>
                <c:pt idx="2518">
                  <c:v>65.473572399729122</c:v>
                </c:pt>
                <c:pt idx="2519">
                  <c:v>71.011344720723741</c:v>
                </c:pt>
                <c:pt idx="2520">
                  <c:v>71.011344720723741</c:v>
                </c:pt>
                <c:pt idx="2521">
                  <c:v>71.011344720723741</c:v>
                </c:pt>
                <c:pt idx="2522">
                  <c:v>71.011344720723741</c:v>
                </c:pt>
                <c:pt idx="2523">
                  <c:v>71.011344720723741</c:v>
                </c:pt>
                <c:pt idx="2524">
                  <c:v>71.319746017739249</c:v>
                </c:pt>
                <c:pt idx="2525">
                  <c:v>71.825393803697168</c:v>
                </c:pt>
                <c:pt idx="2526">
                  <c:v>71.825393803697168</c:v>
                </c:pt>
                <c:pt idx="2527">
                  <c:v>71.825577152944717</c:v>
                </c:pt>
                <c:pt idx="2528">
                  <c:v>71.825577152944717</c:v>
                </c:pt>
                <c:pt idx="2529">
                  <c:v>71.825577152944717</c:v>
                </c:pt>
                <c:pt idx="2530">
                  <c:v>72.127590917021479</c:v>
                </c:pt>
                <c:pt idx="2531">
                  <c:v>72.739289460998734</c:v>
                </c:pt>
                <c:pt idx="2532">
                  <c:v>72.915733661665072</c:v>
                </c:pt>
                <c:pt idx="2533">
                  <c:v>72.943371982634204</c:v>
                </c:pt>
                <c:pt idx="2534">
                  <c:v>73.78874028475181</c:v>
                </c:pt>
                <c:pt idx="2535">
                  <c:v>73.789306977339336</c:v>
                </c:pt>
                <c:pt idx="2536">
                  <c:v>73.778677417590046</c:v>
                </c:pt>
                <c:pt idx="2537">
                  <c:v>73.778677417590046</c:v>
                </c:pt>
                <c:pt idx="2538">
                  <c:v>73.778677417590046</c:v>
                </c:pt>
                <c:pt idx="2539">
                  <c:v>73.822896475185601</c:v>
                </c:pt>
                <c:pt idx="2540">
                  <c:v>73.826894645198138</c:v>
                </c:pt>
                <c:pt idx="2541">
                  <c:v>73.766439024124054</c:v>
                </c:pt>
                <c:pt idx="2542">
                  <c:v>73.766439024124054</c:v>
                </c:pt>
                <c:pt idx="2543">
                  <c:v>73.766439024124054</c:v>
                </c:pt>
                <c:pt idx="2544">
                  <c:v>73.766439024124054</c:v>
                </c:pt>
                <c:pt idx="2545">
                  <c:v>73.945133792690612</c:v>
                </c:pt>
                <c:pt idx="2546">
                  <c:v>73.945133792690612</c:v>
                </c:pt>
                <c:pt idx="2547">
                  <c:v>73.912232500441959</c:v>
                </c:pt>
                <c:pt idx="2548">
                  <c:v>73.790493640521262</c:v>
                </c:pt>
                <c:pt idx="2549">
                  <c:v>73.790493640521262</c:v>
                </c:pt>
                <c:pt idx="2550">
                  <c:v>73.586051365181007</c:v>
                </c:pt>
                <c:pt idx="2551">
                  <c:v>73.370812546409724</c:v>
                </c:pt>
                <c:pt idx="2552">
                  <c:v>73.351853598653761</c:v>
                </c:pt>
                <c:pt idx="2553">
                  <c:v>73.337735471042805</c:v>
                </c:pt>
                <c:pt idx="2554">
                  <c:v>73.347149711740798</c:v>
                </c:pt>
                <c:pt idx="2555">
                  <c:v>73.347149711740798</c:v>
                </c:pt>
                <c:pt idx="2556">
                  <c:v>73.347149711740798</c:v>
                </c:pt>
                <c:pt idx="2557">
                  <c:v>73.347149711740798</c:v>
                </c:pt>
                <c:pt idx="2558">
                  <c:v>73.363135509911672</c:v>
                </c:pt>
                <c:pt idx="2559">
                  <c:v>73.249026903200289</c:v>
                </c:pt>
                <c:pt idx="2560">
                  <c:v>73.142642173281359</c:v>
                </c:pt>
                <c:pt idx="2561">
                  <c:v>73.381341456648173</c:v>
                </c:pt>
                <c:pt idx="2562">
                  <c:v>73.309591928340467</c:v>
                </c:pt>
                <c:pt idx="2563">
                  <c:v>73.106301598135317</c:v>
                </c:pt>
                <c:pt idx="2564">
                  <c:v>72.854458284693962</c:v>
                </c:pt>
                <c:pt idx="2565">
                  <c:v>72.57505974105247</c:v>
                </c:pt>
                <c:pt idx="2566">
                  <c:v>74.095886759350321</c:v>
                </c:pt>
                <c:pt idx="2567">
                  <c:v>74.361321264833947</c:v>
                </c:pt>
                <c:pt idx="2568">
                  <c:v>74.3080201186295</c:v>
                </c:pt>
                <c:pt idx="2569">
                  <c:v>74.34112586966603</c:v>
                </c:pt>
                <c:pt idx="2570">
                  <c:v>74.486179788787851</c:v>
                </c:pt>
                <c:pt idx="2571">
                  <c:v>74.735632242963931</c:v>
                </c:pt>
                <c:pt idx="2572">
                  <c:v>74.681987943768974</c:v>
                </c:pt>
                <c:pt idx="2573">
                  <c:v>74.594437896378338</c:v>
                </c:pt>
                <c:pt idx="2574">
                  <c:v>74.575773761286328</c:v>
                </c:pt>
                <c:pt idx="2575">
                  <c:v>74.334058910706219</c:v>
                </c:pt>
                <c:pt idx="2576">
                  <c:v>74.307344759630126</c:v>
                </c:pt>
                <c:pt idx="2577">
                  <c:v>74.487926075786476</c:v>
                </c:pt>
                <c:pt idx="2578">
                  <c:v>74.427470454712392</c:v>
                </c:pt>
                <c:pt idx="2579">
                  <c:v>74.363303285441958</c:v>
                </c:pt>
                <c:pt idx="2580">
                  <c:v>75.146896830186961</c:v>
                </c:pt>
                <c:pt idx="2581">
                  <c:v>75.25363845051686</c:v>
                </c:pt>
                <c:pt idx="2582">
                  <c:v>75.330209281571882</c:v>
                </c:pt>
                <c:pt idx="2583">
                  <c:v>75.340811507249498</c:v>
                </c:pt>
                <c:pt idx="2584">
                  <c:v>75.340811507249498</c:v>
                </c:pt>
                <c:pt idx="2585">
                  <c:v>75.340811507249498</c:v>
                </c:pt>
                <c:pt idx="2586">
                  <c:v>75.340811507249498</c:v>
                </c:pt>
                <c:pt idx="2587">
                  <c:v>76.068736140981272</c:v>
                </c:pt>
                <c:pt idx="2588">
                  <c:v>77.083866002177132</c:v>
                </c:pt>
                <c:pt idx="2589">
                  <c:v>77.182308651128423</c:v>
                </c:pt>
                <c:pt idx="2590">
                  <c:v>77.235440170322775</c:v>
                </c:pt>
                <c:pt idx="2591">
                  <c:v>77.46836929842226</c:v>
                </c:pt>
                <c:pt idx="2592">
                  <c:v>77.197419796805121</c:v>
                </c:pt>
                <c:pt idx="2593">
                  <c:v>76.773838230317978</c:v>
                </c:pt>
                <c:pt idx="2594">
                  <c:v>76.565501288030504</c:v>
                </c:pt>
                <c:pt idx="2595">
                  <c:v>76.134459826491081</c:v>
                </c:pt>
                <c:pt idx="2596">
                  <c:v>76.227020498794261</c:v>
                </c:pt>
                <c:pt idx="2597">
                  <c:v>76.063192647102369</c:v>
                </c:pt>
                <c:pt idx="2598">
                  <c:v>76.5099442770249</c:v>
                </c:pt>
                <c:pt idx="2599">
                  <c:v>76.320851354429422</c:v>
                </c:pt>
                <c:pt idx="2600">
                  <c:v>76.29527087197026</c:v>
                </c:pt>
                <c:pt idx="2601">
                  <c:v>75.918818113610612</c:v>
                </c:pt>
                <c:pt idx="2602">
                  <c:v>75.403948813254402</c:v>
                </c:pt>
                <c:pt idx="2603">
                  <c:v>75.570081925986599</c:v>
                </c:pt>
                <c:pt idx="2604">
                  <c:v>75.284988244169952</c:v>
                </c:pt>
                <c:pt idx="2605">
                  <c:v>74.975235903263368</c:v>
                </c:pt>
                <c:pt idx="2606">
                  <c:v>75.164181338546243</c:v>
                </c:pt>
                <c:pt idx="2607">
                  <c:v>74.720397219013421</c:v>
                </c:pt>
                <c:pt idx="2608">
                  <c:v>75.149769174437807</c:v>
                </c:pt>
                <c:pt idx="2609">
                  <c:v>74.866471293043162</c:v>
                </c:pt>
                <c:pt idx="2610">
                  <c:v>74.538283635783856</c:v>
                </c:pt>
                <c:pt idx="2611">
                  <c:v>74.169570781980383</c:v>
                </c:pt>
                <c:pt idx="2612">
                  <c:v>73.753689256789443</c:v>
                </c:pt>
                <c:pt idx="2613">
                  <c:v>73.454732888840681</c:v>
                </c:pt>
                <c:pt idx="2614">
                  <c:v>73.166189318579043</c:v>
                </c:pt>
                <c:pt idx="2615">
                  <c:v>72.871351393527419</c:v>
                </c:pt>
                <c:pt idx="2616">
                  <c:v>72.298683862034451</c:v>
                </c:pt>
                <c:pt idx="2617">
                  <c:v>71.755247619852028</c:v>
                </c:pt>
                <c:pt idx="2618">
                  <c:v>71.063869663026708</c:v>
                </c:pt>
                <c:pt idx="2619">
                  <c:v>70.474184618637295</c:v>
                </c:pt>
                <c:pt idx="2620">
                  <c:v>70.936536501159893</c:v>
                </c:pt>
                <c:pt idx="2621">
                  <c:v>70.316323499249165</c:v>
                </c:pt>
                <c:pt idx="2622">
                  <c:v>69.648446030254902</c:v>
                </c:pt>
                <c:pt idx="2623">
                  <c:v>68.833291666981268</c:v>
                </c:pt>
                <c:pt idx="2624">
                  <c:v>68.085900747109363</c:v>
                </c:pt>
                <c:pt idx="2625">
                  <c:v>67.375713286359968</c:v>
                </c:pt>
                <c:pt idx="2626">
                  <c:v>66.630315408941073</c:v>
                </c:pt>
                <c:pt idx="2627">
                  <c:v>65.762013246920986</c:v>
                </c:pt>
                <c:pt idx="2628">
                  <c:v>64.861158058168726</c:v>
                </c:pt>
                <c:pt idx="2629">
                  <c:v>63.827433372550331</c:v>
                </c:pt>
                <c:pt idx="2630">
                  <c:v>64.157455784984208</c:v>
                </c:pt>
                <c:pt idx="2631">
                  <c:v>64.116899194515923</c:v>
                </c:pt>
                <c:pt idx="2632">
                  <c:v>62.992158903544251</c:v>
                </c:pt>
                <c:pt idx="2633">
                  <c:v>61.866592815347978</c:v>
                </c:pt>
                <c:pt idx="2634">
                  <c:v>60.874466024324242</c:v>
                </c:pt>
                <c:pt idx="2635">
                  <c:v>59.690598807247135</c:v>
                </c:pt>
                <c:pt idx="2636">
                  <c:v>58.358582101164316</c:v>
                </c:pt>
                <c:pt idx="2637">
                  <c:v>57.698422526249857</c:v>
                </c:pt>
                <c:pt idx="2638">
                  <c:v>62.048509843523831</c:v>
                </c:pt>
                <c:pt idx="2639">
                  <c:v>64.011214247699428</c:v>
                </c:pt>
                <c:pt idx="2640">
                  <c:v>63.738995506465088</c:v>
                </c:pt>
                <c:pt idx="2641">
                  <c:v>63.139089728114577</c:v>
                </c:pt>
                <c:pt idx="2642">
                  <c:v>62.255507573954901</c:v>
                </c:pt>
                <c:pt idx="2643">
                  <c:v>61.264965474817998</c:v>
                </c:pt>
                <c:pt idx="2644">
                  <c:v>60.180086032906161</c:v>
                </c:pt>
                <c:pt idx="2645">
                  <c:v>58.979610128720793</c:v>
                </c:pt>
                <c:pt idx="2646">
                  <c:v>57.813680293720623</c:v>
                </c:pt>
                <c:pt idx="2647">
                  <c:v>56.332849751147755</c:v>
                </c:pt>
                <c:pt idx="2648">
                  <c:v>54.808836622093388</c:v>
                </c:pt>
                <c:pt idx="2649">
                  <c:v>53.119400969440733</c:v>
                </c:pt>
                <c:pt idx="2650">
                  <c:v>51.597380882839367</c:v>
                </c:pt>
                <c:pt idx="2651">
                  <c:v>50.064731236488711</c:v>
                </c:pt>
                <c:pt idx="2652">
                  <c:v>49.65986246521684</c:v>
                </c:pt>
                <c:pt idx="2653">
                  <c:v>48.040847645903213</c:v>
                </c:pt>
                <c:pt idx="2654">
                  <c:v>49.87230616122401</c:v>
                </c:pt>
                <c:pt idx="2655">
                  <c:v>49.264449741732911</c:v>
                </c:pt>
                <c:pt idx="2656">
                  <c:v>52.280679044979877</c:v>
                </c:pt>
                <c:pt idx="2657">
                  <c:v>51.118384801435518</c:v>
                </c:pt>
                <c:pt idx="2658">
                  <c:v>49.763355653895964</c:v>
                </c:pt>
                <c:pt idx="2659">
                  <c:v>49.031171394553674</c:v>
                </c:pt>
                <c:pt idx="2660">
                  <c:v>49.942025507495543</c:v>
                </c:pt>
                <c:pt idx="2661">
                  <c:v>50.385130014125238</c:v>
                </c:pt>
                <c:pt idx="2662">
                  <c:v>50.358220636914176</c:v>
                </c:pt>
                <c:pt idx="2663">
                  <c:v>49.471981092817174</c:v>
                </c:pt>
                <c:pt idx="2664">
                  <c:v>50.876687505618193</c:v>
                </c:pt>
                <c:pt idx="2665">
                  <c:v>50.907109207107418</c:v>
                </c:pt>
                <c:pt idx="2666">
                  <c:v>50.216325597844197</c:v>
                </c:pt>
                <c:pt idx="2667">
                  <c:v>48.689016748355819</c:v>
                </c:pt>
                <c:pt idx="2668">
                  <c:v>48.776067393966592</c:v>
                </c:pt>
                <c:pt idx="2669">
                  <c:v>47.122059833023883</c:v>
                </c:pt>
                <c:pt idx="2670">
                  <c:v>46.492817293015953</c:v>
                </c:pt>
                <c:pt idx="2671">
                  <c:v>44.855200744141065</c:v>
                </c:pt>
                <c:pt idx="2672">
                  <c:v>43.173072913816029</c:v>
                </c:pt>
                <c:pt idx="2673">
                  <c:v>41.848979121742403</c:v>
                </c:pt>
                <c:pt idx="2674">
                  <c:v>40.478685495510142</c:v>
                </c:pt>
                <c:pt idx="2675">
                  <c:v>40.505189225616895</c:v>
                </c:pt>
                <c:pt idx="2676">
                  <c:v>39.343739451585172</c:v>
                </c:pt>
                <c:pt idx="2677">
                  <c:v>39.257022820059746</c:v>
                </c:pt>
                <c:pt idx="2678">
                  <c:v>44.637135425897135</c:v>
                </c:pt>
                <c:pt idx="2679">
                  <c:v>46.451746222482384</c:v>
                </c:pt>
                <c:pt idx="2680">
                  <c:v>45.04139424840595</c:v>
                </c:pt>
                <c:pt idx="2681">
                  <c:v>43.366574240408546</c:v>
                </c:pt>
                <c:pt idx="2682">
                  <c:v>41.292262244430972</c:v>
                </c:pt>
                <c:pt idx="2683">
                  <c:v>43.323172950050072</c:v>
                </c:pt>
                <c:pt idx="2684">
                  <c:v>42.09302499085225</c:v>
                </c:pt>
                <c:pt idx="2685">
                  <c:v>44.426799763302185</c:v>
                </c:pt>
                <c:pt idx="2686">
                  <c:v>42.723930325505918</c:v>
                </c:pt>
                <c:pt idx="2687">
                  <c:v>49.588720197718814</c:v>
                </c:pt>
                <c:pt idx="2688">
                  <c:v>50.557418106462634</c:v>
                </c:pt>
                <c:pt idx="2689">
                  <c:v>53.838247691648299</c:v>
                </c:pt>
                <c:pt idx="2690">
                  <c:v>53.335993680328762</c:v>
                </c:pt>
                <c:pt idx="2691">
                  <c:v>52.274300060712633</c:v>
                </c:pt>
                <c:pt idx="2692">
                  <c:v>57.722872889337374</c:v>
                </c:pt>
                <c:pt idx="2693">
                  <c:v>66.586744126148375</c:v>
                </c:pt>
                <c:pt idx="2694">
                  <c:v>69.026616893202132</c:v>
                </c:pt>
                <c:pt idx="2695">
                  <c:v>66.869480611580727</c:v>
                </c:pt>
                <c:pt idx="2696">
                  <c:v>64.446605336227293</c:v>
                </c:pt>
                <c:pt idx="2697">
                  <c:v>61.847013630041737</c:v>
                </c:pt>
                <c:pt idx="2698">
                  <c:v>58.99496987981054</c:v>
                </c:pt>
                <c:pt idx="2699">
                  <c:v>56.649950827687732</c:v>
                </c:pt>
                <c:pt idx="2700">
                  <c:v>54.270922486299909</c:v>
                </c:pt>
                <c:pt idx="2701">
                  <c:v>51.721821188923407</c:v>
                </c:pt>
                <c:pt idx="2702">
                  <c:v>55.660165570445265</c:v>
                </c:pt>
                <c:pt idx="2703">
                  <c:v>66.637673933799675</c:v>
                </c:pt>
                <c:pt idx="2704">
                  <c:v>76.354947714352591</c:v>
                </c:pt>
                <c:pt idx="2705">
                  <c:v>80.525120201367287</c:v>
                </c:pt>
                <c:pt idx="2706">
                  <c:v>79.115127030264489</c:v>
                </c:pt>
                <c:pt idx="2707">
                  <c:v>78.858916937211674</c:v>
                </c:pt>
                <c:pt idx="2708">
                  <c:v>76.71088111288293</c:v>
                </c:pt>
                <c:pt idx="2709">
                  <c:v>74.467464174828322</c:v>
                </c:pt>
                <c:pt idx="2710">
                  <c:v>73.09550301790992</c:v>
                </c:pt>
                <c:pt idx="2711">
                  <c:v>71.212931706788297</c:v>
                </c:pt>
                <c:pt idx="2712">
                  <c:v>69.52402940171649</c:v>
                </c:pt>
                <c:pt idx="2713">
                  <c:v>66.860660337035185</c:v>
                </c:pt>
                <c:pt idx="2714">
                  <c:v>63.855152317923562</c:v>
                </c:pt>
                <c:pt idx="2715">
                  <c:v>60.619780069233563</c:v>
                </c:pt>
                <c:pt idx="2716">
                  <c:v>57.216327907007994</c:v>
                </c:pt>
                <c:pt idx="2717">
                  <c:v>53.722524486913457</c:v>
                </c:pt>
                <c:pt idx="2718">
                  <c:v>50.893745766155909</c:v>
                </c:pt>
                <c:pt idx="2719">
                  <c:v>47.808715508467863</c:v>
                </c:pt>
                <c:pt idx="2720">
                  <c:v>45.654562816349099</c:v>
                </c:pt>
                <c:pt idx="2721">
                  <c:v>43.104230234293233</c:v>
                </c:pt>
                <c:pt idx="2722">
                  <c:v>40.634850635036457</c:v>
                </c:pt>
                <c:pt idx="2723">
                  <c:v>38.148862348671422</c:v>
                </c:pt>
                <c:pt idx="2724">
                  <c:v>35.642943637776462</c:v>
                </c:pt>
                <c:pt idx="2725">
                  <c:v>32.967616318377203</c:v>
                </c:pt>
                <c:pt idx="2726">
                  <c:v>30.490907991105491</c:v>
                </c:pt>
                <c:pt idx="2727">
                  <c:v>33.014736363216954</c:v>
                </c:pt>
                <c:pt idx="2728">
                  <c:v>30.697492337871878</c:v>
                </c:pt>
                <c:pt idx="2729">
                  <c:v>28.082620639546704</c:v>
                </c:pt>
                <c:pt idx="2730">
                  <c:v>25.334697021255966</c:v>
                </c:pt>
                <c:pt idx="2731">
                  <c:v>24.736988673109767</c:v>
                </c:pt>
                <c:pt idx="2732">
                  <c:v>26.922660471359965</c:v>
                </c:pt>
                <c:pt idx="2733">
                  <c:v>24.526359095379554</c:v>
                </c:pt>
                <c:pt idx="2734">
                  <c:v>21.813005028550304</c:v>
                </c:pt>
                <c:pt idx="2735">
                  <c:v>23.060569664960301</c:v>
                </c:pt>
                <c:pt idx="2736">
                  <c:v>25.27364441407526</c:v>
                </c:pt>
                <c:pt idx="2737">
                  <c:v>31.329676606631676</c:v>
                </c:pt>
                <c:pt idx="2738">
                  <c:v>31.774854173276903</c:v>
                </c:pt>
                <c:pt idx="2739">
                  <c:v>33.211266151105974</c:v>
                </c:pt>
                <c:pt idx="2740">
                  <c:v>30.816957817578555</c:v>
                </c:pt>
                <c:pt idx="2741">
                  <c:v>28.057775202283654</c:v>
                </c:pt>
                <c:pt idx="2742">
                  <c:v>26.64870631877854</c:v>
                </c:pt>
                <c:pt idx="2743">
                  <c:v>23.683059148726819</c:v>
                </c:pt>
                <c:pt idx="2744">
                  <c:v>24.830920282931427</c:v>
                </c:pt>
                <c:pt idx="2745">
                  <c:v>34.866275665301565</c:v>
                </c:pt>
                <c:pt idx="2746">
                  <c:v>35.108502231778161</c:v>
                </c:pt>
                <c:pt idx="2747">
                  <c:v>33.108752147822841</c:v>
                </c:pt>
                <c:pt idx="2748">
                  <c:v>33.656548054981123</c:v>
                </c:pt>
                <c:pt idx="2749">
                  <c:v>33.187252654388146</c:v>
                </c:pt>
                <c:pt idx="2750">
                  <c:v>37.399727745713385</c:v>
                </c:pt>
                <c:pt idx="2751">
                  <c:v>35.11341124105666</c:v>
                </c:pt>
                <c:pt idx="2752">
                  <c:v>32.559722599065012</c:v>
                </c:pt>
                <c:pt idx="2753">
                  <c:v>29.703028416443502</c:v>
                </c:pt>
                <c:pt idx="2754">
                  <c:v>28.462922954488469</c:v>
                </c:pt>
                <c:pt idx="2755">
                  <c:v>25.534479243559264</c:v>
                </c:pt>
                <c:pt idx="2756">
                  <c:v>22.464529518467639</c:v>
                </c:pt>
                <c:pt idx="2757">
                  <c:v>22.05197633099386</c:v>
                </c:pt>
                <c:pt idx="2758">
                  <c:v>29.638503306787268</c:v>
                </c:pt>
                <c:pt idx="2759">
                  <c:v>40.833698976349687</c:v>
                </c:pt>
                <c:pt idx="2760">
                  <c:v>40.08922674706978</c:v>
                </c:pt>
                <c:pt idx="2761">
                  <c:v>37.479669828619251</c:v>
                </c:pt>
                <c:pt idx="2762">
                  <c:v>35.059350643296774</c:v>
                </c:pt>
                <c:pt idx="2763">
                  <c:v>33.075596433883163</c:v>
                </c:pt>
                <c:pt idx="2764">
                  <c:v>44.422356759491322</c:v>
                </c:pt>
                <c:pt idx="2765">
                  <c:v>41.850435387222781</c:v>
                </c:pt>
                <c:pt idx="2766">
                  <c:v>39.299005302804773</c:v>
                </c:pt>
                <c:pt idx="2767">
                  <c:v>43.228837814406553</c:v>
                </c:pt>
                <c:pt idx="2768">
                  <c:v>44.578872274468075</c:v>
                </c:pt>
                <c:pt idx="2769">
                  <c:v>42.331122018202002</c:v>
                </c:pt>
                <c:pt idx="2770">
                  <c:v>45.558044668740969</c:v>
                </c:pt>
                <c:pt idx="2771">
                  <c:v>58.922296848022611</c:v>
                </c:pt>
                <c:pt idx="2772">
                  <c:v>59.526379099592859</c:v>
                </c:pt>
                <c:pt idx="2773">
                  <c:v>62.605867257166231</c:v>
                </c:pt>
                <c:pt idx="2774">
                  <c:v>60.399765583188241</c:v>
                </c:pt>
                <c:pt idx="2775">
                  <c:v>58.274997988605591</c:v>
                </c:pt>
                <c:pt idx="2776">
                  <c:v>55.803625346895821</c:v>
                </c:pt>
                <c:pt idx="2777">
                  <c:v>54.226488809519395</c:v>
                </c:pt>
                <c:pt idx="2778">
                  <c:v>51.610288416225558</c:v>
                </c:pt>
                <c:pt idx="2779">
                  <c:v>53.972729220958485</c:v>
                </c:pt>
                <c:pt idx="2780">
                  <c:v>55.839798785004639</c:v>
                </c:pt>
                <c:pt idx="2781">
                  <c:v>57.140808318124762</c:v>
                </c:pt>
                <c:pt idx="2782">
                  <c:v>55.273074361468154</c:v>
                </c:pt>
                <c:pt idx="2783">
                  <c:v>53.592463924873208</c:v>
                </c:pt>
                <c:pt idx="2784">
                  <c:v>55.800315739090877</c:v>
                </c:pt>
                <c:pt idx="2785">
                  <c:v>53.780699386725843</c:v>
                </c:pt>
                <c:pt idx="2786">
                  <c:v>53.016212785332648</c:v>
                </c:pt>
                <c:pt idx="2787">
                  <c:v>51.850436946759032</c:v>
                </c:pt>
                <c:pt idx="2788">
                  <c:v>51.769482698289892</c:v>
                </c:pt>
                <c:pt idx="2789">
                  <c:v>50.293609358506487</c:v>
                </c:pt>
                <c:pt idx="2790">
                  <c:v>48.241114062184963</c:v>
                </c:pt>
                <c:pt idx="2791">
                  <c:v>47.493976047796053</c:v>
                </c:pt>
                <c:pt idx="2792">
                  <c:v>48.53618063269041</c:v>
                </c:pt>
                <c:pt idx="2793">
                  <c:v>46.943667803873431</c:v>
                </c:pt>
                <c:pt idx="2794">
                  <c:v>46.876134118453059</c:v>
                </c:pt>
                <c:pt idx="2795">
                  <c:v>47.973981468013385</c:v>
                </c:pt>
                <c:pt idx="2796">
                  <c:v>46.029508375909458</c:v>
                </c:pt>
                <c:pt idx="2797">
                  <c:v>45.663597734312432</c:v>
                </c:pt>
                <c:pt idx="2798">
                  <c:v>54.159392671354475</c:v>
                </c:pt>
                <c:pt idx="2799">
                  <c:v>54.314656922076381</c:v>
                </c:pt>
                <c:pt idx="2800">
                  <c:v>56.55437188410658</c:v>
                </c:pt>
                <c:pt idx="2801">
                  <c:v>57.89274086510413</c:v>
                </c:pt>
                <c:pt idx="2802">
                  <c:v>56.876584217804101</c:v>
                </c:pt>
                <c:pt idx="2803">
                  <c:v>55.200725755722225</c:v>
                </c:pt>
                <c:pt idx="2804">
                  <c:v>53.431021205848005</c:v>
                </c:pt>
                <c:pt idx="2805">
                  <c:v>51.698965214041941</c:v>
                </c:pt>
                <c:pt idx="2806">
                  <c:v>49.943485138962288</c:v>
                </c:pt>
                <c:pt idx="2807">
                  <c:v>48.074702209175641</c:v>
                </c:pt>
                <c:pt idx="2808">
                  <c:v>52.093475223322329</c:v>
                </c:pt>
                <c:pt idx="2809">
                  <c:v>50.458158222174305</c:v>
                </c:pt>
                <c:pt idx="2810">
                  <c:v>55.207757343765188</c:v>
                </c:pt>
                <c:pt idx="2811">
                  <c:v>57.445689634230838</c:v>
                </c:pt>
                <c:pt idx="2812">
                  <c:v>66.821642211684306</c:v>
                </c:pt>
                <c:pt idx="2813">
                  <c:v>66.677882089507278</c:v>
                </c:pt>
                <c:pt idx="2814">
                  <c:v>65.169878165081812</c:v>
                </c:pt>
                <c:pt idx="2815">
                  <c:v>63.562626570326678</c:v>
                </c:pt>
                <c:pt idx="2816">
                  <c:v>61.889626139048922</c:v>
                </c:pt>
                <c:pt idx="2817">
                  <c:v>60.218127868473175</c:v>
                </c:pt>
                <c:pt idx="2818">
                  <c:v>59.980365642395967</c:v>
                </c:pt>
                <c:pt idx="2819">
                  <c:v>58.970750557981695</c:v>
                </c:pt>
                <c:pt idx="2820">
                  <c:v>64.145531601325203</c:v>
                </c:pt>
                <c:pt idx="2821">
                  <c:v>64.795487833347053</c:v>
                </c:pt>
                <c:pt idx="2822">
                  <c:v>64.57193952626146</c:v>
                </c:pt>
                <c:pt idx="2823">
                  <c:v>63.619703446454274</c:v>
                </c:pt>
                <c:pt idx="2824">
                  <c:v>65.539741596458754</c:v>
                </c:pt>
                <c:pt idx="2825">
                  <c:v>64.66805327780088</c:v>
                </c:pt>
                <c:pt idx="2826">
                  <c:v>63.641021303091669</c:v>
                </c:pt>
                <c:pt idx="2827">
                  <c:v>62.228272470816343</c:v>
                </c:pt>
                <c:pt idx="2828">
                  <c:v>60.742606557253048</c:v>
                </c:pt>
                <c:pt idx="2829">
                  <c:v>59.974174170647025</c:v>
                </c:pt>
                <c:pt idx="2830">
                  <c:v>66.272001882682005</c:v>
                </c:pt>
                <c:pt idx="2831">
                  <c:v>65.060598850477533</c:v>
                </c:pt>
                <c:pt idx="2832">
                  <c:v>64.012064956540939</c:v>
                </c:pt>
                <c:pt idx="2833">
                  <c:v>63.0965941231334</c:v>
                </c:pt>
                <c:pt idx="2834">
                  <c:v>62.103394634059178</c:v>
                </c:pt>
                <c:pt idx="2835">
                  <c:v>61.150546804953144</c:v>
                </c:pt>
                <c:pt idx="2836">
                  <c:v>60.043079548574056</c:v>
                </c:pt>
                <c:pt idx="2837">
                  <c:v>58.883793188417201</c:v>
                </c:pt>
                <c:pt idx="2838">
                  <c:v>57.70435478473793</c:v>
                </c:pt>
                <c:pt idx="2839">
                  <c:v>56.512133235620588</c:v>
                </c:pt>
                <c:pt idx="2840">
                  <c:v>55.634869468831596</c:v>
                </c:pt>
                <c:pt idx="2841">
                  <c:v>54.469133264148283</c:v>
                </c:pt>
                <c:pt idx="2842">
                  <c:v>54.448813085166904</c:v>
                </c:pt>
                <c:pt idx="2843">
                  <c:v>53.67534088882627</c:v>
                </c:pt>
                <c:pt idx="2844">
                  <c:v>52.95762755760056</c:v>
                </c:pt>
                <c:pt idx="2845">
                  <c:v>52.579240681605178</c:v>
                </c:pt>
                <c:pt idx="2846">
                  <c:v>54.67417272749713</c:v>
                </c:pt>
                <c:pt idx="2847">
                  <c:v>53.664364551314648</c:v>
                </c:pt>
                <c:pt idx="2848">
                  <c:v>52.509064276063761</c:v>
                </c:pt>
                <c:pt idx="2849">
                  <c:v>58.395351603797188</c:v>
                </c:pt>
                <c:pt idx="2850">
                  <c:v>64.919653801031771</c:v>
                </c:pt>
                <c:pt idx="2851">
                  <c:v>67.731377585098841</c:v>
                </c:pt>
                <c:pt idx="2852">
                  <c:v>74.522595831334769</c:v>
                </c:pt>
                <c:pt idx="2853">
                  <c:v>73.960462704037297</c:v>
                </c:pt>
                <c:pt idx="2854">
                  <c:v>73.430753377818789</c:v>
                </c:pt>
                <c:pt idx="2855">
                  <c:v>72.768879537116092</c:v>
                </c:pt>
                <c:pt idx="2856">
                  <c:v>72.232751117261316</c:v>
                </c:pt>
                <c:pt idx="2857">
                  <c:v>71.740469631372349</c:v>
                </c:pt>
                <c:pt idx="2858">
                  <c:v>71.111996911195618</c:v>
                </c:pt>
                <c:pt idx="2859">
                  <c:v>70.360619906417739</c:v>
                </c:pt>
                <c:pt idx="2860">
                  <c:v>69.58599073968827</c:v>
                </c:pt>
                <c:pt idx="2861">
                  <c:v>68.9807701814631</c:v>
                </c:pt>
                <c:pt idx="2862">
                  <c:v>68.438662634249354</c:v>
                </c:pt>
                <c:pt idx="2863">
                  <c:v>68.040054143651005</c:v>
                </c:pt>
                <c:pt idx="2864">
                  <c:v>67.520534410904489</c:v>
                </c:pt>
                <c:pt idx="2865">
                  <c:v>66.904450002441493</c:v>
                </c:pt>
                <c:pt idx="2866">
                  <c:v>66.755830644695507</c:v>
                </c:pt>
                <c:pt idx="2867">
                  <c:v>66.820199823879307</c:v>
                </c:pt>
                <c:pt idx="2868">
                  <c:v>66.975438349740074</c:v>
                </c:pt>
                <c:pt idx="2869">
                  <c:v>66.545605527378186</c:v>
                </c:pt>
                <c:pt idx="2870">
                  <c:v>66.122926682471501</c:v>
                </c:pt>
                <c:pt idx="2871">
                  <c:v>65.541622633682238</c:v>
                </c:pt>
                <c:pt idx="2872">
                  <c:v>64.825456045573873</c:v>
                </c:pt>
                <c:pt idx="2873">
                  <c:v>64.351421219712194</c:v>
                </c:pt>
                <c:pt idx="2874">
                  <c:v>63.870433641056856</c:v>
                </c:pt>
                <c:pt idx="2875">
                  <c:v>63.327661746358764</c:v>
                </c:pt>
                <c:pt idx="2876">
                  <c:v>62.867268939717675</c:v>
                </c:pt>
                <c:pt idx="2877">
                  <c:v>62.495234348492545</c:v>
                </c:pt>
                <c:pt idx="2878">
                  <c:v>65.858780981425824</c:v>
                </c:pt>
                <c:pt idx="2879">
                  <c:v>66.682146763173506</c:v>
                </c:pt>
                <c:pt idx="2880">
                  <c:v>66.385847785162341</c:v>
                </c:pt>
                <c:pt idx="2881">
                  <c:v>66.162627030427259</c:v>
                </c:pt>
                <c:pt idx="2882">
                  <c:v>65.928112368458571</c:v>
                </c:pt>
                <c:pt idx="2883">
                  <c:v>65.695590748942863</c:v>
                </c:pt>
                <c:pt idx="2884">
                  <c:v>65.409921330680717</c:v>
                </c:pt>
                <c:pt idx="2885">
                  <c:v>65.227890119974148</c:v>
                </c:pt>
                <c:pt idx="2886">
                  <c:v>65.169571810638388</c:v>
                </c:pt>
                <c:pt idx="2887">
                  <c:v>65.104465757173998</c:v>
                </c:pt>
                <c:pt idx="2888">
                  <c:v>65.104465757173998</c:v>
                </c:pt>
                <c:pt idx="2889">
                  <c:v>65.104465757173998</c:v>
                </c:pt>
                <c:pt idx="2890">
                  <c:v>65.06792664553582</c:v>
                </c:pt>
                <c:pt idx="2891">
                  <c:v>65.175138050607686</c:v>
                </c:pt>
                <c:pt idx="2892">
                  <c:v>65.184636820576017</c:v>
                </c:pt>
                <c:pt idx="2893">
                  <c:v>65.3045224056862</c:v>
                </c:pt>
                <c:pt idx="2894">
                  <c:v>65.233154304902101</c:v>
                </c:pt>
                <c:pt idx="2895">
                  <c:v>65.216608839134281</c:v>
                </c:pt>
                <c:pt idx="2896">
                  <c:v>65.247280495094572</c:v>
                </c:pt>
                <c:pt idx="2897">
                  <c:v>65.994929653548141</c:v>
                </c:pt>
                <c:pt idx="2898">
                  <c:v>66.281619747778848</c:v>
                </c:pt>
                <c:pt idx="2899">
                  <c:v>66.499045746174573</c:v>
                </c:pt>
                <c:pt idx="2900">
                  <c:v>66.5398829211112</c:v>
                </c:pt>
                <c:pt idx="2901">
                  <c:v>66.619600617125897</c:v>
                </c:pt>
                <c:pt idx="2902">
                  <c:v>66.440226796356626</c:v>
                </c:pt>
                <c:pt idx="2903">
                  <c:v>66.240258203573205</c:v>
                </c:pt>
                <c:pt idx="2904">
                  <c:v>66.026338313618751</c:v>
                </c:pt>
                <c:pt idx="2905">
                  <c:v>65.819519720886731</c:v>
                </c:pt>
                <c:pt idx="2906">
                  <c:v>66.57827929358082</c:v>
                </c:pt>
                <c:pt idx="2907">
                  <c:v>67.038895773122249</c:v>
                </c:pt>
                <c:pt idx="2908">
                  <c:v>68.010114371286434</c:v>
                </c:pt>
                <c:pt idx="2909">
                  <c:v>69.054657281092105</c:v>
                </c:pt>
                <c:pt idx="2910">
                  <c:v>69.54477351040471</c:v>
                </c:pt>
                <c:pt idx="2911">
                  <c:v>70.163633110123001</c:v>
                </c:pt>
                <c:pt idx="2912">
                  <c:v>70.008840146273982</c:v>
                </c:pt>
                <c:pt idx="2913">
                  <c:v>69.820165460724098</c:v>
                </c:pt>
                <c:pt idx="2914">
                  <c:v>69.69460378618561</c:v>
                </c:pt>
                <c:pt idx="2915">
                  <c:v>70.080593636694942</c:v>
                </c:pt>
                <c:pt idx="2916">
                  <c:v>70.218256420451397</c:v>
                </c:pt>
                <c:pt idx="2917">
                  <c:v>70.218256420451397</c:v>
                </c:pt>
                <c:pt idx="2918">
                  <c:v>70.218256420451397</c:v>
                </c:pt>
                <c:pt idx="2919">
                  <c:v>70.218256420451397</c:v>
                </c:pt>
                <c:pt idx="2920">
                  <c:v>70.218256420451397</c:v>
                </c:pt>
                <c:pt idx="2921">
                  <c:v>70.218256420451397</c:v>
                </c:pt>
              </c:numCache>
            </c:numRef>
          </c:yVal>
          <c:smooth val="0"/>
          <c:extLst>
            <c:ext xmlns:c16="http://schemas.microsoft.com/office/drawing/2014/chart" uri="{C3380CC4-5D6E-409C-BE32-E72D297353CC}">
              <c16:uniqueId val="{00000001-0EE9-441B-96BD-41EFDBDCE0B9}"/>
            </c:ext>
          </c:extLst>
        </c:ser>
        <c:ser>
          <c:idx val="4"/>
          <c:order val="4"/>
          <c:tx>
            <c:v>smsatV3</c:v>
          </c:tx>
          <c:spPr>
            <a:ln w="19050" cap="rnd">
              <a:solidFill>
                <a:srgbClr val="FFC000"/>
              </a:solidFill>
              <a:round/>
            </a:ln>
            <a:effectLst/>
          </c:spPr>
          <c:marker>
            <c:symbol val="none"/>
          </c:marker>
          <c:xVal>
            <c:numRef>
              <c:f>'p204750'!$W$2:$W$2923</c:f>
              <c:numCache>
                <c:formatCode>m/d/yyyy</c:formatCode>
                <c:ptCount val="2922"/>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pt idx="365">
                  <c:v>39448</c:v>
                </c:pt>
                <c:pt idx="366">
                  <c:v>39449</c:v>
                </c:pt>
                <c:pt idx="367">
                  <c:v>39450</c:v>
                </c:pt>
                <c:pt idx="368">
                  <c:v>39451</c:v>
                </c:pt>
                <c:pt idx="369">
                  <c:v>39452</c:v>
                </c:pt>
                <c:pt idx="370">
                  <c:v>39453</c:v>
                </c:pt>
                <c:pt idx="371">
                  <c:v>39454</c:v>
                </c:pt>
                <c:pt idx="372">
                  <c:v>39455</c:v>
                </c:pt>
                <c:pt idx="373">
                  <c:v>39456</c:v>
                </c:pt>
                <c:pt idx="374">
                  <c:v>39457</c:v>
                </c:pt>
                <c:pt idx="375">
                  <c:v>39458</c:v>
                </c:pt>
                <c:pt idx="376">
                  <c:v>39459</c:v>
                </c:pt>
                <c:pt idx="377">
                  <c:v>39460</c:v>
                </c:pt>
                <c:pt idx="378">
                  <c:v>39461</c:v>
                </c:pt>
                <c:pt idx="379">
                  <c:v>39462</c:v>
                </c:pt>
                <c:pt idx="380">
                  <c:v>39463</c:v>
                </c:pt>
                <c:pt idx="381">
                  <c:v>39464</c:v>
                </c:pt>
                <c:pt idx="382">
                  <c:v>39465</c:v>
                </c:pt>
                <c:pt idx="383">
                  <c:v>39466</c:v>
                </c:pt>
                <c:pt idx="384">
                  <c:v>39467</c:v>
                </c:pt>
                <c:pt idx="385">
                  <c:v>39468</c:v>
                </c:pt>
                <c:pt idx="386">
                  <c:v>39469</c:v>
                </c:pt>
                <c:pt idx="387">
                  <c:v>39470</c:v>
                </c:pt>
                <c:pt idx="388">
                  <c:v>39471</c:v>
                </c:pt>
                <c:pt idx="389">
                  <c:v>39472</c:v>
                </c:pt>
                <c:pt idx="390">
                  <c:v>39473</c:v>
                </c:pt>
                <c:pt idx="391">
                  <c:v>39474</c:v>
                </c:pt>
                <c:pt idx="392">
                  <c:v>39475</c:v>
                </c:pt>
                <c:pt idx="393">
                  <c:v>39476</c:v>
                </c:pt>
                <c:pt idx="394">
                  <c:v>39477</c:v>
                </c:pt>
                <c:pt idx="395">
                  <c:v>39478</c:v>
                </c:pt>
                <c:pt idx="396">
                  <c:v>39479</c:v>
                </c:pt>
                <c:pt idx="397">
                  <c:v>39480</c:v>
                </c:pt>
                <c:pt idx="398">
                  <c:v>39481</c:v>
                </c:pt>
                <c:pt idx="399">
                  <c:v>39482</c:v>
                </c:pt>
                <c:pt idx="400">
                  <c:v>39483</c:v>
                </c:pt>
                <c:pt idx="401">
                  <c:v>39484</c:v>
                </c:pt>
                <c:pt idx="402">
                  <c:v>39485</c:v>
                </c:pt>
                <c:pt idx="403">
                  <c:v>39486</c:v>
                </c:pt>
                <c:pt idx="404">
                  <c:v>39487</c:v>
                </c:pt>
                <c:pt idx="405">
                  <c:v>39488</c:v>
                </c:pt>
                <c:pt idx="406">
                  <c:v>39489</c:v>
                </c:pt>
                <c:pt idx="407">
                  <c:v>39490</c:v>
                </c:pt>
                <c:pt idx="408">
                  <c:v>39491</c:v>
                </c:pt>
                <c:pt idx="409">
                  <c:v>39492</c:v>
                </c:pt>
                <c:pt idx="410">
                  <c:v>39493</c:v>
                </c:pt>
                <c:pt idx="411">
                  <c:v>39494</c:v>
                </c:pt>
                <c:pt idx="412">
                  <c:v>39495</c:v>
                </c:pt>
                <c:pt idx="413">
                  <c:v>39496</c:v>
                </c:pt>
                <c:pt idx="414">
                  <c:v>39497</c:v>
                </c:pt>
                <c:pt idx="415">
                  <c:v>39498</c:v>
                </c:pt>
                <c:pt idx="416">
                  <c:v>39499</c:v>
                </c:pt>
                <c:pt idx="417">
                  <c:v>39500</c:v>
                </c:pt>
                <c:pt idx="418">
                  <c:v>39501</c:v>
                </c:pt>
                <c:pt idx="419">
                  <c:v>39502</c:v>
                </c:pt>
                <c:pt idx="420">
                  <c:v>39503</c:v>
                </c:pt>
                <c:pt idx="421">
                  <c:v>39504</c:v>
                </c:pt>
                <c:pt idx="422">
                  <c:v>39505</c:v>
                </c:pt>
                <c:pt idx="423">
                  <c:v>39506</c:v>
                </c:pt>
                <c:pt idx="424">
                  <c:v>39507</c:v>
                </c:pt>
                <c:pt idx="425">
                  <c:v>39508</c:v>
                </c:pt>
                <c:pt idx="426">
                  <c:v>39509</c:v>
                </c:pt>
                <c:pt idx="427">
                  <c:v>39510</c:v>
                </c:pt>
                <c:pt idx="428">
                  <c:v>39511</c:v>
                </c:pt>
                <c:pt idx="429">
                  <c:v>39512</c:v>
                </c:pt>
                <c:pt idx="430">
                  <c:v>39513</c:v>
                </c:pt>
                <c:pt idx="431">
                  <c:v>39514</c:v>
                </c:pt>
                <c:pt idx="432">
                  <c:v>39515</c:v>
                </c:pt>
                <c:pt idx="433">
                  <c:v>39516</c:v>
                </c:pt>
                <c:pt idx="434">
                  <c:v>39517</c:v>
                </c:pt>
                <c:pt idx="435">
                  <c:v>39518</c:v>
                </c:pt>
                <c:pt idx="436">
                  <c:v>39519</c:v>
                </c:pt>
                <c:pt idx="437">
                  <c:v>39520</c:v>
                </c:pt>
                <c:pt idx="438">
                  <c:v>39521</c:v>
                </c:pt>
                <c:pt idx="439">
                  <c:v>39522</c:v>
                </c:pt>
                <c:pt idx="440">
                  <c:v>39523</c:v>
                </c:pt>
                <c:pt idx="441">
                  <c:v>39524</c:v>
                </c:pt>
                <c:pt idx="442">
                  <c:v>39525</c:v>
                </c:pt>
                <c:pt idx="443">
                  <c:v>39526</c:v>
                </c:pt>
                <c:pt idx="444">
                  <c:v>39527</c:v>
                </c:pt>
                <c:pt idx="445">
                  <c:v>39528</c:v>
                </c:pt>
                <c:pt idx="446">
                  <c:v>39529</c:v>
                </c:pt>
                <c:pt idx="447">
                  <c:v>39530</c:v>
                </c:pt>
                <c:pt idx="448">
                  <c:v>39531</c:v>
                </c:pt>
                <c:pt idx="449">
                  <c:v>39532</c:v>
                </c:pt>
                <c:pt idx="450">
                  <c:v>39533</c:v>
                </c:pt>
                <c:pt idx="451">
                  <c:v>39534</c:v>
                </c:pt>
                <c:pt idx="452">
                  <c:v>39535</c:v>
                </c:pt>
                <c:pt idx="453">
                  <c:v>39536</c:v>
                </c:pt>
                <c:pt idx="454">
                  <c:v>39537</c:v>
                </c:pt>
                <c:pt idx="455">
                  <c:v>39538</c:v>
                </c:pt>
                <c:pt idx="456">
                  <c:v>39539</c:v>
                </c:pt>
                <c:pt idx="457">
                  <c:v>39540</c:v>
                </c:pt>
                <c:pt idx="458">
                  <c:v>39541</c:v>
                </c:pt>
                <c:pt idx="459">
                  <c:v>39542</c:v>
                </c:pt>
                <c:pt idx="460">
                  <c:v>39543</c:v>
                </c:pt>
                <c:pt idx="461">
                  <c:v>39544</c:v>
                </c:pt>
                <c:pt idx="462">
                  <c:v>39545</c:v>
                </c:pt>
                <c:pt idx="463">
                  <c:v>39546</c:v>
                </c:pt>
                <c:pt idx="464">
                  <c:v>39547</c:v>
                </c:pt>
                <c:pt idx="465">
                  <c:v>39548</c:v>
                </c:pt>
                <c:pt idx="466">
                  <c:v>39549</c:v>
                </c:pt>
                <c:pt idx="467">
                  <c:v>39550</c:v>
                </c:pt>
                <c:pt idx="468">
                  <c:v>39551</c:v>
                </c:pt>
                <c:pt idx="469">
                  <c:v>39552</c:v>
                </c:pt>
                <c:pt idx="470">
                  <c:v>39553</c:v>
                </c:pt>
                <c:pt idx="471">
                  <c:v>39554</c:v>
                </c:pt>
                <c:pt idx="472">
                  <c:v>39555</c:v>
                </c:pt>
                <c:pt idx="473">
                  <c:v>39556</c:v>
                </c:pt>
                <c:pt idx="474">
                  <c:v>39557</c:v>
                </c:pt>
                <c:pt idx="475">
                  <c:v>39558</c:v>
                </c:pt>
                <c:pt idx="476">
                  <c:v>39559</c:v>
                </c:pt>
                <c:pt idx="477">
                  <c:v>39560</c:v>
                </c:pt>
                <c:pt idx="478">
                  <c:v>39561</c:v>
                </c:pt>
                <c:pt idx="479">
                  <c:v>39562</c:v>
                </c:pt>
                <c:pt idx="480">
                  <c:v>39563</c:v>
                </c:pt>
                <c:pt idx="481">
                  <c:v>39564</c:v>
                </c:pt>
                <c:pt idx="482">
                  <c:v>39565</c:v>
                </c:pt>
                <c:pt idx="483">
                  <c:v>39566</c:v>
                </c:pt>
                <c:pt idx="484">
                  <c:v>39567</c:v>
                </c:pt>
                <c:pt idx="485">
                  <c:v>39568</c:v>
                </c:pt>
                <c:pt idx="486">
                  <c:v>39569</c:v>
                </c:pt>
                <c:pt idx="487">
                  <c:v>39570</c:v>
                </c:pt>
                <c:pt idx="488">
                  <c:v>39571</c:v>
                </c:pt>
                <c:pt idx="489">
                  <c:v>39572</c:v>
                </c:pt>
                <c:pt idx="490">
                  <c:v>39573</c:v>
                </c:pt>
                <c:pt idx="491">
                  <c:v>39574</c:v>
                </c:pt>
                <c:pt idx="492">
                  <c:v>39575</c:v>
                </c:pt>
                <c:pt idx="493">
                  <c:v>39576</c:v>
                </c:pt>
                <c:pt idx="494">
                  <c:v>39577</c:v>
                </c:pt>
                <c:pt idx="495">
                  <c:v>39578</c:v>
                </c:pt>
                <c:pt idx="496">
                  <c:v>39579</c:v>
                </c:pt>
                <c:pt idx="497">
                  <c:v>39580</c:v>
                </c:pt>
                <c:pt idx="498">
                  <c:v>39581</c:v>
                </c:pt>
                <c:pt idx="499">
                  <c:v>39582</c:v>
                </c:pt>
                <c:pt idx="500">
                  <c:v>39583</c:v>
                </c:pt>
                <c:pt idx="501">
                  <c:v>39584</c:v>
                </c:pt>
                <c:pt idx="502">
                  <c:v>39585</c:v>
                </c:pt>
                <c:pt idx="503">
                  <c:v>39586</c:v>
                </c:pt>
                <c:pt idx="504">
                  <c:v>39587</c:v>
                </c:pt>
                <c:pt idx="505">
                  <c:v>39588</c:v>
                </c:pt>
                <c:pt idx="506">
                  <c:v>39589</c:v>
                </c:pt>
                <c:pt idx="507">
                  <c:v>39590</c:v>
                </c:pt>
                <c:pt idx="508">
                  <c:v>39591</c:v>
                </c:pt>
                <c:pt idx="509">
                  <c:v>39592</c:v>
                </c:pt>
                <c:pt idx="510">
                  <c:v>39593</c:v>
                </c:pt>
                <c:pt idx="511">
                  <c:v>39594</c:v>
                </c:pt>
                <c:pt idx="512">
                  <c:v>39595</c:v>
                </c:pt>
                <c:pt idx="513">
                  <c:v>39596</c:v>
                </c:pt>
                <c:pt idx="514">
                  <c:v>39597</c:v>
                </c:pt>
                <c:pt idx="515">
                  <c:v>39598</c:v>
                </c:pt>
                <c:pt idx="516">
                  <c:v>39599</c:v>
                </c:pt>
                <c:pt idx="517">
                  <c:v>39600</c:v>
                </c:pt>
                <c:pt idx="518">
                  <c:v>39601</c:v>
                </c:pt>
                <c:pt idx="519">
                  <c:v>39602</c:v>
                </c:pt>
                <c:pt idx="520">
                  <c:v>39603</c:v>
                </c:pt>
                <c:pt idx="521">
                  <c:v>39604</c:v>
                </c:pt>
                <c:pt idx="522">
                  <c:v>39605</c:v>
                </c:pt>
                <c:pt idx="523">
                  <c:v>39606</c:v>
                </c:pt>
                <c:pt idx="524">
                  <c:v>39607</c:v>
                </c:pt>
                <c:pt idx="525">
                  <c:v>39608</c:v>
                </c:pt>
                <c:pt idx="526">
                  <c:v>39609</c:v>
                </c:pt>
                <c:pt idx="527">
                  <c:v>39610</c:v>
                </c:pt>
                <c:pt idx="528">
                  <c:v>39611</c:v>
                </c:pt>
                <c:pt idx="529">
                  <c:v>39612</c:v>
                </c:pt>
                <c:pt idx="530">
                  <c:v>39613</c:v>
                </c:pt>
                <c:pt idx="531">
                  <c:v>39614</c:v>
                </c:pt>
                <c:pt idx="532">
                  <c:v>39615</c:v>
                </c:pt>
                <c:pt idx="533">
                  <c:v>39616</c:v>
                </c:pt>
                <c:pt idx="534">
                  <c:v>39617</c:v>
                </c:pt>
                <c:pt idx="535">
                  <c:v>39618</c:v>
                </c:pt>
                <c:pt idx="536">
                  <c:v>39619</c:v>
                </c:pt>
                <c:pt idx="537">
                  <c:v>39620</c:v>
                </c:pt>
                <c:pt idx="538">
                  <c:v>39621</c:v>
                </c:pt>
                <c:pt idx="539">
                  <c:v>39622</c:v>
                </c:pt>
                <c:pt idx="540">
                  <c:v>39623</c:v>
                </c:pt>
                <c:pt idx="541">
                  <c:v>39624</c:v>
                </c:pt>
                <c:pt idx="542">
                  <c:v>39625</c:v>
                </c:pt>
                <c:pt idx="543">
                  <c:v>39626</c:v>
                </c:pt>
                <c:pt idx="544">
                  <c:v>39627</c:v>
                </c:pt>
                <c:pt idx="545">
                  <c:v>39628</c:v>
                </c:pt>
                <c:pt idx="546">
                  <c:v>39629</c:v>
                </c:pt>
                <c:pt idx="547">
                  <c:v>39630</c:v>
                </c:pt>
                <c:pt idx="548">
                  <c:v>39631</c:v>
                </c:pt>
                <c:pt idx="549">
                  <c:v>39632</c:v>
                </c:pt>
                <c:pt idx="550">
                  <c:v>39633</c:v>
                </c:pt>
                <c:pt idx="551">
                  <c:v>39634</c:v>
                </c:pt>
                <c:pt idx="552">
                  <c:v>39635</c:v>
                </c:pt>
                <c:pt idx="553">
                  <c:v>39636</c:v>
                </c:pt>
                <c:pt idx="554">
                  <c:v>39637</c:v>
                </c:pt>
                <c:pt idx="555">
                  <c:v>39638</c:v>
                </c:pt>
                <c:pt idx="556">
                  <c:v>39639</c:v>
                </c:pt>
                <c:pt idx="557">
                  <c:v>39640</c:v>
                </c:pt>
                <c:pt idx="558">
                  <c:v>39641</c:v>
                </c:pt>
                <c:pt idx="559">
                  <c:v>39642</c:v>
                </c:pt>
                <c:pt idx="560">
                  <c:v>39643</c:v>
                </c:pt>
                <c:pt idx="561">
                  <c:v>39644</c:v>
                </c:pt>
                <c:pt idx="562">
                  <c:v>39645</c:v>
                </c:pt>
                <c:pt idx="563">
                  <c:v>39646</c:v>
                </c:pt>
                <c:pt idx="564">
                  <c:v>39647</c:v>
                </c:pt>
                <c:pt idx="565">
                  <c:v>39648</c:v>
                </c:pt>
                <c:pt idx="566">
                  <c:v>39649</c:v>
                </c:pt>
                <c:pt idx="567">
                  <c:v>39650</c:v>
                </c:pt>
                <c:pt idx="568">
                  <c:v>39651</c:v>
                </c:pt>
                <c:pt idx="569">
                  <c:v>39652</c:v>
                </c:pt>
                <c:pt idx="570">
                  <c:v>39653</c:v>
                </c:pt>
                <c:pt idx="571">
                  <c:v>39654</c:v>
                </c:pt>
                <c:pt idx="572">
                  <c:v>39655</c:v>
                </c:pt>
                <c:pt idx="573">
                  <c:v>39656</c:v>
                </c:pt>
                <c:pt idx="574">
                  <c:v>39657</c:v>
                </c:pt>
                <c:pt idx="575">
                  <c:v>39658</c:v>
                </c:pt>
                <c:pt idx="576">
                  <c:v>39659</c:v>
                </c:pt>
                <c:pt idx="577">
                  <c:v>39660</c:v>
                </c:pt>
                <c:pt idx="578">
                  <c:v>39661</c:v>
                </c:pt>
                <c:pt idx="579">
                  <c:v>39662</c:v>
                </c:pt>
                <c:pt idx="580">
                  <c:v>39663</c:v>
                </c:pt>
                <c:pt idx="581">
                  <c:v>39664</c:v>
                </c:pt>
                <c:pt idx="582">
                  <c:v>39665</c:v>
                </c:pt>
                <c:pt idx="583">
                  <c:v>39666</c:v>
                </c:pt>
                <c:pt idx="584">
                  <c:v>39667</c:v>
                </c:pt>
                <c:pt idx="585">
                  <c:v>39668</c:v>
                </c:pt>
                <c:pt idx="586">
                  <c:v>39669</c:v>
                </c:pt>
                <c:pt idx="587">
                  <c:v>39670</c:v>
                </c:pt>
                <c:pt idx="588">
                  <c:v>39671</c:v>
                </c:pt>
                <c:pt idx="589">
                  <c:v>39672</c:v>
                </c:pt>
                <c:pt idx="590">
                  <c:v>39673</c:v>
                </c:pt>
                <c:pt idx="591">
                  <c:v>39674</c:v>
                </c:pt>
                <c:pt idx="592">
                  <c:v>39675</c:v>
                </c:pt>
                <c:pt idx="593">
                  <c:v>39676</c:v>
                </c:pt>
                <c:pt idx="594">
                  <c:v>39677</c:v>
                </c:pt>
                <c:pt idx="595">
                  <c:v>39678</c:v>
                </c:pt>
                <c:pt idx="596">
                  <c:v>39679</c:v>
                </c:pt>
                <c:pt idx="597">
                  <c:v>39680</c:v>
                </c:pt>
                <c:pt idx="598">
                  <c:v>39681</c:v>
                </c:pt>
                <c:pt idx="599">
                  <c:v>39682</c:v>
                </c:pt>
                <c:pt idx="600">
                  <c:v>39683</c:v>
                </c:pt>
                <c:pt idx="601">
                  <c:v>39684</c:v>
                </c:pt>
                <c:pt idx="602">
                  <c:v>39685</c:v>
                </c:pt>
                <c:pt idx="603">
                  <c:v>39686</c:v>
                </c:pt>
                <c:pt idx="604">
                  <c:v>39687</c:v>
                </c:pt>
                <c:pt idx="605">
                  <c:v>39688</c:v>
                </c:pt>
                <c:pt idx="606">
                  <c:v>39689</c:v>
                </c:pt>
                <c:pt idx="607">
                  <c:v>39690</c:v>
                </c:pt>
                <c:pt idx="608">
                  <c:v>39691</c:v>
                </c:pt>
                <c:pt idx="609">
                  <c:v>39692</c:v>
                </c:pt>
                <c:pt idx="610">
                  <c:v>39693</c:v>
                </c:pt>
                <c:pt idx="611">
                  <c:v>39694</c:v>
                </c:pt>
                <c:pt idx="612">
                  <c:v>39695</c:v>
                </c:pt>
                <c:pt idx="613">
                  <c:v>39696</c:v>
                </c:pt>
                <c:pt idx="614">
                  <c:v>39697</c:v>
                </c:pt>
                <c:pt idx="615">
                  <c:v>39698</c:v>
                </c:pt>
                <c:pt idx="616">
                  <c:v>39699</c:v>
                </c:pt>
                <c:pt idx="617">
                  <c:v>39700</c:v>
                </c:pt>
                <c:pt idx="618">
                  <c:v>39701</c:v>
                </c:pt>
                <c:pt idx="619">
                  <c:v>39702</c:v>
                </c:pt>
                <c:pt idx="620">
                  <c:v>39703</c:v>
                </c:pt>
                <c:pt idx="621">
                  <c:v>39704</c:v>
                </c:pt>
                <c:pt idx="622">
                  <c:v>39705</c:v>
                </c:pt>
                <c:pt idx="623">
                  <c:v>39706</c:v>
                </c:pt>
                <c:pt idx="624">
                  <c:v>39707</c:v>
                </c:pt>
                <c:pt idx="625">
                  <c:v>39708</c:v>
                </c:pt>
                <c:pt idx="626">
                  <c:v>39709</c:v>
                </c:pt>
                <c:pt idx="627">
                  <c:v>39710</c:v>
                </c:pt>
                <c:pt idx="628">
                  <c:v>39711</c:v>
                </c:pt>
                <c:pt idx="629">
                  <c:v>39712</c:v>
                </c:pt>
                <c:pt idx="630">
                  <c:v>39713</c:v>
                </c:pt>
                <c:pt idx="631">
                  <c:v>39714</c:v>
                </c:pt>
                <c:pt idx="632">
                  <c:v>39715</c:v>
                </c:pt>
                <c:pt idx="633">
                  <c:v>39716</c:v>
                </c:pt>
                <c:pt idx="634">
                  <c:v>39717</c:v>
                </c:pt>
                <c:pt idx="635">
                  <c:v>39718</c:v>
                </c:pt>
                <c:pt idx="636">
                  <c:v>39719</c:v>
                </c:pt>
                <c:pt idx="637">
                  <c:v>39720</c:v>
                </c:pt>
                <c:pt idx="638">
                  <c:v>39721</c:v>
                </c:pt>
                <c:pt idx="639">
                  <c:v>39722</c:v>
                </c:pt>
                <c:pt idx="640">
                  <c:v>39723</c:v>
                </c:pt>
                <c:pt idx="641">
                  <c:v>39724</c:v>
                </c:pt>
                <c:pt idx="642">
                  <c:v>39725</c:v>
                </c:pt>
                <c:pt idx="643">
                  <c:v>39726</c:v>
                </c:pt>
                <c:pt idx="644">
                  <c:v>39727</c:v>
                </c:pt>
                <c:pt idx="645">
                  <c:v>39728</c:v>
                </c:pt>
                <c:pt idx="646">
                  <c:v>39729</c:v>
                </c:pt>
                <c:pt idx="647">
                  <c:v>39730</c:v>
                </c:pt>
                <c:pt idx="648">
                  <c:v>39731</c:v>
                </c:pt>
                <c:pt idx="649">
                  <c:v>39732</c:v>
                </c:pt>
                <c:pt idx="650">
                  <c:v>39733</c:v>
                </c:pt>
                <c:pt idx="651">
                  <c:v>39734</c:v>
                </c:pt>
                <c:pt idx="652">
                  <c:v>39735</c:v>
                </c:pt>
                <c:pt idx="653">
                  <c:v>39736</c:v>
                </c:pt>
                <c:pt idx="654">
                  <c:v>39737</c:v>
                </c:pt>
                <c:pt idx="655">
                  <c:v>39738</c:v>
                </c:pt>
                <c:pt idx="656">
                  <c:v>39739</c:v>
                </c:pt>
                <c:pt idx="657">
                  <c:v>39740</c:v>
                </c:pt>
                <c:pt idx="658">
                  <c:v>39741</c:v>
                </c:pt>
                <c:pt idx="659">
                  <c:v>39742</c:v>
                </c:pt>
                <c:pt idx="660">
                  <c:v>39743</c:v>
                </c:pt>
                <c:pt idx="661">
                  <c:v>39744</c:v>
                </c:pt>
                <c:pt idx="662">
                  <c:v>39745</c:v>
                </c:pt>
                <c:pt idx="663">
                  <c:v>39746</c:v>
                </c:pt>
                <c:pt idx="664">
                  <c:v>39747</c:v>
                </c:pt>
                <c:pt idx="665">
                  <c:v>39748</c:v>
                </c:pt>
                <c:pt idx="666">
                  <c:v>39749</c:v>
                </c:pt>
                <c:pt idx="667">
                  <c:v>39750</c:v>
                </c:pt>
                <c:pt idx="668">
                  <c:v>39751</c:v>
                </c:pt>
                <c:pt idx="669">
                  <c:v>39752</c:v>
                </c:pt>
                <c:pt idx="670">
                  <c:v>39753</c:v>
                </c:pt>
                <c:pt idx="671">
                  <c:v>39754</c:v>
                </c:pt>
                <c:pt idx="672">
                  <c:v>39755</c:v>
                </c:pt>
                <c:pt idx="673">
                  <c:v>39756</c:v>
                </c:pt>
                <c:pt idx="674">
                  <c:v>39757</c:v>
                </c:pt>
                <c:pt idx="675">
                  <c:v>39758</c:v>
                </c:pt>
                <c:pt idx="676">
                  <c:v>39759</c:v>
                </c:pt>
                <c:pt idx="677">
                  <c:v>39760</c:v>
                </c:pt>
                <c:pt idx="678">
                  <c:v>39761</c:v>
                </c:pt>
                <c:pt idx="679">
                  <c:v>39762</c:v>
                </c:pt>
                <c:pt idx="680">
                  <c:v>39763</c:v>
                </c:pt>
                <c:pt idx="681">
                  <c:v>39764</c:v>
                </c:pt>
                <c:pt idx="682">
                  <c:v>39765</c:v>
                </c:pt>
                <c:pt idx="683">
                  <c:v>39766</c:v>
                </c:pt>
                <c:pt idx="684">
                  <c:v>39767</c:v>
                </c:pt>
                <c:pt idx="685">
                  <c:v>39768</c:v>
                </c:pt>
                <c:pt idx="686">
                  <c:v>39769</c:v>
                </c:pt>
                <c:pt idx="687">
                  <c:v>39770</c:v>
                </c:pt>
                <c:pt idx="688">
                  <c:v>39771</c:v>
                </c:pt>
                <c:pt idx="689">
                  <c:v>39772</c:v>
                </c:pt>
                <c:pt idx="690">
                  <c:v>39773</c:v>
                </c:pt>
                <c:pt idx="691">
                  <c:v>39774</c:v>
                </c:pt>
                <c:pt idx="692">
                  <c:v>39775</c:v>
                </c:pt>
                <c:pt idx="693">
                  <c:v>39776</c:v>
                </c:pt>
                <c:pt idx="694">
                  <c:v>39777</c:v>
                </c:pt>
                <c:pt idx="695">
                  <c:v>39778</c:v>
                </c:pt>
                <c:pt idx="696">
                  <c:v>39779</c:v>
                </c:pt>
                <c:pt idx="697">
                  <c:v>39780</c:v>
                </c:pt>
                <c:pt idx="698">
                  <c:v>39781</c:v>
                </c:pt>
                <c:pt idx="699">
                  <c:v>39782</c:v>
                </c:pt>
                <c:pt idx="700">
                  <c:v>39783</c:v>
                </c:pt>
                <c:pt idx="701">
                  <c:v>39784</c:v>
                </c:pt>
                <c:pt idx="702">
                  <c:v>39785</c:v>
                </c:pt>
                <c:pt idx="703">
                  <c:v>39786</c:v>
                </c:pt>
                <c:pt idx="704">
                  <c:v>39787</c:v>
                </c:pt>
                <c:pt idx="705">
                  <c:v>39788</c:v>
                </c:pt>
                <c:pt idx="706">
                  <c:v>39789</c:v>
                </c:pt>
                <c:pt idx="707">
                  <c:v>39790</c:v>
                </c:pt>
                <c:pt idx="708">
                  <c:v>39791</c:v>
                </c:pt>
                <c:pt idx="709">
                  <c:v>39792</c:v>
                </c:pt>
                <c:pt idx="710">
                  <c:v>39793</c:v>
                </c:pt>
                <c:pt idx="711">
                  <c:v>39794</c:v>
                </c:pt>
                <c:pt idx="712">
                  <c:v>39795</c:v>
                </c:pt>
                <c:pt idx="713">
                  <c:v>39796</c:v>
                </c:pt>
                <c:pt idx="714">
                  <c:v>39797</c:v>
                </c:pt>
                <c:pt idx="715">
                  <c:v>39798</c:v>
                </c:pt>
                <c:pt idx="716">
                  <c:v>39799</c:v>
                </c:pt>
                <c:pt idx="717">
                  <c:v>39800</c:v>
                </c:pt>
                <c:pt idx="718">
                  <c:v>39801</c:v>
                </c:pt>
                <c:pt idx="719">
                  <c:v>39802</c:v>
                </c:pt>
                <c:pt idx="720">
                  <c:v>39803</c:v>
                </c:pt>
                <c:pt idx="721">
                  <c:v>39804</c:v>
                </c:pt>
                <c:pt idx="722">
                  <c:v>39805</c:v>
                </c:pt>
                <c:pt idx="723">
                  <c:v>39806</c:v>
                </c:pt>
                <c:pt idx="724">
                  <c:v>39807</c:v>
                </c:pt>
                <c:pt idx="725">
                  <c:v>39808</c:v>
                </c:pt>
                <c:pt idx="726">
                  <c:v>39809</c:v>
                </c:pt>
                <c:pt idx="727">
                  <c:v>39810</c:v>
                </c:pt>
                <c:pt idx="728">
                  <c:v>39811</c:v>
                </c:pt>
                <c:pt idx="729">
                  <c:v>39812</c:v>
                </c:pt>
                <c:pt idx="730">
                  <c:v>39813</c:v>
                </c:pt>
                <c:pt idx="731">
                  <c:v>39814</c:v>
                </c:pt>
                <c:pt idx="732">
                  <c:v>39815</c:v>
                </c:pt>
                <c:pt idx="733">
                  <c:v>39816</c:v>
                </c:pt>
                <c:pt idx="734">
                  <c:v>39817</c:v>
                </c:pt>
                <c:pt idx="735">
                  <c:v>39818</c:v>
                </c:pt>
                <c:pt idx="736">
                  <c:v>39819</c:v>
                </c:pt>
                <c:pt idx="737">
                  <c:v>39820</c:v>
                </c:pt>
                <c:pt idx="738">
                  <c:v>39821</c:v>
                </c:pt>
                <c:pt idx="739">
                  <c:v>39822</c:v>
                </c:pt>
                <c:pt idx="740">
                  <c:v>39823</c:v>
                </c:pt>
                <c:pt idx="741">
                  <c:v>39824</c:v>
                </c:pt>
                <c:pt idx="742">
                  <c:v>39825</c:v>
                </c:pt>
                <c:pt idx="743">
                  <c:v>39826</c:v>
                </c:pt>
                <c:pt idx="744">
                  <c:v>39827</c:v>
                </c:pt>
                <c:pt idx="745">
                  <c:v>39828</c:v>
                </c:pt>
                <c:pt idx="746">
                  <c:v>39829</c:v>
                </c:pt>
                <c:pt idx="747">
                  <c:v>39830</c:v>
                </c:pt>
                <c:pt idx="748">
                  <c:v>39831</c:v>
                </c:pt>
                <c:pt idx="749">
                  <c:v>39832</c:v>
                </c:pt>
                <c:pt idx="750">
                  <c:v>39833</c:v>
                </c:pt>
                <c:pt idx="751">
                  <c:v>39834</c:v>
                </c:pt>
                <c:pt idx="752">
                  <c:v>39835</c:v>
                </c:pt>
                <c:pt idx="753">
                  <c:v>39836</c:v>
                </c:pt>
                <c:pt idx="754">
                  <c:v>39837</c:v>
                </c:pt>
                <c:pt idx="755">
                  <c:v>39838</c:v>
                </c:pt>
                <c:pt idx="756">
                  <c:v>39839</c:v>
                </c:pt>
                <c:pt idx="757">
                  <c:v>39840</c:v>
                </c:pt>
                <c:pt idx="758">
                  <c:v>39841</c:v>
                </c:pt>
                <c:pt idx="759">
                  <c:v>39842</c:v>
                </c:pt>
                <c:pt idx="760">
                  <c:v>39843</c:v>
                </c:pt>
                <c:pt idx="761">
                  <c:v>39844</c:v>
                </c:pt>
                <c:pt idx="762">
                  <c:v>39845</c:v>
                </c:pt>
                <c:pt idx="763">
                  <c:v>39846</c:v>
                </c:pt>
                <c:pt idx="764">
                  <c:v>39847</c:v>
                </c:pt>
                <c:pt idx="765">
                  <c:v>39848</c:v>
                </c:pt>
                <c:pt idx="766">
                  <c:v>39849</c:v>
                </c:pt>
                <c:pt idx="767">
                  <c:v>39850</c:v>
                </c:pt>
                <c:pt idx="768">
                  <c:v>39851</c:v>
                </c:pt>
                <c:pt idx="769">
                  <c:v>39852</c:v>
                </c:pt>
                <c:pt idx="770">
                  <c:v>39853</c:v>
                </c:pt>
                <c:pt idx="771">
                  <c:v>39854</c:v>
                </c:pt>
                <c:pt idx="772">
                  <c:v>39855</c:v>
                </c:pt>
                <c:pt idx="773">
                  <c:v>39856</c:v>
                </c:pt>
                <c:pt idx="774">
                  <c:v>39857</c:v>
                </c:pt>
                <c:pt idx="775">
                  <c:v>39858</c:v>
                </c:pt>
                <c:pt idx="776">
                  <c:v>39859</c:v>
                </c:pt>
                <c:pt idx="777">
                  <c:v>39860</c:v>
                </c:pt>
                <c:pt idx="778">
                  <c:v>39861</c:v>
                </c:pt>
                <c:pt idx="779">
                  <c:v>39862</c:v>
                </c:pt>
                <c:pt idx="780">
                  <c:v>39863</c:v>
                </c:pt>
                <c:pt idx="781">
                  <c:v>39864</c:v>
                </c:pt>
                <c:pt idx="782">
                  <c:v>39865</c:v>
                </c:pt>
                <c:pt idx="783">
                  <c:v>39866</c:v>
                </c:pt>
                <c:pt idx="784">
                  <c:v>39867</c:v>
                </c:pt>
                <c:pt idx="785">
                  <c:v>39868</c:v>
                </c:pt>
                <c:pt idx="786">
                  <c:v>39869</c:v>
                </c:pt>
                <c:pt idx="787">
                  <c:v>39870</c:v>
                </c:pt>
                <c:pt idx="788">
                  <c:v>39871</c:v>
                </c:pt>
                <c:pt idx="789">
                  <c:v>39872</c:v>
                </c:pt>
                <c:pt idx="790">
                  <c:v>39873</c:v>
                </c:pt>
                <c:pt idx="791">
                  <c:v>39874</c:v>
                </c:pt>
                <c:pt idx="792">
                  <c:v>39875</c:v>
                </c:pt>
                <c:pt idx="793">
                  <c:v>39876</c:v>
                </c:pt>
                <c:pt idx="794">
                  <c:v>39877</c:v>
                </c:pt>
                <c:pt idx="795">
                  <c:v>39878</c:v>
                </c:pt>
                <c:pt idx="796">
                  <c:v>39879</c:v>
                </c:pt>
                <c:pt idx="797">
                  <c:v>39880</c:v>
                </c:pt>
                <c:pt idx="798">
                  <c:v>39881</c:v>
                </c:pt>
                <c:pt idx="799">
                  <c:v>39882</c:v>
                </c:pt>
                <c:pt idx="800">
                  <c:v>39883</c:v>
                </c:pt>
                <c:pt idx="801">
                  <c:v>39884</c:v>
                </c:pt>
                <c:pt idx="802">
                  <c:v>39885</c:v>
                </c:pt>
                <c:pt idx="803">
                  <c:v>39886</c:v>
                </c:pt>
                <c:pt idx="804">
                  <c:v>39887</c:v>
                </c:pt>
                <c:pt idx="805">
                  <c:v>39888</c:v>
                </c:pt>
                <c:pt idx="806">
                  <c:v>39889</c:v>
                </c:pt>
                <c:pt idx="807">
                  <c:v>39890</c:v>
                </c:pt>
                <c:pt idx="808">
                  <c:v>39891</c:v>
                </c:pt>
                <c:pt idx="809">
                  <c:v>39892</c:v>
                </c:pt>
                <c:pt idx="810">
                  <c:v>39893</c:v>
                </c:pt>
                <c:pt idx="811">
                  <c:v>39894</c:v>
                </c:pt>
                <c:pt idx="812">
                  <c:v>39895</c:v>
                </c:pt>
                <c:pt idx="813">
                  <c:v>39896</c:v>
                </c:pt>
                <c:pt idx="814">
                  <c:v>39897</c:v>
                </c:pt>
                <c:pt idx="815">
                  <c:v>39898</c:v>
                </c:pt>
                <c:pt idx="816">
                  <c:v>39899</c:v>
                </c:pt>
                <c:pt idx="817">
                  <c:v>39900</c:v>
                </c:pt>
                <c:pt idx="818">
                  <c:v>39901</c:v>
                </c:pt>
                <c:pt idx="819">
                  <c:v>39902</c:v>
                </c:pt>
                <c:pt idx="820">
                  <c:v>39903</c:v>
                </c:pt>
                <c:pt idx="821">
                  <c:v>39904</c:v>
                </c:pt>
                <c:pt idx="822">
                  <c:v>39905</c:v>
                </c:pt>
                <c:pt idx="823">
                  <c:v>39906</c:v>
                </c:pt>
                <c:pt idx="824">
                  <c:v>39907</c:v>
                </c:pt>
                <c:pt idx="825">
                  <c:v>39908</c:v>
                </c:pt>
                <c:pt idx="826">
                  <c:v>39909</c:v>
                </c:pt>
                <c:pt idx="827">
                  <c:v>39910</c:v>
                </c:pt>
                <c:pt idx="828">
                  <c:v>39911</c:v>
                </c:pt>
                <c:pt idx="829">
                  <c:v>39912</c:v>
                </c:pt>
                <c:pt idx="830">
                  <c:v>39913</c:v>
                </c:pt>
                <c:pt idx="831">
                  <c:v>39914</c:v>
                </c:pt>
                <c:pt idx="832">
                  <c:v>39915</c:v>
                </c:pt>
                <c:pt idx="833">
                  <c:v>39916</c:v>
                </c:pt>
                <c:pt idx="834">
                  <c:v>39917</c:v>
                </c:pt>
                <c:pt idx="835">
                  <c:v>39918</c:v>
                </c:pt>
                <c:pt idx="836">
                  <c:v>39919</c:v>
                </c:pt>
                <c:pt idx="837">
                  <c:v>39920</c:v>
                </c:pt>
                <c:pt idx="838">
                  <c:v>39921</c:v>
                </c:pt>
                <c:pt idx="839">
                  <c:v>39922</c:v>
                </c:pt>
                <c:pt idx="840">
                  <c:v>39923</c:v>
                </c:pt>
                <c:pt idx="841">
                  <c:v>39924</c:v>
                </c:pt>
                <c:pt idx="842">
                  <c:v>39925</c:v>
                </c:pt>
                <c:pt idx="843">
                  <c:v>39926</c:v>
                </c:pt>
                <c:pt idx="844">
                  <c:v>39927</c:v>
                </c:pt>
                <c:pt idx="845">
                  <c:v>39928</c:v>
                </c:pt>
                <c:pt idx="846">
                  <c:v>39929</c:v>
                </c:pt>
                <c:pt idx="847">
                  <c:v>39930</c:v>
                </c:pt>
                <c:pt idx="848">
                  <c:v>39931</c:v>
                </c:pt>
                <c:pt idx="849">
                  <c:v>39932</c:v>
                </c:pt>
                <c:pt idx="850">
                  <c:v>39933</c:v>
                </c:pt>
                <c:pt idx="851">
                  <c:v>39934</c:v>
                </c:pt>
                <c:pt idx="852">
                  <c:v>39935</c:v>
                </c:pt>
                <c:pt idx="853">
                  <c:v>39936</c:v>
                </c:pt>
                <c:pt idx="854">
                  <c:v>39937</c:v>
                </c:pt>
                <c:pt idx="855">
                  <c:v>39938</c:v>
                </c:pt>
                <c:pt idx="856">
                  <c:v>39939</c:v>
                </c:pt>
                <c:pt idx="857">
                  <c:v>39940</c:v>
                </c:pt>
                <c:pt idx="858">
                  <c:v>39941</c:v>
                </c:pt>
                <c:pt idx="859">
                  <c:v>39942</c:v>
                </c:pt>
                <c:pt idx="860">
                  <c:v>39943</c:v>
                </c:pt>
                <c:pt idx="861">
                  <c:v>39944</c:v>
                </c:pt>
                <c:pt idx="862">
                  <c:v>39945</c:v>
                </c:pt>
                <c:pt idx="863">
                  <c:v>39946</c:v>
                </c:pt>
                <c:pt idx="864">
                  <c:v>39947</c:v>
                </c:pt>
                <c:pt idx="865">
                  <c:v>39948</c:v>
                </c:pt>
                <c:pt idx="866">
                  <c:v>39949</c:v>
                </c:pt>
                <c:pt idx="867">
                  <c:v>39950</c:v>
                </c:pt>
                <c:pt idx="868">
                  <c:v>39951</c:v>
                </c:pt>
                <c:pt idx="869">
                  <c:v>39952</c:v>
                </c:pt>
                <c:pt idx="870">
                  <c:v>39953</c:v>
                </c:pt>
                <c:pt idx="871">
                  <c:v>39954</c:v>
                </c:pt>
                <c:pt idx="872">
                  <c:v>39955</c:v>
                </c:pt>
                <c:pt idx="873">
                  <c:v>39956</c:v>
                </c:pt>
                <c:pt idx="874">
                  <c:v>39957</c:v>
                </c:pt>
                <c:pt idx="875">
                  <c:v>39958</c:v>
                </c:pt>
                <c:pt idx="876">
                  <c:v>39959</c:v>
                </c:pt>
                <c:pt idx="877">
                  <c:v>39960</c:v>
                </c:pt>
                <c:pt idx="878">
                  <c:v>39961</c:v>
                </c:pt>
                <c:pt idx="879">
                  <c:v>39962</c:v>
                </c:pt>
                <c:pt idx="880">
                  <c:v>39963</c:v>
                </c:pt>
                <c:pt idx="881">
                  <c:v>39964</c:v>
                </c:pt>
                <c:pt idx="882">
                  <c:v>39965</c:v>
                </c:pt>
                <c:pt idx="883">
                  <c:v>39966</c:v>
                </c:pt>
                <c:pt idx="884">
                  <c:v>39967</c:v>
                </c:pt>
                <c:pt idx="885">
                  <c:v>39968</c:v>
                </c:pt>
                <c:pt idx="886">
                  <c:v>39969</c:v>
                </c:pt>
                <c:pt idx="887">
                  <c:v>39970</c:v>
                </c:pt>
                <c:pt idx="888">
                  <c:v>39971</c:v>
                </c:pt>
                <c:pt idx="889">
                  <c:v>39972</c:v>
                </c:pt>
                <c:pt idx="890">
                  <c:v>39973</c:v>
                </c:pt>
                <c:pt idx="891">
                  <c:v>39974</c:v>
                </c:pt>
                <c:pt idx="892">
                  <c:v>39975</c:v>
                </c:pt>
                <c:pt idx="893">
                  <c:v>39976</c:v>
                </c:pt>
                <c:pt idx="894">
                  <c:v>39977</c:v>
                </c:pt>
                <c:pt idx="895">
                  <c:v>39978</c:v>
                </c:pt>
                <c:pt idx="896">
                  <c:v>39979</c:v>
                </c:pt>
                <c:pt idx="897">
                  <c:v>39980</c:v>
                </c:pt>
                <c:pt idx="898">
                  <c:v>39981</c:v>
                </c:pt>
                <c:pt idx="899">
                  <c:v>39982</c:v>
                </c:pt>
                <c:pt idx="900">
                  <c:v>39983</c:v>
                </c:pt>
                <c:pt idx="901">
                  <c:v>39984</c:v>
                </c:pt>
                <c:pt idx="902">
                  <c:v>39985</c:v>
                </c:pt>
                <c:pt idx="903">
                  <c:v>39986</c:v>
                </c:pt>
                <c:pt idx="904">
                  <c:v>39987</c:v>
                </c:pt>
                <c:pt idx="905">
                  <c:v>39988</c:v>
                </c:pt>
                <c:pt idx="906">
                  <c:v>39989</c:v>
                </c:pt>
                <c:pt idx="907">
                  <c:v>39990</c:v>
                </c:pt>
                <c:pt idx="908">
                  <c:v>39991</c:v>
                </c:pt>
                <c:pt idx="909">
                  <c:v>39992</c:v>
                </c:pt>
                <c:pt idx="910">
                  <c:v>39993</c:v>
                </c:pt>
                <c:pt idx="911">
                  <c:v>39994</c:v>
                </c:pt>
                <c:pt idx="912">
                  <c:v>39995</c:v>
                </c:pt>
                <c:pt idx="913">
                  <c:v>39996</c:v>
                </c:pt>
                <c:pt idx="914">
                  <c:v>39997</c:v>
                </c:pt>
                <c:pt idx="915">
                  <c:v>39998</c:v>
                </c:pt>
                <c:pt idx="916">
                  <c:v>39999</c:v>
                </c:pt>
                <c:pt idx="917">
                  <c:v>40000</c:v>
                </c:pt>
                <c:pt idx="918">
                  <c:v>40001</c:v>
                </c:pt>
                <c:pt idx="919">
                  <c:v>40002</c:v>
                </c:pt>
                <c:pt idx="920">
                  <c:v>40003</c:v>
                </c:pt>
                <c:pt idx="921">
                  <c:v>40004</c:v>
                </c:pt>
                <c:pt idx="922">
                  <c:v>40005</c:v>
                </c:pt>
                <c:pt idx="923">
                  <c:v>40006</c:v>
                </c:pt>
                <c:pt idx="924">
                  <c:v>40007</c:v>
                </c:pt>
                <c:pt idx="925">
                  <c:v>40008</c:v>
                </c:pt>
                <c:pt idx="926">
                  <c:v>40009</c:v>
                </c:pt>
                <c:pt idx="927">
                  <c:v>40010</c:v>
                </c:pt>
                <c:pt idx="928">
                  <c:v>40011</c:v>
                </c:pt>
                <c:pt idx="929">
                  <c:v>40012</c:v>
                </c:pt>
                <c:pt idx="930">
                  <c:v>40013</c:v>
                </c:pt>
                <c:pt idx="931">
                  <c:v>40014</c:v>
                </c:pt>
                <c:pt idx="932">
                  <c:v>40015</c:v>
                </c:pt>
                <c:pt idx="933">
                  <c:v>40016</c:v>
                </c:pt>
                <c:pt idx="934">
                  <c:v>40017</c:v>
                </c:pt>
                <c:pt idx="935">
                  <c:v>40018</c:v>
                </c:pt>
                <c:pt idx="936">
                  <c:v>40019</c:v>
                </c:pt>
                <c:pt idx="937">
                  <c:v>40020</c:v>
                </c:pt>
                <c:pt idx="938">
                  <c:v>40021</c:v>
                </c:pt>
                <c:pt idx="939">
                  <c:v>40022</c:v>
                </c:pt>
                <c:pt idx="940">
                  <c:v>40023</c:v>
                </c:pt>
                <c:pt idx="941">
                  <c:v>40024</c:v>
                </c:pt>
                <c:pt idx="942">
                  <c:v>40025</c:v>
                </c:pt>
                <c:pt idx="943">
                  <c:v>40026</c:v>
                </c:pt>
                <c:pt idx="944">
                  <c:v>40027</c:v>
                </c:pt>
                <c:pt idx="945">
                  <c:v>40028</c:v>
                </c:pt>
                <c:pt idx="946">
                  <c:v>40029</c:v>
                </c:pt>
                <c:pt idx="947">
                  <c:v>40030</c:v>
                </c:pt>
                <c:pt idx="948">
                  <c:v>40031</c:v>
                </c:pt>
                <c:pt idx="949">
                  <c:v>40032</c:v>
                </c:pt>
                <c:pt idx="950">
                  <c:v>40033</c:v>
                </c:pt>
                <c:pt idx="951">
                  <c:v>40034</c:v>
                </c:pt>
                <c:pt idx="952">
                  <c:v>40035</c:v>
                </c:pt>
                <c:pt idx="953">
                  <c:v>40036</c:v>
                </c:pt>
                <c:pt idx="954">
                  <c:v>40037</c:v>
                </c:pt>
                <c:pt idx="955">
                  <c:v>40038</c:v>
                </c:pt>
                <c:pt idx="956">
                  <c:v>40039</c:v>
                </c:pt>
                <c:pt idx="957">
                  <c:v>40040</c:v>
                </c:pt>
                <c:pt idx="958">
                  <c:v>40041</c:v>
                </c:pt>
                <c:pt idx="959">
                  <c:v>40042</c:v>
                </c:pt>
                <c:pt idx="960">
                  <c:v>40043</c:v>
                </c:pt>
                <c:pt idx="961">
                  <c:v>40044</c:v>
                </c:pt>
                <c:pt idx="962">
                  <c:v>40045</c:v>
                </c:pt>
                <c:pt idx="963">
                  <c:v>40046</c:v>
                </c:pt>
                <c:pt idx="964">
                  <c:v>40047</c:v>
                </c:pt>
                <c:pt idx="965">
                  <c:v>40048</c:v>
                </c:pt>
                <c:pt idx="966">
                  <c:v>40049</c:v>
                </c:pt>
                <c:pt idx="967">
                  <c:v>40050</c:v>
                </c:pt>
                <c:pt idx="968">
                  <c:v>40051</c:v>
                </c:pt>
                <c:pt idx="969">
                  <c:v>40052</c:v>
                </c:pt>
                <c:pt idx="970">
                  <c:v>40053</c:v>
                </c:pt>
                <c:pt idx="971">
                  <c:v>40054</c:v>
                </c:pt>
                <c:pt idx="972">
                  <c:v>40055</c:v>
                </c:pt>
                <c:pt idx="973">
                  <c:v>40056</c:v>
                </c:pt>
                <c:pt idx="974">
                  <c:v>40057</c:v>
                </c:pt>
                <c:pt idx="975">
                  <c:v>40058</c:v>
                </c:pt>
                <c:pt idx="976">
                  <c:v>40059</c:v>
                </c:pt>
                <c:pt idx="977">
                  <c:v>40060</c:v>
                </c:pt>
                <c:pt idx="978">
                  <c:v>40061</c:v>
                </c:pt>
                <c:pt idx="979">
                  <c:v>40062</c:v>
                </c:pt>
                <c:pt idx="980">
                  <c:v>40063</c:v>
                </c:pt>
                <c:pt idx="981">
                  <c:v>40064</c:v>
                </c:pt>
                <c:pt idx="982">
                  <c:v>40065</c:v>
                </c:pt>
                <c:pt idx="983">
                  <c:v>40066</c:v>
                </c:pt>
                <c:pt idx="984">
                  <c:v>40067</c:v>
                </c:pt>
                <c:pt idx="985">
                  <c:v>40068</c:v>
                </c:pt>
                <c:pt idx="986">
                  <c:v>40069</c:v>
                </c:pt>
                <c:pt idx="987">
                  <c:v>40070</c:v>
                </c:pt>
                <c:pt idx="988">
                  <c:v>40071</c:v>
                </c:pt>
                <c:pt idx="989">
                  <c:v>40072</c:v>
                </c:pt>
                <c:pt idx="990">
                  <c:v>40073</c:v>
                </c:pt>
                <c:pt idx="991">
                  <c:v>40074</c:v>
                </c:pt>
                <c:pt idx="992">
                  <c:v>40075</c:v>
                </c:pt>
                <c:pt idx="993">
                  <c:v>40076</c:v>
                </c:pt>
                <c:pt idx="994">
                  <c:v>40077</c:v>
                </c:pt>
                <c:pt idx="995">
                  <c:v>40078</c:v>
                </c:pt>
                <c:pt idx="996">
                  <c:v>40079</c:v>
                </c:pt>
                <c:pt idx="997">
                  <c:v>40080</c:v>
                </c:pt>
                <c:pt idx="998">
                  <c:v>40081</c:v>
                </c:pt>
                <c:pt idx="999">
                  <c:v>40082</c:v>
                </c:pt>
                <c:pt idx="1000">
                  <c:v>40083</c:v>
                </c:pt>
                <c:pt idx="1001">
                  <c:v>40084</c:v>
                </c:pt>
                <c:pt idx="1002">
                  <c:v>40085</c:v>
                </c:pt>
                <c:pt idx="1003">
                  <c:v>40086</c:v>
                </c:pt>
                <c:pt idx="1004">
                  <c:v>40087</c:v>
                </c:pt>
                <c:pt idx="1005">
                  <c:v>40088</c:v>
                </c:pt>
                <c:pt idx="1006">
                  <c:v>40089</c:v>
                </c:pt>
                <c:pt idx="1007">
                  <c:v>40090</c:v>
                </c:pt>
                <c:pt idx="1008">
                  <c:v>40091</c:v>
                </c:pt>
                <c:pt idx="1009">
                  <c:v>40092</c:v>
                </c:pt>
                <c:pt idx="1010">
                  <c:v>40093</c:v>
                </c:pt>
                <c:pt idx="1011">
                  <c:v>40094</c:v>
                </c:pt>
                <c:pt idx="1012">
                  <c:v>40095</c:v>
                </c:pt>
                <c:pt idx="1013">
                  <c:v>40096</c:v>
                </c:pt>
                <c:pt idx="1014">
                  <c:v>40097</c:v>
                </c:pt>
                <c:pt idx="1015">
                  <c:v>40098</c:v>
                </c:pt>
                <c:pt idx="1016">
                  <c:v>40099</c:v>
                </c:pt>
                <c:pt idx="1017">
                  <c:v>40100</c:v>
                </c:pt>
                <c:pt idx="1018">
                  <c:v>40101</c:v>
                </c:pt>
                <c:pt idx="1019">
                  <c:v>40102</c:v>
                </c:pt>
                <c:pt idx="1020">
                  <c:v>40103</c:v>
                </c:pt>
                <c:pt idx="1021">
                  <c:v>40104</c:v>
                </c:pt>
                <c:pt idx="1022">
                  <c:v>40105</c:v>
                </c:pt>
                <c:pt idx="1023">
                  <c:v>40106</c:v>
                </c:pt>
                <c:pt idx="1024">
                  <c:v>40107</c:v>
                </c:pt>
                <c:pt idx="1025">
                  <c:v>40108</c:v>
                </c:pt>
                <c:pt idx="1026">
                  <c:v>40109</c:v>
                </c:pt>
                <c:pt idx="1027">
                  <c:v>40110</c:v>
                </c:pt>
                <c:pt idx="1028">
                  <c:v>40111</c:v>
                </c:pt>
                <c:pt idx="1029">
                  <c:v>40112</c:v>
                </c:pt>
                <c:pt idx="1030">
                  <c:v>40113</c:v>
                </c:pt>
                <c:pt idx="1031">
                  <c:v>40114</c:v>
                </c:pt>
                <c:pt idx="1032">
                  <c:v>40115</c:v>
                </c:pt>
                <c:pt idx="1033">
                  <c:v>40116</c:v>
                </c:pt>
                <c:pt idx="1034">
                  <c:v>40117</c:v>
                </c:pt>
                <c:pt idx="1035">
                  <c:v>40118</c:v>
                </c:pt>
                <c:pt idx="1036">
                  <c:v>40119</c:v>
                </c:pt>
                <c:pt idx="1037">
                  <c:v>40120</c:v>
                </c:pt>
                <c:pt idx="1038">
                  <c:v>40121</c:v>
                </c:pt>
                <c:pt idx="1039">
                  <c:v>40122</c:v>
                </c:pt>
                <c:pt idx="1040">
                  <c:v>40123</c:v>
                </c:pt>
                <c:pt idx="1041">
                  <c:v>40124</c:v>
                </c:pt>
                <c:pt idx="1042">
                  <c:v>40125</c:v>
                </c:pt>
                <c:pt idx="1043">
                  <c:v>40126</c:v>
                </c:pt>
                <c:pt idx="1044">
                  <c:v>40127</c:v>
                </c:pt>
                <c:pt idx="1045">
                  <c:v>40128</c:v>
                </c:pt>
                <c:pt idx="1046">
                  <c:v>40129</c:v>
                </c:pt>
                <c:pt idx="1047">
                  <c:v>40130</c:v>
                </c:pt>
                <c:pt idx="1048">
                  <c:v>40131</c:v>
                </c:pt>
                <c:pt idx="1049">
                  <c:v>40132</c:v>
                </c:pt>
                <c:pt idx="1050">
                  <c:v>40133</c:v>
                </c:pt>
                <c:pt idx="1051">
                  <c:v>40134</c:v>
                </c:pt>
                <c:pt idx="1052">
                  <c:v>40135</c:v>
                </c:pt>
                <c:pt idx="1053">
                  <c:v>40136</c:v>
                </c:pt>
                <c:pt idx="1054">
                  <c:v>40137</c:v>
                </c:pt>
                <c:pt idx="1055">
                  <c:v>40138</c:v>
                </c:pt>
                <c:pt idx="1056">
                  <c:v>40139</c:v>
                </c:pt>
                <c:pt idx="1057">
                  <c:v>40140</c:v>
                </c:pt>
                <c:pt idx="1058">
                  <c:v>40141</c:v>
                </c:pt>
                <c:pt idx="1059">
                  <c:v>40142</c:v>
                </c:pt>
                <c:pt idx="1060">
                  <c:v>40143</c:v>
                </c:pt>
                <c:pt idx="1061">
                  <c:v>40144</c:v>
                </c:pt>
                <c:pt idx="1062">
                  <c:v>40145</c:v>
                </c:pt>
                <c:pt idx="1063">
                  <c:v>40146</c:v>
                </c:pt>
                <c:pt idx="1064">
                  <c:v>40147</c:v>
                </c:pt>
                <c:pt idx="1065">
                  <c:v>40148</c:v>
                </c:pt>
                <c:pt idx="1066">
                  <c:v>40149</c:v>
                </c:pt>
                <c:pt idx="1067">
                  <c:v>40150</c:v>
                </c:pt>
                <c:pt idx="1068">
                  <c:v>40151</c:v>
                </c:pt>
                <c:pt idx="1069">
                  <c:v>40152</c:v>
                </c:pt>
                <c:pt idx="1070">
                  <c:v>40153</c:v>
                </c:pt>
                <c:pt idx="1071">
                  <c:v>40154</c:v>
                </c:pt>
                <c:pt idx="1072">
                  <c:v>40155</c:v>
                </c:pt>
                <c:pt idx="1073">
                  <c:v>40156</c:v>
                </c:pt>
                <c:pt idx="1074">
                  <c:v>40157</c:v>
                </c:pt>
                <c:pt idx="1075">
                  <c:v>40158</c:v>
                </c:pt>
                <c:pt idx="1076">
                  <c:v>40159</c:v>
                </c:pt>
                <c:pt idx="1077">
                  <c:v>40160</c:v>
                </c:pt>
                <c:pt idx="1078">
                  <c:v>40161</c:v>
                </c:pt>
                <c:pt idx="1079">
                  <c:v>40162</c:v>
                </c:pt>
                <c:pt idx="1080">
                  <c:v>40163</c:v>
                </c:pt>
                <c:pt idx="1081">
                  <c:v>40164</c:v>
                </c:pt>
                <c:pt idx="1082">
                  <c:v>40165</c:v>
                </c:pt>
                <c:pt idx="1083">
                  <c:v>40166</c:v>
                </c:pt>
                <c:pt idx="1084">
                  <c:v>40167</c:v>
                </c:pt>
                <c:pt idx="1085">
                  <c:v>40168</c:v>
                </c:pt>
                <c:pt idx="1086">
                  <c:v>40169</c:v>
                </c:pt>
                <c:pt idx="1087">
                  <c:v>40170</c:v>
                </c:pt>
                <c:pt idx="1088">
                  <c:v>40171</c:v>
                </c:pt>
                <c:pt idx="1089">
                  <c:v>40172</c:v>
                </c:pt>
                <c:pt idx="1090">
                  <c:v>40173</c:v>
                </c:pt>
                <c:pt idx="1091">
                  <c:v>40174</c:v>
                </c:pt>
                <c:pt idx="1092">
                  <c:v>40175</c:v>
                </c:pt>
                <c:pt idx="1093">
                  <c:v>40176</c:v>
                </c:pt>
                <c:pt idx="1094">
                  <c:v>40177</c:v>
                </c:pt>
                <c:pt idx="1095">
                  <c:v>40178</c:v>
                </c:pt>
                <c:pt idx="1096">
                  <c:v>40179</c:v>
                </c:pt>
                <c:pt idx="1097">
                  <c:v>40180</c:v>
                </c:pt>
                <c:pt idx="1098">
                  <c:v>40181</c:v>
                </c:pt>
                <c:pt idx="1099">
                  <c:v>40182</c:v>
                </c:pt>
                <c:pt idx="1100">
                  <c:v>40183</c:v>
                </c:pt>
                <c:pt idx="1101">
                  <c:v>40184</c:v>
                </c:pt>
                <c:pt idx="1102">
                  <c:v>40185</c:v>
                </c:pt>
                <c:pt idx="1103">
                  <c:v>40186</c:v>
                </c:pt>
                <c:pt idx="1104">
                  <c:v>40187</c:v>
                </c:pt>
                <c:pt idx="1105">
                  <c:v>40188</c:v>
                </c:pt>
                <c:pt idx="1106">
                  <c:v>40189</c:v>
                </c:pt>
                <c:pt idx="1107">
                  <c:v>40190</c:v>
                </c:pt>
                <c:pt idx="1108">
                  <c:v>40191</c:v>
                </c:pt>
                <c:pt idx="1109">
                  <c:v>40192</c:v>
                </c:pt>
                <c:pt idx="1110">
                  <c:v>40193</c:v>
                </c:pt>
                <c:pt idx="1111">
                  <c:v>40194</c:v>
                </c:pt>
                <c:pt idx="1112">
                  <c:v>40195</c:v>
                </c:pt>
                <c:pt idx="1113">
                  <c:v>40196</c:v>
                </c:pt>
                <c:pt idx="1114">
                  <c:v>40197</c:v>
                </c:pt>
                <c:pt idx="1115">
                  <c:v>40198</c:v>
                </c:pt>
                <c:pt idx="1116">
                  <c:v>40199</c:v>
                </c:pt>
                <c:pt idx="1117">
                  <c:v>40200</c:v>
                </c:pt>
                <c:pt idx="1118">
                  <c:v>40201</c:v>
                </c:pt>
                <c:pt idx="1119">
                  <c:v>40202</c:v>
                </c:pt>
                <c:pt idx="1120">
                  <c:v>40203</c:v>
                </c:pt>
                <c:pt idx="1121">
                  <c:v>40204</c:v>
                </c:pt>
                <c:pt idx="1122">
                  <c:v>40205</c:v>
                </c:pt>
                <c:pt idx="1123">
                  <c:v>40206</c:v>
                </c:pt>
                <c:pt idx="1124">
                  <c:v>40207</c:v>
                </c:pt>
                <c:pt idx="1125">
                  <c:v>40208</c:v>
                </c:pt>
                <c:pt idx="1126">
                  <c:v>40209</c:v>
                </c:pt>
                <c:pt idx="1127">
                  <c:v>40210</c:v>
                </c:pt>
                <c:pt idx="1128">
                  <c:v>40211</c:v>
                </c:pt>
                <c:pt idx="1129">
                  <c:v>40212</c:v>
                </c:pt>
                <c:pt idx="1130">
                  <c:v>40213</c:v>
                </c:pt>
                <c:pt idx="1131">
                  <c:v>40214</c:v>
                </c:pt>
                <c:pt idx="1132">
                  <c:v>40215</c:v>
                </c:pt>
                <c:pt idx="1133">
                  <c:v>40216</c:v>
                </c:pt>
                <c:pt idx="1134">
                  <c:v>40217</c:v>
                </c:pt>
                <c:pt idx="1135">
                  <c:v>40218</c:v>
                </c:pt>
                <c:pt idx="1136">
                  <c:v>40219</c:v>
                </c:pt>
                <c:pt idx="1137">
                  <c:v>40220</c:v>
                </c:pt>
                <c:pt idx="1138">
                  <c:v>40221</c:v>
                </c:pt>
                <c:pt idx="1139">
                  <c:v>40222</c:v>
                </c:pt>
                <c:pt idx="1140">
                  <c:v>40223</c:v>
                </c:pt>
                <c:pt idx="1141">
                  <c:v>40224</c:v>
                </c:pt>
                <c:pt idx="1142">
                  <c:v>40225</c:v>
                </c:pt>
                <c:pt idx="1143">
                  <c:v>40226</c:v>
                </c:pt>
                <c:pt idx="1144">
                  <c:v>40227</c:v>
                </c:pt>
                <c:pt idx="1145">
                  <c:v>40228</c:v>
                </c:pt>
                <c:pt idx="1146">
                  <c:v>40229</c:v>
                </c:pt>
                <c:pt idx="1147">
                  <c:v>40230</c:v>
                </c:pt>
                <c:pt idx="1148">
                  <c:v>40231</c:v>
                </c:pt>
                <c:pt idx="1149">
                  <c:v>40232</c:v>
                </c:pt>
                <c:pt idx="1150">
                  <c:v>40233</c:v>
                </c:pt>
                <c:pt idx="1151">
                  <c:v>40234</c:v>
                </c:pt>
                <c:pt idx="1152">
                  <c:v>40235</c:v>
                </c:pt>
                <c:pt idx="1153">
                  <c:v>40236</c:v>
                </c:pt>
                <c:pt idx="1154">
                  <c:v>40237</c:v>
                </c:pt>
                <c:pt idx="1155">
                  <c:v>40238</c:v>
                </c:pt>
                <c:pt idx="1156">
                  <c:v>40239</c:v>
                </c:pt>
                <c:pt idx="1157">
                  <c:v>40240</c:v>
                </c:pt>
                <c:pt idx="1158">
                  <c:v>40241</c:v>
                </c:pt>
                <c:pt idx="1159">
                  <c:v>40242</c:v>
                </c:pt>
                <c:pt idx="1160">
                  <c:v>40243</c:v>
                </c:pt>
                <c:pt idx="1161">
                  <c:v>40244</c:v>
                </c:pt>
                <c:pt idx="1162">
                  <c:v>40245</c:v>
                </c:pt>
                <c:pt idx="1163">
                  <c:v>40246</c:v>
                </c:pt>
                <c:pt idx="1164">
                  <c:v>40247</c:v>
                </c:pt>
                <c:pt idx="1165">
                  <c:v>40248</c:v>
                </c:pt>
                <c:pt idx="1166">
                  <c:v>40249</c:v>
                </c:pt>
                <c:pt idx="1167">
                  <c:v>40250</c:v>
                </c:pt>
                <c:pt idx="1168">
                  <c:v>40251</c:v>
                </c:pt>
                <c:pt idx="1169">
                  <c:v>40252</c:v>
                </c:pt>
                <c:pt idx="1170">
                  <c:v>40253</c:v>
                </c:pt>
                <c:pt idx="1171">
                  <c:v>40254</c:v>
                </c:pt>
                <c:pt idx="1172">
                  <c:v>40255</c:v>
                </c:pt>
                <c:pt idx="1173">
                  <c:v>40256</c:v>
                </c:pt>
                <c:pt idx="1174">
                  <c:v>40257</c:v>
                </c:pt>
                <c:pt idx="1175">
                  <c:v>40258</c:v>
                </c:pt>
                <c:pt idx="1176">
                  <c:v>40259</c:v>
                </c:pt>
                <c:pt idx="1177">
                  <c:v>40260</c:v>
                </c:pt>
                <c:pt idx="1178">
                  <c:v>40261</c:v>
                </c:pt>
                <c:pt idx="1179">
                  <c:v>40262</c:v>
                </c:pt>
                <c:pt idx="1180">
                  <c:v>40263</c:v>
                </c:pt>
                <c:pt idx="1181">
                  <c:v>40264</c:v>
                </c:pt>
                <c:pt idx="1182">
                  <c:v>40265</c:v>
                </c:pt>
                <c:pt idx="1183">
                  <c:v>40266</c:v>
                </c:pt>
                <c:pt idx="1184">
                  <c:v>40267</c:v>
                </c:pt>
                <c:pt idx="1185">
                  <c:v>40268</c:v>
                </c:pt>
                <c:pt idx="1186">
                  <c:v>40269</c:v>
                </c:pt>
                <c:pt idx="1187">
                  <c:v>40270</c:v>
                </c:pt>
                <c:pt idx="1188">
                  <c:v>40271</c:v>
                </c:pt>
                <c:pt idx="1189">
                  <c:v>40272</c:v>
                </c:pt>
                <c:pt idx="1190">
                  <c:v>40273</c:v>
                </c:pt>
                <c:pt idx="1191">
                  <c:v>40274</c:v>
                </c:pt>
                <c:pt idx="1192">
                  <c:v>40275</c:v>
                </c:pt>
                <c:pt idx="1193">
                  <c:v>40276</c:v>
                </c:pt>
                <c:pt idx="1194">
                  <c:v>40277</c:v>
                </c:pt>
                <c:pt idx="1195">
                  <c:v>40278</c:v>
                </c:pt>
                <c:pt idx="1196">
                  <c:v>40279</c:v>
                </c:pt>
                <c:pt idx="1197">
                  <c:v>40280</c:v>
                </c:pt>
                <c:pt idx="1198">
                  <c:v>40281</c:v>
                </c:pt>
                <c:pt idx="1199">
                  <c:v>40282</c:v>
                </c:pt>
                <c:pt idx="1200">
                  <c:v>40283</c:v>
                </c:pt>
                <c:pt idx="1201">
                  <c:v>40284</c:v>
                </c:pt>
                <c:pt idx="1202">
                  <c:v>40285</c:v>
                </c:pt>
                <c:pt idx="1203">
                  <c:v>40286</c:v>
                </c:pt>
                <c:pt idx="1204">
                  <c:v>40287</c:v>
                </c:pt>
                <c:pt idx="1205">
                  <c:v>40288</c:v>
                </c:pt>
                <c:pt idx="1206">
                  <c:v>40289</c:v>
                </c:pt>
                <c:pt idx="1207">
                  <c:v>40290</c:v>
                </c:pt>
                <c:pt idx="1208">
                  <c:v>40291</c:v>
                </c:pt>
                <c:pt idx="1209">
                  <c:v>40292</c:v>
                </c:pt>
                <c:pt idx="1210">
                  <c:v>40293</c:v>
                </c:pt>
                <c:pt idx="1211">
                  <c:v>40294</c:v>
                </c:pt>
                <c:pt idx="1212">
                  <c:v>40295</c:v>
                </c:pt>
                <c:pt idx="1213">
                  <c:v>40296</c:v>
                </c:pt>
                <c:pt idx="1214">
                  <c:v>40297</c:v>
                </c:pt>
                <c:pt idx="1215">
                  <c:v>40298</c:v>
                </c:pt>
                <c:pt idx="1216">
                  <c:v>40299</c:v>
                </c:pt>
                <c:pt idx="1217">
                  <c:v>40300</c:v>
                </c:pt>
                <c:pt idx="1218">
                  <c:v>40301</c:v>
                </c:pt>
                <c:pt idx="1219">
                  <c:v>40302</c:v>
                </c:pt>
                <c:pt idx="1220">
                  <c:v>40303</c:v>
                </c:pt>
                <c:pt idx="1221">
                  <c:v>40304</c:v>
                </c:pt>
                <c:pt idx="1222">
                  <c:v>40305</c:v>
                </c:pt>
                <c:pt idx="1223">
                  <c:v>40306</c:v>
                </c:pt>
                <c:pt idx="1224">
                  <c:v>40307</c:v>
                </c:pt>
                <c:pt idx="1225">
                  <c:v>40308</c:v>
                </c:pt>
                <c:pt idx="1226">
                  <c:v>40309</c:v>
                </c:pt>
                <c:pt idx="1227">
                  <c:v>40310</c:v>
                </c:pt>
                <c:pt idx="1228">
                  <c:v>40311</c:v>
                </c:pt>
                <c:pt idx="1229">
                  <c:v>40312</c:v>
                </c:pt>
                <c:pt idx="1230">
                  <c:v>40313</c:v>
                </c:pt>
                <c:pt idx="1231">
                  <c:v>40314</c:v>
                </c:pt>
                <c:pt idx="1232">
                  <c:v>40315</c:v>
                </c:pt>
                <c:pt idx="1233">
                  <c:v>40316</c:v>
                </c:pt>
                <c:pt idx="1234">
                  <c:v>40317</c:v>
                </c:pt>
                <c:pt idx="1235">
                  <c:v>40318</c:v>
                </c:pt>
                <c:pt idx="1236">
                  <c:v>40319</c:v>
                </c:pt>
                <c:pt idx="1237">
                  <c:v>40320</c:v>
                </c:pt>
                <c:pt idx="1238">
                  <c:v>40321</c:v>
                </c:pt>
                <c:pt idx="1239">
                  <c:v>40322</c:v>
                </c:pt>
                <c:pt idx="1240">
                  <c:v>40323</c:v>
                </c:pt>
                <c:pt idx="1241">
                  <c:v>40324</c:v>
                </c:pt>
                <c:pt idx="1242">
                  <c:v>40325</c:v>
                </c:pt>
                <c:pt idx="1243">
                  <c:v>40326</c:v>
                </c:pt>
                <c:pt idx="1244">
                  <c:v>40327</c:v>
                </c:pt>
                <c:pt idx="1245">
                  <c:v>40328</c:v>
                </c:pt>
                <c:pt idx="1246">
                  <c:v>40329</c:v>
                </c:pt>
                <c:pt idx="1247">
                  <c:v>40330</c:v>
                </c:pt>
                <c:pt idx="1248">
                  <c:v>40331</c:v>
                </c:pt>
                <c:pt idx="1249">
                  <c:v>40332</c:v>
                </c:pt>
                <c:pt idx="1250">
                  <c:v>40333</c:v>
                </c:pt>
                <c:pt idx="1251">
                  <c:v>40334</c:v>
                </c:pt>
                <c:pt idx="1252">
                  <c:v>40335</c:v>
                </c:pt>
                <c:pt idx="1253">
                  <c:v>40336</c:v>
                </c:pt>
                <c:pt idx="1254">
                  <c:v>40337</c:v>
                </c:pt>
                <c:pt idx="1255">
                  <c:v>40338</c:v>
                </c:pt>
                <c:pt idx="1256">
                  <c:v>40339</c:v>
                </c:pt>
                <c:pt idx="1257">
                  <c:v>40340</c:v>
                </c:pt>
                <c:pt idx="1258">
                  <c:v>40341</c:v>
                </c:pt>
                <c:pt idx="1259">
                  <c:v>40342</c:v>
                </c:pt>
                <c:pt idx="1260">
                  <c:v>40343</c:v>
                </c:pt>
                <c:pt idx="1261">
                  <c:v>40344</c:v>
                </c:pt>
                <c:pt idx="1262">
                  <c:v>40345</c:v>
                </c:pt>
                <c:pt idx="1263">
                  <c:v>40346</c:v>
                </c:pt>
                <c:pt idx="1264">
                  <c:v>40347</c:v>
                </c:pt>
                <c:pt idx="1265">
                  <c:v>40348</c:v>
                </c:pt>
                <c:pt idx="1266">
                  <c:v>40349</c:v>
                </c:pt>
                <c:pt idx="1267">
                  <c:v>40350</c:v>
                </c:pt>
                <c:pt idx="1268">
                  <c:v>40351</c:v>
                </c:pt>
                <c:pt idx="1269">
                  <c:v>40352</c:v>
                </c:pt>
                <c:pt idx="1270">
                  <c:v>40353</c:v>
                </c:pt>
                <c:pt idx="1271">
                  <c:v>40354</c:v>
                </c:pt>
                <c:pt idx="1272">
                  <c:v>40355</c:v>
                </c:pt>
                <c:pt idx="1273">
                  <c:v>40356</c:v>
                </c:pt>
                <c:pt idx="1274">
                  <c:v>40357</c:v>
                </c:pt>
                <c:pt idx="1275">
                  <c:v>40358</c:v>
                </c:pt>
                <c:pt idx="1276">
                  <c:v>40359</c:v>
                </c:pt>
                <c:pt idx="1277">
                  <c:v>40360</c:v>
                </c:pt>
                <c:pt idx="1278">
                  <c:v>40361</c:v>
                </c:pt>
                <c:pt idx="1279">
                  <c:v>40362</c:v>
                </c:pt>
                <c:pt idx="1280">
                  <c:v>40363</c:v>
                </c:pt>
                <c:pt idx="1281">
                  <c:v>40364</c:v>
                </c:pt>
                <c:pt idx="1282">
                  <c:v>40365</c:v>
                </c:pt>
                <c:pt idx="1283">
                  <c:v>40366</c:v>
                </c:pt>
                <c:pt idx="1284">
                  <c:v>40367</c:v>
                </c:pt>
                <c:pt idx="1285">
                  <c:v>40368</c:v>
                </c:pt>
                <c:pt idx="1286">
                  <c:v>40369</c:v>
                </c:pt>
                <c:pt idx="1287">
                  <c:v>40370</c:v>
                </c:pt>
                <c:pt idx="1288">
                  <c:v>40371</c:v>
                </c:pt>
                <c:pt idx="1289">
                  <c:v>40372</c:v>
                </c:pt>
                <c:pt idx="1290">
                  <c:v>40373</c:v>
                </c:pt>
                <c:pt idx="1291">
                  <c:v>40374</c:v>
                </c:pt>
                <c:pt idx="1292">
                  <c:v>40375</c:v>
                </c:pt>
                <c:pt idx="1293">
                  <c:v>40376</c:v>
                </c:pt>
                <c:pt idx="1294">
                  <c:v>40377</c:v>
                </c:pt>
                <c:pt idx="1295">
                  <c:v>40378</c:v>
                </c:pt>
                <c:pt idx="1296">
                  <c:v>40379</c:v>
                </c:pt>
                <c:pt idx="1297">
                  <c:v>40380</c:v>
                </c:pt>
                <c:pt idx="1298">
                  <c:v>40381</c:v>
                </c:pt>
                <c:pt idx="1299">
                  <c:v>40382</c:v>
                </c:pt>
                <c:pt idx="1300">
                  <c:v>40383</c:v>
                </c:pt>
                <c:pt idx="1301">
                  <c:v>40384</c:v>
                </c:pt>
                <c:pt idx="1302">
                  <c:v>40385</c:v>
                </c:pt>
                <c:pt idx="1303">
                  <c:v>40386</c:v>
                </c:pt>
                <c:pt idx="1304">
                  <c:v>40387</c:v>
                </c:pt>
                <c:pt idx="1305">
                  <c:v>40388</c:v>
                </c:pt>
                <c:pt idx="1306">
                  <c:v>40389</c:v>
                </c:pt>
                <c:pt idx="1307">
                  <c:v>40390</c:v>
                </c:pt>
                <c:pt idx="1308">
                  <c:v>40391</c:v>
                </c:pt>
                <c:pt idx="1309">
                  <c:v>40392</c:v>
                </c:pt>
                <c:pt idx="1310">
                  <c:v>40393</c:v>
                </c:pt>
                <c:pt idx="1311">
                  <c:v>40394</c:v>
                </c:pt>
                <c:pt idx="1312">
                  <c:v>40395</c:v>
                </c:pt>
                <c:pt idx="1313">
                  <c:v>40396</c:v>
                </c:pt>
                <c:pt idx="1314">
                  <c:v>40397</c:v>
                </c:pt>
                <c:pt idx="1315">
                  <c:v>40398</c:v>
                </c:pt>
                <c:pt idx="1316">
                  <c:v>40399</c:v>
                </c:pt>
                <c:pt idx="1317">
                  <c:v>40400</c:v>
                </c:pt>
                <c:pt idx="1318">
                  <c:v>40401</c:v>
                </c:pt>
                <c:pt idx="1319">
                  <c:v>40402</c:v>
                </c:pt>
                <c:pt idx="1320">
                  <c:v>40403</c:v>
                </c:pt>
                <c:pt idx="1321">
                  <c:v>40404</c:v>
                </c:pt>
                <c:pt idx="1322">
                  <c:v>40405</c:v>
                </c:pt>
                <c:pt idx="1323">
                  <c:v>40406</c:v>
                </c:pt>
                <c:pt idx="1324">
                  <c:v>40407</c:v>
                </c:pt>
                <c:pt idx="1325">
                  <c:v>40408</c:v>
                </c:pt>
                <c:pt idx="1326">
                  <c:v>40409</c:v>
                </c:pt>
                <c:pt idx="1327">
                  <c:v>40410</c:v>
                </c:pt>
                <c:pt idx="1328">
                  <c:v>40411</c:v>
                </c:pt>
                <c:pt idx="1329">
                  <c:v>40412</c:v>
                </c:pt>
                <c:pt idx="1330">
                  <c:v>40413</c:v>
                </c:pt>
                <c:pt idx="1331">
                  <c:v>40414</c:v>
                </c:pt>
                <c:pt idx="1332">
                  <c:v>40415</c:v>
                </c:pt>
                <c:pt idx="1333">
                  <c:v>40416</c:v>
                </c:pt>
                <c:pt idx="1334">
                  <c:v>40417</c:v>
                </c:pt>
                <c:pt idx="1335">
                  <c:v>40418</c:v>
                </c:pt>
                <c:pt idx="1336">
                  <c:v>40419</c:v>
                </c:pt>
                <c:pt idx="1337">
                  <c:v>40420</c:v>
                </c:pt>
                <c:pt idx="1338">
                  <c:v>40421</c:v>
                </c:pt>
                <c:pt idx="1339">
                  <c:v>40422</c:v>
                </c:pt>
                <c:pt idx="1340">
                  <c:v>40423</c:v>
                </c:pt>
                <c:pt idx="1341">
                  <c:v>40424</c:v>
                </c:pt>
                <c:pt idx="1342">
                  <c:v>40425</c:v>
                </c:pt>
                <c:pt idx="1343">
                  <c:v>40426</c:v>
                </c:pt>
                <c:pt idx="1344">
                  <c:v>40427</c:v>
                </c:pt>
                <c:pt idx="1345">
                  <c:v>40428</c:v>
                </c:pt>
                <c:pt idx="1346">
                  <c:v>40429</c:v>
                </c:pt>
                <c:pt idx="1347">
                  <c:v>40430</c:v>
                </c:pt>
                <c:pt idx="1348">
                  <c:v>40431</c:v>
                </c:pt>
                <c:pt idx="1349">
                  <c:v>40432</c:v>
                </c:pt>
                <c:pt idx="1350">
                  <c:v>40433</c:v>
                </c:pt>
                <c:pt idx="1351">
                  <c:v>40434</c:v>
                </c:pt>
                <c:pt idx="1352">
                  <c:v>40435</c:v>
                </c:pt>
                <c:pt idx="1353">
                  <c:v>40436</c:v>
                </c:pt>
                <c:pt idx="1354">
                  <c:v>40437</c:v>
                </c:pt>
                <c:pt idx="1355">
                  <c:v>40438</c:v>
                </c:pt>
                <c:pt idx="1356">
                  <c:v>40439</c:v>
                </c:pt>
                <c:pt idx="1357">
                  <c:v>40440</c:v>
                </c:pt>
                <c:pt idx="1358">
                  <c:v>40441</c:v>
                </c:pt>
                <c:pt idx="1359">
                  <c:v>40442</c:v>
                </c:pt>
                <c:pt idx="1360">
                  <c:v>40443</c:v>
                </c:pt>
                <c:pt idx="1361">
                  <c:v>40444</c:v>
                </c:pt>
                <c:pt idx="1362">
                  <c:v>40445</c:v>
                </c:pt>
                <c:pt idx="1363">
                  <c:v>40446</c:v>
                </c:pt>
                <c:pt idx="1364">
                  <c:v>40447</c:v>
                </c:pt>
                <c:pt idx="1365">
                  <c:v>40448</c:v>
                </c:pt>
                <c:pt idx="1366">
                  <c:v>40449</c:v>
                </c:pt>
                <c:pt idx="1367">
                  <c:v>40450</c:v>
                </c:pt>
                <c:pt idx="1368">
                  <c:v>40451</c:v>
                </c:pt>
                <c:pt idx="1369">
                  <c:v>40452</c:v>
                </c:pt>
                <c:pt idx="1370">
                  <c:v>40453</c:v>
                </c:pt>
                <c:pt idx="1371">
                  <c:v>40454</c:v>
                </c:pt>
                <c:pt idx="1372">
                  <c:v>40455</c:v>
                </c:pt>
                <c:pt idx="1373">
                  <c:v>40456</c:v>
                </c:pt>
                <c:pt idx="1374">
                  <c:v>40457</c:v>
                </c:pt>
                <c:pt idx="1375">
                  <c:v>40458</c:v>
                </c:pt>
                <c:pt idx="1376">
                  <c:v>40459</c:v>
                </c:pt>
                <c:pt idx="1377">
                  <c:v>40460</c:v>
                </c:pt>
                <c:pt idx="1378">
                  <c:v>40461</c:v>
                </c:pt>
                <c:pt idx="1379">
                  <c:v>40462</c:v>
                </c:pt>
                <c:pt idx="1380">
                  <c:v>40463</c:v>
                </c:pt>
                <c:pt idx="1381">
                  <c:v>40464</c:v>
                </c:pt>
                <c:pt idx="1382">
                  <c:v>40465</c:v>
                </c:pt>
                <c:pt idx="1383">
                  <c:v>40466</c:v>
                </c:pt>
                <c:pt idx="1384">
                  <c:v>40467</c:v>
                </c:pt>
                <c:pt idx="1385">
                  <c:v>40468</c:v>
                </c:pt>
                <c:pt idx="1386">
                  <c:v>40469</c:v>
                </c:pt>
                <c:pt idx="1387">
                  <c:v>40470</c:v>
                </c:pt>
                <c:pt idx="1388">
                  <c:v>40471</c:v>
                </c:pt>
                <c:pt idx="1389">
                  <c:v>40472</c:v>
                </c:pt>
                <c:pt idx="1390">
                  <c:v>40473</c:v>
                </c:pt>
                <c:pt idx="1391">
                  <c:v>40474</c:v>
                </c:pt>
                <c:pt idx="1392">
                  <c:v>40475</c:v>
                </c:pt>
                <c:pt idx="1393">
                  <c:v>40476</c:v>
                </c:pt>
                <c:pt idx="1394">
                  <c:v>40477</c:v>
                </c:pt>
                <c:pt idx="1395">
                  <c:v>40478</c:v>
                </c:pt>
                <c:pt idx="1396">
                  <c:v>40479</c:v>
                </c:pt>
                <c:pt idx="1397">
                  <c:v>40480</c:v>
                </c:pt>
                <c:pt idx="1398">
                  <c:v>40481</c:v>
                </c:pt>
                <c:pt idx="1399">
                  <c:v>40482</c:v>
                </c:pt>
                <c:pt idx="1400">
                  <c:v>40483</c:v>
                </c:pt>
                <c:pt idx="1401">
                  <c:v>40484</c:v>
                </c:pt>
                <c:pt idx="1402">
                  <c:v>40485</c:v>
                </c:pt>
                <c:pt idx="1403">
                  <c:v>40486</c:v>
                </c:pt>
                <c:pt idx="1404">
                  <c:v>40487</c:v>
                </c:pt>
                <c:pt idx="1405">
                  <c:v>40488</c:v>
                </c:pt>
                <c:pt idx="1406">
                  <c:v>40489</c:v>
                </c:pt>
                <c:pt idx="1407">
                  <c:v>40490</c:v>
                </c:pt>
                <c:pt idx="1408">
                  <c:v>40491</c:v>
                </c:pt>
                <c:pt idx="1409">
                  <c:v>40492</c:v>
                </c:pt>
                <c:pt idx="1410">
                  <c:v>40493</c:v>
                </c:pt>
                <c:pt idx="1411">
                  <c:v>40494</c:v>
                </c:pt>
                <c:pt idx="1412">
                  <c:v>40495</c:v>
                </c:pt>
                <c:pt idx="1413">
                  <c:v>40496</c:v>
                </c:pt>
                <c:pt idx="1414">
                  <c:v>40497</c:v>
                </c:pt>
                <c:pt idx="1415">
                  <c:v>40498</c:v>
                </c:pt>
                <c:pt idx="1416">
                  <c:v>40499</c:v>
                </c:pt>
                <c:pt idx="1417">
                  <c:v>40500</c:v>
                </c:pt>
                <c:pt idx="1418">
                  <c:v>40501</c:v>
                </c:pt>
                <c:pt idx="1419">
                  <c:v>40502</c:v>
                </c:pt>
                <c:pt idx="1420">
                  <c:v>40503</c:v>
                </c:pt>
                <c:pt idx="1421">
                  <c:v>40504</c:v>
                </c:pt>
                <c:pt idx="1422">
                  <c:v>40505</c:v>
                </c:pt>
                <c:pt idx="1423">
                  <c:v>40506</c:v>
                </c:pt>
                <c:pt idx="1424">
                  <c:v>40507</c:v>
                </c:pt>
                <c:pt idx="1425">
                  <c:v>40508</c:v>
                </c:pt>
                <c:pt idx="1426">
                  <c:v>40509</c:v>
                </c:pt>
                <c:pt idx="1427">
                  <c:v>40510</c:v>
                </c:pt>
                <c:pt idx="1428">
                  <c:v>40511</c:v>
                </c:pt>
                <c:pt idx="1429">
                  <c:v>40512</c:v>
                </c:pt>
                <c:pt idx="1430">
                  <c:v>40513</c:v>
                </c:pt>
                <c:pt idx="1431">
                  <c:v>40514</c:v>
                </c:pt>
                <c:pt idx="1432">
                  <c:v>40515</c:v>
                </c:pt>
                <c:pt idx="1433">
                  <c:v>40516</c:v>
                </c:pt>
                <c:pt idx="1434">
                  <c:v>40517</c:v>
                </c:pt>
                <c:pt idx="1435">
                  <c:v>40518</c:v>
                </c:pt>
                <c:pt idx="1436">
                  <c:v>40519</c:v>
                </c:pt>
                <c:pt idx="1437">
                  <c:v>40520</c:v>
                </c:pt>
                <c:pt idx="1438">
                  <c:v>40521</c:v>
                </c:pt>
                <c:pt idx="1439">
                  <c:v>40522</c:v>
                </c:pt>
                <c:pt idx="1440">
                  <c:v>40523</c:v>
                </c:pt>
                <c:pt idx="1441">
                  <c:v>40524</c:v>
                </c:pt>
                <c:pt idx="1442">
                  <c:v>40525</c:v>
                </c:pt>
                <c:pt idx="1443">
                  <c:v>40526</c:v>
                </c:pt>
                <c:pt idx="1444">
                  <c:v>40527</c:v>
                </c:pt>
                <c:pt idx="1445">
                  <c:v>40528</c:v>
                </c:pt>
                <c:pt idx="1446">
                  <c:v>40529</c:v>
                </c:pt>
                <c:pt idx="1447">
                  <c:v>40530</c:v>
                </c:pt>
                <c:pt idx="1448">
                  <c:v>40531</c:v>
                </c:pt>
                <c:pt idx="1449">
                  <c:v>40532</c:v>
                </c:pt>
                <c:pt idx="1450">
                  <c:v>40533</c:v>
                </c:pt>
                <c:pt idx="1451">
                  <c:v>40534</c:v>
                </c:pt>
                <c:pt idx="1452">
                  <c:v>40535</c:v>
                </c:pt>
                <c:pt idx="1453">
                  <c:v>40536</c:v>
                </c:pt>
                <c:pt idx="1454">
                  <c:v>40537</c:v>
                </c:pt>
                <c:pt idx="1455">
                  <c:v>40538</c:v>
                </c:pt>
                <c:pt idx="1456">
                  <c:v>40539</c:v>
                </c:pt>
                <c:pt idx="1457">
                  <c:v>40540</c:v>
                </c:pt>
                <c:pt idx="1458">
                  <c:v>40541</c:v>
                </c:pt>
                <c:pt idx="1459">
                  <c:v>40542</c:v>
                </c:pt>
                <c:pt idx="1460">
                  <c:v>40543</c:v>
                </c:pt>
                <c:pt idx="1461">
                  <c:v>40544</c:v>
                </c:pt>
                <c:pt idx="1462">
                  <c:v>40545</c:v>
                </c:pt>
                <c:pt idx="1463">
                  <c:v>40546</c:v>
                </c:pt>
                <c:pt idx="1464">
                  <c:v>40547</c:v>
                </c:pt>
                <c:pt idx="1465">
                  <c:v>40548</c:v>
                </c:pt>
                <c:pt idx="1466">
                  <c:v>40549</c:v>
                </c:pt>
                <c:pt idx="1467">
                  <c:v>40550</c:v>
                </c:pt>
                <c:pt idx="1468">
                  <c:v>40551</c:v>
                </c:pt>
                <c:pt idx="1469">
                  <c:v>40552</c:v>
                </c:pt>
                <c:pt idx="1470">
                  <c:v>40553</c:v>
                </c:pt>
                <c:pt idx="1471">
                  <c:v>40554</c:v>
                </c:pt>
                <c:pt idx="1472">
                  <c:v>40555</c:v>
                </c:pt>
                <c:pt idx="1473">
                  <c:v>40556</c:v>
                </c:pt>
                <c:pt idx="1474">
                  <c:v>40557</c:v>
                </c:pt>
                <c:pt idx="1475">
                  <c:v>40558</c:v>
                </c:pt>
                <c:pt idx="1476">
                  <c:v>40559</c:v>
                </c:pt>
                <c:pt idx="1477">
                  <c:v>40560</c:v>
                </c:pt>
                <c:pt idx="1478">
                  <c:v>40561</c:v>
                </c:pt>
                <c:pt idx="1479">
                  <c:v>40562</c:v>
                </c:pt>
                <c:pt idx="1480">
                  <c:v>40563</c:v>
                </c:pt>
                <c:pt idx="1481">
                  <c:v>40564</c:v>
                </c:pt>
                <c:pt idx="1482">
                  <c:v>40565</c:v>
                </c:pt>
                <c:pt idx="1483">
                  <c:v>40566</c:v>
                </c:pt>
                <c:pt idx="1484">
                  <c:v>40567</c:v>
                </c:pt>
                <c:pt idx="1485">
                  <c:v>40568</c:v>
                </c:pt>
                <c:pt idx="1486">
                  <c:v>40569</c:v>
                </c:pt>
                <c:pt idx="1487">
                  <c:v>40570</c:v>
                </c:pt>
                <c:pt idx="1488">
                  <c:v>40571</c:v>
                </c:pt>
                <c:pt idx="1489">
                  <c:v>40572</c:v>
                </c:pt>
                <c:pt idx="1490">
                  <c:v>40573</c:v>
                </c:pt>
                <c:pt idx="1491">
                  <c:v>40574</c:v>
                </c:pt>
                <c:pt idx="1492">
                  <c:v>40575</c:v>
                </c:pt>
                <c:pt idx="1493">
                  <c:v>40576</c:v>
                </c:pt>
                <c:pt idx="1494">
                  <c:v>40577</c:v>
                </c:pt>
                <c:pt idx="1495">
                  <c:v>40578</c:v>
                </c:pt>
                <c:pt idx="1496">
                  <c:v>40579</c:v>
                </c:pt>
                <c:pt idx="1497">
                  <c:v>40580</c:v>
                </c:pt>
                <c:pt idx="1498">
                  <c:v>40581</c:v>
                </c:pt>
                <c:pt idx="1499">
                  <c:v>40582</c:v>
                </c:pt>
                <c:pt idx="1500">
                  <c:v>40583</c:v>
                </c:pt>
                <c:pt idx="1501">
                  <c:v>40584</c:v>
                </c:pt>
                <c:pt idx="1502">
                  <c:v>40585</c:v>
                </c:pt>
                <c:pt idx="1503">
                  <c:v>40586</c:v>
                </c:pt>
                <c:pt idx="1504">
                  <c:v>40587</c:v>
                </c:pt>
                <c:pt idx="1505">
                  <c:v>40588</c:v>
                </c:pt>
                <c:pt idx="1506">
                  <c:v>40589</c:v>
                </c:pt>
                <c:pt idx="1507">
                  <c:v>40590</c:v>
                </c:pt>
                <c:pt idx="1508">
                  <c:v>40591</c:v>
                </c:pt>
                <c:pt idx="1509">
                  <c:v>40592</c:v>
                </c:pt>
                <c:pt idx="1510">
                  <c:v>40593</c:v>
                </c:pt>
                <c:pt idx="1511">
                  <c:v>40594</c:v>
                </c:pt>
                <c:pt idx="1512">
                  <c:v>40595</c:v>
                </c:pt>
                <c:pt idx="1513">
                  <c:v>40596</c:v>
                </c:pt>
                <c:pt idx="1514">
                  <c:v>40597</c:v>
                </c:pt>
                <c:pt idx="1515">
                  <c:v>40598</c:v>
                </c:pt>
                <c:pt idx="1516">
                  <c:v>40599</c:v>
                </c:pt>
                <c:pt idx="1517">
                  <c:v>40600</c:v>
                </c:pt>
                <c:pt idx="1518">
                  <c:v>40601</c:v>
                </c:pt>
                <c:pt idx="1519">
                  <c:v>40602</c:v>
                </c:pt>
                <c:pt idx="1520">
                  <c:v>40603</c:v>
                </c:pt>
                <c:pt idx="1521">
                  <c:v>40604</c:v>
                </c:pt>
                <c:pt idx="1522">
                  <c:v>40605</c:v>
                </c:pt>
                <c:pt idx="1523">
                  <c:v>40606</c:v>
                </c:pt>
                <c:pt idx="1524">
                  <c:v>40607</c:v>
                </c:pt>
                <c:pt idx="1525">
                  <c:v>40608</c:v>
                </c:pt>
                <c:pt idx="1526">
                  <c:v>40609</c:v>
                </c:pt>
                <c:pt idx="1527">
                  <c:v>40610</c:v>
                </c:pt>
                <c:pt idx="1528">
                  <c:v>40611</c:v>
                </c:pt>
                <c:pt idx="1529">
                  <c:v>40612</c:v>
                </c:pt>
                <c:pt idx="1530">
                  <c:v>40613</c:v>
                </c:pt>
                <c:pt idx="1531">
                  <c:v>40614</c:v>
                </c:pt>
                <c:pt idx="1532">
                  <c:v>40615</c:v>
                </c:pt>
                <c:pt idx="1533">
                  <c:v>40616</c:v>
                </c:pt>
                <c:pt idx="1534">
                  <c:v>40617</c:v>
                </c:pt>
                <c:pt idx="1535">
                  <c:v>40618</c:v>
                </c:pt>
                <c:pt idx="1536">
                  <c:v>40619</c:v>
                </c:pt>
                <c:pt idx="1537">
                  <c:v>40620</c:v>
                </c:pt>
                <c:pt idx="1538">
                  <c:v>40621</c:v>
                </c:pt>
                <c:pt idx="1539">
                  <c:v>40622</c:v>
                </c:pt>
                <c:pt idx="1540">
                  <c:v>40623</c:v>
                </c:pt>
                <c:pt idx="1541">
                  <c:v>40624</c:v>
                </c:pt>
                <c:pt idx="1542">
                  <c:v>40625</c:v>
                </c:pt>
                <c:pt idx="1543">
                  <c:v>40626</c:v>
                </c:pt>
                <c:pt idx="1544">
                  <c:v>40627</c:v>
                </c:pt>
                <c:pt idx="1545">
                  <c:v>40628</c:v>
                </c:pt>
                <c:pt idx="1546">
                  <c:v>40629</c:v>
                </c:pt>
                <c:pt idx="1547">
                  <c:v>40630</c:v>
                </c:pt>
                <c:pt idx="1548">
                  <c:v>40631</c:v>
                </c:pt>
                <c:pt idx="1549">
                  <c:v>40632</c:v>
                </c:pt>
                <c:pt idx="1550">
                  <c:v>40633</c:v>
                </c:pt>
                <c:pt idx="1551">
                  <c:v>40634</c:v>
                </c:pt>
                <c:pt idx="1552">
                  <c:v>40635</c:v>
                </c:pt>
                <c:pt idx="1553">
                  <c:v>40636</c:v>
                </c:pt>
                <c:pt idx="1554">
                  <c:v>40637</c:v>
                </c:pt>
                <c:pt idx="1555">
                  <c:v>40638</c:v>
                </c:pt>
                <c:pt idx="1556">
                  <c:v>40639</c:v>
                </c:pt>
                <c:pt idx="1557">
                  <c:v>40640</c:v>
                </c:pt>
                <c:pt idx="1558">
                  <c:v>40641</c:v>
                </c:pt>
                <c:pt idx="1559">
                  <c:v>40642</c:v>
                </c:pt>
                <c:pt idx="1560">
                  <c:v>40643</c:v>
                </c:pt>
                <c:pt idx="1561">
                  <c:v>40644</c:v>
                </c:pt>
                <c:pt idx="1562">
                  <c:v>40645</c:v>
                </c:pt>
                <c:pt idx="1563">
                  <c:v>40646</c:v>
                </c:pt>
                <c:pt idx="1564">
                  <c:v>40647</c:v>
                </c:pt>
                <c:pt idx="1565">
                  <c:v>40648</c:v>
                </c:pt>
                <c:pt idx="1566">
                  <c:v>40649</c:v>
                </c:pt>
                <c:pt idx="1567">
                  <c:v>40650</c:v>
                </c:pt>
                <c:pt idx="1568">
                  <c:v>40651</c:v>
                </c:pt>
                <c:pt idx="1569">
                  <c:v>40652</c:v>
                </c:pt>
                <c:pt idx="1570">
                  <c:v>40653</c:v>
                </c:pt>
                <c:pt idx="1571">
                  <c:v>40654</c:v>
                </c:pt>
                <c:pt idx="1572">
                  <c:v>40655</c:v>
                </c:pt>
                <c:pt idx="1573">
                  <c:v>40656</c:v>
                </c:pt>
                <c:pt idx="1574">
                  <c:v>40657</c:v>
                </c:pt>
                <c:pt idx="1575">
                  <c:v>40658</c:v>
                </c:pt>
                <c:pt idx="1576">
                  <c:v>40659</c:v>
                </c:pt>
                <c:pt idx="1577">
                  <c:v>40660</c:v>
                </c:pt>
                <c:pt idx="1578">
                  <c:v>40661</c:v>
                </c:pt>
                <c:pt idx="1579">
                  <c:v>40662</c:v>
                </c:pt>
                <c:pt idx="1580">
                  <c:v>40663</c:v>
                </c:pt>
                <c:pt idx="1581">
                  <c:v>40664</c:v>
                </c:pt>
                <c:pt idx="1582">
                  <c:v>40665</c:v>
                </c:pt>
                <c:pt idx="1583">
                  <c:v>40666</c:v>
                </c:pt>
                <c:pt idx="1584">
                  <c:v>40667</c:v>
                </c:pt>
                <c:pt idx="1585">
                  <c:v>40668</c:v>
                </c:pt>
                <c:pt idx="1586">
                  <c:v>40669</c:v>
                </c:pt>
                <c:pt idx="1587">
                  <c:v>40670</c:v>
                </c:pt>
                <c:pt idx="1588">
                  <c:v>40671</c:v>
                </c:pt>
                <c:pt idx="1589">
                  <c:v>40672</c:v>
                </c:pt>
                <c:pt idx="1590">
                  <c:v>40673</c:v>
                </c:pt>
                <c:pt idx="1591">
                  <c:v>40674</c:v>
                </c:pt>
                <c:pt idx="1592">
                  <c:v>40675</c:v>
                </c:pt>
                <c:pt idx="1593">
                  <c:v>40676</c:v>
                </c:pt>
                <c:pt idx="1594">
                  <c:v>40677</c:v>
                </c:pt>
                <c:pt idx="1595">
                  <c:v>40678</c:v>
                </c:pt>
                <c:pt idx="1596">
                  <c:v>40679</c:v>
                </c:pt>
                <c:pt idx="1597">
                  <c:v>40680</c:v>
                </c:pt>
                <c:pt idx="1598">
                  <c:v>40681</c:v>
                </c:pt>
                <c:pt idx="1599">
                  <c:v>40682</c:v>
                </c:pt>
                <c:pt idx="1600">
                  <c:v>40683</c:v>
                </c:pt>
                <c:pt idx="1601">
                  <c:v>40684</c:v>
                </c:pt>
                <c:pt idx="1602">
                  <c:v>40685</c:v>
                </c:pt>
                <c:pt idx="1603">
                  <c:v>40686</c:v>
                </c:pt>
                <c:pt idx="1604">
                  <c:v>40687</c:v>
                </c:pt>
                <c:pt idx="1605">
                  <c:v>40688</c:v>
                </c:pt>
                <c:pt idx="1606">
                  <c:v>40689</c:v>
                </c:pt>
                <c:pt idx="1607">
                  <c:v>40690</c:v>
                </c:pt>
                <c:pt idx="1608">
                  <c:v>40691</c:v>
                </c:pt>
                <c:pt idx="1609">
                  <c:v>40692</c:v>
                </c:pt>
                <c:pt idx="1610">
                  <c:v>40693</c:v>
                </c:pt>
                <c:pt idx="1611">
                  <c:v>40694</c:v>
                </c:pt>
                <c:pt idx="1612">
                  <c:v>40695</c:v>
                </c:pt>
                <c:pt idx="1613">
                  <c:v>40696</c:v>
                </c:pt>
                <c:pt idx="1614">
                  <c:v>40697</c:v>
                </c:pt>
                <c:pt idx="1615">
                  <c:v>40698</c:v>
                </c:pt>
                <c:pt idx="1616">
                  <c:v>40699</c:v>
                </c:pt>
                <c:pt idx="1617">
                  <c:v>40700</c:v>
                </c:pt>
                <c:pt idx="1618">
                  <c:v>40701</c:v>
                </c:pt>
                <c:pt idx="1619">
                  <c:v>40702</c:v>
                </c:pt>
                <c:pt idx="1620">
                  <c:v>40703</c:v>
                </c:pt>
                <c:pt idx="1621">
                  <c:v>40704</c:v>
                </c:pt>
                <c:pt idx="1622">
                  <c:v>40705</c:v>
                </c:pt>
                <c:pt idx="1623">
                  <c:v>40706</c:v>
                </c:pt>
                <c:pt idx="1624">
                  <c:v>40707</c:v>
                </c:pt>
                <c:pt idx="1625">
                  <c:v>40708</c:v>
                </c:pt>
                <c:pt idx="1626">
                  <c:v>40709</c:v>
                </c:pt>
                <c:pt idx="1627">
                  <c:v>40710</c:v>
                </c:pt>
                <c:pt idx="1628">
                  <c:v>40711</c:v>
                </c:pt>
                <c:pt idx="1629">
                  <c:v>40712</c:v>
                </c:pt>
                <c:pt idx="1630">
                  <c:v>40713</c:v>
                </c:pt>
                <c:pt idx="1631">
                  <c:v>40714</c:v>
                </c:pt>
                <c:pt idx="1632">
                  <c:v>40715</c:v>
                </c:pt>
                <c:pt idx="1633">
                  <c:v>40716</c:v>
                </c:pt>
                <c:pt idx="1634">
                  <c:v>40717</c:v>
                </c:pt>
                <c:pt idx="1635">
                  <c:v>40718</c:v>
                </c:pt>
                <c:pt idx="1636">
                  <c:v>40719</c:v>
                </c:pt>
                <c:pt idx="1637">
                  <c:v>40720</c:v>
                </c:pt>
                <c:pt idx="1638">
                  <c:v>40721</c:v>
                </c:pt>
                <c:pt idx="1639">
                  <c:v>40722</c:v>
                </c:pt>
                <c:pt idx="1640">
                  <c:v>40723</c:v>
                </c:pt>
                <c:pt idx="1641">
                  <c:v>40724</c:v>
                </c:pt>
                <c:pt idx="1642">
                  <c:v>40725</c:v>
                </c:pt>
                <c:pt idx="1643">
                  <c:v>40726</c:v>
                </c:pt>
                <c:pt idx="1644">
                  <c:v>40727</c:v>
                </c:pt>
                <c:pt idx="1645">
                  <c:v>40728</c:v>
                </c:pt>
                <c:pt idx="1646">
                  <c:v>40729</c:v>
                </c:pt>
                <c:pt idx="1647">
                  <c:v>40730</c:v>
                </c:pt>
                <c:pt idx="1648">
                  <c:v>40731</c:v>
                </c:pt>
                <c:pt idx="1649">
                  <c:v>40732</c:v>
                </c:pt>
                <c:pt idx="1650">
                  <c:v>40733</c:v>
                </c:pt>
                <c:pt idx="1651">
                  <c:v>40734</c:v>
                </c:pt>
                <c:pt idx="1652">
                  <c:v>40735</c:v>
                </c:pt>
                <c:pt idx="1653">
                  <c:v>40736</c:v>
                </c:pt>
                <c:pt idx="1654">
                  <c:v>40737</c:v>
                </c:pt>
                <c:pt idx="1655">
                  <c:v>40738</c:v>
                </c:pt>
                <c:pt idx="1656">
                  <c:v>40739</c:v>
                </c:pt>
                <c:pt idx="1657">
                  <c:v>40740</c:v>
                </c:pt>
                <c:pt idx="1658">
                  <c:v>40741</c:v>
                </c:pt>
                <c:pt idx="1659">
                  <c:v>40742</c:v>
                </c:pt>
                <c:pt idx="1660">
                  <c:v>40743</c:v>
                </c:pt>
                <c:pt idx="1661">
                  <c:v>40744</c:v>
                </c:pt>
                <c:pt idx="1662">
                  <c:v>40745</c:v>
                </c:pt>
                <c:pt idx="1663">
                  <c:v>40746</c:v>
                </c:pt>
                <c:pt idx="1664">
                  <c:v>40747</c:v>
                </c:pt>
                <c:pt idx="1665">
                  <c:v>40748</c:v>
                </c:pt>
                <c:pt idx="1666">
                  <c:v>40749</c:v>
                </c:pt>
                <c:pt idx="1667">
                  <c:v>40750</c:v>
                </c:pt>
                <c:pt idx="1668">
                  <c:v>40751</c:v>
                </c:pt>
                <c:pt idx="1669">
                  <c:v>40752</c:v>
                </c:pt>
                <c:pt idx="1670">
                  <c:v>40753</c:v>
                </c:pt>
                <c:pt idx="1671">
                  <c:v>40754</c:v>
                </c:pt>
                <c:pt idx="1672">
                  <c:v>40755</c:v>
                </c:pt>
                <c:pt idx="1673">
                  <c:v>40756</c:v>
                </c:pt>
                <c:pt idx="1674">
                  <c:v>40757</c:v>
                </c:pt>
                <c:pt idx="1675">
                  <c:v>40758</c:v>
                </c:pt>
                <c:pt idx="1676">
                  <c:v>40759</c:v>
                </c:pt>
                <c:pt idx="1677">
                  <c:v>40760</c:v>
                </c:pt>
                <c:pt idx="1678">
                  <c:v>40761</c:v>
                </c:pt>
                <c:pt idx="1679">
                  <c:v>40762</c:v>
                </c:pt>
                <c:pt idx="1680">
                  <c:v>40763</c:v>
                </c:pt>
                <c:pt idx="1681">
                  <c:v>40764</c:v>
                </c:pt>
                <c:pt idx="1682">
                  <c:v>40765</c:v>
                </c:pt>
                <c:pt idx="1683">
                  <c:v>40766</c:v>
                </c:pt>
                <c:pt idx="1684">
                  <c:v>40767</c:v>
                </c:pt>
                <c:pt idx="1685">
                  <c:v>40768</c:v>
                </c:pt>
                <c:pt idx="1686">
                  <c:v>40769</c:v>
                </c:pt>
                <c:pt idx="1687">
                  <c:v>40770</c:v>
                </c:pt>
                <c:pt idx="1688">
                  <c:v>40771</c:v>
                </c:pt>
                <c:pt idx="1689">
                  <c:v>40772</c:v>
                </c:pt>
                <c:pt idx="1690">
                  <c:v>40773</c:v>
                </c:pt>
                <c:pt idx="1691">
                  <c:v>40774</c:v>
                </c:pt>
                <c:pt idx="1692">
                  <c:v>40775</c:v>
                </c:pt>
                <c:pt idx="1693">
                  <c:v>40776</c:v>
                </c:pt>
                <c:pt idx="1694">
                  <c:v>40777</c:v>
                </c:pt>
                <c:pt idx="1695">
                  <c:v>40778</c:v>
                </c:pt>
                <c:pt idx="1696">
                  <c:v>40779</c:v>
                </c:pt>
                <c:pt idx="1697">
                  <c:v>40780</c:v>
                </c:pt>
                <c:pt idx="1698">
                  <c:v>40781</c:v>
                </c:pt>
                <c:pt idx="1699">
                  <c:v>40782</c:v>
                </c:pt>
                <c:pt idx="1700">
                  <c:v>40783</c:v>
                </c:pt>
                <c:pt idx="1701">
                  <c:v>40784</c:v>
                </c:pt>
                <c:pt idx="1702">
                  <c:v>40785</c:v>
                </c:pt>
                <c:pt idx="1703">
                  <c:v>40786</c:v>
                </c:pt>
                <c:pt idx="1704">
                  <c:v>40787</c:v>
                </c:pt>
                <c:pt idx="1705">
                  <c:v>40788</c:v>
                </c:pt>
                <c:pt idx="1706">
                  <c:v>40789</c:v>
                </c:pt>
                <c:pt idx="1707">
                  <c:v>40790</c:v>
                </c:pt>
                <c:pt idx="1708">
                  <c:v>40791</c:v>
                </c:pt>
                <c:pt idx="1709">
                  <c:v>40792</c:v>
                </c:pt>
                <c:pt idx="1710">
                  <c:v>40793</c:v>
                </c:pt>
                <c:pt idx="1711">
                  <c:v>40794</c:v>
                </c:pt>
                <c:pt idx="1712">
                  <c:v>40795</c:v>
                </c:pt>
                <c:pt idx="1713">
                  <c:v>40796</c:v>
                </c:pt>
                <c:pt idx="1714">
                  <c:v>40797</c:v>
                </c:pt>
                <c:pt idx="1715">
                  <c:v>40798</c:v>
                </c:pt>
                <c:pt idx="1716">
                  <c:v>40799</c:v>
                </c:pt>
                <c:pt idx="1717">
                  <c:v>40800</c:v>
                </c:pt>
                <c:pt idx="1718">
                  <c:v>40801</c:v>
                </c:pt>
                <c:pt idx="1719">
                  <c:v>40802</c:v>
                </c:pt>
                <c:pt idx="1720">
                  <c:v>40803</c:v>
                </c:pt>
                <c:pt idx="1721">
                  <c:v>40804</c:v>
                </c:pt>
                <c:pt idx="1722">
                  <c:v>40805</c:v>
                </c:pt>
                <c:pt idx="1723">
                  <c:v>40806</c:v>
                </c:pt>
                <c:pt idx="1724">
                  <c:v>40807</c:v>
                </c:pt>
                <c:pt idx="1725">
                  <c:v>40808</c:v>
                </c:pt>
                <c:pt idx="1726">
                  <c:v>40809</c:v>
                </c:pt>
                <c:pt idx="1727">
                  <c:v>40810</c:v>
                </c:pt>
                <c:pt idx="1728">
                  <c:v>40811</c:v>
                </c:pt>
                <c:pt idx="1729">
                  <c:v>40812</c:v>
                </c:pt>
                <c:pt idx="1730">
                  <c:v>40813</c:v>
                </c:pt>
                <c:pt idx="1731">
                  <c:v>40814</c:v>
                </c:pt>
                <c:pt idx="1732">
                  <c:v>40815</c:v>
                </c:pt>
                <c:pt idx="1733">
                  <c:v>40816</c:v>
                </c:pt>
                <c:pt idx="1734">
                  <c:v>40817</c:v>
                </c:pt>
                <c:pt idx="1735">
                  <c:v>40818</c:v>
                </c:pt>
                <c:pt idx="1736">
                  <c:v>40819</c:v>
                </c:pt>
                <c:pt idx="1737">
                  <c:v>40820</c:v>
                </c:pt>
                <c:pt idx="1738">
                  <c:v>40821</c:v>
                </c:pt>
                <c:pt idx="1739">
                  <c:v>40822</c:v>
                </c:pt>
                <c:pt idx="1740">
                  <c:v>40823</c:v>
                </c:pt>
                <c:pt idx="1741">
                  <c:v>40824</c:v>
                </c:pt>
                <c:pt idx="1742">
                  <c:v>40825</c:v>
                </c:pt>
                <c:pt idx="1743">
                  <c:v>40826</c:v>
                </c:pt>
                <c:pt idx="1744">
                  <c:v>40827</c:v>
                </c:pt>
                <c:pt idx="1745">
                  <c:v>40828</c:v>
                </c:pt>
                <c:pt idx="1746">
                  <c:v>40829</c:v>
                </c:pt>
                <c:pt idx="1747">
                  <c:v>40830</c:v>
                </c:pt>
                <c:pt idx="1748">
                  <c:v>40831</c:v>
                </c:pt>
                <c:pt idx="1749">
                  <c:v>40832</c:v>
                </c:pt>
                <c:pt idx="1750">
                  <c:v>40833</c:v>
                </c:pt>
                <c:pt idx="1751">
                  <c:v>40834</c:v>
                </c:pt>
                <c:pt idx="1752">
                  <c:v>40835</c:v>
                </c:pt>
                <c:pt idx="1753">
                  <c:v>40836</c:v>
                </c:pt>
                <c:pt idx="1754">
                  <c:v>40837</c:v>
                </c:pt>
                <c:pt idx="1755">
                  <c:v>40838</c:v>
                </c:pt>
                <c:pt idx="1756">
                  <c:v>40839</c:v>
                </c:pt>
                <c:pt idx="1757">
                  <c:v>40840</c:v>
                </c:pt>
                <c:pt idx="1758">
                  <c:v>40841</c:v>
                </c:pt>
                <c:pt idx="1759">
                  <c:v>40842</c:v>
                </c:pt>
                <c:pt idx="1760">
                  <c:v>40843</c:v>
                </c:pt>
                <c:pt idx="1761">
                  <c:v>40844</c:v>
                </c:pt>
                <c:pt idx="1762">
                  <c:v>40845</c:v>
                </c:pt>
                <c:pt idx="1763">
                  <c:v>40846</c:v>
                </c:pt>
                <c:pt idx="1764">
                  <c:v>40847</c:v>
                </c:pt>
                <c:pt idx="1765">
                  <c:v>40848</c:v>
                </c:pt>
                <c:pt idx="1766">
                  <c:v>40849</c:v>
                </c:pt>
                <c:pt idx="1767">
                  <c:v>40850</c:v>
                </c:pt>
                <c:pt idx="1768">
                  <c:v>40851</c:v>
                </c:pt>
                <c:pt idx="1769">
                  <c:v>40852</c:v>
                </c:pt>
                <c:pt idx="1770">
                  <c:v>40853</c:v>
                </c:pt>
                <c:pt idx="1771">
                  <c:v>40854</c:v>
                </c:pt>
                <c:pt idx="1772">
                  <c:v>40855</c:v>
                </c:pt>
                <c:pt idx="1773">
                  <c:v>40856</c:v>
                </c:pt>
                <c:pt idx="1774">
                  <c:v>40857</c:v>
                </c:pt>
                <c:pt idx="1775">
                  <c:v>40858</c:v>
                </c:pt>
                <c:pt idx="1776">
                  <c:v>40859</c:v>
                </c:pt>
                <c:pt idx="1777">
                  <c:v>40860</c:v>
                </c:pt>
                <c:pt idx="1778">
                  <c:v>40861</c:v>
                </c:pt>
                <c:pt idx="1779">
                  <c:v>40862</c:v>
                </c:pt>
                <c:pt idx="1780">
                  <c:v>40863</c:v>
                </c:pt>
                <c:pt idx="1781">
                  <c:v>40864</c:v>
                </c:pt>
                <c:pt idx="1782">
                  <c:v>40865</c:v>
                </c:pt>
                <c:pt idx="1783">
                  <c:v>40866</c:v>
                </c:pt>
                <c:pt idx="1784">
                  <c:v>40867</c:v>
                </c:pt>
                <c:pt idx="1785">
                  <c:v>40868</c:v>
                </c:pt>
                <c:pt idx="1786">
                  <c:v>40869</c:v>
                </c:pt>
                <c:pt idx="1787">
                  <c:v>40870</c:v>
                </c:pt>
                <c:pt idx="1788">
                  <c:v>40871</c:v>
                </c:pt>
                <c:pt idx="1789">
                  <c:v>40872</c:v>
                </c:pt>
                <c:pt idx="1790">
                  <c:v>40873</c:v>
                </c:pt>
                <c:pt idx="1791">
                  <c:v>40874</c:v>
                </c:pt>
                <c:pt idx="1792">
                  <c:v>40875</c:v>
                </c:pt>
                <c:pt idx="1793">
                  <c:v>40876</c:v>
                </c:pt>
                <c:pt idx="1794">
                  <c:v>40877</c:v>
                </c:pt>
                <c:pt idx="1795">
                  <c:v>40878</c:v>
                </c:pt>
                <c:pt idx="1796">
                  <c:v>40879</c:v>
                </c:pt>
                <c:pt idx="1797">
                  <c:v>40880</c:v>
                </c:pt>
                <c:pt idx="1798">
                  <c:v>40881</c:v>
                </c:pt>
                <c:pt idx="1799">
                  <c:v>40882</c:v>
                </c:pt>
                <c:pt idx="1800">
                  <c:v>40883</c:v>
                </c:pt>
                <c:pt idx="1801">
                  <c:v>40884</c:v>
                </c:pt>
                <c:pt idx="1802">
                  <c:v>40885</c:v>
                </c:pt>
                <c:pt idx="1803">
                  <c:v>40886</c:v>
                </c:pt>
                <c:pt idx="1804">
                  <c:v>40887</c:v>
                </c:pt>
                <c:pt idx="1805">
                  <c:v>40888</c:v>
                </c:pt>
                <c:pt idx="1806">
                  <c:v>40889</c:v>
                </c:pt>
                <c:pt idx="1807">
                  <c:v>40890</c:v>
                </c:pt>
                <c:pt idx="1808">
                  <c:v>40891</c:v>
                </c:pt>
                <c:pt idx="1809">
                  <c:v>40892</c:v>
                </c:pt>
                <c:pt idx="1810">
                  <c:v>40893</c:v>
                </c:pt>
                <c:pt idx="1811">
                  <c:v>40894</c:v>
                </c:pt>
                <c:pt idx="1812">
                  <c:v>40895</c:v>
                </c:pt>
                <c:pt idx="1813">
                  <c:v>40896</c:v>
                </c:pt>
                <c:pt idx="1814">
                  <c:v>40897</c:v>
                </c:pt>
                <c:pt idx="1815">
                  <c:v>40898</c:v>
                </c:pt>
                <c:pt idx="1816">
                  <c:v>40899</c:v>
                </c:pt>
                <c:pt idx="1817">
                  <c:v>40900</c:v>
                </c:pt>
                <c:pt idx="1818">
                  <c:v>40901</c:v>
                </c:pt>
                <c:pt idx="1819">
                  <c:v>40902</c:v>
                </c:pt>
                <c:pt idx="1820">
                  <c:v>40903</c:v>
                </c:pt>
                <c:pt idx="1821">
                  <c:v>40904</c:v>
                </c:pt>
                <c:pt idx="1822">
                  <c:v>40905</c:v>
                </c:pt>
                <c:pt idx="1823">
                  <c:v>40906</c:v>
                </c:pt>
                <c:pt idx="1824">
                  <c:v>40907</c:v>
                </c:pt>
                <c:pt idx="1825">
                  <c:v>40908</c:v>
                </c:pt>
                <c:pt idx="1826">
                  <c:v>40909</c:v>
                </c:pt>
                <c:pt idx="1827">
                  <c:v>40910</c:v>
                </c:pt>
                <c:pt idx="1828">
                  <c:v>40911</c:v>
                </c:pt>
                <c:pt idx="1829">
                  <c:v>40912</c:v>
                </c:pt>
                <c:pt idx="1830">
                  <c:v>40913</c:v>
                </c:pt>
                <c:pt idx="1831">
                  <c:v>40914</c:v>
                </c:pt>
                <c:pt idx="1832">
                  <c:v>40915</c:v>
                </c:pt>
                <c:pt idx="1833">
                  <c:v>40916</c:v>
                </c:pt>
                <c:pt idx="1834">
                  <c:v>40917</c:v>
                </c:pt>
                <c:pt idx="1835">
                  <c:v>40918</c:v>
                </c:pt>
                <c:pt idx="1836">
                  <c:v>40919</c:v>
                </c:pt>
                <c:pt idx="1837">
                  <c:v>40920</c:v>
                </c:pt>
                <c:pt idx="1838">
                  <c:v>40921</c:v>
                </c:pt>
                <c:pt idx="1839">
                  <c:v>40922</c:v>
                </c:pt>
                <c:pt idx="1840">
                  <c:v>40923</c:v>
                </c:pt>
                <c:pt idx="1841">
                  <c:v>40924</c:v>
                </c:pt>
                <c:pt idx="1842">
                  <c:v>40925</c:v>
                </c:pt>
                <c:pt idx="1843">
                  <c:v>40926</c:v>
                </c:pt>
                <c:pt idx="1844">
                  <c:v>40927</c:v>
                </c:pt>
                <c:pt idx="1845">
                  <c:v>40928</c:v>
                </c:pt>
                <c:pt idx="1846">
                  <c:v>40929</c:v>
                </c:pt>
                <c:pt idx="1847">
                  <c:v>40930</c:v>
                </c:pt>
                <c:pt idx="1848">
                  <c:v>40931</c:v>
                </c:pt>
                <c:pt idx="1849">
                  <c:v>40932</c:v>
                </c:pt>
                <c:pt idx="1850">
                  <c:v>40933</c:v>
                </c:pt>
                <c:pt idx="1851">
                  <c:v>40934</c:v>
                </c:pt>
                <c:pt idx="1852">
                  <c:v>40935</c:v>
                </c:pt>
                <c:pt idx="1853">
                  <c:v>40936</c:v>
                </c:pt>
                <c:pt idx="1854">
                  <c:v>40937</c:v>
                </c:pt>
                <c:pt idx="1855">
                  <c:v>40938</c:v>
                </c:pt>
                <c:pt idx="1856">
                  <c:v>40939</c:v>
                </c:pt>
                <c:pt idx="1857">
                  <c:v>40940</c:v>
                </c:pt>
                <c:pt idx="1858">
                  <c:v>40941</c:v>
                </c:pt>
                <c:pt idx="1859">
                  <c:v>40942</c:v>
                </c:pt>
                <c:pt idx="1860">
                  <c:v>40943</c:v>
                </c:pt>
                <c:pt idx="1861">
                  <c:v>40944</c:v>
                </c:pt>
                <c:pt idx="1862">
                  <c:v>40945</c:v>
                </c:pt>
                <c:pt idx="1863">
                  <c:v>40946</c:v>
                </c:pt>
                <c:pt idx="1864">
                  <c:v>40947</c:v>
                </c:pt>
                <c:pt idx="1865">
                  <c:v>40948</c:v>
                </c:pt>
                <c:pt idx="1866">
                  <c:v>40949</c:v>
                </c:pt>
                <c:pt idx="1867">
                  <c:v>40950</c:v>
                </c:pt>
                <c:pt idx="1868">
                  <c:v>40951</c:v>
                </c:pt>
                <c:pt idx="1869">
                  <c:v>40952</c:v>
                </c:pt>
                <c:pt idx="1870">
                  <c:v>40953</c:v>
                </c:pt>
                <c:pt idx="1871">
                  <c:v>40954</c:v>
                </c:pt>
                <c:pt idx="1872">
                  <c:v>40955</c:v>
                </c:pt>
                <c:pt idx="1873">
                  <c:v>40956</c:v>
                </c:pt>
                <c:pt idx="1874">
                  <c:v>40957</c:v>
                </c:pt>
                <c:pt idx="1875">
                  <c:v>40958</c:v>
                </c:pt>
                <c:pt idx="1876">
                  <c:v>40959</c:v>
                </c:pt>
                <c:pt idx="1877">
                  <c:v>40960</c:v>
                </c:pt>
                <c:pt idx="1878">
                  <c:v>40961</c:v>
                </c:pt>
                <c:pt idx="1879">
                  <c:v>40962</c:v>
                </c:pt>
                <c:pt idx="1880">
                  <c:v>40963</c:v>
                </c:pt>
                <c:pt idx="1881">
                  <c:v>40964</c:v>
                </c:pt>
                <c:pt idx="1882">
                  <c:v>40965</c:v>
                </c:pt>
                <c:pt idx="1883">
                  <c:v>40966</c:v>
                </c:pt>
                <c:pt idx="1884">
                  <c:v>40967</c:v>
                </c:pt>
                <c:pt idx="1885">
                  <c:v>40968</c:v>
                </c:pt>
                <c:pt idx="1886">
                  <c:v>40969</c:v>
                </c:pt>
                <c:pt idx="1887">
                  <c:v>40970</c:v>
                </c:pt>
                <c:pt idx="1888">
                  <c:v>40971</c:v>
                </c:pt>
                <c:pt idx="1889">
                  <c:v>40972</c:v>
                </c:pt>
                <c:pt idx="1890">
                  <c:v>40973</c:v>
                </c:pt>
                <c:pt idx="1891">
                  <c:v>40974</c:v>
                </c:pt>
                <c:pt idx="1892">
                  <c:v>40975</c:v>
                </c:pt>
                <c:pt idx="1893">
                  <c:v>40976</c:v>
                </c:pt>
                <c:pt idx="1894">
                  <c:v>40977</c:v>
                </c:pt>
                <c:pt idx="1895">
                  <c:v>40978</c:v>
                </c:pt>
                <c:pt idx="1896">
                  <c:v>40979</c:v>
                </c:pt>
                <c:pt idx="1897">
                  <c:v>40980</c:v>
                </c:pt>
                <c:pt idx="1898">
                  <c:v>40981</c:v>
                </c:pt>
                <c:pt idx="1899">
                  <c:v>40982</c:v>
                </c:pt>
                <c:pt idx="1900">
                  <c:v>40983</c:v>
                </c:pt>
                <c:pt idx="1901">
                  <c:v>40984</c:v>
                </c:pt>
                <c:pt idx="1902">
                  <c:v>40985</c:v>
                </c:pt>
                <c:pt idx="1903">
                  <c:v>40986</c:v>
                </c:pt>
                <c:pt idx="1904">
                  <c:v>40987</c:v>
                </c:pt>
                <c:pt idx="1905">
                  <c:v>40988</c:v>
                </c:pt>
                <c:pt idx="1906">
                  <c:v>40989</c:v>
                </c:pt>
                <c:pt idx="1907">
                  <c:v>40990</c:v>
                </c:pt>
                <c:pt idx="1908">
                  <c:v>40991</c:v>
                </c:pt>
                <c:pt idx="1909">
                  <c:v>40992</c:v>
                </c:pt>
                <c:pt idx="1910">
                  <c:v>40993</c:v>
                </c:pt>
                <c:pt idx="1911">
                  <c:v>40994</c:v>
                </c:pt>
                <c:pt idx="1912">
                  <c:v>40995</c:v>
                </c:pt>
                <c:pt idx="1913">
                  <c:v>40996</c:v>
                </c:pt>
                <c:pt idx="1914">
                  <c:v>40997</c:v>
                </c:pt>
                <c:pt idx="1915">
                  <c:v>40998</c:v>
                </c:pt>
                <c:pt idx="1916">
                  <c:v>40999</c:v>
                </c:pt>
                <c:pt idx="1917">
                  <c:v>41000</c:v>
                </c:pt>
                <c:pt idx="1918">
                  <c:v>41001</c:v>
                </c:pt>
                <c:pt idx="1919">
                  <c:v>41002</c:v>
                </c:pt>
                <c:pt idx="1920">
                  <c:v>41003</c:v>
                </c:pt>
                <c:pt idx="1921">
                  <c:v>41004</c:v>
                </c:pt>
                <c:pt idx="1922">
                  <c:v>41005</c:v>
                </c:pt>
                <c:pt idx="1923">
                  <c:v>41006</c:v>
                </c:pt>
                <c:pt idx="1924">
                  <c:v>41007</c:v>
                </c:pt>
                <c:pt idx="1925">
                  <c:v>41008</c:v>
                </c:pt>
                <c:pt idx="1926">
                  <c:v>41009</c:v>
                </c:pt>
                <c:pt idx="1927">
                  <c:v>41010</c:v>
                </c:pt>
                <c:pt idx="1928">
                  <c:v>41011</c:v>
                </c:pt>
                <c:pt idx="1929">
                  <c:v>41012</c:v>
                </c:pt>
                <c:pt idx="1930">
                  <c:v>41013</c:v>
                </c:pt>
                <c:pt idx="1931">
                  <c:v>41014</c:v>
                </c:pt>
                <c:pt idx="1932">
                  <c:v>41015</c:v>
                </c:pt>
                <c:pt idx="1933">
                  <c:v>41016</c:v>
                </c:pt>
                <c:pt idx="1934">
                  <c:v>41017</c:v>
                </c:pt>
                <c:pt idx="1935">
                  <c:v>41018</c:v>
                </c:pt>
                <c:pt idx="1936">
                  <c:v>41019</c:v>
                </c:pt>
                <c:pt idx="1937">
                  <c:v>41020</c:v>
                </c:pt>
                <c:pt idx="1938">
                  <c:v>41021</c:v>
                </c:pt>
                <c:pt idx="1939">
                  <c:v>41022</c:v>
                </c:pt>
                <c:pt idx="1940">
                  <c:v>41023</c:v>
                </c:pt>
                <c:pt idx="1941">
                  <c:v>41024</c:v>
                </c:pt>
                <c:pt idx="1942">
                  <c:v>41025</c:v>
                </c:pt>
                <c:pt idx="1943">
                  <c:v>41026</c:v>
                </c:pt>
                <c:pt idx="1944">
                  <c:v>41027</c:v>
                </c:pt>
                <c:pt idx="1945">
                  <c:v>41028</c:v>
                </c:pt>
                <c:pt idx="1946">
                  <c:v>41029</c:v>
                </c:pt>
                <c:pt idx="1947">
                  <c:v>41030</c:v>
                </c:pt>
                <c:pt idx="1948">
                  <c:v>41031</c:v>
                </c:pt>
                <c:pt idx="1949">
                  <c:v>41032</c:v>
                </c:pt>
                <c:pt idx="1950">
                  <c:v>41033</c:v>
                </c:pt>
                <c:pt idx="1951">
                  <c:v>41034</c:v>
                </c:pt>
                <c:pt idx="1952">
                  <c:v>41035</c:v>
                </c:pt>
                <c:pt idx="1953">
                  <c:v>41036</c:v>
                </c:pt>
                <c:pt idx="1954">
                  <c:v>41037</c:v>
                </c:pt>
                <c:pt idx="1955">
                  <c:v>41038</c:v>
                </c:pt>
                <c:pt idx="1956">
                  <c:v>41039</c:v>
                </c:pt>
                <c:pt idx="1957">
                  <c:v>41040</c:v>
                </c:pt>
                <c:pt idx="1958">
                  <c:v>41041</c:v>
                </c:pt>
                <c:pt idx="1959">
                  <c:v>41042</c:v>
                </c:pt>
                <c:pt idx="1960">
                  <c:v>41043</c:v>
                </c:pt>
                <c:pt idx="1961">
                  <c:v>41044</c:v>
                </c:pt>
                <c:pt idx="1962">
                  <c:v>41045</c:v>
                </c:pt>
                <c:pt idx="1963">
                  <c:v>41046</c:v>
                </c:pt>
                <c:pt idx="1964">
                  <c:v>41047</c:v>
                </c:pt>
                <c:pt idx="1965">
                  <c:v>41048</c:v>
                </c:pt>
                <c:pt idx="1966">
                  <c:v>41049</c:v>
                </c:pt>
                <c:pt idx="1967">
                  <c:v>41050</c:v>
                </c:pt>
                <c:pt idx="1968">
                  <c:v>41051</c:v>
                </c:pt>
                <c:pt idx="1969">
                  <c:v>41052</c:v>
                </c:pt>
                <c:pt idx="1970">
                  <c:v>41053</c:v>
                </c:pt>
                <c:pt idx="1971">
                  <c:v>41054</c:v>
                </c:pt>
                <c:pt idx="1972">
                  <c:v>41055</c:v>
                </c:pt>
                <c:pt idx="1973">
                  <c:v>41056</c:v>
                </c:pt>
                <c:pt idx="1974">
                  <c:v>41057</c:v>
                </c:pt>
                <c:pt idx="1975">
                  <c:v>41058</c:v>
                </c:pt>
                <c:pt idx="1976">
                  <c:v>41059</c:v>
                </c:pt>
                <c:pt idx="1977">
                  <c:v>41060</c:v>
                </c:pt>
                <c:pt idx="1978">
                  <c:v>41061</c:v>
                </c:pt>
                <c:pt idx="1979">
                  <c:v>41062</c:v>
                </c:pt>
                <c:pt idx="1980">
                  <c:v>41063</c:v>
                </c:pt>
                <c:pt idx="1981">
                  <c:v>41064</c:v>
                </c:pt>
                <c:pt idx="1982">
                  <c:v>41065</c:v>
                </c:pt>
                <c:pt idx="1983">
                  <c:v>41066</c:v>
                </c:pt>
                <c:pt idx="1984">
                  <c:v>41067</c:v>
                </c:pt>
                <c:pt idx="1985">
                  <c:v>41068</c:v>
                </c:pt>
                <c:pt idx="1986">
                  <c:v>41069</c:v>
                </c:pt>
                <c:pt idx="1987">
                  <c:v>41070</c:v>
                </c:pt>
                <c:pt idx="1988">
                  <c:v>41071</c:v>
                </c:pt>
                <c:pt idx="1989">
                  <c:v>41072</c:v>
                </c:pt>
                <c:pt idx="1990">
                  <c:v>41073</c:v>
                </c:pt>
                <c:pt idx="1991">
                  <c:v>41074</c:v>
                </c:pt>
                <c:pt idx="1992">
                  <c:v>41075</c:v>
                </c:pt>
                <c:pt idx="1993">
                  <c:v>41076</c:v>
                </c:pt>
                <c:pt idx="1994">
                  <c:v>41077</c:v>
                </c:pt>
                <c:pt idx="1995">
                  <c:v>41078</c:v>
                </c:pt>
                <c:pt idx="1996">
                  <c:v>41079</c:v>
                </c:pt>
                <c:pt idx="1997">
                  <c:v>41080</c:v>
                </c:pt>
                <c:pt idx="1998">
                  <c:v>41081</c:v>
                </c:pt>
                <c:pt idx="1999">
                  <c:v>41082</c:v>
                </c:pt>
                <c:pt idx="2000">
                  <c:v>41083</c:v>
                </c:pt>
                <c:pt idx="2001">
                  <c:v>41084</c:v>
                </c:pt>
                <c:pt idx="2002">
                  <c:v>41085</c:v>
                </c:pt>
                <c:pt idx="2003">
                  <c:v>41086</c:v>
                </c:pt>
                <c:pt idx="2004">
                  <c:v>41087</c:v>
                </c:pt>
                <c:pt idx="2005">
                  <c:v>41088</c:v>
                </c:pt>
                <c:pt idx="2006">
                  <c:v>41089</c:v>
                </c:pt>
                <c:pt idx="2007">
                  <c:v>41090</c:v>
                </c:pt>
                <c:pt idx="2008">
                  <c:v>41091</c:v>
                </c:pt>
                <c:pt idx="2009">
                  <c:v>41092</c:v>
                </c:pt>
                <c:pt idx="2010">
                  <c:v>41093</c:v>
                </c:pt>
                <c:pt idx="2011">
                  <c:v>41094</c:v>
                </c:pt>
                <c:pt idx="2012">
                  <c:v>41095</c:v>
                </c:pt>
                <c:pt idx="2013">
                  <c:v>41096</c:v>
                </c:pt>
                <c:pt idx="2014">
                  <c:v>41097</c:v>
                </c:pt>
                <c:pt idx="2015">
                  <c:v>41098</c:v>
                </c:pt>
                <c:pt idx="2016">
                  <c:v>41099</c:v>
                </c:pt>
                <c:pt idx="2017">
                  <c:v>41100</c:v>
                </c:pt>
                <c:pt idx="2018">
                  <c:v>41101</c:v>
                </c:pt>
                <c:pt idx="2019">
                  <c:v>41102</c:v>
                </c:pt>
                <c:pt idx="2020">
                  <c:v>41103</c:v>
                </c:pt>
                <c:pt idx="2021">
                  <c:v>41104</c:v>
                </c:pt>
                <c:pt idx="2022">
                  <c:v>41105</c:v>
                </c:pt>
                <c:pt idx="2023">
                  <c:v>41106</c:v>
                </c:pt>
                <c:pt idx="2024">
                  <c:v>41107</c:v>
                </c:pt>
                <c:pt idx="2025">
                  <c:v>41108</c:v>
                </c:pt>
                <c:pt idx="2026">
                  <c:v>41109</c:v>
                </c:pt>
                <c:pt idx="2027">
                  <c:v>41110</c:v>
                </c:pt>
                <c:pt idx="2028">
                  <c:v>41111</c:v>
                </c:pt>
                <c:pt idx="2029">
                  <c:v>41112</c:v>
                </c:pt>
                <c:pt idx="2030">
                  <c:v>41113</c:v>
                </c:pt>
                <c:pt idx="2031">
                  <c:v>41114</c:v>
                </c:pt>
                <c:pt idx="2032">
                  <c:v>41115</c:v>
                </c:pt>
                <c:pt idx="2033">
                  <c:v>41116</c:v>
                </c:pt>
                <c:pt idx="2034">
                  <c:v>41117</c:v>
                </c:pt>
                <c:pt idx="2035">
                  <c:v>41118</c:v>
                </c:pt>
                <c:pt idx="2036">
                  <c:v>41119</c:v>
                </c:pt>
                <c:pt idx="2037">
                  <c:v>41120</c:v>
                </c:pt>
                <c:pt idx="2038">
                  <c:v>41121</c:v>
                </c:pt>
                <c:pt idx="2039">
                  <c:v>41122</c:v>
                </c:pt>
                <c:pt idx="2040">
                  <c:v>41123</c:v>
                </c:pt>
                <c:pt idx="2041">
                  <c:v>41124</c:v>
                </c:pt>
                <c:pt idx="2042">
                  <c:v>41125</c:v>
                </c:pt>
                <c:pt idx="2043">
                  <c:v>41126</c:v>
                </c:pt>
                <c:pt idx="2044">
                  <c:v>41127</c:v>
                </c:pt>
                <c:pt idx="2045">
                  <c:v>41128</c:v>
                </c:pt>
                <c:pt idx="2046">
                  <c:v>41129</c:v>
                </c:pt>
                <c:pt idx="2047">
                  <c:v>41130</c:v>
                </c:pt>
                <c:pt idx="2048">
                  <c:v>41131</c:v>
                </c:pt>
                <c:pt idx="2049">
                  <c:v>41132</c:v>
                </c:pt>
                <c:pt idx="2050">
                  <c:v>41133</c:v>
                </c:pt>
                <c:pt idx="2051">
                  <c:v>41134</c:v>
                </c:pt>
                <c:pt idx="2052">
                  <c:v>41135</c:v>
                </c:pt>
                <c:pt idx="2053">
                  <c:v>41136</c:v>
                </c:pt>
                <c:pt idx="2054">
                  <c:v>41137</c:v>
                </c:pt>
                <c:pt idx="2055">
                  <c:v>41138</c:v>
                </c:pt>
                <c:pt idx="2056">
                  <c:v>41139</c:v>
                </c:pt>
                <c:pt idx="2057">
                  <c:v>41140</c:v>
                </c:pt>
                <c:pt idx="2058">
                  <c:v>41141</c:v>
                </c:pt>
                <c:pt idx="2059">
                  <c:v>41142</c:v>
                </c:pt>
                <c:pt idx="2060">
                  <c:v>41143</c:v>
                </c:pt>
                <c:pt idx="2061">
                  <c:v>41144</c:v>
                </c:pt>
                <c:pt idx="2062">
                  <c:v>41145</c:v>
                </c:pt>
                <c:pt idx="2063">
                  <c:v>41146</c:v>
                </c:pt>
                <c:pt idx="2064">
                  <c:v>41147</c:v>
                </c:pt>
                <c:pt idx="2065">
                  <c:v>41148</c:v>
                </c:pt>
                <c:pt idx="2066">
                  <c:v>41149</c:v>
                </c:pt>
                <c:pt idx="2067">
                  <c:v>41150</c:v>
                </c:pt>
                <c:pt idx="2068">
                  <c:v>41151</c:v>
                </c:pt>
                <c:pt idx="2069">
                  <c:v>41152</c:v>
                </c:pt>
                <c:pt idx="2070">
                  <c:v>41153</c:v>
                </c:pt>
                <c:pt idx="2071">
                  <c:v>41154</c:v>
                </c:pt>
                <c:pt idx="2072">
                  <c:v>41155</c:v>
                </c:pt>
                <c:pt idx="2073">
                  <c:v>41156</c:v>
                </c:pt>
                <c:pt idx="2074">
                  <c:v>41157</c:v>
                </c:pt>
                <c:pt idx="2075">
                  <c:v>41158</c:v>
                </c:pt>
                <c:pt idx="2076">
                  <c:v>41159</c:v>
                </c:pt>
                <c:pt idx="2077">
                  <c:v>41160</c:v>
                </c:pt>
                <c:pt idx="2078">
                  <c:v>41161</c:v>
                </c:pt>
                <c:pt idx="2079">
                  <c:v>41162</c:v>
                </c:pt>
                <c:pt idx="2080">
                  <c:v>41163</c:v>
                </c:pt>
                <c:pt idx="2081">
                  <c:v>41164</c:v>
                </c:pt>
                <c:pt idx="2082">
                  <c:v>41165</c:v>
                </c:pt>
                <c:pt idx="2083">
                  <c:v>41166</c:v>
                </c:pt>
                <c:pt idx="2084">
                  <c:v>41167</c:v>
                </c:pt>
                <c:pt idx="2085">
                  <c:v>41168</c:v>
                </c:pt>
                <c:pt idx="2086">
                  <c:v>41169</c:v>
                </c:pt>
                <c:pt idx="2087">
                  <c:v>41170</c:v>
                </c:pt>
                <c:pt idx="2088">
                  <c:v>41171</c:v>
                </c:pt>
                <c:pt idx="2089">
                  <c:v>41172</c:v>
                </c:pt>
                <c:pt idx="2090">
                  <c:v>41173</c:v>
                </c:pt>
                <c:pt idx="2091">
                  <c:v>41174</c:v>
                </c:pt>
                <c:pt idx="2092">
                  <c:v>41175</c:v>
                </c:pt>
                <c:pt idx="2093">
                  <c:v>41176</c:v>
                </c:pt>
                <c:pt idx="2094">
                  <c:v>41177</c:v>
                </c:pt>
                <c:pt idx="2095">
                  <c:v>41178</c:v>
                </c:pt>
                <c:pt idx="2096">
                  <c:v>41179</c:v>
                </c:pt>
                <c:pt idx="2097">
                  <c:v>41180</c:v>
                </c:pt>
                <c:pt idx="2098">
                  <c:v>41181</c:v>
                </c:pt>
                <c:pt idx="2099">
                  <c:v>41182</c:v>
                </c:pt>
                <c:pt idx="2100">
                  <c:v>41183</c:v>
                </c:pt>
                <c:pt idx="2101">
                  <c:v>41184</c:v>
                </c:pt>
                <c:pt idx="2102">
                  <c:v>41185</c:v>
                </c:pt>
                <c:pt idx="2103">
                  <c:v>41186</c:v>
                </c:pt>
                <c:pt idx="2104">
                  <c:v>41187</c:v>
                </c:pt>
                <c:pt idx="2105">
                  <c:v>41188</c:v>
                </c:pt>
                <c:pt idx="2106">
                  <c:v>41189</c:v>
                </c:pt>
                <c:pt idx="2107">
                  <c:v>41190</c:v>
                </c:pt>
                <c:pt idx="2108">
                  <c:v>41191</c:v>
                </c:pt>
                <c:pt idx="2109">
                  <c:v>41192</c:v>
                </c:pt>
                <c:pt idx="2110">
                  <c:v>41193</c:v>
                </c:pt>
                <c:pt idx="2111">
                  <c:v>41194</c:v>
                </c:pt>
                <c:pt idx="2112">
                  <c:v>41195</c:v>
                </c:pt>
                <c:pt idx="2113">
                  <c:v>41196</c:v>
                </c:pt>
                <c:pt idx="2114">
                  <c:v>41197</c:v>
                </c:pt>
                <c:pt idx="2115">
                  <c:v>41198</c:v>
                </c:pt>
                <c:pt idx="2116">
                  <c:v>41199</c:v>
                </c:pt>
                <c:pt idx="2117">
                  <c:v>41200</c:v>
                </c:pt>
                <c:pt idx="2118">
                  <c:v>41201</c:v>
                </c:pt>
                <c:pt idx="2119">
                  <c:v>41202</c:v>
                </c:pt>
                <c:pt idx="2120">
                  <c:v>41203</c:v>
                </c:pt>
                <c:pt idx="2121">
                  <c:v>41204</c:v>
                </c:pt>
                <c:pt idx="2122">
                  <c:v>41205</c:v>
                </c:pt>
                <c:pt idx="2123">
                  <c:v>41206</c:v>
                </c:pt>
                <c:pt idx="2124">
                  <c:v>41207</c:v>
                </c:pt>
                <c:pt idx="2125">
                  <c:v>41208</c:v>
                </c:pt>
                <c:pt idx="2126">
                  <c:v>41209</c:v>
                </c:pt>
                <c:pt idx="2127">
                  <c:v>41210</c:v>
                </c:pt>
                <c:pt idx="2128">
                  <c:v>41211</c:v>
                </c:pt>
                <c:pt idx="2129">
                  <c:v>41212</c:v>
                </c:pt>
                <c:pt idx="2130">
                  <c:v>41213</c:v>
                </c:pt>
                <c:pt idx="2131">
                  <c:v>41214</c:v>
                </c:pt>
                <c:pt idx="2132">
                  <c:v>41215</c:v>
                </c:pt>
                <c:pt idx="2133">
                  <c:v>41216</c:v>
                </c:pt>
                <c:pt idx="2134">
                  <c:v>41217</c:v>
                </c:pt>
                <c:pt idx="2135">
                  <c:v>41218</c:v>
                </c:pt>
                <c:pt idx="2136">
                  <c:v>41219</c:v>
                </c:pt>
                <c:pt idx="2137">
                  <c:v>41220</c:v>
                </c:pt>
                <c:pt idx="2138">
                  <c:v>41221</c:v>
                </c:pt>
                <c:pt idx="2139">
                  <c:v>41222</c:v>
                </c:pt>
                <c:pt idx="2140">
                  <c:v>41223</c:v>
                </c:pt>
                <c:pt idx="2141">
                  <c:v>41224</c:v>
                </c:pt>
                <c:pt idx="2142">
                  <c:v>41225</c:v>
                </c:pt>
                <c:pt idx="2143">
                  <c:v>41226</c:v>
                </c:pt>
                <c:pt idx="2144">
                  <c:v>41227</c:v>
                </c:pt>
                <c:pt idx="2145">
                  <c:v>41228</c:v>
                </c:pt>
                <c:pt idx="2146">
                  <c:v>41229</c:v>
                </c:pt>
                <c:pt idx="2147">
                  <c:v>41230</c:v>
                </c:pt>
                <c:pt idx="2148">
                  <c:v>41231</c:v>
                </c:pt>
                <c:pt idx="2149">
                  <c:v>41232</c:v>
                </c:pt>
                <c:pt idx="2150">
                  <c:v>41233</c:v>
                </c:pt>
                <c:pt idx="2151">
                  <c:v>41234</c:v>
                </c:pt>
                <c:pt idx="2152">
                  <c:v>41235</c:v>
                </c:pt>
                <c:pt idx="2153">
                  <c:v>41236</c:v>
                </c:pt>
                <c:pt idx="2154">
                  <c:v>41237</c:v>
                </c:pt>
                <c:pt idx="2155">
                  <c:v>41238</c:v>
                </c:pt>
                <c:pt idx="2156">
                  <c:v>41239</c:v>
                </c:pt>
                <c:pt idx="2157">
                  <c:v>41240</c:v>
                </c:pt>
                <c:pt idx="2158">
                  <c:v>41241</c:v>
                </c:pt>
                <c:pt idx="2159">
                  <c:v>41242</c:v>
                </c:pt>
                <c:pt idx="2160">
                  <c:v>41243</c:v>
                </c:pt>
                <c:pt idx="2161">
                  <c:v>41244</c:v>
                </c:pt>
                <c:pt idx="2162">
                  <c:v>41245</c:v>
                </c:pt>
                <c:pt idx="2163">
                  <c:v>41246</c:v>
                </c:pt>
                <c:pt idx="2164">
                  <c:v>41247</c:v>
                </c:pt>
                <c:pt idx="2165">
                  <c:v>41248</c:v>
                </c:pt>
                <c:pt idx="2166">
                  <c:v>41249</c:v>
                </c:pt>
                <c:pt idx="2167">
                  <c:v>41250</c:v>
                </c:pt>
                <c:pt idx="2168">
                  <c:v>41251</c:v>
                </c:pt>
                <c:pt idx="2169">
                  <c:v>41252</c:v>
                </c:pt>
                <c:pt idx="2170">
                  <c:v>41253</c:v>
                </c:pt>
                <c:pt idx="2171">
                  <c:v>41254</c:v>
                </c:pt>
                <c:pt idx="2172">
                  <c:v>41255</c:v>
                </c:pt>
                <c:pt idx="2173">
                  <c:v>41256</c:v>
                </c:pt>
                <c:pt idx="2174">
                  <c:v>41257</c:v>
                </c:pt>
                <c:pt idx="2175">
                  <c:v>41258</c:v>
                </c:pt>
                <c:pt idx="2176">
                  <c:v>41259</c:v>
                </c:pt>
                <c:pt idx="2177">
                  <c:v>41260</c:v>
                </c:pt>
                <c:pt idx="2178">
                  <c:v>41261</c:v>
                </c:pt>
                <c:pt idx="2179">
                  <c:v>41262</c:v>
                </c:pt>
                <c:pt idx="2180">
                  <c:v>41263</c:v>
                </c:pt>
                <c:pt idx="2181">
                  <c:v>41264</c:v>
                </c:pt>
                <c:pt idx="2182">
                  <c:v>41265</c:v>
                </c:pt>
                <c:pt idx="2183">
                  <c:v>41266</c:v>
                </c:pt>
                <c:pt idx="2184">
                  <c:v>41267</c:v>
                </c:pt>
                <c:pt idx="2185">
                  <c:v>41268</c:v>
                </c:pt>
                <c:pt idx="2186">
                  <c:v>41269</c:v>
                </c:pt>
                <c:pt idx="2187">
                  <c:v>41270</c:v>
                </c:pt>
                <c:pt idx="2188">
                  <c:v>41271</c:v>
                </c:pt>
                <c:pt idx="2189">
                  <c:v>41272</c:v>
                </c:pt>
                <c:pt idx="2190">
                  <c:v>41273</c:v>
                </c:pt>
                <c:pt idx="2191">
                  <c:v>41274</c:v>
                </c:pt>
                <c:pt idx="2192">
                  <c:v>41275</c:v>
                </c:pt>
                <c:pt idx="2193">
                  <c:v>41276</c:v>
                </c:pt>
                <c:pt idx="2194">
                  <c:v>41277</c:v>
                </c:pt>
                <c:pt idx="2195">
                  <c:v>41278</c:v>
                </c:pt>
                <c:pt idx="2196">
                  <c:v>41279</c:v>
                </c:pt>
                <c:pt idx="2197">
                  <c:v>41280</c:v>
                </c:pt>
                <c:pt idx="2198">
                  <c:v>41281</c:v>
                </c:pt>
                <c:pt idx="2199">
                  <c:v>41282</c:v>
                </c:pt>
                <c:pt idx="2200">
                  <c:v>41283</c:v>
                </c:pt>
                <c:pt idx="2201">
                  <c:v>41284</c:v>
                </c:pt>
                <c:pt idx="2202">
                  <c:v>41285</c:v>
                </c:pt>
                <c:pt idx="2203">
                  <c:v>41286</c:v>
                </c:pt>
                <c:pt idx="2204">
                  <c:v>41287</c:v>
                </c:pt>
                <c:pt idx="2205">
                  <c:v>41288</c:v>
                </c:pt>
                <c:pt idx="2206">
                  <c:v>41289</c:v>
                </c:pt>
                <c:pt idx="2207">
                  <c:v>41290</c:v>
                </c:pt>
                <c:pt idx="2208">
                  <c:v>41291</c:v>
                </c:pt>
                <c:pt idx="2209">
                  <c:v>41292</c:v>
                </c:pt>
                <c:pt idx="2210">
                  <c:v>41293</c:v>
                </c:pt>
                <c:pt idx="2211">
                  <c:v>41294</c:v>
                </c:pt>
                <c:pt idx="2212">
                  <c:v>41295</c:v>
                </c:pt>
                <c:pt idx="2213">
                  <c:v>41296</c:v>
                </c:pt>
                <c:pt idx="2214">
                  <c:v>41297</c:v>
                </c:pt>
                <c:pt idx="2215">
                  <c:v>41298</c:v>
                </c:pt>
                <c:pt idx="2216">
                  <c:v>41299</c:v>
                </c:pt>
                <c:pt idx="2217">
                  <c:v>41300</c:v>
                </c:pt>
                <c:pt idx="2218">
                  <c:v>41301</c:v>
                </c:pt>
                <c:pt idx="2219">
                  <c:v>41302</c:v>
                </c:pt>
                <c:pt idx="2220">
                  <c:v>41303</c:v>
                </c:pt>
                <c:pt idx="2221">
                  <c:v>41304</c:v>
                </c:pt>
                <c:pt idx="2222">
                  <c:v>41305</c:v>
                </c:pt>
                <c:pt idx="2223">
                  <c:v>41306</c:v>
                </c:pt>
                <c:pt idx="2224">
                  <c:v>41307</c:v>
                </c:pt>
                <c:pt idx="2225">
                  <c:v>41308</c:v>
                </c:pt>
                <c:pt idx="2226">
                  <c:v>41309</c:v>
                </c:pt>
                <c:pt idx="2227">
                  <c:v>41310</c:v>
                </c:pt>
                <c:pt idx="2228">
                  <c:v>41311</c:v>
                </c:pt>
                <c:pt idx="2229">
                  <c:v>41312</c:v>
                </c:pt>
                <c:pt idx="2230">
                  <c:v>41313</c:v>
                </c:pt>
                <c:pt idx="2231">
                  <c:v>41314</c:v>
                </c:pt>
                <c:pt idx="2232">
                  <c:v>41315</c:v>
                </c:pt>
                <c:pt idx="2233">
                  <c:v>41316</c:v>
                </c:pt>
                <c:pt idx="2234">
                  <c:v>41317</c:v>
                </c:pt>
                <c:pt idx="2235">
                  <c:v>41318</c:v>
                </c:pt>
                <c:pt idx="2236">
                  <c:v>41319</c:v>
                </c:pt>
                <c:pt idx="2237">
                  <c:v>41320</c:v>
                </c:pt>
                <c:pt idx="2238">
                  <c:v>41321</c:v>
                </c:pt>
                <c:pt idx="2239">
                  <c:v>41322</c:v>
                </c:pt>
                <c:pt idx="2240">
                  <c:v>41323</c:v>
                </c:pt>
                <c:pt idx="2241">
                  <c:v>41324</c:v>
                </c:pt>
                <c:pt idx="2242">
                  <c:v>41325</c:v>
                </c:pt>
                <c:pt idx="2243">
                  <c:v>41326</c:v>
                </c:pt>
                <c:pt idx="2244">
                  <c:v>41327</c:v>
                </c:pt>
                <c:pt idx="2245">
                  <c:v>41328</c:v>
                </c:pt>
                <c:pt idx="2246">
                  <c:v>41329</c:v>
                </c:pt>
                <c:pt idx="2247">
                  <c:v>41330</c:v>
                </c:pt>
                <c:pt idx="2248">
                  <c:v>41331</c:v>
                </c:pt>
                <c:pt idx="2249">
                  <c:v>41332</c:v>
                </c:pt>
                <c:pt idx="2250">
                  <c:v>41333</c:v>
                </c:pt>
                <c:pt idx="2251">
                  <c:v>41334</c:v>
                </c:pt>
                <c:pt idx="2252">
                  <c:v>41335</c:v>
                </c:pt>
                <c:pt idx="2253">
                  <c:v>41336</c:v>
                </c:pt>
                <c:pt idx="2254">
                  <c:v>41337</c:v>
                </c:pt>
                <c:pt idx="2255">
                  <c:v>41338</c:v>
                </c:pt>
                <c:pt idx="2256">
                  <c:v>41339</c:v>
                </c:pt>
                <c:pt idx="2257">
                  <c:v>41340</c:v>
                </c:pt>
                <c:pt idx="2258">
                  <c:v>41341</c:v>
                </c:pt>
                <c:pt idx="2259">
                  <c:v>41342</c:v>
                </c:pt>
                <c:pt idx="2260">
                  <c:v>41343</c:v>
                </c:pt>
                <c:pt idx="2261">
                  <c:v>41344</c:v>
                </c:pt>
                <c:pt idx="2262">
                  <c:v>41345</c:v>
                </c:pt>
                <c:pt idx="2263">
                  <c:v>41346</c:v>
                </c:pt>
                <c:pt idx="2264">
                  <c:v>41347</c:v>
                </c:pt>
                <c:pt idx="2265">
                  <c:v>41348</c:v>
                </c:pt>
                <c:pt idx="2266">
                  <c:v>41349</c:v>
                </c:pt>
                <c:pt idx="2267">
                  <c:v>41350</c:v>
                </c:pt>
                <c:pt idx="2268">
                  <c:v>41351</c:v>
                </c:pt>
                <c:pt idx="2269">
                  <c:v>41352</c:v>
                </c:pt>
                <c:pt idx="2270">
                  <c:v>41353</c:v>
                </c:pt>
                <c:pt idx="2271">
                  <c:v>41354</c:v>
                </c:pt>
                <c:pt idx="2272">
                  <c:v>41355</c:v>
                </c:pt>
                <c:pt idx="2273">
                  <c:v>41356</c:v>
                </c:pt>
                <c:pt idx="2274">
                  <c:v>41357</c:v>
                </c:pt>
                <c:pt idx="2275">
                  <c:v>41358</c:v>
                </c:pt>
                <c:pt idx="2276">
                  <c:v>41359</c:v>
                </c:pt>
                <c:pt idx="2277">
                  <c:v>41360</c:v>
                </c:pt>
                <c:pt idx="2278">
                  <c:v>41361</c:v>
                </c:pt>
                <c:pt idx="2279">
                  <c:v>41362</c:v>
                </c:pt>
                <c:pt idx="2280">
                  <c:v>41363</c:v>
                </c:pt>
                <c:pt idx="2281">
                  <c:v>41364</c:v>
                </c:pt>
                <c:pt idx="2282">
                  <c:v>41365</c:v>
                </c:pt>
                <c:pt idx="2283">
                  <c:v>41366</c:v>
                </c:pt>
                <c:pt idx="2284">
                  <c:v>41367</c:v>
                </c:pt>
                <c:pt idx="2285">
                  <c:v>41368</c:v>
                </c:pt>
                <c:pt idx="2286">
                  <c:v>41369</c:v>
                </c:pt>
                <c:pt idx="2287">
                  <c:v>41370</c:v>
                </c:pt>
                <c:pt idx="2288">
                  <c:v>41371</c:v>
                </c:pt>
                <c:pt idx="2289">
                  <c:v>41372</c:v>
                </c:pt>
                <c:pt idx="2290">
                  <c:v>41373</c:v>
                </c:pt>
                <c:pt idx="2291">
                  <c:v>41374</c:v>
                </c:pt>
                <c:pt idx="2292">
                  <c:v>41375</c:v>
                </c:pt>
                <c:pt idx="2293">
                  <c:v>41376</c:v>
                </c:pt>
                <c:pt idx="2294">
                  <c:v>41377</c:v>
                </c:pt>
                <c:pt idx="2295">
                  <c:v>41378</c:v>
                </c:pt>
                <c:pt idx="2296">
                  <c:v>41379</c:v>
                </c:pt>
                <c:pt idx="2297">
                  <c:v>41380</c:v>
                </c:pt>
                <c:pt idx="2298">
                  <c:v>41381</c:v>
                </c:pt>
                <c:pt idx="2299">
                  <c:v>41382</c:v>
                </c:pt>
                <c:pt idx="2300">
                  <c:v>41383</c:v>
                </c:pt>
                <c:pt idx="2301">
                  <c:v>41384</c:v>
                </c:pt>
                <c:pt idx="2302">
                  <c:v>41385</c:v>
                </c:pt>
                <c:pt idx="2303">
                  <c:v>41386</c:v>
                </c:pt>
                <c:pt idx="2304">
                  <c:v>41387</c:v>
                </c:pt>
                <c:pt idx="2305">
                  <c:v>41388</c:v>
                </c:pt>
                <c:pt idx="2306">
                  <c:v>41389</c:v>
                </c:pt>
                <c:pt idx="2307">
                  <c:v>41390</c:v>
                </c:pt>
                <c:pt idx="2308">
                  <c:v>41391</c:v>
                </c:pt>
                <c:pt idx="2309">
                  <c:v>41392</c:v>
                </c:pt>
                <c:pt idx="2310">
                  <c:v>41393</c:v>
                </c:pt>
                <c:pt idx="2311">
                  <c:v>41394</c:v>
                </c:pt>
                <c:pt idx="2312">
                  <c:v>41395</c:v>
                </c:pt>
                <c:pt idx="2313">
                  <c:v>41396</c:v>
                </c:pt>
                <c:pt idx="2314">
                  <c:v>41397</c:v>
                </c:pt>
                <c:pt idx="2315">
                  <c:v>41398</c:v>
                </c:pt>
                <c:pt idx="2316">
                  <c:v>41399</c:v>
                </c:pt>
                <c:pt idx="2317">
                  <c:v>41400</c:v>
                </c:pt>
                <c:pt idx="2318">
                  <c:v>41401</c:v>
                </c:pt>
                <c:pt idx="2319">
                  <c:v>41402</c:v>
                </c:pt>
                <c:pt idx="2320">
                  <c:v>41403</c:v>
                </c:pt>
                <c:pt idx="2321">
                  <c:v>41404</c:v>
                </c:pt>
                <c:pt idx="2322">
                  <c:v>41405</c:v>
                </c:pt>
                <c:pt idx="2323">
                  <c:v>41406</c:v>
                </c:pt>
                <c:pt idx="2324">
                  <c:v>41407</c:v>
                </c:pt>
                <c:pt idx="2325">
                  <c:v>41408</c:v>
                </c:pt>
                <c:pt idx="2326">
                  <c:v>41409</c:v>
                </c:pt>
                <c:pt idx="2327">
                  <c:v>41410</c:v>
                </c:pt>
                <c:pt idx="2328">
                  <c:v>41411</c:v>
                </c:pt>
                <c:pt idx="2329">
                  <c:v>41412</c:v>
                </c:pt>
                <c:pt idx="2330">
                  <c:v>41413</c:v>
                </c:pt>
                <c:pt idx="2331">
                  <c:v>41414</c:v>
                </c:pt>
                <c:pt idx="2332">
                  <c:v>41415</c:v>
                </c:pt>
                <c:pt idx="2333">
                  <c:v>41416</c:v>
                </c:pt>
                <c:pt idx="2334">
                  <c:v>41417</c:v>
                </c:pt>
                <c:pt idx="2335">
                  <c:v>41418</c:v>
                </c:pt>
                <c:pt idx="2336">
                  <c:v>41419</c:v>
                </c:pt>
                <c:pt idx="2337">
                  <c:v>41420</c:v>
                </c:pt>
                <c:pt idx="2338">
                  <c:v>41421</c:v>
                </c:pt>
                <c:pt idx="2339">
                  <c:v>41422</c:v>
                </c:pt>
                <c:pt idx="2340">
                  <c:v>41423</c:v>
                </c:pt>
                <c:pt idx="2341">
                  <c:v>41424</c:v>
                </c:pt>
                <c:pt idx="2342">
                  <c:v>41425</c:v>
                </c:pt>
                <c:pt idx="2343">
                  <c:v>41426</c:v>
                </c:pt>
                <c:pt idx="2344">
                  <c:v>41427</c:v>
                </c:pt>
                <c:pt idx="2345">
                  <c:v>41428</c:v>
                </c:pt>
                <c:pt idx="2346">
                  <c:v>41429</c:v>
                </c:pt>
                <c:pt idx="2347">
                  <c:v>41430</c:v>
                </c:pt>
                <c:pt idx="2348">
                  <c:v>41431</c:v>
                </c:pt>
                <c:pt idx="2349">
                  <c:v>41432</c:v>
                </c:pt>
                <c:pt idx="2350">
                  <c:v>41433</c:v>
                </c:pt>
                <c:pt idx="2351">
                  <c:v>41434</c:v>
                </c:pt>
                <c:pt idx="2352">
                  <c:v>41435</c:v>
                </c:pt>
                <c:pt idx="2353">
                  <c:v>41436</c:v>
                </c:pt>
                <c:pt idx="2354">
                  <c:v>41437</c:v>
                </c:pt>
                <c:pt idx="2355">
                  <c:v>41438</c:v>
                </c:pt>
                <c:pt idx="2356">
                  <c:v>41439</c:v>
                </c:pt>
                <c:pt idx="2357">
                  <c:v>41440</c:v>
                </c:pt>
                <c:pt idx="2358">
                  <c:v>41441</c:v>
                </c:pt>
                <c:pt idx="2359">
                  <c:v>41442</c:v>
                </c:pt>
                <c:pt idx="2360">
                  <c:v>41443</c:v>
                </c:pt>
                <c:pt idx="2361">
                  <c:v>41444</c:v>
                </c:pt>
                <c:pt idx="2362">
                  <c:v>41445</c:v>
                </c:pt>
                <c:pt idx="2363">
                  <c:v>41446</c:v>
                </c:pt>
                <c:pt idx="2364">
                  <c:v>41447</c:v>
                </c:pt>
                <c:pt idx="2365">
                  <c:v>41448</c:v>
                </c:pt>
                <c:pt idx="2366">
                  <c:v>41449</c:v>
                </c:pt>
                <c:pt idx="2367">
                  <c:v>41450</c:v>
                </c:pt>
                <c:pt idx="2368">
                  <c:v>41451</c:v>
                </c:pt>
                <c:pt idx="2369">
                  <c:v>41452</c:v>
                </c:pt>
                <c:pt idx="2370">
                  <c:v>41453</c:v>
                </c:pt>
                <c:pt idx="2371">
                  <c:v>41454</c:v>
                </c:pt>
                <c:pt idx="2372">
                  <c:v>41455</c:v>
                </c:pt>
                <c:pt idx="2373">
                  <c:v>41456</c:v>
                </c:pt>
                <c:pt idx="2374">
                  <c:v>41457</c:v>
                </c:pt>
                <c:pt idx="2375">
                  <c:v>41458</c:v>
                </c:pt>
                <c:pt idx="2376">
                  <c:v>41459</c:v>
                </c:pt>
                <c:pt idx="2377">
                  <c:v>41460</c:v>
                </c:pt>
                <c:pt idx="2378">
                  <c:v>41461</c:v>
                </c:pt>
                <c:pt idx="2379">
                  <c:v>41462</c:v>
                </c:pt>
                <c:pt idx="2380">
                  <c:v>41463</c:v>
                </c:pt>
                <c:pt idx="2381">
                  <c:v>41464</c:v>
                </c:pt>
                <c:pt idx="2382">
                  <c:v>41465</c:v>
                </c:pt>
                <c:pt idx="2383">
                  <c:v>41466</c:v>
                </c:pt>
                <c:pt idx="2384">
                  <c:v>41467</c:v>
                </c:pt>
                <c:pt idx="2385">
                  <c:v>41468</c:v>
                </c:pt>
                <c:pt idx="2386">
                  <c:v>41469</c:v>
                </c:pt>
                <c:pt idx="2387">
                  <c:v>41470</c:v>
                </c:pt>
                <c:pt idx="2388">
                  <c:v>41471</c:v>
                </c:pt>
                <c:pt idx="2389">
                  <c:v>41472</c:v>
                </c:pt>
                <c:pt idx="2390">
                  <c:v>41473</c:v>
                </c:pt>
                <c:pt idx="2391">
                  <c:v>41474</c:v>
                </c:pt>
                <c:pt idx="2392">
                  <c:v>41475</c:v>
                </c:pt>
                <c:pt idx="2393">
                  <c:v>41476</c:v>
                </c:pt>
                <c:pt idx="2394">
                  <c:v>41477</c:v>
                </c:pt>
                <c:pt idx="2395">
                  <c:v>41478</c:v>
                </c:pt>
                <c:pt idx="2396">
                  <c:v>41479</c:v>
                </c:pt>
                <c:pt idx="2397">
                  <c:v>41480</c:v>
                </c:pt>
                <c:pt idx="2398">
                  <c:v>41481</c:v>
                </c:pt>
                <c:pt idx="2399">
                  <c:v>41482</c:v>
                </c:pt>
                <c:pt idx="2400">
                  <c:v>41483</c:v>
                </c:pt>
                <c:pt idx="2401">
                  <c:v>41484</c:v>
                </c:pt>
                <c:pt idx="2402">
                  <c:v>41485</c:v>
                </c:pt>
                <c:pt idx="2403">
                  <c:v>41486</c:v>
                </c:pt>
                <c:pt idx="2404">
                  <c:v>41487</c:v>
                </c:pt>
                <c:pt idx="2405">
                  <c:v>41488</c:v>
                </c:pt>
                <c:pt idx="2406">
                  <c:v>41489</c:v>
                </c:pt>
                <c:pt idx="2407">
                  <c:v>41490</c:v>
                </c:pt>
                <c:pt idx="2408">
                  <c:v>41491</c:v>
                </c:pt>
                <c:pt idx="2409">
                  <c:v>41492</c:v>
                </c:pt>
                <c:pt idx="2410">
                  <c:v>41493</c:v>
                </c:pt>
                <c:pt idx="2411">
                  <c:v>41494</c:v>
                </c:pt>
                <c:pt idx="2412">
                  <c:v>41495</c:v>
                </c:pt>
                <c:pt idx="2413">
                  <c:v>41496</c:v>
                </c:pt>
                <c:pt idx="2414">
                  <c:v>41497</c:v>
                </c:pt>
                <c:pt idx="2415">
                  <c:v>41498</c:v>
                </c:pt>
                <c:pt idx="2416">
                  <c:v>41499</c:v>
                </c:pt>
                <c:pt idx="2417">
                  <c:v>41500</c:v>
                </c:pt>
                <c:pt idx="2418">
                  <c:v>41501</c:v>
                </c:pt>
                <c:pt idx="2419">
                  <c:v>41502</c:v>
                </c:pt>
                <c:pt idx="2420">
                  <c:v>41503</c:v>
                </c:pt>
                <c:pt idx="2421">
                  <c:v>41504</c:v>
                </c:pt>
                <c:pt idx="2422">
                  <c:v>41505</c:v>
                </c:pt>
                <c:pt idx="2423">
                  <c:v>41506</c:v>
                </c:pt>
                <c:pt idx="2424">
                  <c:v>41507</c:v>
                </c:pt>
                <c:pt idx="2425">
                  <c:v>41508</c:v>
                </c:pt>
                <c:pt idx="2426">
                  <c:v>41509</c:v>
                </c:pt>
                <c:pt idx="2427">
                  <c:v>41510</c:v>
                </c:pt>
                <c:pt idx="2428">
                  <c:v>41511</c:v>
                </c:pt>
                <c:pt idx="2429">
                  <c:v>41512</c:v>
                </c:pt>
                <c:pt idx="2430">
                  <c:v>41513</c:v>
                </c:pt>
                <c:pt idx="2431">
                  <c:v>41514</c:v>
                </c:pt>
                <c:pt idx="2432">
                  <c:v>41515</c:v>
                </c:pt>
                <c:pt idx="2433">
                  <c:v>41516</c:v>
                </c:pt>
                <c:pt idx="2434">
                  <c:v>41517</c:v>
                </c:pt>
                <c:pt idx="2435">
                  <c:v>41518</c:v>
                </c:pt>
                <c:pt idx="2436">
                  <c:v>41519</c:v>
                </c:pt>
                <c:pt idx="2437">
                  <c:v>41520</c:v>
                </c:pt>
                <c:pt idx="2438">
                  <c:v>41521</c:v>
                </c:pt>
                <c:pt idx="2439">
                  <c:v>41522</c:v>
                </c:pt>
                <c:pt idx="2440">
                  <c:v>41523</c:v>
                </c:pt>
                <c:pt idx="2441">
                  <c:v>41524</c:v>
                </c:pt>
                <c:pt idx="2442">
                  <c:v>41525</c:v>
                </c:pt>
                <c:pt idx="2443">
                  <c:v>41526</c:v>
                </c:pt>
                <c:pt idx="2444">
                  <c:v>41527</c:v>
                </c:pt>
                <c:pt idx="2445">
                  <c:v>41528</c:v>
                </c:pt>
                <c:pt idx="2446">
                  <c:v>41529</c:v>
                </c:pt>
                <c:pt idx="2447">
                  <c:v>41530</c:v>
                </c:pt>
                <c:pt idx="2448">
                  <c:v>41531</c:v>
                </c:pt>
                <c:pt idx="2449">
                  <c:v>41532</c:v>
                </c:pt>
                <c:pt idx="2450">
                  <c:v>41533</c:v>
                </c:pt>
                <c:pt idx="2451">
                  <c:v>41534</c:v>
                </c:pt>
                <c:pt idx="2452">
                  <c:v>41535</c:v>
                </c:pt>
                <c:pt idx="2453">
                  <c:v>41536</c:v>
                </c:pt>
                <c:pt idx="2454">
                  <c:v>41537</c:v>
                </c:pt>
                <c:pt idx="2455">
                  <c:v>41538</c:v>
                </c:pt>
                <c:pt idx="2456">
                  <c:v>41539</c:v>
                </c:pt>
                <c:pt idx="2457">
                  <c:v>41540</c:v>
                </c:pt>
                <c:pt idx="2458">
                  <c:v>41541</c:v>
                </c:pt>
                <c:pt idx="2459">
                  <c:v>41542</c:v>
                </c:pt>
                <c:pt idx="2460">
                  <c:v>41543</c:v>
                </c:pt>
                <c:pt idx="2461">
                  <c:v>41544</c:v>
                </c:pt>
                <c:pt idx="2462">
                  <c:v>41545</c:v>
                </c:pt>
                <c:pt idx="2463">
                  <c:v>41546</c:v>
                </c:pt>
                <c:pt idx="2464">
                  <c:v>41547</c:v>
                </c:pt>
                <c:pt idx="2465">
                  <c:v>41548</c:v>
                </c:pt>
                <c:pt idx="2466">
                  <c:v>41549</c:v>
                </c:pt>
                <c:pt idx="2467">
                  <c:v>41550</c:v>
                </c:pt>
                <c:pt idx="2468">
                  <c:v>41551</c:v>
                </c:pt>
                <c:pt idx="2469">
                  <c:v>41552</c:v>
                </c:pt>
                <c:pt idx="2470">
                  <c:v>41553</c:v>
                </c:pt>
                <c:pt idx="2471">
                  <c:v>41554</c:v>
                </c:pt>
                <c:pt idx="2472">
                  <c:v>41555</c:v>
                </c:pt>
                <c:pt idx="2473">
                  <c:v>41556</c:v>
                </c:pt>
                <c:pt idx="2474">
                  <c:v>41557</c:v>
                </c:pt>
                <c:pt idx="2475">
                  <c:v>41558</c:v>
                </c:pt>
                <c:pt idx="2476">
                  <c:v>41559</c:v>
                </c:pt>
                <c:pt idx="2477">
                  <c:v>41560</c:v>
                </c:pt>
                <c:pt idx="2478">
                  <c:v>41561</c:v>
                </c:pt>
                <c:pt idx="2479">
                  <c:v>41562</c:v>
                </c:pt>
                <c:pt idx="2480">
                  <c:v>41563</c:v>
                </c:pt>
                <c:pt idx="2481">
                  <c:v>41564</c:v>
                </c:pt>
                <c:pt idx="2482">
                  <c:v>41565</c:v>
                </c:pt>
                <c:pt idx="2483">
                  <c:v>41566</c:v>
                </c:pt>
                <c:pt idx="2484">
                  <c:v>41567</c:v>
                </c:pt>
                <c:pt idx="2485">
                  <c:v>41568</c:v>
                </c:pt>
                <c:pt idx="2486">
                  <c:v>41569</c:v>
                </c:pt>
                <c:pt idx="2487">
                  <c:v>41570</c:v>
                </c:pt>
                <c:pt idx="2488">
                  <c:v>41571</c:v>
                </c:pt>
                <c:pt idx="2489">
                  <c:v>41572</c:v>
                </c:pt>
                <c:pt idx="2490">
                  <c:v>41573</c:v>
                </c:pt>
                <c:pt idx="2491">
                  <c:v>41574</c:v>
                </c:pt>
                <c:pt idx="2492">
                  <c:v>41575</c:v>
                </c:pt>
                <c:pt idx="2493">
                  <c:v>41576</c:v>
                </c:pt>
                <c:pt idx="2494">
                  <c:v>41577</c:v>
                </c:pt>
                <c:pt idx="2495">
                  <c:v>41578</c:v>
                </c:pt>
                <c:pt idx="2496">
                  <c:v>41579</c:v>
                </c:pt>
                <c:pt idx="2497">
                  <c:v>41580</c:v>
                </c:pt>
                <c:pt idx="2498">
                  <c:v>41581</c:v>
                </c:pt>
                <c:pt idx="2499">
                  <c:v>41582</c:v>
                </c:pt>
                <c:pt idx="2500">
                  <c:v>41583</c:v>
                </c:pt>
                <c:pt idx="2501">
                  <c:v>41584</c:v>
                </c:pt>
                <c:pt idx="2502">
                  <c:v>41585</c:v>
                </c:pt>
                <c:pt idx="2503">
                  <c:v>41586</c:v>
                </c:pt>
                <c:pt idx="2504">
                  <c:v>41587</c:v>
                </c:pt>
                <c:pt idx="2505">
                  <c:v>41588</c:v>
                </c:pt>
                <c:pt idx="2506">
                  <c:v>41589</c:v>
                </c:pt>
                <c:pt idx="2507">
                  <c:v>41590</c:v>
                </c:pt>
                <c:pt idx="2508">
                  <c:v>41591</c:v>
                </c:pt>
                <c:pt idx="2509">
                  <c:v>41592</c:v>
                </c:pt>
                <c:pt idx="2510">
                  <c:v>41593</c:v>
                </c:pt>
                <c:pt idx="2511">
                  <c:v>41594</c:v>
                </c:pt>
                <c:pt idx="2512">
                  <c:v>41595</c:v>
                </c:pt>
                <c:pt idx="2513">
                  <c:v>41596</c:v>
                </c:pt>
                <c:pt idx="2514">
                  <c:v>41597</c:v>
                </c:pt>
                <c:pt idx="2515">
                  <c:v>41598</c:v>
                </c:pt>
                <c:pt idx="2516">
                  <c:v>41599</c:v>
                </c:pt>
                <c:pt idx="2517">
                  <c:v>41600</c:v>
                </c:pt>
                <c:pt idx="2518">
                  <c:v>41601</c:v>
                </c:pt>
                <c:pt idx="2519">
                  <c:v>41602</c:v>
                </c:pt>
                <c:pt idx="2520">
                  <c:v>41603</c:v>
                </c:pt>
                <c:pt idx="2521">
                  <c:v>41604</c:v>
                </c:pt>
                <c:pt idx="2522">
                  <c:v>41605</c:v>
                </c:pt>
                <c:pt idx="2523">
                  <c:v>41606</c:v>
                </c:pt>
                <c:pt idx="2524">
                  <c:v>41607</c:v>
                </c:pt>
                <c:pt idx="2525">
                  <c:v>41608</c:v>
                </c:pt>
                <c:pt idx="2526">
                  <c:v>41609</c:v>
                </c:pt>
                <c:pt idx="2527">
                  <c:v>41610</c:v>
                </c:pt>
                <c:pt idx="2528">
                  <c:v>41611</c:v>
                </c:pt>
                <c:pt idx="2529">
                  <c:v>41612</c:v>
                </c:pt>
                <c:pt idx="2530">
                  <c:v>41613</c:v>
                </c:pt>
                <c:pt idx="2531">
                  <c:v>41614</c:v>
                </c:pt>
                <c:pt idx="2532">
                  <c:v>41615</c:v>
                </c:pt>
                <c:pt idx="2533">
                  <c:v>41616</c:v>
                </c:pt>
                <c:pt idx="2534">
                  <c:v>41617</c:v>
                </c:pt>
                <c:pt idx="2535">
                  <c:v>41618</c:v>
                </c:pt>
                <c:pt idx="2536">
                  <c:v>41619</c:v>
                </c:pt>
                <c:pt idx="2537">
                  <c:v>41620</c:v>
                </c:pt>
                <c:pt idx="2538">
                  <c:v>41621</c:v>
                </c:pt>
                <c:pt idx="2539">
                  <c:v>41622</c:v>
                </c:pt>
                <c:pt idx="2540">
                  <c:v>41623</c:v>
                </c:pt>
                <c:pt idx="2541">
                  <c:v>41624</c:v>
                </c:pt>
                <c:pt idx="2542">
                  <c:v>41625</c:v>
                </c:pt>
                <c:pt idx="2543">
                  <c:v>41626</c:v>
                </c:pt>
                <c:pt idx="2544">
                  <c:v>41627</c:v>
                </c:pt>
                <c:pt idx="2545">
                  <c:v>41628</c:v>
                </c:pt>
                <c:pt idx="2546">
                  <c:v>41629</c:v>
                </c:pt>
                <c:pt idx="2547">
                  <c:v>41630</c:v>
                </c:pt>
                <c:pt idx="2548">
                  <c:v>41631</c:v>
                </c:pt>
                <c:pt idx="2549">
                  <c:v>41632</c:v>
                </c:pt>
                <c:pt idx="2550">
                  <c:v>41633</c:v>
                </c:pt>
                <c:pt idx="2551">
                  <c:v>41634</c:v>
                </c:pt>
                <c:pt idx="2552">
                  <c:v>41635</c:v>
                </c:pt>
                <c:pt idx="2553">
                  <c:v>41636</c:v>
                </c:pt>
                <c:pt idx="2554">
                  <c:v>41637</c:v>
                </c:pt>
                <c:pt idx="2555">
                  <c:v>41638</c:v>
                </c:pt>
                <c:pt idx="2556">
                  <c:v>41639</c:v>
                </c:pt>
                <c:pt idx="2557">
                  <c:v>41640</c:v>
                </c:pt>
                <c:pt idx="2558">
                  <c:v>41641</c:v>
                </c:pt>
                <c:pt idx="2559">
                  <c:v>41642</c:v>
                </c:pt>
                <c:pt idx="2560">
                  <c:v>41643</c:v>
                </c:pt>
                <c:pt idx="2561">
                  <c:v>41644</c:v>
                </c:pt>
                <c:pt idx="2562">
                  <c:v>41645</c:v>
                </c:pt>
                <c:pt idx="2563">
                  <c:v>41646</c:v>
                </c:pt>
                <c:pt idx="2564">
                  <c:v>41647</c:v>
                </c:pt>
                <c:pt idx="2565">
                  <c:v>41648</c:v>
                </c:pt>
                <c:pt idx="2566">
                  <c:v>41649</c:v>
                </c:pt>
                <c:pt idx="2567">
                  <c:v>41650</c:v>
                </c:pt>
                <c:pt idx="2568">
                  <c:v>41651</c:v>
                </c:pt>
                <c:pt idx="2569">
                  <c:v>41652</c:v>
                </c:pt>
                <c:pt idx="2570">
                  <c:v>41653</c:v>
                </c:pt>
                <c:pt idx="2571">
                  <c:v>41654</c:v>
                </c:pt>
                <c:pt idx="2572">
                  <c:v>41655</c:v>
                </c:pt>
                <c:pt idx="2573">
                  <c:v>41656</c:v>
                </c:pt>
                <c:pt idx="2574">
                  <c:v>41657</c:v>
                </c:pt>
                <c:pt idx="2575">
                  <c:v>41658</c:v>
                </c:pt>
                <c:pt idx="2576">
                  <c:v>41659</c:v>
                </c:pt>
                <c:pt idx="2577">
                  <c:v>41660</c:v>
                </c:pt>
                <c:pt idx="2578">
                  <c:v>41661</c:v>
                </c:pt>
                <c:pt idx="2579">
                  <c:v>41662</c:v>
                </c:pt>
                <c:pt idx="2580">
                  <c:v>41663</c:v>
                </c:pt>
                <c:pt idx="2581">
                  <c:v>41664</c:v>
                </c:pt>
                <c:pt idx="2582">
                  <c:v>41665</c:v>
                </c:pt>
                <c:pt idx="2583">
                  <c:v>41666</c:v>
                </c:pt>
                <c:pt idx="2584">
                  <c:v>41667</c:v>
                </c:pt>
                <c:pt idx="2585">
                  <c:v>41668</c:v>
                </c:pt>
                <c:pt idx="2586">
                  <c:v>41669</c:v>
                </c:pt>
                <c:pt idx="2587">
                  <c:v>41670</c:v>
                </c:pt>
                <c:pt idx="2588">
                  <c:v>41671</c:v>
                </c:pt>
                <c:pt idx="2589">
                  <c:v>41672</c:v>
                </c:pt>
                <c:pt idx="2590">
                  <c:v>41673</c:v>
                </c:pt>
                <c:pt idx="2591">
                  <c:v>41674</c:v>
                </c:pt>
                <c:pt idx="2592">
                  <c:v>41675</c:v>
                </c:pt>
                <c:pt idx="2593">
                  <c:v>41676</c:v>
                </c:pt>
                <c:pt idx="2594">
                  <c:v>41677</c:v>
                </c:pt>
                <c:pt idx="2595">
                  <c:v>41678</c:v>
                </c:pt>
                <c:pt idx="2596">
                  <c:v>41679</c:v>
                </c:pt>
                <c:pt idx="2597">
                  <c:v>41680</c:v>
                </c:pt>
                <c:pt idx="2598">
                  <c:v>41681</c:v>
                </c:pt>
                <c:pt idx="2599">
                  <c:v>41682</c:v>
                </c:pt>
                <c:pt idx="2600">
                  <c:v>41683</c:v>
                </c:pt>
                <c:pt idx="2601">
                  <c:v>41684</c:v>
                </c:pt>
                <c:pt idx="2602">
                  <c:v>41685</c:v>
                </c:pt>
                <c:pt idx="2603">
                  <c:v>41686</c:v>
                </c:pt>
                <c:pt idx="2604">
                  <c:v>41687</c:v>
                </c:pt>
                <c:pt idx="2605">
                  <c:v>41688</c:v>
                </c:pt>
                <c:pt idx="2606">
                  <c:v>41689</c:v>
                </c:pt>
                <c:pt idx="2607">
                  <c:v>41690</c:v>
                </c:pt>
                <c:pt idx="2608">
                  <c:v>41691</c:v>
                </c:pt>
                <c:pt idx="2609">
                  <c:v>41692</c:v>
                </c:pt>
                <c:pt idx="2610">
                  <c:v>41693</c:v>
                </c:pt>
                <c:pt idx="2611">
                  <c:v>41694</c:v>
                </c:pt>
                <c:pt idx="2612">
                  <c:v>41695</c:v>
                </c:pt>
                <c:pt idx="2613">
                  <c:v>41696</c:v>
                </c:pt>
                <c:pt idx="2614">
                  <c:v>41697</c:v>
                </c:pt>
                <c:pt idx="2615">
                  <c:v>41698</c:v>
                </c:pt>
                <c:pt idx="2616">
                  <c:v>41699</c:v>
                </c:pt>
                <c:pt idx="2617">
                  <c:v>41700</c:v>
                </c:pt>
                <c:pt idx="2618">
                  <c:v>41701</c:v>
                </c:pt>
                <c:pt idx="2619">
                  <c:v>41702</c:v>
                </c:pt>
                <c:pt idx="2620">
                  <c:v>41703</c:v>
                </c:pt>
                <c:pt idx="2621">
                  <c:v>41704</c:v>
                </c:pt>
                <c:pt idx="2622">
                  <c:v>41705</c:v>
                </c:pt>
                <c:pt idx="2623">
                  <c:v>41706</c:v>
                </c:pt>
                <c:pt idx="2624">
                  <c:v>41707</c:v>
                </c:pt>
                <c:pt idx="2625">
                  <c:v>41708</c:v>
                </c:pt>
                <c:pt idx="2626">
                  <c:v>41709</c:v>
                </c:pt>
                <c:pt idx="2627">
                  <c:v>41710</c:v>
                </c:pt>
                <c:pt idx="2628">
                  <c:v>41711</c:v>
                </c:pt>
                <c:pt idx="2629">
                  <c:v>41712</c:v>
                </c:pt>
                <c:pt idx="2630">
                  <c:v>41713</c:v>
                </c:pt>
                <c:pt idx="2631">
                  <c:v>41714</c:v>
                </c:pt>
                <c:pt idx="2632">
                  <c:v>41715</c:v>
                </c:pt>
                <c:pt idx="2633">
                  <c:v>41716</c:v>
                </c:pt>
                <c:pt idx="2634">
                  <c:v>41717</c:v>
                </c:pt>
                <c:pt idx="2635">
                  <c:v>41718</c:v>
                </c:pt>
                <c:pt idx="2636">
                  <c:v>41719</c:v>
                </c:pt>
                <c:pt idx="2637">
                  <c:v>41720</c:v>
                </c:pt>
                <c:pt idx="2638">
                  <c:v>41721</c:v>
                </c:pt>
                <c:pt idx="2639">
                  <c:v>41722</c:v>
                </c:pt>
                <c:pt idx="2640">
                  <c:v>41723</c:v>
                </c:pt>
                <c:pt idx="2641">
                  <c:v>41724</c:v>
                </c:pt>
                <c:pt idx="2642">
                  <c:v>41725</c:v>
                </c:pt>
                <c:pt idx="2643">
                  <c:v>41726</c:v>
                </c:pt>
                <c:pt idx="2644">
                  <c:v>41727</c:v>
                </c:pt>
                <c:pt idx="2645">
                  <c:v>41728</c:v>
                </c:pt>
                <c:pt idx="2646">
                  <c:v>41729</c:v>
                </c:pt>
                <c:pt idx="2647">
                  <c:v>41730</c:v>
                </c:pt>
                <c:pt idx="2648">
                  <c:v>41731</c:v>
                </c:pt>
                <c:pt idx="2649">
                  <c:v>41732</c:v>
                </c:pt>
                <c:pt idx="2650">
                  <c:v>41733</c:v>
                </c:pt>
                <c:pt idx="2651">
                  <c:v>41734</c:v>
                </c:pt>
                <c:pt idx="2652">
                  <c:v>41735</c:v>
                </c:pt>
                <c:pt idx="2653">
                  <c:v>41736</c:v>
                </c:pt>
                <c:pt idx="2654">
                  <c:v>41737</c:v>
                </c:pt>
                <c:pt idx="2655">
                  <c:v>41738</c:v>
                </c:pt>
                <c:pt idx="2656">
                  <c:v>41739</c:v>
                </c:pt>
                <c:pt idx="2657">
                  <c:v>41740</c:v>
                </c:pt>
                <c:pt idx="2658">
                  <c:v>41741</c:v>
                </c:pt>
                <c:pt idx="2659">
                  <c:v>41742</c:v>
                </c:pt>
                <c:pt idx="2660">
                  <c:v>41743</c:v>
                </c:pt>
                <c:pt idx="2661">
                  <c:v>41744</c:v>
                </c:pt>
                <c:pt idx="2662">
                  <c:v>41745</c:v>
                </c:pt>
                <c:pt idx="2663">
                  <c:v>41746</c:v>
                </c:pt>
                <c:pt idx="2664">
                  <c:v>41747</c:v>
                </c:pt>
                <c:pt idx="2665">
                  <c:v>41748</c:v>
                </c:pt>
                <c:pt idx="2666">
                  <c:v>41749</c:v>
                </c:pt>
                <c:pt idx="2667">
                  <c:v>41750</c:v>
                </c:pt>
                <c:pt idx="2668">
                  <c:v>41751</c:v>
                </c:pt>
                <c:pt idx="2669">
                  <c:v>41752</c:v>
                </c:pt>
                <c:pt idx="2670">
                  <c:v>41753</c:v>
                </c:pt>
                <c:pt idx="2671">
                  <c:v>41754</c:v>
                </c:pt>
                <c:pt idx="2672">
                  <c:v>41755</c:v>
                </c:pt>
                <c:pt idx="2673">
                  <c:v>41756</c:v>
                </c:pt>
                <c:pt idx="2674">
                  <c:v>41757</c:v>
                </c:pt>
                <c:pt idx="2675">
                  <c:v>41758</c:v>
                </c:pt>
                <c:pt idx="2676">
                  <c:v>41759</c:v>
                </c:pt>
                <c:pt idx="2677">
                  <c:v>41760</c:v>
                </c:pt>
                <c:pt idx="2678">
                  <c:v>41761</c:v>
                </c:pt>
                <c:pt idx="2679">
                  <c:v>41762</c:v>
                </c:pt>
                <c:pt idx="2680">
                  <c:v>41763</c:v>
                </c:pt>
                <c:pt idx="2681">
                  <c:v>41764</c:v>
                </c:pt>
                <c:pt idx="2682">
                  <c:v>41765</c:v>
                </c:pt>
                <c:pt idx="2683">
                  <c:v>41766</c:v>
                </c:pt>
                <c:pt idx="2684">
                  <c:v>41767</c:v>
                </c:pt>
                <c:pt idx="2685">
                  <c:v>41768</c:v>
                </c:pt>
                <c:pt idx="2686">
                  <c:v>41769</c:v>
                </c:pt>
                <c:pt idx="2687">
                  <c:v>41770</c:v>
                </c:pt>
                <c:pt idx="2688">
                  <c:v>41771</c:v>
                </c:pt>
                <c:pt idx="2689">
                  <c:v>41772</c:v>
                </c:pt>
                <c:pt idx="2690">
                  <c:v>41773</c:v>
                </c:pt>
                <c:pt idx="2691">
                  <c:v>41774</c:v>
                </c:pt>
                <c:pt idx="2692">
                  <c:v>41775</c:v>
                </c:pt>
                <c:pt idx="2693">
                  <c:v>41776</c:v>
                </c:pt>
                <c:pt idx="2694">
                  <c:v>41777</c:v>
                </c:pt>
                <c:pt idx="2695">
                  <c:v>41778</c:v>
                </c:pt>
                <c:pt idx="2696">
                  <c:v>41779</c:v>
                </c:pt>
                <c:pt idx="2697">
                  <c:v>41780</c:v>
                </c:pt>
                <c:pt idx="2698">
                  <c:v>41781</c:v>
                </c:pt>
                <c:pt idx="2699">
                  <c:v>41782</c:v>
                </c:pt>
                <c:pt idx="2700">
                  <c:v>41783</c:v>
                </c:pt>
                <c:pt idx="2701">
                  <c:v>41784</c:v>
                </c:pt>
                <c:pt idx="2702">
                  <c:v>41785</c:v>
                </c:pt>
                <c:pt idx="2703">
                  <c:v>41786</c:v>
                </c:pt>
                <c:pt idx="2704">
                  <c:v>41787</c:v>
                </c:pt>
                <c:pt idx="2705">
                  <c:v>41788</c:v>
                </c:pt>
                <c:pt idx="2706">
                  <c:v>41789</c:v>
                </c:pt>
                <c:pt idx="2707">
                  <c:v>41790</c:v>
                </c:pt>
                <c:pt idx="2708">
                  <c:v>41791</c:v>
                </c:pt>
                <c:pt idx="2709">
                  <c:v>41792</c:v>
                </c:pt>
                <c:pt idx="2710">
                  <c:v>41793</c:v>
                </c:pt>
                <c:pt idx="2711">
                  <c:v>41794</c:v>
                </c:pt>
                <c:pt idx="2712">
                  <c:v>41795</c:v>
                </c:pt>
                <c:pt idx="2713">
                  <c:v>41796</c:v>
                </c:pt>
                <c:pt idx="2714">
                  <c:v>41797</c:v>
                </c:pt>
                <c:pt idx="2715">
                  <c:v>41798</c:v>
                </c:pt>
                <c:pt idx="2716">
                  <c:v>41799</c:v>
                </c:pt>
                <c:pt idx="2717">
                  <c:v>41800</c:v>
                </c:pt>
                <c:pt idx="2718">
                  <c:v>41801</c:v>
                </c:pt>
                <c:pt idx="2719">
                  <c:v>41802</c:v>
                </c:pt>
                <c:pt idx="2720">
                  <c:v>41803</c:v>
                </c:pt>
                <c:pt idx="2721">
                  <c:v>41804</c:v>
                </c:pt>
                <c:pt idx="2722">
                  <c:v>41805</c:v>
                </c:pt>
                <c:pt idx="2723">
                  <c:v>41806</c:v>
                </c:pt>
                <c:pt idx="2724">
                  <c:v>41807</c:v>
                </c:pt>
                <c:pt idx="2725">
                  <c:v>41808</c:v>
                </c:pt>
                <c:pt idx="2726">
                  <c:v>41809</c:v>
                </c:pt>
                <c:pt idx="2727">
                  <c:v>41810</c:v>
                </c:pt>
                <c:pt idx="2728">
                  <c:v>41811</c:v>
                </c:pt>
                <c:pt idx="2729">
                  <c:v>41812</c:v>
                </c:pt>
                <c:pt idx="2730">
                  <c:v>41813</c:v>
                </c:pt>
                <c:pt idx="2731">
                  <c:v>41814</c:v>
                </c:pt>
                <c:pt idx="2732">
                  <c:v>41815</c:v>
                </c:pt>
                <c:pt idx="2733">
                  <c:v>41816</c:v>
                </c:pt>
                <c:pt idx="2734">
                  <c:v>41817</c:v>
                </c:pt>
                <c:pt idx="2735">
                  <c:v>41818</c:v>
                </c:pt>
                <c:pt idx="2736">
                  <c:v>41819</c:v>
                </c:pt>
                <c:pt idx="2737">
                  <c:v>41820</c:v>
                </c:pt>
                <c:pt idx="2738">
                  <c:v>41821</c:v>
                </c:pt>
                <c:pt idx="2739">
                  <c:v>41822</c:v>
                </c:pt>
                <c:pt idx="2740">
                  <c:v>41823</c:v>
                </c:pt>
                <c:pt idx="2741">
                  <c:v>41824</c:v>
                </c:pt>
                <c:pt idx="2742">
                  <c:v>41825</c:v>
                </c:pt>
                <c:pt idx="2743">
                  <c:v>41826</c:v>
                </c:pt>
                <c:pt idx="2744">
                  <c:v>41827</c:v>
                </c:pt>
                <c:pt idx="2745">
                  <c:v>41828</c:v>
                </c:pt>
                <c:pt idx="2746">
                  <c:v>41829</c:v>
                </c:pt>
                <c:pt idx="2747">
                  <c:v>41830</c:v>
                </c:pt>
                <c:pt idx="2748">
                  <c:v>41831</c:v>
                </c:pt>
                <c:pt idx="2749">
                  <c:v>41832</c:v>
                </c:pt>
                <c:pt idx="2750">
                  <c:v>41833</c:v>
                </c:pt>
                <c:pt idx="2751">
                  <c:v>41834</c:v>
                </c:pt>
                <c:pt idx="2752">
                  <c:v>41835</c:v>
                </c:pt>
                <c:pt idx="2753">
                  <c:v>41836</c:v>
                </c:pt>
                <c:pt idx="2754">
                  <c:v>41837</c:v>
                </c:pt>
                <c:pt idx="2755">
                  <c:v>41838</c:v>
                </c:pt>
                <c:pt idx="2756">
                  <c:v>41839</c:v>
                </c:pt>
                <c:pt idx="2757">
                  <c:v>41840</c:v>
                </c:pt>
                <c:pt idx="2758">
                  <c:v>41841</c:v>
                </c:pt>
                <c:pt idx="2759">
                  <c:v>41842</c:v>
                </c:pt>
                <c:pt idx="2760">
                  <c:v>41843</c:v>
                </c:pt>
                <c:pt idx="2761">
                  <c:v>41844</c:v>
                </c:pt>
                <c:pt idx="2762">
                  <c:v>41845</c:v>
                </c:pt>
                <c:pt idx="2763">
                  <c:v>41846</c:v>
                </c:pt>
                <c:pt idx="2764">
                  <c:v>41847</c:v>
                </c:pt>
                <c:pt idx="2765">
                  <c:v>41848</c:v>
                </c:pt>
                <c:pt idx="2766">
                  <c:v>41849</c:v>
                </c:pt>
                <c:pt idx="2767">
                  <c:v>41850</c:v>
                </c:pt>
                <c:pt idx="2768">
                  <c:v>41851</c:v>
                </c:pt>
                <c:pt idx="2769">
                  <c:v>41852</c:v>
                </c:pt>
                <c:pt idx="2770">
                  <c:v>41853</c:v>
                </c:pt>
                <c:pt idx="2771">
                  <c:v>41854</c:v>
                </c:pt>
                <c:pt idx="2772">
                  <c:v>41855</c:v>
                </c:pt>
                <c:pt idx="2773">
                  <c:v>41856</c:v>
                </c:pt>
                <c:pt idx="2774">
                  <c:v>41857</c:v>
                </c:pt>
                <c:pt idx="2775">
                  <c:v>41858</c:v>
                </c:pt>
                <c:pt idx="2776">
                  <c:v>41859</c:v>
                </c:pt>
                <c:pt idx="2777">
                  <c:v>41860</c:v>
                </c:pt>
                <c:pt idx="2778">
                  <c:v>41861</c:v>
                </c:pt>
                <c:pt idx="2779">
                  <c:v>41862</c:v>
                </c:pt>
                <c:pt idx="2780">
                  <c:v>41863</c:v>
                </c:pt>
                <c:pt idx="2781">
                  <c:v>41864</c:v>
                </c:pt>
                <c:pt idx="2782">
                  <c:v>41865</c:v>
                </c:pt>
                <c:pt idx="2783">
                  <c:v>41866</c:v>
                </c:pt>
                <c:pt idx="2784">
                  <c:v>41867</c:v>
                </c:pt>
                <c:pt idx="2785">
                  <c:v>41868</c:v>
                </c:pt>
                <c:pt idx="2786">
                  <c:v>41869</c:v>
                </c:pt>
                <c:pt idx="2787">
                  <c:v>41870</c:v>
                </c:pt>
                <c:pt idx="2788">
                  <c:v>41871</c:v>
                </c:pt>
                <c:pt idx="2789">
                  <c:v>41872</c:v>
                </c:pt>
                <c:pt idx="2790">
                  <c:v>41873</c:v>
                </c:pt>
                <c:pt idx="2791">
                  <c:v>41874</c:v>
                </c:pt>
                <c:pt idx="2792">
                  <c:v>41875</c:v>
                </c:pt>
                <c:pt idx="2793">
                  <c:v>41876</c:v>
                </c:pt>
                <c:pt idx="2794">
                  <c:v>41877</c:v>
                </c:pt>
                <c:pt idx="2795">
                  <c:v>41878</c:v>
                </c:pt>
                <c:pt idx="2796">
                  <c:v>41879</c:v>
                </c:pt>
                <c:pt idx="2797">
                  <c:v>41880</c:v>
                </c:pt>
                <c:pt idx="2798">
                  <c:v>41881</c:v>
                </c:pt>
                <c:pt idx="2799">
                  <c:v>41882</c:v>
                </c:pt>
                <c:pt idx="2800">
                  <c:v>41883</c:v>
                </c:pt>
                <c:pt idx="2801">
                  <c:v>41884</c:v>
                </c:pt>
                <c:pt idx="2802">
                  <c:v>41885</c:v>
                </c:pt>
                <c:pt idx="2803">
                  <c:v>41886</c:v>
                </c:pt>
                <c:pt idx="2804">
                  <c:v>41887</c:v>
                </c:pt>
                <c:pt idx="2805">
                  <c:v>41888</c:v>
                </c:pt>
                <c:pt idx="2806">
                  <c:v>41889</c:v>
                </c:pt>
                <c:pt idx="2807">
                  <c:v>41890</c:v>
                </c:pt>
                <c:pt idx="2808">
                  <c:v>41891</c:v>
                </c:pt>
                <c:pt idx="2809">
                  <c:v>41892</c:v>
                </c:pt>
                <c:pt idx="2810">
                  <c:v>41893</c:v>
                </c:pt>
                <c:pt idx="2811">
                  <c:v>41894</c:v>
                </c:pt>
                <c:pt idx="2812">
                  <c:v>41895</c:v>
                </c:pt>
                <c:pt idx="2813">
                  <c:v>41896</c:v>
                </c:pt>
                <c:pt idx="2814">
                  <c:v>41897</c:v>
                </c:pt>
                <c:pt idx="2815">
                  <c:v>41898</c:v>
                </c:pt>
                <c:pt idx="2816">
                  <c:v>41899</c:v>
                </c:pt>
                <c:pt idx="2817">
                  <c:v>41900</c:v>
                </c:pt>
                <c:pt idx="2818">
                  <c:v>41901</c:v>
                </c:pt>
                <c:pt idx="2819">
                  <c:v>41902</c:v>
                </c:pt>
                <c:pt idx="2820">
                  <c:v>41903</c:v>
                </c:pt>
                <c:pt idx="2821">
                  <c:v>41904</c:v>
                </c:pt>
                <c:pt idx="2822">
                  <c:v>41905</c:v>
                </c:pt>
                <c:pt idx="2823">
                  <c:v>41906</c:v>
                </c:pt>
                <c:pt idx="2824">
                  <c:v>41907</c:v>
                </c:pt>
                <c:pt idx="2825">
                  <c:v>41908</c:v>
                </c:pt>
                <c:pt idx="2826">
                  <c:v>41909</c:v>
                </c:pt>
                <c:pt idx="2827">
                  <c:v>41910</c:v>
                </c:pt>
                <c:pt idx="2828">
                  <c:v>41911</c:v>
                </c:pt>
                <c:pt idx="2829">
                  <c:v>41912</c:v>
                </c:pt>
                <c:pt idx="2830">
                  <c:v>41913</c:v>
                </c:pt>
                <c:pt idx="2831">
                  <c:v>41914</c:v>
                </c:pt>
                <c:pt idx="2832">
                  <c:v>41915</c:v>
                </c:pt>
                <c:pt idx="2833">
                  <c:v>41916</c:v>
                </c:pt>
                <c:pt idx="2834">
                  <c:v>41917</c:v>
                </c:pt>
                <c:pt idx="2835">
                  <c:v>41918</c:v>
                </c:pt>
                <c:pt idx="2836">
                  <c:v>41919</c:v>
                </c:pt>
                <c:pt idx="2837">
                  <c:v>41920</c:v>
                </c:pt>
                <c:pt idx="2838">
                  <c:v>41921</c:v>
                </c:pt>
                <c:pt idx="2839">
                  <c:v>41922</c:v>
                </c:pt>
                <c:pt idx="2840">
                  <c:v>41923</c:v>
                </c:pt>
                <c:pt idx="2841">
                  <c:v>41924</c:v>
                </c:pt>
                <c:pt idx="2842">
                  <c:v>41925</c:v>
                </c:pt>
                <c:pt idx="2843">
                  <c:v>41926</c:v>
                </c:pt>
                <c:pt idx="2844">
                  <c:v>41927</c:v>
                </c:pt>
                <c:pt idx="2845">
                  <c:v>41928</c:v>
                </c:pt>
                <c:pt idx="2846">
                  <c:v>41929</c:v>
                </c:pt>
                <c:pt idx="2847">
                  <c:v>41930</c:v>
                </c:pt>
                <c:pt idx="2848">
                  <c:v>41931</c:v>
                </c:pt>
                <c:pt idx="2849">
                  <c:v>41932</c:v>
                </c:pt>
                <c:pt idx="2850">
                  <c:v>41933</c:v>
                </c:pt>
                <c:pt idx="2851">
                  <c:v>41934</c:v>
                </c:pt>
                <c:pt idx="2852">
                  <c:v>41935</c:v>
                </c:pt>
                <c:pt idx="2853">
                  <c:v>41936</c:v>
                </c:pt>
                <c:pt idx="2854">
                  <c:v>41937</c:v>
                </c:pt>
                <c:pt idx="2855">
                  <c:v>41938</c:v>
                </c:pt>
                <c:pt idx="2856">
                  <c:v>41939</c:v>
                </c:pt>
                <c:pt idx="2857">
                  <c:v>41940</c:v>
                </c:pt>
                <c:pt idx="2858">
                  <c:v>41941</c:v>
                </c:pt>
                <c:pt idx="2859">
                  <c:v>41942</c:v>
                </c:pt>
                <c:pt idx="2860">
                  <c:v>41943</c:v>
                </c:pt>
                <c:pt idx="2861">
                  <c:v>41944</c:v>
                </c:pt>
                <c:pt idx="2862">
                  <c:v>41945</c:v>
                </c:pt>
                <c:pt idx="2863">
                  <c:v>41946</c:v>
                </c:pt>
                <c:pt idx="2864">
                  <c:v>41947</c:v>
                </c:pt>
                <c:pt idx="2865">
                  <c:v>41948</c:v>
                </c:pt>
                <c:pt idx="2866">
                  <c:v>41949</c:v>
                </c:pt>
                <c:pt idx="2867">
                  <c:v>41950</c:v>
                </c:pt>
                <c:pt idx="2868">
                  <c:v>41951</c:v>
                </c:pt>
                <c:pt idx="2869">
                  <c:v>41952</c:v>
                </c:pt>
                <c:pt idx="2870">
                  <c:v>41953</c:v>
                </c:pt>
                <c:pt idx="2871">
                  <c:v>41954</c:v>
                </c:pt>
                <c:pt idx="2872">
                  <c:v>41955</c:v>
                </c:pt>
                <c:pt idx="2873">
                  <c:v>41956</c:v>
                </c:pt>
                <c:pt idx="2874">
                  <c:v>41957</c:v>
                </c:pt>
                <c:pt idx="2875">
                  <c:v>41958</c:v>
                </c:pt>
                <c:pt idx="2876">
                  <c:v>41959</c:v>
                </c:pt>
                <c:pt idx="2877">
                  <c:v>41960</c:v>
                </c:pt>
                <c:pt idx="2878">
                  <c:v>41961</c:v>
                </c:pt>
                <c:pt idx="2879">
                  <c:v>41962</c:v>
                </c:pt>
                <c:pt idx="2880">
                  <c:v>41963</c:v>
                </c:pt>
                <c:pt idx="2881">
                  <c:v>41964</c:v>
                </c:pt>
                <c:pt idx="2882">
                  <c:v>41965</c:v>
                </c:pt>
                <c:pt idx="2883">
                  <c:v>41966</c:v>
                </c:pt>
                <c:pt idx="2884">
                  <c:v>41967</c:v>
                </c:pt>
                <c:pt idx="2885">
                  <c:v>41968</c:v>
                </c:pt>
                <c:pt idx="2886">
                  <c:v>41969</c:v>
                </c:pt>
                <c:pt idx="2887">
                  <c:v>41970</c:v>
                </c:pt>
                <c:pt idx="2888">
                  <c:v>41971</c:v>
                </c:pt>
                <c:pt idx="2889">
                  <c:v>41972</c:v>
                </c:pt>
                <c:pt idx="2890">
                  <c:v>41973</c:v>
                </c:pt>
                <c:pt idx="2891">
                  <c:v>41974</c:v>
                </c:pt>
                <c:pt idx="2892">
                  <c:v>41975</c:v>
                </c:pt>
                <c:pt idx="2893">
                  <c:v>41976</c:v>
                </c:pt>
                <c:pt idx="2894">
                  <c:v>41977</c:v>
                </c:pt>
                <c:pt idx="2895">
                  <c:v>41978</c:v>
                </c:pt>
                <c:pt idx="2896">
                  <c:v>41979</c:v>
                </c:pt>
                <c:pt idx="2897">
                  <c:v>41980</c:v>
                </c:pt>
                <c:pt idx="2898">
                  <c:v>41981</c:v>
                </c:pt>
                <c:pt idx="2899">
                  <c:v>41982</c:v>
                </c:pt>
                <c:pt idx="2900">
                  <c:v>41983</c:v>
                </c:pt>
                <c:pt idx="2901">
                  <c:v>41984</c:v>
                </c:pt>
                <c:pt idx="2902">
                  <c:v>41985</c:v>
                </c:pt>
                <c:pt idx="2903">
                  <c:v>41986</c:v>
                </c:pt>
                <c:pt idx="2904">
                  <c:v>41987</c:v>
                </c:pt>
                <c:pt idx="2905">
                  <c:v>41988</c:v>
                </c:pt>
                <c:pt idx="2906">
                  <c:v>41989</c:v>
                </c:pt>
                <c:pt idx="2907">
                  <c:v>41990</c:v>
                </c:pt>
                <c:pt idx="2908">
                  <c:v>41991</c:v>
                </c:pt>
                <c:pt idx="2909">
                  <c:v>41992</c:v>
                </c:pt>
                <c:pt idx="2910">
                  <c:v>41993</c:v>
                </c:pt>
                <c:pt idx="2911">
                  <c:v>41994</c:v>
                </c:pt>
                <c:pt idx="2912">
                  <c:v>41995</c:v>
                </c:pt>
                <c:pt idx="2913">
                  <c:v>41996</c:v>
                </c:pt>
                <c:pt idx="2914">
                  <c:v>41997</c:v>
                </c:pt>
                <c:pt idx="2915">
                  <c:v>41998</c:v>
                </c:pt>
                <c:pt idx="2916">
                  <c:v>41999</c:v>
                </c:pt>
                <c:pt idx="2917">
                  <c:v>42000</c:v>
                </c:pt>
                <c:pt idx="2918">
                  <c:v>42001</c:v>
                </c:pt>
                <c:pt idx="2919">
                  <c:v>42002</c:v>
                </c:pt>
                <c:pt idx="2920">
                  <c:v>42003</c:v>
                </c:pt>
                <c:pt idx="2921">
                  <c:v>42004</c:v>
                </c:pt>
              </c:numCache>
            </c:numRef>
          </c:xVal>
          <c:yVal>
            <c:numRef>
              <c:f>'p204750'!$Z$2:$Z$4498</c:f>
              <c:numCache>
                <c:formatCode>General</c:formatCode>
                <c:ptCount val="4497"/>
                <c:pt idx="0">
                  <c:v>0</c:v>
                </c:pt>
                <c:pt idx="1">
                  <c:v>84.983999999999995</c:v>
                </c:pt>
                <c:pt idx="2">
                  <c:v>82.748000000000005</c:v>
                </c:pt>
                <c:pt idx="3">
                  <c:v>79.960999999999999</c:v>
                </c:pt>
                <c:pt idx="4">
                  <c:v>80.994</c:v>
                </c:pt>
                <c:pt idx="5">
                  <c:v>81.691000000000003</c:v>
                </c:pt>
                <c:pt idx="6">
                  <c:v>82.906000000000006</c:v>
                </c:pt>
                <c:pt idx="7">
                  <c:v>81.382000000000005</c:v>
                </c:pt>
                <c:pt idx="8">
                  <c:v>83.274000000000001</c:v>
                </c:pt>
                <c:pt idx="9">
                  <c:v>83.388999999999996</c:v>
                </c:pt>
                <c:pt idx="10">
                  <c:v>83.388999999999996</c:v>
                </c:pt>
                <c:pt idx="11">
                  <c:v>83.370999999999995</c:v>
                </c:pt>
                <c:pt idx="12">
                  <c:v>83.465999999999994</c:v>
                </c:pt>
                <c:pt idx="13">
                  <c:v>81.561999999999998</c:v>
                </c:pt>
                <c:pt idx="14">
                  <c:v>78.762</c:v>
                </c:pt>
                <c:pt idx="15">
                  <c:v>77.438000000000002</c:v>
                </c:pt>
                <c:pt idx="16">
                  <c:v>75.893000000000001</c:v>
                </c:pt>
                <c:pt idx="17">
                  <c:v>75.572999999999993</c:v>
                </c:pt>
                <c:pt idx="18">
                  <c:v>75.754999999999995</c:v>
                </c:pt>
                <c:pt idx="19">
                  <c:v>77.98</c:v>
                </c:pt>
                <c:pt idx="20">
                  <c:v>79.784999999999997</c:v>
                </c:pt>
                <c:pt idx="21">
                  <c:v>79.784999999999997</c:v>
                </c:pt>
                <c:pt idx="22">
                  <c:v>78.323999999999998</c:v>
                </c:pt>
                <c:pt idx="23">
                  <c:v>78.206999999999994</c:v>
                </c:pt>
                <c:pt idx="24">
                  <c:v>76.569000000000003</c:v>
                </c:pt>
                <c:pt idx="25">
                  <c:v>75.048000000000002</c:v>
                </c:pt>
                <c:pt idx="26">
                  <c:v>75.048000000000002</c:v>
                </c:pt>
                <c:pt idx="27">
                  <c:v>74.733000000000004</c:v>
                </c:pt>
                <c:pt idx="28">
                  <c:v>73.363</c:v>
                </c:pt>
                <c:pt idx="29">
                  <c:v>73.647000000000006</c:v>
                </c:pt>
                <c:pt idx="30">
                  <c:v>73.647000000000006</c:v>
                </c:pt>
                <c:pt idx="31">
                  <c:v>74.554000000000002</c:v>
                </c:pt>
                <c:pt idx="32">
                  <c:v>74.277000000000001</c:v>
                </c:pt>
                <c:pt idx="33">
                  <c:v>74.778000000000006</c:v>
                </c:pt>
                <c:pt idx="34">
                  <c:v>75.215999999999994</c:v>
                </c:pt>
                <c:pt idx="35">
                  <c:v>73.948999999999998</c:v>
                </c:pt>
                <c:pt idx="36">
                  <c:v>77.683000000000007</c:v>
                </c:pt>
                <c:pt idx="37">
                  <c:v>77.759</c:v>
                </c:pt>
                <c:pt idx="38">
                  <c:v>77.759</c:v>
                </c:pt>
                <c:pt idx="39">
                  <c:v>77.759</c:v>
                </c:pt>
                <c:pt idx="40">
                  <c:v>77.260999999999996</c:v>
                </c:pt>
                <c:pt idx="41">
                  <c:v>77.620999999999995</c:v>
                </c:pt>
                <c:pt idx="42">
                  <c:v>77.659000000000006</c:v>
                </c:pt>
                <c:pt idx="43">
                  <c:v>77.659000000000006</c:v>
                </c:pt>
                <c:pt idx="44">
                  <c:v>78.97</c:v>
                </c:pt>
                <c:pt idx="45">
                  <c:v>78.974000000000004</c:v>
                </c:pt>
                <c:pt idx="46">
                  <c:v>79.825000000000003</c:v>
                </c:pt>
                <c:pt idx="47">
                  <c:v>79.718999999999994</c:v>
                </c:pt>
                <c:pt idx="48">
                  <c:v>79.224999999999994</c:v>
                </c:pt>
                <c:pt idx="49">
                  <c:v>78.361000000000004</c:v>
                </c:pt>
                <c:pt idx="50">
                  <c:v>76.519000000000005</c:v>
                </c:pt>
                <c:pt idx="51">
                  <c:v>74.295000000000002</c:v>
                </c:pt>
                <c:pt idx="52">
                  <c:v>73.212999999999994</c:v>
                </c:pt>
                <c:pt idx="53">
                  <c:v>73.212999999999994</c:v>
                </c:pt>
                <c:pt idx="54">
                  <c:v>72.001000000000005</c:v>
                </c:pt>
                <c:pt idx="55">
                  <c:v>71.248999999999995</c:v>
                </c:pt>
                <c:pt idx="56">
                  <c:v>72.504000000000005</c:v>
                </c:pt>
                <c:pt idx="57">
                  <c:v>72.504000000000005</c:v>
                </c:pt>
                <c:pt idx="58">
                  <c:v>72.504000000000005</c:v>
                </c:pt>
                <c:pt idx="59">
                  <c:v>72.504000000000005</c:v>
                </c:pt>
                <c:pt idx="60">
                  <c:v>74.924000000000007</c:v>
                </c:pt>
                <c:pt idx="61">
                  <c:v>77.638999999999996</c:v>
                </c:pt>
                <c:pt idx="62">
                  <c:v>78.659000000000006</c:v>
                </c:pt>
                <c:pt idx="63">
                  <c:v>79.164000000000001</c:v>
                </c:pt>
                <c:pt idx="64">
                  <c:v>79.61</c:v>
                </c:pt>
                <c:pt idx="65">
                  <c:v>78.617999999999995</c:v>
                </c:pt>
                <c:pt idx="66">
                  <c:v>79.616</c:v>
                </c:pt>
                <c:pt idx="67">
                  <c:v>79.616</c:v>
                </c:pt>
                <c:pt idx="68">
                  <c:v>79.616</c:v>
                </c:pt>
                <c:pt idx="69">
                  <c:v>79.581000000000003</c:v>
                </c:pt>
                <c:pt idx="70">
                  <c:v>77.662999999999997</c:v>
                </c:pt>
                <c:pt idx="71">
                  <c:v>76.128</c:v>
                </c:pt>
                <c:pt idx="72">
                  <c:v>76.128</c:v>
                </c:pt>
                <c:pt idx="73">
                  <c:v>74.331000000000003</c:v>
                </c:pt>
                <c:pt idx="74">
                  <c:v>72.498999999999995</c:v>
                </c:pt>
                <c:pt idx="75">
                  <c:v>69.528000000000006</c:v>
                </c:pt>
                <c:pt idx="76">
                  <c:v>69.31</c:v>
                </c:pt>
                <c:pt idx="77">
                  <c:v>69.403000000000006</c:v>
                </c:pt>
                <c:pt idx="78">
                  <c:v>69.325999999999993</c:v>
                </c:pt>
                <c:pt idx="79">
                  <c:v>69.102999999999994</c:v>
                </c:pt>
                <c:pt idx="80">
                  <c:v>67.668000000000006</c:v>
                </c:pt>
                <c:pt idx="81">
                  <c:v>66.741</c:v>
                </c:pt>
                <c:pt idx="82">
                  <c:v>66.741</c:v>
                </c:pt>
                <c:pt idx="83">
                  <c:v>68.197999999999993</c:v>
                </c:pt>
                <c:pt idx="84">
                  <c:v>66.954999999999998</c:v>
                </c:pt>
                <c:pt idx="85">
                  <c:v>63.506</c:v>
                </c:pt>
                <c:pt idx="86">
                  <c:v>62.472999999999999</c:v>
                </c:pt>
                <c:pt idx="87">
                  <c:v>60.505000000000003</c:v>
                </c:pt>
                <c:pt idx="88">
                  <c:v>58.423000000000002</c:v>
                </c:pt>
                <c:pt idx="89">
                  <c:v>55.424999999999997</c:v>
                </c:pt>
                <c:pt idx="90">
                  <c:v>53.781999999999996</c:v>
                </c:pt>
                <c:pt idx="91">
                  <c:v>52.933</c:v>
                </c:pt>
                <c:pt idx="92">
                  <c:v>52.070999999999998</c:v>
                </c:pt>
                <c:pt idx="93">
                  <c:v>52.070999999999998</c:v>
                </c:pt>
                <c:pt idx="94">
                  <c:v>47.63</c:v>
                </c:pt>
                <c:pt idx="95">
                  <c:v>44.753</c:v>
                </c:pt>
                <c:pt idx="96">
                  <c:v>43.95</c:v>
                </c:pt>
                <c:pt idx="97">
                  <c:v>43.95</c:v>
                </c:pt>
                <c:pt idx="98">
                  <c:v>42.648000000000003</c:v>
                </c:pt>
                <c:pt idx="99">
                  <c:v>39.298999999999999</c:v>
                </c:pt>
                <c:pt idx="100">
                  <c:v>38.494</c:v>
                </c:pt>
                <c:pt idx="101">
                  <c:v>37.134999999999998</c:v>
                </c:pt>
                <c:pt idx="102">
                  <c:v>35.572000000000003</c:v>
                </c:pt>
                <c:pt idx="103">
                  <c:v>36.343000000000004</c:v>
                </c:pt>
                <c:pt idx="104">
                  <c:v>34.122999999999998</c:v>
                </c:pt>
                <c:pt idx="105">
                  <c:v>34.082999999999998</c:v>
                </c:pt>
                <c:pt idx="106">
                  <c:v>32.677</c:v>
                </c:pt>
                <c:pt idx="107">
                  <c:v>31.832000000000001</c:v>
                </c:pt>
                <c:pt idx="108">
                  <c:v>31.46</c:v>
                </c:pt>
                <c:pt idx="109">
                  <c:v>31.151</c:v>
                </c:pt>
                <c:pt idx="110">
                  <c:v>31.151</c:v>
                </c:pt>
                <c:pt idx="111">
                  <c:v>31.151</c:v>
                </c:pt>
                <c:pt idx="112">
                  <c:v>31.151</c:v>
                </c:pt>
                <c:pt idx="113">
                  <c:v>31.151</c:v>
                </c:pt>
                <c:pt idx="114">
                  <c:v>31.151</c:v>
                </c:pt>
                <c:pt idx="115">
                  <c:v>30.9</c:v>
                </c:pt>
                <c:pt idx="116">
                  <c:v>30.826000000000001</c:v>
                </c:pt>
                <c:pt idx="117">
                  <c:v>30.785</c:v>
                </c:pt>
                <c:pt idx="118">
                  <c:v>30.759</c:v>
                </c:pt>
                <c:pt idx="119">
                  <c:v>28.92</c:v>
                </c:pt>
                <c:pt idx="120">
                  <c:v>27.553999999999998</c:v>
                </c:pt>
                <c:pt idx="121">
                  <c:v>26.055</c:v>
                </c:pt>
                <c:pt idx="122">
                  <c:v>26.055</c:v>
                </c:pt>
                <c:pt idx="123">
                  <c:v>17.648</c:v>
                </c:pt>
                <c:pt idx="124">
                  <c:v>15.42</c:v>
                </c:pt>
                <c:pt idx="125">
                  <c:v>20.879000000000001</c:v>
                </c:pt>
                <c:pt idx="126">
                  <c:v>20.879000000000001</c:v>
                </c:pt>
                <c:pt idx="127">
                  <c:v>22.588999999999999</c:v>
                </c:pt>
                <c:pt idx="128">
                  <c:v>33.360999999999997</c:v>
                </c:pt>
                <c:pt idx="129">
                  <c:v>34.113999999999997</c:v>
                </c:pt>
                <c:pt idx="130">
                  <c:v>34.113999999999997</c:v>
                </c:pt>
                <c:pt idx="131">
                  <c:v>34.228999999999999</c:v>
                </c:pt>
                <c:pt idx="132">
                  <c:v>33.500999999999998</c:v>
                </c:pt>
                <c:pt idx="133">
                  <c:v>32.545000000000002</c:v>
                </c:pt>
                <c:pt idx="134">
                  <c:v>32.389000000000003</c:v>
                </c:pt>
                <c:pt idx="135">
                  <c:v>33.607999999999997</c:v>
                </c:pt>
                <c:pt idx="136">
                  <c:v>33.594000000000001</c:v>
                </c:pt>
                <c:pt idx="137">
                  <c:v>35.064</c:v>
                </c:pt>
                <c:pt idx="138">
                  <c:v>34.289000000000001</c:v>
                </c:pt>
                <c:pt idx="139">
                  <c:v>33.738</c:v>
                </c:pt>
                <c:pt idx="140">
                  <c:v>33.125</c:v>
                </c:pt>
                <c:pt idx="141">
                  <c:v>32.707999999999998</c:v>
                </c:pt>
                <c:pt idx="142">
                  <c:v>33.332999999999998</c:v>
                </c:pt>
                <c:pt idx="143">
                  <c:v>34.22</c:v>
                </c:pt>
                <c:pt idx="144">
                  <c:v>34.636000000000003</c:v>
                </c:pt>
                <c:pt idx="145">
                  <c:v>34.747999999999998</c:v>
                </c:pt>
                <c:pt idx="146">
                  <c:v>34.866999999999997</c:v>
                </c:pt>
                <c:pt idx="147">
                  <c:v>34.941000000000003</c:v>
                </c:pt>
                <c:pt idx="148">
                  <c:v>37.323999999999998</c:v>
                </c:pt>
                <c:pt idx="149">
                  <c:v>38.259</c:v>
                </c:pt>
                <c:pt idx="150">
                  <c:v>38.250999999999998</c:v>
                </c:pt>
                <c:pt idx="151">
                  <c:v>38.250999999999998</c:v>
                </c:pt>
                <c:pt idx="152">
                  <c:v>43.497999999999998</c:v>
                </c:pt>
                <c:pt idx="153">
                  <c:v>45.484000000000002</c:v>
                </c:pt>
                <c:pt idx="154">
                  <c:v>45.253999999999998</c:v>
                </c:pt>
                <c:pt idx="155">
                  <c:v>45.253999999999998</c:v>
                </c:pt>
                <c:pt idx="156">
                  <c:v>45.435000000000002</c:v>
                </c:pt>
                <c:pt idx="157">
                  <c:v>44.317999999999998</c:v>
                </c:pt>
                <c:pt idx="158">
                  <c:v>44.332000000000001</c:v>
                </c:pt>
                <c:pt idx="159">
                  <c:v>43.284999999999997</c:v>
                </c:pt>
                <c:pt idx="160">
                  <c:v>41.988</c:v>
                </c:pt>
                <c:pt idx="161">
                  <c:v>42.387</c:v>
                </c:pt>
                <c:pt idx="162">
                  <c:v>42.456000000000003</c:v>
                </c:pt>
                <c:pt idx="163">
                  <c:v>42.487000000000002</c:v>
                </c:pt>
                <c:pt idx="164">
                  <c:v>42.487000000000002</c:v>
                </c:pt>
                <c:pt idx="165">
                  <c:v>42.015999999999998</c:v>
                </c:pt>
                <c:pt idx="166">
                  <c:v>41.789000000000001</c:v>
                </c:pt>
                <c:pt idx="167">
                  <c:v>40.737000000000002</c:v>
                </c:pt>
                <c:pt idx="168">
                  <c:v>40.79</c:v>
                </c:pt>
                <c:pt idx="169">
                  <c:v>40.79</c:v>
                </c:pt>
                <c:pt idx="170">
                  <c:v>39.869</c:v>
                </c:pt>
                <c:pt idx="171">
                  <c:v>40.063000000000002</c:v>
                </c:pt>
                <c:pt idx="172">
                  <c:v>39.26</c:v>
                </c:pt>
                <c:pt idx="173">
                  <c:v>39.691000000000003</c:v>
                </c:pt>
                <c:pt idx="174">
                  <c:v>39.691000000000003</c:v>
                </c:pt>
                <c:pt idx="175">
                  <c:v>38.689</c:v>
                </c:pt>
                <c:pt idx="176">
                  <c:v>40.277000000000001</c:v>
                </c:pt>
                <c:pt idx="177">
                  <c:v>38.987000000000002</c:v>
                </c:pt>
                <c:pt idx="178">
                  <c:v>39.11</c:v>
                </c:pt>
                <c:pt idx="179">
                  <c:v>39.11</c:v>
                </c:pt>
                <c:pt idx="180">
                  <c:v>39.11</c:v>
                </c:pt>
                <c:pt idx="181">
                  <c:v>38.143000000000001</c:v>
                </c:pt>
                <c:pt idx="182">
                  <c:v>36.652000000000001</c:v>
                </c:pt>
                <c:pt idx="183">
                  <c:v>36.973999999999997</c:v>
                </c:pt>
                <c:pt idx="184">
                  <c:v>36.984999999999999</c:v>
                </c:pt>
                <c:pt idx="185">
                  <c:v>37.295000000000002</c:v>
                </c:pt>
                <c:pt idx="186">
                  <c:v>41.331000000000003</c:v>
                </c:pt>
                <c:pt idx="187">
                  <c:v>40.317</c:v>
                </c:pt>
                <c:pt idx="188">
                  <c:v>39.898000000000003</c:v>
                </c:pt>
                <c:pt idx="189">
                  <c:v>40.555999999999997</c:v>
                </c:pt>
                <c:pt idx="190">
                  <c:v>40.555999999999997</c:v>
                </c:pt>
                <c:pt idx="191">
                  <c:v>43.009</c:v>
                </c:pt>
                <c:pt idx="192">
                  <c:v>42.890999999999998</c:v>
                </c:pt>
                <c:pt idx="193">
                  <c:v>43.197000000000003</c:v>
                </c:pt>
                <c:pt idx="194">
                  <c:v>43.073</c:v>
                </c:pt>
                <c:pt idx="195">
                  <c:v>41.491</c:v>
                </c:pt>
                <c:pt idx="196">
                  <c:v>40.536999999999999</c:v>
                </c:pt>
                <c:pt idx="197">
                  <c:v>40.331000000000003</c:v>
                </c:pt>
                <c:pt idx="198">
                  <c:v>39.551000000000002</c:v>
                </c:pt>
                <c:pt idx="199">
                  <c:v>38.207000000000001</c:v>
                </c:pt>
                <c:pt idx="200">
                  <c:v>37.975999999999999</c:v>
                </c:pt>
                <c:pt idx="201">
                  <c:v>39.683</c:v>
                </c:pt>
                <c:pt idx="202">
                  <c:v>39.454000000000001</c:v>
                </c:pt>
                <c:pt idx="203">
                  <c:v>39.094999999999999</c:v>
                </c:pt>
                <c:pt idx="204">
                  <c:v>38.338999999999999</c:v>
                </c:pt>
                <c:pt idx="205">
                  <c:v>38.412999999999997</c:v>
                </c:pt>
                <c:pt idx="206">
                  <c:v>37.808999999999997</c:v>
                </c:pt>
                <c:pt idx="207">
                  <c:v>37.319000000000003</c:v>
                </c:pt>
                <c:pt idx="208">
                  <c:v>37.029000000000003</c:v>
                </c:pt>
                <c:pt idx="209">
                  <c:v>37.029000000000003</c:v>
                </c:pt>
                <c:pt idx="210">
                  <c:v>39.664999999999999</c:v>
                </c:pt>
                <c:pt idx="211">
                  <c:v>37.781999999999996</c:v>
                </c:pt>
                <c:pt idx="212">
                  <c:v>36.926000000000002</c:v>
                </c:pt>
                <c:pt idx="213">
                  <c:v>36.926000000000002</c:v>
                </c:pt>
                <c:pt idx="214">
                  <c:v>39.436</c:v>
                </c:pt>
                <c:pt idx="215">
                  <c:v>39.912999999999997</c:v>
                </c:pt>
                <c:pt idx="216">
                  <c:v>38.840000000000003</c:v>
                </c:pt>
                <c:pt idx="217">
                  <c:v>37.832999999999998</c:v>
                </c:pt>
                <c:pt idx="218">
                  <c:v>37.149000000000001</c:v>
                </c:pt>
                <c:pt idx="219">
                  <c:v>37.08</c:v>
                </c:pt>
                <c:pt idx="220">
                  <c:v>36.713000000000001</c:v>
                </c:pt>
                <c:pt idx="221">
                  <c:v>36.764000000000003</c:v>
                </c:pt>
                <c:pt idx="222">
                  <c:v>38.726999999999997</c:v>
                </c:pt>
                <c:pt idx="223">
                  <c:v>41.923000000000002</c:v>
                </c:pt>
                <c:pt idx="224">
                  <c:v>41.889000000000003</c:v>
                </c:pt>
                <c:pt idx="225">
                  <c:v>42.353999999999999</c:v>
                </c:pt>
                <c:pt idx="226">
                  <c:v>41.901000000000003</c:v>
                </c:pt>
                <c:pt idx="227">
                  <c:v>41.194000000000003</c:v>
                </c:pt>
                <c:pt idx="228">
                  <c:v>41.581000000000003</c:v>
                </c:pt>
                <c:pt idx="229">
                  <c:v>42.469000000000001</c:v>
                </c:pt>
                <c:pt idx="230">
                  <c:v>41.816000000000003</c:v>
                </c:pt>
                <c:pt idx="231">
                  <c:v>42.34</c:v>
                </c:pt>
                <c:pt idx="232">
                  <c:v>43.21</c:v>
                </c:pt>
                <c:pt idx="233">
                  <c:v>42.546999999999997</c:v>
                </c:pt>
                <c:pt idx="234">
                  <c:v>41.969000000000001</c:v>
                </c:pt>
                <c:pt idx="235">
                  <c:v>42.710999999999999</c:v>
                </c:pt>
                <c:pt idx="236">
                  <c:v>42.408999999999999</c:v>
                </c:pt>
                <c:pt idx="237">
                  <c:v>41.956000000000003</c:v>
                </c:pt>
                <c:pt idx="238">
                  <c:v>41.956000000000003</c:v>
                </c:pt>
                <c:pt idx="239">
                  <c:v>39.639000000000003</c:v>
                </c:pt>
                <c:pt idx="240">
                  <c:v>40.223999999999997</c:v>
                </c:pt>
                <c:pt idx="241">
                  <c:v>41.134999999999998</c:v>
                </c:pt>
                <c:pt idx="242">
                  <c:v>41.139000000000003</c:v>
                </c:pt>
                <c:pt idx="243">
                  <c:v>41.506999999999998</c:v>
                </c:pt>
                <c:pt idx="244">
                  <c:v>44.442999999999998</c:v>
                </c:pt>
                <c:pt idx="245">
                  <c:v>44.365000000000002</c:v>
                </c:pt>
                <c:pt idx="246">
                  <c:v>45.286000000000001</c:v>
                </c:pt>
                <c:pt idx="247">
                  <c:v>45.84</c:v>
                </c:pt>
                <c:pt idx="248">
                  <c:v>46.073999999999998</c:v>
                </c:pt>
                <c:pt idx="249">
                  <c:v>50.533999999999999</c:v>
                </c:pt>
                <c:pt idx="250">
                  <c:v>50.570999999999998</c:v>
                </c:pt>
                <c:pt idx="251">
                  <c:v>52.279000000000003</c:v>
                </c:pt>
                <c:pt idx="252">
                  <c:v>52.433999999999997</c:v>
                </c:pt>
                <c:pt idx="253">
                  <c:v>53.356999999999999</c:v>
                </c:pt>
                <c:pt idx="254">
                  <c:v>56.103000000000002</c:v>
                </c:pt>
                <c:pt idx="255">
                  <c:v>55.854999999999997</c:v>
                </c:pt>
                <c:pt idx="256">
                  <c:v>55.997</c:v>
                </c:pt>
                <c:pt idx="257">
                  <c:v>55.720999999999997</c:v>
                </c:pt>
                <c:pt idx="258">
                  <c:v>54.406999999999996</c:v>
                </c:pt>
                <c:pt idx="259">
                  <c:v>53.442999999999998</c:v>
                </c:pt>
                <c:pt idx="260">
                  <c:v>53.442999999999998</c:v>
                </c:pt>
                <c:pt idx="261">
                  <c:v>53.442999999999998</c:v>
                </c:pt>
                <c:pt idx="262">
                  <c:v>52.131999999999998</c:v>
                </c:pt>
                <c:pt idx="263">
                  <c:v>50.09</c:v>
                </c:pt>
                <c:pt idx="264">
                  <c:v>49.723999999999997</c:v>
                </c:pt>
                <c:pt idx="265">
                  <c:v>49.378999999999998</c:v>
                </c:pt>
                <c:pt idx="266">
                  <c:v>49.067</c:v>
                </c:pt>
                <c:pt idx="267">
                  <c:v>49.067</c:v>
                </c:pt>
                <c:pt idx="268">
                  <c:v>51.024999999999999</c:v>
                </c:pt>
                <c:pt idx="269">
                  <c:v>53.902000000000001</c:v>
                </c:pt>
                <c:pt idx="270">
                  <c:v>54.582999999999998</c:v>
                </c:pt>
                <c:pt idx="271">
                  <c:v>54.582999999999998</c:v>
                </c:pt>
                <c:pt idx="272">
                  <c:v>54.414000000000001</c:v>
                </c:pt>
                <c:pt idx="273">
                  <c:v>54.075000000000003</c:v>
                </c:pt>
                <c:pt idx="274">
                  <c:v>53.43</c:v>
                </c:pt>
                <c:pt idx="275">
                  <c:v>53.48</c:v>
                </c:pt>
                <c:pt idx="276">
                  <c:v>53.470999999999997</c:v>
                </c:pt>
                <c:pt idx="277">
                  <c:v>54.762</c:v>
                </c:pt>
                <c:pt idx="278">
                  <c:v>56.317</c:v>
                </c:pt>
                <c:pt idx="279">
                  <c:v>56.241999999999997</c:v>
                </c:pt>
                <c:pt idx="280">
                  <c:v>55.112000000000002</c:v>
                </c:pt>
                <c:pt idx="281">
                  <c:v>54.176000000000002</c:v>
                </c:pt>
                <c:pt idx="282">
                  <c:v>52.610999999999997</c:v>
                </c:pt>
                <c:pt idx="283">
                  <c:v>50.451999999999998</c:v>
                </c:pt>
                <c:pt idx="284">
                  <c:v>49.307000000000002</c:v>
                </c:pt>
                <c:pt idx="285">
                  <c:v>49.066000000000003</c:v>
                </c:pt>
                <c:pt idx="286">
                  <c:v>48.087000000000003</c:v>
                </c:pt>
                <c:pt idx="287">
                  <c:v>47.116999999999997</c:v>
                </c:pt>
                <c:pt idx="288">
                  <c:v>45.454000000000001</c:v>
                </c:pt>
                <c:pt idx="289">
                  <c:v>45.215000000000003</c:v>
                </c:pt>
                <c:pt idx="290">
                  <c:v>44.665999999999997</c:v>
                </c:pt>
                <c:pt idx="291">
                  <c:v>45.673000000000002</c:v>
                </c:pt>
                <c:pt idx="292">
                  <c:v>48.594999999999999</c:v>
                </c:pt>
                <c:pt idx="293">
                  <c:v>50.054000000000002</c:v>
                </c:pt>
                <c:pt idx="294">
                  <c:v>50.975999999999999</c:v>
                </c:pt>
                <c:pt idx="295">
                  <c:v>51.79</c:v>
                </c:pt>
                <c:pt idx="296">
                  <c:v>51.79</c:v>
                </c:pt>
                <c:pt idx="297">
                  <c:v>55.395000000000003</c:v>
                </c:pt>
                <c:pt idx="298">
                  <c:v>57.262</c:v>
                </c:pt>
                <c:pt idx="299">
                  <c:v>57.253999999999998</c:v>
                </c:pt>
                <c:pt idx="300">
                  <c:v>57.253999999999998</c:v>
                </c:pt>
                <c:pt idx="301">
                  <c:v>57.725000000000001</c:v>
                </c:pt>
                <c:pt idx="302">
                  <c:v>58.472999999999999</c:v>
                </c:pt>
                <c:pt idx="303">
                  <c:v>59.473999999999997</c:v>
                </c:pt>
                <c:pt idx="304">
                  <c:v>59.390999999999998</c:v>
                </c:pt>
                <c:pt idx="305">
                  <c:v>59.345999999999997</c:v>
                </c:pt>
                <c:pt idx="306">
                  <c:v>59.341999999999999</c:v>
                </c:pt>
                <c:pt idx="307">
                  <c:v>61.843000000000004</c:v>
                </c:pt>
                <c:pt idx="308">
                  <c:v>61.758000000000003</c:v>
                </c:pt>
                <c:pt idx="309">
                  <c:v>63.222000000000001</c:v>
                </c:pt>
                <c:pt idx="310">
                  <c:v>64.929000000000002</c:v>
                </c:pt>
                <c:pt idx="311">
                  <c:v>66.378</c:v>
                </c:pt>
                <c:pt idx="312">
                  <c:v>69.141000000000005</c:v>
                </c:pt>
                <c:pt idx="313">
                  <c:v>70.411000000000001</c:v>
                </c:pt>
                <c:pt idx="314">
                  <c:v>72.22</c:v>
                </c:pt>
                <c:pt idx="315">
                  <c:v>73.921999999999997</c:v>
                </c:pt>
                <c:pt idx="316">
                  <c:v>73.921999999999997</c:v>
                </c:pt>
                <c:pt idx="317">
                  <c:v>74.769000000000005</c:v>
                </c:pt>
                <c:pt idx="318">
                  <c:v>73.924999999999997</c:v>
                </c:pt>
                <c:pt idx="319">
                  <c:v>71.597999999999999</c:v>
                </c:pt>
                <c:pt idx="320">
                  <c:v>71.597999999999999</c:v>
                </c:pt>
                <c:pt idx="321">
                  <c:v>68.891999999999996</c:v>
                </c:pt>
                <c:pt idx="322">
                  <c:v>68.891999999999996</c:v>
                </c:pt>
                <c:pt idx="323">
                  <c:v>68.403000000000006</c:v>
                </c:pt>
                <c:pt idx="324">
                  <c:v>67.816000000000003</c:v>
                </c:pt>
                <c:pt idx="325">
                  <c:v>67.816000000000003</c:v>
                </c:pt>
                <c:pt idx="326">
                  <c:v>66.600999999999999</c:v>
                </c:pt>
                <c:pt idx="327">
                  <c:v>67.581999999999994</c:v>
                </c:pt>
                <c:pt idx="328">
                  <c:v>69.241</c:v>
                </c:pt>
                <c:pt idx="329">
                  <c:v>69.241</c:v>
                </c:pt>
                <c:pt idx="330">
                  <c:v>69.241</c:v>
                </c:pt>
                <c:pt idx="331">
                  <c:v>66.412999999999997</c:v>
                </c:pt>
                <c:pt idx="332">
                  <c:v>66.061999999999998</c:v>
                </c:pt>
                <c:pt idx="333">
                  <c:v>66.900999999999996</c:v>
                </c:pt>
                <c:pt idx="334">
                  <c:v>66.900999999999996</c:v>
                </c:pt>
                <c:pt idx="335">
                  <c:v>66.900999999999996</c:v>
                </c:pt>
                <c:pt idx="336">
                  <c:v>73.135999999999996</c:v>
                </c:pt>
                <c:pt idx="337">
                  <c:v>73.165000000000006</c:v>
                </c:pt>
                <c:pt idx="338">
                  <c:v>75.965999999999994</c:v>
                </c:pt>
                <c:pt idx="339">
                  <c:v>75.965999999999994</c:v>
                </c:pt>
                <c:pt idx="340">
                  <c:v>75.965999999999994</c:v>
                </c:pt>
                <c:pt idx="341">
                  <c:v>81.385000000000005</c:v>
                </c:pt>
                <c:pt idx="342">
                  <c:v>82.072999999999993</c:v>
                </c:pt>
                <c:pt idx="343">
                  <c:v>83.506</c:v>
                </c:pt>
                <c:pt idx="344">
                  <c:v>83.506</c:v>
                </c:pt>
                <c:pt idx="345">
                  <c:v>83.506</c:v>
                </c:pt>
                <c:pt idx="346">
                  <c:v>83.835999999999999</c:v>
                </c:pt>
                <c:pt idx="347">
                  <c:v>81.555000000000007</c:v>
                </c:pt>
                <c:pt idx="348">
                  <c:v>81.585999999999999</c:v>
                </c:pt>
                <c:pt idx="349">
                  <c:v>81.7</c:v>
                </c:pt>
                <c:pt idx="350">
                  <c:v>81.7</c:v>
                </c:pt>
                <c:pt idx="351">
                  <c:v>81.7</c:v>
                </c:pt>
                <c:pt idx="352">
                  <c:v>81.7</c:v>
                </c:pt>
                <c:pt idx="353">
                  <c:v>81.7</c:v>
                </c:pt>
                <c:pt idx="354">
                  <c:v>81.7</c:v>
                </c:pt>
                <c:pt idx="355">
                  <c:v>81.7</c:v>
                </c:pt>
                <c:pt idx="356">
                  <c:v>81.7</c:v>
                </c:pt>
                <c:pt idx="357">
                  <c:v>81.7</c:v>
                </c:pt>
                <c:pt idx="358">
                  <c:v>81.7</c:v>
                </c:pt>
                <c:pt idx="359">
                  <c:v>81.7</c:v>
                </c:pt>
                <c:pt idx="360">
                  <c:v>81.7</c:v>
                </c:pt>
                <c:pt idx="361">
                  <c:v>81.7</c:v>
                </c:pt>
                <c:pt idx="362">
                  <c:v>81.7</c:v>
                </c:pt>
                <c:pt idx="363">
                  <c:v>81.7</c:v>
                </c:pt>
                <c:pt idx="364">
                  <c:v>81.7</c:v>
                </c:pt>
                <c:pt idx="365">
                  <c:v>77.454999999999998</c:v>
                </c:pt>
                <c:pt idx="366">
                  <c:v>77.454999999999998</c:v>
                </c:pt>
                <c:pt idx="367">
                  <c:v>77.454999999999998</c:v>
                </c:pt>
                <c:pt idx="368">
                  <c:v>77.454999999999998</c:v>
                </c:pt>
                <c:pt idx="369">
                  <c:v>77.454999999999998</c:v>
                </c:pt>
                <c:pt idx="370">
                  <c:v>77.454999999999998</c:v>
                </c:pt>
                <c:pt idx="371">
                  <c:v>68.745999999999995</c:v>
                </c:pt>
                <c:pt idx="372">
                  <c:v>66.346999999999994</c:v>
                </c:pt>
                <c:pt idx="373">
                  <c:v>66.346999999999994</c:v>
                </c:pt>
                <c:pt idx="374">
                  <c:v>66.346999999999994</c:v>
                </c:pt>
                <c:pt idx="375">
                  <c:v>64.385000000000005</c:v>
                </c:pt>
                <c:pt idx="376">
                  <c:v>64.385000000000005</c:v>
                </c:pt>
                <c:pt idx="377">
                  <c:v>68.564999999999998</c:v>
                </c:pt>
                <c:pt idx="378">
                  <c:v>68.564999999999998</c:v>
                </c:pt>
                <c:pt idx="379">
                  <c:v>68.192999999999998</c:v>
                </c:pt>
                <c:pt idx="380">
                  <c:v>68.192999999999998</c:v>
                </c:pt>
                <c:pt idx="381">
                  <c:v>68.192999999999998</c:v>
                </c:pt>
                <c:pt idx="382">
                  <c:v>69.555000000000007</c:v>
                </c:pt>
                <c:pt idx="383">
                  <c:v>69.555000000000007</c:v>
                </c:pt>
                <c:pt idx="384">
                  <c:v>81.293000000000006</c:v>
                </c:pt>
                <c:pt idx="385">
                  <c:v>83.948999999999998</c:v>
                </c:pt>
                <c:pt idx="386">
                  <c:v>85.730999999999995</c:v>
                </c:pt>
                <c:pt idx="387">
                  <c:v>85.730999999999995</c:v>
                </c:pt>
                <c:pt idx="388">
                  <c:v>85.730999999999995</c:v>
                </c:pt>
                <c:pt idx="389">
                  <c:v>81.382999999999996</c:v>
                </c:pt>
                <c:pt idx="390">
                  <c:v>81.19</c:v>
                </c:pt>
                <c:pt idx="391">
                  <c:v>82.441999999999993</c:v>
                </c:pt>
                <c:pt idx="392">
                  <c:v>82.441999999999993</c:v>
                </c:pt>
                <c:pt idx="393">
                  <c:v>82.441999999999993</c:v>
                </c:pt>
                <c:pt idx="394">
                  <c:v>78.816000000000003</c:v>
                </c:pt>
                <c:pt idx="395">
                  <c:v>78.805000000000007</c:v>
                </c:pt>
                <c:pt idx="396">
                  <c:v>78.674000000000007</c:v>
                </c:pt>
                <c:pt idx="397">
                  <c:v>78.674000000000007</c:v>
                </c:pt>
                <c:pt idx="398">
                  <c:v>78.674000000000007</c:v>
                </c:pt>
                <c:pt idx="399">
                  <c:v>75.53</c:v>
                </c:pt>
                <c:pt idx="400">
                  <c:v>75.198999999999998</c:v>
                </c:pt>
                <c:pt idx="401">
                  <c:v>76.573999999999998</c:v>
                </c:pt>
                <c:pt idx="402">
                  <c:v>76.573999999999998</c:v>
                </c:pt>
                <c:pt idx="403">
                  <c:v>76.573999999999998</c:v>
                </c:pt>
                <c:pt idx="404">
                  <c:v>74.144999999999996</c:v>
                </c:pt>
                <c:pt idx="405">
                  <c:v>72.218000000000004</c:v>
                </c:pt>
                <c:pt idx="406">
                  <c:v>72.186999999999998</c:v>
                </c:pt>
                <c:pt idx="407">
                  <c:v>72.186999999999998</c:v>
                </c:pt>
                <c:pt idx="408">
                  <c:v>72.186999999999998</c:v>
                </c:pt>
                <c:pt idx="409">
                  <c:v>72.186999999999998</c:v>
                </c:pt>
                <c:pt idx="410">
                  <c:v>66.816999999999993</c:v>
                </c:pt>
                <c:pt idx="411">
                  <c:v>66.816999999999993</c:v>
                </c:pt>
                <c:pt idx="412">
                  <c:v>66.816999999999993</c:v>
                </c:pt>
                <c:pt idx="413">
                  <c:v>66.816999999999993</c:v>
                </c:pt>
                <c:pt idx="414">
                  <c:v>64.536000000000001</c:v>
                </c:pt>
                <c:pt idx="415">
                  <c:v>64.433000000000007</c:v>
                </c:pt>
                <c:pt idx="416">
                  <c:v>64.432000000000002</c:v>
                </c:pt>
                <c:pt idx="417">
                  <c:v>64.597999999999999</c:v>
                </c:pt>
                <c:pt idx="418">
                  <c:v>64.941999999999993</c:v>
                </c:pt>
                <c:pt idx="419">
                  <c:v>64.346999999999994</c:v>
                </c:pt>
                <c:pt idx="420">
                  <c:v>63.220999999999997</c:v>
                </c:pt>
                <c:pt idx="421">
                  <c:v>62.534999999999997</c:v>
                </c:pt>
                <c:pt idx="422">
                  <c:v>61.656999999999996</c:v>
                </c:pt>
                <c:pt idx="423">
                  <c:v>62.359000000000002</c:v>
                </c:pt>
                <c:pt idx="424">
                  <c:v>63.476999999999997</c:v>
                </c:pt>
                <c:pt idx="425">
                  <c:v>67.510000000000005</c:v>
                </c:pt>
                <c:pt idx="426">
                  <c:v>71.013000000000005</c:v>
                </c:pt>
                <c:pt idx="427">
                  <c:v>73.057000000000002</c:v>
                </c:pt>
                <c:pt idx="428">
                  <c:v>76.929000000000002</c:v>
                </c:pt>
                <c:pt idx="429">
                  <c:v>76.891999999999996</c:v>
                </c:pt>
                <c:pt idx="430">
                  <c:v>76.483000000000004</c:v>
                </c:pt>
                <c:pt idx="431">
                  <c:v>74.954999999999998</c:v>
                </c:pt>
                <c:pt idx="432">
                  <c:v>74.822999999999993</c:v>
                </c:pt>
                <c:pt idx="433">
                  <c:v>73.918000000000006</c:v>
                </c:pt>
                <c:pt idx="434">
                  <c:v>73.965999999999994</c:v>
                </c:pt>
                <c:pt idx="435">
                  <c:v>74.063999999999993</c:v>
                </c:pt>
                <c:pt idx="436">
                  <c:v>74.063999999999993</c:v>
                </c:pt>
                <c:pt idx="437">
                  <c:v>78.015000000000001</c:v>
                </c:pt>
                <c:pt idx="438">
                  <c:v>78.015000000000001</c:v>
                </c:pt>
                <c:pt idx="439">
                  <c:v>80.263999999999996</c:v>
                </c:pt>
                <c:pt idx="440">
                  <c:v>81.186999999999998</c:v>
                </c:pt>
                <c:pt idx="441">
                  <c:v>81.186999999999998</c:v>
                </c:pt>
                <c:pt idx="442">
                  <c:v>83.006</c:v>
                </c:pt>
                <c:pt idx="443">
                  <c:v>82.754000000000005</c:v>
                </c:pt>
                <c:pt idx="444">
                  <c:v>82.754000000000005</c:v>
                </c:pt>
                <c:pt idx="445">
                  <c:v>82.754000000000005</c:v>
                </c:pt>
                <c:pt idx="446">
                  <c:v>82.754000000000005</c:v>
                </c:pt>
                <c:pt idx="447">
                  <c:v>82.173000000000002</c:v>
                </c:pt>
                <c:pt idx="448">
                  <c:v>82.724999999999994</c:v>
                </c:pt>
                <c:pt idx="449">
                  <c:v>79.141000000000005</c:v>
                </c:pt>
                <c:pt idx="450">
                  <c:v>79.141000000000005</c:v>
                </c:pt>
                <c:pt idx="451">
                  <c:v>79.141000000000005</c:v>
                </c:pt>
                <c:pt idx="452">
                  <c:v>80.856999999999999</c:v>
                </c:pt>
                <c:pt idx="453">
                  <c:v>80.843000000000004</c:v>
                </c:pt>
                <c:pt idx="454">
                  <c:v>80.519000000000005</c:v>
                </c:pt>
                <c:pt idx="455">
                  <c:v>80.519000000000005</c:v>
                </c:pt>
                <c:pt idx="456">
                  <c:v>80.519000000000005</c:v>
                </c:pt>
                <c:pt idx="457">
                  <c:v>77.802000000000007</c:v>
                </c:pt>
                <c:pt idx="458">
                  <c:v>78.213999999999999</c:v>
                </c:pt>
                <c:pt idx="459">
                  <c:v>79.710999999999999</c:v>
                </c:pt>
                <c:pt idx="460">
                  <c:v>79.710999999999999</c:v>
                </c:pt>
                <c:pt idx="461">
                  <c:v>77.293000000000006</c:v>
                </c:pt>
                <c:pt idx="462">
                  <c:v>77.932000000000002</c:v>
                </c:pt>
                <c:pt idx="463">
                  <c:v>77.932000000000002</c:v>
                </c:pt>
                <c:pt idx="464">
                  <c:v>78.234999999999999</c:v>
                </c:pt>
                <c:pt idx="465">
                  <c:v>76.102999999999994</c:v>
                </c:pt>
                <c:pt idx="466">
                  <c:v>72.186999999999998</c:v>
                </c:pt>
                <c:pt idx="467">
                  <c:v>69.108000000000004</c:v>
                </c:pt>
                <c:pt idx="468">
                  <c:v>66.775999999999996</c:v>
                </c:pt>
                <c:pt idx="469">
                  <c:v>66.290000000000006</c:v>
                </c:pt>
                <c:pt idx="470">
                  <c:v>62.911999999999999</c:v>
                </c:pt>
                <c:pt idx="471">
                  <c:v>62.002000000000002</c:v>
                </c:pt>
                <c:pt idx="472">
                  <c:v>60.103999999999999</c:v>
                </c:pt>
                <c:pt idx="473">
                  <c:v>58.225999999999999</c:v>
                </c:pt>
                <c:pt idx="474">
                  <c:v>58.225999999999999</c:v>
                </c:pt>
                <c:pt idx="475">
                  <c:v>56.868000000000002</c:v>
                </c:pt>
                <c:pt idx="476">
                  <c:v>52.241</c:v>
                </c:pt>
                <c:pt idx="477">
                  <c:v>53.662999999999997</c:v>
                </c:pt>
                <c:pt idx="478">
                  <c:v>54.417000000000002</c:v>
                </c:pt>
                <c:pt idx="479">
                  <c:v>55.579000000000001</c:v>
                </c:pt>
                <c:pt idx="480">
                  <c:v>54.755000000000003</c:v>
                </c:pt>
                <c:pt idx="481">
                  <c:v>55.570999999999998</c:v>
                </c:pt>
                <c:pt idx="482">
                  <c:v>55.421999999999997</c:v>
                </c:pt>
                <c:pt idx="483">
                  <c:v>53.701999999999998</c:v>
                </c:pt>
                <c:pt idx="484">
                  <c:v>51.969000000000001</c:v>
                </c:pt>
                <c:pt idx="485">
                  <c:v>52.064</c:v>
                </c:pt>
                <c:pt idx="486">
                  <c:v>51.38</c:v>
                </c:pt>
                <c:pt idx="487">
                  <c:v>50.027000000000001</c:v>
                </c:pt>
                <c:pt idx="488">
                  <c:v>49.216000000000001</c:v>
                </c:pt>
                <c:pt idx="489">
                  <c:v>47.5</c:v>
                </c:pt>
                <c:pt idx="490">
                  <c:v>45.289000000000001</c:v>
                </c:pt>
                <c:pt idx="491">
                  <c:v>43.92</c:v>
                </c:pt>
                <c:pt idx="492">
                  <c:v>43.92</c:v>
                </c:pt>
                <c:pt idx="493">
                  <c:v>41.917999999999999</c:v>
                </c:pt>
                <c:pt idx="494">
                  <c:v>39.207000000000001</c:v>
                </c:pt>
                <c:pt idx="495">
                  <c:v>35.049999999999997</c:v>
                </c:pt>
                <c:pt idx="496">
                  <c:v>33.728999999999999</c:v>
                </c:pt>
                <c:pt idx="497">
                  <c:v>31.574000000000002</c:v>
                </c:pt>
                <c:pt idx="498">
                  <c:v>30.774999999999999</c:v>
                </c:pt>
                <c:pt idx="499">
                  <c:v>30.774999999999999</c:v>
                </c:pt>
                <c:pt idx="500">
                  <c:v>27.472999999999999</c:v>
                </c:pt>
                <c:pt idx="501">
                  <c:v>26.059000000000001</c:v>
                </c:pt>
                <c:pt idx="502">
                  <c:v>25.192</c:v>
                </c:pt>
                <c:pt idx="503">
                  <c:v>25.192</c:v>
                </c:pt>
                <c:pt idx="504">
                  <c:v>28.882999999999999</c:v>
                </c:pt>
                <c:pt idx="505">
                  <c:v>32.253999999999998</c:v>
                </c:pt>
                <c:pt idx="506">
                  <c:v>35.628999999999998</c:v>
                </c:pt>
                <c:pt idx="507">
                  <c:v>35.445999999999998</c:v>
                </c:pt>
                <c:pt idx="508">
                  <c:v>36.326999999999998</c:v>
                </c:pt>
                <c:pt idx="509">
                  <c:v>35.722999999999999</c:v>
                </c:pt>
                <c:pt idx="510">
                  <c:v>34.122999999999998</c:v>
                </c:pt>
                <c:pt idx="511">
                  <c:v>34.082999999999998</c:v>
                </c:pt>
                <c:pt idx="512">
                  <c:v>33.423999999999999</c:v>
                </c:pt>
                <c:pt idx="513">
                  <c:v>33.564999999999998</c:v>
                </c:pt>
                <c:pt idx="514">
                  <c:v>34.140999999999998</c:v>
                </c:pt>
                <c:pt idx="515">
                  <c:v>33.548999999999999</c:v>
                </c:pt>
                <c:pt idx="516">
                  <c:v>33.558</c:v>
                </c:pt>
                <c:pt idx="517">
                  <c:v>32.761000000000003</c:v>
                </c:pt>
                <c:pt idx="518">
                  <c:v>32.713000000000001</c:v>
                </c:pt>
                <c:pt idx="519">
                  <c:v>33.411999999999999</c:v>
                </c:pt>
                <c:pt idx="520">
                  <c:v>33.804000000000002</c:v>
                </c:pt>
                <c:pt idx="521">
                  <c:v>35.097999999999999</c:v>
                </c:pt>
                <c:pt idx="522">
                  <c:v>36.302</c:v>
                </c:pt>
                <c:pt idx="523">
                  <c:v>37.444000000000003</c:v>
                </c:pt>
                <c:pt idx="524">
                  <c:v>39.210999999999999</c:v>
                </c:pt>
                <c:pt idx="525">
                  <c:v>40.262</c:v>
                </c:pt>
                <c:pt idx="526">
                  <c:v>40.683</c:v>
                </c:pt>
                <c:pt idx="527">
                  <c:v>40.505000000000003</c:v>
                </c:pt>
                <c:pt idx="528">
                  <c:v>40.505000000000003</c:v>
                </c:pt>
                <c:pt idx="529">
                  <c:v>40.761000000000003</c:v>
                </c:pt>
                <c:pt idx="530">
                  <c:v>41.500999999999998</c:v>
                </c:pt>
                <c:pt idx="531">
                  <c:v>40.838999999999999</c:v>
                </c:pt>
                <c:pt idx="532">
                  <c:v>40.838999999999999</c:v>
                </c:pt>
                <c:pt idx="533">
                  <c:v>41.091000000000001</c:v>
                </c:pt>
                <c:pt idx="534">
                  <c:v>42.584000000000003</c:v>
                </c:pt>
                <c:pt idx="535">
                  <c:v>42.643999999999998</c:v>
                </c:pt>
                <c:pt idx="536">
                  <c:v>42.314</c:v>
                </c:pt>
                <c:pt idx="537">
                  <c:v>41.412999999999997</c:v>
                </c:pt>
                <c:pt idx="538">
                  <c:v>41.39</c:v>
                </c:pt>
                <c:pt idx="539">
                  <c:v>41.753</c:v>
                </c:pt>
                <c:pt idx="540">
                  <c:v>41.881999999999998</c:v>
                </c:pt>
                <c:pt idx="541">
                  <c:v>41.777000000000001</c:v>
                </c:pt>
                <c:pt idx="542">
                  <c:v>43.847000000000001</c:v>
                </c:pt>
                <c:pt idx="543">
                  <c:v>43.661999999999999</c:v>
                </c:pt>
                <c:pt idx="544">
                  <c:v>43.015999999999998</c:v>
                </c:pt>
                <c:pt idx="545">
                  <c:v>43.018999999999998</c:v>
                </c:pt>
                <c:pt idx="546">
                  <c:v>43.064999999999998</c:v>
                </c:pt>
                <c:pt idx="547">
                  <c:v>42.67</c:v>
                </c:pt>
                <c:pt idx="548">
                  <c:v>42.654000000000003</c:v>
                </c:pt>
                <c:pt idx="549">
                  <c:v>41.280999999999999</c:v>
                </c:pt>
                <c:pt idx="550">
                  <c:v>42.857999999999997</c:v>
                </c:pt>
                <c:pt idx="551">
                  <c:v>42.594999999999999</c:v>
                </c:pt>
                <c:pt idx="552">
                  <c:v>41.746000000000002</c:v>
                </c:pt>
                <c:pt idx="553">
                  <c:v>45.677999999999997</c:v>
                </c:pt>
                <c:pt idx="554">
                  <c:v>45.558</c:v>
                </c:pt>
                <c:pt idx="555">
                  <c:v>45.585999999999999</c:v>
                </c:pt>
                <c:pt idx="556">
                  <c:v>45.652999999999999</c:v>
                </c:pt>
                <c:pt idx="557">
                  <c:v>45.652999999999999</c:v>
                </c:pt>
                <c:pt idx="558">
                  <c:v>47.401000000000003</c:v>
                </c:pt>
                <c:pt idx="559">
                  <c:v>48.695</c:v>
                </c:pt>
                <c:pt idx="560">
                  <c:v>48.395000000000003</c:v>
                </c:pt>
                <c:pt idx="561">
                  <c:v>48.395000000000003</c:v>
                </c:pt>
                <c:pt idx="562">
                  <c:v>47.381</c:v>
                </c:pt>
                <c:pt idx="563">
                  <c:v>48.503</c:v>
                </c:pt>
                <c:pt idx="564">
                  <c:v>48.48</c:v>
                </c:pt>
                <c:pt idx="565">
                  <c:v>48.024000000000001</c:v>
                </c:pt>
                <c:pt idx="566">
                  <c:v>47.664999999999999</c:v>
                </c:pt>
                <c:pt idx="567">
                  <c:v>49.725000000000001</c:v>
                </c:pt>
                <c:pt idx="568">
                  <c:v>48.697000000000003</c:v>
                </c:pt>
                <c:pt idx="569">
                  <c:v>48.65</c:v>
                </c:pt>
                <c:pt idx="570">
                  <c:v>47.87</c:v>
                </c:pt>
                <c:pt idx="571">
                  <c:v>47.921999999999997</c:v>
                </c:pt>
                <c:pt idx="572">
                  <c:v>48.06</c:v>
                </c:pt>
                <c:pt idx="573">
                  <c:v>48.149000000000001</c:v>
                </c:pt>
                <c:pt idx="574">
                  <c:v>47.442</c:v>
                </c:pt>
                <c:pt idx="575">
                  <c:v>46.953000000000003</c:v>
                </c:pt>
                <c:pt idx="576">
                  <c:v>46.137999999999998</c:v>
                </c:pt>
                <c:pt idx="577">
                  <c:v>45.23</c:v>
                </c:pt>
                <c:pt idx="578">
                  <c:v>43.384</c:v>
                </c:pt>
                <c:pt idx="579">
                  <c:v>44.720999999999997</c:v>
                </c:pt>
                <c:pt idx="580">
                  <c:v>44.890999999999998</c:v>
                </c:pt>
                <c:pt idx="581">
                  <c:v>44.209000000000003</c:v>
                </c:pt>
                <c:pt idx="582">
                  <c:v>44.341999999999999</c:v>
                </c:pt>
                <c:pt idx="583">
                  <c:v>43.904000000000003</c:v>
                </c:pt>
                <c:pt idx="584">
                  <c:v>43.454000000000001</c:v>
                </c:pt>
                <c:pt idx="585">
                  <c:v>43.905999999999999</c:v>
                </c:pt>
                <c:pt idx="586">
                  <c:v>43.905999999999999</c:v>
                </c:pt>
                <c:pt idx="587">
                  <c:v>43.793999999999997</c:v>
                </c:pt>
                <c:pt idx="588">
                  <c:v>43.106999999999999</c:v>
                </c:pt>
                <c:pt idx="589">
                  <c:v>42.820999999999998</c:v>
                </c:pt>
                <c:pt idx="590">
                  <c:v>42.820999999999998</c:v>
                </c:pt>
                <c:pt idx="591">
                  <c:v>42.51</c:v>
                </c:pt>
                <c:pt idx="592">
                  <c:v>44.945</c:v>
                </c:pt>
                <c:pt idx="593">
                  <c:v>50.206000000000003</c:v>
                </c:pt>
                <c:pt idx="594">
                  <c:v>50.856999999999999</c:v>
                </c:pt>
                <c:pt idx="595">
                  <c:v>51.341999999999999</c:v>
                </c:pt>
                <c:pt idx="596">
                  <c:v>50.646999999999998</c:v>
                </c:pt>
                <c:pt idx="597">
                  <c:v>50.244999999999997</c:v>
                </c:pt>
                <c:pt idx="598">
                  <c:v>50.155000000000001</c:v>
                </c:pt>
                <c:pt idx="599">
                  <c:v>49.064</c:v>
                </c:pt>
                <c:pt idx="600">
                  <c:v>52.048000000000002</c:v>
                </c:pt>
                <c:pt idx="601">
                  <c:v>53.082000000000001</c:v>
                </c:pt>
                <c:pt idx="602">
                  <c:v>52.854999999999997</c:v>
                </c:pt>
                <c:pt idx="603">
                  <c:v>51.996000000000002</c:v>
                </c:pt>
                <c:pt idx="604">
                  <c:v>51.185000000000002</c:v>
                </c:pt>
                <c:pt idx="605">
                  <c:v>49.951999999999998</c:v>
                </c:pt>
                <c:pt idx="606">
                  <c:v>48.582000000000001</c:v>
                </c:pt>
                <c:pt idx="607">
                  <c:v>46.13</c:v>
                </c:pt>
                <c:pt idx="608">
                  <c:v>45.171999999999997</c:v>
                </c:pt>
                <c:pt idx="609">
                  <c:v>43.648000000000003</c:v>
                </c:pt>
                <c:pt idx="610">
                  <c:v>42.643999999999998</c:v>
                </c:pt>
                <c:pt idx="611">
                  <c:v>41.459000000000003</c:v>
                </c:pt>
                <c:pt idx="612">
                  <c:v>40.825000000000003</c:v>
                </c:pt>
                <c:pt idx="613">
                  <c:v>40.814999999999998</c:v>
                </c:pt>
                <c:pt idx="614">
                  <c:v>40.442999999999998</c:v>
                </c:pt>
                <c:pt idx="615">
                  <c:v>40.442999999999998</c:v>
                </c:pt>
                <c:pt idx="616">
                  <c:v>43.527000000000001</c:v>
                </c:pt>
                <c:pt idx="617">
                  <c:v>43.133000000000003</c:v>
                </c:pt>
                <c:pt idx="618">
                  <c:v>42.768999999999998</c:v>
                </c:pt>
                <c:pt idx="619">
                  <c:v>42.768999999999998</c:v>
                </c:pt>
                <c:pt idx="620">
                  <c:v>42.860999999999997</c:v>
                </c:pt>
                <c:pt idx="621">
                  <c:v>46.576000000000001</c:v>
                </c:pt>
                <c:pt idx="622">
                  <c:v>46.715000000000003</c:v>
                </c:pt>
                <c:pt idx="623">
                  <c:v>48.82</c:v>
                </c:pt>
                <c:pt idx="624">
                  <c:v>50.573999999999998</c:v>
                </c:pt>
                <c:pt idx="625">
                  <c:v>50.753</c:v>
                </c:pt>
                <c:pt idx="626">
                  <c:v>50.686</c:v>
                </c:pt>
                <c:pt idx="627">
                  <c:v>50.637999999999998</c:v>
                </c:pt>
                <c:pt idx="628">
                  <c:v>49.872999999999998</c:v>
                </c:pt>
                <c:pt idx="629">
                  <c:v>48.725000000000001</c:v>
                </c:pt>
                <c:pt idx="630">
                  <c:v>48.94</c:v>
                </c:pt>
                <c:pt idx="631">
                  <c:v>50.012999999999998</c:v>
                </c:pt>
                <c:pt idx="632">
                  <c:v>49.301000000000002</c:v>
                </c:pt>
                <c:pt idx="633">
                  <c:v>50.332999999999998</c:v>
                </c:pt>
                <c:pt idx="634">
                  <c:v>51.637</c:v>
                </c:pt>
                <c:pt idx="635">
                  <c:v>51.15</c:v>
                </c:pt>
                <c:pt idx="636">
                  <c:v>50.081000000000003</c:v>
                </c:pt>
                <c:pt idx="637">
                  <c:v>49.183999999999997</c:v>
                </c:pt>
                <c:pt idx="638">
                  <c:v>48.54</c:v>
                </c:pt>
                <c:pt idx="639">
                  <c:v>47.76</c:v>
                </c:pt>
                <c:pt idx="640">
                  <c:v>49.819000000000003</c:v>
                </c:pt>
                <c:pt idx="641">
                  <c:v>51.265999999999998</c:v>
                </c:pt>
                <c:pt idx="642">
                  <c:v>51.411999999999999</c:v>
                </c:pt>
                <c:pt idx="643">
                  <c:v>51.728999999999999</c:v>
                </c:pt>
                <c:pt idx="644">
                  <c:v>51.21</c:v>
                </c:pt>
                <c:pt idx="645">
                  <c:v>52.94</c:v>
                </c:pt>
                <c:pt idx="646">
                  <c:v>53.06</c:v>
                </c:pt>
                <c:pt idx="647">
                  <c:v>52.88</c:v>
                </c:pt>
                <c:pt idx="648">
                  <c:v>52.88</c:v>
                </c:pt>
                <c:pt idx="649">
                  <c:v>52.616999999999997</c:v>
                </c:pt>
                <c:pt idx="650">
                  <c:v>52.335000000000001</c:v>
                </c:pt>
                <c:pt idx="651">
                  <c:v>51.93</c:v>
                </c:pt>
                <c:pt idx="652">
                  <c:v>51.600999999999999</c:v>
                </c:pt>
                <c:pt idx="653">
                  <c:v>51.921999999999997</c:v>
                </c:pt>
                <c:pt idx="654">
                  <c:v>52.198</c:v>
                </c:pt>
                <c:pt idx="655">
                  <c:v>56.481000000000002</c:v>
                </c:pt>
                <c:pt idx="656">
                  <c:v>56.390999999999998</c:v>
                </c:pt>
                <c:pt idx="657">
                  <c:v>56.156999999999996</c:v>
                </c:pt>
                <c:pt idx="658">
                  <c:v>56.03</c:v>
                </c:pt>
                <c:pt idx="659">
                  <c:v>55.55</c:v>
                </c:pt>
                <c:pt idx="660">
                  <c:v>54.759</c:v>
                </c:pt>
                <c:pt idx="661">
                  <c:v>54.759</c:v>
                </c:pt>
                <c:pt idx="662">
                  <c:v>54.761000000000003</c:v>
                </c:pt>
                <c:pt idx="663">
                  <c:v>55.06</c:v>
                </c:pt>
                <c:pt idx="664">
                  <c:v>54.417000000000002</c:v>
                </c:pt>
                <c:pt idx="665">
                  <c:v>53.835999999999999</c:v>
                </c:pt>
                <c:pt idx="666">
                  <c:v>53.823999999999998</c:v>
                </c:pt>
                <c:pt idx="667">
                  <c:v>55.131999999999998</c:v>
                </c:pt>
                <c:pt idx="668">
                  <c:v>56.305</c:v>
                </c:pt>
                <c:pt idx="669">
                  <c:v>57.453000000000003</c:v>
                </c:pt>
                <c:pt idx="670">
                  <c:v>58.250999999999998</c:v>
                </c:pt>
                <c:pt idx="671">
                  <c:v>58.323999999999998</c:v>
                </c:pt>
                <c:pt idx="672">
                  <c:v>58.564999999999998</c:v>
                </c:pt>
                <c:pt idx="673">
                  <c:v>58.417000000000002</c:v>
                </c:pt>
                <c:pt idx="674">
                  <c:v>58.755000000000003</c:v>
                </c:pt>
                <c:pt idx="675">
                  <c:v>58.26</c:v>
                </c:pt>
                <c:pt idx="676">
                  <c:v>57.44</c:v>
                </c:pt>
                <c:pt idx="677">
                  <c:v>57.44</c:v>
                </c:pt>
                <c:pt idx="678">
                  <c:v>57.421999999999997</c:v>
                </c:pt>
                <c:pt idx="679">
                  <c:v>57.024000000000001</c:v>
                </c:pt>
                <c:pt idx="680">
                  <c:v>56.488</c:v>
                </c:pt>
                <c:pt idx="681">
                  <c:v>57.085000000000001</c:v>
                </c:pt>
                <c:pt idx="682">
                  <c:v>58.625999999999998</c:v>
                </c:pt>
                <c:pt idx="683">
                  <c:v>61.44</c:v>
                </c:pt>
                <c:pt idx="684">
                  <c:v>63.658000000000001</c:v>
                </c:pt>
                <c:pt idx="685">
                  <c:v>63.646000000000001</c:v>
                </c:pt>
                <c:pt idx="686">
                  <c:v>63.756999999999998</c:v>
                </c:pt>
                <c:pt idx="687">
                  <c:v>64.447000000000003</c:v>
                </c:pt>
                <c:pt idx="688">
                  <c:v>64.323999999999998</c:v>
                </c:pt>
                <c:pt idx="689">
                  <c:v>65.641999999999996</c:v>
                </c:pt>
                <c:pt idx="690">
                  <c:v>68.119</c:v>
                </c:pt>
                <c:pt idx="691">
                  <c:v>67.466999999999999</c:v>
                </c:pt>
                <c:pt idx="692">
                  <c:v>66.58</c:v>
                </c:pt>
                <c:pt idx="693">
                  <c:v>65.653000000000006</c:v>
                </c:pt>
                <c:pt idx="694">
                  <c:v>62.003</c:v>
                </c:pt>
                <c:pt idx="695">
                  <c:v>61.743000000000002</c:v>
                </c:pt>
                <c:pt idx="696">
                  <c:v>60.954999999999998</c:v>
                </c:pt>
                <c:pt idx="697">
                  <c:v>59.981000000000002</c:v>
                </c:pt>
                <c:pt idx="698">
                  <c:v>59.415999999999997</c:v>
                </c:pt>
                <c:pt idx="699">
                  <c:v>56.356999999999999</c:v>
                </c:pt>
                <c:pt idx="700">
                  <c:v>57.182000000000002</c:v>
                </c:pt>
                <c:pt idx="701">
                  <c:v>57.941000000000003</c:v>
                </c:pt>
                <c:pt idx="702">
                  <c:v>58.01</c:v>
                </c:pt>
                <c:pt idx="703">
                  <c:v>57.395000000000003</c:v>
                </c:pt>
                <c:pt idx="704">
                  <c:v>55.87</c:v>
                </c:pt>
                <c:pt idx="705">
                  <c:v>58.316000000000003</c:v>
                </c:pt>
                <c:pt idx="706">
                  <c:v>58.316000000000003</c:v>
                </c:pt>
                <c:pt idx="707">
                  <c:v>60.924999999999997</c:v>
                </c:pt>
                <c:pt idx="708">
                  <c:v>60.457999999999998</c:v>
                </c:pt>
                <c:pt idx="709">
                  <c:v>60.457999999999998</c:v>
                </c:pt>
                <c:pt idx="710">
                  <c:v>60.253</c:v>
                </c:pt>
                <c:pt idx="711">
                  <c:v>60.228000000000002</c:v>
                </c:pt>
                <c:pt idx="712">
                  <c:v>59.823</c:v>
                </c:pt>
                <c:pt idx="713">
                  <c:v>59.484000000000002</c:v>
                </c:pt>
                <c:pt idx="714">
                  <c:v>59.533999999999999</c:v>
                </c:pt>
                <c:pt idx="715">
                  <c:v>60.137999999999998</c:v>
                </c:pt>
                <c:pt idx="716">
                  <c:v>61.59</c:v>
                </c:pt>
                <c:pt idx="717">
                  <c:v>61.411000000000001</c:v>
                </c:pt>
                <c:pt idx="718">
                  <c:v>60.402999999999999</c:v>
                </c:pt>
                <c:pt idx="719">
                  <c:v>62.476999999999997</c:v>
                </c:pt>
                <c:pt idx="720">
                  <c:v>65.680999999999997</c:v>
                </c:pt>
                <c:pt idx="721">
                  <c:v>69.290000000000006</c:v>
                </c:pt>
                <c:pt idx="722">
                  <c:v>72.132999999999996</c:v>
                </c:pt>
                <c:pt idx="723">
                  <c:v>75.391000000000005</c:v>
                </c:pt>
                <c:pt idx="724">
                  <c:v>76.180000000000007</c:v>
                </c:pt>
                <c:pt idx="725">
                  <c:v>76.180000000000007</c:v>
                </c:pt>
                <c:pt idx="726">
                  <c:v>76.180000000000007</c:v>
                </c:pt>
                <c:pt idx="727">
                  <c:v>76.180000000000007</c:v>
                </c:pt>
                <c:pt idx="728">
                  <c:v>76.180000000000007</c:v>
                </c:pt>
                <c:pt idx="729">
                  <c:v>76.180000000000007</c:v>
                </c:pt>
                <c:pt idx="730">
                  <c:v>76.180000000000007</c:v>
                </c:pt>
                <c:pt idx="731">
                  <c:v>76.180000000000007</c:v>
                </c:pt>
                <c:pt idx="732">
                  <c:v>76.180000000000007</c:v>
                </c:pt>
                <c:pt idx="733">
                  <c:v>76.162000000000006</c:v>
                </c:pt>
                <c:pt idx="734">
                  <c:v>76.162000000000006</c:v>
                </c:pt>
                <c:pt idx="735">
                  <c:v>76.162000000000006</c:v>
                </c:pt>
                <c:pt idx="736">
                  <c:v>76.162000000000006</c:v>
                </c:pt>
                <c:pt idx="737">
                  <c:v>76.162000000000006</c:v>
                </c:pt>
                <c:pt idx="738">
                  <c:v>76.162000000000006</c:v>
                </c:pt>
                <c:pt idx="739">
                  <c:v>76.162000000000006</c:v>
                </c:pt>
                <c:pt idx="740">
                  <c:v>76.162000000000006</c:v>
                </c:pt>
                <c:pt idx="741">
                  <c:v>76.162000000000006</c:v>
                </c:pt>
                <c:pt idx="742">
                  <c:v>76.162000000000006</c:v>
                </c:pt>
                <c:pt idx="743">
                  <c:v>76.162000000000006</c:v>
                </c:pt>
                <c:pt idx="744">
                  <c:v>76.162000000000006</c:v>
                </c:pt>
                <c:pt idx="745">
                  <c:v>76.162000000000006</c:v>
                </c:pt>
                <c:pt idx="746">
                  <c:v>76.162000000000006</c:v>
                </c:pt>
                <c:pt idx="747">
                  <c:v>76.162000000000006</c:v>
                </c:pt>
                <c:pt idx="748">
                  <c:v>76.099999999999994</c:v>
                </c:pt>
                <c:pt idx="749">
                  <c:v>69.930000000000007</c:v>
                </c:pt>
                <c:pt idx="750">
                  <c:v>69.930000000000007</c:v>
                </c:pt>
                <c:pt idx="751">
                  <c:v>64.168000000000006</c:v>
                </c:pt>
                <c:pt idx="752">
                  <c:v>68.290999999999997</c:v>
                </c:pt>
                <c:pt idx="753">
                  <c:v>68.290999999999997</c:v>
                </c:pt>
                <c:pt idx="754">
                  <c:v>65.728999999999999</c:v>
                </c:pt>
                <c:pt idx="755">
                  <c:v>65.728999999999999</c:v>
                </c:pt>
                <c:pt idx="756">
                  <c:v>65.728999999999999</c:v>
                </c:pt>
                <c:pt idx="757">
                  <c:v>65.728999999999999</c:v>
                </c:pt>
                <c:pt idx="758">
                  <c:v>65.728999999999999</c:v>
                </c:pt>
                <c:pt idx="759">
                  <c:v>65.728999999999999</c:v>
                </c:pt>
                <c:pt idx="760">
                  <c:v>65.728999999999999</c:v>
                </c:pt>
                <c:pt idx="761">
                  <c:v>65.728999999999999</c:v>
                </c:pt>
                <c:pt idx="762">
                  <c:v>65.728999999999999</c:v>
                </c:pt>
                <c:pt idx="763">
                  <c:v>65.728999999999999</c:v>
                </c:pt>
                <c:pt idx="764">
                  <c:v>65.728999999999999</c:v>
                </c:pt>
                <c:pt idx="765">
                  <c:v>60.398000000000003</c:v>
                </c:pt>
                <c:pt idx="766">
                  <c:v>60.713000000000001</c:v>
                </c:pt>
                <c:pt idx="767">
                  <c:v>60.695999999999998</c:v>
                </c:pt>
                <c:pt idx="768">
                  <c:v>60.988</c:v>
                </c:pt>
                <c:pt idx="769">
                  <c:v>62.726999999999997</c:v>
                </c:pt>
                <c:pt idx="770">
                  <c:v>62.134</c:v>
                </c:pt>
                <c:pt idx="771">
                  <c:v>61.155000000000001</c:v>
                </c:pt>
                <c:pt idx="772">
                  <c:v>61.084000000000003</c:v>
                </c:pt>
                <c:pt idx="773">
                  <c:v>61.084000000000003</c:v>
                </c:pt>
                <c:pt idx="774">
                  <c:v>61.084000000000003</c:v>
                </c:pt>
                <c:pt idx="775">
                  <c:v>61.084000000000003</c:v>
                </c:pt>
                <c:pt idx="776">
                  <c:v>59.048999999999999</c:v>
                </c:pt>
                <c:pt idx="777">
                  <c:v>59.048999999999999</c:v>
                </c:pt>
                <c:pt idx="778">
                  <c:v>59.048999999999999</c:v>
                </c:pt>
                <c:pt idx="779">
                  <c:v>59.048999999999999</c:v>
                </c:pt>
                <c:pt idx="780">
                  <c:v>59.033000000000001</c:v>
                </c:pt>
                <c:pt idx="781">
                  <c:v>59.033000000000001</c:v>
                </c:pt>
                <c:pt idx="782">
                  <c:v>59.188000000000002</c:v>
                </c:pt>
                <c:pt idx="783">
                  <c:v>59.188000000000002</c:v>
                </c:pt>
                <c:pt idx="784">
                  <c:v>58.789000000000001</c:v>
                </c:pt>
                <c:pt idx="785">
                  <c:v>41.701999999999998</c:v>
                </c:pt>
                <c:pt idx="786">
                  <c:v>41.701999999999998</c:v>
                </c:pt>
                <c:pt idx="787">
                  <c:v>41.701999999999998</c:v>
                </c:pt>
                <c:pt idx="788">
                  <c:v>41.514000000000003</c:v>
                </c:pt>
                <c:pt idx="789">
                  <c:v>42.213999999999999</c:v>
                </c:pt>
                <c:pt idx="790">
                  <c:v>46.542999999999999</c:v>
                </c:pt>
                <c:pt idx="791">
                  <c:v>47.837000000000003</c:v>
                </c:pt>
                <c:pt idx="792">
                  <c:v>51.683999999999997</c:v>
                </c:pt>
                <c:pt idx="793">
                  <c:v>51.683999999999997</c:v>
                </c:pt>
                <c:pt idx="794">
                  <c:v>56.238999999999997</c:v>
                </c:pt>
                <c:pt idx="795">
                  <c:v>66.900000000000006</c:v>
                </c:pt>
                <c:pt idx="796">
                  <c:v>69.688999999999993</c:v>
                </c:pt>
                <c:pt idx="797">
                  <c:v>70.171999999999997</c:v>
                </c:pt>
                <c:pt idx="798">
                  <c:v>72.08</c:v>
                </c:pt>
                <c:pt idx="799">
                  <c:v>73.013999999999996</c:v>
                </c:pt>
                <c:pt idx="800">
                  <c:v>77.266000000000005</c:v>
                </c:pt>
                <c:pt idx="801">
                  <c:v>77.247</c:v>
                </c:pt>
                <c:pt idx="802">
                  <c:v>79.385000000000005</c:v>
                </c:pt>
                <c:pt idx="803">
                  <c:v>80.986999999999995</c:v>
                </c:pt>
                <c:pt idx="804">
                  <c:v>80.67</c:v>
                </c:pt>
                <c:pt idx="805">
                  <c:v>83.013999999999996</c:v>
                </c:pt>
                <c:pt idx="806">
                  <c:v>82.17</c:v>
                </c:pt>
                <c:pt idx="807">
                  <c:v>83</c:v>
                </c:pt>
                <c:pt idx="808">
                  <c:v>82.31</c:v>
                </c:pt>
                <c:pt idx="809">
                  <c:v>80.295000000000002</c:v>
                </c:pt>
                <c:pt idx="810">
                  <c:v>78.635999999999996</c:v>
                </c:pt>
                <c:pt idx="811">
                  <c:v>77.397000000000006</c:v>
                </c:pt>
                <c:pt idx="812">
                  <c:v>77.034000000000006</c:v>
                </c:pt>
                <c:pt idx="813">
                  <c:v>75.685000000000002</c:v>
                </c:pt>
                <c:pt idx="814">
                  <c:v>75.19</c:v>
                </c:pt>
                <c:pt idx="815">
                  <c:v>76.498000000000005</c:v>
                </c:pt>
                <c:pt idx="816">
                  <c:v>77.394999999999996</c:v>
                </c:pt>
                <c:pt idx="817">
                  <c:v>78.283000000000001</c:v>
                </c:pt>
                <c:pt idx="818">
                  <c:v>77.826999999999998</c:v>
                </c:pt>
                <c:pt idx="819">
                  <c:v>80.293000000000006</c:v>
                </c:pt>
                <c:pt idx="820">
                  <c:v>81.27</c:v>
                </c:pt>
                <c:pt idx="821">
                  <c:v>80.962999999999994</c:v>
                </c:pt>
                <c:pt idx="822">
                  <c:v>80.962999999999994</c:v>
                </c:pt>
                <c:pt idx="823">
                  <c:v>79.091999999999999</c:v>
                </c:pt>
                <c:pt idx="824">
                  <c:v>76.043000000000006</c:v>
                </c:pt>
                <c:pt idx="825">
                  <c:v>73.372</c:v>
                </c:pt>
                <c:pt idx="826">
                  <c:v>71.39</c:v>
                </c:pt>
                <c:pt idx="827">
                  <c:v>69.543999999999997</c:v>
                </c:pt>
                <c:pt idx="828">
                  <c:v>67.894999999999996</c:v>
                </c:pt>
                <c:pt idx="829">
                  <c:v>63.975999999999999</c:v>
                </c:pt>
                <c:pt idx="830">
                  <c:v>63.786000000000001</c:v>
                </c:pt>
                <c:pt idx="831">
                  <c:v>61.244</c:v>
                </c:pt>
                <c:pt idx="832">
                  <c:v>58.837000000000003</c:v>
                </c:pt>
                <c:pt idx="833">
                  <c:v>56.582000000000001</c:v>
                </c:pt>
                <c:pt idx="834">
                  <c:v>51.822000000000003</c:v>
                </c:pt>
                <c:pt idx="835">
                  <c:v>50.145000000000003</c:v>
                </c:pt>
                <c:pt idx="836">
                  <c:v>47.37</c:v>
                </c:pt>
                <c:pt idx="837">
                  <c:v>45.33</c:v>
                </c:pt>
                <c:pt idx="838">
                  <c:v>44.661999999999999</c:v>
                </c:pt>
                <c:pt idx="839">
                  <c:v>41.372</c:v>
                </c:pt>
                <c:pt idx="840">
                  <c:v>39.985999999999997</c:v>
                </c:pt>
                <c:pt idx="841">
                  <c:v>39.173999999999999</c:v>
                </c:pt>
                <c:pt idx="842">
                  <c:v>38.54</c:v>
                </c:pt>
                <c:pt idx="843">
                  <c:v>38.323999999999998</c:v>
                </c:pt>
                <c:pt idx="844">
                  <c:v>37.085999999999999</c:v>
                </c:pt>
                <c:pt idx="845">
                  <c:v>36.335000000000001</c:v>
                </c:pt>
                <c:pt idx="846">
                  <c:v>36.235999999999997</c:v>
                </c:pt>
                <c:pt idx="847">
                  <c:v>35.790999999999997</c:v>
                </c:pt>
                <c:pt idx="848">
                  <c:v>34.829000000000001</c:v>
                </c:pt>
                <c:pt idx="849">
                  <c:v>36.265000000000001</c:v>
                </c:pt>
                <c:pt idx="850">
                  <c:v>37.765000000000001</c:v>
                </c:pt>
                <c:pt idx="851">
                  <c:v>37.765000000000001</c:v>
                </c:pt>
                <c:pt idx="852">
                  <c:v>40.176000000000002</c:v>
                </c:pt>
                <c:pt idx="853">
                  <c:v>37.482999999999997</c:v>
                </c:pt>
                <c:pt idx="854">
                  <c:v>38.76</c:v>
                </c:pt>
                <c:pt idx="855">
                  <c:v>38.063000000000002</c:v>
                </c:pt>
                <c:pt idx="856">
                  <c:v>37.914000000000001</c:v>
                </c:pt>
                <c:pt idx="857">
                  <c:v>37.765999999999998</c:v>
                </c:pt>
                <c:pt idx="858">
                  <c:v>36.845999999999997</c:v>
                </c:pt>
                <c:pt idx="859">
                  <c:v>36.753999999999998</c:v>
                </c:pt>
                <c:pt idx="860">
                  <c:v>35.325000000000003</c:v>
                </c:pt>
                <c:pt idx="861">
                  <c:v>33.671999999999997</c:v>
                </c:pt>
                <c:pt idx="862">
                  <c:v>34.159999999999997</c:v>
                </c:pt>
                <c:pt idx="863">
                  <c:v>35.402000000000001</c:v>
                </c:pt>
                <c:pt idx="864">
                  <c:v>34.926000000000002</c:v>
                </c:pt>
                <c:pt idx="865">
                  <c:v>34.786000000000001</c:v>
                </c:pt>
                <c:pt idx="866">
                  <c:v>34.76</c:v>
                </c:pt>
                <c:pt idx="867">
                  <c:v>34.021000000000001</c:v>
                </c:pt>
                <c:pt idx="868">
                  <c:v>32.003999999999998</c:v>
                </c:pt>
                <c:pt idx="869">
                  <c:v>32.734000000000002</c:v>
                </c:pt>
                <c:pt idx="870">
                  <c:v>33.036999999999999</c:v>
                </c:pt>
                <c:pt idx="871">
                  <c:v>32.488</c:v>
                </c:pt>
                <c:pt idx="872">
                  <c:v>34.637999999999998</c:v>
                </c:pt>
                <c:pt idx="873">
                  <c:v>37.174999999999997</c:v>
                </c:pt>
                <c:pt idx="874">
                  <c:v>37.225000000000001</c:v>
                </c:pt>
                <c:pt idx="875">
                  <c:v>37.008000000000003</c:v>
                </c:pt>
                <c:pt idx="876">
                  <c:v>37.008000000000003</c:v>
                </c:pt>
                <c:pt idx="877">
                  <c:v>43.32</c:v>
                </c:pt>
                <c:pt idx="878">
                  <c:v>43.021000000000001</c:v>
                </c:pt>
                <c:pt idx="879">
                  <c:v>43.802</c:v>
                </c:pt>
                <c:pt idx="880">
                  <c:v>43.802</c:v>
                </c:pt>
                <c:pt idx="881">
                  <c:v>45.337000000000003</c:v>
                </c:pt>
                <c:pt idx="882">
                  <c:v>45.456000000000003</c:v>
                </c:pt>
                <c:pt idx="883">
                  <c:v>44.555</c:v>
                </c:pt>
                <c:pt idx="884">
                  <c:v>45.195999999999998</c:v>
                </c:pt>
                <c:pt idx="885">
                  <c:v>44.338999999999999</c:v>
                </c:pt>
                <c:pt idx="886">
                  <c:v>42.902000000000001</c:v>
                </c:pt>
                <c:pt idx="887">
                  <c:v>41.054000000000002</c:v>
                </c:pt>
                <c:pt idx="888">
                  <c:v>41.084000000000003</c:v>
                </c:pt>
                <c:pt idx="889">
                  <c:v>41.985999999999997</c:v>
                </c:pt>
                <c:pt idx="890">
                  <c:v>43.052</c:v>
                </c:pt>
                <c:pt idx="891">
                  <c:v>42.424999999999997</c:v>
                </c:pt>
                <c:pt idx="892">
                  <c:v>43.722999999999999</c:v>
                </c:pt>
                <c:pt idx="893">
                  <c:v>44.341000000000001</c:v>
                </c:pt>
                <c:pt idx="894">
                  <c:v>43.622999999999998</c:v>
                </c:pt>
                <c:pt idx="895">
                  <c:v>42.418999999999997</c:v>
                </c:pt>
                <c:pt idx="896">
                  <c:v>42.262</c:v>
                </c:pt>
                <c:pt idx="897">
                  <c:v>44.469000000000001</c:v>
                </c:pt>
                <c:pt idx="898">
                  <c:v>44.648000000000003</c:v>
                </c:pt>
                <c:pt idx="899">
                  <c:v>44.969000000000001</c:v>
                </c:pt>
                <c:pt idx="900">
                  <c:v>44.923999999999999</c:v>
                </c:pt>
                <c:pt idx="901">
                  <c:v>47.991999999999997</c:v>
                </c:pt>
                <c:pt idx="902">
                  <c:v>48.156999999999996</c:v>
                </c:pt>
                <c:pt idx="903">
                  <c:v>48.286000000000001</c:v>
                </c:pt>
                <c:pt idx="904">
                  <c:v>49.051000000000002</c:v>
                </c:pt>
                <c:pt idx="905">
                  <c:v>52.948</c:v>
                </c:pt>
                <c:pt idx="906">
                  <c:v>54.716999999999999</c:v>
                </c:pt>
                <c:pt idx="907">
                  <c:v>55.271999999999998</c:v>
                </c:pt>
                <c:pt idx="908">
                  <c:v>55.302</c:v>
                </c:pt>
                <c:pt idx="909">
                  <c:v>55.302</c:v>
                </c:pt>
                <c:pt idx="910">
                  <c:v>56.517000000000003</c:v>
                </c:pt>
                <c:pt idx="911">
                  <c:v>57.837000000000003</c:v>
                </c:pt>
                <c:pt idx="912">
                  <c:v>57.613999999999997</c:v>
                </c:pt>
                <c:pt idx="913">
                  <c:v>56.646000000000001</c:v>
                </c:pt>
                <c:pt idx="914">
                  <c:v>56.741999999999997</c:v>
                </c:pt>
                <c:pt idx="915">
                  <c:v>56.110999999999997</c:v>
                </c:pt>
                <c:pt idx="916">
                  <c:v>55.487000000000002</c:v>
                </c:pt>
                <c:pt idx="917">
                  <c:v>55.46</c:v>
                </c:pt>
                <c:pt idx="918">
                  <c:v>54.578000000000003</c:v>
                </c:pt>
                <c:pt idx="919">
                  <c:v>55.697000000000003</c:v>
                </c:pt>
                <c:pt idx="920">
                  <c:v>54.325000000000003</c:v>
                </c:pt>
                <c:pt idx="921">
                  <c:v>51.704999999999998</c:v>
                </c:pt>
                <c:pt idx="922">
                  <c:v>51.039000000000001</c:v>
                </c:pt>
                <c:pt idx="923">
                  <c:v>50.174999999999997</c:v>
                </c:pt>
                <c:pt idx="924">
                  <c:v>48.856999999999999</c:v>
                </c:pt>
                <c:pt idx="925">
                  <c:v>48.277999999999999</c:v>
                </c:pt>
                <c:pt idx="926">
                  <c:v>46.908000000000001</c:v>
                </c:pt>
                <c:pt idx="927">
                  <c:v>46.923999999999999</c:v>
                </c:pt>
                <c:pt idx="928">
                  <c:v>46.415999999999997</c:v>
                </c:pt>
                <c:pt idx="929">
                  <c:v>45.037999999999997</c:v>
                </c:pt>
                <c:pt idx="930">
                  <c:v>47.719000000000001</c:v>
                </c:pt>
                <c:pt idx="931">
                  <c:v>47.293999999999997</c:v>
                </c:pt>
                <c:pt idx="932">
                  <c:v>47.072000000000003</c:v>
                </c:pt>
                <c:pt idx="933">
                  <c:v>46.929000000000002</c:v>
                </c:pt>
                <c:pt idx="934">
                  <c:v>45.933</c:v>
                </c:pt>
                <c:pt idx="935">
                  <c:v>49.264000000000003</c:v>
                </c:pt>
                <c:pt idx="936">
                  <c:v>51.881999999999998</c:v>
                </c:pt>
                <c:pt idx="937">
                  <c:v>51.444000000000003</c:v>
                </c:pt>
                <c:pt idx="938">
                  <c:v>51.444000000000003</c:v>
                </c:pt>
                <c:pt idx="939">
                  <c:v>50.591999999999999</c:v>
                </c:pt>
                <c:pt idx="940">
                  <c:v>50.003</c:v>
                </c:pt>
                <c:pt idx="941">
                  <c:v>49.186999999999998</c:v>
                </c:pt>
                <c:pt idx="942">
                  <c:v>48.326000000000001</c:v>
                </c:pt>
                <c:pt idx="943">
                  <c:v>47.798999999999999</c:v>
                </c:pt>
                <c:pt idx="944">
                  <c:v>47.521000000000001</c:v>
                </c:pt>
                <c:pt idx="945">
                  <c:v>49.948</c:v>
                </c:pt>
                <c:pt idx="946">
                  <c:v>50.112000000000002</c:v>
                </c:pt>
                <c:pt idx="947">
                  <c:v>51.128</c:v>
                </c:pt>
                <c:pt idx="948">
                  <c:v>50.904000000000003</c:v>
                </c:pt>
                <c:pt idx="949">
                  <c:v>50.051000000000002</c:v>
                </c:pt>
                <c:pt idx="950">
                  <c:v>48.744</c:v>
                </c:pt>
                <c:pt idx="951">
                  <c:v>47.82</c:v>
                </c:pt>
                <c:pt idx="952">
                  <c:v>46.802</c:v>
                </c:pt>
                <c:pt idx="953">
                  <c:v>48.002000000000002</c:v>
                </c:pt>
                <c:pt idx="954">
                  <c:v>47.725999999999999</c:v>
                </c:pt>
                <c:pt idx="955">
                  <c:v>48.73</c:v>
                </c:pt>
                <c:pt idx="956">
                  <c:v>49.454000000000001</c:v>
                </c:pt>
                <c:pt idx="957">
                  <c:v>49.491999999999997</c:v>
                </c:pt>
                <c:pt idx="958">
                  <c:v>48.863</c:v>
                </c:pt>
                <c:pt idx="959">
                  <c:v>48.247999999999998</c:v>
                </c:pt>
                <c:pt idx="960">
                  <c:v>47.899000000000001</c:v>
                </c:pt>
                <c:pt idx="961">
                  <c:v>47.442</c:v>
                </c:pt>
                <c:pt idx="962">
                  <c:v>47.085999999999999</c:v>
                </c:pt>
                <c:pt idx="963">
                  <c:v>46.601999999999997</c:v>
                </c:pt>
                <c:pt idx="964">
                  <c:v>49.41</c:v>
                </c:pt>
                <c:pt idx="965">
                  <c:v>52.305999999999997</c:v>
                </c:pt>
                <c:pt idx="966">
                  <c:v>51.545999999999999</c:v>
                </c:pt>
                <c:pt idx="967">
                  <c:v>51.542999999999999</c:v>
                </c:pt>
                <c:pt idx="968">
                  <c:v>51.095999999999997</c:v>
                </c:pt>
                <c:pt idx="969">
                  <c:v>50.508000000000003</c:v>
                </c:pt>
                <c:pt idx="970">
                  <c:v>50.231000000000002</c:v>
                </c:pt>
                <c:pt idx="971">
                  <c:v>51.762</c:v>
                </c:pt>
                <c:pt idx="972">
                  <c:v>52.381</c:v>
                </c:pt>
                <c:pt idx="973">
                  <c:v>52.325000000000003</c:v>
                </c:pt>
                <c:pt idx="974">
                  <c:v>50.779000000000003</c:v>
                </c:pt>
                <c:pt idx="975">
                  <c:v>50.726999999999997</c:v>
                </c:pt>
                <c:pt idx="976">
                  <c:v>51.677</c:v>
                </c:pt>
                <c:pt idx="977">
                  <c:v>53.982999999999997</c:v>
                </c:pt>
                <c:pt idx="978">
                  <c:v>55.472000000000001</c:v>
                </c:pt>
                <c:pt idx="979">
                  <c:v>54.704000000000001</c:v>
                </c:pt>
                <c:pt idx="980">
                  <c:v>53.843000000000004</c:v>
                </c:pt>
                <c:pt idx="981">
                  <c:v>53.149000000000001</c:v>
                </c:pt>
                <c:pt idx="982">
                  <c:v>51.933999999999997</c:v>
                </c:pt>
                <c:pt idx="983">
                  <c:v>51.453000000000003</c:v>
                </c:pt>
                <c:pt idx="984">
                  <c:v>50.9</c:v>
                </c:pt>
                <c:pt idx="985">
                  <c:v>51.506</c:v>
                </c:pt>
                <c:pt idx="986">
                  <c:v>51.777000000000001</c:v>
                </c:pt>
                <c:pt idx="987">
                  <c:v>50.820999999999998</c:v>
                </c:pt>
                <c:pt idx="988">
                  <c:v>52.363999999999997</c:v>
                </c:pt>
                <c:pt idx="989">
                  <c:v>52.927</c:v>
                </c:pt>
                <c:pt idx="990">
                  <c:v>54.536999999999999</c:v>
                </c:pt>
                <c:pt idx="991">
                  <c:v>54.917999999999999</c:v>
                </c:pt>
                <c:pt idx="992">
                  <c:v>55.575000000000003</c:v>
                </c:pt>
                <c:pt idx="993">
                  <c:v>55.106000000000002</c:v>
                </c:pt>
                <c:pt idx="994">
                  <c:v>54.639000000000003</c:v>
                </c:pt>
                <c:pt idx="995">
                  <c:v>54.180999999999997</c:v>
                </c:pt>
                <c:pt idx="996">
                  <c:v>54.180999999999997</c:v>
                </c:pt>
                <c:pt idx="997">
                  <c:v>53.667999999999999</c:v>
                </c:pt>
                <c:pt idx="998">
                  <c:v>51.972000000000001</c:v>
                </c:pt>
                <c:pt idx="999">
                  <c:v>50.981999999999999</c:v>
                </c:pt>
                <c:pt idx="1000">
                  <c:v>49.957000000000001</c:v>
                </c:pt>
                <c:pt idx="1001">
                  <c:v>48.65</c:v>
                </c:pt>
                <c:pt idx="1002">
                  <c:v>48.493000000000002</c:v>
                </c:pt>
                <c:pt idx="1003">
                  <c:v>46.744999999999997</c:v>
                </c:pt>
                <c:pt idx="1004">
                  <c:v>46.618000000000002</c:v>
                </c:pt>
                <c:pt idx="1005">
                  <c:v>45.722999999999999</c:v>
                </c:pt>
                <c:pt idx="1006">
                  <c:v>44.698</c:v>
                </c:pt>
                <c:pt idx="1007">
                  <c:v>43.804000000000002</c:v>
                </c:pt>
                <c:pt idx="1008">
                  <c:v>42.281999999999996</c:v>
                </c:pt>
                <c:pt idx="1009">
                  <c:v>43.133000000000003</c:v>
                </c:pt>
                <c:pt idx="1010">
                  <c:v>43.302999999999997</c:v>
                </c:pt>
                <c:pt idx="1011">
                  <c:v>43.161999999999999</c:v>
                </c:pt>
                <c:pt idx="1012">
                  <c:v>43.83</c:v>
                </c:pt>
                <c:pt idx="1013">
                  <c:v>45.975000000000001</c:v>
                </c:pt>
                <c:pt idx="1014">
                  <c:v>47.23</c:v>
                </c:pt>
                <c:pt idx="1015">
                  <c:v>49.262</c:v>
                </c:pt>
                <c:pt idx="1016">
                  <c:v>50.475000000000001</c:v>
                </c:pt>
                <c:pt idx="1017">
                  <c:v>51.957999999999998</c:v>
                </c:pt>
                <c:pt idx="1018">
                  <c:v>51.566000000000003</c:v>
                </c:pt>
                <c:pt idx="1019">
                  <c:v>52.107999999999997</c:v>
                </c:pt>
                <c:pt idx="1020">
                  <c:v>52.737000000000002</c:v>
                </c:pt>
                <c:pt idx="1021">
                  <c:v>52.737000000000002</c:v>
                </c:pt>
                <c:pt idx="1022">
                  <c:v>55.912999999999997</c:v>
                </c:pt>
                <c:pt idx="1023">
                  <c:v>56.134999999999998</c:v>
                </c:pt>
                <c:pt idx="1024">
                  <c:v>55.835999999999999</c:v>
                </c:pt>
                <c:pt idx="1025">
                  <c:v>55.835999999999999</c:v>
                </c:pt>
                <c:pt idx="1026">
                  <c:v>57.283000000000001</c:v>
                </c:pt>
                <c:pt idx="1027">
                  <c:v>59.677</c:v>
                </c:pt>
                <c:pt idx="1028">
                  <c:v>60.44</c:v>
                </c:pt>
                <c:pt idx="1029">
                  <c:v>61.921999999999997</c:v>
                </c:pt>
                <c:pt idx="1030">
                  <c:v>63.073</c:v>
                </c:pt>
                <c:pt idx="1031">
                  <c:v>63.354999999999997</c:v>
                </c:pt>
                <c:pt idx="1032">
                  <c:v>63.86</c:v>
                </c:pt>
                <c:pt idx="1033">
                  <c:v>63.786999999999999</c:v>
                </c:pt>
                <c:pt idx="1034">
                  <c:v>62.277000000000001</c:v>
                </c:pt>
                <c:pt idx="1035">
                  <c:v>61.548999999999999</c:v>
                </c:pt>
                <c:pt idx="1036">
                  <c:v>60.795000000000002</c:v>
                </c:pt>
                <c:pt idx="1037">
                  <c:v>65.518000000000001</c:v>
                </c:pt>
                <c:pt idx="1038">
                  <c:v>66.807000000000002</c:v>
                </c:pt>
                <c:pt idx="1039">
                  <c:v>67.69</c:v>
                </c:pt>
                <c:pt idx="1040">
                  <c:v>67.724000000000004</c:v>
                </c:pt>
                <c:pt idx="1041">
                  <c:v>68.010999999999996</c:v>
                </c:pt>
                <c:pt idx="1042">
                  <c:v>68.245000000000005</c:v>
                </c:pt>
                <c:pt idx="1043">
                  <c:v>68.841999999999999</c:v>
                </c:pt>
                <c:pt idx="1044">
                  <c:v>68.733999999999995</c:v>
                </c:pt>
                <c:pt idx="1045">
                  <c:v>68.760000000000005</c:v>
                </c:pt>
                <c:pt idx="1046">
                  <c:v>69.893000000000001</c:v>
                </c:pt>
                <c:pt idx="1047">
                  <c:v>70.697999999999993</c:v>
                </c:pt>
                <c:pt idx="1048">
                  <c:v>70.941999999999993</c:v>
                </c:pt>
                <c:pt idx="1049">
                  <c:v>71.192999999999998</c:v>
                </c:pt>
                <c:pt idx="1050">
                  <c:v>71.192999999999998</c:v>
                </c:pt>
                <c:pt idx="1051">
                  <c:v>73.756</c:v>
                </c:pt>
                <c:pt idx="1052">
                  <c:v>75.478999999999999</c:v>
                </c:pt>
                <c:pt idx="1053">
                  <c:v>75.924999999999997</c:v>
                </c:pt>
                <c:pt idx="1054">
                  <c:v>75.924999999999997</c:v>
                </c:pt>
                <c:pt idx="1055">
                  <c:v>76.105000000000004</c:v>
                </c:pt>
                <c:pt idx="1056">
                  <c:v>75.963999999999999</c:v>
                </c:pt>
                <c:pt idx="1057">
                  <c:v>76.275000000000006</c:v>
                </c:pt>
                <c:pt idx="1058">
                  <c:v>76.275000000000006</c:v>
                </c:pt>
                <c:pt idx="1059">
                  <c:v>77.817999999999998</c:v>
                </c:pt>
                <c:pt idx="1060">
                  <c:v>77.817999999999998</c:v>
                </c:pt>
                <c:pt idx="1061">
                  <c:v>77.635000000000005</c:v>
                </c:pt>
                <c:pt idx="1062">
                  <c:v>77.632000000000005</c:v>
                </c:pt>
                <c:pt idx="1063">
                  <c:v>76.921999999999997</c:v>
                </c:pt>
                <c:pt idx="1064">
                  <c:v>76.921999999999997</c:v>
                </c:pt>
                <c:pt idx="1065">
                  <c:v>76.921999999999997</c:v>
                </c:pt>
                <c:pt idx="1066">
                  <c:v>79.001999999999995</c:v>
                </c:pt>
                <c:pt idx="1067">
                  <c:v>77.953999999999994</c:v>
                </c:pt>
                <c:pt idx="1068">
                  <c:v>76.787000000000006</c:v>
                </c:pt>
                <c:pt idx="1069">
                  <c:v>76.787000000000006</c:v>
                </c:pt>
                <c:pt idx="1070">
                  <c:v>76.787000000000006</c:v>
                </c:pt>
                <c:pt idx="1071">
                  <c:v>79.072999999999993</c:v>
                </c:pt>
                <c:pt idx="1072">
                  <c:v>81.314999999999998</c:v>
                </c:pt>
                <c:pt idx="1073">
                  <c:v>81.673000000000002</c:v>
                </c:pt>
                <c:pt idx="1074">
                  <c:v>81.673000000000002</c:v>
                </c:pt>
                <c:pt idx="1075">
                  <c:v>85.003</c:v>
                </c:pt>
                <c:pt idx="1076">
                  <c:v>85.144999999999996</c:v>
                </c:pt>
                <c:pt idx="1077">
                  <c:v>82.423000000000002</c:v>
                </c:pt>
                <c:pt idx="1078">
                  <c:v>82.423000000000002</c:v>
                </c:pt>
                <c:pt idx="1079">
                  <c:v>82.423000000000002</c:v>
                </c:pt>
                <c:pt idx="1080">
                  <c:v>82.456000000000003</c:v>
                </c:pt>
                <c:pt idx="1081">
                  <c:v>82.546999999999997</c:v>
                </c:pt>
                <c:pt idx="1082">
                  <c:v>82.546999999999997</c:v>
                </c:pt>
                <c:pt idx="1083">
                  <c:v>82.546999999999997</c:v>
                </c:pt>
                <c:pt idx="1084">
                  <c:v>82.546999999999997</c:v>
                </c:pt>
                <c:pt idx="1085">
                  <c:v>82.546999999999997</c:v>
                </c:pt>
                <c:pt idx="1086">
                  <c:v>82.546999999999997</c:v>
                </c:pt>
                <c:pt idx="1087">
                  <c:v>76.284000000000006</c:v>
                </c:pt>
                <c:pt idx="1088">
                  <c:v>76.284000000000006</c:v>
                </c:pt>
                <c:pt idx="1089">
                  <c:v>76.284000000000006</c:v>
                </c:pt>
                <c:pt idx="1090">
                  <c:v>76.444999999999993</c:v>
                </c:pt>
                <c:pt idx="1091">
                  <c:v>76.444999999999993</c:v>
                </c:pt>
                <c:pt idx="1092">
                  <c:v>73.203999999999994</c:v>
                </c:pt>
                <c:pt idx="1093">
                  <c:v>73.203999999999994</c:v>
                </c:pt>
                <c:pt idx="1094">
                  <c:v>73.203999999999994</c:v>
                </c:pt>
                <c:pt idx="1095">
                  <c:v>80.686999999999998</c:v>
                </c:pt>
                <c:pt idx="1096">
                  <c:v>81.525000000000006</c:v>
                </c:pt>
                <c:pt idx="1097">
                  <c:v>79.950999999999993</c:v>
                </c:pt>
                <c:pt idx="1098">
                  <c:v>79.950999999999993</c:v>
                </c:pt>
                <c:pt idx="1099">
                  <c:v>79.950999999999993</c:v>
                </c:pt>
                <c:pt idx="1100">
                  <c:v>79.950999999999993</c:v>
                </c:pt>
                <c:pt idx="1101">
                  <c:v>79.950999999999993</c:v>
                </c:pt>
                <c:pt idx="1102">
                  <c:v>79.950999999999993</c:v>
                </c:pt>
                <c:pt idx="1103">
                  <c:v>79.950999999999993</c:v>
                </c:pt>
                <c:pt idx="1104">
                  <c:v>79.950999999999993</c:v>
                </c:pt>
                <c:pt idx="1105">
                  <c:v>79.950999999999993</c:v>
                </c:pt>
                <c:pt idx="1106">
                  <c:v>79.950999999999993</c:v>
                </c:pt>
                <c:pt idx="1107">
                  <c:v>79.950999999999993</c:v>
                </c:pt>
                <c:pt idx="1108">
                  <c:v>79.950999999999993</c:v>
                </c:pt>
                <c:pt idx="1109">
                  <c:v>79.950999999999993</c:v>
                </c:pt>
                <c:pt idx="1110">
                  <c:v>79.950999999999993</c:v>
                </c:pt>
                <c:pt idx="1111">
                  <c:v>79.950999999999993</c:v>
                </c:pt>
                <c:pt idx="1112">
                  <c:v>79.950999999999993</c:v>
                </c:pt>
                <c:pt idx="1113">
                  <c:v>78.974999999999994</c:v>
                </c:pt>
                <c:pt idx="1114">
                  <c:v>78.947000000000003</c:v>
                </c:pt>
                <c:pt idx="1115">
                  <c:v>78.938999999999993</c:v>
                </c:pt>
                <c:pt idx="1116">
                  <c:v>78.938999999999993</c:v>
                </c:pt>
                <c:pt idx="1117">
                  <c:v>78.938999999999993</c:v>
                </c:pt>
                <c:pt idx="1118">
                  <c:v>78.938999999999993</c:v>
                </c:pt>
                <c:pt idx="1119">
                  <c:v>78.938999999999993</c:v>
                </c:pt>
                <c:pt idx="1120">
                  <c:v>78.938999999999993</c:v>
                </c:pt>
                <c:pt idx="1121">
                  <c:v>78.938999999999993</c:v>
                </c:pt>
                <c:pt idx="1122">
                  <c:v>78.652000000000001</c:v>
                </c:pt>
                <c:pt idx="1123">
                  <c:v>67.221000000000004</c:v>
                </c:pt>
                <c:pt idx="1124">
                  <c:v>67.221000000000004</c:v>
                </c:pt>
                <c:pt idx="1125">
                  <c:v>67.221000000000004</c:v>
                </c:pt>
                <c:pt idx="1126">
                  <c:v>67.286000000000001</c:v>
                </c:pt>
                <c:pt idx="1127">
                  <c:v>66.974000000000004</c:v>
                </c:pt>
                <c:pt idx="1128">
                  <c:v>62.369</c:v>
                </c:pt>
                <c:pt idx="1129">
                  <c:v>62.369</c:v>
                </c:pt>
                <c:pt idx="1130">
                  <c:v>62.369</c:v>
                </c:pt>
                <c:pt idx="1131">
                  <c:v>62.369</c:v>
                </c:pt>
                <c:pt idx="1132">
                  <c:v>0</c:v>
                </c:pt>
                <c:pt idx="1133">
                  <c:v>0</c:v>
                </c:pt>
                <c:pt idx="1134">
                  <c:v>0</c:v>
                </c:pt>
                <c:pt idx="1135">
                  <c:v>0</c:v>
                </c:pt>
                <c:pt idx="1136">
                  <c:v>0</c:v>
                </c:pt>
                <c:pt idx="1137">
                  <c:v>0</c:v>
                </c:pt>
                <c:pt idx="1138">
                  <c:v>0</c:v>
                </c:pt>
                <c:pt idx="1139">
                  <c:v>0</c:v>
                </c:pt>
                <c:pt idx="1140">
                  <c:v>21.202999999999999</c:v>
                </c:pt>
                <c:pt idx="1141">
                  <c:v>21.202999999999999</c:v>
                </c:pt>
                <c:pt idx="1142">
                  <c:v>23.934000000000001</c:v>
                </c:pt>
                <c:pt idx="1143">
                  <c:v>23.934000000000001</c:v>
                </c:pt>
                <c:pt idx="1144">
                  <c:v>23.934000000000001</c:v>
                </c:pt>
                <c:pt idx="1145">
                  <c:v>23.934000000000001</c:v>
                </c:pt>
                <c:pt idx="1146">
                  <c:v>23.934000000000001</c:v>
                </c:pt>
                <c:pt idx="1147">
                  <c:v>23.657</c:v>
                </c:pt>
                <c:pt idx="1148">
                  <c:v>27.08</c:v>
                </c:pt>
                <c:pt idx="1149">
                  <c:v>27.117999999999999</c:v>
                </c:pt>
                <c:pt idx="1150">
                  <c:v>27.117999999999999</c:v>
                </c:pt>
                <c:pt idx="1151">
                  <c:v>27.117999999999999</c:v>
                </c:pt>
                <c:pt idx="1152">
                  <c:v>26.849</c:v>
                </c:pt>
                <c:pt idx="1153">
                  <c:v>27.811</c:v>
                </c:pt>
                <c:pt idx="1154">
                  <c:v>27.908999999999999</c:v>
                </c:pt>
                <c:pt idx="1155">
                  <c:v>46.768000000000001</c:v>
                </c:pt>
                <c:pt idx="1156">
                  <c:v>53.802</c:v>
                </c:pt>
                <c:pt idx="1157">
                  <c:v>58.445999999999998</c:v>
                </c:pt>
                <c:pt idx="1158">
                  <c:v>61.067</c:v>
                </c:pt>
                <c:pt idx="1159">
                  <c:v>61.067</c:v>
                </c:pt>
                <c:pt idx="1160">
                  <c:v>61.055</c:v>
                </c:pt>
                <c:pt idx="1161">
                  <c:v>61.045999999999999</c:v>
                </c:pt>
                <c:pt idx="1162">
                  <c:v>61.04</c:v>
                </c:pt>
                <c:pt idx="1163">
                  <c:v>61.04</c:v>
                </c:pt>
                <c:pt idx="1164">
                  <c:v>61.04</c:v>
                </c:pt>
                <c:pt idx="1165">
                  <c:v>61.04</c:v>
                </c:pt>
                <c:pt idx="1166">
                  <c:v>61.04</c:v>
                </c:pt>
                <c:pt idx="1167">
                  <c:v>60.384999999999998</c:v>
                </c:pt>
                <c:pt idx="1168">
                  <c:v>58.999000000000002</c:v>
                </c:pt>
                <c:pt idx="1169">
                  <c:v>58.999000000000002</c:v>
                </c:pt>
                <c:pt idx="1170">
                  <c:v>58.999000000000002</c:v>
                </c:pt>
                <c:pt idx="1171">
                  <c:v>58.999000000000002</c:v>
                </c:pt>
                <c:pt idx="1172">
                  <c:v>66.569999999999993</c:v>
                </c:pt>
                <c:pt idx="1173">
                  <c:v>67.509</c:v>
                </c:pt>
                <c:pt idx="1174">
                  <c:v>67.075999999999993</c:v>
                </c:pt>
                <c:pt idx="1175">
                  <c:v>67.075999999999993</c:v>
                </c:pt>
                <c:pt idx="1176">
                  <c:v>67.075999999999993</c:v>
                </c:pt>
                <c:pt idx="1177">
                  <c:v>68.218000000000004</c:v>
                </c:pt>
                <c:pt idx="1178">
                  <c:v>68.201999999999998</c:v>
                </c:pt>
                <c:pt idx="1179">
                  <c:v>67.135000000000005</c:v>
                </c:pt>
                <c:pt idx="1180">
                  <c:v>67.135000000000005</c:v>
                </c:pt>
                <c:pt idx="1181">
                  <c:v>67.135000000000005</c:v>
                </c:pt>
                <c:pt idx="1182">
                  <c:v>64.611000000000004</c:v>
                </c:pt>
                <c:pt idx="1183">
                  <c:v>65.03</c:v>
                </c:pt>
                <c:pt idx="1184">
                  <c:v>65.772000000000006</c:v>
                </c:pt>
                <c:pt idx="1185">
                  <c:v>65.772000000000006</c:v>
                </c:pt>
                <c:pt idx="1186">
                  <c:v>65.772000000000006</c:v>
                </c:pt>
                <c:pt idx="1187">
                  <c:v>64.968999999999994</c:v>
                </c:pt>
                <c:pt idx="1188">
                  <c:v>63.082000000000001</c:v>
                </c:pt>
                <c:pt idx="1189">
                  <c:v>61.09</c:v>
                </c:pt>
                <c:pt idx="1190">
                  <c:v>61.09</c:v>
                </c:pt>
                <c:pt idx="1191">
                  <c:v>55.74</c:v>
                </c:pt>
                <c:pt idx="1192">
                  <c:v>55.74</c:v>
                </c:pt>
                <c:pt idx="1193">
                  <c:v>53.521000000000001</c:v>
                </c:pt>
                <c:pt idx="1194">
                  <c:v>52.448999999999998</c:v>
                </c:pt>
                <c:pt idx="1195">
                  <c:v>52.448999999999998</c:v>
                </c:pt>
                <c:pt idx="1196">
                  <c:v>47.432000000000002</c:v>
                </c:pt>
                <c:pt idx="1197">
                  <c:v>48.372</c:v>
                </c:pt>
                <c:pt idx="1198">
                  <c:v>47.01</c:v>
                </c:pt>
                <c:pt idx="1199">
                  <c:v>47.01</c:v>
                </c:pt>
                <c:pt idx="1200">
                  <c:v>47.01</c:v>
                </c:pt>
                <c:pt idx="1201">
                  <c:v>48.372</c:v>
                </c:pt>
                <c:pt idx="1202">
                  <c:v>48.648000000000003</c:v>
                </c:pt>
                <c:pt idx="1203">
                  <c:v>46.267000000000003</c:v>
                </c:pt>
                <c:pt idx="1204">
                  <c:v>46.267000000000003</c:v>
                </c:pt>
                <c:pt idx="1205">
                  <c:v>46.267000000000003</c:v>
                </c:pt>
                <c:pt idx="1206">
                  <c:v>40.856000000000002</c:v>
                </c:pt>
                <c:pt idx="1207">
                  <c:v>40.808999999999997</c:v>
                </c:pt>
                <c:pt idx="1208">
                  <c:v>37.737000000000002</c:v>
                </c:pt>
                <c:pt idx="1209">
                  <c:v>37.737000000000002</c:v>
                </c:pt>
                <c:pt idx="1210">
                  <c:v>37.737000000000002</c:v>
                </c:pt>
                <c:pt idx="1211">
                  <c:v>31.827999999999999</c:v>
                </c:pt>
                <c:pt idx="1212">
                  <c:v>31.18</c:v>
                </c:pt>
                <c:pt idx="1213">
                  <c:v>28.984999999999999</c:v>
                </c:pt>
                <c:pt idx="1214">
                  <c:v>28.984999999999999</c:v>
                </c:pt>
                <c:pt idx="1215">
                  <c:v>28.984999999999999</c:v>
                </c:pt>
                <c:pt idx="1216">
                  <c:v>30.562999999999999</c:v>
                </c:pt>
                <c:pt idx="1217">
                  <c:v>31.457000000000001</c:v>
                </c:pt>
                <c:pt idx="1218">
                  <c:v>33.999000000000002</c:v>
                </c:pt>
                <c:pt idx="1219">
                  <c:v>33.999000000000002</c:v>
                </c:pt>
                <c:pt idx="1220">
                  <c:v>35.378999999999998</c:v>
                </c:pt>
                <c:pt idx="1221">
                  <c:v>35.378999999999998</c:v>
                </c:pt>
                <c:pt idx="1222">
                  <c:v>34.780999999999999</c:v>
                </c:pt>
                <c:pt idx="1223">
                  <c:v>34.744</c:v>
                </c:pt>
                <c:pt idx="1224">
                  <c:v>34.744</c:v>
                </c:pt>
                <c:pt idx="1225">
                  <c:v>32.520000000000003</c:v>
                </c:pt>
                <c:pt idx="1226">
                  <c:v>32.954000000000001</c:v>
                </c:pt>
                <c:pt idx="1227">
                  <c:v>31.318000000000001</c:v>
                </c:pt>
                <c:pt idx="1228">
                  <c:v>31.318000000000001</c:v>
                </c:pt>
                <c:pt idx="1229">
                  <c:v>31.318000000000001</c:v>
                </c:pt>
                <c:pt idx="1230">
                  <c:v>34.091999999999999</c:v>
                </c:pt>
                <c:pt idx="1231">
                  <c:v>34.698999999999998</c:v>
                </c:pt>
                <c:pt idx="1232">
                  <c:v>34.287999999999997</c:v>
                </c:pt>
                <c:pt idx="1233">
                  <c:v>33.542999999999999</c:v>
                </c:pt>
                <c:pt idx="1234">
                  <c:v>32.715000000000003</c:v>
                </c:pt>
                <c:pt idx="1235">
                  <c:v>37.101999999999997</c:v>
                </c:pt>
                <c:pt idx="1236">
                  <c:v>37.11</c:v>
                </c:pt>
                <c:pt idx="1237">
                  <c:v>38.372</c:v>
                </c:pt>
                <c:pt idx="1238">
                  <c:v>39.689</c:v>
                </c:pt>
                <c:pt idx="1239">
                  <c:v>38.853999999999999</c:v>
                </c:pt>
                <c:pt idx="1240">
                  <c:v>37.192</c:v>
                </c:pt>
                <c:pt idx="1241">
                  <c:v>37.954000000000001</c:v>
                </c:pt>
                <c:pt idx="1242">
                  <c:v>39.83</c:v>
                </c:pt>
                <c:pt idx="1243">
                  <c:v>39.83</c:v>
                </c:pt>
                <c:pt idx="1244">
                  <c:v>40.533999999999999</c:v>
                </c:pt>
                <c:pt idx="1245">
                  <c:v>40.850999999999999</c:v>
                </c:pt>
                <c:pt idx="1246">
                  <c:v>41.945999999999998</c:v>
                </c:pt>
                <c:pt idx="1247">
                  <c:v>43.618000000000002</c:v>
                </c:pt>
                <c:pt idx="1248">
                  <c:v>44.74</c:v>
                </c:pt>
                <c:pt idx="1249">
                  <c:v>50.250999999999998</c:v>
                </c:pt>
                <c:pt idx="1250">
                  <c:v>50.715000000000003</c:v>
                </c:pt>
                <c:pt idx="1251">
                  <c:v>50.752000000000002</c:v>
                </c:pt>
                <c:pt idx="1252">
                  <c:v>50.595999999999997</c:v>
                </c:pt>
                <c:pt idx="1253">
                  <c:v>50.595999999999997</c:v>
                </c:pt>
                <c:pt idx="1254">
                  <c:v>49.957999999999998</c:v>
                </c:pt>
                <c:pt idx="1255">
                  <c:v>49.284999999999997</c:v>
                </c:pt>
                <c:pt idx="1256">
                  <c:v>48.616</c:v>
                </c:pt>
                <c:pt idx="1257">
                  <c:v>48.616</c:v>
                </c:pt>
                <c:pt idx="1258">
                  <c:v>47.904000000000003</c:v>
                </c:pt>
                <c:pt idx="1259">
                  <c:v>46.46</c:v>
                </c:pt>
                <c:pt idx="1260">
                  <c:v>46.841999999999999</c:v>
                </c:pt>
                <c:pt idx="1261">
                  <c:v>46.177999999999997</c:v>
                </c:pt>
                <c:pt idx="1262">
                  <c:v>46.529000000000003</c:v>
                </c:pt>
                <c:pt idx="1263">
                  <c:v>48.526000000000003</c:v>
                </c:pt>
                <c:pt idx="1264">
                  <c:v>49.17</c:v>
                </c:pt>
                <c:pt idx="1265">
                  <c:v>49.164000000000001</c:v>
                </c:pt>
                <c:pt idx="1266">
                  <c:v>50.249000000000002</c:v>
                </c:pt>
                <c:pt idx="1267">
                  <c:v>51.835999999999999</c:v>
                </c:pt>
                <c:pt idx="1268">
                  <c:v>51.353000000000002</c:v>
                </c:pt>
                <c:pt idx="1269">
                  <c:v>50.832000000000001</c:v>
                </c:pt>
                <c:pt idx="1270">
                  <c:v>49.951999999999998</c:v>
                </c:pt>
                <c:pt idx="1271">
                  <c:v>49.448999999999998</c:v>
                </c:pt>
                <c:pt idx="1272">
                  <c:v>49.448999999999998</c:v>
                </c:pt>
                <c:pt idx="1273">
                  <c:v>48.938000000000002</c:v>
                </c:pt>
                <c:pt idx="1274">
                  <c:v>47.692</c:v>
                </c:pt>
                <c:pt idx="1275">
                  <c:v>47.27</c:v>
                </c:pt>
                <c:pt idx="1276">
                  <c:v>45.835000000000001</c:v>
                </c:pt>
                <c:pt idx="1277">
                  <c:v>45.835000000000001</c:v>
                </c:pt>
                <c:pt idx="1278">
                  <c:v>45.304000000000002</c:v>
                </c:pt>
                <c:pt idx="1279">
                  <c:v>45.180999999999997</c:v>
                </c:pt>
                <c:pt idx="1280">
                  <c:v>45.442999999999998</c:v>
                </c:pt>
                <c:pt idx="1281">
                  <c:v>46.002000000000002</c:v>
                </c:pt>
                <c:pt idx="1282">
                  <c:v>46.002000000000002</c:v>
                </c:pt>
                <c:pt idx="1283">
                  <c:v>45.494</c:v>
                </c:pt>
                <c:pt idx="1284">
                  <c:v>44.430999999999997</c:v>
                </c:pt>
                <c:pt idx="1285">
                  <c:v>44.024999999999999</c:v>
                </c:pt>
                <c:pt idx="1286">
                  <c:v>44.021000000000001</c:v>
                </c:pt>
                <c:pt idx="1287">
                  <c:v>43.710999999999999</c:v>
                </c:pt>
                <c:pt idx="1288">
                  <c:v>42.942999999999998</c:v>
                </c:pt>
                <c:pt idx="1289">
                  <c:v>43.215000000000003</c:v>
                </c:pt>
                <c:pt idx="1290">
                  <c:v>43.152000000000001</c:v>
                </c:pt>
                <c:pt idx="1291">
                  <c:v>42.320999999999998</c:v>
                </c:pt>
                <c:pt idx="1292">
                  <c:v>42.942</c:v>
                </c:pt>
                <c:pt idx="1293">
                  <c:v>42.59</c:v>
                </c:pt>
                <c:pt idx="1294">
                  <c:v>42.661000000000001</c:v>
                </c:pt>
                <c:pt idx="1295">
                  <c:v>43.472000000000001</c:v>
                </c:pt>
                <c:pt idx="1296">
                  <c:v>43.646000000000001</c:v>
                </c:pt>
                <c:pt idx="1297">
                  <c:v>43.406999999999996</c:v>
                </c:pt>
                <c:pt idx="1298">
                  <c:v>42.71</c:v>
                </c:pt>
                <c:pt idx="1299">
                  <c:v>43.819000000000003</c:v>
                </c:pt>
                <c:pt idx="1300">
                  <c:v>47.503</c:v>
                </c:pt>
                <c:pt idx="1301">
                  <c:v>49.533999999999999</c:v>
                </c:pt>
                <c:pt idx="1302">
                  <c:v>48.500999999999998</c:v>
                </c:pt>
                <c:pt idx="1303">
                  <c:v>50.307000000000002</c:v>
                </c:pt>
                <c:pt idx="1304">
                  <c:v>50.664000000000001</c:v>
                </c:pt>
                <c:pt idx="1305">
                  <c:v>51.127000000000002</c:v>
                </c:pt>
                <c:pt idx="1306">
                  <c:v>50.988999999999997</c:v>
                </c:pt>
                <c:pt idx="1307">
                  <c:v>51.956000000000003</c:v>
                </c:pt>
                <c:pt idx="1308">
                  <c:v>51.463000000000001</c:v>
                </c:pt>
                <c:pt idx="1309">
                  <c:v>51.463999999999999</c:v>
                </c:pt>
                <c:pt idx="1310">
                  <c:v>52.027000000000001</c:v>
                </c:pt>
                <c:pt idx="1311">
                  <c:v>52.027000000000001</c:v>
                </c:pt>
                <c:pt idx="1312">
                  <c:v>51.27</c:v>
                </c:pt>
                <c:pt idx="1313">
                  <c:v>53.984999999999999</c:v>
                </c:pt>
                <c:pt idx="1314">
                  <c:v>56.113</c:v>
                </c:pt>
                <c:pt idx="1315">
                  <c:v>56.113</c:v>
                </c:pt>
                <c:pt idx="1316">
                  <c:v>55.637</c:v>
                </c:pt>
                <c:pt idx="1317">
                  <c:v>54.298999999999999</c:v>
                </c:pt>
                <c:pt idx="1318">
                  <c:v>53.09</c:v>
                </c:pt>
                <c:pt idx="1319">
                  <c:v>52.241999999999997</c:v>
                </c:pt>
                <c:pt idx="1320">
                  <c:v>52.603999999999999</c:v>
                </c:pt>
                <c:pt idx="1321">
                  <c:v>52.981000000000002</c:v>
                </c:pt>
                <c:pt idx="1322">
                  <c:v>51.765000000000001</c:v>
                </c:pt>
                <c:pt idx="1323">
                  <c:v>51.72</c:v>
                </c:pt>
                <c:pt idx="1324">
                  <c:v>53.054000000000002</c:v>
                </c:pt>
                <c:pt idx="1325">
                  <c:v>52.387</c:v>
                </c:pt>
                <c:pt idx="1326">
                  <c:v>50.975000000000001</c:v>
                </c:pt>
                <c:pt idx="1327">
                  <c:v>49.386000000000003</c:v>
                </c:pt>
                <c:pt idx="1328">
                  <c:v>48.780999999999999</c:v>
                </c:pt>
                <c:pt idx="1329">
                  <c:v>48.518999999999998</c:v>
                </c:pt>
                <c:pt idx="1330">
                  <c:v>47.887999999999998</c:v>
                </c:pt>
                <c:pt idx="1331">
                  <c:v>48.796999999999997</c:v>
                </c:pt>
                <c:pt idx="1332">
                  <c:v>48.963000000000001</c:v>
                </c:pt>
                <c:pt idx="1333">
                  <c:v>48.963000000000001</c:v>
                </c:pt>
                <c:pt idx="1334">
                  <c:v>49.034999999999997</c:v>
                </c:pt>
                <c:pt idx="1335">
                  <c:v>50.149000000000001</c:v>
                </c:pt>
                <c:pt idx="1336">
                  <c:v>50.307000000000002</c:v>
                </c:pt>
                <c:pt idx="1337">
                  <c:v>50.722000000000001</c:v>
                </c:pt>
                <c:pt idx="1338">
                  <c:v>51.433</c:v>
                </c:pt>
                <c:pt idx="1339">
                  <c:v>51.646000000000001</c:v>
                </c:pt>
                <c:pt idx="1340">
                  <c:v>51.646000000000001</c:v>
                </c:pt>
                <c:pt idx="1341">
                  <c:v>50.628</c:v>
                </c:pt>
                <c:pt idx="1342">
                  <c:v>49.42</c:v>
                </c:pt>
                <c:pt idx="1343">
                  <c:v>49.366</c:v>
                </c:pt>
                <c:pt idx="1344">
                  <c:v>49.366</c:v>
                </c:pt>
                <c:pt idx="1345">
                  <c:v>48.331000000000003</c:v>
                </c:pt>
                <c:pt idx="1346">
                  <c:v>46.326999999999998</c:v>
                </c:pt>
                <c:pt idx="1347">
                  <c:v>46.649000000000001</c:v>
                </c:pt>
                <c:pt idx="1348">
                  <c:v>46.268000000000001</c:v>
                </c:pt>
                <c:pt idx="1349">
                  <c:v>45.843000000000004</c:v>
                </c:pt>
                <c:pt idx="1350">
                  <c:v>46.048000000000002</c:v>
                </c:pt>
                <c:pt idx="1351">
                  <c:v>46.247999999999998</c:v>
                </c:pt>
                <c:pt idx="1352">
                  <c:v>46.249000000000002</c:v>
                </c:pt>
                <c:pt idx="1353">
                  <c:v>46.345999999999997</c:v>
                </c:pt>
                <c:pt idx="1354">
                  <c:v>46.396999999999998</c:v>
                </c:pt>
                <c:pt idx="1355">
                  <c:v>45.920999999999999</c:v>
                </c:pt>
                <c:pt idx="1356">
                  <c:v>45.341000000000001</c:v>
                </c:pt>
                <c:pt idx="1357">
                  <c:v>44.683999999999997</c:v>
                </c:pt>
                <c:pt idx="1358">
                  <c:v>43.87</c:v>
                </c:pt>
                <c:pt idx="1359">
                  <c:v>42.872999999999998</c:v>
                </c:pt>
                <c:pt idx="1360">
                  <c:v>41.738999999999997</c:v>
                </c:pt>
                <c:pt idx="1361">
                  <c:v>41.457000000000001</c:v>
                </c:pt>
                <c:pt idx="1362">
                  <c:v>41.715000000000003</c:v>
                </c:pt>
                <c:pt idx="1363">
                  <c:v>42.756999999999998</c:v>
                </c:pt>
                <c:pt idx="1364">
                  <c:v>43.353999999999999</c:v>
                </c:pt>
                <c:pt idx="1365">
                  <c:v>43.735999999999997</c:v>
                </c:pt>
                <c:pt idx="1366">
                  <c:v>43.243000000000002</c:v>
                </c:pt>
                <c:pt idx="1367">
                  <c:v>44.722999999999999</c:v>
                </c:pt>
                <c:pt idx="1368">
                  <c:v>45.414999999999999</c:v>
                </c:pt>
                <c:pt idx="1369">
                  <c:v>45.414999999999999</c:v>
                </c:pt>
                <c:pt idx="1370">
                  <c:v>46.686999999999998</c:v>
                </c:pt>
                <c:pt idx="1371">
                  <c:v>47.902000000000001</c:v>
                </c:pt>
                <c:pt idx="1372">
                  <c:v>47.767000000000003</c:v>
                </c:pt>
                <c:pt idx="1373">
                  <c:v>47.765000000000001</c:v>
                </c:pt>
                <c:pt idx="1374">
                  <c:v>51.084000000000003</c:v>
                </c:pt>
                <c:pt idx="1375">
                  <c:v>52.357999999999997</c:v>
                </c:pt>
                <c:pt idx="1376">
                  <c:v>52.856999999999999</c:v>
                </c:pt>
                <c:pt idx="1377">
                  <c:v>51.920999999999999</c:v>
                </c:pt>
                <c:pt idx="1378">
                  <c:v>50.951999999999998</c:v>
                </c:pt>
                <c:pt idx="1379">
                  <c:v>50.424999999999997</c:v>
                </c:pt>
                <c:pt idx="1380">
                  <c:v>48.116999999999997</c:v>
                </c:pt>
                <c:pt idx="1381">
                  <c:v>47.923000000000002</c:v>
                </c:pt>
                <c:pt idx="1382">
                  <c:v>46.554000000000002</c:v>
                </c:pt>
                <c:pt idx="1383">
                  <c:v>45.871000000000002</c:v>
                </c:pt>
                <c:pt idx="1384">
                  <c:v>45.256</c:v>
                </c:pt>
                <c:pt idx="1385">
                  <c:v>46.442999999999998</c:v>
                </c:pt>
                <c:pt idx="1386">
                  <c:v>46.848999999999997</c:v>
                </c:pt>
                <c:pt idx="1387">
                  <c:v>47.360999999999997</c:v>
                </c:pt>
                <c:pt idx="1388">
                  <c:v>47.552</c:v>
                </c:pt>
                <c:pt idx="1389">
                  <c:v>49.070999999999998</c:v>
                </c:pt>
                <c:pt idx="1390">
                  <c:v>50.325000000000003</c:v>
                </c:pt>
                <c:pt idx="1391">
                  <c:v>50.722999999999999</c:v>
                </c:pt>
                <c:pt idx="1392">
                  <c:v>51.917999999999999</c:v>
                </c:pt>
                <c:pt idx="1393">
                  <c:v>52.511000000000003</c:v>
                </c:pt>
                <c:pt idx="1394">
                  <c:v>55.02</c:v>
                </c:pt>
                <c:pt idx="1395">
                  <c:v>55.987000000000002</c:v>
                </c:pt>
                <c:pt idx="1396">
                  <c:v>56.68</c:v>
                </c:pt>
                <c:pt idx="1397">
                  <c:v>56.860999999999997</c:v>
                </c:pt>
                <c:pt idx="1398">
                  <c:v>56.860999999999997</c:v>
                </c:pt>
                <c:pt idx="1399">
                  <c:v>56.128999999999998</c:v>
                </c:pt>
                <c:pt idx="1400">
                  <c:v>56.494</c:v>
                </c:pt>
                <c:pt idx="1401">
                  <c:v>56.38</c:v>
                </c:pt>
                <c:pt idx="1402">
                  <c:v>56.38</c:v>
                </c:pt>
                <c:pt idx="1403">
                  <c:v>56.7</c:v>
                </c:pt>
                <c:pt idx="1404">
                  <c:v>56.328000000000003</c:v>
                </c:pt>
                <c:pt idx="1405">
                  <c:v>55.823</c:v>
                </c:pt>
                <c:pt idx="1406">
                  <c:v>55.116999999999997</c:v>
                </c:pt>
                <c:pt idx="1407">
                  <c:v>54.667000000000002</c:v>
                </c:pt>
                <c:pt idx="1408">
                  <c:v>55.749000000000002</c:v>
                </c:pt>
                <c:pt idx="1409">
                  <c:v>56.307000000000002</c:v>
                </c:pt>
                <c:pt idx="1410">
                  <c:v>56.341000000000001</c:v>
                </c:pt>
                <c:pt idx="1411">
                  <c:v>59.511000000000003</c:v>
                </c:pt>
                <c:pt idx="1412">
                  <c:v>62.591999999999999</c:v>
                </c:pt>
                <c:pt idx="1413">
                  <c:v>63.606000000000002</c:v>
                </c:pt>
                <c:pt idx="1414">
                  <c:v>64.638000000000005</c:v>
                </c:pt>
                <c:pt idx="1415">
                  <c:v>65.915000000000006</c:v>
                </c:pt>
                <c:pt idx="1416">
                  <c:v>66.653999999999996</c:v>
                </c:pt>
                <c:pt idx="1417">
                  <c:v>67.911000000000001</c:v>
                </c:pt>
                <c:pt idx="1418">
                  <c:v>69.739999999999995</c:v>
                </c:pt>
                <c:pt idx="1419">
                  <c:v>70.716999999999999</c:v>
                </c:pt>
                <c:pt idx="1420">
                  <c:v>70.725999999999999</c:v>
                </c:pt>
                <c:pt idx="1421">
                  <c:v>70.832999999999998</c:v>
                </c:pt>
                <c:pt idx="1422">
                  <c:v>71.185000000000002</c:v>
                </c:pt>
                <c:pt idx="1423">
                  <c:v>72.811000000000007</c:v>
                </c:pt>
                <c:pt idx="1424">
                  <c:v>73.244</c:v>
                </c:pt>
                <c:pt idx="1425">
                  <c:v>72.772000000000006</c:v>
                </c:pt>
                <c:pt idx="1426">
                  <c:v>71.361999999999995</c:v>
                </c:pt>
                <c:pt idx="1427">
                  <c:v>71.361999999999995</c:v>
                </c:pt>
                <c:pt idx="1428">
                  <c:v>65</c:v>
                </c:pt>
                <c:pt idx="1429">
                  <c:v>60.088999999999999</c:v>
                </c:pt>
                <c:pt idx="1430">
                  <c:v>57.466000000000001</c:v>
                </c:pt>
                <c:pt idx="1431">
                  <c:v>57.466000000000001</c:v>
                </c:pt>
                <c:pt idx="1432">
                  <c:v>56.951999999999998</c:v>
                </c:pt>
                <c:pt idx="1433">
                  <c:v>56.853999999999999</c:v>
                </c:pt>
                <c:pt idx="1434">
                  <c:v>55.375</c:v>
                </c:pt>
                <c:pt idx="1435">
                  <c:v>55.375</c:v>
                </c:pt>
                <c:pt idx="1436">
                  <c:v>55.255000000000003</c:v>
                </c:pt>
                <c:pt idx="1437">
                  <c:v>55.241999999999997</c:v>
                </c:pt>
                <c:pt idx="1438">
                  <c:v>55.131</c:v>
                </c:pt>
                <c:pt idx="1439">
                  <c:v>55.131</c:v>
                </c:pt>
                <c:pt idx="1440">
                  <c:v>54.970999999999997</c:v>
                </c:pt>
                <c:pt idx="1441">
                  <c:v>54.904000000000003</c:v>
                </c:pt>
                <c:pt idx="1442">
                  <c:v>50.136000000000003</c:v>
                </c:pt>
                <c:pt idx="1443">
                  <c:v>49.997999999999998</c:v>
                </c:pt>
                <c:pt idx="1444">
                  <c:v>49.997999999999998</c:v>
                </c:pt>
                <c:pt idx="1445">
                  <c:v>49.997999999999998</c:v>
                </c:pt>
                <c:pt idx="1446">
                  <c:v>49.924999999999997</c:v>
                </c:pt>
                <c:pt idx="1447">
                  <c:v>49.924999999999997</c:v>
                </c:pt>
                <c:pt idx="1448">
                  <c:v>49.924999999999997</c:v>
                </c:pt>
                <c:pt idx="1449">
                  <c:v>49.924999999999997</c:v>
                </c:pt>
                <c:pt idx="1450">
                  <c:v>49.924999999999997</c:v>
                </c:pt>
                <c:pt idx="1451">
                  <c:v>49.924999999999997</c:v>
                </c:pt>
                <c:pt idx="1452">
                  <c:v>49.924999999999997</c:v>
                </c:pt>
                <c:pt idx="1453">
                  <c:v>49.924999999999997</c:v>
                </c:pt>
                <c:pt idx="1454">
                  <c:v>49.924999999999997</c:v>
                </c:pt>
                <c:pt idx="1455">
                  <c:v>49.893999999999998</c:v>
                </c:pt>
                <c:pt idx="1456">
                  <c:v>49.893999999999998</c:v>
                </c:pt>
                <c:pt idx="1457">
                  <c:v>50.902000000000001</c:v>
                </c:pt>
                <c:pt idx="1458">
                  <c:v>50.978000000000002</c:v>
                </c:pt>
                <c:pt idx="1459">
                  <c:v>50.978000000000002</c:v>
                </c:pt>
                <c:pt idx="1460">
                  <c:v>50.978000000000002</c:v>
                </c:pt>
                <c:pt idx="1461">
                  <c:v>50.978000000000002</c:v>
                </c:pt>
                <c:pt idx="1462">
                  <c:v>50.767000000000003</c:v>
                </c:pt>
                <c:pt idx="1463">
                  <c:v>50.767000000000003</c:v>
                </c:pt>
                <c:pt idx="1464">
                  <c:v>50.773000000000003</c:v>
                </c:pt>
                <c:pt idx="1465">
                  <c:v>52.621000000000002</c:v>
                </c:pt>
                <c:pt idx="1466">
                  <c:v>52.676000000000002</c:v>
                </c:pt>
                <c:pt idx="1467">
                  <c:v>53.234999999999999</c:v>
                </c:pt>
                <c:pt idx="1468">
                  <c:v>53.783999999999999</c:v>
                </c:pt>
                <c:pt idx="1469">
                  <c:v>53.848999999999997</c:v>
                </c:pt>
                <c:pt idx="1470">
                  <c:v>53.848999999999997</c:v>
                </c:pt>
                <c:pt idx="1471">
                  <c:v>52.2</c:v>
                </c:pt>
                <c:pt idx="1472">
                  <c:v>52.808999999999997</c:v>
                </c:pt>
                <c:pt idx="1473">
                  <c:v>68.876999999999995</c:v>
                </c:pt>
                <c:pt idx="1474">
                  <c:v>81.296000000000006</c:v>
                </c:pt>
                <c:pt idx="1475">
                  <c:v>86.305999999999997</c:v>
                </c:pt>
                <c:pt idx="1476">
                  <c:v>85.259</c:v>
                </c:pt>
                <c:pt idx="1477">
                  <c:v>79.754999999999995</c:v>
                </c:pt>
                <c:pt idx="1478">
                  <c:v>79.597999999999999</c:v>
                </c:pt>
                <c:pt idx="1479">
                  <c:v>81.495999999999995</c:v>
                </c:pt>
                <c:pt idx="1480">
                  <c:v>81.284000000000006</c:v>
                </c:pt>
                <c:pt idx="1481">
                  <c:v>80.873999999999995</c:v>
                </c:pt>
                <c:pt idx="1482">
                  <c:v>80.873999999999995</c:v>
                </c:pt>
                <c:pt idx="1483">
                  <c:v>80.873999999999995</c:v>
                </c:pt>
                <c:pt idx="1484">
                  <c:v>80.873999999999995</c:v>
                </c:pt>
                <c:pt idx="1485">
                  <c:v>80.873999999999995</c:v>
                </c:pt>
                <c:pt idx="1486">
                  <c:v>80.873999999999995</c:v>
                </c:pt>
                <c:pt idx="1487">
                  <c:v>80.873999999999995</c:v>
                </c:pt>
                <c:pt idx="1488">
                  <c:v>80.873999999999995</c:v>
                </c:pt>
                <c:pt idx="1489">
                  <c:v>80.873999999999995</c:v>
                </c:pt>
                <c:pt idx="1490">
                  <c:v>80.873999999999995</c:v>
                </c:pt>
                <c:pt idx="1491">
                  <c:v>80.873999999999995</c:v>
                </c:pt>
                <c:pt idx="1492">
                  <c:v>80.873999999999995</c:v>
                </c:pt>
                <c:pt idx="1493">
                  <c:v>80.873999999999995</c:v>
                </c:pt>
                <c:pt idx="1494">
                  <c:v>80.873999999999995</c:v>
                </c:pt>
                <c:pt idx="1495">
                  <c:v>80.873000000000005</c:v>
                </c:pt>
                <c:pt idx="1496">
                  <c:v>80.072999999999993</c:v>
                </c:pt>
                <c:pt idx="1497">
                  <c:v>79.63</c:v>
                </c:pt>
                <c:pt idx="1498">
                  <c:v>77.957999999999998</c:v>
                </c:pt>
                <c:pt idx="1499">
                  <c:v>68.727999999999994</c:v>
                </c:pt>
                <c:pt idx="1500">
                  <c:v>66.781999999999996</c:v>
                </c:pt>
                <c:pt idx="1501">
                  <c:v>66.781000000000006</c:v>
                </c:pt>
                <c:pt idx="1502">
                  <c:v>71.792000000000002</c:v>
                </c:pt>
                <c:pt idx="1503">
                  <c:v>78.263999999999996</c:v>
                </c:pt>
                <c:pt idx="1504">
                  <c:v>80.084999999999994</c:v>
                </c:pt>
                <c:pt idx="1505">
                  <c:v>77.608999999999995</c:v>
                </c:pt>
                <c:pt idx="1506">
                  <c:v>72.576999999999998</c:v>
                </c:pt>
                <c:pt idx="1507">
                  <c:v>71.576999999999998</c:v>
                </c:pt>
                <c:pt idx="1508">
                  <c:v>71.108000000000004</c:v>
                </c:pt>
                <c:pt idx="1509">
                  <c:v>71.147000000000006</c:v>
                </c:pt>
                <c:pt idx="1510">
                  <c:v>71.882999999999996</c:v>
                </c:pt>
                <c:pt idx="1511">
                  <c:v>71.882999999999996</c:v>
                </c:pt>
                <c:pt idx="1512">
                  <c:v>71.882999999999996</c:v>
                </c:pt>
                <c:pt idx="1513">
                  <c:v>71.882999999999996</c:v>
                </c:pt>
                <c:pt idx="1514">
                  <c:v>71.882999999999996</c:v>
                </c:pt>
                <c:pt idx="1515">
                  <c:v>71.882999999999996</c:v>
                </c:pt>
                <c:pt idx="1516">
                  <c:v>71.882999999999996</c:v>
                </c:pt>
                <c:pt idx="1517">
                  <c:v>71.882999999999996</c:v>
                </c:pt>
                <c:pt idx="1518">
                  <c:v>71.882999999999996</c:v>
                </c:pt>
                <c:pt idx="1519">
                  <c:v>70.965999999999994</c:v>
                </c:pt>
                <c:pt idx="1520">
                  <c:v>64.661000000000001</c:v>
                </c:pt>
                <c:pt idx="1521">
                  <c:v>62.101999999999997</c:v>
                </c:pt>
                <c:pt idx="1522">
                  <c:v>60.9</c:v>
                </c:pt>
                <c:pt idx="1523">
                  <c:v>59.978000000000002</c:v>
                </c:pt>
                <c:pt idx="1524">
                  <c:v>59.817999999999998</c:v>
                </c:pt>
                <c:pt idx="1525">
                  <c:v>58.216999999999999</c:v>
                </c:pt>
                <c:pt idx="1526">
                  <c:v>58.177</c:v>
                </c:pt>
                <c:pt idx="1527">
                  <c:v>52.991</c:v>
                </c:pt>
                <c:pt idx="1528">
                  <c:v>51.106999999999999</c:v>
                </c:pt>
                <c:pt idx="1529">
                  <c:v>46.594999999999999</c:v>
                </c:pt>
                <c:pt idx="1530">
                  <c:v>45.884</c:v>
                </c:pt>
                <c:pt idx="1531">
                  <c:v>45.941000000000003</c:v>
                </c:pt>
                <c:pt idx="1532">
                  <c:v>45.941000000000003</c:v>
                </c:pt>
                <c:pt idx="1533">
                  <c:v>45.942999999999998</c:v>
                </c:pt>
                <c:pt idx="1534">
                  <c:v>45.942999999999998</c:v>
                </c:pt>
                <c:pt idx="1535">
                  <c:v>45.944000000000003</c:v>
                </c:pt>
                <c:pt idx="1536">
                  <c:v>51.395000000000003</c:v>
                </c:pt>
                <c:pt idx="1537">
                  <c:v>62.719000000000001</c:v>
                </c:pt>
                <c:pt idx="1538">
                  <c:v>67.453000000000003</c:v>
                </c:pt>
                <c:pt idx="1539">
                  <c:v>70.100999999999999</c:v>
                </c:pt>
                <c:pt idx="1540">
                  <c:v>69.896000000000001</c:v>
                </c:pt>
                <c:pt idx="1541">
                  <c:v>69.043999999999997</c:v>
                </c:pt>
                <c:pt idx="1542">
                  <c:v>68.728999999999999</c:v>
                </c:pt>
                <c:pt idx="1543">
                  <c:v>68.728999999999999</c:v>
                </c:pt>
                <c:pt idx="1544">
                  <c:v>61.231000000000002</c:v>
                </c:pt>
                <c:pt idx="1545">
                  <c:v>55.558</c:v>
                </c:pt>
                <c:pt idx="1546">
                  <c:v>55.41</c:v>
                </c:pt>
                <c:pt idx="1547">
                  <c:v>55.41</c:v>
                </c:pt>
                <c:pt idx="1548">
                  <c:v>56.343000000000004</c:v>
                </c:pt>
                <c:pt idx="1549">
                  <c:v>55.156999999999996</c:v>
                </c:pt>
                <c:pt idx="1550">
                  <c:v>54.274999999999999</c:v>
                </c:pt>
                <c:pt idx="1551">
                  <c:v>54.841000000000001</c:v>
                </c:pt>
                <c:pt idx="1552">
                  <c:v>55.613</c:v>
                </c:pt>
                <c:pt idx="1553">
                  <c:v>55.05</c:v>
                </c:pt>
                <c:pt idx="1554">
                  <c:v>56.232999999999997</c:v>
                </c:pt>
                <c:pt idx="1555">
                  <c:v>56.359000000000002</c:v>
                </c:pt>
                <c:pt idx="1556">
                  <c:v>57.784999999999997</c:v>
                </c:pt>
                <c:pt idx="1557">
                  <c:v>57.658000000000001</c:v>
                </c:pt>
                <c:pt idx="1558">
                  <c:v>56.615000000000002</c:v>
                </c:pt>
                <c:pt idx="1559">
                  <c:v>52.081000000000003</c:v>
                </c:pt>
                <c:pt idx="1560">
                  <c:v>50.448</c:v>
                </c:pt>
                <c:pt idx="1561">
                  <c:v>48.095999999999997</c:v>
                </c:pt>
                <c:pt idx="1562">
                  <c:v>45.637</c:v>
                </c:pt>
                <c:pt idx="1563">
                  <c:v>45.518000000000001</c:v>
                </c:pt>
                <c:pt idx="1564">
                  <c:v>45.228000000000002</c:v>
                </c:pt>
                <c:pt idx="1565">
                  <c:v>44.014000000000003</c:v>
                </c:pt>
                <c:pt idx="1566">
                  <c:v>42.752000000000002</c:v>
                </c:pt>
                <c:pt idx="1567">
                  <c:v>40.518000000000001</c:v>
                </c:pt>
                <c:pt idx="1568">
                  <c:v>36.817</c:v>
                </c:pt>
                <c:pt idx="1569">
                  <c:v>35.893000000000001</c:v>
                </c:pt>
                <c:pt idx="1570">
                  <c:v>35.253</c:v>
                </c:pt>
                <c:pt idx="1571">
                  <c:v>34.860999999999997</c:v>
                </c:pt>
                <c:pt idx="1572">
                  <c:v>34.860999999999997</c:v>
                </c:pt>
                <c:pt idx="1573">
                  <c:v>33.228999999999999</c:v>
                </c:pt>
                <c:pt idx="1574">
                  <c:v>32.185000000000002</c:v>
                </c:pt>
                <c:pt idx="1575">
                  <c:v>31.245000000000001</c:v>
                </c:pt>
                <c:pt idx="1576">
                  <c:v>31.245000000000001</c:v>
                </c:pt>
                <c:pt idx="1577">
                  <c:v>30.239000000000001</c:v>
                </c:pt>
                <c:pt idx="1578">
                  <c:v>29.24</c:v>
                </c:pt>
                <c:pt idx="1579">
                  <c:v>28.797999999999998</c:v>
                </c:pt>
                <c:pt idx="1580">
                  <c:v>27.373000000000001</c:v>
                </c:pt>
                <c:pt idx="1581">
                  <c:v>26.577000000000002</c:v>
                </c:pt>
                <c:pt idx="1582">
                  <c:v>28.675999999999998</c:v>
                </c:pt>
                <c:pt idx="1583">
                  <c:v>30.718</c:v>
                </c:pt>
                <c:pt idx="1584">
                  <c:v>30.606999999999999</c:v>
                </c:pt>
                <c:pt idx="1585">
                  <c:v>27.774000000000001</c:v>
                </c:pt>
                <c:pt idx="1586">
                  <c:v>24.984999999999999</c:v>
                </c:pt>
                <c:pt idx="1587">
                  <c:v>23.911999999999999</c:v>
                </c:pt>
                <c:pt idx="1588">
                  <c:v>20.449000000000002</c:v>
                </c:pt>
                <c:pt idx="1589">
                  <c:v>19.129000000000001</c:v>
                </c:pt>
                <c:pt idx="1590">
                  <c:v>18.059000000000001</c:v>
                </c:pt>
                <c:pt idx="1591">
                  <c:v>16.957000000000001</c:v>
                </c:pt>
                <c:pt idx="1592">
                  <c:v>16.914999999999999</c:v>
                </c:pt>
                <c:pt idx="1593">
                  <c:v>20.882000000000001</c:v>
                </c:pt>
                <c:pt idx="1594">
                  <c:v>20.667000000000002</c:v>
                </c:pt>
                <c:pt idx="1595">
                  <c:v>20.667000000000002</c:v>
                </c:pt>
                <c:pt idx="1596">
                  <c:v>20.667000000000002</c:v>
                </c:pt>
                <c:pt idx="1597">
                  <c:v>21.292999999999999</c:v>
                </c:pt>
                <c:pt idx="1598">
                  <c:v>21.850999999999999</c:v>
                </c:pt>
                <c:pt idx="1599">
                  <c:v>21.911999999999999</c:v>
                </c:pt>
                <c:pt idx="1600">
                  <c:v>21.634</c:v>
                </c:pt>
                <c:pt idx="1601">
                  <c:v>21.634</c:v>
                </c:pt>
                <c:pt idx="1602">
                  <c:v>20.222000000000001</c:v>
                </c:pt>
                <c:pt idx="1603">
                  <c:v>20.399999999999999</c:v>
                </c:pt>
                <c:pt idx="1604">
                  <c:v>21.02</c:v>
                </c:pt>
                <c:pt idx="1605">
                  <c:v>21.016999999999999</c:v>
                </c:pt>
                <c:pt idx="1606">
                  <c:v>21.027000000000001</c:v>
                </c:pt>
                <c:pt idx="1607">
                  <c:v>29.584</c:v>
                </c:pt>
                <c:pt idx="1608">
                  <c:v>32.829000000000001</c:v>
                </c:pt>
                <c:pt idx="1609">
                  <c:v>34.374000000000002</c:v>
                </c:pt>
                <c:pt idx="1610">
                  <c:v>35.261000000000003</c:v>
                </c:pt>
                <c:pt idx="1611">
                  <c:v>36.353999999999999</c:v>
                </c:pt>
                <c:pt idx="1612">
                  <c:v>38.817</c:v>
                </c:pt>
                <c:pt idx="1613">
                  <c:v>38.823999999999998</c:v>
                </c:pt>
                <c:pt idx="1614">
                  <c:v>39.238</c:v>
                </c:pt>
                <c:pt idx="1615">
                  <c:v>41.070999999999998</c:v>
                </c:pt>
                <c:pt idx="1616">
                  <c:v>41.573</c:v>
                </c:pt>
                <c:pt idx="1617">
                  <c:v>40.392000000000003</c:v>
                </c:pt>
                <c:pt idx="1618">
                  <c:v>40.634999999999998</c:v>
                </c:pt>
                <c:pt idx="1619">
                  <c:v>39.918999999999997</c:v>
                </c:pt>
                <c:pt idx="1620">
                  <c:v>39.886000000000003</c:v>
                </c:pt>
                <c:pt idx="1621">
                  <c:v>38.802999999999997</c:v>
                </c:pt>
                <c:pt idx="1622">
                  <c:v>38.856000000000002</c:v>
                </c:pt>
                <c:pt idx="1623">
                  <c:v>39.436999999999998</c:v>
                </c:pt>
                <c:pt idx="1624">
                  <c:v>39.183999999999997</c:v>
                </c:pt>
                <c:pt idx="1625">
                  <c:v>39.131</c:v>
                </c:pt>
                <c:pt idx="1626">
                  <c:v>38.936999999999998</c:v>
                </c:pt>
                <c:pt idx="1627">
                  <c:v>39.46</c:v>
                </c:pt>
                <c:pt idx="1628">
                  <c:v>40.238</c:v>
                </c:pt>
                <c:pt idx="1629">
                  <c:v>40.042000000000002</c:v>
                </c:pt>
                <c:pt idx="1630">
                  <c:v>40.042000000000002</c:v>
                </c:pt>
                <c:pt idx="1631">
                  <c:v>41.72</c:v>
                </c:pt>
                <c:pt idx="1632">
                  <c:v>43.195</c:v>
                </c:pt>
                <c:pt idx="1633">
                  <c:v>43.923999999999999</c:v>
                </c:pt>
                <c:pt idx="1634">
                  <c:v>43.933999999999997</c:v>
                </c:pt>
                <c:pt idx="1635">
                  <c:v>45.686</c:v>
                </c:pt>
                <c:pt idx="1636">
                  <c:v>45.338999999999999</c:v>
                </c:pt>
                <c:pt idx="1637">
                  <c:v>45.74</c:v>
                </c:pt>
                <c:pt idx="1638">
                  <c:v>45.716000000000001</c:v>
                </c:pt>
                <c:pt idx="1639">
                  <c:v>45.17</c:v>
                </c:pt>
                <c:pt idx="1640">
                  <c:v>45.473999999999997</c:v>
                </c:pt>
                <c:pt idx="1641">
                  <c:v>44.999000000000002</c:v>
                </c:pt>
                <c:pt idx="1642">
                  <c:v>44.64</c:v>
                </c:pt>
                <c:pt idx="1643">
                  <c:v>44.442999999999998</c:v>
                </c:pt>
                <c:pt idx="1644">
                  <c:v>43.692</c:v>
                </c:pt>
                <c:pt idx="1645">
                  <c:v>43.468000000000004</c:v>
                </c:pt>
                <c:pt idx="1646">
                  <c:v>43.18</c:v>
                </c:pt>
                <c:pt idx="1647">
                  <c:v>43.582999999999998</c:v>
                </c:pt>
                <c:pt idx="1648">
                  <c:v>43.64</c:v>
                </c:pt>
                <c:pt idx="1649">
                  <c:v>43.34</c:v>
                </c:pt>
                <c:pt idx="1650">
                  <c:v>43.131999999999998</c:v>
                </c:pt>
                <c:pt idx="1651">
                  <c:v>43.369</c:v>
                </c:pt>
                <c:pt idx="1652">
                  <c:v>45.886000000000003</c:v>
                </c:pt>
                <c:pt idx="1653">
                  <c:v>46.228999999999999</c:v>
                </c:pt>
                <c:pt idx="1654">
                  <c:v>45.832000000000001</c:v>
                </c:pt>
                <c:pt idx="1655">
                  <c:v>48.561999999999998</c:v>
                </c:pt>
                <c:pt idx="1656">
                  <c:v>47.588000000000001</c:v>
                </c:pt>
                <c:pt idx="1657">
                  <c:v>47.805999999999997</c:v>
                </c:pt>
                <c:pt idx="1658">
                  <c:v>47.686</c:v>
                </c:pt>
                <c:pt idx="1659">
                  <c:v>47.603000000000002</c:v>
                </c:pt>
                <c:pt idx="1660">
                  <c:v>48.292000000000002</c:v>
                </c:pt>
                <c:pt idx="1661">
                  <c:v>48.613</c:v>
                </c:pt>
                <c:pt idx="1662">
                  <c:v>49.792000000000002</c:v>
                </c:pt>
                <c:pt idx="1663">
                  <c:v>49.792000000000002</c:v>
                </c:pt>
                <c:pt idx="1664">
                  <c:v>50.406999999999996</c:v>
                </c:pt>
                <c:pt idx="1665">
                  <c:v>52.133000000000003</c:v>
                </c:pt>
                <c:pt idx="1666">
                  <c:v>51.929000000000002</c:v>
                </c:pt>
                <c:pt idx="1667">
                  <c:v>51.755000000000003</c:v>
                </c:pt>
                <c:pt idx="1668">
                  <c:v>50.820999999999998</c:v>
                </c:pt>
                <c:pt idx="1669">
                  <c:v>49.91</c:v>
                </c:pt>
                <c:pt idx="1670">
                  <c:v>50.552</c:v>
                </c:pt>
                <c:pt idx="1671">
                  <c:v>50.51</c:v>
                </c:pt>
                <c:pt idx="1672">
                  <c:v>50.219000000000001</c:v>
                </c:pt>
                <c:pt idx="1673">
                  <c:v>49.898000000000003</c:v>
                </c:pt>
                <c:pt idx="1674">
                  <c:v>48.411999999999999</c:v>
                </c:pt>
                <c:pt idx="1675">
                  <c:v>47.616999999999997</c:v>
                </c:pt>
                <c:pt idx="1676">
                  <c:v>50.176000000000002</c:v>
                </c:pt>
                <c:pt idx="1677">
                  <c:v>50.662999999999997</c:v>
                </c:pt>
                <c:pt idx="1678">
                  <c:v>50.427</c:v>
                </c:pt>
                <c:pt idx="1679">
                  <c:v>51.981000000000002</c:v>
                </c:pt>
                <c:pt idx="1680">
                  <c:v>53.335999999999999</c:v>
                </c:pt>
                <c:pt idx="1681">
                  <c:v>53.28</c:v>
                </c:pt>
                <c:pt idx="1682">
                  <c:v>53.078000000000003</c:v>
                </c:pt>
                <c:pt idx="1683">
                  <c:v>51.598999999999997</c:v>
                </c:pt>
                <c:pt idx="1684">
                  <c:v>50.737000000000002</c:v>
                </c:pt>
                <c:pt idx="1685">
                  <c:v>50.868000000000002</c:v>
                </c:pt>
                <c:pt idx="1686">
                  <c:v>50.93</c:v>
                </c:pt>
                <c:pt idx="1687">
                  <c:v>51.790999999999997</c:v>
                </c:pt>
                <c:pt idx="1688">
                  <c:v>52.79</c:v>
                </c:pt>
                <c:pt idx="1689">
                  <c:v>53.335999999999999</c:v>
                </c:pt>
                <c:pt idx="1690">
                  <c:v>52.652000000000001</c:v>
                </c:pt>
                <c:pt idx="1691">
                  <c:v>53.951000000000001</c:v>
                </c:pt>
                <c:pt idx="1692">
                  <c:v>53.951000000000001</c:v>
                </c:pt>
                <c:pt idx="1693">
                  <c:v>53.337000000000003</c:v>
                </c:pt>
                <c:pt idx="1694">
                  <c:v>52.439</c:v>
                </c:pt>
                <c:pt idx="1695">
                  <c:v>51.972000000000001</c:v>
                </c:pt>
                <c:pt idx="1696">
                  <c:v>51.298000000000002</c:v>
                </c:pt>
                <c:pt idx="1697">
                  <c:v>50.515999999999998</c:v>
                </c:pt>
                <c:pt idx="1698">
                  <c:v>51.457000000000001</c:v>
                </c:pt>
                <c:pt idx="1699">
                  <c:v>50.735999999999997</c:v>
                </c:pt>
                <c:pt idx="1700">
                  <c:v>50.78</c:v>
                </c:pt>
                <c:pt idx="1701">
                  <c:v>51</c:v>
                </c:pt>
                <c:pt idx="1702">
                  <c:v>50.506</c:v>
                </c:pt>
                <c:pt idx="1703">
                  <c:v>49.484999999999999</c:v>
                </c:pt>
                <c:pt idx="1704">
                  <c:v>47.671999999999997</c:v>
                </c:pt>
                <c:pt idx="1705">
                  <c:v>48.204000000000001</c:v>
                </c:pt>
                <c:pt idx="1706">
                  <c:v>48.511000000000003</c:v>
                </c:pt>
                <c:pt idx="1707">
                  <c:v>47.920999999999999</c:v>
                </c:pt>
                <c:pt idx="1708">
                  <c:v>48.262</c:v>
                </c:pt>
                <c:pt idx="1709">
                  <c:v>49.636000000000003</c:v>
                </c:pt>
                <c:pt idx="1710">
                  <c:v>50.201000000000001</c:v>
                </c:pt>
                <c:pt idx="1711">
                  <c:v>51.223999999999997</c:v>
                </c:pt>
                <c:pt idx="1712">
                  <c:v>52.296999999999997</c:v>
                </c:pt>
                <c:pt idx="1713">
                  <c:v>54.145000000000003</c:v>
                </c:pt>
                <c:pt idx="1714">
                  <c:v>54.567</c:v>
                </c:pt>
                <c:pt idx="1715">
                  <c:v>54.756</c:v>
                </c:pt>
                <c:pt idx="1716">
                  <c:v>54.411999999999999</c:v>
                </c:pt>
                <c:pt idx="1717">
                  <c:v>53.28</c:v>
                </c:pt>
                <c:pt idx="1718">
                  <c:v>53.959000000000003</c:v>
                </c:pt>
                <c:pt idx="1719">
                  <c:v>52.728999999999999</c:v>
                </c:pt>
                <c:pt idx="1720">
                  <c:v>52.695</c:v>
                </c:pt>
                <c:pt idx="1721">
                  <c:v>52.695</c:v>
                </c:pt>
                <c:pt idx="1722">
                  <c:v>54.32</c:v>
                </c:pt>
                <c:pt idx="1723">
                  <c:v>58.218000000000004</c:v>
                </c:pt>
                <c:pt idx="1724">
                  <c:v>58.728000000000002</c:v>
                </c:pt>
                <c:pt idx="1725">
                  <c:v>59.292999999999999</c:v>
                </c:pt>
                <c:pt idx="1726">
                  <c:v>59.210999999999999</c:v>
                </c:pt>
                <c:pt idx="1727">
                  <c:v>58.372</c:v>
                </c:pt>
                <c:pt idx="1728">
                  <c:v>57.42</c:v>
                </c:pt>
                <c:pt idx="1729">
                  <c:v>57.359000000000002</c:v>
                </c:pt>
                <c:pt idx="1730">
                  <c:v>56.609000000000002</c:v>
                </c:pt>
                <c:pt idx="1731">
                  <c:v>55.616</c:v>
                </c:pt>
                <c:pt idx="1732">
                  <c:v>54.902000000000001</c:v>
                </c:pt>
                <c:pt idx="1733">
                  <c:v>52.991999999999997</c:v>
                </c:pt>
                <c:pt idx="1734">
                  <c:v>52.420999999999999</c:v>
                </c:pt>
                <c:pt idx="1735">
                  <c:v>51.953000000000003</c:v>
                </c:pt>
                <c:pt idx="1736">
                  <c:v>50.762999999999998</c:v>
                </c:pt>
                <c:pt idx="1737">
                  <c:v>50.295999999999999</c:v>
                </c:pt>
                <c:pt idx="1738">
                  <c:v>49.110999999999997</c:v>
                </c:pt>
                <c:pt idx="1739">
                  <c:v>49.381999999999998</c:v>
                </c:pt>
                <c:pt idx="1740">
                  <c:v>50.526000000000003</c:v>
                </c:pt>
                <c:pt idx="1741">
                  <c:v>52.997999999999998</c:v>
                </c:pt>
                <c:pt idx="1742">
                  <c:v>55.054000000000002</c:v>
                </c:pt>
                <c:pt idx="1743">
                  <c:v>57.223999999999997</c:v>
                </c:pt>
                <c:pt idx="1744">
                  <c:v>58.607999999999997</c:v>
                </c:pt>
                <c:pt idx="1745">
                  <c:v>58.963999999999999</c:v>
                </c:pt>
                <c:pt idx="1746">
                  <c:v>58.963999999999999</c:v>
                </c:pt>
                <c:pt idx="1747">
                  <c:v>60.868000000000002</c:v>
                </c:pt>
                <c:pt idx="1748">
                  <c:v>61.293999999999997</c:v>
                </c:pt>
                <c:pt idx="1749">
                  <c:v>60.771000000000001</c:v>
                </c:pt>
                <c:pt idx="1750">
                  <c:v>60.771000000000001</c:v>
                </c:pt>
                <c:pt idx="1751">
                  <c:v>60.771000000000001</c:v>
                </c:pt>
                <c:pt idx="1752">
                  <c:v>60.134999999999998</c:v>
                </c:pt>
                <c:pt idx="1753">
                  <c:v>61.277000000000001</c:v>
                </c:pt>
                <c:pt idx="1754">
                  <c:v>60.767000000000003</c:v>
                </c:pt>
                <c:pt idx="1755">
                  <c:v>60.767000000000003</c:v>
                </c:pt>
                <c:pt idx="1756">
                  <c:v>60.767000000000003</c:v>
                </c:pt>
                <c:pt idx="1757">
                  <c:v>59.576000000000001</c:v>
                </c:pt>
                <c:pt idx="1758">
                  <c:v>59.228999999999999</c:v>
                </c:pt>
                <c:pt idx="1759">
                  <c:v>61.777999999999999</c:v>
                </c:pt>
                <c:pt idx="1760">
                  <c:v>61.777999999999999</c:v>
                </c:pt>
                <c:pt idx="1761">
                  <c:v>61.777999999999999</c:v>
                </c:pt>
                <c:pt idx="1762">
                  <c:v>62.274999999999999</c:v>
                </c:pt>
                <c:pt idx="1763">
                  <c:v>61.348999999999997</c:v>
                </c:pt>
                <c:pt idx="1764">
                  <c:v>61.412999999999997</c:v>
                </c:pt>
                <c:pt idx="1765">
                  <c:v>61.412999999999997</c:v>
                </c:pt>
                <c:pt idx="1766">
                  <c:v>61.412999999999997</c:v>
                </c:pt>
                <c:pt idx="1767">
                  <c:v>61.286999999999999</c:v>
                </c:pt>
                <c:pt idx="1768">
                  <c:v>60.603000000000002</c:v>
                </c:pt>
                <c:pt idx="1769">
                  <c:v>59.774000000000001</c:v>
                </c:pt>
                <c:pt idx="1770">
                  <c:v>59.774000000000001</c:v>
                </c:pt>
                <c:pt idx="1771">
                  <c:v>58.677</c:v>
                </c:pt>
                <c:pt idx="1772">
                  <c:v>58.677</c:v>
                </c:pt>
                <c:pt idx="1773">
                  <c:v>57.838999999999999</c:v>
                </c:pt>
                <c:pt idx="1774">
                  <c:v>57.542999999999999</c:v>
                </c:pt>
                <c:pt idx="1775">
                  <c:v>57.542999999999999</c:v>
                </c:pt>
                <c:pt idx="1776">
                  <c:v>54.372999999999998</c:v>
                </c:pt>
                <c:pt idx="1777">
                  <c:v>52.564</c:v>
                </c:pt>
                <c:pt idx="1778">
                  <c:v>51.362000000000002</c:v>
                </c:pt>
                <c:pt idx="1779">
                  <c:v>51.362000000000002</c:v>
                </c:pt>
                <c:pt idx="1780">
                  <c:v>51.362000000000002</c:v>
                </c:pt>
                <c:pt idx="1781">
                  <c:v>48.584000000000003</c:v>
                </c:pt>
                <c:pt idx="1782">
                  <c:v>48.427</c:v>
                </c:pt>
                <c:pt idx="1783">
                  <c:v>48.320999999999998</c:v>
                </c:pt>
                <c:pt idx="1784">
                  <c:v>48.320999999999998</c:v>
                </c:pt>
                <c:pt idx="1785">
                  <c:v>48.320999999999998</c:v>
                </c:pt>
                <c:pt idx="1786">
                  <c:v>48.320999999999998</c:v>
                </c:pt>
                <c:pt idx="1787">
                  <c:v>48.320999999999998</c:v>
                </c:pt>
                <c:pt idx="1788">
                  <c:v>42.555</c:v>
                </c:pt>
                <c:pt idx="1789">
                  <c:v>42.555</c:v>
                </c:pt>
                <c:pt idx="1790">
                  <c:v>42.555</c:v>
                </c:pt>
                <c:pt idx="1791">
                  <c:v>44.267000000000003</c:v>
                </c:pt>
                <c:pt idx="1792">
                  <c:v>46.613999999999997</c:v>
                </c:pt>
                <c:pt idx="1793">
                  <c:v>46.182000000000002</c:v>
                </c:pt>
                <c:pt idx="1794">
                  <c:v>46.182000000000002</c:v>
                </c:pt>
                <c:pt idx="1795">
                  <c:v>46.182000000000002</c:v>
                </c:pt>
                <c:pt idx="1796">
                  <c:v>47.905000000000001</c:v>
                </c:pt>
                <c:pt idx="1797">
                  <c:v>52.612000000000002</c:v>
                </c:pt>
                <c:pt idx="1798">
                  <c:v>57.05</c:v>
                </c:pt>
                <c:pt idx="1799">
                  <c:v>57.05</c:v>
                </c:pt>
                <c:pt idx="1800">
                  <c:v>59.337000000000003</c:v>
                </c:pt>
                <c:pt idx="1801">
                  <c:v>59.337000000000003</c:v>
                </c:pt>
                <c:pt idx="1802">
                  <c:v>62.442999999999998</c:v>
                </c:pt>
                <c:pt idx="1803">
                  <c:v>62.877000000000002</c:v>
                </c:pt>
                <c:pt idx="1804">
                  <c:v>62.877000000000002</c:v>
                </c:pt>
                <c:pt idx="1805">
                  <c:v>70.186000000000007</c:v>
                </c:pt>
                <c:pt idx="1806">
                  <c:v>72.403999999999996</c:v>
                </c:pt>
                <c:pt idx="1807">
                  <c:v>73.08</c:v>
                </c:pt>
                <c:pt idx="1808">
                  <c:v>73.08</c:v>
                </c:pt>
                <c:pt idx="1809">
                  <c:v>73.08</c:v>
                </c:pt>
                <c:pt idx="1810">
                  <c:v>77.272999999999996</c:v>
                </c:pt>
                <c:pt idx="1811">
                  <c:v>78.227000000000004</c:v>
                </c:pt>
                <c:pt idx="1812">
                  <c:v>75.888000000000005</c:v>
                </c:pt>
                <c:pt idx="1813">
                  <c:v>74.435000000000002</c:v>
                </c:pt>
                <c:pt idx="1814">
                  <c:v>74.435000000000002</c:v>
                </c:pt>
                <c:pt idx="1815">
                  <c:v>72.799000000000007</c:v>
                </c:pt>
                <c:pt idx="1816">
                  <c:v>72.706000000000003</c:v>
                </c:pt>
                <c:pt idx="1817">
                  <c:v>74.981999999999999</c:v>
                </c:pt>
                <c:pt idx="1818">
                  <c:v>77.623000000000005</c:v>
                </c:pt>
                <c:pt idx="1819">
                  <c:v>78.808999999999997</c:v>
                </c:pt>
                <c:pt idx="1820">
                  <c:v>80.703000000000003</c:v>
                </c:pt>
                <c:pt idx="1821">
                  <c:v>80.956000000000003</c:v>
                </c:pt>
                <c:pt idx="1822">
                  <c:v>81.385999999999996</c:v>
                </c:pt>
                <c:pt idx="1823">
                  <c:v>81.144000000000005</c:v>
                </c:pt>
                <c:pt idx="1824">
                  <c:v>81.144000000000005</c:v>
                </c:pt>
                <c:pt idx="1825">
                  <c:v>80.405000000000001</c:v>
                </c:pt>
                <c:pt idx="1826">
                  <c:v>82.096999999999994</c:v>
                </c:pt>
                <c:pt idx="1827">
                  <c:v>82.680999999999997</c:v>
                </c:pt>
                <c:pt idx="1828">
                  <c:v>82.680999999999997</c:v>
                </c:pt>
                <c:pt idx="1829">
                  <c:v>84.284000000000006</c:v>
                </c:pt>
                <c:pt idx="1830">
                  <c:v>85.491</c:v>
                </c:pt>
                <c:pt idx="1831">
                  <c:v>86.171999999999997</c:v>
                </c:pt>
                <c:pt idx="1832">
                  <c:v>86.441999999999993</c:v>
                </c:pt>
                <c:pt idx="1833">
                  <c:v>86.441999999999993</c:v>
                </c:pt>
                <c:pt idx="1834">
                  <c:v>88.391999999999996</c:v>
                </c:pt>
                <c:pt idx="1835">
                  <c:v>90.459000000000003</c:v>
                </c:pt>
                <c:pt idx="1836">
                  <c:v>91.186000000000007</c:v>
                </c:pt>
                <c:pt idx="1837">
                  <c:v>91.186000000000007</c:v>
                </c:pt>
                <c:pt idx="1838">
                  <c:v>91.186000000000007</c:v>
                </c:pt>
                <c:pt idx="1839">
                  <c:v>86.472999999999999</c:v>
                </c:pt>
                <c:pt idx="1840">
                  <c:v>84.283000000000001</c:v>
                </c:pt>
                <c:pt idx="1841">
                  <c:v>84.283000000000001</c:v>
                </c:pt>
                <c:pt idx="1842">
                  <c:v>84.283000000000001</c:v>
                </c:pt>
                <c:pt idx="1843">
                  <c:v>84.283000000000001</c:v>
                </c:pt>
                <c:pt idx="1844">
                  <c:v>82.161000000000001</c:v>
                </c:pt>
                <c:pt idx="1845">
                  <c:v>82.346000000000004</c:v>
                </c:pt>
                <c:pt idx="1846">
                  <c:v>82.186000000000007</c:v>
                </c:pt>
                <c:pt idx="1847">
                  <c:v>83.825999999999993</c:v>
                </c:pt>
                <c:pt idx="1848">
                  <c:v>85.186999999999998</c:v>
                </c:pt>
                <c:pt idx="1849">
                  <c:v>87.474000000000004</c:v>
                </c:pt>
                <c:pt idx="1850">
                  <c:v>86.772000000000006</c:v>
                </c:pt>
                <c:pt idx="1851">
                  <c:v>86.772000000000006</c:v>
                </c:pt>
                <c:pt idx="1852">
                  <c:v>86.772000000000006</c:v>
                </c:pt>
                <c:pt idx="1853">
                  <c:v>86.772000000000006</c:v>
                </c:pt>
                <c:pt idx="1854">
                  <c:v>86.772000000000006</c:v>
                </c:pt>
                <c:pt idx="1855">
                  <c:v>86.772000000000006</c:v>
                </c:pt>
                <c:pt idx="1856">
                  <c:v>86.772000000000006</c:v>
                </c:pt>
                <c:pt idx="1857">
                  <c:v>86.772000000000006</c:v>
                </c:pt>
                <c:pt idx="1858">
                  <c:v>86.772000000000006</c:v>
                </c:pt>
                <c:pt idx="1859">
                  <c:v>86.772000000000006</c:v>
                </c:pt>
                <c:pt idx="1860">
                  <c:v>86.772000000000006</c:v>
                </c:pt>
                <c:pt idx="1861">
                  <c:v>86.772000000000006</c:v>
                </c:pt>
                <c:pt idx="1862">
                  <c:v>86.772000000000006</c:v>
                </c:pt>
                <c:pt idx="1863">
                  <c:v>86.772000000000006</c:v>
                </c:pt>
                <c:pt idx="1864">
                  <c:v>86.772000000000006</c:v>
                </c:pt>
                <c:pt idx="1865">
                  <c:v>86.772000000000006</c:v>
                </c:pt>
                <c:pt idx="1866">
                  <c:v>86.772000000000006</c:v>
                </c:pt>
                <c:pt idx="1867">
                  <c:v>86.772000000000006</c:v>
                </c:pt>
                <c:pt idx="1868">
                  <c:v>86.772000000000006</c:v>
                </c:pt>
                <c:pt idx="1869">
                  <c:v>86.772000000000006</c:v>
                </c:pt>
                <c:pt idx="1870">
                  <c:v>86.725999999999999</c:v>
                </c:pt>
                <c:pt idx="1871">
                  <c:v>86.71</c:v>
                </c:pt>
                <c:pt idx="1872">
                  <c:v>69.656000000000006</c:v>
                </c:pt>
                <c:pt idx="1873">
                  <c:v>69.653999999999996</c:v>
                </c:pt>
                <c:pt idx="1874">
                  <c:v>67.355000000000004</c:v>
                </c:pt>
                <c:pt idx="1875">
                  <c:v>59.802999999999997</c:v>
                </c:pt>
                <c:pt idx="1876">
                  <c:v>59.953000000000003</c:v>
                </c:pt>
                <c:pt idx="1877">
                  <c:v>59.953000000000003</c:v>
                </c:pt>
                <c:pt idx="1878">
                  <c:v>59.124000000000002</c:v>
                </c:pt>
                <c:pt idx="1879">
                  <c:v>61.198</c:v>
                </c:pt>
                <c:pt idx="1880">
                  <c:v>68.866</c:v>
                </c:pt>
                <c:pt idx="1881">
                  <c:v>74.185000000000002</c:v>
                </c:pt>
                <c:pt idx="1882">
                  <c:v>76.58</c:v>
                </c:pt>
                <c:pt idx="1883">
                  <c:v>73.947000000000003</c:v>
                </c:pt>
                <c:pt idx="1884">
                  <c:v>76.936999999999998</c:v>
                </c:pt>
                <c:pt idx="1885">
                  <c:v>80.207999999999998</c:v>
                </c:pt>
                <c:pt idx="1886">
                  <c:v>82.525000000000006</c:v>
                </c:pt>
                <c:pt idx="1887">
                  <c:v>85.191000000000003</c:v>
                </c:pt>
                <c:pt idx="1888">
                  <c:v>85.540999999999997</c:v>
                </c:pt>
                <c:pt idx="1889">
                  <c:v>86.1</c:v>
                </c:pt>
                <c:pt idx="1890">
                  <c:v>86.790999999999997</c:v>
                </c:pt>
                <c:pt idx="1891">
                  <c:v>86.790999999999997</c:v>
                </c:pt>
                <c:pt idx="1892">
                  <c:v>85.435000000000002</c:v>
                </c:pt>
                <c:pt idx="1893">
                  <c:v>84.897000000000006</c:v>
                </c:pt>
                <c:pt idx="1894">
                  <c:v>84.95</c:v>
                </c:pt>
                <c:pt idx="1895">
                  <c:v>84.95</c:v>
                </c:pt>
                <c:pt idx="1896">
                  <c:v>84.075999999999993</c:v>
                </c:pt>
                <c:pt idx="1897">
                  <c:v>85.186000000000007</c:v>
                </c:pt>
                <c:pt idx="1898">
                  <c:v>84.677999999999997</c:v>
                </c:pt>
                <c:pt idx="1899">
                  <c:v>84.569000000000003</c:v>
                </c:pt>
                <c:pt idx="1900">
                  <c:v>84.453000000000003</c:v>
                </c:pt>
                <c:pt idx="1901">
                  <c:v>83.058999999999997</c:v>
                </c:pt>
                <c:pt idx="1902">
                  <c:v>80.846999999999994</c:v>
                </c:pt>
                <c:pt idx="1903">
                  <c:v>80.5</c:v>
                </c:pt>
                <c:pt idx="1904">
                  <c:v>79.891999999999996</c:v>
                </c:pt>
                <c:pt idx="1905">
                  <c:v>79.066000000000003</c:v>
                </c:pt>
                <c:pt idx="1906">
                  <c:v>77.039000000000001</c:v>
                </c:pt>
                <c:pt idx="1907">
                  <c:v>73.224000000000004</c:v>
                </c:pt>
                <c:pt idx="1908">
                  <c:v>71.801000000000002</c:v>
                </c:pt>
                <c:pt idx="1909">
                  <c:v>70.254999999999995</c:v>
                </c:pt>
                <c:pt idx="1910">
                  <c:v>69.644000000000005</c:v>
                </c:pt>
                <c:pt idx="1911">
                  <c:v>68.278000000000006</c:v>
                </c:pt>
                <c:pt idx="1912">
                  <c:v>64.513999999999996</c:v>
                </c:pt>
                <c:pt idx="1913">
                  <c:v>63.292000000000002</c:v>
                </c:pt>
                <c:pt idx="1914">
                  <c:v>60.893999999999998</c:v>
                </c:pt>
                <c:pt idx="1915">
                  <c:v>59.283000000000001</c:v>
                </c:pt>
                <c:pt idx="1916">
                  <c:v>57.637</c:v>
                </c:pt>
                <c:pt idx="1917">
                  <c:v>55.884</c:v>
                </c:pt>
                <c:pt idx="1918">
                  <c:v>54.603000000000002</c:v>
                </c:pt>
                <c:pt idx="1919">
                  <c:v>53.777999999999999</c:v>
                </c:pt>
                <c:pt idx="1920">
                  <c:v>53.777999999999999</c:v>
                </c:pt>
                <c:pt idx="1921">
                  <c:v>50.274999999999999</c:v>
                </c:pt>
                <c:pt idx="1922">
                  <c:v>50.094999999999999</c:v>
                </c:pt>
                <c:pt idx="1923">
                  <c:v>50.037999999999997</c:v>
                </c:pt>
                <c:pt idx="1924">
                  <c:v>50.037999999999997</c:v>
                </c:pt>
                <c:pt idx="1925">
                  <c:v>49.399000000000001</c:v>
                </c:pt>
                <c:pt idx="1926">
                  <c:v>47.543999999999997</c:v>
                </c:pt>
                <c:pt idx="1927">
                  <c:v>45.88</c:v>
                </c:pt>
                <c:pt idx="1928">
                  <c:v>48.012</c:v>
                </c:pt>
                <c:pt idx="1929">
                  <c:v>49.42</c:v>
                </c:pt>
                <c:pt idx="1930">
                  <c:v>50.143000000000001</c:v>
                </c:pt>
                <c:pt idx="1931">
                  <c:v>52.235999999999997</c:v>
                </c:pt>
                <c:pt idx="1932">
                  <c:v>52.847000000000001</c:v>
                </c:pt>
                <c:pt idx="1933">
                  <c:v>54.177999999999997</c:v>
                </c:pt>
                <c:pt idx="1934">
                  <c:v>54.405000000000001</c:v>
                </c:pt>
                <c:pt idx="1935">
                  <c:v>53.076999999999998</c:v>
                </c:pt>
                <c:pt idx="1936">
                  <c:v>51.573999999999998</c:v>
                </c:pt>
                <c:pt idx="1937">
                  <c:v>50.720999999999997</c:v>
                </c:pt>
                <c:pt idx="1938">
                  <c:v>49.807000000000002</c:v>
                </c:pt>
                <c:pt idx="1939">
                  <c:v>48.399000000000001</c:v>
                </c:pt>
                <c:pt idx="1940">
                  <c:v>46.713999999999999</c:v>
                </c:pt>
                <c:pt idx="1941">
                  <c:v>45.893999999999998</c:v>
                </c:pt>
                <c:pt idx="1942">
                  <c:v>44.932000000000002</c:v>
                </c:pt>
                <c:pt idx="1943">
                  <c:v>43.113</c:v>
                </c:pt>
                <c:pt idx="1944">
                  <c:v>43.113</c:v>
                </c:pt>
                <c:pt idx="1945">
                  <c:v>40.281999999999996</c:v>
                </c:pt>
                <c:pt idx="1946">
                  <c:v>40.281999999999996</c:v>
                </c:pt>
                <c:pt idx="1947">
                  <c:v>39.317999999999998</c:v>
                </c:pt>
                <c:pt idx="1948">
                  <c:v>38.164000000000001</c:v>
                </c:pt>
                <c:pt idx="1949">
                  <c:v>38.164000000000001</c:v>
                </c:pt>
                <c:pt idx="1950">
                  <c:v>33.848999999999997</c:v>
                </c:pt>
                <c:pt idx="1951">
                  <c:v>31.253</c:v>
                </c:pt>
                <c:pt idx="1952">
                  <c:v>30.884</c:v>
                </c:pt>
                <c:pt idx="1953">
                  <c:v>30.884</c:v>
                </c:pt>
                <c:pt idx="1954">
                  <c:v>30.884</c:v>
                </c:pt>
                <c:pt idx="1955">
                  <c:v>27.984999999999999</c:v>
                </c:pt>
                <c:pt idx="1956">
                  <c:v>27.689</c:v>
                </c:pt>
                <c:pt idx="1957">
                  <c:v>27.138999999999999</c:v>
                </c:pt>
                <c:pt idx="1958">
                  <c:v>27.138999999999999</c:v>
                </c:pt>
                <c:pt idx="1959">
                  <c:v>29.922000000000001</c:v>
                </c:pt>
                <c:pt idx="1960">
                  <c:v>29.192</c:v>
                </c:pt>
                <c:pt idx="1961">
                  <c:v>29.079000000000001</c:v>
                </c:pt>
                <c:pt idx="1962">
                  <c:v>31.175999999999998</c:v>
                </c:pt>
                <c:pt idx="1963">
                  <c:v>33.430999999999997</c:v>
                </c:pt>
                <c:pt idx="1964">
                  <c:v>31.265000000000001</c:v>
                </c:pt>
                <c:pt idx="1965">
                  <c:v>28.646000000000001</c:v>
                </c:pt>
                <c:pt idx="1966">
                  <c:v>27.917000000000002</c:v>
                </c:pt>
                <c:pt idx="1967">
                  <c:v>26.384</c:v>
                </c:pt>
                <c:pt idx="1968">
                  <c:v>25.911999999999999</c:v>
                </c:pt>
                <c:pt idx="1969">
                  <c:v>26.193000000000001</c:v>
                </c:pt>
                <c:pt idx="1970">
                  <c:v>28.231999999999999</c:v>
                </c:pt>
                <c:pt idx="1971">
                  <c:v>27.763000000000002</c:v>
                </c:pt>
                <c:pt idx="1972">
                  <c:v>26.155999999999999</c:v>
                </c:pt>
                <c:pt idx="1973">
                  <c:v>25.599</c:v>
                </c:pt>
                <c:pt idx="1974">
                  <c:v>28.552</c:v>
                </c:pt>
                <c:pt idx="1975">
                  <c:v>29.286999999999999</c:v>
                </c:pt>
                <c:pt idx="1976">
                  <c:v>29.677</c:v>
                </c:pt>
                <c:pt idx="1977">
                  <c:v>30.779</c:v>
                </c:pt>
                <c:pt idx="1978">
                  <c:v>30.779</c:v>
                </c:pt>
                <c:pt idx="1979">
                  <c:v>35.076999999999998</c:v>
                </c:pt>
                <c:pt idx="1980">
                  <c:v>36.731999999999999</c:v>
                </c:pt>
                <c:pt idx="1981">
                  <c:v>40.151000000000003</c:v>
                </c:pt>
                <c:pt idx="1982">
                  <c:v>40.151000000000003</c:v>
                </c:pt>
                <c:pt idx="1983">
                  <c:v>39.350999999999999</c:v>
                </c:pt>
                <c:pt idx="1984">
                  <c:v>41.170999999999999</c:v>
                </c:pt>
                <c:pt idx="1985">
                  <c:v>41.936999999999998</c:v>
                </c:pt>
                <c:pt idx="1986">
                  <c:v>43.642000000000003</c:v>
                </c:pt>
                <c:pt idx="1987">
                  <c:v>44.865000000000002</c:v>
                </c:pt>
                <c:pt idx="1988">
                  <c:v>45.795999999999999</c:v>
                </c:pt>
                <c:pt idx="1989">
                  <c:v>46.914999999999999</c:v>
                </c:pt>
                <c:pt idx="1990">
                  <c:v>47.037999999999997</c:v>
                </c:pt>
                <c:pt idx="1991">
                  <c:v>47.44</c:v>
                </c:pt>
                <c:pt idx="1992">
                  <c:v>47.445</c:v>
                </c:pt>
                <c:pt idx="1993">
                  <c:v>47.271999999999998</c:v>
                </c:pt>
                <c:pt idx="1994">
                  <c:v>46.826000000000001</c:v>
                </c:pt>
                <c:pt idx="1995">
                  <c:v>46.902000000000001</c:v>
                </c:pt>
                <c:pt idx="1996">
                  <c:v>47.78</c:v>
                </c:pt>
                <c:pt idx="1997">
                  <c:v>48.03</c:v>
                </c:pt>
                <c:pt idx="1998">
                  <c:v>50.255000000000003</c:v>
                </c:pt>
                <c:pt idx="1999">
                  <c:v>50.893999999999998</c:v>
                </c:pt>
                <c:pt idx="2000">
                  <c:v>50.847999999999999</c:v>
                </c:pt>
                <c:pt idx="2001">
                  <c:v>50.253</c:v>
                </c:pt>
                <c:pt idx="2002">
                  <c:v>49.301000000000002</c:v>
                </c:pt>
                <c:pt idx="2003">
                  <c:v>48.405999999999999</c:v>
                </c:pt>
                <c:pt idx="2004">
                  <c:v>47.656999999999996</c:v>
                </c:pt>
                <c:pt idx="2005">
                  <c:v>47.802999999999997</c:v>
                </c:pt>
                <c:pt idx="2006">
                  <c:v>47.341999999999999</c:v>
                </c:pt>
                <c:pt idx="2007">
                  <c:v>47.341999999999999</c:v>
                </c:pt>
                <c:pt idx="2008">
                  <c:v>46.3</c:v>
                </c:pt>
                <c:pt idx="2009">
                  <c:v>46.753</c:v>
                </c:pt>
                <c:pt idx="2010">
                  <c:v>47.356000000000002</c:v>
                </c:pt>
                <c:pt idx="2011">
                  <c:v>47.356000000000002</c:v>
                </c:pt>
                <c:pt idx="2012">
                  <c:v>47.302</c:v>
                </c:pt>
                <c:pt idx="2013">
                  <c:v>47.823999999999998</c:v>
                </c:pt>
                <c:pt idx="2014">
                  <c:v>47.26</c:v>
                </c:pt>
                <c:pt idx="2015">
                  <c:v>46.612000000000002</c:v>
                </c:pt>
                <c:pt idx="2016">
                  <c:v>45.860999999999997</c:v>
                </c:pt>
                <c:pt idx="2017">
                  <c:v>46.093000000000004</c:v>
                </c:pt>
                <c:pt idx="2018">
                  <c:v>46.262999999999998</c:v>
                </c:pt>
                <c:pt idx="2019">
                  <c:v>46.146000000000001</c:v>
                </c:pt>
                <c:pt idx="2020">
                  <c:v>47.512999999999998</c:v>
                </c:pt>
                <c:pt idx="2021">
                  <c:v>46.914000000000001</c:v>
                </c:pt>
                <c:pt idx="2022">
                  <c:v>46.802</c:v>
                </c:pt>
                <c:pt idx="2023">
                  <c:v>45.817999999999998</c:v>
                </c:pt>
                <c:pt idx="2024">
                  <c:v>45.904000000000003</c:v>
                </c:pt>
                <c:pt idx="2025">
                  <c:v>45.651000000000003</c:v>
                </c:pt>
                <c:pt idx="2026">
                  <c:v>44.845999999999997</c:v>
                </c:pt>
                <c:pt idx="2027">
                  <c:v>44.436</c:v>
                </c:pt>
                <c:pt idx="2028">
                  <c:v>47.225999999999999</c:v>
                </c:pt>
                <c:pt idx="2029">
                  <c:v>46.344999999999999</c:v>
                </c:pt>
                <c:pt idx="2030">
                  <c:v>45.598999999999997</c:v>
                </c:pt>
                <c:pt idx="2031">
                  <c:v>44.561999999999998</c:v>
                </c:pt>
                <c:pt idx="2032">
                  <c:v>46.012999999999998</c:v>
                </c:pt>
                <c:pt idx="2033">
                  <c:v>47.427999999999997</c:v>
                </c:pt>
                <c:pt idx="2034">
                  <c:v>47.564</c:v>
                </c:pt>
                <c:pt idx="2035">
                  <c:v>47.286999999999999</c:v>
                </c:pt>
                <c:pt idx="2036">
                  <c:v>47.286999999999999</c:v>
                </c:pt>
                <c:pt idx="2037">
                  <c:v>48.448999999999998</c:v>
                </c:pt>
                <c:pt idx="2038">
                  <c:v>48.048000000000002</c:v>
                </c:pt>
                <c:pt idx="2039">
                  <c:v>47.845999999999997</c:v>
                </c:pt>
                <c:pt idx="2040">
                  <c:v>47.845999999999997</c:v>
                </c:pt>
                <c:pt idx="2041">
                  <c:v>47.372</c:v>
                </c:pt>
                <c:pt idx="2042">
                  <c:v>46.965000000000003</c:v>
                </c:pt>
                <c:pt idx="2043">
                  <c:v>48.731999999999999</c:v>
                </c:pt>
                <c:pt idx="2044">
                  <c:v>48.695</c:v>
                </c:pt>
                <c:pt idx="2045">
                  <c:v>51.66</c:v>
                </c:pt>
                <c:pt idx="2046">
                  <c:v>51.338000000000001</c:v>
                </c:pt>
                <c:pt idx="2047">
                  <c:v>49.889000000000003</c:v>
                </c:pt>
                <c:pt idx="2048">
                  <c:v>49.709000000000003</c:v>
                </c:pt>
                <c:pt idx="2049">
                  <c:v>48.600999999999999</c:v>
                </c:pt>
                <c:pt idx="2050">
                  <c:v>47.207000000000001</c:v>
                </c:pt>
                <c:pt idx="2051">
                  <c:v>46.152999999999999</c:v>
                </c:pt>
                <c:pt idx="2052">
                  <c:v>43.957999999999998</c:v>
                </c:pt>
                <c:pt idx="2053">
                  <c:v>43.024999999999999</c:v>
                </c:pt>
                <c:pt idx="2054">
                  <c:v>41.856000000000002</c:v>
                </c:pt>
                <c:pt idx="2055">
                  <c:v>41.542000000000002</c:v>
                </c:pt>
                <c:pt idx="2056">
                  <c:v>41.177</c:v>
                </c:pt>
                <c:pt idx="2057">
                  <c:v>40.57</c:v>
                </c:pt>
                <c:pt idx="2058">
                  <c:v>40.969000000000001</c:v>
                </c:pt>
                <c:pt idx="2059">
                  <c:v>40.423000000000002</c:v>
                </c:pt>
                <c:pt idx="2060">
                  <c:v>40.444000000000003</c:v>
                </c:pt>
                <c:pt idx="2061">
                  <c:v>43.133000000000003</c:v>
                </c:pt>
                <c:pt idx="2062">
                  <c:v>43.805</c:v>
                </c:pt>
                <c:pt idx="2063">
                  <c:v>44.633000000000003</c:v>
                </c:pt>
                <c:pt idx="2064">
                  <c:v>45.29</c:v>
                </c:pt>
                <c:pt idx="2065">
                  <c:v>45.29</c:v>
                </c:pt>
                <c:pt idx="2066">
                  <c:v>45.850999999999999</c:v>
                </c:pt>
                <c:pt idx="2067">
                  <c:v>46.026000000000003</c:v>
                </c:pt>
                <c:pt idx="2068">
                  <c:v>45.633000000000003</c:v>
                </c:pt>
                <c:pt idx="2069">
                  <c:v>45.633000000000003</c:v>
                </c:pt>
                <c:pt idx="2070">
                  <c:v>49.406999999999996</c:v>
                </c:pt>
                <c:pt idx="2071">
                  <c:v>53.119</c:v>
                </c:pt>
                <c:pt idx="2072">
                  <c:v>54.057000000000002</c:v>
                </c:pt>
                <c:pt idx="2073">
                  <c:v>54.253</c:v>
                </c:pt>
                <c:pt idx="2074">
                  <c:v>54.170999999999999</c:v>
                </c:pt>
                <c:pt idx="2075">
                  <c:v>54.354999999999997</c:v>
                </c:pt>
                <c:pt idx="2076">
                  <c:v>54.798999999999999</c:v>
                </c:pt>
                <c:pt idx="2077">
                  <c:v>54.604999999999997</c:v>
                </c:pt>
                <c:pt idx="2078">
                  <c:v>53.631999999999998</c:v>
                </c:pt>
                <c:pt idx="2079">
                  <c:v>52.527000000000001</c:v>
                </c:pt>
                <c:pt idx="2080">
                  <c:v>51.976999999999997</c:v>
                </c:pt>
                <c:pt idx="2081">
                  <c:v>55.42</c:v>
                </c:pt>
                <c:pt idx="2082">
                  <c:v>56.328000000000003</c:v>
                </c:pt>
                <c:pt idx="2083">
                  <c:v>57.320999999999998</c:v>
                </c:pt>
                <c:pt idx="2084">
                  <c:v>57.076999999999998</c:v>
                </c:pt>
                <c:pt idx="2085">
                  <c:v>56.540999999999997</c:v>
                </c:pt>
                <c:pt idx="2086">
                  <c:v>55.61</c:v>
                </c:pt>
                <c:pt idx="2087">
                  <c:v>55.603000000000002</c:v>
                </c:pt>
                <c:pt idx="2088">
                  <c:v>56.457000000000001</c:v>
                </c:pt>
                <c:pt idx="2089">
                  <c:v>56.363999999999997</c:v>
                </c:pt>
                <c:pt idx="2090">
                  <c:v>54.896000000000001</c:v>
                </c:pt>
                <c:pt idx="2091">
                  <c:v>55.613999999999997</c:v>
                </c:pt>
                <c:pt idx="2092">
                  <c:v>55.761000000000003</c:v>
                </c:pt>
                <c:pt idx="2093">
                  <c:v>55.670999999999999</c:v>
                </c:pt>
                <c:pt idx="2094">
                  <c:v>55.670999999999999</c:v>
                </c:pt>
                <c:pt idx="2095">
                  <c:v>55.701000000000001</c:v>
                </c:pt>
                <c:pt idx="2096">
                  <c:v>55.47</c:v>
                </c:pt>
                <c:pt idx="2097">
                  <c:v>55.825000000000003</c:v>
                </c:pt>
                <c:pt idx="2098">
                  <c:v>55.825000000000003</c:v>
                </c:pt>
                <c:pt idx="2099">
                  <c:v>56.912999999999997</c:v>
                </c:pt>
                <c:pt idx="2100">
                  <c:v>57.709000000000003</c:v>
                </c:pt>
                <c:pt idx="2101">
                  <c:v>57.832999999999998</c:v>
                </c:pt>
                <c:pt idx="2102">
                  <c:v>57.817999999999998</c:v>
                </c:pt>
                <c:pt idx="2103">
                  <c:v>57.427999999999997</c:v>
                </c:pt>
                <c:pt idx="2104">
                  <c:v>57.881999999999998</c:v>
                </c:pt>
                <c:pt idx="2105">
                  <c:v>57.543999999999997</c:v>
                </c:pt>
                <c:pt idx="2106">
                  <c:v>57.841000000000001</c:v>
                </c:pt>
                <c:pt idx="2107">
                  <c:v>58.085000000000001</c:v>
                </c:pt>
                <c:pt idx="2108">
                  <c:v>58.061</c:v>
                </c:pt>
                <c:pt idx="2109">
                  <c:v>59.069000000000003</c:v>
                </c:pt>
                <c:pt idx="2110">
                  <c:v>59.34</c:v>
                </c:pt>
                <c:pt idx="2111">
                  <c:v>58.325000000000003</c:v>
                </c:pt>
                <c:pt idx="2112">
                  <c:v>59.012</c:v>
                </c:pt>
                <c:pt idx="2113">
                  <c:v>58.795000000000002</c:v>
                </c:pt>
                <c:pt idx="2114">
                  <c:v>58.106999999999999</c:v>
                </c:pt>
                <c:pt idx="2115">
                  <c:v>59.488999999999997</c:v>
                </c:pt>
                <c:pt idx="2116">
                  <c:v>59.424999999999997</c:v>
                </c:pt>
                <c:pt idx="2117">
                  <c:v>59.210999999999999</c:v>
                </c:pt>
                <c:pt idx="2118">
                  <c:v>58.905999999999999</c:v>
                </c:pt>
                <c:pt idx="2119">
                  <c:v>58.735999999999997</c:v>
                </c:pt>
                <c:pt idx="2120">
                  <c:v>59.381</c:v>
                </c:pt>
                <c:pt idx="2121">
                  <c:v>58.735999999999997</c:v>
                </c:pt>
                <c:pt idx="2122">
                  <c:v>58.557000000000002</c:v>
                </c:pt>
                <c:pt idx="2123">
                  <c:v>58.616</c:v>
                </c:pt>
                <c:pt idx="2124">
                  <c:v>57.601999999999997</c:v>
                </c:pt>
                <c:pt idx="2125">
                  <c:v>57.445</c:v>
                </c:pt>
                <c:pt idx="2126">
                  <c:v>59.529000000000003</c:v>
                </c:pt>
                <c:pt idx="2127">
                  <c:v>59.529000000000003</c:v>
                </c:pt>
                <c:pt idx="2128">
                  <c:v>60.203000000000003</c:v>
                </c:pt>
                <c:pt idx="2129">
                  <c:v>61.253999999999998</c:v>
                </c:pt>
                <c:pt idx="2130">
                  <c:v>61.817999999999998</c:v>
                </c:pt>
                <c:pt idx="2131">
                  <c:v>61.445</c:v>
                </c:pt>
                <c:pt idx="2132">
                  <c:v>61.350999999999999</c:v>
                </c:pt>
                <c:pt idx="2133">
                  <c:v>61.545999999999999</c:v>
                </c:pt>
                <c:pt idx="2134">
                  <c:v>61.054000000000002</c:v>
                </c:pt>
                <c:pt idx="2135">
                  <c:v>61.268000000000001</c:v>
                </c:pt>
                <c:pt idx="2136">
                  <c:v>63.188000000000002</c:v>
                </c:pt>
                <c:pt idx="2137">
                  <c:v>64.858000000000004</c:v>
                </c:pt>
                <c:pt idx="2138">
                  <c:v>66.287000000000006</c:v>
                </c:pt>
                <c:pt idx="2139">
                  <c:v>68.161000000000001</c:v>
                </c:pt>
                <c:pt idx="2140">
                  <c:v>68.412999999999997</c:v>
                </c:pt>
                <c:pt idx="2141">
                  <c:v>68.915999999999997</c:v>
                </c:pt>
                <c:pt idx="2142">
                  <c:v>69.415999999999997</c:v>
                </c:pt>
                <c:pt idx="2143">
                  <c:v>70.558999999999997</c:v>
                </c:pt>
                <c:pt idx="2144">
                  <c:v>71.069999999999993</c:v>
                </c:pt>
                <c:pt idx="2145">
                  <c:v>70.438999999999993</c:v>
                </c:pt>
                <c:pt idx="2146">
                  <c:v>69.888999999999996</c:v>
                </c:pt>
                <c:pt idx="2147">
                  <c:v>69.375</c:v>
                </c:pt>
                <c:pt idx="2148">
                  <c:v>69.134</c:v>
                </c:pt>
                <c:pt idx="2149">
                  <c:v>68.667000000000002</c:v>
                </c:pt>
                <c:pt idx="2150">
                  <c:v>69.156999999999996</c:v>
                </c:pt>
                <c:pt idx="2151">
                  <c:v>69.337999999999994</c:v>
                </c:pt>
                <c:pt idx="2152">
                  <c:v>69.75</c:v>
                </c:pt>
                <c:pt idx="2153">
                  <c:v>71.941999999999993</c:v>
                </c:pt>
                <c:pt idx="2154">
                  <c:v>72.938999999999993</c:v>
                </c:pt>
                <c:pt idx="2155">
                  <c:v>73.106999999999999</c:v>
                </c:pt>
                <c:pt idx="2156">
                  <c:v>73.106999999999999</c:v>
                </c:pt>
                <c:pt idx="2157">
                  <c:v>73.346000000000004</c:v>
                </c:pt>
                <c:pt idx="2158">
                  <c:v>73.744</c:v>
                </c:pt>
                <c:pt idx="2159">
                  <c:v>74.132999999999996</c:v>
                </c:pt>
                <c:pt idx="2160">
                  <c:v>74.444999999999993</c:v>
                </c:pt>
                <c:pt idx="2161">
                  <c:v>73.522000000000006</c:v>
                </c:pt>
                <c:pt idx="2162">
                  <c:v>71.908000000000001</c:v>
                </c:pt>
                <c:pt idx="2163">
                  <c:v>70.323999999999998</c:v>
                </c:pt>
                <c:pt idx="2164">
                  <c:v>70.191000000000003</c:v>
                </c:pt>
                <c:pt idx="2165">
                  <c:v>70.22</c:v>
                </c:pt>
                <c:pt idx="2166">
                  <c:v>70.061999999999998</c:v>
                </c:pt>
                <c:pt idx="2167">
                  <c:v>69.95</c:v>
                </c:pt>
                <c:pt idx="2168">
                  <c:v>69.894000000000005</c:v>
                </c:pt>
                <c:pt idx="2169">
                  <c:v>69.894000000000005</c:v>
                </c:pt>
                <c:pt idx="2170">
                  <c:v>69.894000000000005</c:v>
                </c:pt>
                <c:pt idx="2171">
                  <c:v>69.894000000000005</c:v>
                </c:pt>
                <c:pt idx="2172">
                  <c:v>69.869</c:v>
                </c:pt>
                <c:pt idx="2173">
                  <c:v>64.951999999999998</c:v>
                </c:pt>
                <c:pt idx="2174">
                  <c:v>64.951999999999998</c:v>
                </c:pt>
                <c:pt idx="2175">
                  <c:v>64.963999999999999</c:v>
                </c:pt>
                <c:pt idx="2176">
                  <c:v>64.986999999999995</c:v>
                </c:pt>
                <c:pt idx="2177">
                  <c:v>64.954999999999998</c:v>
                </c:pt>
                <c:pt idx="2178">
                  <c:v>64.608000000000004</c:v>
                </c:pt>
                <c:pt idx="2179">
                  <c:v>64.366</c:v>
                </c:pt>
                <c:pt idx="2180">
                  <c:v>64.344999999999999</c:v>
                </c:pt>
                <c:pt idx="2181">
                  <c:v>64.344999999999999</c:v>
                </c:pt>
                <c:pt idx="2182">
                  <c:v>64.132999999999996</c:v>
                </c:pt>
                <c:pt idx="2183">
                  <c:v>65.662999999999997</c:v>
                </c:pt>
                <c:pt idx="2184">
                  <c:v>69.643000000000001</c:v>
                </c:pt>
                <c:pt idx="2185">
                  <c:v>69.643000000000001</c:v>
                </c:pt>
                <c:pt idx="2186">
                  <c:v>71.863</c:v>
                </c:pt>
                <c:pt idx="2187">
                  <c:v>78.361000000000004</c:v>
                </c:pt>
                <c:pt idx="2188">
                  <c:v>81.271000000000001</c:v>
                </c:pt>
                <c:pt idx="2189">
                  <c:v>81.947000000000003</c:v>
                </c:pt>
                <c:pt idx="2190">
                  <c:v>80.814999999999998</c:v>
                </c:pt>
                <c:pt idx="2191">
                  <c:v>78.444000000000003</c:v>
                </c:pt>
                <c:pt idx="2192">
                  <c:v>78.438000000000002</c:v>
                </c:pt>
                <c:pt idx="2193">
                  <c:v>78.188999999999993</c:v>
                </c:pt>
                <c:pt idx="2194">
                  <c:v>77.649000000000001</c:v>
                </c:pt>
                <c:pt idx="2195">
                  <c:v>80.623999999999995</c:v>
                </c:pt>
                <c:pt idx="2196">
                  <c:v>83.215999999999994</c:v>
                </c:pt>
                <c:pt idx="2197">
                  <c:v>86.998999999999995</c:v>
                </c:pt>
                <c:pt idx="2198">
                  <c:v>88.501000000000005</c:v>
                </c:pt>
                <c:pt idx="2199">
                  <c:v>89.653000000000006</c:v>
                </c:pt>
                <c:pt idx="2200">
                  <c:v>90.724000000000004</c:v>
                </c:pt>
                <c:pt idx="2201">
                  <c:v>90.793000000000006</c:v>
                </c:pt>
                <c:pt idx="2202">
                  <c:v>90.917000000000002</c:v>
                </c:pt>
                <c:pt idx="2203">
                  <c:v>90.917000000000002</c:v>
                </c:pt>
                <c:pt idx="2204">
                  <c:v>90.917000000000002</c:v>
                </c:pt>
                <c:pt idx="2205">
                  <c:v>90.917000000000002</c:v>
                </c:pt>
                <c:pt idx="2206">
                  <c:v>90.917000000000002</c:v>
                </c:pt>
                <c:pt idx="2207">
                  <c:v>90.917000000000002</c:v>
                </c:pt>
                <c:pt idx="2208">
                  <c:v>90.917000000000002</c:v>
                </c:pt>
                <c:pt idx="2209">
                  <c:v>90.917000000000002</c:v>
                </c:pt>
                <c:pt idx="2210">
                  <c:v>90.917000000000002</c:v>
                </c:pt>
                <c:pt idx="2211">
                  <c:v>90.917000000000002</c:v>
                </c:pt>
                <c:pt idx="2212">
                  <c:v>90.846999999999994</c:v>
                </c:pt>
                <c:pt idx="2213">
                  <c:v>90.846999999999994</c:v>
                </c:pt>
                <c:pt idx="2214">
                  <c:v>90.846999999999994</c:v>
                </c:pt>
                <c:pt idx="2215">
                  <c:v>90.846999999999994</c:v>
                </c:pt>
                <c:pt idx="2216">
                  <c:v>90.846999999999994</c:v>
                </c:pt>
                <c:pt idx="2217">
                  <c:v>88.88</c:v>
                </c:pt>
                <c:pt idx="2218">
                  <c:v>88.88</c:v>
                </c:pt>
                <c:pt idx="2219">
                  <c:v>88.691000000000003</c:v>
                </c:pt>
                <c:pt idx="2220">
                  <c:v>88.691000000000003</c:v>
                </c:pt>
                <c:pt idx="2221">
                  <c:v>80.528999999999996</c:v>
                </c:pt>
                <c:pt idx="2222">
                  <c:v>81.311000000000007</c:v>
                </c:pt>
                <c:pt idx="2223">
                  <c:v>85.238</c:v>
                </c:pt>
                <c:pt idx="2224">
                  <c:v>88.073999999999998</c:v>
                </c:pt>
                <c:pt idx="2225">
                  <c:v>89.122</c:v>
                </c:pt>
                <c:pt idx="2226">
                  <c:v>84.647000000000006</c:v>
                </c:pt>
                <c:pt idx="2227">
                  <c:v>85.438999999999993</c:v>
                </c:pt>
                <c:pt idx="2228">
                  <c:v>84.07</c:v>
                </c:pt>
                <c:pt idx="2229">
                  <c:v>81.662000000000006</c:v>
                </c:pt>
                <c:pt idx="2230">
                  <c:v>80.738</c:v>
                </c:pt>
                <c:pt idx="2231">
                  <c:v>78.046000000000006</c:v>
                </c:pt>
                <c:pt idx="2232">
                  <c:v>78.046000000000006</c:v>
                </c:pt>
                <c:pt idx="2233">
                  <c:v>77.581000000000003</c:v>
                </c:pt>
                <c:pt idx="2234">
                  <c:v>77.581000000000003</c:v>
                </c:pt>
                <c:pt idx="2235">
                  <c:v>76.738</c:v>
                </c:pt>
                <c:pt idx="2236">
                  <c:v>74.930000000000007</c:v>
                </c:pt>
                <c:pt idx="2237">
                  <c:v>71.510999999999996</c:v>
                </c:pt>
                <c:pt idx="2238">
                  <c:v>71.412999999999997</c:v>
                </c:pt>
                <c:pt idx="2239">
                  <c:v>71.412999999999997</c:v>
                </c:pt>
                <c:pt idx="2240">
                  <c:v>70.221000000000004</c:v>
                </c:pt>
                <c:pt idx="2241">
                  <c:v>69.207999999999998</c:v>
                </c:pt>
                <c:pt idx="2242">
                  <c:v>69.081999999999994</c:v>
                </c:pt>
                <c:pt idx="2243">
                  <c:v>69.081999999999994</c:v>
                </c:pt>
                <c:pt idx="2244">
                  <c:v>69.081999999999994</c:v>
                </c:pt>
                <c:pt idx="2245">
                  <c:v>69.081000000000003</c:v>
                </c:pt>
                <c:pt idx="2246">
                  <c:v>69.081000000000003</c:v>
                </c:pt>
                <c:pt idx="2247">
                  <c:v>69.081000000000003</c:v>
                </c:pt>
                <c:pt idx="2248">
                  <c:v>68.984999999999999</c:v>
                </c:pt>
                <c:pt idx="2249">
                  <c:v>68.984999999999999</c:v>
                </c:pt>
                <c:pt idx="2250">
                  <c:v>66.843000000000004</c:v>
                </c:pt>
                <c:pt idx="2251">
                  <c:v>66.036000000000001</c:v>
                </c:pt>
                <c:pt idx="2252">
                  <c:v>65.697999999999993</c:v>
                </c:pt>
                <c:pt idx="2253">
                  <c:v>57.173999999999999</c:v>
                </c:pt>
                <c:pt idx="2254">
                  <c:v>55.731999999999999</c:v>
                </c:pt>
                <c:pt idx="2255">
                  <c:v>56.048000000000002</c:v>
                </c:pt>
                <c:pt idx="2256">
                  <c:v>57.322000000000003</c:v>
                </c:pt>
                <c:pt idx="2257">
                  <c:v>61.616</c:v>
                </c:pt>
                <c:pt idx="2258">
                  <c:v>64.966999999999999</c:v>
                </c:pt>
                <c:pt idx="2259">
                  <c:v>69.95</c:v>
                </c:pt>
                <c:pt idx="2260">
                  <c:v>72.751000000000005</c:v>
                </c:pt>
                <c:pt idx="2261">
                  <c:v>74.540999999999997</c:v>
                </c:pt>
                <c:pt idx="2262">
                  <c:v>76.379000000000005</c:v>
                </c:pt>
                <c:pt idx="2263">
                  <c:v>76.606999999999999</c:v>
                </c:pt>
                <c:pt idx="2264">
                  <c:v>75.635999999999996</c:v>
                </c:pt>
                <c:pt idx="2265">
                  <c:v>74.144999999999996</c:v>
                </c:pt>
                <c:pt idx="2266">
                  <c:v>72.491</c:v>
                </c:pt>
                <c:pt idx="2267">
                  <c:v>71.712999999999994</c:v>
                </c:pt>
                <c:pt idx="2268">
                  <c:v>71.712999999999994</c:v>
                </c:pt>
                <c:pt idx="2269">
                  <c:v>72.668000000000006</c:v>
                </c:pt>
                <c:pt idx="2270">
                  <c:v>74.87</c:v>
                </c:pt>
                <c:pt idx="2271">
                  <c:v>74.775000000000006</c:v>
                </c:pt>
                <c:pt idx="2272">
                  <c:v>74.775000000000006</c:v>
                </c:pt>
                <c:pt idx="2273">
                  <c:v>73.387</c:v>
                </c:pt>
                <c:pt idx="2274">
                  <c:v>66.613</c:v>
                </c:pt>
                <c:pt idx="2275">
                  <c:v>62.472000000000001</c:v>
                </c:pt>
                <c:pt idx="2276">
                  <c:v>62.421999999999997</c:v>
                </c:pt>
                <c:pt idx="2277">
                  <c:v>62.384999999999998</c:v>
                </c:pt>
                <c:pt idx="2278">
                  <c:v>61.798000000000002</c:v>
                </c:pt>
                <c:pt idx="2279">
                  <c:v>60.246000000000002</c:v>
                </c:pt>
                <c:pt idx="2280">
                  <c:v>60.286999999999999</c:v>
                </c:pt>
                <c:pt idx="2281">
                  <c:v>58.088999999999999</c:v>
                </c:pt>
                <c:pt idx="2282">
                  <c:v>57.512</c:v>
                </c:pt>
                <c:pt idx="2283">
                  <c:v>57.32</c:v>
                </c:pt>
                <c:pt idx="2284">
                  <c:v>58.65</c:v>
                </c:pt>
                <c:pt idx="2285">
                  <c:v>57.78</c:v>
                </c:pt>
                <c:pt idx="2286">
                  <c:v>58.540999999999997</c:v>
                </c:pt>
                <c:pt idx="2287">
                  <c:v>59.170999999999999</c:v>
                </c:pt>
                <c:pt idx="2288">
                  <c:v>58.223999999999997</c:v>
                </c:pt>
                <c:pt idx="2289">
                  <c:v>58.731000000000002</c:v>
                </c:pt>
                <c:pt idx="2290">
                  <c:v>58.055</c:v>
                </c:pt>
                <c:pt idx="2291">
                  <c:v>60.997</c:v>
                </c:pt>
                <c:pt idx="2292">
                  <c:v>61.722000000000001</c:v>
                </c:pt>
                <c:pt idx="2293">
                  <c:v>63.411999999999999</c:v>
                </c:pt>
                <c:pt idx="2294">
                  <c:v>63.386000000000003</c:v>
                </c:pt>
                <c:pt idx="2295">
                  <c:v>63.113999999999997</c:v>
                </c:pt>
                <c:pt idx="2296">
                  <c:v>63.356000000000002</c:v>
                </c:pt>
                <c:pt idx="2297">
                  <c:v>63.356000000000002</c:v>
                </c:pt>
                <c:pt idx="2298">
                  <c:v>61.042000000000002</c:v>
                </c:pt>
                <c:pt idx="2299">
                  <c:v>58.283999999999999</c:v>
                </c:pt>
                <c:pt idx="2300">
                  <c:v>57.884</c:v>
                </c:pt>
                <c:pt idx="2301">
                  <c:v>57.884</c:v>
                </c:pt>
                <c:pt idx="2302">
                  <c:v>58.390999999999998</c:v>
                </c:pt>
                <c:pt idx="2303">
                  <c:v>56.537999999999997</c:v>
                </c:pt>
                <c:pt idx="2304">
                  <c:v>55.237000000000002</c:v>
                </c:pt>
                <c:pt idx="2305">
                  <c:v>54.186</c:v>
                </c:pt>
                <c:pt idx="2306">
                  <c:v>52.497</c:v>
                </c:pt>
                <c:pt idx="2307">
                  <c:v>51.23</c:v>
                </c:pt>
                <c:pt idx="2308">
                  <c:v>47.503</c:v>
                </c:pt>
                <c:pt idx="2309">
                  <c:v>46.43</c:v>
                </c:pt>
                <c:pt idx="2310">
                  <c:v>43.448999999999998</c:v>
                </c:pt>
                <c:pt idx="2311">
                  <c:v>41.15</c:v>
                </c:pt>
                <c:pt idx="2312">
                  <c:v>39.817999999999998</c:v>
                </c:pt>
                <c:pt idx="2313">
                  <c:v>36.698</c:v>
                </c:pt>
                <c:pt idx="2314">
                  <c:v>38.03</c:v>
                </c:pt>
                <c:pt idx="2315">
                  <c:v>38.973999999999997</c:v>
                </c:pt>
                <c:pt idx="2316">
                  <c:v>40.963999999999999</c:v>
                </c:pt>
                <c:pt idx="2317">
                  <c:v>40.28</c:v>
                </c:pt>
                <c:pt idx="2318">
                  <c:v>38.432000000000002</c:v>
                </c:pt>
                <c:pt idx="2319">
                  <c:v>38.192</c:v>
                </c:pt>
                <c:pt idx="2320">
                  <c:v>37.347000000000001</c:v>
                </c:pt>
                <c:pt idx="2321">
                  <c:v>36.387</c:v>
                </c:pt>
                <c:pt idx="2322">
                  <c:v>41.274000000000001</c:v>
                </c:pt>
                <c:pt idx="2323">
                  <c:v>42.064999999999998</c:v>
                </c:pt>
                <c:pt idx="2324">
                  <c:v>43.298000000000002</c:v>
                </c:pt>
                <c:pt idx="2325">
                  <c:v>43.802</c:v>
                </c:pt>
                <c:pt idx="2326">
                  <c:v>43.542999999999999</c:v>
                </c:pt>
                <c:pt idx="2327">
                  <c:v>41.670999999999999</c:v>
                </c:pt>
                <c:pt idx="2328">
                  <c:v>40.689</c:v>
                </c:pt>
                <c:pt idx="2329">
                  <c:v>41.113</c:v>
                </c:pt>
                <c:pt idx="2330">
                  <c:v>41.113</c:v>
                </c:pt>
                <c:pt idx="2331">
                  <c:v>41.268000000000001</c:v>
                </c:pt>
                <c:pt idx="2332">
                  <c:v>42.685000000000002</c:v>
                </c:pt>
                <c:pt idx="2333">
                  <c:v>40.404000000000003</c:v>
                </c:pt>
                <c:pt idx="2334">
                  <c:v>39.996000000000002</c:v>
                </c:pt>
                <c:pt idx="2335">
                  <c:v>39.084000000000003</c:v>
                </c:pt>
                <c:pt idx="2336">
                  <c:v>39.348999999999997</c:v>
                </c:pt>
                <c:pt idx="2337">
                  <c:v>40.020000000000003</c:v>
                </c:pt>
                <c:pt idx="2338">
                  <c:v>40.127000000000002</c:v>
                </c:pt>
                <c:pt idx="2339">
                  <c:v>41.887</c:v>
                </c:pt>
                <c:pt idx="2340">
                  <c:v>42.113999999999997</c:v>
                </c:pt>
                <c:pt idx="2341">
                  <c:v>42.305</c:v>
                </c:pt>
                <c:pt idx="2342">
                  <c:v>47.758000000000003</c:v>
                </c:pt>
                <c:pt idx="2343">
                  <c:v>48.302999999999997</c:v>
                </c:pt>
                <c:pt idx="2344">
                  <c:v>50.997999999999998</c:v>
                </c:pt>
                <c:pt idx="2345">
                  <c:v>53.225000000000001</c:v>
                </c:pt>
                <c:pt idx="2346">
                  <c:v>54.177</c:v>
                </c:pt>
                <c:pt idx="2347">
                  <c:v>54.673000000000002</c:v>
                </c:pt>
                <c:pt idx="2348">
                  <c:v>54.026000000000003</c:v>
                </c:pt>
                <c:pt idx="2349">
                  <c:v>53.329000000000001</c:v>
                </c:pt>
                <c:pt idx="2350">
                  <c:v>51.719000000000001</c:v>
                </c:pt>
                <c:pt idx="2351">
                  <c:v>53.603999999999999</c:v>
                </c:pt>
                <c:pt idx="2352">
                  <c:v>53.377000000000002</c:v>
                </c:pt>
                <c:pt idx="2353">
                  <c:v>53.554000000000002</c:v>
                </c:pt>
                <c:pt idx="2354">
                  <c:v>53.287999999999997</c:v>
                </c:pt>
                <c:pt idx="2355">
                  <c:v>53.287999999999997</c:v>
                </c:pt>
                <c:pt idx="2356">
                  <c:v>50.286999999999999</c:v>
                </c:pt>
                <c:pt idx="2357">
                  <c:v>49.58</c:v>
                </c:pt>
                <c:pt idx="2358">
                  <c:v>49.363</c:v>
                </c:pt>
                <c:pt idx="2359">
                  <c:v>49.363</c:v>
                </c:pt>
                <c:pt idx="2360">
                  <c:v>49.110999999999997</c:v>
                </c:pt>
                <c:pt idx="2361">
                  <c:v>48.427</c:v>
                </c:pt>
                <c:pt idx="2362">
                  <c:v>48.405000000000001</c:v>
                </c:pt>
                <c:pt idx="2363">
                  <c:v>47.082999999999998</c:v>
                </c:pt>
                <c:pt idx="2364">
                  <c:v>45.609000000000002</c:v>
                </c:pt>
                <c:pt idx="2365">
                  <c:v>46.332000000000001</c:v>
                </c:pt>
                <c:pt idx="2366">
                  <c:v>50.622</c:v>
                </c:pt>
                <c:pt idx="2367">
                  <c:v>50.875</c:v>
                </c:pt>
                <c:pt idx="2368">
                  <c:v>51.698999999999998</c:v>
                </c:pt>
                <c:pt idx="2369">
                  <c:v>51.881999999999998</c:v>
                </c:pt>
                <c:pt idx="2370">
                  <c:v>51.164000000000001</c:v>
                </c:pt>
                <c:pt idx="2371">
                  <c:v>50.295000000000002</c:v>
                </c:pt>
                <c:pt idx="2372">
                  <c:v>50.366</c:v>
                </c:pt>
                <c:pt idx="2373">
                  <c:v>50.261000000000003</c:v>
                </c:pt>
                <c:pt idx="2374">
                  <c:v>49.567999999999998</c:v>
                </c:pt>
                <c:pt idx="2375">
                  <c:v>48.816000000000003</c:v>
                </c:pt>
                <c:pt idx="2376">
                  <c:v>50.128999999999998</c:v>
                </c:pt>
                <c:pt idx="2377">
                  <c:v>50.122999999999998</c:v>
                </c:pt>
                <c:pt idx="2378">
                  <c:v>50.093000000000004</c:v>
                </c:pt>
                <c:pt idx="2379">
                  <c:v>49.881999999999998</c:v>
                </c:pt>
                <c:pt idx="2380">
                  <c:v>48.688000000000002</c:v>
                </c:pt>
                <c:pt idx="2381">
                  <c:v>48.715000000000003</c:v>
                </c:pt>
                <c:pt idx="2382">
                  <c:v>48.201999999999998</c:v>
                </c:pt>
                <c:pt idx="2383">
                  <c:v>48.100999999999999</c:v>
                </c:pt>
                <c:pt idx="2384">
                  <c:v>46.573999999999998</c:v>
                </c:pt>
                <c:pt idx="2385">
                  <c:v>43.859000000000002</c:v>
                </c:pt>
                <c:pt idx="2386">
                  <c:v>41.978999999999999</c:v>
                </c:pt>
                <c:pt idx="2387">
                  <c:v>41.646000000000001</c:v>
                </c:pt>
                <c:pt idx="2388">
                  <c:v>41.646000000000001</c:v>
                </c:pt>
                <c:pt idx="2389">
                  <c:v>41.133000000000003</c:v>
                </c:pt>
                <c:pt idx="2390">
                  <c:v>40.286000000000001</c:v>
                </c:pt>
                <c:pt idx="2391">
                  <c:v>40.262999999999998</c:v>
                </c:pt>
                <c:pt idx="2392">
                  <c:v>39.534999999999997</c:v>
                </c:pt>
                <c:pt idx="2393">
                  <c:v>38.256999999999998</c:v>
                </c:pt>
                <c:pt idx="2394">
                  <c:v>38.966999999999999</c:v>
                </c:pt>
                <c:pt idx="2395">
                  <c:v>37.718000000000004</c:v>
                </c:pt>
                <c:pt idx="2396">
                  <c:v>37.78</c:v>
                </c:pt>
                <c:pt idx="2397">
                  <c:v>37.591000000000001</c:v>
                </c:pt>
                <c:pt idx="2398">
                  <c:v>37.249000000000002</c:v>
                </c:pt>
                <c:pt idx="2399">
                  <c:v>37.497</c:v>
                </c:pt>
                <c:pt idx="2400">
                  <c:v>36.795000000000002</c:v>
                </c:pt>
                <c:pt idx="2401">
                  <c:v>36.710999999999999</c:v>
                </c:pt>
                <c:pt idx="2402">
                  <c:v>37.674999999999997</c:v>
                </c:pt>
                <c:pt idx="2403">
                  <c:v>37.909999999999997</c:v>
                </c:pt>
                <c:pt idx="2404">
                  <c:v>37.725000000000001</c:v>
                </c:pt>
                <c:pt idx="2405">
                  <c:v>37.17</c:v>
                </c:pt>
                <c:pt idx="2406">
                  <c:v>37.424999999999997</c:v>
                </c:pt>
                <c:pt idx="2407">
                  <c:v>36.384</c:v>
                </c:pt>
                <c:pt idx="2408">
                  <c:v>35.494</c:v>
                </c:pt>
                <c:pt idx="2409">
                  <c:v>37.356999999999999</c:v>
                </c:pt>
                <c:pt idx="2410">
                  <c:v>38.517000000000003</c:v>
                </c:pt>
                <c:pt idx="2411">
                  <c:v>39.283999999999999</c:v>
                </c:pt>
                <c:pt idx="2412">
                  <c:v>39.371000000000002</c:v>
                </c:pt>
                <c:pt idx="2413">
                  <c:v>42.154000000000003</c:v>
                </c:pt>
                <c:pt idx="2414">
                  <c:v>43.125</c:v>
                </c:pt>
                <c:pt idx="2415">
                  <c:v>42.601999999999997</c:v>
                </c:pt>
                <c:pt idx="2416">
                  <c:v>42.401000000000003</c:v>
                </c:pt>
                <c:pt idx="2417">
                  <c:v>42.401000000000003</c:v>
                </c:pt>
                <c:pt idx="2418">
                  <c:v>41.593000000000004</c:v>
                </c:pt>
                <c:pt idx="2419">
                  <c:v>39.527000000000001</c:v>
                </c:pt>
                <c:pt idx="2420">
                  <c:v>39.045999999999999</c:v>
                </c:pt>
                <c:pt idx="2421">
                  <c:v>38.549999999999997</c:v>
                </c:pt>
                <c:pt idx="2422">
                  <c:v>38.493000000000002</c:v>
                </c:pt>
                <c:pt idx="2423">
                  <c:v>41.613999999999997</c:v>
                </c:pt>
                <c:pt idx="2424">
                  <c:v>42.466000000000001</c:v>
                </c:pt>
                <c:pt idx="2425">
                  <c:v>42.405000000000001</c:v>
                </c:pt>
                <c:pt idx="2426">
                  <c:v>41.274000000000001</c:v>
                </c:pt>
                <c:pt idx="2427">
                  <c:v>40.277999999999999</c:v>
                </c:pt>
                <c:pt idx="2428">
                  <c:v>39.630000000000003</c:v>
                </c:pt>
                <c:pt idx="2429">
                  <c:v>42.969000000000001</c:v>
                </c:pt>
                <c:pt idx="2430">
                  <c:v>42.991999999999997</c:v>
                </c:pt>
                <c:pt idx="2431">
                  <c:v>46.024999999999999</c:v>
                </c:pt>
                <c:pt idx="2432">
                  <c:v>46.024999999999999</c:v>
                </c:pt>
                <c:pt idx="2433">
                  <c:v>46.195</c:v>
                </c:pt>
                <c:pt idx="2434">
                  <c:v>46.106000000000002</c:v>
                </c:pt>
                <c:pt idx="2435">
                  <c:v>45.948999999999998</c:v>
                </c:pt>
                <c:pt idx="2436">
                  <c:v>45.484000000000002</c:v>
                </c:pt>
                <c:pt idx="2437">
                  <c:v>45.484000000000002</c:v>
                </c:pt>
                <c:pt idx="2438">
                  <c:v>44.414000000000001</c:v>
                </c:pt>
                <c:pt idx="2439">
                  <c:v>44.414000000000001</c:v>
                </c:pt>
                <c:pt idx="2440">
                  <c:v>43.774999999999999</c:v>
                </c:pt>
                <c:pt idx="2441">
                  <c:v>43.243000000000002</c:v>
                </c:pt>
                <c:pt idx="2442">
                  <c:v>43.243000000000002</c:v>
                </c:pt>
                <c:pt idx="2443">
                  <c:v>44.29</c:v>
                </c:pt>
                <c:pt idx="2444">
                  <c:v>43.463999999999999</c:v>
                </c:pt>
                <c:pt idx="2445">
                  <c:v>44.106999999999999</c:v>
                </c:pt>
                <c:pt idx="2446">
                  <c:v>44.106999999999999</c:v>
                </c:pt>
                <c:pt idx="2447">
                  <c:v>44.106999999999999</c:v>
                </c:pt>
                <c:pt idx="2448">
                  <c:v>47.930999999999997</c:v>
                </c:pt>
                <c:pt idx="2449">
                  <c:v>48.087000000000003</c:v>
                </c:pt>
                <c:pt idx="2450">
                  <c:v>48.959000000000003</c:v>
                </c:pt>
                <c:pt idx="2451">
                  <c:v>48.959000000000003</c:v>
                </c:pt>
                <c:pt idx="2452">
                  <c:v>48.959000000000003</c:v>
                </c:pt>
                <c:pt idx="2453">
                  <c:v>55.231999999999999</c:v>
                </c:pt>
                <c:pt idx="2454">
                  <c:v>55.231000000000002</c:v>
                </c:pt>
                <c:pt idx="2455">
                  <c:v>55.414999999999999</c:v>
                </c:pt>
                <c:pt idx="2456">
                  <c:v>55.414999999999999</c:v>
                </c:pt>
                <c:pt idx="2457">
                  <c:v>55.414999999999999</c:v>
                </c:pt>
                <c:pt idx="2458">
                  <c:v>53.688000000000002</c:v>
                </c:pt>
                <c:pt idx="2459">
                  <c:v>53.255000000000003</c:v>
                </c:pt>
                <c:pt idx="2460">
                  <c:v>56.954999999999998</c:v>
                </c:pt>
                <c:pt idx="2461">
                  <c:v>56.954999999999998</c:v>
                </c:pt>
                <c:pt idx="2462">
                  <c:v>56.954999999999998</c:v>
                </c:pt>
                <c:pt idx="2463">
                  <c:v>55.603000000000002</c:v>
                </c:pt>
                <c:pt idx="2464">
                  <c:v>53.116999999999997</c:v>
                </c:pt>
                <c:pt idx="2465">
                  <c:v>50.451999999999998</c:v>
                </c:pt>
                <c:pt idx="2466">
                  <c:v>50.451999999999998</c:v>
                </c:pt>
                <c:pt idx="2467">
                  <c:v>45.561</c:v>
                </c:pt>
                <c:pt idx="2468">
                  <c:v>45.561</c:v>
                </c:pt>
                <c:pt idx="2469">
                  <c:v>44.101999999999997</c:v>
                </c:pt>
                <c:pt idx="2470">
                  <c:v>44.750999999999998</c:v>
                </c:pt>
                <c:pt idx="2471">
                  <c:v>45.319000000000003</c:v>
                </c:pt>
                <c:pt idx="2472">
                  <c:v>44.148000000000003</c:v>
                </c:pt>
                <c:pt idx="2473">
                  <c:v>43.67</c:v>
                </c:pt>
                <c:pt idx="2474">
                  <c:v>43.195999999999998</c:v>
                </c:pt>
                <c:pt idx="2475">
                  <c:v>43.195999999999998</c:v>
                </c:pt>
                <c:pt idx="2476">
                  <c:v>45.567999999999998</c:v>
                </c:pt>
                <c:pt idx="2477">
                  <c:v>48.514000000000003</c:v>
                </c:pt>
                <c:pt idx="2478">
                  <c:v>49.171999999999997</c:v>
                </c:pt>
                <c:pt idx="2479">
                  <c:v>49.73</c:v>
                </c:pt>
                <c:pt idx="2480">
                  <c:v>52.584000000000003</c:v>
                </c:pt>
                <c:pt idx="2481">
                  <c:v>54.680999999999997</c:v>
                </c:pt>
                <c:pt idx="2482">
                  <c:v>57.408999999999999</c:v>
                </c:pt>
                <c:pt idx="2483">
                  <c:v>57.322000000000003</c:v>
                </c:pt>
                <c:pt idx="2484">
                  <c:v>58.237000000000002</c:v>
                </c:pt>
                <c:pt idx="2485">
                  <c:v>59.457999999999998</c:v>
                </c:pt>
                <c:pt idx="2486">
                  <c:v>59.473999999999997</c:v>
                </c:pt>
                <c:pt idx="2487">
                  <c:v>60.161999999999999</c:v>
                </c:pt>
                <c:pt idx="2488">
                  <c:v>60.972999999999999</c:v>
                </c:pt>
                <c:pt idx="2489">
                  <c:v>61.689</c:v>
                </c:pt>
                <c:pt idx="2490">
                  <c:v>62.341000000000001</c:v>
                </c:pt>
                <c:pt idx="2491">
                  <c:v>62.296999999999997</c:v>
                </c:pt>
                <c:pt idx="2492">
                  <c:v>65.563999999999993</c:v>
                </c:pt>
                <c:pt idx="2493">
                  <c:v>65.834000000000003</c:v>
                </c:pt>
                <c:pt idx="2494">
                  <c:v>67.542000000000002</c:v>
                </c:pt>
                <c:pt idx="2495">
                  <c:v>68.016000000000005</c:v>
                </c:pt>
                <c:pt idx="2496">
                  <c:v>67.981999999999999</c:v>
                </c:pt>
                <c:pt idx="2497">
                  <c:v>67.759</c:v>
                </c:pt>
                <c:pt idx="2498">
                  <c:v>69.698999999999998</c:v>
                </c:pt>
                <c:pt idx="2499">
                  <c:v>69.893000000000001</c:v>
                </c:pt>
                <c:pt idx="2500">
                  <c:v>69.778000000000006</c:v>
                </c:pt>
                <c:pt idx="2501">
                  <c:v>70.718999999999994</c:v>
                </c:pt>
                <c:pt idx="2502">
                  <c:v>73.197999999999993</c:v>
                </c:pt>
                <c:pt idx="2503">
                  <c:v>73.543999999999997</c:v>
                </c:pt>
                <c:pt idx="2504">
                  <c:v>73.543999999999997</c:v>
                </c:pt>
                <c:pt idx="2505">
                  <c:v>74.290999999999997</c:v>
                </c:pt>
                <c:pt idx="2506">
                  <c:v>76.585999999999999</c:v>
                </c:pt>
                <c:pt idx="2507">
                  <c:v>76.257999999999996</c:v>
                </c:pt>
                <c:pt idx="2508">
                  <c:v>75.513000000000005</c:v>
                </c:pt>
                <c:pt idx="2509">
                  <c:v>75.465999999999994</c:v>
                </c:pt>
                <c:pt idx="2510">
                  <c:v>75.554000000000002</c:v>
                </c:pt>
                <c:pt idx="2511">
                  <c:v>75.289000000000001</c:v>
                </c:pt>
                <c:pt idx="2512">
                  <c:v>75.225999999999999</c:v>
                </c:pt>
                <c:pt idx="2513">
                  <c:v>74.628</c:v>
                </c:pt>
                <c:pt idx="2514">
                  <c:v>74.311999999999998</c:v>
                </c:pt>
                <c:pt idx="2515">
                  <c:v>74.451999999999998</c:v>
                </c:pt>
                <c:pt idx="2516">
                  <c:v>74.119</c:v>
                </c:pt>
                <c:pt idx="2517">
                  <c:v>73.451999999999998</c:v>
                </c:pt>
                <c:pt idx="2518">
                  <c:v>74.608000000000004</c:v>
                </c:pt>
                <c:pt idx="2519">
                  <c:v>75.787000000000006</c:v>
                </c:pt>
                <c:pt idx="2520">
                  <c:v>76.043000000000006</c:v>
                </c:pt>
                <c:pt idx="2521">
                  <c:v>72.614000000000004</c:v>
                </c:pt>
                <c:pt idx="2522">
                  <c:v>69.156999999999996</c:v>
                </c:pt>
                <c:pt idx="2523">
                  <c:v>65.3</c:v>
                </c:pt>
                <c:pt idx="2524">
                  <c:v>62.671999999999997</c:v>
                </c:pt>
                <c:pt idx="2525">
                  <c:v>63.195999999999998</c:v>
                </c:pt>
                <c:pt idx="2526">
                  <c:v>61.847000000000001</c:v>
                </c:pt>
                <c:pt idx="2527">
                  <c:v>62.506</c:v>
                </c:pt>
                <c:pt idx="2528">
                  <c:v>62.48</c:v>
                </c:pt>
                <c:pt idx="2529">
                  <c:v>62.48</c:v>
                </c:pt>
                <c:pt idx="2530">
                  <c:v>61.713999999999999</c:v>
                </c:pt>
                <c:pt idx="2531">
                  <c:v>63.054000000000002</c:v>
                </c:pt>
                <c:pt idx="2532">
                  <c:v>62.84</c:v>
                </c:pt>
                <c:pt idx="2533">
                  <c:v>62.84</c:v>
                </c:pt>
                <c:pt idx="2534">
                  <c:v>63.378999999999998</c:v>
                </c:pt>
                <c:pt idx="2535">
                  <c:v>68.524000000000001</c:v>
                </c:pt>
                <c:pt idx="2536">
                  <c:v>69.183999999999997</c:v>
                </c:pt>
                <c:pt idx="2537">
                  <c:v>70.126000000000005</c:v>
                </c:pt>
                <c:pt idx="2538">
                  <c:v>70.796000000000006</c:v>
                </c:pt>
                <c:pt idx="2539">
                  <c:v>71.299000000000007</c:v>
                </c:pt>
                <c:pt idx="2540">
                  <c:v>72.212999999999994</c:v>
                </c:pt>
                <c:pt idx="2541">
                  <c:v>72.069999999999993</c:v>
                </c:pt>
                <c:pt idx="2542">
                  <c:v>72.069999999999993</c:v>
                </c:pt>
                <c:pt idx="2543">
                  <c:v>72.069999999999993</c:v>
                </c:pt>
                <c:pt idx="2544">
                  <c:v>72.069999999999993</c:v>
                </c:pt>
                <c:pt idx="2545">
                  <c:v>72.069999999999993</c:v>
                </c:pt>
                <c:pt idx="2546">
                  <c:v>70.849000000000004</c:v>
                </c:pt>
                <c:pt idx="2547">
                  <c:v>69.42</c:v>
                </c:pt>
                <c:pt idx="2548">
                  <c:v>69.048000000000002</c:v>
                </c:pt>
                <c:pt idx="2549">
                  <c:v>67.658000000000001</c:v>
                </c:pt>
                <c:pt idx="2550">
                  <c:v>65.893000000000001</c:v>
                </c:pt>
                <c:pt idx="2551">
                  <c:v>67.05</c:v>
                </c:pt>
                <c:pt idx="2552">
                  <c:v>67.844999999999999</c:v>
                </c:pt>
                <c:pt idx="2553">
                  <c:v>67.16</c:v>
                </c:pt>
                <c:pt idx="2554">
                  <c:v>66.692999999999998</c:v>
                </c:pt>
                <c:pt idx="2555">
                  <c:v>66.558999999999997</c:v>
                </c:pt>
                <c:pt idx="2556">
                  <c:v>66.558999999999997</c:v>
                </c:pt>
                <c:pt idx="2557">
                  <c:v>66.429000000000002</c:v>
                </c:pt>
                <c:pt idx="2558">
                  <c:v>66.429000000000002</c:v>
                </c:pt>
                <c:pt idx="2559">
                  <c:v>66.402000000000001</c:v>
                </c:pt>
                <c:pt idx="2560">
                  <c:v>65.954999999999998</c:v>
                </c:pt>
                <c:pt idx="2561">
                  <c:v>67.05</c:v>
                </c:pt>
                <c:pt idx="2562">
                  <c:v>67.05</c:v>
                </c:pt>
                <c:pt idx="2563">
                  <c:v>67.664000000000001</c:v>
                </c:pt>
                <c:pt idx="2564">
                  <c:v>66.745999999999995</c:v>
                </c:pt>
                <c:pt idx="2565">
                  <c:v>66.126999999999995</c:v>
                </c:pt>
                <c:pt idx="2566">
                  <c:v>68.775000000000006</c:v>
                </c:pt>
                <c:pt idx="2567">
                  <c:v>68.789000000000001</c:v>
                </c:pt>
                <c:pt idx="2568">
                  <c:v>71.388000000000005</c:v>
                </c:pt>
                <c:pt idx="2569">
                  <c:v>71.387</c:v>
                </c:pt>
                <c:pt idx="2570">
                  <c:v>71.364000000000004</c:v>
                </c:pt>
                <c:pt idx="2571">
                  <c:v>71.92</c:v>
                </c:pt>
                <c:pt idx="2572">
                  <c:v>71.92</c:v>
                </c:pt>
                <c:pt idx="2573">
                  <c:v>70.551000000000002</c:v>
                </c:pt>
                <c:pt idx="2574">
                  <c:v>71.281999999999996</c:v>
                </c:pt>
                <c:pt idx="2575">
                  <c:v>71.483000000000004</c:v>
                </c:pt>
                <c:pt idx="2576">
                  <c:v>70.903000000000006</c:v>
                </c:pt>
                <c:pt idx="2577">
                  <c:v>71.05</c:v>
                </c:pt>
                <c:pt idx="2578">
                  <c:v>72.159000000000006</c:v>
                </c:pt>
                <c:pt idx="2579">
                  <c:v>72.847999999999999</c:v>
                </c:pt>
                <c:pt idx="2580">
                  <c:v>72.700999999999993</c:v>
                </c:pt>
                <c:pt idx="2581">
                  <c:v>71.902000000000001</c:v>
                </c:pt>
                <c:pt idx="2582">
                  <c:v>70.882999999999996</c:v>
                </c:pt>
                <c:pt idx="2583">
                  <c:v>70.046999999999997</c:v>
                </c:pt>
                <c:pt idx="2584">
                  <c:v>70.046999999999997</c:v>
                </c:pt>
                <c:pt idx="2585">
                  <c:v>70.046999999999997</c:v>
                </c:pt>
                <c:pt idx="2586">
                  <c:v>70.046999999999997</c:v>
                </c:pt>
                <c:pt idx="2587">
                  <c:v>70.046999999999997</c:v>
                </c:pt>
                <c:pt idx="2588">
                  <c:v>70.046000000000006</c:v>
                </c:pt>
                <c:pt idx="2589">
                  <c:v>69.066999999999993</c:v>
                </c:pt>
                <c:pt idx="2590">
                  <c:v>68.963999999999999</c:v>
                </c:pt>
                <c:pt idx="2591">
                  <c:v>68.963999999999999</c:v>
                </c:pt>
                <c:pt idx="2592">
                  <c:v>68.959999999999994</c:v>
                </c:pt>
                <c:pt idx="2593">
                  <c:v>67.394000000000005</c:v>
                </c:pt>
                <c:pt idx="2594">
                  <c:v>66.402000000000001</c:v>
                </c:pt>
                <c:pt idx="2595">
                  <c:v>66.313000000000002</c:v>
                </c:pt>
                <c:pt idx="2596">
                  <c:v>66.531999999999996</c:v>
                </c:pt>
                <c:pt idx="2597">
                  <c:v>67.274000000000001</c:v>
                </c:pt>
                <c:pt idx="2598">
                  <c:v>68.789000000000001</c:v>
                </c:pt>
                <c:pt idx="2599">
                  <c:v>68.622</c:v>
                </c:pt>
                <c:pt idx="2600">
                  <c:v>67.188999999999993</c:v>
                </c:pt>
                <c:pt idx="2601">
                  <c:v>68.093000000000004</c:v>
                </c:pt>
                <c:pt idx="2602">
                  <c:v>67.307000000000002</c:v>
                </c:pt>
                <c:pt idx="2603">
                  <c:v>66.103999999999999</c:v>
                </c:pt>
                <c:pt idx="2604">
                  <c:v>66.097999999999999</c:v>
                </c:pt>
                <c:pt idx="2605">
                  <c:v>66.245999999999995</c:v>
                </c:pt>
                <c:pt idx="2606">
                  <c:v>65.616</c:v>
                </c:pt>
                <c:pt idx="2607">
                  <c:v>65.911000000000001</c:v>
                </c:pt>
                <c:pt idx="2608">
                  <c:v>65.587999999999994</c:v>
                </c:pt>
                <c:pt idx="2609">
                  <c:v>66.012</c:v>
                </c:pt>
                <c:pt idx="2610">
                  <c:v>65.486999999999995</c:v>
                </c:pt>
                <c:pt idx="2611">
                  <c:v>65.153999999999996</c:v>
                </c:pt>
                <c:pt idx="2612">
                  <c:v>64.436000000000007</c:v>
                </c:pt>
                <c:pt idx="2613">
                  <c:v>64.192999999999998</c:v>
                </c:pt>
                <c:pt idx="2614">
                  <c:v>63.488</c:v>
                </c:pt>
                <c:pt idx="2615">
                  <c:v>63.222999999999999</c:v>
                </c:pt>
                <c:pt idx="2616">
                  <c:v>63.222999999999999</c:v>
                </c:pt>
                <c:pt idx="2617">
                  <c:v>61.698</c:v>
                </c:pt>
                <c:pt idx="2618">
                  <c:v>60.167000000000002</c:v>
                </c:pt>
                <c:pt idx="2619">
                  <c:v>60.122999999999998</c:v>
                </c:pt>
                <c:pt idx="2620">
                  <c:v>60.122999999999998</c:v>
                </c:pt>
                <c:pt idx="2621">
                  <c:v>61.231999999999999</c:v>
                </c:pt>
                <c:pt idx="2622">
                  <c:v>60.084000000000003</c:v>
                </c:pt>
                <c:pt idx="2623">
                  <c:v>59.497</c:v>
                </c:pt>
                <c:pt idx="2624">
                  <c:v>59.496000000000002</c:v>
                </c:pt>
                <c:pt idx="2625">
                  <c:v>59.496000000000002</c:v>
                </c:pt>
                <c:pt idx="2626">
                  <c:v>59.335000000000001</c:v>
                </c:pt>
                <c:pt idx="2627">
                  <c:v>59.335000000000001</c:v>
                </c:pt>
                <c:pt idx="2628">
                  <c:v>59.295000000000002</c:v>
                </c:pt>
                <c:pt idx="2629">
                  <c:v>59.295000000000002</c:v>
                </c:pt>
                <c:pt idx="2630">
                  <c:v>59.295000000000002</c:v>
                </c:pt>
                <c:pt idx="2631">
                  <c:v>60.356000000000002</c:v>
                </c:pt>
                <c:pt idx="2632">
                  <c:v>61.106000000000002</c:v>
                </c:pt>
                <c:pt idx="2633">
                  <c:v>59.512</c:v>
                </c:pt>
                <c:pt idx="2634">
                  <c:v>55.189</c:v>
                </c:pt>
                <c:pt idx="2635">
                  <c:v>52.6</c:v>
                </c:pt>
                <c:pt idx="2636">
                  <c:v>49.411000000000001</c:v>
                </c:pt>
                <c:pt idx="2637">
                  <c:v>48.591999999999999</c:v>
                </c:pt>
                <c:pt idx="2638">
                  <c:v>52.643000000000001</c:v>
                </c:pt>
                <c:pt idx="2639">
                  <c:v>54.515999999999998</c:v>
                </c:pt>
                <c:pt idx="2640">
                  <c:v>56.162999999999997</c:v>
                </c:pt>
                <c:pt idx="2641">
                  <c:v>55.7</c:v>
                </c:pt>
                <c:pt idx="2642">
                  <c:v>55.262999999999998</c:v>
                </c:pt>
                <c:pt idx="2643">
                  <c:v>54.72</c:v>
                </c:pt>
                <c:pt idx="2644">
                  <c:v>53.83</c:v>
                </c:pt>
                <c:pt idx="2645">
                  <c:v>53.83</c:v>
                </c:pt>
                <c:pt idx="2646">
                  <c:v>49.661000000000001</c:v>
                </c:pt>
                <c:pt idx="2647">
                  <c:v>46.518000000000001</c:v>
                </c:pt>
                <c:pt idx="2648">
                  <c:v>45.579000000000001</c:v>
                </c:pt>
                <c:pt idx="2649">
                  <c:v>45.579000000000001</c:v>
                </c:pt>
                <c:pt idx="2650">
                  <c:v>44.966999999999999</c:v>
                </c:pt>
                <c:pt idx="2651">
                  <c:v>41.927</c:v>
                </c:pt>
                <c:pt idx="2652">
                  <c:v>41.34</c:v>
                </c:pt>
                <c:pt idx="2653">
                  <c:v>41.302999999999997</c:v>
                </c:pt>
                <c:pt idx="2654">
                  <c:v>39.569000000000003</c:v>
                </c:pt>
                <c:pt idx="2655">
                  <c:v>41.557000000000002</c:v>
                </c:pt>
                <c:pt idx="2656">
                  <c:v>41.162999999999997</c:v>
                </c:pt>
                <c:pt idx="2657">
                  <c:v>41.176000000000002</c:v>
                </c:pt>
                <c:pt idx="2658">
                  <c:v>40.524000000000001</c:v>
                </c:pt>
                <c:pt idx="2659">
                  <c:v>38.973999999999997</c:v>
                </c:pt>
                <c:pt idx="2660">
                  <c:v>38.130000000000003</c:v>
                </c:pt>
                <c:pt idx="2661">
                  <c:v>38.997999999999998</c:v>
                </c:pt>
                <c:pt idx="2662">
                  <c:v>38.909999999999997</c:v>
                </c:pt>
                <c:pt idx="2663">
                  <c:v>38.319000000000003</c:v>
                </c:pt>
                <c:pt idx="2664">
                  <c:v>36.584000000000003</c:v>
                </c:pt>
                <c:pt idx="2665">
                  <c:v>37.645000000000003</c:v>
                </c:pt>
                <c:pt idx="2666">
                  <c:v>38.128</c:v>
                </c:pt>
                <c:pt idx="2667">
                  <c:v>37.067</c:v>
                </c:pt>
                <c:pt idx="2668">
                  <c:v>35.512</c:v>
                </c:pt>
                <c:pt idx="2669">
                  <c:v>34.993000000000002</c:v>
                </c:pt>
                <c:pt idx="2670">
                  <c:v>33.476999999999997</c:v>
                </c:pt>
                <c:pt idx="2671">
                  <c:v>33.055</c:v>
                </c:pt>
                <c:pt idx="2672">
                  <c:v>31.899000000000001</c:v>
                </c:pt>
                <c:pt idx="2673">
                  <c:v>31.876000000000001</c:v>
                </c:pt>
                <c:pt idx="2674">
                  <c:v>31.876000000000001</c:v>
                </c:pt>
                <c:pt idx="2675">
                  <c:v>30.988</c:v>
                </c:pt>
                <c:pt idx="2676">
                  <c:v>30.084</c:v>
                </c:pt>
                <c:pt idx="2677">
                  <c:v>29.277000000000001</c:v>
                </c:pt>
                <c:pt idx="2678">
                  <c:v>29.277000000000001</c:v>
                </c:pt>
                <c:pt idx="2679">
                  <c:v>28.832000000000001</c:v>
                </c:pt>
                <c:pt idx="2680">
                  <c:v>32.034999999999997</c:v>
                </c:pt>
                <c:pt idx="2681">
                  <c:v>30.477</c:v>
                </c:pt>
                <c:pt idx="2682">
                  <c:v>29.003</c:v>
                </c:pt>
                <c:pt idx="2683">
                  <c:v>27.98</c:v>
                </c:pt>
                <c:pt idx="2684">
                  <c:v>29.529</c:v>
                </c:pt>
                <c:pt idx="2685">
                  <c:v>30.890999999999998</c:v>
                </c:pt>
                <c:pt idx="2686">
                  <c:v>30.876999999999999</c:v>
                </c:pt>
                <c:pt idx="2687">
                  <c:v>33.555999999999997</c:v>
                </c:pt>
                <c:pt idx="2688">
                  <c:v>35.844999999999999</c:v>
                </c:pt>
                <c:pt idx="2689">
                  <c:v>35.414999999999999</c:v>
                </c:pt>
                <c:pt idx="2690">
                  <c:v>37.033999999999999</c:v>
                </c:pt>
                <c:pt idx="2691">
                  <c:v>36.25</c:v>
                </c:pt>
                <c:pt idx="2692">
                  <c:v>36.356999999999999</c:v>
                </c:pt>
                <c:pt idx="2693">
                  <c:v>38.087000000000003</c:v>
                </c:pt>
                <c:pt idx="2694">
                  <c:v>39.838000000000001</c:v>
                </c:pt>
                <c:pt idx="2695">
                  <c:v>41.764000000000003</c:v>
                </c:pt>
                <c:pt idx="2696">
                  <c:v>41.847000000000001</c:v>
                </c:pt>
                <c:pt idx="2697">
                  <c:v>40.884999999999998</c:v>
                </c:pt>
                <c:pt idx="2698">
                  <c:v>40.304000000000002</c:v>
                </c:pt>
                <c:pt idx="2699">
                  <c:v>38.857999999999997</c:v>
                </c:pt>
                <c:pt idx="2700">
                  <c:v>38.418999999999997</c:v>
                </c:pt>
                <c:pt idx="2701">
                  <c:v>37.945999999999998</c:v>
                </c:pt>
                <c:pt idx="2702">
                  <c:v>37.384999999999998</c:v>
                </c:pt>
                <c:pt idx="2703">
                  <c:v>37.384999999999998</c:v>
                </c:pt>
                <c:pt idx="2704">
                  <c:v>44.177999999999997</c:v>
                </c:pt>
                <c:pt idx="2705">
                  <c:v>48.149000000000001</c:v>
                </c:pt>
                <c:pt idx="2706">
                  <c:v>48.311999999999998</c:v>
                </c:pt>
                <c:pt idx="2707">
                  <c:v>48.311999999999998</c:v>
                </c:pt>
                <c:pt idx="2708">
                  <c:v>48.183</c:v>
                </c:pt>
                <c:pt idx="2709">
                  <c:v>47.567</c:v>
                </c:pt>
                <c:pt idx="2710">
                  <c:v>46.857999999999997</c:v>
                </c:pt>
                <c:pt idx="2711">
                  <c:v>46.01</c:v>
                </c:pt>
                <c:pt idx="2712">
                  <c:v>45.069000000000003</c:v>
                </c:pt>
                <c:pt idx="2713">
                  <c:v>44.509</c:v>
                </c:pt>
                <c:pt idx="2714">
                  <c:v>43.125</c:v>
                </c:pt>
                <c:pt idx="2715">
                  <c:v>43.134</c:v>
                </c:pt>
                <c:pt idx="2716">
                  <c:v>42.404000000000003</c:v>
                </c:pt>
                <c:pt idx="2717">
                  <c:v>41.667999999999999</c:v>
                </c:pt>
                <c:pt idx="2718">
                  <c:v>41.667999999999999</c:v>
                </c:pt>
                <c:pt idx="2719">
                  <c:v>41.387</c:v>
                </c:pt>
                <c:pt idx="2720">
                  <c:v>41.252000000000002</c:v>
                </c:pt>
                <c:pt idx="2721">
                  <c:v>39.984999999999999</c:v>
                </c:pt>
                <c:pt idx="2722">
                  <c:v>39.984999999999999</c:v>
                </c:pt>
                <c:pt idx="2723">
                  <c:v>39.984999999999999</c:v>
                </c:pt>
                <c:pt idx="2724">
                  <c:v>38.293999999999997</c:v>
                </c:pt>
                <c:pt idx="2725">
                  <c:v>37.923999999999999</c:v>
                </c:pt>
                <c:pt idx="2726">
                  <c:v>36.764000000000003</c:v>
                </c:pt>
                <c:pt idx="2727">
                  <c:v>36.764000000000003</c:v>
                </c:pt>
                <c:pt idx="2728">
                  <c:v>36.113999999999997</c:v>
                </c:pt>
                <c:pt idx="2729">
                  <c:v>36.113999999999997</c:v>
                </c:pt>
                <c:pt idx="2730">
                  <c:v>36.418999999999997</c:v>
                </c:pt>
                <c:pt idx="2731">
                  <c:v>36.546999999999997</c:v>
                </c:pt>
                <c:pt idx="2732">
                  <c:v>35.551000000000002</c:v>
                </c:pt>
                <c:pt idx="2733">
                  <c:v>36.694000000000003</c:v>
                </c:pt>
                <c:pt idx="2734">
                  <c:v>35.726999999999997</c:v>
                </c:pt>
                <c:pt idx="2735">
                  <c:v>35.935000000000002</c:v>
                </c:pt>
                <c:pt idx="2736">
                  <c:v>35.935000000000002</c:v>
                </c:pt>
                <c:pt idx="2737">
                  <c:v>37.89</c:v>
                </c:pt>
                <c:pt idx="2738">
                  <c:v>40.542000000000002</c:v>
                </c:pt>
                <c:pt idx="2739">
                  <c:v>40.616</c:v>
                </c:pt>
                <c:pt idx="2740">
                  <c:v>41.722999999999999</c:v>
                </c:pt>
                <c:pt idx="2741">
                  <c:v>41.454000000000001</c:v>
                </c:pt>
                <c:pt idx="2742">
                  <c:v>42.279000000000003</c:v>
                </c:pt>
                <c:pt idx="2743">
                  <c:v>42.448999999999998</c:v>
                </c:pt>
                <c:pt idx="2744">
                  <c:v>42.466999999999999</c:v>
                </c:pt>
                <c:pt idx="2745">
                  <c:v>42.521999999999998</c:v>
                </c:pt>
                <c:pt idx="2746">
                  <c:v>44.965000000000003</c:v>
                </c:pt>
                <c:pt idx="2747">
                  <c:v>44.66</c:v>
                </c:pt>
                <c:pt idx="2748">
                  <c:v>45.167999999999999</c:v>
                </c:pt>
                <c:pt idx="2749">
                  <c:v>45.515000000000001</c:v>
                </c:pt>
                <c:pt idx="2750">
                  <c:v>47.05</c:v>
                </c:pt>
                <c:pt idx="2751">
                  <c:v>46.664000000000001</c:v>
                </c:pt>
                <c:pt idx="2752">
                  <c:v>45.793999999999997</c:v>
                </c:pt>
                <c:pt idx="2753">
                  <c:v>45.744</c:v>
                </c:pt>
                <c:pt idx="2754">
                  <c:v>45.77</c:v>
                </c:pt>
                <c:pt idx="2755">
                  <c:v>44.793999999999997</c:v>
                </c:pt>
                <c:pt idx="2756">
                  <c:v>43.975000000000001</c:v>
                </c:pt>
                <c:pt idx="2757">
                  <c:v>44.874000000000002</c:v>
                </c:pt>
                <c:pt idx="2758">
                  <c:v>43.936999999999998</c:v>
                </c:pt>
                <c:pt idx="2759">
                  <c:v>47.902000000000001</c:v>
                </c:pt>
                <c:pt idx="2760">
                  <c:v>48.426000000000002</c:v>
                </c:pt>
                <c:pt idx="2761">
                  <c:v>48.426000000000002</c:v>
                </c:pt>
                <c:pt idx="2762">
                  <c:v>48.082999999999998</c:v>
                </c:pt>
                <c:pt idx="2763">
                  <c:v>47.296999999999997</c:v>
                </c:pt>
                <c:pt idx="2764">
                  <c:v>47.287999999999997</c:v>
                </c:pt>
                <c:pt idx="2765">
                  <c:v>47.287999999999997</c:v>
                </c:pt>
                <c:pt idx="2766">
                  <c:v>46.758000000000003</c:v>
                </c:pt>
                <c:pt idx="2767">
                  <c:v>48.945999999999998</c:v>
                </c:pt>
                <c:pt idx="2768">
                  <c:v>51.301000000000002</c:v>
                </c:pt>
                <c:pt idx="2769">
                  <c:v>51.838999999999999</c:v>
                </c:pt>
                <c:pt idx="2770">
                  <c:v>51.35</c:v>
                </c:pt>
                <c:pt idx="2771">
                  <c:v>53.61</c:v>
                </c:pt>
                <c:pt idx="2772">
                  <c:v>56.207000000000001</c:v>
                </c:pt>
                <c:pt idx="2773">
                  <c:v>56.37</c:v>
                </c:pt>
                <c:pt idx="2774">
                  <c:v>56.500999999999998</c:v>
                </c:pt>
                <c:pt idx="2775">
                  <c:v>56.222999999999999</c:v>
                </c:pt>
                <c:pt idx="2776">
                  <c:v>54.774999999999999</c:v>
                </c:pt>
                <c:pt idx="2777">
                  <c:v>52.853999999999999</c:v>
                </c:pt>
                <c:pt idx="2778">
                  <c:v>52.198999999999998</c:v>
                </c:pt>
                <c:pt idx="2779">
                  <c:v>52.372999999999998</c:v>
                </c:pt>
                <c:pt idx="2780">
                  <c:v>54.668999999999997</c:v>
                </c:pt>
                <c:pt idx="2781">
                  <c:v>54.055999999999997</c:v>
                </c:pt>
                <c:pt idx="2782">
                  <c:v>55.999000000000002</c:v>
                </c:pt>
                <c:pt idx="2783">
                  <c:v>55.463999999999999</c:v>
                </c:pt>
                <c:pt idx="2784">
                  <c:v>54.997999999999998</c:v>
                </c:pt>
                <c:pt idx="2785">
                  <c:v>55.478999999999999</c:v>
                </c:pt>
                <c:pt idx="2786">
                  <c:v>54.773000000000003</c:v>
                </c:pt>
                <c:pt idx="2787">
                  <c:v>56.029000000000003</c:v>
                </c:pt>
                <c:pt idx="2788">
                  <c:v>56.19</c:v>
                </c:pt>
                <c:pt idx="2789">
                  <c:v>56.290999999999997</c:v>
                </c:pt>
                <c:pt idx="2790">
                  <c:v>56.290999999999997</c:v>
                </c:pt>
                <c:pt idx="2791">
                  <c:v>55.189</c:v>
                </c:pt>
                <c:pt idx="2792">
                  <c:v>54.555999999999997</c:v>
                </c:pt>
                <c:pt idx="2793">
                  <c:v>54.024999999999999</c:v>
                </c:pt>
                <c:pt idx="2794">
                  <c:v>54.024999999999999</c:v>
                </c:pt>
                <c:pt idx="2795">
                  <c:v>54.82</c:v>
                </c:pt>
                <c:pt idx="2796">
                  <c:v>55.420999999999999</c:v>
                </c:pt>
                <c:pt idx="2797">
                  <c:v>54.984000000000002</c:v>
                </c:pt>
                <c:pt idx="2798">
                  <c:v>57.000999999999998</c:v>
                </c:pt>
                <c:pt idx="2799">
                  <c:v>58.076000000000001</c:v>
                </c:pt>
                <c:pt idx="2800">
                  <c:v>59.786000000000001</c:v>
                </c:pt>
                <c:pt idx="2801">
                  <c:v>62.616</c:v>
                </c:pt>
                <c:pt idx="2802">
                  <c:v>62.917000000000002</c:v>
                </c:pt>
                <c:pt idx="2803">
                  <c:v>62.871000000000002</c:v>
                </c:pt>
                <c:pt idx="2804">
                  <c:v>62.805999999999997</c:v>
                </c:pt>
                <c:pt idx="2805">
                  <c:v>62.237000000000002</c:v>
                </c:pt>
                <c:pt idx="2806">
                  <c:v>60.735999999999997</c:v>
                </c:pt>
                <c:pt idx="2807">
                  <c:v>59.787999999999997</c:v>
                </c:pt>
                <c:pt idx="2808">
                  <c:v>60.087000000000003</c:v>
                </c:pt>
                <c:pt idx="2809">
                  <c:v>60.276000000000003</c:v>
                </c:pt>
                <c:pt idx="2810">
                  <c:v>59.494999999999997</c:v>
                </c:pt>
                <c:pt idx="2811">
                  <c:v>59.917999999999999</c:v>
                </c:pt>
                <c:pt idx="2812">
                  <c:v>61.249000000000002</c:v>
                </c:pt>
                <c:pt idx="2813">
                  <c:v>63.286999999999999</c:v>
                </c:pt>
                <c:pt idx="2814">
                  <c:v>63.286999999999999</c:v>
                </c:pt>
                <c:pt idx="2815">
                  <c:v>62.366999999999997</c:v>
                </c:pt>
                <c:pt idx="2816">
                  <c:v>62.366999999999997</c:v>
                </c:pt>
                <c:pt idx="2817">
                  <c:v>61.487000000000002</c:v>
                </c:pt>
                <c:pt idx="2818">
                  <c:v>60.899000000000001</c:v>
                </c:pt>
                <c:pt idx="2819">
                  <c:v>60.899000000000001</c:v>
                </c:pt>
                <c:pt idx="2820">
                  <c:v>62.146999999999998</c:v>
                </c:pt>
                <c:pt idx="2821">
                  <c:v>64.703999999999994</c:v>
                </c:pt>
                <c:pt idx="2822">
                  <c:v>65.012</c:v>
                </c:pt>
                <c:pt idx="2823">
                  <c:v>65.012</c:v>
                </c:pt>
                <c:pt idx="2824">
                  <c:v>65.012</c:v>
                </c:pt>
                <c:pt idx="2825">
                  <c:v>65.268000000000001</c:v>
                </c:pt>
                <c:pt idx="2826">
                  <c:v>65.477000000000004</c:v>
                </c:pt>
                <c:pt idx="2827">
                  <c:v>64.963999999999999</c:v>
                </c:pt>
                <c:pt idx="2828">
                  <c:v>64.963999999999999</c:v>
                </c:pt>
                <c:pt idx="2829">
                  <c:v>64.963999999999999</c:v>
                </c:pt>
                <c:pt idx="2830">
                  <c:v>67.796999999999997</c:v>
                </c:pt>
                <c:pt idx="2831">
                  <c:v>67.792000000000002</c:v>
                </c:pt>
                <c:pt idx="2832">
                  <c:v>67.358000000000004</c:v>
                </c:pt>
                <c:pt idx="2833">
                  <c:v>67.358000000000004</c:v>
                </c:pt>
                <c:pt idx="2834">
                  <c:v>67.358000000000004</c:v>
                </c:pt>
                <c:pt idx="2835">
                  <c:v>64.058999999999997</c:v>
                </c:pt>
                <c:pt idx="2836">
                  <c:v>62.545000000000002</c:v>
                </c:pt>
                <c:pt idx="2837">
                  <c:v>61.575000000000003</c:v>
                </c:pt>
                <c:pt idx="2838">
                  <c:v>61.575000000000003</c:v>
                </c:pt>
                <c:pt idx="2839">
                  <c:v>61.575000000000003</c:v>
                </c:pt>
                <c:pt idx="2840">
                  <c:v>60.116</c:v>
                </c:pt>
                <c:pt idx="2841">
                  <c:v>59.1</c:v>
                </c:pt>
                <c:pt idx="2842">
                  <c:v>57.948</c:v>
                </c:pt>
                <c:pt idx="2843">
                  <c:v>57.948</c:v>
                </c:pt>
                <c:pt idx="2844">
                  <c:v>58.701999999999998</c:v>
                </c:pt>
                <c:pt idx="2845">
                  <c:v>58.701999999999998</c:v>
                </c:pt>
                <c:pt idx="2846">
                  <c:v>62.978999999999999</c:v>
                </c:pt>
                <c:pt idx="2847">
                  <c:v>63.622999999999998</c:v>
                </c:pt>
                <c:pt idx="2848">
                  <c:v>63.622999999999998</c:v>
                </c:pt>
                <c:pt idx="2849">
                  <c:v>65.08</c:v>
                </c:pt>
                <c:pt idx="2850">
                  <c:v>68.320999999999998</c:v>
                </c:pt>
                <c:pt idx="2851">
                  <c:v>72.004999999999995</c:v>
                </c:pt>
                <c:pt idx="2852">
                  <c:v>72.004999999999995</c:v>
                </c:pt>
                <c:pt idx="2853">
                  <c:v>72.004999999999995</c:v>
                </c:pt>
                <c:pt idx="2854">
                  <c:v>74.650000000000006</c:v>
                </c:pt>
                <c:pt idx="2855">
                  <c:v>74.816000000000003</c:v>
                </c:pt>
                <c:pt idx="2856">
                  <c:v>74.713999999999999</c:v>
                </c:pt>
                <c:pt idx="2857">
                  <c:v>74.713999999999999</c:v>
                </c:pt>
                <c:pt idx="2858">
                  <c:v>74.713999999999999</c:v>
                </c:pt>
                <c:pt idx="2859">
                  <c:v>73.721999999999994</c:v>
                </c:pt>
                <c:pt idx="2860">
                  <c:v>73.694000000000003</c:v>
                </c:pt>
                <c:pt idx="2861">
                  <c:v>73.38</c:v>
                </c:pt>
                <c:pt idx="2862">
                  <c:v>73.38</c:v>
                </c:pt>
                <c:pt idx="2863">
                  <c:v>73.38</c:v>
                </c:pt>
                <c:pt idx="2864">
                  <c:v>71.78</c:v>
                </c:pt>
                <c:pt idx="2865">
                  <c:v>70.575000000000003</c:v>
                </c:pt>
                <c:pt idx="2866">
                  <c:v>71.805000000000007</c:v>
                </c:pt>
                <c:pt idx="2867">
                  <c:v>71.805000000000007</c:v>
                </c:pt>
                <c:pt idx="2868">
                  <c:v>71.805000000000007</c:v>
                </c:pt>
                <c:pt idx="2869">
                  <c:v>72.683000000000007</c:v>
                </c:pt>
                <c:pt idx="2870">
                  <c:v>72.744</c:v>
                </c:pt>
                <c:pt idx="2871">
                  <c:v>73.167000000000002</c:v>
                </c:pt>
                <c:pt idx="2872">
                  <c:v>73.167000000000002</c:v>
                </c:pt>
                <c:pt idx="2873">
                  <c:v>73.817999999999998</c:v>
                </c:pt>
                <c:pt idx="2874">
                  <c:v>73.817999999999998</c:v>
                </c:pt>
                <c:pt idx="2875">
                  <c:v>73.822999999999993</c:v>
                </c:pt>
                <c:pt idx="2876">
                  <c:v>73.674000000000007</c:v>
                </c:pt>
                <c:pt idx="2877">
                  <c:v>73.674000000000007</c:v>
                </c:pt>
                <c:pt idx="2878">
                  <c:v>75.77</c:v>
                </c:pt>
                <c:pt idx="2879">
                  <c:v>77.900999999999996</c:v>
                </c:pt>
                <c:pt idx="2880">
                  <c:v>79.358000000000004</c:v>
                </c:pt>
                <c:pt idx="2881">
                  <c:v>79.358000000000004</c:v>
                </c:pt>
                <c:pt idx="2882">
                  <c:v>79.358000000000004</c:v>
                </c:pt>
                <c:pt idx="2883">
                  <c:v>79.197000000000003</c:v>
                </c:pt>
                <c:pt idx="2884">
                  <c:v>79.090999999999994</c:v>
                </c:pt>
                <c:pt idx="2885">
                  <c:v>78.614000000000004</c:v>
                </c:pt>
                <c:pt idx="2886">
                  <c:v>78.614000000000004</c:v>
                </c:pt>
                <c:pt idx="2887">
                  <c:v>78.614000000000004</c:v>
                </c:pt>
                <c:pt idx="2888">
                  <c:v>76.120999999999995</c:v>
                </c:pt>
                <c:pt idx="2889">
                  <c:v>76.078999999999994</c:v>
                </c:pt>
                <c:pt idx="2890">
                  <c:v>74.941000000000003</c:v>
                </c:pt>
                <c:pt idx="2891">
                  <c:v>74.941000000000003</c:v>
                </c:pt>
                <c:pt idx="2892">
                  <c:v>74.941000000000003</c:v>
                </c:pt>
                <c:pt idx="2893">
                  <c:v>74.984999999999999</c:v>
                </c:pt>
                <c:pt idx="2894">
                  <c:v>74.944000000000003</c:v>
                </c:pt>
                <c:pt idx="2895">
                  <c:v>74.757999999999996</c:v>
                </c:pt>
                <c:pt idx="2896">
                  <c:v>74.757999999999996</c:v>
                </c:pt>
                <c:pt idx="2897">
                  <c:v>74.781000000000006</c:v>
                </c:pt>
                <c:pt idx="2898">
                  <c:v>77.649000000000001</c:v>
                </c:pt>
                <c:pt idx="2899">
                  <c:v>78.757000000000005</c:v>
                </c:pt>
                <c:pt idx="2900">
                  <c:v>76.266999999999996</c:v>
                </c:pt>
                <c:pt idx="2901">
                  <c:v>76.266999999999996</c:v>
                </c:pt>
                <c:pt idx="2902">
                  <c:v>78.022999999999996</c:v>
                </c:pt>
                <c:pt idx="2903">
                  <c:v>78.022999999999996</c:v>
                </c:pt>
                <c:pt idx="2904">
                  <c:v>77.968000000000004</c:v>
                </c:pt>
                <c:pt idx="2905">
                  <c:v>77.733000000000004</c:v>
                </c:pt>
                <c:pt idx="2906">
                  <c:v>77.733000000000004</c:v>
                </c:pt>
                <c:pt idx="2907">
                  <c:v>81.239000000000004</c:v>
                </c:pt>
                <c:pt idx="2908">
                  <c:v>83.114000000000004</c:v>
                </c:pt>
                <c:pt idx="2909">
                  <c:v>84.597999999999999</c:v>
                </c:pt>
                <c:pt idx="2910">
                  <c:v>84.597999999999999</c:v>
                </c:pt>
                <c:pt idx="2911">
                  <c:v>84.597999999999999</c:v>
                </c:pt>
                <c:pt idx="2912">
                  <c:v>85.826999999999998</c:v>
                </c:pt>
                <c:pt idx="2913">
                  <c:v>85.896000000000001</c:v>
                </c:pt>
                <c:pt idx="2914">
                  <c:v>82.944999999999993</c:v>
                </c:pt>
                <c:pt idx="2915">
                  <c:v>82.944999999999993</c:v>
                </c:pt>
                <c:pt idx="2916">
                  <c:v>82.944999999999993</c:v>
                </c:pt>
                <c:pt idx="2917">
                  <c:v>81.287000000000006</c:v>
                </c:pt>
                <c:pt idx="2918">
                  <c:v>81.287000000000006</c:v>
                </c:pt>
                <c:pt idx="2919">
                  <c:v>81.287000000000006</c:v>
                </c:pt>
                <c:pt idx="2920">
                  <c:v>81.287000000000006</c:v>
                </c:pt>
                <c:pt idx="2921">
                  <c:v>81.287000000000006</c:v>
                </c:pt>
                <c:pt idx="2922">
                  <c:v>80.78</c:v>
                </c:pt>
                <c:pt idx="2923">
                  <c:v>80.78</c:v>
                </c:pt>
                <c:pt idx="2924">
                  <c:v>76.227000000000004</c:v>
                </c:pt>
                <c:pt idx="2925">
                  <c:v>76.227000000000004</c:v>
                </c:pt>
                <c:pt idx="2926">
                  <c:v>76.227000000000004</c:v>
                </c:pt>
                <c:pt idx="2927">
                  <c:v>72.962999999999994</c:v>
                </c:pt>
                <c:pt idx="2928">
                  <c:v>72.960999999999999</c:v>
                </c:pt>
                <c:pt idx="2929">
                  <c:v>72.290000000000006</c:v>
                </c:pt>
                <c:pt idx="2930">
                  <c:v>72.290000000000006</c:v>
                </c:pt>
                <c:pt idx="2931">
                  <c:v>83.61</c:v>
                </c:pt>
                <c:pt idx="2932">
                  <c:v>83.61</c:v>
                </c:pt>
                <c:pt idx="2933">
                  <c:v>85.685000000000002</c:v>
                </c:pt>
                <c:pt idx="2934">
                  <c:v>85.46</c:v>
                </c:pt>
                <c:pt idx="2935">
                  <c:v>85.46</c:v>
                </c:pt>
                <c:pt idx="2936">
                  <c:v>83.513000000000005</c:v>
                </c:pt>
                <c:pt idx="2937">
                  <c:v>85.024000000000001</c:v>
                </c:pt>
                <c:pt idx="2938">
                  <c:v>86.650999999999996</c:v>
                </c:pt>
                <c:pt idx="2939">
                  <c:v>86.650999999999996</c:v>
                </c:pt>
                <c:pt idx="2940">
                  <c:v>86.650999999999996</c:v>
                </c:pt>
                <c:pt idx="2941">
                  <c:v>82.876999999999995</c:v>
                </c:pt>
                <c:pt idx="2942">
                  <c:v>82.956000000000003</c:v>
                </c:pt>
                <c:pt idx="2943">
                  <c:v>82.831999999999994</c:v>
                </c:pt>
                <c:pt idx="2944">
                  <c:v>83.397000000000006</c:v>
                </c:pt>
                <c:pt idx="2945">
                  <c:v>83.478999999999999</c:v>
                </c:pt>
                <c:pt idx="2946">
                  <c:v>80.191999999999993</c:v>
                </c:pt>
                <c:pt idx="2947">
                  <c:v>79.778999999999996</c:v>
                </c:pt>
                <c:pt idx="2948">
                  <c:v>79.778999999999996</c:v>
                </c:pt>
                <c:pt idx="2949">
                  <c:v>79.057000000000002</c:v>
                </c:pt>
                <c:pt idx="2950">
                  <c:v>78.304000000000002</c:v>
                </c:pt>
                <c:pt idx="2951">
                  <c:v>76.393000000000001</c:v>
                </c:pt>
                <c:pt idx="2952">
                  <c:v>75.525999999999996</c:v>
                </c:pt>
                <c:pt idx="2953">
                  <c:v>75.498000000000005</c:v>
                </c:pt>
                <c:pt idx="2954">
                  <c:v>75.009</c:v>
                </c:pt>
                <c:pt idx="2955">
                  <c:v>75.009</c:v>
                </c:pt>
                <c:pt idx="2956">
                  <c:v>75.009</c:v>
                </c:pt>
                <c:pt idx="2957">
                  <c:v>75.009</c:v>
                </c:pt>
                <c:pt idx="2958">
                  <c:v>75.009</c:v>
                </c:pt>
                <c:pt idx="2959">
                  <c:v>75.009</c:v>
                </c:pt>
                <c:pt idx="2960">
                  <c:v>75.009</c:v>
                </c:pt>
                <c:pt idx="2961">
                  <c:v>75.009</c:v>
                </c:pt>
                <c:pt idx="2962">
                  <c:v>75.009</c:v>
                </c:pt>
                <c:pt idx="2963">
                  <c:v>74.897000000000006</c:v>
                </c:pt>
                <c:pt idx="2964">
                  <c:v>74.897000000000006</c:v>
                </c:pt>
                <c:pt idx="2965">
                  <c:v>73.462999999999994</c:v>
                </c:pt>
                <c:pt idx="2966">
                  <c:v>64.509</c:v>
                </c:pt>
                <c:pt idx="2967">
                  <c:v>60.692999999999998</c:v>
                </c:pt>
                <c:pt idx="2968">
                  <c:v>60.692999999999998</c:v>
                </c:pt>
                <c:pt idx="2969">
                  <c:v>59.569000000000003</c:v>
                </c:pt>
                <c:pt idx="2970">
                  <c:v>59.616</c:v>
                </c:pt>
                <c:pt idx="2971">
                  <c:v>59.939</c:v>
                </c:pt>
                <c:pt idx="2972">
                  <c:v>59.387999999999998</c:v>
                </c:pt>
                <c:pt idx="2973">
                  <c:v>59.14</c:v>
                </c:pt>
                <c:pt idx="2974">
                  <c:v>60.366</c:v>
                </c:pt>
                <c:pt idx="2975">
                  <c:v>63.956000000000003</c:v>
                </c:pt>
                <c:pt idx="2976">
                  <c:v>64.090999999999994</c:v>
                </c:pt>
                <c:pt idx="2977">
                  <c:v>66.436000000000007</c:v>
                </c:pt>
                <c:pt idx="2978">
                  <c:v>68.576999999999998</c:v>
                </c:pt>
                <c:pt idx="2979">
                  <c:v>69.146000000000001</c:v>
                </c:pt>
                <c:pt idx="2980">
                  <c:v>70.915999999999997</c:v>
                </c:pt>
                <c:pt idx="2981">
                  <c:v>71.358000000000004</c:v>
                </c:pt>
                <c:pt idx="2982">
                  <c:v>74.619</c:v>
                </c:pt>
                <c:pt idx="2983">
                  <c:v>77.14</c:v>
                </c:pt>
                <c:pt idx="2984">
                  <c:v>77.010000000000005</c:v>
                </c:pt>
                <c:pt idx="2985">
                  <c:v>78.734999999999999</c:v>
                </c:pt>
                <c:pt idx="2986">
                  <c:v>79.491</c:v>
                </c:pt>
                <c:pt idx="2987">
                  <c:v>80.53</c:v>
                </c:pt>
                <c:pt idx="2988">
                  <c:v>80.016999999999996</c:v>
                </c:pt>
                <c:pt idx="2989">
                  <c:v>78.436999999999998</c:v>
                </c:pt>
                <c:pt idx="2990">
                  <c:v>77.158000000000001</c:v>
                </c:pt>
                <c:pt idx="2991">
                  <c:v>77.977999999999994</c:v>
                </c:pt>
                <c:pt idx="2992">
                  <c:v>78.03</c:v>
                </c:pt>
                <c:pt idx="2993">
                  <c:v>78.03</c:v>
                </c:pt>
                <c:pt idx="2994">
                  <c:v>75.233000000000004</c:v>
                </c:pt>
                <c:pt idx="2995">
                  <c:v>73.397000000000006</c:v>
                </c:pt>
                <c:pt idx="2996">
                  <c:v>72.304000000000002</c:v>
                </c:pt>
                <c:pt idx="2997">
                  <c:v>72.304000000000002</c:v>
                </c:pt>
                <c:pt idx="2998">
                  <c:v>70.466999999999999</c:v>
                </c:pt>
                <c:pt idx="2999">
                  <c:v>65.632999999999996</c:v>
                </c:pt>
                <c:pt idx="3000">
                  <c:v>62.92</c:v>
                </c:pt>
                <c:pt idx="3001">
                  <c:v>61.338999999999999</c:v>
                </c:pt>
                <c:pt idx="3002">
                  <c:v>60.095999999999997</c:v>
                </c:pt>
                <c:pt idx="3003">
                  <c:v>60.804000000000002</c:v>
                </c:pt>
                <c:pt idx="3004">
                  <c:v>59.996000000000002</c:v>
                </c:pt>
                <c:pt idx="3005">
                  <c:v>59.529000000000003</c:v>
                </c:pt>
                <c:pt idx="3006">
                  <c:v>58.323</c:v>
                </c:pt>
                <c:pt idx="3007">
                  <c:v>59.046999999999997</c:v>
                </c:pt>
                <c:pt idx="3008">
                  <c:v>59.923999999999999</c:v>
                </c:pt>
                <c:pt idx="3009">
                  <c:v>60.213000000000001</c:v>
                </c:pt>
                <c:pt idx="3010">
                  <c:v>62.57</c:v>
                </c:pt>
                <c:pt idx="3011">
                  <c:v>64.58</c:v>
                </c:pt>
                <c:pt idx="3012">
                  <c:v>66.271000000000001</c:v>
                </c:pt>
                <c:pt idx="3013">
                  <c:v>66.596000000000004</c:v>
                </c:pt>
                <c:pt idx="3014">
                  <c:v>69.123999999999995</c:v>
                </c:pt>
                <c:pt idx="3015">
                  <c:v>69.816000000000003</c:v>
                </c:pt>
                <c:pt idx="3016">
                  <c:v>70.796999999999997</c:v>
                </c:pt>
                <c:pt idx="3017">
                  <c:v>70.037999999999997</c:v>
                </c:pt>
                <c:pt idx="3018">
                  <c:v>68.165999999999997</c:v>
                </c:pt>
                <c:pt idx="3019">
                  <c:v>66.742000000000004</c:v>
                </c:pt>
                <c:pt idx="3020">
                  <c:v>65.882999999999996</c:v>
                </c:pt>
                <c:pt idx="3021">
                  <c:v>65.491</c:v>
                </c:pt>
                <c:pt idx="3022">
                  <c:v>65.491</c:v>
                </c:pt>
                <c:pt idx="3023">
                  <c:v>61.067</c:v>
                </c:pt>
                <c:pt idx="3024">
                  <c:v>56.869</c:v>
                </c:pt>
                <c:pt idx="3025">
                  <c:v>55.444000000000003</c:v>
                </c:pt>
                <c:pt idx="3026">
                  <c:v>55.444000000000003</c:v>
                </c:pt>
                <c:pt idx="3027">
                  <c:v>53.878999999999998</c:v>
                </c:pt>
                <c:pt idx="3028">
                  <c:v>50.761000000000003</c:v>
                </c:pt>
                <c:pt idx="3029">
                  <c:v>52.424999999999997</c:v>
                </c:pt>
                <c:pt idx="3030">
                  <c:v>52.860999999999997</c:v>
                </c:pt>
                <c:pt idx="3031">
                  <c:v>52.088000000000001</c:v>
                </c:pt>
                <c:pt idx="3032">
                  <c:v>50.868000000000002</c:v>
                </c:pt>
                <c:pt idx="3033">
                  <c:v>47.084000000000003</c:v>
                </c:pt>
                <c:pt idx="3034">
                  <c:v>46.762999999999998</c:v>
                </c:pt>
                <c:pt idx="3035">
                  <c:v>47.451999999999998</c:v>
                </c:pt>
                <c:pt idx="3036">
                  <c:v>47.095999999999997</c:v>
                </c:pt>
                <c:pt idx="3037">
                  <c:v>45.966999999999999</c:v>
                </c:pt>
                <c:pt idx="3038">
                  <c:v>42.697000000000003</c:v>
                </c:pt>
                <c:pt idx="3039">
                  <c:v>42.884999999999998</c:v>
                </c:pt>
                <c:pt idx="3040">
                  <c:v>42.798000000000002</c:v>
                </c:pt>
                <c:pt idx="3041">
                  <c:v>40.984999999999999</c:v>
                </c:pt>
                <c:pt idx="3042">
                  <c:v>39.732999999999997</c:v>
                </c:pt>
                <c:pt idx="3043">
                  <c:v>43.374000000000002</c:v>
                </c:pt>
                <c:pt idx="3044">
                  <c:v>44.094000000000001</c:v>
                </c:pt>
                <c:pt idx="3045">
                  <c:v>44.93</c:v>
                </c:pt>
                <c:pt idx="3046">
                  <c:v>44.93</c:v>
                </c:pt>
                <c:pt idx="3047">
                  <c:v>44.826999999999998</c:v>
                </c:pt>
                <c:pt idx="3048">
                  <c:v>44.826999999999998</c:v>
                </c:pt>
                <c:pt idx="3049">
                  <c:v>44.325000000000003</c:v>
                </c:pt>
                <c:pt idx="3050">
                  <c:v>43.704000000000001</c:v>
                </c:pt>
                <c:pt idx="3051">
                  <c:v>44.421999999999997</c:v>
                </c:pt>
                <c:pt idx="3052">
                  <c:v>42.223999999999997</c:v>
                </c:pt>
                <c:pt idx="3053">
                  <c:v>40.47</c:v>
                </c:pt>
                <c:pt idx="3054">
                  <c:v>39.39</c:v>
                </c:pt>
                <c:pt idx="3055">
                  <c:v>39.39</c:v>
                </c:pt>
                <c:pt idx="3056">
                  <c:v>39.037999999999997</c:v>
                </c:pt>
                <c:pt idx="3057">
                  <c:v>39.276000000000003</c:v>
                </c:pt>
                <c:pt idx="3058">
                  <c:v>36.869999999999997</c:v>
                </c:pt>
                <c:pt idx="3059">
                  <c:v>36.110999999999997</c:v>
                </c:pt>
                <c:pt idx="3060">
                  <c:v>35.100999999999999</c:v>
                </c:pt>
                <c:pt idx="3061">
                  <c:v>38.164999999999999</c:v>
                </c:pt>
                <c:pt idx="3062">
                  <c:v>43.073</c:v>
                </c:pt>
                <c:pt idx="3063">
                  <c:v>43.161000000000001</c:v>
                </c:pt>
                <c:pt idx="3064">
                  <c:v>44.780999999999999</c:v>
                </c:pt>
                <c:pt idx="3065">
                  <c:v>47.613999999999997</c:v>
                </c:pt>
                <c:pt idx="3066">
                  <c:v>48.103999999999999</c:v>
                </c:pt>
                <c:pt idx="3067">
                  <c:v>47.996000000000002</c:v>
                </c:pt>
                <c:pt idx="3068">
                  <c:v>47.076000000000001</c:v>
                </c:pt>
                <c:pt idx="3069">
                  <c:v>46.722000000000001</c:v>
                </c:pt>
                <c:pt idx="3070">
                  <c:v>45.341999999999999</c:v>
                </c:pt>
                <c:pt idx="3071">
                  <c:v>43.956000000000003</c:v>
                </c:pt>
                <c:pt idx="3072">
                  <c:v>41.787999999999997</c:v>
                </c:pt>
                <c:pt idx="3073">
                  <c:v>41.677</c:v>
                </c:pt>
                <c:pt idx="3074">
                  <c:v>42.838999999999999</c:v>
                </c:pt>
                <c:pt idx="3075">
                  <c:v>42.53</c:v>
                </c:pt>
                <c:pt idx="3076">
                  <c:v>40.875</c:v>
                </c:pt>
                <c:pt idx="3077">
                  <c:v>40.83</c:v>
                </c:pt>
                <c:pt idx="3078">
                  <c:v>40.866</c:v>
                </c:pt>
                <c:pt idx="3079">
                  <c:v>40.345999999999997</c:v>
                </c:pt>
                <c:pt idx="3080">
                  <c:v>40.216999999999999</c:v>
                </c:pt>
                <c:pt idx="3081">
                  <c:v>45.054000000000002</c:v>
                </c:pt>
                <c:pt idx="3082">
                  <c:v>46.863999999999997</c:v>
                </c:pt>
                <c:pt idx="3083">
                  <c:v>46.881</c:v>
                </c:pt>
                <c:pt idx="3084">
                  <c:v>46.881</c:v>
                </c:pt>
                <c:pt idx="3085">
                  <c:v>46.305</c:v>
                </c:pt>
                <c:pt idx="3086">
                  <c:v>45.151000000000003</c:v>
                </c:pt>
                <c:pt idx="3087">
                  <c:v>44.569000000000003</c:v>
                </c:pt>
                <c:pt idx="3088">
                  <c:v>44.677999999999997</c:v>
                </c:pt>
                <c:pt idx="3089">
                  <c:v>44.804000000000002</c:v>
                </c:pt>
                <c:pt idx="3090">
                  <c:v>44.180999999999997</c:v>
                </c:pt>
                <c:pt idx="3091">
                  <c:v>46.488999999999997</c:v>
                </c:pt>
                <c:pt idx="3092">
                  <c:v>46.44</c:v>
                </c:pt>
                <c:pt idx="3093">
                  <c:v>46.325000000000003</c:v>
                </c:pt>
                <c:pt idx="3094">
                  <c:v>46.2</c:v>
                </c:pt>
                <c:pt idx="3095">
                  <c:v>46.691000000000003</c:v>
                </c:pt>
                <c:pt idx="3096">
                  <c:v>45.636000000000003</c:v>
                </c:pt>
                <c:pt idx="3097">
                  <c:v>45.158000000000001</c:v>
                </c:pt>
                <c:pt idx="3098">
                  <c:v>44.645000000000003</c:v>
                </c:pt>
                <c:pt idx="3099">
                  <c:v>43.542999999999999</c:v>
                </c:pt>
                <c:pt idx="3100">
                  <c:v>43.500999999999998</c:v>
                </c:pt>
                <c:pt idx="3101">
                  <c:v>43.496000000000002</c:v>
                </c:pt>
                <c:pt idx="3102">
                  <c:v>43.554000000000002</c:v>
                </c:pt>
                <c:pt idx="3103">
                  <c:v>42.796999999999997</c:v>
                </c:pt>
                <c:pt idx="3104">
                  <c:v>41.945</c:v>
                </c:pt>
                <c:pt idx="3105">
                  <c:v>41.17</c:v>
                </c:pt>
                <c:pt idx="3106">
                  <c:v>41.46</c:v>
                </c:pt>
                <c:pt idx="3107">
                  <c:v>41.375999999999998</c:v>
                </c:pt>
                <c:pt idx="3108">
                  <c:v>41.103999999999999</c:v>
                </c:pt>
                <c:pt idx="3109">
                  <c:v>40.637</c:v>
                </c:pt>
                <c:pt idx="3110">
                  <c:v>41.694000000000003</c:v>
                </c:pt>
                <c:pt idx="3111">
                  <c:v>42.328000000000003</c:v>
                </c:pt>
                <c:pt idx="3112">
                  <c:v>43.029000000000003</c:v>
                </c:pt>
                <c:pt idx="3113">
                  <c:v>43.029000000000003</c:v>
                </c:pt>
                <c:pt idx="3114">
                  <c:v>42.79</c:v>
                </c:pt>
                <c:pt idx="3115">
                  <c:v>40.773000000000003</c:v>
                </c:pt>
                <c:pt idx="3116">
                  <c:v>41.219000000000001</c:v>
                </c:pt>
                <c:pt idx="3117">
                  <c:v>41.228000000000002</c:v>
                </c:pt>
                <c:pt idx="3118">
                  <c:v>40.555999999999997</c:v>
                </c:pt>
                <c:pt idx="3119">
                  <c:v>40.494999999999997</c:v>
                </c:pt>
                <c:pt idx="3120">
                  <c:v>40.229999999999997</c:v>
                </c:pt>
                <c:pt idx="3121">
                  <c:v>40.228000000000002</c:v>
                </c:pt>
                <c:pt idx="3122">
                  <c:v>40.262999999999998</c:v>
                </c:pt>
                <c:pt idx="3123">
                  <c:v>39.26</c:v>
                </c:pt>
                <c:pt idx="3124">
                  <c:v>39.337000000000003</c:v>
                </c:pt>
                <c:pt idx="3125">
                  <c:v>38.558999999999997</c:v>
                </c:pt>
                <c:pt idx="3126">
                  <c:v>37.957000000000001</c:v>
                </c:pt>
                <c:pt idx="3127">
                  <c:v>37.366999999999997</c:v>
                </c:pt>
                <c:pt idx="3128">
                  <c:v>37.920999999999999</c:v>
                </c:pt>
                <c:pt idx="3129">
                  <c:v>38.335999999999999</c:v>
                </c:pt>
                <c:pt idx="3130">
                  <c:v>37.878</c:v>
                </c:pt>
                <c:pt idx="3131">
                  <c:v>37.892000000000003</c:v>
                </c:pt>
                <c:pt idx="3132">
                  <c:v>39.131</c:v>
                </c:pt>
                <c:pt idx="3133">
                  <c:v>38.405000000000001</c:v>
                </c:pt>
                <c:pt idx="3134">
                  <c:v>38.154000000000003</c:v>
                </c:pt>
                <c:pt idx="3135">
                  <c:v>39.600999999999999</c:v>
                </c:pt>
                <c:pt idx="3136">
                  <c:v>40.101999999999997</c:v>
                </c:pt>
                <c:pt idx="3137">
                  <c:v>39.875</c:v>
                </c:pt>
                <c:pt idx="3138">
                  <c:v>39.773000000000003</c:v>
                </c:pt>
                <c:pt idx="3139">
                  <c:v>39.180999999999997</c:v>
                </c:pt>
                <c:pt idx="3140">
                  <c:v>39.164999999999999</c:v>
                </c:pt>
                <c:pt idx="3141">
                  <c:v>38.930999999999997</c:v>
                </c:pt>
                <c:pt idx="3142">
                  <c:v>39.287999999999997</c:v>
                </c:pt>
                <c:pt idx="3143">
                  <c:v>39.600999999999999</c:v>
                </c:pt>
                <c:pt idx="3144">
                  <c:v>38.347000000000001</c:v>
                </c:pt>
                <c:pt idx="3145">
                  <c:v>38.015000000000001</c:v>
                </c:pt>
                <c:pt idx="3146">
                  <c:v>37.515000000000001</c:v>
                </c:pt>
                <c:pt idx="3147">
                  <c:v>37.404000000000003</c:v>
                </c:pt>
                <c:pt idx="3148">
                  <c:v>37.982999999999997</c:v>
                </c:pt>
                <c:pt idx="3149">
                  <c:v>38.485999999999997</c:v>
                </c:pt>
                <c:pt idx="3150">
                  <c:v>39.069000000000003</c:v>
                </c:pt>
                <c:pt idx="3151">
                  <c:v>39.491999999999997</c:v>
                </c:pt>
                <c:pt idx="3152">
                  <c:v>38.396000000000001</c:v>
                </c:pt>
                <c:pt idx="3153">
                  <c:v>39.008000000000003</c:v>
                </c:pt>
                <c:pt idx="3154">
                  <c:v>40.655999999999999</c:v>
                </c:pt>
                <c:pt idx="3155">
                  <c:v>40.485999999999997</c:v>
                </c:pt>
                <c:pt idx="3156">
                  <c:v>39.081000000000003</c:v>
                </c:pt>
                <c:pt idx="3157">
                  <c:v>38.639000000000003</c:v>
                </c:pt>
                <c:pt idx="3158">
                  <c:v>38.442</c:v>
                </c:pt>
                <c:pt idx="3159">
                  <c:v>37.542999999999999</c:v>
                </c:pt>
                <c:pt idx="3160">
                  <c:v>37.412999999999997</c:v>
                </c:pt>
                <c:pt idx="3161">
                  <c:v>36.421999999999997</c:v>
                </c:pt>
                <c:pt idx="3162">
                  <c:v>36.561999999999998</c:v>
                </c:pt>
                <c:pt idx="3163">
                  <c:v>36.619</c:v>
                </c:pt>
                <c:pt idx="3164">
                  <c:v>36.130000000000003</c:v>
                </c:pt>
                <c:pt idx="3165">
                  <c:v>36.481999999999999</c:v>
                </c:pt>
                <c:pt idx="3166">
                  <c:v>38.625</c:v>
                </c:pt>
                <c:pt idx="3167">
                  <c:v>40.348999999999997</c:v>
                </c:pt>
                <c:pt idx="3168">
                  <c:v>44.165999999999997</c:v>
                </c:pt>
                <c:pt idx="3169">
                  <c:v>46.902999999999999</c:v>
                </c:pt>
                <c:pt idx="3170">
                  <c:v>47.579000000000001</c:v>
                </c:pt>
                <c:pt idx="3171">
                  <c:v>47.884999999999998</c:v>
                </c:pt>
                <c:pt idx="3172">
                  <c:v>48.113999999999997</c:v>
                </c:pt>
                <c:pt idx="3173">
                  <c:v>47.951000000000001</c:v>
                </c:pt>
                <c:pt idx="3174">
                  <c:v>47.424999999999997</c:v>
                </c:pt>
                <c:pt idx="3175">
                  <c:v>46.48</c:v>
                </c:pt>
                <c:pt idx="3176">
                  <c:v>46.393999999999998</c:v>
                </c:pt>
                <c:pt idx="3177">
                  <c:v>46.374000000000002</c:v>
                </c:pt>
                <c:pt idx="3178">
                  <c:v>45.372</c:v>
                </c:pt>
                <c:pt idx="3179">
                  <c:v>46.149000000000001</c:v>
                </c:pt>
                <c:pt idx="3180">
                  <c:v>45.554000000000002</c:v>
                </c:pt>
                <c:pt idx="3181">
                  <c:v>45.140999999999998</c:v>
                </c:pt>
                <c:pt idx="3182">
                  <c:v>44.725999999999999</c:v>
                </c:pt>
                <c:pt idx="3183">
                  <c:v>43.540999999999997</c:v>
                </c:pt>
                <c:pt idx="3184">
                  <c:v>42.622</c:v>
                </c:pt>
                <c:pt idx="3185">
                  <c:v>41.478999999999999</c:v>
                </c:pt>
                <c:pt idx="3186">
                  <c:v>39.664999999999999</c:v>
                </c:pt>
                <c:pt idx="3187">
                  <c:v>40.256</c:v>
                </c:pt>
                <c:pt idx="3188">
                  <c:v>41.36</c:v>
                </c:pt>
                <c:pt idx="3189">
                  <c:v>41.369</c:v>
                </c:pt>
                <c:pt idx="3190">
                  <c:v>40.668999999999997</c:v>
                </c:pt>
                <c:pt idx="3191">
                  <c:v>39.914000000000001</c:v>
                </c:pt>
                <c:pt idx="3192">
                  <c:v>39.066000000000003</c:v>
                </c:pt>
                <c:pt idx="3193">
                  <c:v>37.475999999999999</c:v>
                </c:pt>
                <c:pt idx="3194">
                  <c:v>36.994999999999997</c:v>
                </c:pt>
                <c:pt idx="3195">
                  <c:v>35.313000000000002</c:v>
                </c:pt>
                <c:pt idx="3196">
                  <c:v>35.161000000000001</c:v>
                </c:pt>
                <c:pt idx="3197">
                  <c:v>34.381</c:v>
                </c:pt>
                <c:pt idx="3198">
                  <c:v>33.348999999999997</c:v>
                </c:pt>
                <c:pt idx="3199">
                  <c:v>34.712000000000003</c:v>
                </c:pt>
                <c:pt idx="3200">
                  <c:v>34.686</c:v>
                </c:pt>
                <c:pt idx="3201">
                  <c:v>37.027999999999999</c:v>
                </c:pt>
                <c:pt idx="3202">
                  <c:v>42.475000000000001</c:v>
                </c:pt>
                <c:pt idx="3203">
                  <c:v>44.863999999999997</c:v>
                </c:pt>
                <c:pt idx="3204">
                  <c:v>45.662999999999997</c:v>
                </c:pt>
                <c:pt idx="3205">
                  <c:v>47.689</c:v>
                </c:pt>
                <c:pt idx="3206">
                  <c:v>48.11</c:v>
                </c:pt>
                <c:pt idx="3207">
                  <c:v>47.960999999999999</c:v>
                </c:pt>
                <c:pt idx="3208">
                  <c:v>48.064999999999998</c:v>
                </c:pt>
                <c:pt idx="3209">
                  <c:v>49.264000000000003</c:v>
                </c:pt>
                <c:pt idx="3210">
                  <c:v>51.314999999999998</c:v>
                </c:pt>
                <c:pt idx="3211">
                  <c:v>52.366</c:v>
                </c:pt>
                <c:pt idx="3212">
                  <c:v>52.725999999999999</c:v>
                </c:pt>
                <c:pt idx="3213">
                  <c:v>53.670999999999999</c:v>
                </c:pt>
                <c:pt idx="3214">
                  <c:v>55.305999999999997</c:v>
                </c:pt>
                <c:pt idx="3215">
                  <c:v>56.448</c:v>
                </c:pt>
                <c:pt idx="3216">
                  <c:v>56.723999999999997</c:v>
                </c:pt>
                <c:pt idx="3217">
                  <c:v>57.732999999999997</c:v>
                </c:pt>
                <c:pt idx="3218">
                  <c:v>57.628999999999998</c:v>
                </c:pt>
                <c:pt idx="3219">
                  <c:v>58.097000000000001</c:v>
                </c:pt>
                <c:pt idx="3220">
                  <c:v>57.896000000000001</c:v>
                </c:pt>
                <c:pt idx="3221">
                  <c:v>57.042999999999999</c:v>
                </c:pt>
                <c:pt idx="3222">
                  <c:v>57.182000000000002</c:v>
                </c:pt>
                <c:pt idx="3223">
                  <c:v>56.780999999999999</c:v>
                </c:pt>
                <c:pt idx="3224">
                  <c:v>56.546999999999997</c:v>
                </c:pt>
                <c:pt idx="3225">
                  <c:v>56.545000000000002</c:v>
                </c:pt>
                <c:pt idx="3226">
                  <c:v>53.720999999999997</c:v>
                </c:pt>
                <c:pt idx="3227">
                  <c:v>52.911000000000001</c:v>
                </c:pt>
                <c:pt idx="3228">
                  <c:v>51.77</c:v>
                </c:pt>
                <c:pt idx="3229">
                  <c:v>51.301000000000002</c:v>
                </c:pt>
                <c:pt idx="3230">
                  <c:v>51.005000000000003</c:v>
                </c:pt>
                <c:pt idx="3231">
                  <c:v>49.881999999999998</c:v>
                </c:pt>
                <c:pt idx="3232">
                  <c:v>52.8</c:v>
                </c:pt>
                <c:pt idx="3233">
                  <c:v>54.930999999999997</c:v>
                </c:pt>
                <c:pt idx="3234">
                  <c:v>56.682000000000002</c:v>
                </c:pt>
                <c:pt idx="3235">
                  <c:v>57.392000000000003</c:v>
                </c:pt>
                <c:pt idx="3236">
                  <c:v>57.649000000000001</c:v>
                </c:pt>
                <c:pt idx="3237">
                  <c:v>57.639000000000003</c:v>
                </c:pt>
                <c:pt idx="3238">
                  <c:v>57.179000000000002</c:v>
                </c:pt>
                <c:pt idx="3239">
                  <c:v>57.756999999999998</c:v>
                </c:pt>
                <c:pt idx="3240">
                  <c:v>59.478999999999999</c:v>
                </c:pt>
                <c:pt idx="3241">
                  <c:v>60.337000000000003</c:v>
                </c:pt>
                <c:pt idx="3242">
                  <c:v>61.01</c:v>
                </c:pt>
                <c:pt idx="3243">
                  <c:v>61.048999999999999</c:v>
                </c:pt>
                <c:pt idx="3244">
                  <c:v>60.610999999999997</c:v>
                </c:pt>
                <c:pt idx="3245">
                  <c:v>63.792000000000002</c:v>
                </c:pt>
                <c:pt idx="3246">
                  <c:v>65.381</c:v>
                </c:pt>
                <c:pt idx="3247">
                  <c:v>65.605000000000004</c:v>
                </c:pt>
                <c:pt idx="3248">
                  <c:v>64.301000000000002</c:v>
                </c:pt>
                <c:pt idx="3249">
                  <c:v>62.469000000000001</c:v>
                </c:pt>
                <c:pt idx="3250">
                  <c:v>62.168999999999997</c:v>
                </c:pt>
                <c:pt idx="3251">
                  <c:v>62.25</c:v>
                </c:pt>
                <c:pt idx="3252">
                  <c:v>64.070999999999998</c:v>
                </c:pt>
                <c:pt idx="3253">
                  <c:v>64.296000000000006</c:v>
                </c:pt>
                <c:pt idx="3254">
                  <c:v>65.605999999999995</c:v>
                </c:pt>
                <c:pt idx="3255">
                  <c:v>68.418999999999997</c:v>
                </c:pt>
                <c:pt idx="3256">
                  <c:v>68.962000000000003</c:v>
                </c:pt>
                <c:pt idx="3257">
                  <c:v>70.977999999999994</c:v>
                </c:pt>
                <c:pt idx="3258">
                  <c:v>72.093000000000004</c:v>
                </c:pt>
                <c:pt idx="3259">
                  <c:v>72.290999999999997</c:v>
                </c:pt>
                <c:pt idx="3260">
                  <c:v>72.837000000000003</c:v>
                </c:pt>
                <c:pt idx="3261">
                  <c:v>72.733000000000004</c:v>
                </c:pt>
                <c:pt idx="3262">
                  <c:v>72.787000000000006</c:v>
                </c:pt>
                <c:pt idx="3263">
                  <c:v>72.207999999999998</c:v>
                </c:pt>
                <c:pt idx="3264">
                  <c:v>72.257000000000005</c:v>
                </c:pt>
                <c:pt idx="3265">
                  <c:v>73.619</c:v>
                </c:pt>
                <c:pt idx="3266">
                  <c:v>73.849999999999994</c:v>
                </c:pt>
                <c:pt idx="3267">
                  <c:v>73.593000000000004</c:v>
                </c:pt>
                <c:pt idx="3268">
                  <c:v>73.566000000000003</c:v>
                </c:pt>
                <c:pt idx="3269">
                  <c:v>73.436999999999998</c:v>
                </c:pt>
                <c:pt idx="3270">
                  <c:v>73.031000000000006</c:v>
                </c:pt>
                <c:pt idx="3271">
                  <c:v>72.992000000000004</c:v>
                </c:pt>
                <c:pt idx="3272">
                  <c:v>74.569999999999993</c:v>
                </c:pt>
                <c:pt idx="3273">
                  <c:v>75.872</c:v>
                </c:pt>
                <c:pt idx="3274">
                  <c:v>76.581000000000003</c:v>
                </c:pt>
                <c:pt idx="3275">
                  <c:v>76.903999999999996</c:v>
                </c:pt>
                <c:pt idx="3276">
                  <c:v>77.3</c:v>
                </c:pt>
                <c:pt idx="3277">
                  <c:v>77.875</c:v>
                </c:pt>
                <c:pt idx="3278">
                  <c:v>77.45</c:v>
                </c:pt>
                <c:pt idx="3279">
                  <c:v>77.447000000000003</c:v>
                </c:pt>
                <c:pt idx="3280">
                  <c:v>76.513000000000005</c:v>
                </c:pt>
                <c:pt idx="3281">
                  <c:v>76.162000000000006</c:v>
                </c:pt>
                <c:pt idx="3282">
                  <c:v>75.462000000000003</c:v>
                </c:pt>
                <c:pt idx="3283">
                  <c:v>74.67</c:v>
                </c:pt>
                <c:pt idx="3284">
                  <c:v>73.33</c:v>
                </c:pt>
                <c:pt idx="3285">
                  <c:v>72.182000000000002</c:v>
                </c:pt>
                <c:pt idx="3286">
                  <c:v>71.944000000000003</c:v>
                </c:pt>
                <c:pt idx="3287">
                  <c:v>71.271000000000001</c:v>
                </c:pt>
                <c:pt idx="3288">
                  <c:v>70.543999999999997</c:v>
                </c:pt>
                <c:pt idx="3289">
                  <c:v>70.537999999999997</c:v>
                </c:pt>
                <c:pt idx="3290">
                  <c:v>70.537999999999997</c:v>
                </c:pt>
                <c:pt idx="3291">
                  <c:v>70.537999999999997</c:v>
                </c:pt>
                <c:pt idx="3292">
                  <c:v>70.537999999999997</c:v>
                </c:pt>
                <c:pt idx="3293">
                  <c:v>70.537999999999997</c:v>
                </c:pt>
                <c:pt idx="3294">
                  <c:v>70.537000000000006</c:v>
                </c:pt>
                <c:pt idx="3295">
                  <c:v>69.569999999999993</c:v>
                </c:pt>
                <c:pt idx="3296">
                  <c:v>70.614000000000004</c:v>
                </c:pt>
                <c:pt idx="3297">
                  <c:v>72.784000000000006</c:v>
                </c:pt>
                <c:pt idx="3298">
                  <c:v>75.102999999999994</c:v>
                </c:pt>
                <c:pt idx="3299">
                  <c:v>76.046999999999997</c:v>
                </c:pt>
                <c:pt idx="3300">
                  <c:v>76.233000000000004</c:v>
                </c:pt>
                <c:pt idx="3301">
                  <c:v>75.212999999999994</c:v>
                </c:pt>
                <c:pt idx="3302">
                  <c:v>73.069999999999993</c:v>
                </c:pt>
                <c:pt idx="3303">
                  <c:v>72.914000000000001</c:v>
                </c:pt>
                <c:pt idx="3304">
                  <c:v>72.914000000000001</c:v>
                </c:pt>
                <c:pt idx="3305">
                  <c:v>72.914000000000001</c:v>
                </c:pt>
                <c:pt idx="3306">
                  <c:v>72.914000000000001</c:v>
                </c:pt>
                <c:pt idx="3307">
                  <c:v>72.914000000000001</c:v>
                </c:pt>
                <c:pt idx="3308">
                  <c:v>72.914000000000001</c:v>
                </c:pt>
                <c:pt idx="3309">
                  <c:v>72.914000000000001</c:v>
                </c:pt>
                <c:pt idx="3310">
                  <c:v>72.832999999999998</c:v>
                </c:pt>
                <c:pt idx="3311">
                  <c:v>72.703999999999994</c:v>
                </c:pt>
                <c:pt idx="3312">
                  <c:v>72.644999999999996</c:v>
                </c:pt>
                <c:pt idx="3313">
                  <c:v>69.347999999999999</c:v>
                </c:pt>
                <c:pt idx="3314">
                  <c:v>69.816999999999993</c:v>
                </c:pt>
                <c:pt idx="3315">
                  <c:v>73.626000000000005</c:v>
                </c:pt>
                <c:pt idx="3316">
                  <c:v>73.935000000000002</c:v>
                </c:pt>
                <c:pt idx="3317">
                  <c:v>75.33</c:v>
                </c:pt>
                <c:pt idx="3318">
                  <c:v>80.289000000000001</c:v>
                </c:pt>
                <c:pt idx="3319">
                  <c:v>81.594999999999999</c:v>
                </c:pt>
                <c:pt idx="3320">
                  <c:v>81.986999999999995</c:v>
                </c:pt>
                <c:pt idx="3321">
                  <c:v>83.534999999999997</c:v>
                </c:pt>
                <c:pt idx="3322">
                  <c:v>84.361999999999995</c:v>
                </c:pt>
                <c:pt idx="3323">
                  <c:v>83.924999999999997</c:v>
                </c:pt>
                <c:pt idx="3324">
                  <c:v>83.807000000000002</c:v>
                </c:pt>
                <c:pt idx="3325">
                  <c:v>83.453999999999994</c:v>
                </c:pt>
                <c:pt idx="3326">
                  <c:v>83.918000000000006</c:v>
                </c:pt>
                <c:pt idx="3327">
                  <c:v>84.762</c:v>
                </c:pt>
                <c:pt idx="3328">
                  <c:v>84.85</c:v>
                </c:pt>
                <c:pt idx="3329">
                  <c:v>83.293000000000006</c:v>
                </c:pt>
                <c:pt idx="3330">
                  <c:v>80.725999999999999</c:v>
                </c:pt>
                <c:pt idx="3331">
                  <c:v>80.622</c:v>
                </c:pt>
                <c:pt idx="3332">
                  <c:v>80.938000000000002</c:v>
                </c:pt>
                <c:pt idx="3333">
                  <c:v>81.435000000000002</c:v>
                </c:pt>
                <c:pt idx="3334">
                  <c:v>81.512</c:v>
                </c:pt>
                <c:pt idx="3335">
                  <c:v>80.481999999999999</c:v>
                </c:pt>
                <c:pt idx="3336">
                  <c:v>79.911000000000001</c:v>
                </c:pt>
                <c:pt idx="3337">
                  <c:v>80.016999999999996</c:v>
                </c:pt>
                <c:pt idx="3338">
                  <c:v>82.116</c:v>
                </c:pt>
                <c:pt idx="3339">
                  <c:v>83.01</c:v>
                </c:pt>
                <c:pt idx="3340">
                  <c:v>83.472999999999999</c:v>
                </c:pt>
                <c:pt idx="3341">
                  <c:v>83.381</c:v>
                </c:pt>
                <c:pt idx="3342">
                  <c:v>82.450999999999993</c:v>
                </c:pt>
                <c:pt idx="3343">
                  <c:v>82.262</c:v>
                </c:pt>
                <c:pt idx="3344">
                  <c:v>81.375</c:v>
                </c:pt>
                <c:pt idx="3345">
                  <c:v>80.884</c:v>
                </c:pt>
                <c:pt idx="3346">
                  <c:v>80.575000000000003</c:v>
                </c:pt>
                <c:pt idx="3347">
                  <c:v>80.774000000000001</c:v>
                </c:pt>
                <c:pt idx="3348">
                  <c:v>80.944000000000003</c:v>
                </c:pt>
                <c:pt idx="3349">
                  <c:v>81.856999999999999</c:v>
                </c:pt>
                <c:pt idx="3350">
                  <c:v>82.588999999999999</c:v>
                </c:pt>
                <c:pt idx="3351">
                  <c:v>82.415999999999997</c:v>
                </c:pt>
                <c:pt idx="3352">
                  <c:v>82.649000000000001</c:v>
                </c:pt>
                <c:pt idx="3353">
                  <c:v>82.533000000000001</c:v>
                </c:pt>
                <c:pt idx="3354">
                  <c:v>82.582999999999998</c:v>
                </c:pt>
                <c:pt idx="3355">
                  <c:v>82.671999999999997</c:v>
                </c:pt>
                <c:pt idx="3356">
                  <c:v>82.168000000000006</c:v>
                </c:pt>
                <c:pt idx="3357">
                  <c:v>81.328000000000003</c:v>
                </c:pt>
                <c:pt idx="3358">
                  <c:v>80.326999999999998</c:v>
                </c:pt>
                <c:pt idx="3359">
                  <c:v>79.474000000000004</c:v>
                </c:pt>
                <c:pt idx="3360">
                  <c:v>78.691000000000003</c:v>
                </c:pt>
                <c:pt idx="3361">
                  <c:v>77.379000000000005</c:v>
                </c:pt>
                <c:pt idx="3362">
                  <c:v>76.47</c:v>
                </c:pt>
                <c:pt idx="3363">
                  <c:v>76.355999999999995</c:v>
                </c:pt>
                <c:pt idx="3364">
                  <c:v>75.510000000000005</c:v>
                </c:pt>
                <c:pt idx="3365">
                  <c:v>73.646000000000001</c:v>
                </c:pt>
                <c:pt idx="3366">
                  <c:v>72.066000000000003</c:v>
                </c:pt>
                <c:pt idx="3367">
                  <c:v>69.31</c:v>
                </c:pt>
                <c:pt idx="3368">
                  <c:v>68.054000000000002</c:v>
                </c:pt>
                <c:pt idx="3369">
                  <c:v>66.649000000000001</c:v>
                </c:pt>
                <c:pt idx="3370">
                  <c:v>66.599000000000004</c:v>
                </c:pt>
                <c:pt idx="3371">
                  <c:v>63.902999999999999</c:v>
                </c:pt>
                <c:pt idx="3372">
                  <c:v>66.122</c:v>
                </c:pt>
                <c:pt idx="3373">
                  <c:v>66.611000000000004</c:v>
                </c:pt>
                <c:pt idx="3374">
                  <c:v>66.742000000000004</c:v>
                </c:pt>
                <c:pt idx="3375">
                  <c:v>66.239000000000004</c:v>
                </c:pt>
                <c:pt idx="3376">
                  <c:v>65.66</c:v>
                </c:pt>
                <c:pt idx="3377">
                  <c:v>64.843000000000004</c:v>
                </c:pt>
                <c:pt idx="3378">
                  <c:v>63.832000000000001</c:v>
                </c:pt>
                <c:pt idx="3379">
                  <c:v>60.912999999999997</c:v>
                </c:pt>
                <c:pt idx="3380">
                  <c:v>60.176000000000002</c:v>
                </c:pt>
                <c:pt idx="3381">
                  <c:v>57.314999999999998</c:v>
                </c:pt>
                <c:pt idx="3382">
                  <c:v>56.505000000000003</c:v>
                </c:pt>
                <c:pt idx="3383">
                  <c:v>54.81</c:v>
                </c:pt>
                <c:pt idx="3384">
                  <c:v>53.249000000000002</c:v>
                </c:pt>
                <c:pt idx="3385">
                  <c:v>52.869</c:v>
                </c:pt>
                <c:pt idx="3386">
                  <c:v>54.311999999999998</c:v>
                </c:pt>
                <c:pt idx="3387">
                  <c:v>54.298000000000002</c:v>
                </c:pt>
                <c:pt idx="3388">
                  <c:v>52.412999999999997</c:v>
                </c:pt>
                <c:pt idx="3389">
                  <c:v>50.094000000000001</c:v>
                </c:pt>
                <c:pt idx="3390">
                  <c:v>48.892000000000003</c:v>
                </c:pt>
                <c:pt idx="3391">
                  <c:v>49.720999999999997</c:v>
                </c:pt>
                <c:pt idx="3392">
                  <c:v>48.982999999999997</c:v>
                </c:pt>
                <c:pt idx="3393">
                  <c:v>48.036999999999999</c:v>
                </c:pt>
                <c:pt idx="3394">
                  <c:v>46.545999999999999</c:v>
                </c:pt>
                <c:pt idx="3395">
                  <c:v>47.704999999999998</c:v>
                </c:pt>
                <c:pt idx="3396">
                  <c:v>48.341999999999999</c:v>
                </c:pt>
                <c:pt idx="3397">
                  <c:v>47.500999999999998</c:v>
                </c:pt>
                <c:pt idx="3398">
                  <c:v>44.95</c:v>
                </c:pt>
                <c:pt idx="3399">
                  <c:v>44.9</c:v>
                </c:pt>
                <c:pt idx="3400">
                  <c:v>41.829000000000001</c:v>
                </c:pt>
                <c:pt idx="3401">
                  <c:v>41.781999999999996</c:v>
                </c:pt>
                <c:pt idx="3402">
                  <c:v>41.023000000000003</c:v>
                </c:pt>
                <c:pt idx="3403">
                  <c:v>40.119</c:v>
                </c:pt>
                <c:pt idx="3404">
                  <c:v>40.003</c:v>
                </c:pt>
                <c:pt idx="3405">
                  <c:v>39.74</c:v>
                </c:pt>
                <c:pt idx="3406">
                  <c:v>37.604999999999997</c:v>
                </c:pt>
                <c:pt idx="3407">
                  <c:v>36.426000000000002</c:v>
                </c:pt>
                <c:pt idx="3408">
                  <c:v>33.823999999999998</c:v>
                </c:pt>
                <c:pt idx="3409">
                  <c:v>34.847999999999999</c:v>
                </c:pt>
                <c:pt idx="3410">
                  <c:v>34.167000000000002</c:v>
                </c:pt>
                <c:pt idx="3411">
                  <c:v>34.085999999999999</c:v>
                </c:pt>
                <c:pt idx="3412">
                  <c:v>33.722000000000001</c:v>
                </c:pt>
                <c:pt idx="3413">
                  <c:v>32.808</c:v>
                </c:pt>
                <c:pt idx="3414">
                  <c:v>32.137999999999998</c:v>
                </c:pt>
                <c:pt idx="3415">
                  <c:v>30.545999999999999</c:v>
                </c:pt>
                <c:pt idx="3416">
                  <c:v>29.475000000000001</c:v>
                </c:pt>
                <c:pt idx="3417">
                  <c:v>27.948</c:v>
                </c:pt>
                <c:pt idx="3418">
                  <c:v>26.956</c:v>
                </c:pt>
                <c:pt idx="3419">
                  <c:v>26.855</c:v>
                </c:pt>
                <c:pt idx="3420">
                  <c:v>30.620999999999999</c:v>
                </c:pt>
                <c:pt idx="3421">
                  <c:v>33.848999999999997</c:v>
                </c:pt>
                <c:pt idx="3422">
                  <c:v>35.393999999999998</c:v>
                </c:pt>
                <c:pt idx="3423">
                  <c:v>35.378</c:v>
                </c:pt>
                <c:pt idx="3424">
                  <c:v>35.837000000000003</c:v>
                </c:pt>
                <c:pt idx="3425">
                  <c:v>36.393000000000001</c:v>
                </c:pt>
                <c:pt idx="3426">
                  <c:v>35.701999999999998</c:v>
                </c:pt>
                <c:pt idx="3427">
                  <c:v>38.148000000000003</c:v>
                </c:pt>
                <c:pt idx="3428">
                  <c:v>38.15</c:v>
                </c:pt>
                <c:pt idx="3429">
                  <c:v>37.454999999999998</c:v>
                </c:pt>
                <c:pt idx="3430">
                  <c:v>36.216000000000001</c:v>
                </c:pt>
                <c:pt idx="3431">
                  <c:v>38.229999999999997</c:v>
                </c:pt>
                <c:pt idx="3432">
                  <c:v>40.814999999999998</c:v>
                </c:pt>
                <c:pt idx="3433">
                  <c:v>41.277999999999999</c:v>
                </c:pt>
                <c:pt idx="3434">
                  <c:v>41.255000000000003</c:v>
                </c:pt>
                <c:pt idx="3435">
                  <c:v>41.219000000000001</c:v>
                </c:pt>
                <c:pt idx="3436">
                  <c:v>40.795000000000002</c:v>
                </c:pt>
                <c:pt idx="3437">
                  <c:v>41.271999999999998</c:v>
                </c:pt>
                <c:pt idx="3438">
                  <c:v>42.625999999999998</c:v>
                </c:pt>
                <c:pt idx="3439">
                  <c:v>46.14</c:v>
                </c:pt>
                <c:pt idx="3440">
                  <c:v>46.966999999999999</c:v>
                </c:pt>
                <c:pt idx="3441">
                  <c:v>47.137</c:v>
                </c:pt>
                <c:pt idx="3442">
                  <c:v>47.401000000000003</c:v>
                </c:pt>
                <c:pt idx="3443">
                  <c:v>47.777999999999999</c:v>
                </c:pt>
                <c:pt idx="3444">
                  <c:v>48.04</c:v>
                </c:pt>
                <c:pt idx="3445">
                  <c:v>47.37</c:v>
                </c:pt>
                <c:pt idx="3446">
                  <c:v>46.103999999999999</c:v>
                </c:pt>
                <c:pt idx="3447">
                  <c:v>46.668999999999997</c:v>
                </c:pt>
                <c:pt idx="3448">
                  <c:v>47.094000000000001</c:v>
                </c:pt>
                <c:pt idx="3449">
                  <c:v>46.527000000000001</c:v>
                </c:pt>
                <c:pt idx="3450">
                  <c:v>46.69</c:v>
                </c:pt>
                <c:pt idx="3451">
                  <c:v>48.12</c:v>
                </c:pt>
                <c:pt idx="3452">
                  <c:v>49.338000000000001</c:v>
                </c:pt>
                <c:pt idx="3453">
                  <c:v>50.127000000000002</c:v>
                </c:pt>
                <c:pt idx="3454">
                  <c:v>51.459000000000003</c:v>
                </c:pt>
                <c:pt idx="3455">
                  <c:v>52.255000000000003</c:v>
                </c:pt>
                <c:pt idx="3456">
                  <c:v>52.104999999999997</c:v>
                </c:pt>
                <c:pt idx="3457">
                  <c:v>52.116999999999997</c:v>
                </c:pt>
                <c:pt idx="3458">
                  <c:v>52.936999999999998</c:v>
                </c:pt>
                <c:pt idx="3459">
                  <c:v>53.093000000000004</c:v>
                </c:pt>
                <c:pt idx="3460">
                  <c:v>53.389000000000003</c:v>
                </c:pt>
                <c:pt idx="3461">
                  <c:v>53.41</c:v>
                </c:pt>
                <c:pt idx="3462">
                  <c:v>53.436999999999998</c:v>
                </c:pt>
                <c:pt idx="3463">
                  <c:v>52.101999999999997</c:v>
                </c:pt>
                <c:pt idx="3464">
                  <c:v>54.533000000000001</c:v>
                </c:pt>
                <c:pt idx="3465">
                  <c:v>54.613</c:v>
                </c:pt>
                <c:pt idx="3466">
                  <c:v>55.31</c:v>
                </c:pt>
                <c:pt idx="3467">
                  <c:v>55.29</c:v>
                </c:pt>
                <c:pt idx="3468">
                  <c:v>55.472000000000001</c:v>
                </c:pt>
                <c:pt idx="3469">
                  <c:v>54.956000000000003</c:v>
                </c:pt>
                <c:pt idx="3470">
                  <c:v>54.75</c:v>
                </c:pt>
                <c:pt idx="3471">
                  <c:v>56.73</c:v>
                </c:pt>
                <c:pt idx="3472">
                  <c:v>56.335000000000001</c:v>
                </c:pt>
                <c:pt idx="3473">
                  <c:v>55.436999999999998</c:v>
                </c:pt>
                <c:pt idx="3474">
                  <c:v>54.97</c:v>
                </c:pt>
                <c:pt idx="3475">
                  <c:v>53.503</c:v>
                </c:pt>
                <c:pt idx="3476">
                  <c:v>51.999000000000002</c:v>
                </c:pt>
                <c:pt idx="3477">
                  <c:v>51.460999999999999</c:v>
                </c:pt>
                <c:pt idx="3478">
                  <c:v>50.886000000000003</c:v>
                </c:pt>
                <c:pt idx="3479">
                  <c:v>50.518000000000001</c:v>
                </c:pt>
                <c:pt idx="3480">
                  <c:v>52.679000000000002</c:v>
                </c:pt>
                <c:pt idx="3481">
                  <c:v>54.274999999999999</c:v>
                </c:pt>
                <c:pt idx="3482">
                  <c:v>56.69</c:v>
                </c:pt>
                <c:pt idx="3483">
                  <c:v>57.389000000000003</c:v>
                </c:pt>
                <c:pt idx="3484">
                  <c:v>56.837000000000003</c:v>
                </c:pt>
                <c:pt idx="3485">
                  <c:v>57.119</c:v>
                </c:pt>
                <c:pt idx="3486">
                  <c:v>56.851999999999997</c:v>
                </c:pt>
                <c:pt idx="3487">
                  <c:v>56.332000000000001</c:v>
                </c:pt>
                <c:pt idx="3488">
                  <c:v>55.396000000000001</c:v>
                </c:pt>
                <c:pt idx="3489">
                  <c:v>54.585999999999999</c:v>
                </c:pt>
                <c:pt idx="3490">
                  <c:v>54.139000000000003</c:v>
                </c:pt>
                <c:pt idx="3491">
                  <c:v>53.734999999999999</c:v>
                </c:pt>
                <c:pt idx="3492">
                  <c:v>54.250999999999998</c:v>
                </c:pt>
                <c:pt idx="3493">
                  <c:v>53.776000000000003</c:v>
                </c:pt>
                <c:pt idx="3494">
                  <c:v>53.359000000000002</c:v>
                </c:pt>
                <c:pt idx="3495">
                  <c:v>52.889000000000003</c:v>
                </c:pt>
                <c:pt idx="3496">
                  <c:v>54.194000000000003</c:v>
                </c:pt>
                <c:pt idx="3497">
                  <c:v>53.972000000000001</c:v>
                </c:pt>
                <c:pt idx="3498">
                  <c:v>53.697000000000003</c:v>
                </c:pt>
                <c:pt idx="3499">
                  <c:v>53.25</c:v>
                </c:pt>
                <c:pt idx="3500">
                  <c:v>52.524000000000001</c:v>
                </c:pt>
                <c:pt idx="3501">
                  <c:v>51.552999999999997</c:v>
                </c:pt>
                <c:pt idx="3502">
                  <c:v>51.66</c:v>
                </c:pt>
                <c:pt idx="3503">
                  <c:v>51.316000000000003</c:v>
                </c:pt>
                <c:pt idx="3504">
                  <c:v>52.545999999999999</c:v>
                </c:pt>
                <c:pt idx="3505">
                  <c:v>55.415999999999997</c:v>
                </c:pt>
                <c:pt idx="3506">
                  <c:v>55.040999999999997</c:v>
                </c:pt>
                <c:pt idx="3507">
                  <c:v>54.256999999999998</c:v>
                </c:pt>
                <c:pt idx="3508">
                  <c:v>54.808999999999997</c:v>
                </c:pt>
                <c:pt idx="3509">
                  <c:v>57.438000000000002</c:v>
                </c:pt>
                <c:pt idx="3510">
                  <c:v>58.398000000000003</c:v>
                </c:pt>
                <c:pt idx="3511">
                  <c:v>57.939</c:v>
                </c:pt>
                <c:pt idx="3512">
                  <c:v>59.709000000000003</c:v>
                </c:pt>
                <c:pt idx="3513">
                  <c:v>59.664999999999999</c:v>
                </c:pt>
                <c:pt idx="3514">
                  <c:v>58.362000000000002</c:v>
                </c:pt>
                <c:pt idx="3515">
                  <c:v>58.238999999999997</c:v>
                </c:pt>
                <c:pt idx="3516">
                  <c:v>56.811</c:v>
                </c:pt>
                <c:pt idx="3517">
                  <c:v>55.154000000000003</c:v>
                </c:pt>
                <c:pt idx="3518">
                  <c:v>55.735999999999997</c:v>
                </c:pt>
                <c:pt idx="3519">
                  <c:v>55.527000000000001</c:v>
                </c:pt>
                <c:pt idx="3520">
                  <c:v>55.752000000000002</c:v>
                </c:pt>
                <c:pt idx="3521">
                  <c:v>56.787999999999997</c:v>
                </c:pt>
                <c:pt idx="3522">
                  <c:v>56.436999999999998</c:v>
                </c:pt>
                <c:pt idx="3523">
                  <c:v>55.933999999999997</c:v>
                </c:pt>
                <c:pt idx="3524">
                  <c:v>55.27</c:v>
                </c:pt>
                <c:pt idx="3525">
                  <c:v>55.015999999999998</c:v>
                </c:pt>
                <c:pt idx="3526">
                  <c:v>53.572000000000003</c:v>
                </c:pt>
                <c:pt idx="3527">
                  <c:v>53.234999999999999</c:v>
                </c:pt>
                <c:pt idx="3528">
                  <c:v>53.292000000000002</c:v>
                </c:pt>
                <c:pt idx="3529">
                  <c:v>54.146000000000001</c:v>
                </c:pt>
                <c:pt idx="3530">
                  <c:v>53.457999999999998</c:v>
                </c:pt>
                <c:pt idx="3531">
                  <c:v>52.341999999999999</c:v>
                </c:pt>
                <c:pt idx="3532">
                  <c:v>52.741</c:v>
                </c:pt>
                <c:pt idx="3533">
                  <c:v>52.112000000000002</c:v>
                </c:pt>
                <c:pt idx="3534">
                  <c:v>51.24</c:v>
                </c:pt>
                <c:pt idx="3535">
                  <c:v>52.061</c:v>
                </c:pt>
                <c:pt idx="3536">
                  <c:v>53.73</c:v>
                </c:pt>
                <c:pt idx="3537">
                  <c:v>54.195999999999998</c:v>
                </c:pt>
                <c:pt idx="3538">
                  <c:v>54.116</c:v>
                </c:pt>
                <c:pt idx="3539">
                  <c:v>53.98</c:v>
                </c:pt>
                <c:pt idx="3540">
                  <c:v>53.710999999999999</c:v>
                </c:pt>
                <c:pt idx="3541">
                  <c:v>52.899000000000001</c:v>
                </c:pt>
                <c:pt idx="3542">
                  <c:v>53.024000000000001</c:v>
                </c:pt>
                <c:pt idx="3543">
                  <c:v>52.37</c:v>
                </c:pt>
                <c:pt idx="3544">
                  <c:v>52.369</c:v>
                </c:pt>
                <c:pt idx="3545">
                  <c:v>51.314</c:v>
                </c:pt>
                <c:pt idx="3546">
                  <c:v>50.244</c:v>
                </c:pt>
                <c:pt idx="3547">
                  <c:v>52.393999999999998</c:v>
                </c:pt>
                <c:pt idx="3548">
                  <c:v>56.280999999999999</c:v>
                </c:pt>
                <c:pt idx="3549">
                  <c:v>57.89</c:v>
                </c:pt>
                <c:pt idx="3550">
                  <c:v>61.573</c:v>
                </c:pt>
                <c:pt idx="3551">
                  <c:v>62.411999999999999</c:v>
                </c:pt>
                <c:pt idx="3552">
                  <c:v>62.389000000000003</c:v>
                </c:pt>
                <c:pt idx="3553">
                  <c:v>62.216999999999999</c:v>
                </c:pt>
                <c:pt idx="3554">
                  <c:v>62.215000000000003</c:v>
                </c:pt>
                <c:pt idx="3555">
                  <c:v>61.49</c:v>
                </c:pt>
                <c:pt idx="3556">
                  <c:v>60.807000000000002</c:v>
                </c:pt>
                <c:pt idx="3557">
                  <c:v>59.944000000000003</c:v>
                </c:pt>
                <c:pt idx="3558">
                  <c:v>59.03</c:v>
                </c:pt>
                <c:pt idx="3559">
                  <c:v>58.433</c:v>
                </c:pt>
                <c:pt idx="3560">
                  <c:v>57.290999999999997</c:v>
                </c:pt>
                <c:pt idx="3561">
                  <c:v>56.570999999999998</c:v>
                </c:pt>
                <c:pt idx="3562">
                  <c:v>55.728999999999999</c:v>
                </c:pt>
                <c:pt idx="3563">
                  <c:v>58.744999999999997</c:v>
                </c:pt>
                <c:pt idx="3564">
                  <c:v>60.15</c:v>
                </c:pt>
                <c:pt idx="3565">
                  <c:v>60.646999999999998</c:v>
                </c:pt>
                <c:pt idx="3566">
                  <c:v>60.768999999999998</c:v>
                </c:pt>
                <c:pt idx="3567">
                  <c:v>62.31</c:v>
                </c:pt>
                <c:pt idx="3568">
                  <c:v>62.256</c:v>
                </c:pt>
                <c:pt idx="3569">
                  <c:v>62.21</c:v>
                </c:pt>
                <c:pt idx="3570">
                  <c:v>61.2</c:v>
                </c:pt>
                <c:pt idx="3571">
                  <c:v>60.851999999999997</c:v>
                </c:pt>
                <c:pt idx="3572">
                  <c:v>62.262</c:v>
                </c:pt>
                <c:pt idx="3573">
                  <c:v>62.695</c:v>
                </c:pt>
                <c:pt idx="3574">
                  <c:v>62.393999999999998</c:v>
                </c:pt>
                <c:pt idx="3575">
                  <c:v>62.872999999999998</c:v>
                </c:pt>
                <c:pt idx="3576">
                  <c:v>62.920999999999999</c:v>
                </c:pt>
                <c:pt idx="3577">
                  <c:v>62.631999999999998</c:v>
                </c:pt>
                <c:pt idx="3578">
                  <c:v>63.036000000000001</c:v>
                </c:pt>
                <c:pt idx="3579">
                  <c:v>65.132999999999996</c:v>
                </c:pt>
                <c:pt idx="3580">
                  <c:v>66.506</c:v>
                </c:pt>
                <c:pt idx="3581">
                  <c:v>66.409000000000006</c:v>
                </c:pt>
                <c:pt idx="3582">
                  <c:v>66.709999999999994</c:v>
                </c:pt>
                <c:pt idx="3583">
                  <c:v>66.204999999999998</c:v>
                </c:pt>
                <c:pt idx="3584">
                  <c:v>65.222999999999999</c:v>
                </c:pt>
                <c:pt idx="3585">
                  <c:v>65.400000000000006</c:v>
                </c:pt>
                <c:pt idx="3586">
                  <c:v>66.415000000000006</c:v>
                </c:pt>
                <c:pt idx="3587">
                  <c:v>66.903999999999996</c:v>
                </c:pt>
                <c:pt idx="3588">
                  <c:v>66.847999999999999</c:v>
                </c:pt>
                <c:pt idx="3589">
                  <c:v>67.355999999999995</c:v>
                </c:pt>
                <c:pt idx="3590">
                  <c:v>67.613</c:v>
                </c:pt>
                <c:pt idx="3591">
                  <c:v>67.111999999999995</c:v>
                </c:pt>
                <c:pt idx="3592">
                  <c:v>66.206000000000003</c:v>
                </c:pt>
                <c:pt idx="3593">
                  <c:v>65.971999999999994</c:v>
                </c:pt>
                <c:pt idx="3594">
                  <c:v>66.096999999999994</c:v>
                </c:pt>
                <c:pt idx="3595">
                  <c:v>65.509</c:v>
                </c:pt>
                <c:pt idx="3596">
                  <c:v>64.518000000000001</c:v>
                </c:pt>
                <c:pt idx="3597">
                  <c:v>65.319000000000003</c:v>
                </c:pt>
                <c:pt idx="3598">
                  <c:v>66.837000000000003</c:v>
                </c:pt>
                <c:pt idx="3599">
                  <c:v>67.972999999999999</c:v>
                </c:pt>
                <c:pt idx="3600">
                  <c:v>68.402000000000001</c:v>
                </c:pt>
                <c:pt idx="3601">
                  <c:v>70.003</c:v>
                </c:pt>
                <c:pt idx="3602">
                  <c:v>71.085999999999999</c:v>
                </c:pt>
                <c:pt idx="3603">
                  <c:v>73.599000000000004</c:v>
                </c:pt>
                <c:pt idx="3604">
                  <c:v>74.521000000000001</c:v>
                </c:pt>
                <c:pt idx="3605">
                  <c:v>72.305000000000007</c:v>
                </c:pt>
                <c:pt idx="3606">
                  <c:v>68.918000000000006</c:v>
                </c:pt>
                <c:pt idx="3607">
                  <c:v>70.972999999999999</c:v>
                </c:pt>
                <c:pt idx="3608">
                  <c:v>74.522999999999996</c:v>
                </c:pt>
                <c:pt idx="3609">
                  <c:v>76.603999999999999</c:v>
                </c:pt>
                <c:pt idx="3610">
                  <c:v>77.325000000000003</c:v>
                </c:pt>
                <c:pt idx="3611">
                  <c:v>79.025000000000006</c:v>
                </c:pt>
                <c:pt idx="3612">
                  <c:v>79.534000000000006</c:v>
                </c:pt>
                <c:pt idx="3613">
                  <c:v>80.326999999999998</c:v>
                </c:pt>
                <c:pt idx="3614">
                  <c:v>80.546999999999997</c:v>
                </c:pt>
                <c:pt idx="3615">
                  <c:v>80.486000000000004</c:v>
                </c:pt>
                <c:pt idx="3616">
                  <c:v>81.313000000000002</c:v>
                </c:pt>
                <c:pt idx="3617">
                  <c:v>81.06</c:v>
                </c:pt>
                <c:pt idx="3618">
                  <c:v>81.712999999999994</c:v>
                </c:pt>
                <c:pt idx="3619">
                  <c:v>81.114000000000004</c:v>
                </c:pt>
                <c:pt idx="3620">
                  <c:v>76.739999999999995</c:v>
                </c:pt>
                <c:pt idx="3621">
                  <c:v>71.212000000000003</c:v>
                </c:pt>
                <c:pt idx="3622">
                  <c:v>69.103999999999999</c:v>
                </c:pt>
                <c:pt idx="3623">
                  <c:v>68.228999999999999</c:v>
                </c:pt>
                <c:pt idx="3624">
                  <c:v>68.332999999999998</c:v>
                </c:pt>
                <c:pt idx="3625">
                  <c:v>68.277000000000001</c:v>
                </c:pt>
                <c:pt idx="3626">
                  <c:v>66.266999999999996</c:v>
                </c:pt>
                <c:pt idx="3627">
                  <c:v>65.495000000000005</c:v>
                </c:pt>
                <c:pt idx="3628">
                  <c:v>65.495000000000005</c:v>
                </c:pt>
                <c:pt idx="3629">
                  <c:v>65.495000000000005</c:v>
                </c:pt>
                <c:pt idx="3630">
                  <c:v>65.495000000000005</c:v>
                </c:pt>
                <c:pt idx="3631">
                  <c:v>64.745000000000005</c:v>
                </c:pt>
                <c:pt idx="3632">
                  <c:v>64.2</c:v>
                </c:pt>
                <c:pt idx="3633">
                  <c:v>67.427000000000007</c:v>
                </c:pt>
                <c:pt idx="3634">
                  <c:v>69.343000000000004</c:v>
                </c:pt>
                <c:pt idx="3635">
                  <c:v>70.745000000000005</c:v>
                </c:pt>
                <c:pt idx="3636">
                  <c:v>71.694999999999993</c:v>
                </c:pt>
                <c:pt idx="3637">
                  <c:v>71.207999999999998</c:v>
                </c:pt>
                <c:pt idx="3638">
                  <c:v>71.207999999999998</c:v>
                </c:pt>
                <c:pt idx="3639">
                  <c:v>71.207999999999998</c:v>
                </c:pt>
                <c:pt idx="3640">
                  <c:v>69.228999999999999</c:v>
                </c:pt>
                <c:pt idx="3641">
                  <c:v>69.177999999999997</c:v>
                </c:pt>
                <c:pt idx="3642">
                  <c:v>69.186000000000007</c:v>
                </c:pt>
                <c:pt idx="3643">
                  <c:v>69.186000000000007</c:v>
                </c:pt>
                <c:pt idx="3644">
                  <c:v>69.173000000000002</c:v>
                </c:pt>
                <c:pt idx="3645">
                  <c:v>66.866</c:v>
                </c:pt>
                <c:pt idx="3646">
                  <c:v>70.016999999999996</c:v>
                </c:pt>
                <c:pt idx="3647">
                  <c:v>72.537999999999997</c:v>
                </c:pt>
                <c:pt idx="3648">
                  <c:v>74.191000000000003</c:v>
                </c:pt>
                <c:pt idx="3649">
                  <c:v>75.528999999999996</c:v>
                </c:pt>
                <c:pt idx="3650">
                  <c:v>75.578999999999994</c:v>
                </c:pt>
                <c:pt idx="3651">
                  <c:v>75.480999999999995</c:v>
                </c:pt>
                <c:pt idx="3652">
                  <c:v>75.480999999999995</c:v>
                </c:pt>
                <c:pt idx="3653">
                  <c:v>75.480999999999995</c:v>
                </c:pt>
                <c:pt idx="3654">
                  <c:v>75.480999999999995</c:v>
                </c:pt>
                <c:pt idx="3655">
                  <c:v>75.480999999999995</c:v>
                </c:pt>
                <c:pt idx="3656">
                  <c:v>75.480999999999995</c:v>
                </c:pt>
                <c:pt idx="3657">
                  <c:v>75.480999999999995</c:v>
                </c:pt>
                <c:pt idx="3658">
                  <c:v>75.480999999999995</c:v>
                </c:pt>
                <c:pt idx="3659">
                  <c:v>75.480999999999995</c:v>
                </c:pt>
                <c:pt idx="3660">
                  <c:v>75.480999999999995</c:v>
                </c:pt>
                <c:pt idx="3661">
                  <c:v>75.480999999999995</c:v>
                </c:pt>
                <c:pt idx="3662">
                  <c:v>75.438999999999993</c:v>
                </c:pt>
                <c:pt idx="3663">
                  <c:v>75.394999999999996</c:v>
                </c:pt>
                <c:pt idx="3664">
                  <c:v>75.394999999999996</c:v>
                </c:pt>
                <c:pt idx="3665">
                  <c:v>75.394999999999996</c:v>
                </c:pt>
                <c:pt idx="3666">
                  <c:v>75.394999999999996</c:v>
                </c:pt>
                <c:pt idx="3667">
                  <c:v>75.394999999999996</c:v>
                </c:pt>
                <c:pt idx="3668">
                  <c:v>75.394999999999996</c:v>
                </c:pt>
                <c:pt idx="3669">
                  <c:v>75.394999999999996</c:v>
                </c:pt>
                <c:pt idx="3670">
                  <c:v>75.394999999999996</c:v>
                </c:pt>
                <c:pt idx="3671">
                  <c:v>75.394999999999996</c:v>
                </c:pt>
                <c:pt idx="3672">
                  <c:v>75.394999999999996</c:v>
                </c:pt>
                <c:pt idx="3673">
                  <c:v>75.394999999999996</c:v>
                </c:pt>
                <c:pt idx="3674">
                  <c:v>75.394999999999996</c:v>
                </c:pt>
                <c:pt idx="3675">
                  <c:v>75.394999999999996</c:v>
                </c:pt>
                <c:pt idx="3676">
                  <c:v>75.394999999999996</c:v>
                </c:pt>
                <c:pt idx="3677">
                  <c:v>75.394999999999996</c:v>
                </c:pt>
                <c:pt idx="3678">
                  <c:v>75.394999999999996</c:v>
                </c:pt>
                <c:pt idx="3679">
                  <c:v>75.394999999999996</c:v>
                </c:pt>
                <c:pt idx="3680">
                  <c:v>75.394999999999996</c:v>
                </c:pt>
                <c:pt idx="3681">
                  <c:v>75.394999999999996</c:v>
                </c:pt>
                <c:pt idx="3682">
                  <c:v>75.394999999999996</c:v>
                </c:pt>
                <c:pt idx="3683">
                  <c:v>75.394999999999996</c:v>
                </c:pt>
                <c:pt idx="3684">
                  <c:v>75.396000000000001</c:v>
                </c:pt>
                <c:pt idx="3685">
                  <c:v>73.917000000000002</c:v>
                </c:pt>
                <c:pt idx="3686">
                  <c:v>60.856000000000002</c:v>
                </c:pt>
                <c:pt idx="3687">
                  <c:v>0</c:v>
                </c:pt>
                <c:pt idx="3688">
                  <c:v>0</c:v>
                </c:pt>
                <c:pt idx="3689">
                  <c:v>56.783999999999999</c:v>
                </c:pt>
                <c:pt idx="3690">
                  <c:v>59.779000000000003</c:v>
                </c:pt>
                <c:pt idx="3691">
                  <c:v>51.508000000000003</c:v>
                </c:pt>
                <c:pt idx="3692">
                  <c:v>57.633000000000003</c:v>
                </c:pt>
                <c:pt idx="3693">
                  <c:v>57.633000000000003</c:v>
                </c:pt>
                <c:pt idx="3694">
                  <c:v>57.436999999999998</c:v>
                </c:pt>
                <c:pt idx="3695">
                  <c:v>57.86</c:v>
                </c:pt>
                <c:pt idx="3696">
                  <c:v>58.722000000000001</c:v>
                </c:pt>
                <c:pt idx="3697">
                  <c:v>58.064</c:v>
                </c:pt>
                <c:pt idx="3698">
                  <c:v>55.164000000000001</c:v>
                </c:pt>
                <c:pt idx="3699">
                  <c:v>54.353000000000002</c:v>
                </c:pt>
                <c:pt idx="3700">
                  <c:v>59.768999999999998</c:v>
                </c:pt>
                <c:pt idx="3701">
                  <c:v>61.671999999999997</c:v>
                </c:pt>
                <c:pt idx="3702">
                  <c:v>63.578000000000003</c:v>
                </c:pt>
                <c:pt idx="3703">
                  <c:v>66.650000000000006</c:v>
                </c:pt>
                <c:pt idx="3704">
                  <c:v>70.542000000000002</c:v>
                </c:pt>
                <c:pt idx="3705">
                  <c:v>75.911000000000001</c:v>
                </c:pt>
                <c:pt idx="3706">
                  <c:v>78.444999999999993</c:v>
                </c:pt>
                <c:pt idx="3707">
                  <c:v>81.221999999999994</c:v>
                </c:pt>
                <c:pt idx="3708">
                  <c:v>81.730999999999995</c:v>
                </c:pt>
                <c:pt idx="3709">
                  <c:v>81.587000000000003</c:v>
                </c:pt>
                <c:pt idx="3710">
                  <c:v>81.475999999999999</c:v>
                </c:pt>
                <c:pt idx="3711">
                  <c:v>80.870999999999995</c:v>
                </c:pt>
                <c:pt idx="3712">
                  <c:v>82.83</c:v>
                </c:pt>
                <c:pt idx="3713">
                  <c:v>84.320999999999998</c:v>
                </c:pt>
                <c:pt idx="3714">
                  <c:v>85.039000000000001</c:v>
                </c:pt>
                <c:pt idx="3715">
                  <c:v>85.557000000000002</c:v>
                </c:pt>
                <c:pt idx="3716">
                  <c:v>85.894000000000005</c:v>
                </c:pt>
                <c:pt idx="3717">
                  <c:v>85.254000000000005</c:v>
                </c:pt>
                <c:pt idx="3718">
                  <c:v>84.923000000000002</c:v>
                </c:pt>
                <c:pt idx="3719">
                  <c:v>85.902000000000001</c:v>
                </c:pt>
                <c:pt idx="3720">
                  <c:v>86.846999999999994</c:v>
                </c:pt>
                <c:pt idx="3721">
                  <c:v>87.765000000000001</c:v>
                </c:pt>
                <c:pt idx="3722">
                  <c:v>88.298000000000002</c:v>
                </c:pt>
                <c:pt idx="3723">
                  <c:v>87.867999999999995</c:v>
                </c:pt>
                <c:pt idx="3724">
                  <c:v>86.67</c:v>
                </c:pt>
                <c:pt idx="3725">
                  <c:v>85.352000000000004</c:v>
                </c:pt>
                <c:pt idx="3726">
                  <c:v>84.066999999999993</c:v>
                </c:pt>
                <c:pt idx="3727">
                  <c:v>82.495999999999995</c:v>
                </c:pt>
                <c:pt idx="3728">
                  <c:v>81.245999999999995</c:v>
                </c:pt>
                <c:pt idx="3729">
                  <c:v>83.42</c:v>
                </c:pt>
                <c:pt idx="3730">
                  <c:v>84.278999999999996</c:v>
                </c:pt>
                <c:pt idx="3731">
                  <c:v>85.415000000000006</c:v>
                </c:pt>
                <c:pt idx="3732">
                  <c:v>86.412999999999997</c:v>
                </c:pt>
                <c:pt idx="3733">
                  <c:v>86.864999999999995</c:v>
                </c:pt>
                <c:pt idx="3734">
                  <c:v>87.242999999999995</c:v>
                </c:pt>
                <c:pt idx="3735">
                  <c:v>86.608999999999995</c:v>
                </c:pt>
                <c:pt idx="3736">
                  <c:v>86.230999999999995</c:v>
                </c:pt>
                <c:pt idx="3737">
                  <c:v>84.334999999999994</c:v>
                </c:pt>
                <c:pt idx="3738">
                  <c:v>82.537000000000006</c:v>
                </c:pt>
                <c:pt idx="3739">
                  <c:v>80.11</c:v>
                </c:pt>
                <c:pt idx="3740">
                  <c:v>78.253</c:v>
                </c:pt>
                <c:pt idx="3741">
                  <c:v>74.581000000000003</c:v>
                </c:pt>
                <c:pt idx="3742">
                  <c:v>71.915999999999997</c:v>
                </c:pt>
                <c:pt idx="3743">
                  <c:v>70.260000000000005</c:v>
                </c:pt>
                <c:pt idx="3744">
                  <c:v>66.912999999999997</c:v>
                </c:pt>
                <c:pt idx="3745">
                  <c:v>65.573999999999998</c:v>
                </c:pt>
                <c:pt idx="3746">
                  <c:v>66.855000000000004</c:v>
                </c:pt>
                <c:pt idx="3747">
                  <c:v>67.506</c:v>
                </c:pt>
                <c:pt idx="3748">
                  <c:v>66.992000000000004</c:v>
                </c:pt>
                <c:pt idx="3749">
                  <c:v>65.69</c:v>
                </c:pt>
                <c:pt idx="3750">
                  <c:v>65.114999999999995</c:v>
                </c:pt>
                <c:pt idx="3751">
                  <c:v>64.028999999999996</c:v>
                </c:pt>
                <c:pt idx="3752">
                  <c:v>62.915999999999997</c:v>
                </c:pt>
                <c:pt idx="3753">
                  <c:v>59.677</c:v>
                </c:pt>
                <c:pt idx="3754">
                  <c:v>57.335000000000001</c:v>
                </c:pt>
                <c:pt idx="3755">
                  <c:v>56.320999999999998</c:v>
                </c:pt>
                <c:pt idx="3756">
                  <c:v>53.801000000000002</c:v>
                </c:pt>
                <c:pt idx="3757">
                  <c:v>52.579000000000001</c:v>
                </c:pt>
                <c:pt idx="3758">
                  <c:v>52.314999999999998</c:v>
                </c:pt>
                <c:pt idx="3759">
                  <c:v>52.058</c:v>
                </c:pt>
                <c:pt idx="3760">
                  <c:v>53.273000000000003</c:v>
                </c:pt>
                <c:pt idx="3761">
                  <c:v>54.725999999999999</c:v>
                </c:pt>
                <c:pt idx="3762">
                  <c:v>53.957999999999998</c:v>
                </c:pt>
                <c:pt idx="3763">
                  <c:v>53.170999999999999</c:v>
                </c:pt>
                <c:pt idx="3764">
                  <c:v>51.365000000000002</c:v>
                </c:pt>
                <c:pt idx="3765">
                  <c:v>51.725999999999999</c:v>
                </c:pt>
                <c:pt idx="3766">
                  <c:v>50.247</c:v>
                </c:pt>
                <c:pt idx="3767">
                  <c:v>48.905000000000001</c:v>
                </c:pt>
                <c:pt idx="3768">
                  <c:v>48.88</c:v>
                </c:pt>
                <c:pt idx="3769">
                  <c:v>50.201999999999998</c:v>
                </c:pt>
                <c:pt idx="3770">
                  <c:v>52.731999999999999</c:v>
                </c:pt>
                <c:pt idx="3771">
                  <c:v>53.762</c:v>
                </c:pt>
                <c:pt idx="3772">
                  <c:v>53.795999999999999</c:v>
                </c:pt>
                <c:pt idx="3773">
                  <c:v>52.731000000000002</c:v>
                </c:pt>
                <c:pt idx="3774">
                  <c:v>52.457999999999998</c:v>
                </c:pt>
                <c:pt idx="3775">
                  <c:v>52.097000000000001</c:v>
                </c:pt>
                <c:pt idx="3776">
                  <c:v>51.783000000000001</c:v>
                </c:pt>
                <c:pt idx="3777">
                  <c:v>53.2</c:v>
                </c:pt>
                <c:pt idx="3778">
                  <c:v>53.308</c:v>
                </c:pt>
                <c:pt idx="3779">
                  <c:v>52.116999999999997</c:v>
                </c:pt>
                <c:pt idx="3780">
                  <c:v>52.561999999999998</c:v>
                </c:pt>
                <c:pt idx="3781">
                  <c:v>53.601999999999997</c:v>
                </c:pt>
                <c:pt idx="3782">
                  <c:v>53.173999999999999</c:v>
                </c:pt>
                <c:pt idx="3783">
                  <c:v>52.006</c:v>
                </c:pt>
                <c:pt idx="3784">
                  <c:v>50.9</c:v>
                </c:pt>
                <c:pt idx="3785">
                  <c:v>49.509</c:v>
                </c:pt>
                <c:pt idx="3786">
                  <c:v>48.941000000000003</c:v>
                </c:pt>
                <c:pt idx="3787">
                  <c:v>47.052</c:v>
                </c:pt>
                <c:pt idx="3788">
                  <c:v>45.975000000000001</c:v>
                </c:pt>
                <c:pt idx="3789">
                  <c:v>44.19</c:v>
                </c:pt>
                <c:pt idx="3790">
                  <c:v>42.354999999999997</c:v>
                </c:pt>
                <c:pt idx="3791">
                  <c:v>41.57</c:v>
                </c:pt>
                <c:pt idx="3792">
                  <c:v>39.682000000000002</c:v>
                </c:pt>
                <c:pt idx="3793">
                  <c:v>38.378999999999998</c:v>
                </c:pt>
                <c:pt idx="3794">
                  <c:v>35.914999999999999</c:v>
                </c:pt>
                <c:pt idx="3795">
                  <c:v>34.378</c:v>
                </c:pt>
                <c:pt idx="3796">
                  <c:v>34.024000000000001</c:v>
                </c:pt>
                <c:pt idx="3797">
                  <c:v>35.305999999999997</c:v>
                </c:pt>
                <c:pt idx="3798">
                  <c:v>34.981000000000002</c:v>
                </c:pt>
                <c:pt idx="3799">
                  <c:v>34.274000000000001</c:v>
                </c:pt>
                <c:pt idx="3800">
                  <c:v>34.387999999999998</c:v>
                </c:pt>
                <c:pt idx="3801">
                  <c:v>34.24</c:v>
                </c:pt>
                <c:pt idx="3802">
                  <c:v>33.494</c:v>
                </c:pt>
                <c:pt idx="3803">
                  <c:v>34.485999999999997</c:v>
                </c:pt>
                <c:pt idx="3804">
                  <c:v>34.481999999999999</c:v>
                </c:pt>
                <c:pt idx="3805">
                  <c:v>34.326999999999998</c:v>
                </c:pt>
                <c:pt idx="3806">
                  <c:v>34.027000000000001</c:v>
                </c:pt>
                <c:pt idx="3807">
                  <c:v>33.338999999999999</c:v>
                </c:pt>
                <c:pt idx="3808">
                  <c:v>33.091999999999999</c:v>
                </c:pt>
                <c:pt idx="3809">
                  <c:v>36.450000000000003</c:v>
                </c:pt>
                <c:pt idx="3810">
                  <c:v>38.003</c:v>
                </c:pt>
                <c:pt idx="3811">
                  <c:v>38.817</c:v>
                </c:pt>
                <c:pt idx="3812">
                  <c:v>38.780999999999999</c:v>
                </c:pt>
                <c:pt idx="3813">
                  <c:v>38.956000000000003</c:v>
                </c:pt>
                <c:pt idx="3814">
                  <c:v>38.036000000000001</c:v>
                </c:pt>
                <c:pt idx="3815">
                  <c:v>38.506</c:v>
                </c:pt>
                <c:pt idx="3816">
                  <c:v>37.759</c:v>
                </c:pt>
                <c:pt idx="3817">
                  <c:v>37.655000000000001</c:v>
                </c:pt>
                <c:pt idx="3818">
                  <c:v>37.238</c:v>
                </c:pt>
                <c:pt idx="3819">
                  <c:v>36.915999999999997</c:v>
                </c:pt>
                <c:pt idx="3820">
                  <c:v>37.19</c:v>
                </c:pt>
                <c:pt idx="3821">
                  <c:v>36.277999999999999</c:v>
                </c:pt>
                <c:pt idx="3822">
                  <c:v>36.39</c:v>
                </c:pt>
                <c:pt idx="3823">
                  <c:v>35.829000000000001</c:v>
                </c:pt>
                <c:pt idx="3824">
                  <c:v>36.317999999999998</c:v>
                </c:pt>
                <c:pt idx="3825">
                  <c:v>37.079000000000001</c:v>
                </c:pt>
                <c:pt idx="3826">
                  <c:v>37.502000000000002</c:v>
                </c:pt>
                <c:pt idx="3827">
                  <c:v>38.170999999999999</c:v>
                </c:pt>
                <c:pt idx="3828">
                  <c:v>38.216999999999999</c:v>
                </c:pt>
                <c:pt idx="3829">
                  <c:v>38.377000000000002</c:v>
                </c:pt>
                <c:pt idx="3830">
                  <c:v>39.121000000000002</c:v>
                </c:pt>
                <c:pt idx="3831">
                  <c:v>39.116</c:v>
                </c:pt>
                <c:pt idx="3832">
                  <c:v>40.665999999999997</c:v>
                </c:pt>
                <c:pt idx="3833">
                  <c:v>41.26</c:v>
                </c:pt>
                <c:pt idx="3834">
                  <c:v>41.094000000000001</c:v>
                </c:pt>
                <c:pt idx="3835">
                  <c:v>42.712000000000003</c:v>
                </c:pt>
                <c:pt idx="3836">
                  <c:v>43.283000000000001</c:v>
                </c:pt>
                <c:pt idx="3837">
                  <c:v>42.758000000000003</c:v>
                </c:pt>
                <c:pt idx="3838">
                  <c:v>42.601999999999997</c:v>
                </c:pt>
                <c:pt idx="3839">
                  <c:v>42.46</c:v>
                </c:pt>
                <c:pt idx="3840">
                  <c:v>41.411999999999999</c:v>
                </c:pt>
                <c:pt idx="3841">
                  <c:v>40.957999999999998</c:v>
                </c:pt>
                <c:pt idx="3842">
                  <c:v>41.204000000000001</c:v>
                </c:pt>
                <c:pt idx="3843">
                  <c:v>43.223999999999997</c:v>
                </c:pt>
                <c:pt idx="3844">
                  <c:v>44.061999999999998</c:v>
                </c:pt>
                <c:pt idx="3845">
                  <c:v>43.64</c:v>
                </c:pt>
                <c:pt idx="3846">
                  <c:v>44.406999999999996</c:v>
                </c:pt>
                <c:pt idx="3847">
                  <c:v>43.188000000000002</c:v>
                </c:pt>
                <c:pt idx="3848">
                  <c:v>44.59</c:v>
                </c:pt>
                <c:pt idx="3849">
                  <c:v>43.988999999999997</c:v>
                </c:pt>
                <c:pt idx="3850">
                  <c:v>42.502000000000002</c:v>
                </c:pt>
                <c:pt idx="3851">
                  <c:v>41.566000000000003</c:v>
                </c:pt>
                <c:pt idx="3852">
                  <c:v>40.090000000000003</c:v>
                </c:pt>
                <c:pt idx="3853">
                  <c:v>38.731999999999999</c:v>
                </c:pt>
                <c:pt idx="3854">
                  <c:v>40.759</c:v>
                </c:pt>
                <c:pt idx="3855">
                  <c:v>42.478000000000002</c:v>
                </c:pt>
                <c:pt idx="3856">
                  <c:v>42.896000000000001</c:v>
                </c:pt>
                <c:pt idx="3857">
                  <c:v>45.896999999999998</c:v>
                </c:pt>
                <c:pt idx="3858">
                  <c:v>46.948999999999998</c:v>
                </c:pt>
                <c:pt idx="3859">
                  <c:v>49.188000000000002</c:v>
                </c:pt>
                <c:pt idx="3860">
                  <c:v>52.331000000000003</c:v>
                </c:pt>
                <c:pt idx="3861">
                  <c:v>53.042000000000002</c:v>
                </c:pt>
                <c:pt idx="3862">
                  <c:v>53.094000000000001</c:v>
                </c:pt>
                <c:pt idx="3863">
                  <c:v>52.79</c:v>
                </c:pt>
                <c:pt idx="3864">
                  <c:v>52.136000000000003</c:v>
                </c:pt>
                <c:pt idx="3865">
                  <c:v>51.395000000000003</c:v>
                </c:pt>
                <c:pt idx="3866">
                  <c:v>51.225000000000001</c:v>
                </c:pt>
                <c:pt idx="3867">
                  <c:v>50.613</c:v>
                </c:pt>
                <c:pt idx="3868">
                  <c:v>50.103000000000002</c:v>
                </c:pt>
                <c:pt idx="3869">
                  <c:v>48.710999999999999</c:v>
                </c:pt>
                <c:pt idx="3870">
                  <c:v>48.999000000000002</c:v>
                </c:pt>
                <c:pt idx="3871">
                  <c:v>50.49</c:v>
                </c:pt>
                <c:pt idx="3872">
                  <c:v>50.87</c:v>
                </c:pt>
                <c:pt idx="3873">
                  <c:v>51.923999999999999</c:v>
                </c:pt>
                <c:pt idx="3874">
                  <c:v>53.091000000000001</c:v>
                </c:pt>
                <c:pt idx="3875">
                  <c:v>54.118000000000002</c:v>
                </c:pt>
                <c:pt idx="3876">
                  <c:v>54.554000000000002</c:v>
                </c:pt>
                <c:pt idx="3877">
                  <c:v>55.484000000000002</c:v>
                </c:pt>
                <c:pt idx="3878">
                  <c:v>55.406999999999996</c:v>
                </c:pt>
                <c:pt idx="3879">
                  <c:v>54.484999999999999</c:v>
                </c:pt>
                <c:pt idx="3880">
                  <c:v>53.978999999999999</c:v>
                </c:pt>
                <c:pt idx="3881">
                  <c:v>53.079000000000001</c:v>
                </c:pt>
                <c:pt idx="3882">
                  <c:v>52.598999999999997</c:v>
                </c:pt>
                <c:pt idx="3883">
                  <c:v>53.963999999999999</c:v>
                </c:pt>
                <c:pt idx="3884">
                  <c:v>55.829000000000001</c:v>
                </c:pt>
                <c:pt idx="3885">
                  <c:v>55.814</c:v>
                </c:pt>
                <c:pt idx="3886">
                  <c:v>55.118000000000002</c:v>
                </c:pt>
                <c:pt idx="3887">
                  <c:v>54.122</c:v>
                </c:pt>
                <c:pt idx="3888">
                  <c:v>53.401000000000003</c:v>
                </c:pt>
                <c:pt idx="3889">
                  <c:v>52.433</c:v>
                </c:pt>
                <c:pt idx="3890">
                  <c:v>52.621000000000002</c:v>
                </c:pt>
                <c:pt idx="3891">
                  <c:v>52.133000000000003</c:v>
                </c:pt>
                <c:pt idx="3892">
                  <c:v>51.731999999999999</c:v>
                </c:pt>
                <c:pt idx="3893">
                  <c:v>51.780999999999999</c:v>
                </c:pt>
                <c:pt idx="3894">
                  <c:v>51.085999999999999</c:v>
                </c:pt>
                <c:pt idx="3895">
                  <c:v>51.314999999999998</c:v>
                </c:pt>
                <c:pt idx="3896">
                  <c:v>53.796999999999997</c:v>
                </c:pt>
                <c:pt idx="3897">
                  <c:v>56.036999999999999</c:v>
                </c:pt>
                <c:pt idx="3898">
                  <c:v>59.6</c:v>
                </c:pt>
                <c:pt idx="3899">
                  <c:v>60.411000000000001</c:v>
                </c:pt>
                <c:pt idx="3900">
                  <c:v>60.142000000000003</c:v>
                </c:pt>
                <c:pt idx="3901">
                  <c:v>60.088000000000001</c:v>
                </c:pt>
                <c:pt idx="3902">
                  <c:v>61.363999999999997</c:v>
                </c:pt>
                <c:pt idx="3903">
                  <c:v>60.819000000000003</c:v>
                </c:pt>
                <c:pt idx="3904">
                  <c:v>60.152000000000001</c:v>
                </c:pt>
                <c:pt idx="3905">
                  <c:v>60.112000000000002</c:v>
                </c:pt>
                <c:pt idx="3906">
                  <c:v>60.015999999999998</c:v>
                </c:pt>
                <c:pt idx="3907">
                  <c:v>60.235999999999997</c:v>
                </c:pt>
                <c:pt idx="3908">
                  <c:v>59.539000000000001</c:v>
                </c:pt>
                <c:pt idx="3909">
                  <c:v>59.75</c:v>
                </c:pt>
                <c:pt idx="3910">
                  <c:v>59.414999999999999</c:v>
                </c:pt>
                <c:pt idx="3911">
                  <c:v>58.68</c:v>
                </c:pt>
                <c:pt idx="3912">
                  <c:v>58.859000000000002</c:v>
                </c:pt>
                <c:pt idx="3913">
                  <c:v>59.552999999999997</c:v>
                </c:pt>
                <c:pt idx="3914">
                  <c:v>59.478999999999999</c:v>
                </c:pt>
                <c:pt idx="3915">
                  <c:v>59.436</c:v>
                </c:pt>
                <c:pt idx="3916">
                  <c:v>58.784999999999997</c:v>
                </c:pt>
                <c:pt idx="3917">
                  <c:v>58.366</c:v>
                </c:pt>
                <c:pt idx="3918">
                  <c:v>57.774999999999999</c:v>
                </c:pt>
                <c:pt idx="3919">
                  <c:v>57.55</c:v>
                </c:pt>
                <c:pt idx="3920">
                  <c:v>56.735999999999997</c:v>
                </c:pt>
                <c:pt idx="3921">
                  <c:v>56.264000000000003</c:v>
                </c:pt>
                <c:pt idx="3922">
                  <c:v>55.387999999999998</c:v>
                </c:pt>
                <c:pt idx="3923">
                  <c:v>54.744999999999997</c:v>
                </c:pt>
                <c:pt idx="3924">
                  <c:v>54.551000000000002</c:v>
                </c:pt>
                <c:pt idx="3925">
                  <c:v>53.75</c:v>
                </c:pt>
                <c:pt idx="3926">
                  <c:v>53.692999999999998</c:v>
                </c:pt>
                <c:pt idx="3927">
                  <c:v>53.777999999999999</c:v>
                </c:pt>
                <c:pt idx="3928">
                  <c:v>55.744</c:v>
                </c:pt>
                <c:pt idx="3929">
                  <c:v>56.139000000000003</c:v>
                </c:pt>
                <c:pt idx="3930">
                  <c:v>56.616999999999997</c:v>
                </c:pt>
                <c:pt idx="3931">
                  <c:v>57.658000000000001</c:v>
                </c:pt>
                <c:pt idx="3932">
                  <c:v>59.009</c:v>
                </c:pt>
                <c:pt idx="3933">
                  <c:v>58.914999999999999</c:v>
                </c:pt>
                <c:pt idx="3934">
                  <c:v>59.798000000000002</c:v>
                </c:pt>
                <c:pt idx="3935">
                  <c:v>61.185000000000002</c:v>
                </c:pt>
                <c:pt idx="3936">
                  <c:v>62.048999999999999</c:v>
                </c:pt>
                <c:pt idx="3937">
                  <c:v>61.741999999999997</c:v>
                </c:pt>
                <c:pt idx="3938">
                  <c:v>61.639000000000003</c:v>
                </c:pt>
                <c:pt idx="3939">
                  <c:v>61.043999999999997</c:v>
                </c:pt>
                <c:pt idx="3940">
                  <c:v>60.173000000000002</c:v>
                </c:pt>
                <c:pt idx="3941">
                  <c:v>59.9</c:v>
                </c:pt>
                <c:pt idx="3942">
                  <c:v>59.408000000000001</c:v>
                </c:pt>
                <c:pt idx="3943">
                  <c:v>59.207000000000001</c:v>
                </c:pt>
                <c:pt idx="3944">
                  <c:v>58.387</c:v>
                </c:pt>
                <c:pt idx="3945">
                  <c:v>58.137</c:v>
                </c:pt>
                <c:pt idx="3946">
                  <c:v>58.429000000000002</c:v>
                </c:pt>
                <c:pt idx="3947">
                  <c:v>59.252000000000002</c:v>
                </c:pt>
                <c:pt idx="3948">
                  <c:v>59.826999999999998</c:v>
                </c:pt>
                <c:pt idx="3949">
                  <c:v>61.218000000000004</c:v>
                </c:pt>
                <c:pt idx="3950">
                  <c:v>61.59</c:v>
                </c:pt>
                <c:pt idx="3951">
                  <c:v>61.773000000000003</c:v>
                </c:pt>
                <c:pt idx="3952">
                  <c:v>62.05</c:v>
                </c:pt>
                <c:pt idx="3953">
                  <c:v>63.070999999999998</c:v>
                </c:pt>
                <c:pt idx="3954">
                  <c:v>63.834000000000003</c:v>
                </c:pt>
                <c:pt idx="3955">
                  <c:v>64.825999999999993</c:v>
                </c:pt>
                <c:pt idx="3956">
                  <c:v>65.936000000000007</c:v>
                </c:pt>
                <c:pt idx="3957">
                  <c:v>66.066999999999993</c:v>
                </c:pt>
                <c:pt idx="3958">
                  <c:v>66.629000000000005</c:v>
                </c:pt>
                <c:pt idx="3959">
                  <c:v>67.72</c:v>
                </c:pt>
                <c:pt idx="3960">
                  <c:v>68.025000000000006</c:v>
                </c:pt>
                <c:pt idx="3961">
                  <c:v>68.025999999999996</c:v>
                </c:pt>
                <c:pt idx="3962">
                  <c:v>68.671000000000006</c:v>
                </c:pt>
                <c:pt idx="3963">
                  <c:v>70.153999999999996</c:v>
                </c:pt>
                <c:pt idx="3964">
                  <c:v>71.058000000000007</c:v>
                </c:pt>
                <c:pt idx="3965">
                  <c:v>72.355000000000004</c:v>
                </c:pt>
                <c:pt idx="3966">
                  <c:v>72.576999999999998</c:v>
                </c:pt>
                <c:pt idx="3967">
                  <c:v>73.137</c:v>
                </c:pt>
                <c:pt idx="3968">
                  <c:v>75.986000000000004</c:v>
                </c:pt>
                <c:pt idx="3969">
                  <c:v>77.66</c:v>
                </c:pt>
                <c:pt idx="3970">
                  <c:v>77.644999999999996</c:v>
                </c:pt>
                <c:pt idx="3971">
                  <c:v>76.947000000000003</c:v>
                </c:pt>
                <c:pt idx="3972">
                  <c:v>76.283000000000001</c:v>
                </c:pt>
                <c:pt idx="3973">
                  <c:v>75.697999999999993</c:v>
                </c:pt>
                <c:pt idx="3974">
                  <c:v>75.361999999999995</c:v>
                </c:pt>
                <c:pt idx="3975">
                  <c:v>76.628</c:v>
                </c:pt>
                <c:pt idx="3976">
                  <c:v>77.623000000000005</c:v>
                </c:pt>
                <c:pt idx="3977">
                  <c:v>78.727999999999994</c:v>
                </c:pt>
                <c:pt idx="3978">
                  <c:v>80.322000000000003</c:v>
                </c:pt>
                <c:pt idx="3979">
                  <c:v>80.278999999999996</c:v>
                </c:pt>
                <c:pt idx="3980">
                  <c:v>80.555000000000007</c:v>
                </c:pt>
                <c:pt idx="3981">
                  <c:v>80.665999999999997</c:v>
                </c:pt>
                <c:pt idx="3982">
                  <c:v>81.484999999999999</c:v>
                </c:pt>
                <c:pt idx="3983">
                  <c:v>81.003</c:v>
                </c:pt>
                <c:pt idx="3984">
                  <c:v>80.626999999999995</c:v>
                </c:pt>
                <c:pt idx="3985">
                  <c:v>81.209000000000003</c:v>
                </c:pt>
                <c:pt idx="3986">
                  <c:v>81.677000000000007</c:v>
                </c:pt>
                <c:pt idx="3987">
                  <c:v>80.748999999999995</c:v>
                </c:pt>
                <c:pt idx="3988">
                  <c:v>78.554000000000002</c:v>
                </c:pt>
                <c:pt idx="3989">
                  <c:v>77.108999999999995</c:v>
                </c:pt>
                <c:pt idx="3990">
                  <c:v>76.353999999999999</c:v>
                </c:pt>
                <c:pt idx="3991">
                  <c:v>76.141999999999996</c:v>
                </c:pt>
                <c:pt idx="3992">
                  <c:v>75.790000000000006</c:v>
                </c:pt>
                <c:pt idx="3993">
                  <c:v>75.721999999999994</c:v>
                </c:pt>
                <c:pt idx="3994">
                  <c:v>76.239999999999995</c:v>
                </c:pt>
                <c:pt idx="3995">
                  <c:v>76.566000000000003</c:v>
                </c:pt>
                <c:pt idx="3996">
                  <c:v>76.566000000000003</c:v>
                </c:pt>
                <c:pt idx="3997">
                  <c:v>75.451999999999998</c:v>
                </c:pt>
                <c:pt idx="3998">
                  <c:v>73.888000000000005</c:v>
                </c:pt>
                <c:pt idx="3999">
                  <c:v>73.138000000000005</c:v>
                </c:pt>
                <c:pt idx="4000">
                  <c:v>73.617000000000004</c:v>
                </c:pt>
                <c:pt idx="4001">
                  <c:v>74.495999999999995</c:v>
                </c:pt>
                <c:pt idx="4002">
                  <c:v>74.656000000000006</c:v>
                </c:pt>
                <c:pt idx="4003">
                  <c:v>74.822000000000003</c:v>
                </c:pt>
                <c:pt idx="4004">
                  <c:v>73.935000000000002</c:v>
                </c:pt>
                <c:pt idx="4005">
                  <c:v>73.882999999999996</c:v>
                </c:pt>
                <c:pt idx="4006">
                  <c:v>73.542000000000002</c:v>
                </c:pt>
                <c:pt idx="4007">
                  <c:v>71.501000000000005</c:v>
                </c:pt>
                <c:pt idx="4008">
                  <c:v>72.545000000000002</c:v>
                </c:pt>
                <c:pt idx="4009">
                  <c:v>75.801000000000002</c:v>
                </c:pt>
                <c:pt idx="4010">
                  <c:v>77.820999999999998</c:v>
                </c:pt>
                <c:pt idx="4011">
                  <c:v>78.183000000000007</c:v>
                </c:pt>
                <c:pt idx="4012">
                  <c:v>78.158000000000001</c:v>
                </c:pt>
                <c:pt idx="4013">
                  <c:v>77.081999999999994</c:v>
                </c:pt>
                <c:pt idx="4014">
                  <c:v>74.510999999999996</c:v>
                </c:pt>
                <c:pt idx="4015">
                  <c:v>73.991</c:v>
                </c:pt>
                <c:pt idx="4016">
                  <c:v>73.881</c:v>
                </c:pt>
                <c:pt idx="4017">
                  <c:v>74.158000000000001</c:v>
                </c:pt>
                <c:pt idx="4018">
                  <c:v>75.510000000000005</c:v>
                </c:pt>
                <c:pt idx="4019">
                  <c:v>76.480999999999995</c:v>
                </c:pt>
                <c:pt idx="4020">
                  <c:v>77.138999999999996</c:v>
                </c:pt>
                <c:pt idx="4021">
                  <c:v>78.7</c:v>
                </c:pt>
                <c:pt idx="4022">
                  <c:v>81.674000000000007</c:v>
                </c:pt>
                <c:pt idx="4023">
                  <c:v>82.986999999999995</c:v>
                </c:pt>
                <c:pt idx="4024">
                  <c:v>84.013999999999996</c:v>
                </c:pt>
                <c:pt idx="4025">
                  <c:v>84.578000000000003</c:v>
                </c:pt>
                <c:pt idx="4026">
                  <c:v>85.908000000000001</c:v>
                </c:pt>
                <c:pt idx="4027">
                  <c:v>86.436999999999998</c:v>
                </c:pt>
                <c:pt idx="4028">
                  <c:v>85.856999999999999</c:v>
                </c:pt>
                <c:pt idx="4029">
                  <c:v>85.617999999999995</c:v>
                </c:pt>
                <c:pt idx="4030">
                  <c:v>85.314999999999998</c:v>
                </c:pt>
                <c:pt idx="4031">
                  <c:v>83.879000000000005</c:v>
                </c:pt>
                <c:pt idx="4032">
                  <c:v>82.8</c:v>
                </c:pt>
                <c:pt idx="4033">
                  <c:v>82.525000000000006</c:v>
                </c:pt>
                <c:pt idx="4034">
                  <c:v>84.209000000000003</c:v>
                </c:pt>
                <c:pt idx="4035">
                  <c:v>83.84</c:v>
                </c:pt>
                <c:pt idx="4036">
                  <c:v>84.921000000000006</c:v>
                </c:pt>
                <c:pt idx="4037">
                  <c:v>84.846999999999994</c:v>
                </c:pt>
                <c:pt idx="4038">
                  <c:v>83.768000000000001</c:v>
                </c:pt>
                <c:pt idx="4039">
                  <c:v>81.042000000000002</c:v>
                </c:pt>
                <c:pt idx="4040">
                  <c:v>80.218000000000004</c:v>
                </c:pt>
                <c:pt idx="4041">
                  <c:v>80.397999999999996</c:v>
                </c:pt>
                <c:pt idx="4042">
                  <c:v>81.105999999999995</c:v>
                </c:pt>
                <c:pt idx="4043">
                  <c:v>81.938999999999993</c:v>
                </c:pt>
                <c:pt idx="4044">
                  <c:v>81.822000000000003</c:v>
                </c:pt>
                <c:pt idx="4045">
                  <c:v>82.025999999999996</c:v>
                </c:pt>
                <c:pt idx="4046">
                  <c:v>83.491</c:v>
                </c:pt>
                <c:pt idx="4047">
                  <c:v>83.638000000000005</c:v>
                </c:pt>
                <c:pt idx="4048">
                  <c:v>84.102000000000004</c:v>
                </c:pt>
                <c:pt idx="4049">
                  <c:v>83.963999999999999</c:v>
                </c:pt>
                <c:pt idx="4050">
                  <c:v>84.506</c:v>
                </c:pt>
                <c:pt idx="4051">
                  <c:v>82.33</c:v>
                </c:pt>
                <c:pt idx="4052">
                  <c:v>81.661000000000001</c:v>
                </c:pt>
                <c:pt idx="4053">
                  <c:v>80.861000000000004</c:v>
                </c:pt>
                <c:pt idx="4054">
                  <c:v>80.787999999999997</c:v>
                </c:pt>
                <c:pt idx="4055">
                  <c:v>80.787999999999997</c:v>
                </c:pt>
                <c:pt idx="4056">
                  <c:v>80.787999999999997</c:v>
                </c:pt>
                <c:pt idx="4057">
                  <c:v>80.787999999999997</c:v>
                </c:pt>
                <c:pt idx="4058">
                  <c:v>80.698999999999998</c:v>
                </c:pt>
                <c:pt idx="4059">
                  <c:v>79.631</c:v>
                </c:pt>
                <c:pt idx="4060">
                  <c:v>77.793000000000006</c:v>
                </c:pt>
                <c:pt idx="4061">
                  <c:v>75.599000000000004</c:v>
                </c:pt>
                <c:pt idx="4062">
                  <c:v>75.055999999999997</c:v>
                </c:pt>
                <c:pt idx="4063">
                  <c:v>70.768000000000001</c:v>
                </c:pt>
                <c:pt idx="4064">
                  <c:v>70.174999999999997</c:v>
                </c:pt>
                <c:pt idx="4065">
                  <c:v>71.55</c:v>
                </c:pt>
                <c:pt idx="4066">
                  <c:v>71.322000000000003</c:v>
                </c:pt>
                <c:pt idx="4067">
                  <c:v>70.573999999999998</c:v>
                </c:pt>
                <c:pt idx="4068">
                  <c:v>69.935000000000002</c:v>
                </c:pt>
                <c:pt idx="4069">
                  <c:v>68.543999999999997</c:v>
                </c:pt>
                <c:pt idx="4070">
                  <c:v>68.179000000000002</c:v>
                </c:pt>
                <c:pt idx="4071">
                  <c:v>68.179000000000002</c:v>
                </c:pt>
                <c:pt idx="4072">
                  <c:v>68.179000000000002</c:v>
                </c:pt>
                <c:pt idx="4073">
                  <c:v>68.179000000000002</c:v>
                </c:pt>
                <c:pt idx="4074">
                  <c:v>68.179000000000002</c:v>
                </c:pt>
                <c:pt idx="4075">
                  <c:v>66.918000000000006</c:v>
                </c:pt>
                <c:pt idx="4076">
                  <c:v>66.242000000000004</c:v>
                </c:pt>
                <c:pt idx="4077">
                  <c:v>56.54</c:v>
                </c:pt>
                <c:pt idx="4078">
                  <c:v>53.246000000000002</c:v>
                </c:pt>
                <c:pt idx="4079">
                  <c:v>52.11</c:v>
                </c:pt>
                <c:pt idx="4080">
                  <c:v>51.408000000000001</c:v>
                </c:pt>
                <c:pt idx="4081">
                  <c:v>51.274999999999999</c:v>
                </c:pt>
                <c:pt idx="4082">
                  <c:v>51.454999999999998</c:v>
                </c:pt>
                <c:pt idx="4083">
                  <c:v>53.057000000000002</c:v>
                </c:pt>
                <c:pt idx="4084">
                  <c:v>58.359000000000002</c:v>
                </c:pt>
                <c:pt idx="4085">
                  <c:v>60.546999999999997</c:v>
                </c:pt>
                <c:pt idx="4086">
                  <c:v>62.786999999999999</c:v>
                </c:pt>
                <c:pt idx="4087">
                  <c:v>64.451999999999998</c:v>
                </c:pt>
                <c:pt idx="4088">
                  <c:v>67.677999999999997</c:v>
                </c:pt>
                <c:pt idx="4089">
                  <c:v>71.593000000000004</c:v>
                </c:pt>
                <c:pt idx="4090">
                  <c:v>72.694000000000003</c:v>
                </c:pt>
                <c:pt idx="4091">
                  <c:v>73.28</c:v>
                </c:pt>
                <c:pt idx="4092">
                  <c:v>74.77</c:v>
                </c:pt>
                <c:pt idx="4093">
                  <c:v>75.099000000000004</c:v>
                </c:pt>
                <c:pt idx="4094">
                  <c:v>72.150000000000006</c:v>
                </c:pt>
                <c:pt idx="4095">
                  <c:v>69.902000000000001</c:v>
                </c:pt>
                <c:pt idx="4096">
                  <c:v>64.343999999999994</c:v>
                </c:pt>
                <c:pt idx="4097">
                  <c:v>60.628</c:v>
                </c:pt>
                <c:pt idx="4098">
                  <c:v>60.25</c:v>
                </c:pt>
                <c:pt idx="4099">
                  <c:v>61.161000000000001</c:v>
                </c:pt>
                <c:pt idx="4100">
                  <c:v>62.265999999999998</c:v>
                </c:pt>
                <c:pt idx="4101">
                  <c:v>63.569000000000003</c:v>
                </c:pt>
                <c:pt idx="4102">
                  <c:v>63.453000000000003</c:v>
                </c:pt>
                <c:pt idx="4103">
                  <c:v>63.65</c:v>
                </c:pt>
                <c:pt idx="4104">
                  <c:v>65.117000000000004</c:v>
                </c:pt>
                <c:pt idx="4105">
                  <c:v>67.194999999999993</c:v>
                </c:pt>
                <c:pt idx="4106">
                  <c:v>69.119</c:v>
                </c:pt>
                <c:pt idx="4107">
                  <c:v>69.427000000000007</c:v>
                </c:pt>
                <c:pt idx="4108">
                  <c:v>69.83</c:v>
                </c:pt>
                <c:pt idx="4109">
                  <c:v>71.754000000000005</c:v>
                </c:pt>
                <c:pt idx="4110">
                  <c:v>71.834999999999994</c:v>
                </c:pt>
                <c:pt idx="4111">
                  <c:v>71.700999999999993</c:v>
                </c:pt>
                <c:pt idx="4112">
                  <c:v>70.933000000000007</c:v>
                </c:pt>
                <c:pt idx="4113">
                  <c:v>70.864000000000004</c:v>
                </c:pt>
                <c:pt idx="4114">
                  <c:v>68.841999999999999</c:v>
                </c:pt>
                <c:pt idx="4115">
                  <c:v>67.903999999999996</c:v>
                </c:pt>
                <c:pt idx="4116">
                  <c:v>66.369</c:v>
                </c:pt>
                <c:pt idx="4117">
                  <c:v>64.923000000000002</c:v>
                </c:pt>
                <c:pt idx="4118">
                  <c:v>62.326999999999998</c:v>
                </c:pt>
                <c:pt idx="4119">
                  <c:v>60.390999999999998</c:v>
                </c:pt>
                <c:pt idx="4120">
                  <c:v>58.741</c:v>
                </c:pt>
                <c:pt idx="4121">
                  <c:v>56.015000000000001</c:v>
                </c:pt>
                <c:pt idx="4122">
                  <c:v>54.866</c:v>
                </c:pt>
                <c:pt idx="4123">
                  <c:v>53.643999999999998</c:v>
                </c:pt>
                <c:pt idx="4124">
                  <c:v>53.372999999999998</c:v>
                </c:pt>
                <c:pt idx="4125">
                  <c:v>50.936</c:v>
                </c:pt>
                <c:pt idx="4126">
                  <c:v>48.164000000000001</c:v>
                </c:pt>
                <c:pt idx="4127">
                  <c:v>47.188000000000002</c:v>
                </c:pt>
                <c:pt idx="4128">
                  <c:v>45.497</c:v>
                </c:pt>
                <c:pt idx="4129">
                  <c:v>44.564999999999998</c:v>
                </c:pt>
                <c:pt idx="4130">
                  <c:v>41.783999999999999</c:v>
                </c:pt>
                <c:pt idx="4131">
                  <c:v>40.776000000000003</c:v>
                </c:pt>
                <c:pt idx="4132">
                  <c:v>39.566000000000003</c:v>
                </c:pt>
                <c:pt idx="4133">
                  <c:v>37.795000000000002</c:v>
                </c:pt>
                <c:pt idx="4134">
                  <c:v>36.692</c:v>
                </c:pt>
                <c:pt idx="4135">
                  <c:v>34.750999999999998</c:v>
                </c:pt>
                <c:pt idx="4136">
                  <c:v>34.261000000000003</c:v>
                </c:pt>
                <c:pt idx="4137">
                  <c:v>33.628999999999998</c:v>
                </c:pt>
                <c:pt idx="4138">
                  <c:v>32.277999999999999</c:v>
                </c:pt>
                <c:pt idx="4139">
                  <c:v>31.7</c:v>
                </c:pt>
                <c:pt idx="4140">
                  <c:v>30.11</c:v>
                </c:pt>
                <c:pt idx="4141">
                  <c:v>31.227</c:v>
                </c:pt>
                <c:pt idx="4142">
                  <c:v>30.283999999999999</c:v>
                </c:pt>
                <c:pt idx="4143">
                  <c:v>29.811</c:v>
                </c:pt>
                <c:pt idx="4144">
                  <c:v>29.19</c:v>
                </c:pt>
                <c:pt idx="4145">
                  <c:v>28.824000000000002</c:v>
                </c:pt>
                <c:pt idx="4146">
                  <c:v>28.523</c:v>
                </c:pt>
                <c:pt idx="4147">
                  <c:v>26.824000000000002</c:v>
                </c:pt>
                <c:pt idx="4148">
                  <c:v>27.664999999999999</c:v>
                </c:pt>
                <c:pt idx="4149">
                  <c:v>27.35</c:v>
                </c:pt>
                <c:pt idx="4150">
                  <c:v>27.11</c:v>
                </c:pt>
                <c:pt idx="4151">
                  <c:v>27.600999999999999</c:v>
                </c:pt>
                <c:pt idx="4152">
                  <c:v>26.247</c:v>
                </c:pt>
                <c:pt idx="4153">
                  <c:v>26.581</c:v>
                </c:pt>
                <c:pt idx="4154">
                  <c:v>29.181999999999999</c:v>
                </c:pt>
                <c:pt idx="4155">
                  <c:v>32.357999999999997</c:v>
                </c:pt>
                <c:pt idx="4156">
                  <c:v>32.832000000000001</c:v>
                </c:pt>
                <c:pt idx="4157">
                  <c:v>33.031999999999996</c:v>
                </c:pt>
                <c:pt idx="4158">
                  <c:v>33.258000000000003</c:v>
                </c:pt>
                <c:pt idx="4159">
                  <c:v>32.173999999999999</c:v>
                </c:pt>
                <c:pt idx="4160">
                  <c:v>33.222000000000001</c:v>
                </c:pt>
                <c:pt idx="4161">
                  <c:v>33.351999999999997</c:v>
                </c:pt>
                <c:pt idx="4162">
                  <c:v>35.648000000000003</c:v>
                </c:pt>
                <c:pt idx="4163">
                  <c:v>37.090000000000003</c:v>
                </c:pt>
                <c:pt idx="4164">
                  <c:v>37.603000000000002</c:v>
                </c:pt>
                <c:pt idx="4165">
                  <c:v>37.893999999999998</c:v>
                </c:pt>
                <c:pt idx="4166">
                  <c:v>38.360999999999997</c:v>
                </c:pt>
                <c:pt idx="4167">
                  <c:v>38.497999999999998</c:v>
                </c:pt>
                <c:pt idx="4168">
                  <c:v>39.311999999999998</c:v>
                </c:pt>
                <c:pt idx="4169">
                  <c:v>38.613</c:v>
                </c:pt>
                <c:pt idx="4170">
                  <c:v>38.97</c:v>
                </c:pt>
                <c:pt idx="4171">
                  <c:v>39.033999999999999</c:v>
                </c:pt>
                <c:pt idx="4172">
                  <c:v>39.100999999999999</c:v>
                </c:pt>
                <c:pt idx="4173">
                  <c:v>39.430999999999997</c:v>
                </c:pt>
                <c:pt idx="4174">
                  <c:v>39.81</c:v>
                </c:pt>
                <c:pt idx="4175">
                  <c:v>40.357999999999997</c:v>
                </c:pt>
                <c:pt idx="4176">
                  <c:v>39.524000000000001</c:v>
                </c:pt>
                <c:pt idx="4177">
                  <c:v>40.279000000000003</c:v>
                </c:pt>
                <c:pt idx="4178">
                  <c:v>40.691000000000003</c:v>
                </c:pt>
                <c:pt idx="4179">
                  <c:v>40.030999999999999</c:v>
                </c:pt>
                <c:pt idx="4180">
                  <c:v>41.192999999999998</c:v>
                </c:pt>
                <c:pt idx="4181">
                  <c:v>44.927</c:v>
                </c:pt>
                <c:pt idx="4182">
                  <c:v>46.2</c:v>
                </c:pt>
                <c:pt idx="4183">
                  <c:v>46.956000000000003</c:v>
                </c:pt>
                <c:pt idx="4184">
                  <c:v>46.73</c:v>
                </c:pt>
                <c:pt idx="4185">
                  <c:v>46.719000000000001</c:v>
                </c:pt>
                <c:pt idx="4186">
                  <c:v>46.045999999999999</c:v>
                </c:pt>
                <c:pt idx="4187">
                  <c:v>45.970999999999997</c:v>
                </c:pt>
                <c:pt idx="4188">
                  <c:v>44.762</c:v>
                </c:pt>
                <c:pt idx="4189">
                  <c:v>44.46</c:v>
                </c:pt>
                <c:pt idx="4190">
                  <c:v>44.133000000000003</c:v>
                </c:pt>
                <c:pt idx="4191">
                  <c:v>42.536999999999999</c:v>
                </c:pt>
                <c:pt idx="4192">
                  <c:v>41.713000000000001</c:v>
                </c:pt>
                <c:pt idx="4193">
                  <c:v>41.835999999999999</c:v>
                </c:pt>
                <c:pt idx="4194">
                  <c:v>41.69</c:v>
                </c:pt>
                <c:pt idx="4195">
                  <c:v>41.011000000000003</c:v>
                </c:pt>
                <c:pt idx="4196">
                  <c:v>42.444000000000003</c:v>
                </c:pt>
                <c:pt idx="4197">
                  <c:v>44.457999999999998</c:v>
                </c:pt>
                <c:pt idx="4198">
                  <c:v>45.097999999999999</c:v>
                </c:pt>
                <c:pt idx="4199">
                  <c:v>44.555999999999997</c:v>
                </c:pt>
                <c:pt idx="4200">
                  <c:v>43.360999999999997</c:v>
                </c:pt>
                <c:pt idx="4201">
                  <c:v>42.725000000000001</c:v>
                </c:pt>
                <c:pt idx="4202">
                  <c:v>42.347999999999999</c:v>
                </c:pt>
                <c:pt idx="4203">
                  <c:v>41.722999999999999</c:v>
                </c:pt>
                <c:pt idx="4204">
                  <c:v>42.481000000000002</c:v>
                </c:pt>
                <c:pt idx="4205">
                  <c:v>43.911999999999999</c:v>
                </c:pt>
                <c:pt idx="4206">
                  <c:v>43.21</c:v>
                </c:pt>
                <c:pt idx="4207">
                  <c:v>42.597999999999999</c:v>
                </c:pt>
                <c:pt idx="4208">
                  <c:v>41.268999999999998</c:v>
                </c:pt>
                <c:pt idx="4209">
                  <c:v>42.957000000000001</c:v>
                </c:pt>
                <c:pt idx="4210">
                  <c:v>42.398000000000003</c:v>
                </c:pt>
                <c:pt idx="4211">
                  <c:v>41.795000000000002</c:v>
                </c:pt>
                <c:pt idx="4212">
                  <c:v>40.923999999999999</c:v>
                </c:pt>
                <c:pt idx="4213">
                  <c:v>40.037999999999997</c:v>
                </c:pt>
                <c:pt idx="4214">
                  <c:v>41.015000000000001</c:v>
                </c:pt>
                <c:pt idx="4215">
                  <c:v>40.97</c:v>
                </c:pt>
                <c:pt idx="4216">
                  <c:v>41.261000000000003</c:v>
                </c:pt>
                <c:pt idx="4217">
                  <c:v>40.520000000000003</c:v>
                </c:pt>
                <c:pt idx="4218">
                  <c:v>40.005000000000003</c:v>
                </c:pt>
                <c:pt idx="4219">
                  <c:v>39.475000000000001</c:v>
                </c:pt>
                <c:pt idx="4220">
                  <c:v>39.872999999999998</c:v>
                </c:pt>
                <c:pt idx="4221">
                  <c:v>40.472000000000001</c:v>
                </c:pt>
                <c:pt idx="4222">
                  <c:v>41.448999999999998</c:v>
                </c:pt>
                <c:pt idx="4223">
                  <c:v>41.353000000000002</c:v>
                </c:pt>
                <c:pt idx="4224">
                  <c:v>41.688000000000002</c:v>
                </c:pt>
                <c:pt idx="4225">
                  <c:v>42.468000000000004</c:v>
                </c:pt>
                <c:pt idx="4226">
                  <c:v>42.543999999999997</c:v>
                </c:pt>
                <c:pt idx="4227">
                  <c:v>41.415999999999997</c:v>
                </c:pt>
                <c:pt idx="4228">
                  <c:v>41.238999999999997</c:v>
                </c:pt>
                <c:pt idx="4229">
                  <c:v>40.097999999999999</c:v>
                </c:pt>
                <c:pt idx="4230">
                  <c:v>39.837000000000003</c:v>
                </c:pt>
                <c:pt idx="4231">
                  <c:v>39.875</c:v>
                </c:pt>
                <c:pt idx="4232">
                  <c:v>40.100999999999999</c:v>
                </c:pt>
                <c:pt idx="4233">
                  <c:v>40.267000000000003</c:v>
                </c:pt>
                <c:pt idx="4234">
                  <c:v>39.253999999999998</c:v>
                </c:pt>
                <c:pt idx="4235">
                  <c:v>39.07</c:v>
                </c:pt>
                <c:pt idx="4236">
                  <c:v>38.487000000000002</c:v>
                </c:pt>
                <c:pt idx="4237">
                  <c:v>38.024000000000001</c:v>
                </c:pt>
                <c:pt idx="4238">
                  <c:v>38.689</c:v>
                </c:pt>
                <c:pt idx="4239">
                  <c:v>40.512</c:v>
                </c:pt>
                <c:pt idx="4240">
                  <c:v>40.542999999999999</c:v>
                </c:pt>
                <c:pt idx="4241">
                  <c:v>40.014000000000003</c:v>
                </c:pt>
                <c:pt idx="4242">
                  <c:v>39.649000000000001</c:v>
                </c:pt>
                <c:pt idx="4243">
                  <c:v>41.045000000000002</c:v>
                </c:pt>
                <c:pt idx="4244">
                  <c:v>41.801000000000002</c:v>
                </c:pt>
                <c:pt idx="4245">
                  <c:v>41.978999999999999</c:v>
                </c:pt>
                <c:pt idx="4246">
                  <c:v>40.783999999999999</c:v>
                </c:pt>
                <c:pt idx="4247">
                  <c:v>40.444000000000003</c:v>
                </c:pt>
                <c:pt idx="4248">
                  <c:v>40.018000000000001</c:v>
                </c:pt>
                <c:pt idx="4249">
                  <c:v>38.930999999999997</c:v>
                </c:pt>
                <c:pt idx="4250">
                  <c:v>38.829000000000001</c:v>
                </c:pt>
                <c:pt idx="4251">
                  <c:v>37.631999999999998</c:v>
                </c:pt>
                <c:pt idx="4252">
                  <c:v>37.404000000000003</c:v>
                </c:pt>
                <c:pt idx="4253">
                  <c:v>37.884</c:v>
                </c:pt>
                <c:pt idx="4254">
                  <c:v>39.542000000000002</c:v>
                </c:pt>
                <c:pt idx="4255">
                  <c:v>42.154000000000003</c:v>
                </c:pt>
                <c:pt idx="4256">
                  <c:v>43.305</c:v>
                </c:pt>
                <c:pt idx="4257">
                  <c:v>43.564</c:v>
                </c:pt>
                <c:pt idx="4258">
                  <c:v>43.155000000000001</c:v>
                </c:pt>
                <c:pt idx="4259">
                  <c:v>42.774999999999999</c:v>
                </c:pt>
                <c:pt idx="4260">
                  <c:v>44.136000000000003</c:v>
                </c:pt>
                <c:pt idx="4261">
                  <c:v>47.052999999999997</c:v>
                </c:pt>
                <c:pt idx="4262">
                  <c:v>50.103000000000002</c:v>
                </c:pt>
                <c:pt idx="4263">
                  <c:v>52.094000000000001</c:v>
                </c:pt>
                <c:pt idx="4264">
                  <c:v>53.534999999999997</c:v>
                </c:pt>
                <c:pt idx="4265">
                  <c:v>54.155999999999999</c:v>
                </c:pt>
                <c:pt idx="4266">
                  <c:v>54.841000000000001</c:v>
                </c:pt>
                <c:pt idx="4267">
                  <c:v>55.164000000000001</c:v>
                </c:pt>
                <c:pt idx="4268">
                  <c:v>55.206000000000003</c:v>
                </c:pt>
                <c:pt idx="4269">
                  <c:v>54.475000000000001</c:v>
                </c:pt>
                <c:pt idx="4270">
                  <c:v>53.244999999999997</c:v>
                </c:pt>
                <c:pt idx="4271">
                  <c:v>51.914000000000001</c:v>
                </c:pt>
                <c:pt idx="4272">
                  <c:v>51.837000000000003</c:v>
                </c:pt>
                <c:pt idx="4273">
                  <c:v>50.844999999999999</c:v>
                </c:pt>
                <c:pt idx="4274">
                  <c:v>52.473999999999997</c:v>
                </c:pt>
                <c:pt idx="4275">
                  <c:v>54.465000000000003</c:v>
                </c:pt>
                <c:pt idx="4276">
                  <c:v>54.793999999999997</c:v>
                </c:pt>
                <c:pt idx="4277">
                  <c:v>54.648000000000003</c:v>
                </c:pt>
                <c:pt idx="4278">
                  <c:v>54.024999999999999</c:v>
                </c:pt>
                <c:pt idx="4279">
                  <c:v>54.722999999999999</c:v>
                </c:pt>
                <c:pt idx="4280">
                  <c:v>55.381999999999998</c:v>
                </c:pt>
                <c:pt idx="4281">
                  <c:v>55.255000000000003</c:v>
                </c:pt>
                <c:pt idx="4282">
                  <c:v>55.287999999999997</c:v>
                </c:pt>
                <c:pt idx="4283">
                  <c:v>55.811999999999998</c:v>
                </c:pt>
                <c:pt idx="4284">
                  <c:v>56.826999999999998</c:v>
                </c:pt>
                <c:pt idx="4285">
                  <c:v>56.838000000000001</c:v>
                </c:pt>
                <c:pt idx="4286">
                  <c:v>55.798999999999999</c:v>
                </c:pt>
                <c:pt idx="4287">
                  <c:v>55.216000000000001</c:v>
                </c:pt>
                <c:pt idx="4288">
                  <c:v>54.289000000000001</c:v>
                </c:pt>
                <c:pt idx="4289">
                  <c:v>53.713000000000001</c:v>
                </c:pt>
                <c:pt idx="4290">
                  <c:v>52.180999999999997</c:v>
                </c:pt>
                <c:pt idx="4291">
                  <c:v>52.628</c:v>
                </c:pt>
                <c:pt idx="4292">
                  <c:v>53.046999999999997</c:v>
                </c:pt>
                <c:pt idx="4293">
                  <c:v>52.317</c:v>
                </c:pt>
                <c:pt idx="4294">
                  <c:v>51.994</c:v>
                </c:pt>
                <c:pt idx="4295">
                  <c:v>50.4</c:v>
                </c:pt>
                <c:pt idx="4296">
                  <c:v>50.517000000000003</c:v>
                </c:pt>
                <c:pt idx="4297">
                  <c:v>51.963000000000001</c:v>
                </c:pt>
                <c:pt idx="4298">
                  <c:v>52.863999999999997</c:v>
                </c:pt>
                <c:pt idx="4299">
                  <c:v>52.860999999999997</c:v>
                </c:pt>
                <c:pt idx="4300">
                  <c:v>52.786999999999999</c:v>
                </c:pt>
                <c:pt idx="4301">
                  <c:v>52.829000000000001</c:v>
                </c:pt>
                <c:pt idx="4302">
                  <c:v>51.854999999999997</c:v>
                </c:pt>
                <c:pt idx="4303">
                  <c:v>51.83</c:v>
                </c:pt>
                <c:pt idx="4304">
                  <c:v>50.378</c:v>
                </c:pt>
                <c:pt idx="4305">
                  <c:v>49.651000000000003</c:v>
                </c:pt>
                <c:pt idx="4306">
                  <c:v>49.226999999999997</c:v>
                </c:pt>
                <c:pt idx="4307">
                  <c:v>47.695</c:v>
                </c:pt>
                <c:pt idx="4308">
                  <c:v>47.85</c:v>
                </c:pt>
                <c:pt idx="4309">
                  <c:v>46.601999999999997</c:v>
                </c:pt>
                <c:pt idx="4310">
                  <c:v>46.115000000000002</c:v>
                </c:pt>
                <c:pt idx="4311">
                  <c:v>45.183</c:v>
                </c:pt>
                <c:pt idx="4312">
                  <c:v>43.49</c:v>
                </c:pt>
                <c:pt idx="4313">
                  <c:v>43.485999999999997</c:v>
                </c:pt>
                <c:pt idx="4314">
                  <c:v>45.304000000000002</c:v>
                </c:pt>
                <c:pt idx="4315">
                  <c:v>48.116</c:v>
                </c:pt>
                <c:pt idx="4316">
                  <c:v>49.982999999999997</c:v>
                </c:pt>
                <c:pt idx="4317">
                  <c:v>51.634</c:v>
                </c:pt>
                <c:pt idx="4318">
                  <c:v>53.540999999999997</c:v>
                </c:pt>
                <c:pt idx="4319">
                  <c:v>55.36</c:v>
                </c:pt>
                <c:pt idx="4320">
                  <c:v>56.719000000000001</c:v>
                </c:pt>
                <c:pt idx="4321">
                  <c:v>56.222999999999999</c:v>
                </c:pt>
                <c:pt idx="4322">
                  <c:v>56.04</c:v>
                </c:pt>
                <c:pt idx="4323">
                  <c:v>55.93</c:v>
                </c:pt>
                <c:pt idx="4324">
                  <c:v>58.722000000000001</c:v>
                </c:pt>
                <c:pt idx="4325">
                  <c:v>60.247</c:v>
                </c:pt>
                <c:pt idx="4326">
                  <c:v>61.216999999999999</c:v>
                </c:pt>
                <c:pt idx="4327">
                  <c:v>61.408000000000001</c:v>
                </c:pt>
                <c:pt idx="4328">
                  <c:v>61.41</c:v>
                </c:pt>
                <c:pt idx="4329">
                  <c:v>61.164000000000001</c:v>
                </c:pt>
                <c:pt idx="4330">
                  <c:v>61.198999999999998</c:v>
                </c:pt>
                <c:pt idx="4331">
                  <c:v>60.725000000000001</c:v>
                </c:pt>
                <c:pt idx="4332">
                  <c:v>60.624000000000002</c:v>
                </c:pt>
                <c:pt idx="4333">
                  <c:v>59.764000000000003</c:v>
                </c:pt>
                <c:pt idx="4334">
                  <c:v>59.654000000000003</c:v>
                </c:pt>
                <c:pt idx="4335">
                  <c:v>59.558</c:v>
                </c:pt>
                <c:pt idx="4336">
                  <c:v>58.485999999999997</c:v>
                </c:pt>
                <c:pt idx="4337">
                  <c:v>58.259</c:v>
                </c:pt>
                <c:pt idx="4338">
                  <c:v>56.77</c:v>
                </c:pt>
                <c:pt idx="4339">
                  <c:v>56.27</c:v>
                </c:pt>
                <c:pt idx="4340">
                  <c:v>55.887</c:v>
                </c:pt>
                <c:pt idx="4341">
                  <c:v>55.466999999999999</c:v>
                </c:pt>
                <c:pt idx="4342">
                  <c:v>55.347000000000001</c:v>
                </c:pt>
                <c:pt idx="4343">
                  <c:v>55.633000000000003</c:v>
                </c:pt>
                <c:pt idx="4344">
                  <c:v>55.688000000000002</c:v>
                </c:pt>
                <c:pt idx="4345">
                  <c:v>54.86</c:v>
                </c:pt>
                <c:pt idx="4346">
                  <c:v>55.366</c:v>
                </c:pt>
                <c:pt idx="4347">
                  <c:v>57.192999999999998</c:v>
                </c:pt>
                <c:pt idx="4348">
                  <c:v>57.322000000000003</c:v>
                </c:pt>
                <c:pt idx="4349">
                  <c:v>57.109000000000002</c:v>
                </c:pt>
                <c:pt idx="4350">
                  <c:v>53.98</c:v>
                </c:pt>
                <c:pt idx="4351">
                  <c:v>51.720999999999997</c:v>
                </c:pt>
                <c:pt idx="4352">
                  <c:v>51.587000000000003</c:v>
                </c:pt>
                <c:pt idx="4353">
                  <c:v>52.374000000000002</c:v>
                </c:pt>
                <c:pt idx="4354">
                  <c:v>55.534999999999997</c:v>
                </c:pt>
                <c:pt idx="4355">
                  <c:v>59.195999999999998</c:v>
                </c:pt>
                <c:pt idx="4356">
                  <c:v>60.759</c:v>
                </c:pt>
                <c:pt idx="4357">
                  <c:v>62.804000000000002</c:v>
                </c:pt>
                <c:pt idx="4358">
                  <c:v>65.938999999999993</c:v>
                </c:pt>
                <c:pt idx="4359">
                  <c:v>67.445999999999998</c:v>
                </c:pt>
                <c:pt idx="4360">
                  <c:v>68.527000000000001</c:v>
                </c:pt>
                <c:pt idx="4361">
                  <c:v>70.08</c:v>
                </c:pt>
                <c:pt idx="4362">
                  <c:v>70.516000000000005</c:v>
                </c:pt>
                <c:pt idx="4363">
                  <c:v>70.531999999999996</c:v>
                </c:pt>
                <c:pt idx="4364">
                  <c:v>70.034999999999997</c:v>
                </c:pt>
                <c:pt idx="4365">
                  <c:v>69.792000000000002</c:v>
                </c:pt>
                <c:pt idx="4366">
                  <c:v>69.763999999999996</c:v>
                </c:pt>
                <c:pt idx="4367">
                  <c:v>69.736000000000004</c:v>
                </c:pt>
                <c:pt idx="4368">
                  <c:v>69.736000000000004</c:v>
                </c:pt>
                <c:pt idx="4369">
                  <c:v>68.7</c:v>
                </c:pt>
                <c:pt idx="4370">
                  <c:v>67.108000000000004</c:v>
                </c:pt>
                <c:pt idx="4371">
                  <c:v>67.436999999999998</c:v>
                </c:pt>
                <c:pt idx="4372">
                  <c:v>66.343000000000004</c:v>
                </c:pt>
                <c:pt idx="4373">
                  <c:v>69.116</c:v>
                </c:pt>
                <c:pt idx="4374">
                  <c:v>73.335999999999999</c:v>
                </c:pt>
                <c:pt idx="4375">
                  <c:v>76.983999999999995</c:v>
                </c:pt>
                <c:pt idx="4376">
                  <c:v>78.138999999999996</c:v>
                </c:pt>
                <c:pt idx="4377">
                  <c:v>77.986000000000004</c:v>
                </c:pt>
                <c:pt idx="4378">
                  <c:v>76.194999999999993</c:v>
                </c:pt>
                <c:pt idx="4379">
                  <c:v>75.108000000000004</c:v>
                </c:pt>
                <c:pt idx="4380">
                  <c:v>74.108000000000004</c:v>
                </c:pt>
                <c:pt idx="4381">
                  <c:v>74.421999999999997</c:v>
                </c:pt>
                <c:pt idx="4382">
                  <c:v>76.486000000000004</c:v>
                </c:pt>
                <c:pt idx="4383">
                  <c:v>78.135000000000005</c:v>
                </c:pt>
                <c:pt idx="4384">
                  <c:v>78.572000000000003</c:v>
                </c:pt>
                <c:pt idx="4385">
                  <c:v>78.388000000000005</c:v>
                </c:pt>
                <c:pt idx="4386">
                  <c:v>78.388000000000005</c:v>
                </c:pt>
                <c:pt idx="4387">
                  <c:v>78.388000000000005</c:v>
                </c:pt>
                <c:pt idx="4388">
                  <c:v>78.388000000000005</c:v>
                </c:pt>
                <c:pt idx="4389">
                  <c:v>78.388000000000005</c:v>
                </c:pt>
                <c:pt idx="4390">
                  <c:v>78.238</c:v>
                </c:pt>
                <c:pt idx="4391">
                  <c:v>76.881</c:v>
                </c:pt>
                <c:pt idx="4392">
                  <c:v>76.494</c:v>
                </c:pt>
                <c:pt idx="4393">
                  <c:v>76.475999999999999</c:v>
                </c:pt>
                <c:pt idx="4394">
                  <c:v>76.474999999999994</c:v>
                </c:pt>
                <c:pt idx="4395">
                  <c:v>76.378</c:v>
                </c:pt>
                <c:pt idx="4396">
                  <c:v>73.802999999999997</c:v>
                </c:pt>
                <c:pt idx="4397">
                  <c:v>72.73</c:v>
                </c:pt>
                <c:pt idx="4398">
                  <c:v>72.218000000000004</c:v>
                </c:pt>
                <c:pt idx="4399">
                  <c:v>70.100999999999999</c:v>
                </c:pt>
                <c:pt idx="4400">
                  <c:v>69.122</c:v>
                </c:pt>
                <c:pt idx="4401">
                  <c:v>69.122</c:v>
                </c:pt>
                <c:pt idx="4402">
                  <c:v>69.122</c:v>
                </c:pt>
                <c:pt idx="4403">
                  <c:v>69.122</c:v>
                </c:pt>
                <c:pt idx="4404">
                  <c:v>69.122</c:v>
                </c:pt>
                <c:pt idx="4405">
                  <c:v>69.122</c:v>
                </c:pt>
                <c:pt idx="4406">
                  <c:v>69.122</c:v>
                </c:pt>
                <c:pt idx="4407">
                  <c:v>69.122</c:v>
                </c:pt>
                <c:pt idx="4408">
                  <c:v>69.122</c:v>
                </c:pt>
                <c:pt idx="4409">
                  <c:v>68.260999999999996</c:v>
                </c:pt>
                <c:pt idx="4410">
                  <c:v>66.260000000000005</c:v>
                </c:pt>
                <c:pt idx="4411">
                  <c:v>66.260000000000005</c:v>
                </c:pt>
                <c:pt idx="4412">
                  <c:v>66.260000000000005</c:v>
                </c:pt>
                <c:pt idx="4413">
                  <c:v>66.254000000000005</c:v>
                </c:pt>
                <c:pt idx="4414">
                  <c:v>66.254000000000005</c:v>
                </c:pt>
                <c:pt idx="4415">
                  <c:v>66.051000000000002</c:v>
                </c:pt>
                <c:pt idx="4416">
                  <c:v>64.048000000000002</c:v>
                </c:pt>
                <c:pt idx="4417">
                  <c:v>64.007000000000005</c:v>
                </c:pt>
                <c:pt idx="4418">
                  <c:v>64.007000000000005</c:v>
                </c:pt>
                <c:pt idx="4419">
                  <c:v>64.007000000000005</c:v>
                </c:pt>
                <c:pt idx="4420">
                  <c:v>64.007000000000005</c:v>
                </c:pt>
                <c:pt idx="4421">
                  <c:v>64.007000000000005</c:v>
                </c:pt>
                <c:pt idx="4422">
                  <c:v>63.906999999999996</c:v>
                </c:pt>
                <c:pt idx="4423">
                  <c:v>63.82</c:v>
                </c:pt>
                <c:pt idx="4424">
                  <c:v>64.494</c:v>
                </c:pt>
                <c:pt idx="4425">
                  <c:v>65.343999999999994</c:v>
                </c:pt>
                <c:pt idx="4426">
                  <c:v>64.641999999999996</c:v>
                </c:pt>
                <c:pt idx="4427">
                  <c:v>64.641999999999996</c:v>
                </c:pt>
                <c:pt idx="4428">
                  <c:v>61.218000000000004</c:v>
                </c:pt>
                <c:pt idx="4429">
                  <c:v>59.515999999999998</c:v>
                </c:pt>
                <c:pt idx="4430">
                  <c:v>58.765999999999998</c:v>
                </c:pt>
                <c:pt idx="4431">
                  <c:v>58.393000000000001</c:v>
                </c:pt>
                <c:pt idx="4432">
                  <c:v>58.814999999999998</c:v>
                </c:pt>
                <c:pt idx="4433">
                  <c:v>58.988</c:v>
                </c:pt>
                <c:pt idx="4434">
                  <c:v>59.238</c:v>
                </c:pt>
                <c:pt idx="4435">
                  <c:v>60.311999999999998</c:v>
                </c:pt>
                <c:pt idx="4436">
                  <c:v>60.887</c:v>
                </c:pt>
                <c:pt idx="4437">
                  <c:v>60.762</c:v>
                </c:pt>
                <c:pt idx="4438">
                  <c:v>60.503</c:v>
                </c:pt>
                <c:pt idx="4439">
                  <c:v>60.250999999999998</c:v>
                </c:pt>
                <c:pt idx="4440">
                  <c:v>60.218000000000004</c:v>
                </c:pt>
                <c:pt idx="4441">
                  <c:v>60.356000000000002</c:v>
                </c:pt>
                <c:pt idx="4442">
                  <c:v>62.036999999999999</c:v>
                </c:pt>
                <c:pt idx="4443">
                  <c:v>62.893000000000001</c:v>
                </c:pt>
                <c:pt idx="4444">
                  <c:v>64.158000000000001</c:v>
                </c:pt>
                <c:pt idx="4445">
                  <c:v>64.513999999999996</c:v>
                </c:pt>
                <c:pt idx="4446">
                  <c:v>64.537999999999997</c:v>
                </c:pt>
                <c:pt idx="4447">
                  <c:v>65.462999999999994</c:v>
                </c:pt>
                <c:pt idx="4448">
                  <c:v>65.682000000000002</c:v>
                </c:pt>
                <c:pt idx="4449">
                  <c:v>66.394000000000005</c:v>
                </c:pt>
                <c:pt idx="4450">
                  <c:v>65.903999999999996</c:v>
                </c:pt>
                <c:pt idx="4451">
                  <c:v>67.34</c:v>
                </c:pt>
                <c:pt idx="4452">
                  <c:v>68.997</c:v>
                </c:pt>
                <c:pt idx="4453">
                  <c:v>69.153000000000006</c:v>
                </c:pt>
                <c:pt idx="4454">
                  <c:v>69.03</c:v>
                </c:pt>
                <c:pt idx="4455">
                  <c:v>68.805000000000007</c:v>
                </c:pt>
                <c:pt idx="4456">
                  <c:v>69.757000000000005</c:v>
                </c:pt>
                <c:pt idx="4457">
                  <c:v>73.066999999999993</c:v>
                </c:pt>
                <c:pt idx="4458">
                  <c:v>73.260000000000005</c:v>
                </c:pt>
                <c:pt idx="4459">
                  <c:v>73.421999999999997</c:v>
                </c:pt>
                <c:pt idx="4460">
                  <c:v>73.010999999999996</c:v>
                </c:pt>
                <c:pt idx="4461">
                  <c:v>72.72</c:v>
                </c:pt>
                <c:pt idx="4462">
                  <c:v>71.224000000000004</c:v>
                </c:pt>
                <c:pt idx="4463">
                  <c:v>70.823999999999998</c:v>
                </c:pt>
                <c:pt idx="4464">
                  <c:v>69.435000000000002</c:v>
                </c:pt>
                <c:pt idx="4465">
                  <c:v>68.489999999999995</c:v>
                </c:pt>
                <c:pt idx="4466">
                  <c:v>66.698999999999998</c:v>
                </c:pt>
                <c:pt idx="4467">
                  <c:v>65.274000000000001</c:v>
                </c:pt>
                <c:pt idx="4468">
                  <c:v>64.539000000000001</c:v>
                </c:pt>
                <c:pt idx="4469">
                  <c:v>63.491</c:v>
                </c:pt>
                <c:pt idx="4470">
                  <c:v>63.383000000000003</c:v>
                </c:pt>
                <c:pt idx="4471">
                  <c:v>61.311999999999998</c:v>
                </c:pt>
                <c:pt idx="4472">
                  <c:v>60.712000000000003</c:v>
                </c:pt>
                <c:pt idx="4473">
                  <c:v>58.755000000000003</c:v>
                </c:pt>
                <c:pt idx="4474">
                  <c:v>56.804000000000002</c:v>
                </c:pt>
                <c:pt idx="4475">
                  <c:v>56.59</c:v>
                </c:pt>
                <c:pt idx="4476">
                  <c:v>55.283999999999999</c:v>
                </c:pt>
                <c:pt idx="4477">
                  <c:v>53.884999999999998</c:v>
                </c:pt>
                <c:pt idx="4478">
                  <c:v>51.658000000000001</c:v>
                </c:pt>
                <c:pt idx="4479">
                  <c:v>50.35</c:v>
                </c:pt>
                <c:pt idx="4480">
                  <c:v>49.423999999999999</c:v>
                </c:pt>
                <c:pt idx="4481">
                  <c:v>47.533000000000001</c:v>
                </c:pt>
                <c:pt idx="4482">
                  <c:v>46.847000000000001</c:v>
                </c:pt>
                <c:pt idx="4483">
                  <c:v>44.362000000000002</c:v>
                </c:pt>
                <c:pt idx="4484">
                  <c:v>43.396999999999998</c:v>
                </c:pt>
                <c:pt idx="4485">
                  <c:v>41.607999999999997</c:v>
                </c:pt>
                <c:pt idx="4486">
                  <c:v>39.127000000000002</c:v>
                </c:pt>
                <c:pt idx="4487">
                  <c:v>39.764000000000003</c:v>
                </c:pt>
                <c:pt idx="4488">
                  <c:v>38.100999999999999</c:v>
                </c:pt>
                <c:pt idx="4489">
                  <c:v>37.259</c:v>
                </c:pt>
                <c:pt idx="4490">
                  <c:v>35.183999999999997</c:v>
                </c:pt>
                <c:pt idx="4491">
                  <c:v>34.506</c:v>
                </c:pt>
                <c:pt idx="4492">
                  <c:v>34.401000000000003</c:v>
                </c:pt>
                <c:pt idx="4493">
                  <c:v>33.387</c:v>
                </c:pt>
                <c:pt idx="4494">
                  <c:v>33.142000000000003</c:v>
                </c:pt>
                <c:pt idx="4495">
                  <c:v>31.56</c:v>
                </c:pt>
                <c:pt idx="4496">
                  <c:v>31.824999999999999</c:v>
                </c:pt>
              </c:numCache>
            </c:numRef>
          </c:yVal>
          <c:smooth val="0"/>
          <c:extLst>
            <c:ext xmlns:c16="http://schemas.microsoft.com/office/drawing/2014/chart" uri="{C3380CC4-5D6E-409C-BE32-E72D297353CC}">
              <c16:uniqueId val="{00000002-0EE9-441B-96BD-41EFDBDCE0B9}"/>
            </c:ext>
          </c:extLst>
        </c:ser>
        <c:ser>
          <c:idx val="5"/>
          <c:order val="5"/>
          <c:tx>
            <c:v>smsatV4</c:v>
          </c:tx>
          <c:spPr>
            <a:ln w="19050" cap="rnd">
              <a:solidFill>
                <a:srgbClr val="FF0000"/>
              </a:solidFill>
              <a:round/>
            </a:ln>
            <a:effectLst/>
          </c:spPr>
          <c:marker>
            <c:symbol val="none"/>
          </c:marker>
          <c:xVal>
            <c:numRef>
              <c:f>'p204750'!$W$2:$W$2923</c:f>
              <c:numCache>
                <c:formatCode>m/d/yyyy</c:formatCode>
                <c:ptCount val="2922"/>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pt idx="365">
                  <c:v>39448</c:v>
                </c:pt>
                <c:pt idx="366">
                  <c:v>39449</c:v>
                </c:pt>
                <c:pt idx="367">
                  <c:v>39450</c:v>
                </c:pt>
                <c:pt idx="368">
                  <c:v>39451</c:v>
                </c:pt>
                <c:pt idx="369">
                  <c:v>39452</c:v>
                </c:pt>
                <c:pt idx="370">
                  <c:v>39453</c:v>
                </c:pt>
                <c:pt idx="371">
                  <c:v>39454</c:v>
                </c:pt>
                <c:pt idx="372">
                  <c:v>39455</c:v>
                </c:pt>
                <c:pt idx="373">
                  <c:v>39456</c:v>
                </c:pt>
                <c:pt idx="374">
                  <c:v>39457</c:v>
                </c:pt>
                <c:pt idx="375">
                  <c:v>39458</c:v>
                </c:pt>
                <c:pt idx="376">
                  <c:v>39459</c:v>
                </c:pt>
                <c:pt idx="377">
                  <c:v>39460</c:v>
                </c:pt>
                <c:pt idx="378">
                  <c:v>39461</c:v>
                </c:pt>
                <c:pt idx="379">
                  <c:v>39462</c:v>
                </c:pt>
                <c:pt idx="380">
                  <c:v>39463</c:v>
                </c:pt>
                <c:pt idx="381">
                  <c:v>39464</c:v>
                </c:pt>
                <c:pt idx="382">
                  <c:v>39465</c:v>
                </c:pt>
                <c:pt idx="383">
                  <c:v>39466</c:v>
                </c:pt>
                <c:pt idx="384">
                  <c:v>39467</c:v>
                </c:pt>
                <c:pt idx="385">
                  <c:v>39468</c:v>
                </c:pt>
                <c:pt idx="386">
                  <c:v>39469</c:v>
                </c:pt>
                <c:pt idx="387">
                  <c:v>39470</c:v>
                </c:pt>
                <c:pt idx="388">
                  <c:v>39471</c:v>
                </c:pt>
                <c:pt idx="389">
                  <c:v>39472</c:v>
                </c:pt>
                <c:pt idx="390">
                  <c:v>39473</c:v>
                </c:pt>
                <c:pt idx="391">
                  <c:v>39474</c:v>
                </c:pt>
                <c:pt idx="392">
                  <c:v>39475</c:v>
                </c:pt>
                <c:pt idx="393">
                  <c:v>39476</c:v>
                </c:pt>
                <c:pt idx="394">
                  <c:v>39477</c:v>
                </c:pt>
                <c:pt idx="395">
                  <c:v>39478</c:v>
                </c:pt>
                <c:pt idx="396">
                  <c:v>39479</c:v>
                </c:pt>
                <c:pt idx="397">
                  <c:v>39480</c:v>
                </c:pt>
                <c:pt idx="398">
                  <c:v>39481</c:v>
                </c:pt>
                <c:pt idx="399">
                  <c:v>39482</c:v>
                </c:pt>
                <c:pt idx="400">
                  <c:v>39483</c:v>
                </c:pt>
                <c:pt idx="401">
                  <c:v>39484</c:v>
                </c:pt>
                <c:pt idx="402">
                  <c:v>39485</c:v>
                </c:pt>
                <c:pt idx="403">
                  <c:v>39486</c:v>
                </c:pt>
                <c:pt idx="404">
                  <c:v>39487</c:v>
                </c:pt>
                <c:pt idx="405">
                  <c:v>39488</c:v>
                </c:pt>
                <c:pt idx="406">
                  <c:v>39489</c:v>
                </c:pt>
                <c:pt idx="407">
                  <c:v>39490</c:v>
                </c:pt>
                <c:pt idx="408">
                  <c:v>39491</c:v>
                </c:pt>
                <c:pt idx="409">
                  <c:v>39492</c:v>
                </c:pt>
                <c:pt idx="410">
                  <c:v>39493</c:v>
                </c:pt>
                <c:pt idx="411">
                  <c:v>39494</c:v>
                </c:pt>
                <c:pt idx="412">
                  <c:v>39495</c:v>
                </c:pt>
                <c:pt idx="413">
                  <c:v>39496</c:v>
                </c:pt>
                <c:pt idx="414">
                  <c:v>39497</c:v>
                </c:pt>
                <c:pt idx="415">
                  <c:v>39498</c:v>
                </c:pt>
                <c:pt idx="416">
                  <c:v>39499</c:v>
                </c:pt>
                <c:pt idx="417">
                  <c:v>39500</c:v>
                </c:pt>
                <c:pt idx="418">
                  <c:v>39501</c:v>
                </c:pt>
                <c:pt idx="419">
                  <c:v>39502</c:v>
                </c:pt>
                <c:pt idx="420">
                  <c:v>39503</c:v>
                </c:pt>
                <c:pt idx="421">
                  <c:v>39504</c:v>
                </c:pt>
                <c:pt idx="422">
                  <c:v>39505</c:v>
                </c:pt>
                <c:pt idx="423">
                  <c:v>39506</c:v>
                </c:pt>
                <c:pt idx="424">
                  <c:v>39507</c:v>
                </c:pt>
                <c:pt idx="425">
                  <c:v>39508</c:v>
                </c:pt>
                <c:pt idx="426">
                  <c:v>39509</c:v>
                </c:pt>
                <c:pt idx="427">
                  <c:v>39510</c:v>
                </c:pt>
                <c:pt idx="428">
                  <c:v>39511</c:v>
                </c:pt>
                <c:pt idx="429">
                  <c:v>39512</c:v>
                </c:pt>
                <c:pt idx="430">
                  <c:v>39513</c:v>
                </c:pt>
                <c:pt idx="431">
                  <c:v>39514</c:v>
                </c:pt>
                <c:pt idx="432">
                  <c:v>39515</c:v>
                </c:pt>
                <c:pt idx="433">
                  <c:v>39516</c:v>
                </c:pt>
                <c:pt idx="434">
                  <c:v>39517</c:v>
                </c:pt>
                <c:pt idx="435">
                  <c:v>39518</c:v>
                </c:pt>
                <c:pt idx="436">
                  <c:v>39519</c:v>
                </c:pt>
                <c:pt idx="437">
                  <c:v>39520</c:v>
                </c:pt>
                <c:pt idx="438">
                  <c:v>39521</c:v>
                </c:pt>
                <c:pt idx="439">
                  <c:v>39522</c:v>
                </c:pt>
                <c:pt idx="440">
                  <c:v>39523</c:v>
                </c:pt>
                <c:pt idx="441">
                  <c:v>39524</c:v>
                </c:pt>
                <c:pt idx="442">
                  <c:v>39525</c:v>
                </c:pt>
                <c:pt idx="443">
                  <c:v>39526</c:v>
                </c:pt>
                <c:pt idx="444">
                  <c:v>39527</c:v>
                </c:pt>
                <c:pt idx="445">
                  <c:v>39528</c:v>
                </c:pt>
                <c:pt idx="446">
                  <c:v>39529</c:v>
                </c:pt>
                <c:pt idx="447">
                  <c:v>39530</c:v>
                </c:pt>
                <c:pt idx="448">
                  <c:v>39531</c:v>
                </c:pt>
                <c:pt idx="449">
                  <c:v>39532</c:v>
                </c:pt>
                <c:pt idx="450">
                  <c:v>39533</c:v>
                </c:pt>
                <c:pt idx="451">
                  <c:v>39534</c:v>
                </c:pt>
                <c:pt idx="452">
                  <c:v>39535</c:v>
                </c:pt>
                <c:pt idx="453">
                  <c:v>39536</c:v>
                </c:pt>
                <c:pt idx="454">
                  <c:v>39537</c:v>
                </c:pt>
                <c:pt idx="455">
                  <c:v>39538</c:v>
                </c:pt>
                <c:pt idx="456">
                  <c:v>39539</c:v>
                </c:pt>
                <c:pt idx="457">
                  <c:v>39540</c:v>
                </c:pt>
                <c:pt idx="458">
                  <c:v>39541</c:v>
                </c:pt>
                <c:pt idx="459">
                  <c:v>39542</c:v>
                </c:pt>
                <c:pt idx="460">
                  <c:v>39543</c:v>
                </c:pt>
                <c:pt idx="461">
                  <c:v>39544</c:v>
                </c:pt>
                <c:pt idx="462">
                  <c:v>39545</c:v>
                </c:pt>
                <c:pt idx="463">
                  <c:v>39546</c:v>
                </c:pt>
                <c:pt idx="464">
                  <c:v>39547</c:v>
                </c:pt>
                <c:pt idx="465">
                  <c:v>39548</c:v>
                </c:pt>
                <c:pt idx="466">
                  <c:v>39549</c:v>
                </c:pt>
                <c:pt idx="467">
                  <c:v>39550</c:v>
                </c:pt>
                <c:pt idx="468">
                  <c:v>39551</c:v>
                </c:pt>
                <c:pt idx="469">
                  <c:v>39552</c:v>
                </c:pt>
                <c:pt idx="470">
                  <c:v>39553</c:v>
                </c:pt>
                <c:pt idx="471">
                  <c:v>39554</c:v>
                </c:pt>
                <c:pt idx="472">
                  <c:v>39555</c:v>
                </c:pt>
                <c:pt idx="473">
                  <c:v>39556</c:v>
                </c:pt>
                <c:pt idx="474">
                  <c:v>39557</c:v>
                </c:pt>
                <c:pt idx="475">
                  <c:v>39558</c:v>
                </c:pt>
                <c:pt idx="476">
                  <c:v>39559</c:v>
                </c:pt>
                <c:pt idx="477">
                  <c:v>39560</c:v>
                </c:pt>
                <c:pt idx="478">
                  <c:v>39561</c:v>
                </c:pt>
                <c:pt idx="479">
                  <c:v>39562</c:v>
                </c:pt>
                <c:pt idx="480">
                  <c:v>39563</c:v>
                </c:pt>
                <c:pt idx="481">
                  <c:v>39564</c:v>
                </c:pt>
                <c:pt idx="482">
                  <c:v>39565</c:v>
                </c:pt>
                <c:pt idx="483">
                  <c:v>39566</c:v>
                </c:pt>
                <c:pt idx="484">
                  <c:v>39567</c:v>
                </c:pt>
                <c:pt idx="485">
                  <c:v>39568</c:v>
                </c:pt>
                <c:pt idx="486">
                  <c:v>39569</c:v>
                </c:pt>
                <c:pt idx="487">
                  <c:v>39570</c:v>
                </c:pt>
                <c:pt idx="488">
                  <c:v>39571</c:v>
                </c:pt>
                <c:pt idx="489">
                  <c:v>39572</c:v>
                </c:pt>
                <c:pt idx="490">
                  <c:v>39573</c:v>
                </c:pt>
                <c:pt idx="491">
                  <c:v>39574</c:v>
                </c:pt>
                <c:pt idx="492">
                  <c:v>39575</c:v>
                </c:pt>
                <c:pt idx="493">
                  <c:v>39576</c:v>
                </c:pt>
                <c:pt idx="494">
                  <c:v>39577</c:v>
                </c:pt>
                <c:pt idx="495">
                  <c:v>39578</c:v>
                </c:pt>
                <c:pt idx="496">
                  <c:v>39579</c:v>
                </c:pt>
                <c:pt idx="497">
                  <c:v>39580</c:v>
                </c:pt>
                <c:pt idx="498">
                  <c:v>39581</c:v>
                </c:pt>
                <c:pt idx="499">
                  <c:v>39582</c:v>
                </c:pt>
                <c:pt idx="500">
                  <c:v>39583</c:v>
                </c:pt>
                <c:pt idx="501">
                  <c:v>39584</c:v>
                </c:pt>
                <c:pt idx="502">
                  <c:v>39585</c:v>
                </c:pt>
                <c:pt idx="503">
                  <c:v>39586</c:v>
                </c:pt>
                <c:pt idx="504">
                  <c:v>39587</c:v>
                </c:pt>
                <c:pt idx="505">
                  <c:v>39588</c:v>
                </c:pt>
                <c:pt idx="506">
                  <c:v>39589</c:v>
                </c:pt>
                <c:pt idx="507">
                  <c:v>39590</c:v>
                </c:pt>
                <c:pt idx="508">
                  <c:v>39591</c:v>
                </c:pt>
                <c:pt idx="509">
                  <c:v>39592</c:v>
                </c:pt>
                <c:pt idx="510">
                  <c:v>39593</c:v>
                </c:pt>
                <c:pt idx="511">
                  <c:v>39594</c:v>
                </c:pt>
                <c:pt idx="512">
                  <c:v>39595</c:v>
                </c:pt>
                <c:pt idx="513">
                  <c:v>39596</c:v>
                </c:pt>
                <c:pt idx="514">
                  <c:v>39597</c:v>
                </c:pt>
                <c:pt idx="515">
                  <c:v>39598</c:v>
                </c:pt>
                <c:pt idx="516">
                  <c:v>39599</c:v>
                </c:pt>
                <c:pt idx="517">
                  <c:v>39600</c:v>
                </c:pt>
                <c:pt idx="518">
                  <c:v>39601</c:v>
                </c:pt>
                <c:pt idx="519">
                  <c:v>39602</c:v>
                </c:pt>
                <c:pt idx="520">
                  <c:v>39603</c:v>
                </c:pt>
                <c:pt idx="521">
                  <c:v>39604</c:v>
                </c:pt>
                <c:pt idx="522">
                  <c:v>39605</c:v>
                </c:pt>
                <c:pt idx="523">
                  <c:v>39606</c:v>
                </c:pt>
                <c:pt idx="524">
                  <c:v>39607</c:v>
                </c:pt>
                <c:pt idx="525">
                  <c:v>39608</c:v>
                </c:pt>
                <c:pt idx="526">
                  <c:v>39609</c:v>
                </c:pt>
                <c:pt idx="527">
                  <c:v>39610</c:v>
                </c:pt>
                <c:pt idx="528">
                  <c:v>39611</c:v>
                </c:pt>
                <c:pt idx="529">
                  <c:v>39612</c:v>
                </c:pt>
                <c:pt idx="530">
                  <c:v>39613</c:v>
                </c:pt>
                <c:pt idx="531">
                  <c:v>39614</c:v>
                </c:pt>
                <c:pt idx="532">
                  <c:v>39615</c:v>
                </c:pt>
                <c:pt idx="533">
                  <c:v>39616</c:v>
                </c:pt>
                <c:pt idx="534">
                  <c:v>39617</c:v>
                </c:pt>
                <c:pt idx="535">
                  <c:v>39618</c:v>
                </c:pt>
                <c:pt idx="536">
                  <c:v>39619</c:v>
                </c:pt>
                <c:pt idx="537">
                  <c:v>39620</c:v>
                </c:pt>
                <c:pt idx="538">
                  <c:v>39621</c:v>
                </c:pt>
                <c:pt idx="539">
                  <c:v>39622</c:v>
                </c:pt>
                <c:pt idx="540">
                  <c:v>39623</c:v>
                </c:pt>
                <c:pt idx="541">
                  <c:v>39624</c:v>
                </c:pt>
                <c:pt idx="542">
                  <c:v>39625</c:v>
                </c:pt>
                <c:pt idx="543">
                  <c:v>39626</c:v>
                </c:pt>
                <c:pt idx="544">
                  <c:v>39627</c:v>
                </c:pt>
                <c:pt idx="545">
                  <c:v>39628</c:v>
                </c:pt>
                <c:pt idx="546">
                  <c:v>39629</c:v>
                </c:pt>
                <c:pt idx="547">
                  <c:v>39630</c:v>
                </c:pt>
                <c:pt idx="548">
                  <c:v>39631</c:v>
                </c:pt>
                <c:pt idx="549">
                  <c:v>39632</c:v>
                </c:pt>
                <c:pt idx="550">
                  <c:v>39633</c:v>
                </c:pt>
                <c:pt idx="551">
                  <c:v>39634</c:v>
                </c:pt>
                <c:pt idx="552">
                  <c:v>39635</c:v>
                </c:pt>
                <c:pt idx="553">
                  <c:v>39636</c:v>
                </c:pt>
                <c:pt idx="554">
                  <c:v>39637</c:v>
                </c:pt>
                <c:pt idx="555">
                  <c:v>39638</c:v>
                </c:pt>
                <c:pt idx="556">
                  <c:v>39639</c:v>
                </c:pt>
                <c:pt idx="557">
                  <c:v>39640</c:v>
                </c:pt>
                <c:pt idx="558">
                  <c:v>39641</c:v>
                </c:pt>
                <c:pt idx="559">
                  <c:v>39642</c:v>
                </c:pt>
                <c:pt idx="560">
                  <c:v>39643</c:v>
                </c:pt>
                <c:pt idx="561">
                  <c:v>39644</c:v>
                </c:pt>
                <c:pt idx="562">
                  <c:v>39645</c:v>
                </c:pt>
                <c:pt idx="563">
                  <c:v>39646</c:v>
                </c:pt>
                <c:pt idx="564">
                  <c:v>39647</c:v>
                </c:pt>
                <c:pt idx="565">
                  <c:v>39648</c:v>
                </c:pt>
                <c:pt idx="566">
                  <c:v>39649</c:v>
                </c:pt>
                <c:pt idx="567">
                  <c:v>39650</c:v>
                </c:pt>
                <c:pt idx="568">
                  <c:v>39651</c:v>
                </c:pt>
                <c:pt idx="569">
                  <c:v>39652</c:v>
                </c:pt>
                <c:pt idx="570">
                  <c:v>39653</c:v>
                </c:pt>
                <c:pt idx="571">
                  <c:v>39654</c:v>
                </c:pt>
                <c:pt idx="572">
                  <c:v>39655</c:v>
                </c:pt>
                <c:pt idx="573">
                  <c:v>39656</c:v>
                </c:pt>
                <c:pt idx="574">
                  <c:v>39657</c:v>
                </c:pt>
                <c:pt idx="575">
                  <c:v>39658</c:v>
                </c:pt>
                <c:pt idx="576">
                  <c:v>39659</c:v>
                </c:pt>
                <c:pt idx="577">
                  <c:v>39660</c:v>
                </c:pt>
                <c:pt idx="578">
                  <c:v>39661</c:v>
                </c:pt>
                <c:pt idx="579">
                  <c:v>39662</c:v>
                </c:pt>
                <c:pt idx="580">
                  <c:v>39663</c:v>
                </c:pt>
                <c:pt idx="581">
                  <c:v>39664</c:v>
                </c:pt>
                <c:pt idx="582">
                  <c:v>39665</c:v>
                </c:pt>
                <c:pt idx="583">
                  <c:v>39666</c:v>
                </c:pt>
                <c:pt idx="584">
                  <c:v>39667</c:v>
                </c:pt>
                <c:pt idx="585">
                  <c:v>39668</c:v>
                </c:pt>
                <c:pt idx="586">
                  <c:v>39669</c:v>
                </c:pt>
                <c:pt idx="587">
                  <c:v>39670</c:v>
                </c:pt>
                <c:pt idx="588">
                  <c:v>39671</c:v>
                </c:pt>
                <c:pt idx="589">
                  <c:v>39672</c:v>
                </c:pt>
                <c:pt idx="590">
                  <c:v>39673</c:v>
                </c:pt>
                <c:pt idx="591">
                  <c:v>39674</c:v>
                </c:pt>
                <c:pt idx="592">
                  <c:v>39675</c:v>
                </c:pt>
                <c:pt idx="593">
                  <c:v>39676</c:v>
                </c:pt>
                <c:pt idx="594">
                  <c:v>39677</c:v>
                </c:pt>
                <c:pt idx="595">
                  <c:v>39678</c:v>
                </c:pt>
                <c:pt idx="596">
                  <c:v>39679</c:v>
                </c:pt>
                <c:pt idx="597">
                  <c:v>39680</c:v>
                </c:pt>
                <c:pt idx="598">
                  <c:v>39681</c:v>
                </c:pt>
                <c:pt idx="599">
                  <c:v>39682</c:v>
                </c:pt>
                <c:pt idx="600">
                  <c:v>39683</c:v>
                </c:pt>
                <c:pt idx="601">
                  <c:v>39684</c:v>
                </c:pt>
                <c:pt idx="602">
                  <c:v>39685</c:v>
                </c:pt>
                <c:pt idx="603">
                  <c:v>39686</c:v>
                </c:pt>
                <c:pt idx="604">
                  <c:v>39687</c:v>
                </c:pt>
                <c:pt idx="605">
                  <c:v>39688</c:v>
                </c:pt>
                <c:pt idx="606">
                  <c:v>39689</c:v>
                </c:pt>
                <c:pt idx="607">
                  <c:v>39690</c:v>
                </c:pt>
                <c:pt idx="608">
                  <c:v>39691</c:v>
                </c:pt>
                <c:pt idx="609">
                  <c:v>39692</c:v>
                </c:pt>
                <c:pt idx="610">
                  <c:v>39693</c:v>
                </c:pt>
                <c:pt idx="611">
                  <c:v>39694</c:v>
                </c:pt>
                <c:pt idx="612">
                  <c:v>39695</c:v>
                </c:pt>
                <c:pt idx="613">
                  <c:v>39696</c:v>
                </c:pt>
                <c:pt idx="614">
                  <c:v>39697</c:v>
                </c:pt>
                <c:pt idx="615">
                  <c:v>39698</c:v>
                </c:pt>
                <c:pt idx="616">
                  <c:v>39699</c:v>
                </c:pt>
                <c:pt idx="617">
                  <c:v>39700</c:v>
                </c:pt>
                <c:pt idx="618">
                  <c:v>39701</c:v>
                </c:pt>
                <c:pt idx="619">
                  <c:v>39702</c:v>
                </c:pt>
                <c:pt idx="620">
                  <c:v>39703</c:v>
                </c:pt>
                <c:pt idx="621">
                  <c:v>39704</c:v>
                </c:pt>
                <c:pt idx="622">
                  <c:v>39705</c:v>
                </c:pt>
                <c:pt idx="623">
                  <c:v>39706</c:v>
                </c:pt>
                <c:pt idx="624">
                  <c:v>39707</c:v>
                </c:pt>
                <c:pt idx="625">
                  <c:v>39708</c:v>
                </c:pt>
                <c:pt idx="626">
                  <c:v>39709</c:v>
                </c:pt>
                <c:pt idx="627">
                  <c:v>39710</c:v>
                </c:pt>
                <c:pt idx="628">
                  <c:v>39711</c:v>
                </c:pt>
                <c:pt idx="629">
                  <c:v>39712</c:v>
                </c:pt>
                <c:pt idx="630">
                  <c:v>39713</c:v>
                </c:pt>
                <c:pt idx="631">
                  <c:v>39714</c:v>
                </c:pt>
                <c:pt idx="632">
                  <c:v>39715</c:v>
                </c:pt>
                <c:pt idx="633">
                  <c:v>39716</c:v>
                </c:pt>
                <c:pt idx="634">
                  <c:v>39717</c:v>
                </c:pt>
                <c:pt idx="635">
                  <c:v>39718</c:v>
                </c:pt>
                <c:pt idx="636">
                  <c:v>39719</c:v>
                </c:pt>
                <c:pt idx="637">
                  <c:v>39720</c:v>
                </c:pt>
                <c:pt idx="638">
                  <c:v>39721</c:v>
                </c:pt>
                <c:pt idx="639">
                  <c:v>39722</c:v>
                </c:pt>
                <c:pt idx="640">
                  <c:v>39723</c:v>
                </c:pt>
                <c:pt idx="641">
                  <c:v>39724</c:v>
                </c:pt>
                <c:pt idx="642">
                  <c:v>39725</c:v>
                </c:pt>
                <c:pt idx="643">
                  <c:v>39726</c:v>
                </c:pt>
                <c:pt idx="644">
                  <c:v>39727</c:v>
                </c:pt>
                <c:pt idx="645">
                  <c:v>39728</c:v>
                </c:pt>
                <c:pt idx="646">
                  <c:v>39729</c:v>
                </c:pt>
                <c:pt idx="647">
                  <c:v>39730</c:v>
                </c:pt>
                <c:pt idx="648">
                  <c:v>39731</c:v>
                </c:pt>
                <c:pt idx="649">
                  <c:v>39732</c:v>
                </c:pt>
                <c:pt idx="650">
                  <c:v>39733</c:v>
                </c:pt>
                <c:pt idx="651">
                  <c:v>39734</c:v>
                </c:pt>
                <c:pt idx="652">
                  <c:v>39735</c:v>
                </c:pt>
                <c:pt idx="653">
                  <c:v>39736</c:v>
                </c:pt>
                <c:pt idx="654">
                  <c:v>39737</c:v>
                </c:pt>
                <c:pt idx="655">
                  <c:v>39738</c:v>
                </c:pt>
                <c:pt idx="656">
                  <c:v>39739</c:v>
                </c:pt>
                <c:pt idx="657">
                  <c:v>39740</c:v>
                </c:pt>
                <c:pt idx="658">
                  <c:v>39741</c:v>
                </c:pt>
                <c:pt idx="659">
                  <c:v>39742</c:v>
                </c:pt>
                <c:pt idx="660">
                  <c:v>39743</c:v>
                </c:pt>
                <c:pt idx="661">
                  <c:v>39744</c:v>
                </c:pt>
                <c:pt idx="662">
                  <c:v>39745</c:v>
                </c:pt>
                <c:pt idx="663">
                  <c:v>39746</c:v>
                </c:pt>
                <c:pt idx="664">
                  <c:v>39747</c:v>
                </c:pt>
                <c:pt idx="665">
                  <c:v>39748</c:v>
                </c:pt>
                <c:pt idx="666">
                  <c:v>39749</c:v>
                </c:pt>
                <c:pt idx="667">
                  <c:v>39750</c:v>
                </c:pt>
                <c:pt idx="668">
                  <c:v>39751</c:v>
                </c:pt>
                <c:pt idx="669">
                  <c:v>39752</c:v>
                </c:pt>
                <c:pt idx="670">
                  <c:v>39753</c:v>
                </c:pt>
                <c:pt idx="671">
                  <c:v>39754</c:v>
                </c:pt>
                <c:pt idx="672">
                  <c:v>39755</c:v>
                </c:pt>
                <c:pt idx="673">
                  <c:v>39756</c:v>
                </c:pt>
                <c:pt idx="674">
                  <c:v>39757</c:v>
                </c:pt>
                <c:pt idx="675">
                  <c:v>39758</c:v>
                </c:pt>
                <c:pt idx="676">
                  <c:v>39759</c:v>
                </c:pt>
                <c:pt idx="677">
                  <c:v>39760</c:v>
                </c:pt>
                <c:pt idx="678">
                  <c:v>39761</c:v>
                </c:pt>
                <c:pt idx="679">
                  <c:v>39762</c:v>
                </c:pt>
                <c:pt idx="680">
                  <c:v>39763</c:v>
                </c:pt>
                <c:pt idx="681">
                  <c:v>39764</c:v>
                </c:pt>
                <c:pt idx="682">
                  <c:v>39765</c:v>
                </c:pt>
                <c:pt idx="683">
                  <c:v>39766</c:v>
                </c:pt>
                <c:pt idx="684">
                  <c:v>39767</c:v>
                </c:pt>
                <c:pt idx="685">
                  <c:v>39768</c:v>
                </c:pt>
                <c:pt idx="686">
                  <c:v>39769</c:v>
                </c:pt>
                <c:pt idx="687">
                  <c:v>39770</c:v>
                </c:pt>
                <c:pt idx="688">
                  <c:v>39771</c:v>
                </c:pt>
                <c:pt idx="689">
                  <c:v>39772</c:v>
                </c:pt>
                <c:pt idx="690">
                  <c:v>39773</c:v>
                </c:pt>
                <c:pt idx="691">
                  <c:v>39774</c:v>
                </c:pt>
                <c:pt idx="692">
                  <c:v>39775</c:v>
                </c:pt>
                <c:pt idx="693">
                  <c:v>39776</c:v>
                </c:pt>
                <c:pt idx="694">
                  <c:v>39777</c:v>
                </c:pt>
                <c:pt idx="695">
                  <c:v>39778</c:v>
                </c:pt>
                <c:pt idx="696">
                  <c:v>39779</c:v>
                </c:pt>
                <c:pt idx="697">
                  <c:v>39780</c:v>
                </c:pt>
                <c:pt idx="698">
                  <c:v>39781</c:v>
                </c:pt>
                <c:pt idx="699">
                  <c:v>39782</c:v>
                </c:pt>
                <c:pt idx="700">
                  <c:v>39783</c:v>
                </c:pt>
                <c:pt idx="701">
                  <c:v>39784</c:v>
                </c:pt>
                <c:pt idx="702">
                  <c:v>39785</c:v>
                </c:pt>
                <c:pt idx="703">
                  <c:v>39786</c:v>
                </c:pt>
                <c:pt idx="704">
                  <c:v>39787</c:v>
                </c:pt>
                <c:pt idx="705">
                  <c:v>39788</c:v>
                </c:pt>
                <c:pt idx="706">
                  <c:v>39789</c:v>
                </c:pt>
                <c:pt idx="707">
                  <c:v>39790</c:v>
                </c:pt>
                <c:pt idx="708">
                  <c:v>39791</c:v>
                </c:pt>
                <c:pt idx="709">
                  <c:v>39792</c:v>
                </c:pt>
                <c:pt idx="710">
                  <c:v>39793</c:v>
                </c:pt>
                <c:pt idx="711">
                  <c:v>39794</c:v>
                </c:pt>
                <c:pt idx="712">
                  <c:v>39795</c:v>
                </c:pt>
                <c:pt idx="713">
                  <c:v>39796</c:v>
                </c:pt>
                <c:pt idx="714">
                  <c:v>39797</c:v>
                </c:pt>
                <c:pt idx="715">
                  <c:v>39798</c:v>
                </c:pt>
                <c:pt idx="716">
                  <c:v>39799</c:v>
                </c:pt>
                <c:pt idx="717">
                  <c:v>39800</c:v>
                </c:pt>
                <c:pt idx="718">
                  <c:v>39801</c:v>
                </c:pt>
                <c:pt idx="719">
                  <c:v>39802</c:v>
                </c:pt>
                <c:pt idx="720">
                  <c:v>39803</c:v>
                </c:pt>
                <c:pt idx="721">
                  <c:v>39804</c:v>
                </c:pt>
                <c:pt idx="722">
                  <c:v>39805</c:v>
                </c:pt>
                <c:pt idx="723">
                  <c:v>39806</c:v>
                </c:pt>
                <c:pt idx="724">
                  <c:v>39807</c:v>
                </c:pt>
                <c:pt idx="725">
                  <c:v>39808</c:v>
                </c:pt>
                <c:pt idx="726">
                  <c:v>39809</c:v>
                </c:pt>
                <c:pt idx="727">
                  <c:v>39810</c:v>
                </c:pt>
                <c:pt idx="728">
                  <c:v>39811</c:v>
                </c:pt>
                <c:pt idx="729">
                  <c:v>39812</c:v>
                </c:pt>
                <c:pt idx="730">
                  <c:v>39813</c:v>
                </c:pt>
                <c:pt idx="731">
                  <c:v>39814</c:v>
                </c:pt>
                <c:pt idx="732">
                  <c:v>39815</c:v>
                </c:pt>
                <c:pt idx="733">
                  <c:v>39816</c:v>
                </c:pt>
                <c:pt idx="734">
                  <c:v>39817</c:v>
                </c:pt>
                <c:pt idx="735">
                  <c:v>39818</c:v>
                </c:pt>
                <c:pt idx="736">
                  <c:v>39819</c:v>
                </c:pt>
                <c:pt idx="737">
                  <c:v>39820</c:v>
                </c:pt>
                <c:pt idx="738">
                  <c:v>39821</c:v>
                </c:pt>
                <c:pt idx="739">
                  <c:v>39822</c:v>
                </c:pt>
                <c:pt idx="740">
                  <c:v>39823</c:v>
                </c:pt>
                <c:pt idx="741">
                  <c:v>39824</c:v>
                </c:pt>
                <c:pt idx="742">
                  <c:v>39825</c:v>
                </c:pt>
                <c:pt idx="743">
                  <c:v>39826</c:v>
                </c:pt>
                <c:pt idx="744">
                  <c:v>39827</c:v>
                </c:pt>
                <c:pt idx="745">
                  <c:v>39828</c:v>
                </c:pt>
                <c:pt idx="746">
                  <c:v>39829</c:v>
                </c:pt>
                <c:pt idx="747">
                  <c:v>39830</c:v>
                </c:pt>
                <c:pt idx="748">
                  <c:v>39831</c:v>
                </c:pt>
                <c:pt idx="749">
                  <c:v>39832</c:v>
                </c:pt>
                <c:pt idx="750">
                  <c:v>39833</c:v>
                </c:pt>
                <c:pt idx="751">
                  <c:v>39834</c:v>
                </c:pt>
                <c:pt idx="752">
                  <c:v>39835</c:v>
                </c:pt>
                <c:pt idx="753">
                  <c:v>39836</c:v>
                </c:pt>
                <c:pt idx="754">
                  <c:v>39837</c:v>
                </c:pt>
                <c:pt idx="755">
                  <c:v>39838</c:v>
                </c:pt>
                <c:pt idx="756">
                  <c:v>39839</c:v>
                </c:pt>
                <c:pt idx="757">
                  <c:v>39840</c:v>
                </c:pt>
                <c:pt idx="758">
                  <c:v>39841</c:v>
                </c:pt>
                <c:pt idx="759">
                  <c:v>39842</c:v>
                </c:pt>
                <c:pt idx="760">
                  <c:v>39843</c:v>
                </c:pt>
                <c:pt idx="761">
                  <c:v>39844</c:v>
                </c:pt>
                <c:pt idx="762">
                  <c:v>39845</c:v>
                </c:pt>
                <c:pt idx="763">
                  <c:v>39846</c:v>
                </c:pt>
                <c:pt idx="764">
                  <c:v>39847</c:v>
                </c:pt>
                <c:pt idx="765">
                  <c:v>39848</c:v>
                </c:pt>
                <c:pt idx="766">
                  <c:v>39849</c:v>
                </c:pt>
                <c:pt idx="767">
                  <c:v>39850</c:v>
                </c:pt>
                <c:pt idx="768">
                  <c:v>39851</c:v>
                </c:pt>
                <c:pt idx="769">
                  <c:v>39852</c:v>
                </c:pt>
                <c:pt idx="770">
                  <c:v>39853</c:v>
                </c:pt>
                <c:pt idx="771">
                  <c:v>39854</c:v>
                </c:pt>
                <c:pt idx="772">
                  <c:v>39855</c:v>
                </c:pt>
                <c:pt idx="773">
                  <c:v>39856</c:v>
                </c:pt>
                <c:pt idx="774">
                  <c:v>39857</c:v>
                </c:pt>
                <c:pt idx="775">
                  <c:v>39858</c:v>
                </c:pt>
                <c:pt idx="776">
                  <c:v>39859</c:v>
                </c:pt>
                <c:pt idx="777">
                  <c:v>39860</c:v>
                </c:pt>
                <c:pt idx="778">
                  <c:v>39861</c:v>
                </c:pt>
                <c:pt idx="779">
                  <c:v>39862</c:v>
                </c:pt>
                <c:pt idx="780">
                  <c:v>39863</c:v>
                </c:pt>
                <c:pt idx="781">
                  <c:v>39864</c:v>
                </c:pt>
                <c:pt idx="782">
                  <c:v>39865</c:v>
                </c:pt>
                <c:pt idx="783">
                  <c:v>39866</c:v>
                </c:pt>
                <c:pt idx="784">
                  <c:v>39867</c:v>
                </c:pt>
                <c:pt idx="785">
                  <c:v>39868</c:v>
                </c:pt>
                <c:pt idx="786">
                  <c:v>39869</c:v>
                </c:pt>
                <c:pt idx="787">
                  <c:v>39870</c:v>
                </c:pt>
                <c:pt idx="788">
                  <c:v>39871</c:v>
                </c:pt>
                <c:pt idx="789">
                  <c:v>39872</c:v>
                </c:pt>
                <c:pt idx="790">
                  <c:v>39873</c:v>
                </c:pt>
                <c:pt idx="791">
                  <c:v>39874</c:v>
                </c:pt>
                <c:pt idx="792">
                  <c:v>39875</c:v>
                </c:pt>
                <c:pt idx="793">
                  <c:v>39876</c:v>
                </c:pt>
                <c:pt idx="794">
                  <c:v>39877</c:v>
                </c:pt>
                <c:pt idx="795">
                  <c:v>39878</c:v>
                </c:pt>
                <c:pt idx="796">
                  <c:v>39879</c:v>
                </c:pt>
                <c:pt idx="797">
                  <c:v>39880</c:v>
                </c:pt>
                <c:pt idx="798">
                  <c:v>39881</c:v>
                </c:pt>
                <c:pt idx="799">
                  <c:v>39882</c:v>
                </c:pt>
                <c:pt idx="800">
                  <c:v>39883</c:v>
                </c:pt>
                <c:pt idx="801">
                  <c:v>39884</c:v>
                </c:pt>
                <c:pt idx="802">
                  <c:v>39885</c:v>
                </c:pt>
                <c:pt idx="803">
                  <c:v>39886</c:v>
                </c:pt>
                <c:pt idx="804">
                  <c:v>39887</c:v>
                </c:pt>
                <c:pt idx="805">
                  <c:v>39888</c:v>
                </c:pt>
                <c:pt idx="806">
                  <c:v>39889</c:v>
                </c:pt>
                <c:pt idx="807">
                  <c:v>39890</c:v>
                </c:pt>
                <c:pt idx="808">
                  <c:v>39891</c:v>
                </c:pt>
                <c:pt idx="809">
                  <c:v>39892</c:v>
                </c:pt>
                <c:pt idx="810">
                  <c:v>39893</c:v>
                </c:pt>
                <c:pt idx="811">
                  <c:v>39894</c:v>
                </c:pt>
                <c:pt idx="812">
                  <c:v>39895</c:v>
                </c:pt>
                <c:pt idx="813">
                  <c:v>39896</c:v>
                </c:pt>
                <c:pt idx="814">
                  <c:v>39897</c:v>
                </c:pt>
                <c:pt idx="815">
                  <c:v>39898</c:v>
                </c:pt>
                <c:pt idx="816">
                  <c:v>39899</c:v>
                </c:pt>
                <c:pt idx="817">
                  <c:v>39900</c:v>
                </c:pt>
                <c:pt idx="818">
                  <c:v>39901</c:v>
                </c:pt>
                <c:pt idx="819">
                  <c:v>39902</c:v>
                </c:pt>
                <c:pt idx="820">
                  <c:v>39903</c:v>
                </c:pt>
                <c:pt idx="821">
                  <c:v>39904</c:v>
                </c:pt>
                <c:pt idx="822">
                  <c:v>39905</c:v>
                </c:pt>
                <c:pt idx="823">
                  <c:v>39906</c:v>
                </c:pt>
                <c:pt idx="824">
                  <c:v>39907</c:v>
                </c:pt>
                <c:pt idx="825">
                  <c:v>39908</c:v>
                </c:pt>
                <c:pt idx="826">
                  <c:v>39909</c:v>
                </c:pt>
                <c:pt idx="827">
                  <c:v>39910</c:v>
                </c:pt>
                <c:pt idx="828">
                  <c:v>39911</c:v>
                </c:pt>
                <c:pt idx="829">
                  <c:v>39912</c:v>
                </c:pt>
                <c:pt idx="830">
                  <c:v>39913</c:v>
                </c:pt>
                <c:pt idx="831">
                  <c:v>39914</c:v>
                </c:pt>
                <c:pt idx="832">
                  <c:v>39915</c:v>
                </c:pt>
                <c:pt idx="833">
                  <c:v>39916</c:v>
                </c:pt>
                <c:pt idx="834">
                  <c:v>39917</c:v>
                </c:pt>
                <c:pt idx="835">
                  <c:v>39918</c:v>
                </c:pt>
                <c:pt idx="836">
                  <c:v>39919</c:v>
                </c:pt>
                <c:pt idx="837">
                  <c:v>39920</c:v>
                </c:pt>
                <c:pt idx="838">
                  <c:v>39921</c:v>
                </c:pt>
                <c:pt idx="839">
                  <c:v>39922</c:v>
                </c:pt>
                <c:pt idx="840">
                  <c:v>39923</c:v>
                </c:pt>
                <c:pt idx="841">
                  <c:v>39924</c:v>
                </c:pt>
                <c:pt idx="842">
                  <c:v>39925</c:v>
                </c:pt>
                <c:pt idx="843">
                  <c:v>39926</c:v>
                </c:pt>
                <c:pt idx="844">
                  <c:v>39927</c:v>
                </c:pt>
                <c:pt idx="845">
                  <c:v>39928</c:v>
                </c:pt>
                <c:pt idx="846">
                  <c:v>39929</c:v>
                </c:pt>
                <c:pt idx="847">
                  <c:v>39930</c:v>
                </c:pt>
                <c:pt idx="848">
                  <c:v>39931</c:v>
                </c:pt>
                <c:pt idx="849">
                  <c:v>39932</c:v>
                </c:pt>
                <c:pt idx="850">
                  <c:v>39933</c:v>
                </c:pt>
                <c:pt idx="851">
                  <c:v>39934</c:v>
                </c:pt>
                <c:pt idx="852">
                  <c:v>39935</c:v>
                </c:pt>
                <c:pt idx="853">
                  <c:v>39936</c:v>
                </c:pt>
                <c:pt idx="854">
                  <c:v>39937</c:v>
                </c:pt>
                <c:pt idx="855">
                  <c:v>39938</c:v>
                </c:pt>
                <c:pt idx="856">
                  <c:v>39939</c:v>
                </c:pt>
                <c:pt idx="857">
                  <c:v>39940</c:v>
                </c:pt>
                <c:pt idx="858">
                  <c:v>39941</c:v>
                </c:pt>
                <c:pt idx="859">
                  <c:v>39942</c:v>
                </c:pt>
                <c:pt idx="860">
                  <c:v>39943</c:v>
                </c:pt>
                <c:pt idx="861">
                  <c:v>39944</c:v>
                </c:pt>
                <c:pt idx="862">
                  <c:v>39945</c:v>
                </c:pt>
                <c:pt idx="863">
                  <c:v>39946</c:v>
                </c:pt>
                <c:pt idx="864">
                  <c:v>39947</c:v>
                </c:pt>
                <c:pt idx="865">
                  <c:v>39948</c:v>
                </c:pt>
                <c:pt idx="866">
                  <c:v>39949</c:v>
                </c:pt>
                <c:pt idx="867">
                  <c:v>39950</c:v>
                </c:pt>
                <c:pt idx="868">
                  <c:v>39951</c:v>
                </c:pt>
                <c:pt idx="869">
                  <c:v>39952</c:v>
                </c:pt>
                <c:pt idx="870">
                  <c:v>39953</c:v>
                </c:pt>
                <c:pt idx="871">
                  <c:v>39954</c:v>
                </c:pt>
                <c:pt idx="872">
                  <c:v>39955</c:v>
                </c:pt>
                <c:pt idx="873">
                  <c:v>39956</c:v>
                </c:pt>
                <c:pt idx="874">
                  <c:v>39957</c:v>
                </c:pt>
                <c:pt idx="875">
                  <c:v>39958</c:v>
                </c:pt>
                <c:pt idx="876">
                  <c:v>39959</c:v>
                </c:pt>
                <c:pt idx="877">
                  <c:v>39960</c:v>
                </c:pt>
                <c:pt idx="878">
                  <c:v>39961</c:v>
                </c:pt>
                <c:pt idx="879">
                  <c:v>39962</c:v>
                </c:pt>
                <c:pt idx="880">
                  <c:v>39963</c:v>
                </c:pt>
                <c:pt idx="881">
                  <c:v>39964</c:v>
                </c:pt>
                <c:pt idx="882">
                  <c:v>39965</c:v>
                </c:pt>
                <c:pt idx="883">
                  <c:v>39966</c:v>
                </c:pt>
                <c:pt idx="884">
                  <c:v>39967</c:v>
                </c:pt>
                <c:pt idx="885">
                  <c:v>39968</c:v>
                </c:pt>
                <c:pt idx="886">
                  <c:v>39969</c:v>
                </c:pt>
                <c:pt idx="887">
                  <c:v>39970</c:v>
                </c:pt>
                <c:pt idx="888">
                  <c:v>39971</c:v>
                </c:pt>
                <c:pt idx="889">
                  <c:v>39972</c:v>
                </c:pt>
                <c:pt idx="890">
                  <c:v>39973</c:v>
                </c:pt>
                <c:pt idx="891">
                  <c:v>39974</c:v>
                </c:pt>
                <c:pt idx="892">
                  <c:v>39975</c:v>
                </c:pt>
                <c:pt idx="893">
                  <c:v>39976</c:v>
                </c:pt>
                <c:pt idx="894">
                  <c:v>39977</c:v>
                </c:pt>
                <c:pt idx="895">
                  <c:v>39978</c:v>
                </c:pt>
                <c:pt idx="896">
                  <c:v>39979</c:v>
                </c:pt>
                <c:pt idx="897">
                  <c:v>39980</c:v>
                </c:pt>
                <c:pt idx="898">
                  <c:v>39981</c:v>
                </c:pt>
                <c:pt idx="899">
                  <c:v>39982</c:v>
                </c:pt>
                <c:pt idx="900">
                  <c:v>39983</c:v>
                </c:pt>
                <c:pt idx="901">
                  <c:v>39984</c:v>
                </c:pt>
                <c:pt idx="902">
                  <c:v>39985</c:v>
                </c:pt>
                <c:pt idx="903">
                  <c:v>39986</c:v>
                </c:pt>
                <c:pt idx="904">
                  <c:v>39987</c:v>
                </c:pt>
                <c:pt idx="905">
                  <c:v>39988</c:v>
                </c:pt>
                <c:pt idx="906">
                  <c:v>39989</c:v>
                </c:pt>
                <c:pt idx="907">
                  <c:v>39990</c:v>
                </c:pt>
                <c:pt idx="908">
                  <c:v>39991</c:v>
                </c:pt>
                <c:pt idx="909">
                  <c:v>39992</c:v>
                </c:pt>
                <c:pt idx="910">
                  <c:v>39993</c:v>
                </c:pt>
                <c:pt idx="911">
                  <c:v>39994</c:v>
                </c:pt>
                <c:pt idx="912">
                  <c:v>39995</c:v>
                </c:pt>
                <c:pt idx="913">
                  <c:v>39996</c:v>
                </c:pt>
                <c:pt idx="914">
                  <c:v>39997</c:v>
                </c:pt>
                <c:pt idx="915">
                  <c:v>39998</c:v>
                </c:pt>
                <c:pt idx="916">
                  <c:v>39999</c:v>
                </c:pt>
                <c:pt idx="917">
                  <c:v>40000</c:v>
                </c:pt>
                <c:pt idx="918">
                  <c:v>40001</c:v>
                </c:pt>
                <c:pt idx="919">
                  <c:v>40002</c:v>
                </c:pt>
                <c:pt idx="920">
                  <c:v>40003</c:v>
                </c:pt>
                <c:pt idx="921">
                  <c:v>40004</c:v>
                </c:pt>
                <c:pt idx="922">
                  <c:v>40005</c:v>
                </c:pt>
                <c:pt idx="923">
                  <c:v>40006</c:v>
                </c:pt>
                <c:pt idx="924">
                  <c:v>40007</c:v>
                </c:pt>
                <c:pt idx="925">
                  <c:v>40008</c:v>
                </c:pt>
                <c:pt idx="926">
                  <c:v>40009</c:v>
                </c:pt>
                <c:pt idx="927">
                  <c:v>40010</c:v>
                </c:pt>
                <c:pt idx="928">
                  <c:v>40011</c:v>
                </c:pt>
                <c:pt idx="929">
                  <c:v>40012</c:v>
                </c:pt>
                <c:pt idx="930">
                  <c:v>40013</c:v>
                </c:pt>
                <c:pt idx="931">
                  <c:v>40014</c:v>
                </c:pt>
                <c:pt idx="932">
                  <c:v>40015</c:v>
                </c:pt>
                <c:pt idx="933">
                  <c:v>40016</c:v>
                </c:pt>
                <c:pt idx="934">
                  <c:v>40017</c:v>
                </c:pt>
                <c:pt idx="935">
                  <c:v>40018</c:v>
                </c:pt>
                <c:pt idx="936">
                  <c:v>40019</c:v>
                </c:pt>
                <c:pt idx="937">
                  <c:v>40020</c:v>
                </c:pt>
                <c:pt idx="938">
                  <c:v>40021</c:v>
                </c:pt>
                <c:pt idx="939">
                  <c:v>40022</c:v>
                </c:pt>
                <c:pt idx="940">
                  <c:v>40023</c:v>
                </c:pt>
                <c:pt idx="941">
                  <c:v>40024</c:v>
                </c:pt>
                <c:pt idx="942">
                  <c:v>40025</c:v>
                </c:pt>
                <c:pt idx="943">
                  <c:v>40026</c:v>
                </c:pt>
                <c:pt idx="944">
                  <c:v>40027</c:v>
                </c:pt>
                <c:pt idx="945">
                  <c:v>40028</c:v>
                </c:pt>
                <c:pt idx="946">
                  <c:v>40029</c:v>
                </c:pt>
                <c:pt idx="947">
                  <c:v>40030</c:v>
                </c:pt>
                <c:pt idx="948">
                  <c:v>40031</c:v>
                </c:pt>
                <c:pt idx="949">
                  <c:v>40032</c:v>
                </c:pt>
                <c:pt idx="950">
                  <c:v>40033</c:v>
                </c:pt>
                <c:pt idx="951">
                  <c:v>40034</c:v>
                </c:pt>
                <c:pt idx="952">
                  <c:v>40035</c:v>
                </c:pt>
                <c:pt idx="953">
                  <c:v>40036</c:v>
                </c:pt>
                <c:pt idx="954">
                  <c:v>40037</c:v>
                </c:pt>
                <c:pt idx="955">
                  <c:v>40038</c:v>
                </c:pt>
                <c:pt idx="956">
                  <c:v>40039</c:v>
                </c:pt>
                <c:pt idx="957">
                  <c:v>40040</c:v>
                </c:pt>
                <c:pt idx="958">
                  <c:v>40041</c:v>
                </c:pt>
                <c:pt idx="959">
                  <c:v>40042</c:v>
                </c:pt>
                <c:pt idx="960">
                  <c:v>40043</c:v>
                </c:pt>
                <c:pt idx="961">
                  <c:v>40044</c:v>
                </c:pt>
                <c:pt idx="962">
                  <c:v>40045</c:v>
                </c:pt>
                <c:pt idx="963">
                  <c:v>40046</c:v>
                </c:pt>
                <c:pt idx="964">
                  <c:v>40047</c:v>
                </c:pt>
                <c:pt idx="965">
                  <c:v>40048</c:v>
                </c:pt>
                <c:pt idx="966">
                  <c:v>40049</c:v>
                </c:pt>
                <c:pt idx="967">
                  <c:v>40050</c:v>
                </c:pt>
                <c:pt idx="968">
                  <c:v>40051</c:v>
                </c:pt>
                <c:pt idx="969">
                  <c:v>40052</c:v>
                </c:pt>
                <c:pt idx="970">
                  <c:v>40053</c:v>
                </c:pt>
                <c:pt idx="971">
                  <c:v>40054</c:v>
                </c:pt>
                <c:pt idx="972">
                  <c:v>40055</c:v>
                </c:pt>
                <c:pt idx="973">
                  <c:v>40056</c:v>
                </c:pt>
                <c:pt idx="974">
                  <c:v>40057</c:v>
                </c:pt>
                <c:pt idx="975">
                  <c:v>40058</c:v>
                </c:pt>
                <c:pt idx="976">
                  <c:v>40059</c:v>
                </c:pt>
                <c:pt idx="977">
                  <c:v>40060</c:v>
                </c:pt>
                <c:pt idx="978">
                  <c:v>40061</c:v>
                </c:pt>
                <c:pt idx="979">
                  <c:v>40062</c:v>
                </c:pt>
                <c:pt idx="980">
                  <c:v>40063</c:v>
                </c:pt>
                <c:pt idx="981">
                  <c:v>40064</c:v>
                </c:pt>
                <c:pt idx="982">
                  <c:v>40065</c:v>
                </c:pt>
                <c:pt idx="983">
                  <c:v>40066</c:v>
                </c:pt>
                <c:pt idx="984">
                  <c:v>40067</c:v>
                </c:pt>
                <c:pt idx="985">
                  <c:v>40068</c:v>
                </c:pt>
                <c:pt idx="986">
                  <c:v>40069</c:v>
                </c:pt>
                <c:pt idx="987">
                  <c:v>40070</c:v>
                </c:pt>
                <c:pt idx="988">
                  <c:v>40071</c:v>
                </c:pt>
                <c:pt idx="989">
                  <c:v>40072</c:v>
                </c:pt>
                <c:pt idx="990">
                  <c:v>40073</c:v>
                </c:pt>
                <c:pt idx="991">
                  <c:v>40074</c:v>
                </c:pt>
                <c:pt idx="992">
                  <c:v>40075</c:v>
                </c:pt>
                <c:pt idx="993">
                  <c:v>40076</c:v>
                </c:pt>
                <c:pt idx="994">
                  <c:v>40077</c:v>
                </c:pt>
                <c:pt idx="995">
                  <c:v>40078</c:v>
                </c:pt>
                <c:pt idx="996">
                  <c:v>40079</c:v>
                </c:pt>
                <c:pt idx="997">
                  <c:v>40080</c:v>
                </c:pt>
                <c:pt idx="998">
                  <c:v>40081</c:v>
                </c:pt>
                <c:pt idx="999">
                  <c:v>40082</c:v>
                </c:pt>
                <c:pt idx="1000">
                  <c:v>40083</c:v>
                </c:pt>
                <c:pt idx="1001">
                  <c:v>40084</c:v>
                </c:pt>
                <c:pt idx="1002">
                  <c:v>40085</c:v>
                </c:pt>
                <c:pt idx="1003">
                  <c:v>40086</c:v>
                </c:pt>
                <c:pt idx="1004">
                  <c:v>40087</c:v>
                </c:pt>
                <c:pt idx="1005">
                  <c:v>40088</c:v>
                </c:pt>
                <c:pt idx="1006">
                  <c:v>40089</c:v>
                </c:pt>
                <c:pt idx="1007">
                  <c:v>40090</c:v>
                </c:pt>
                <c:pt idx="1008">
                  <c:v>40091</c:v>
                </c:pt>
                <c:pt idx="1009">
                  <c:v>40092</c:v>
                </c:pt>
                <c:pt idx="1010">
                  <c:v>40093</c:v>
                </c:pt>
                <c:pt idx="1011">
                  <c:v>40094</c:v>
                </c:pt>
                <c:pt idx="1012">
                  <c:v>40095</c:v>
                </c:pt>
                <c:pt idx="1013">
                  <c:v>40096</c:v>
                </c:pt>
                <c:pt idx="1014">
                  <c:v>40097</c:v>
                </c:pt>
                <c:pt idx="1015">
                  <c:v>40098</c:v>
                </c:pt>
                <c:pt idx="1016">
                  <c:v>40099</c:v>
                </c:pt>
                <c:pt idx="1017">
                  <c:v>40100</c:v>
                </c:pt>
                <c:pt idx="1018">
                  <c:v>40101</c:v>
                </c:pt>
                <c:pt idx="1019">
                  <c:v>40102</c:v>
                </c:pt>
                <c:pt idx="1020">
                  <c:v>40103</c:v>
                </c:pt>
                <c:pt idx="1021">
                  <c:v>40104</c:v>
                </c:pt>
                <c:pt idx="1022">
                  <c:v>40105</c:v>
                </c:pt>
                <c:pt idx="1023">
                  <c:v>40106</c:v>
                </c:pt>
                <c:pt idx="1024">
                  <c:v>40107</c:v>
                </c:pt>
                <c:pt idx="1025">
                  <c:v>40108</c:v>
                </c:pt>
                <c:pt idx="1026">
                  <c:v>40109</c:v>
                </c:pt>
                <c:pt idx="1027">
                  <c:v>40110</c:v>
                </c:pt>
                <c:pt idx="1028">
                  <c:v>40111</c:v>
                </c:pt>
                <c:pt idx="1029">
                  <c:v>40112</c:v>
                </c:pt>
                <c:pt idx="1030">
                  <c:v>40113</c:v>
                </c:pt>
                <c:pt idx="1031">
                  <c:v>40114</c:v>
                </c:pt>
                <c:pt idx="1032">
                  <c:v>40115</c:v>
                </c:pt>
                <c:pt idx="1033">
                  <c:v>40116</c:v>
                </c:pt>
                <c:pt idx="1034">
                  <c:v>40117</c:v>
                </c:pt>
                <c:pt idx="1035">
                  <c:v>40118</c:v>
                </c:pt>
                <c:pt idx="1036">
                  <c:v>40119</c:v>
                </c:pt>
                <c:pt idx="1037">
                  <c:v>40120</c:v>
                </c:pt>
                <c:pt idx="1038">
                  <c:v>40121</c:v>
                </c:pt>
                <c:pt idx="1039">
                  <c:v>40122</c:v>
                </c:pt>
                <c:pt idx="1040">
                  <c:v>40123</c:v>
                </c:pt>
                <c:pt idx="1041">
                  <c:v>40124</c:v>
                </c:pt>
                <c:pt idx="1042">
                  <c:v>40125</c:v>
                </c:pt>
                <c:pt idx="1043">
                  <c:v>40126</c:v>
                </c:pt>
                <c:pt idx="1044">
                  <c:v>40127</c:v>
                </c:pt>
                <c:pt idx="1045">
                  <c:v>40128</c:v>
                </c:pt>
                <c:pt idx="1046">
                  <c:v>40129</c:v>
                </c:pt>
                <c:pt idx="1047">
                  <c:v>40130</c:v>
                </c:pt>
                <c:pt idx="1048">
                  <c:v>40131</c:v>
                </c:pt>
                <c:pt idx="1049">
                  <c:v>40132</c:v>
                </c:pt>
                <c:pt idx="1050">
                  <c:v>40133</c:v>
                </c:pt>
                <c:pt idx="1051">
                  <c:v>40134</c:v>
                </c:pt>
                <c:pt idx="1052">
                  <c:v>40135</c:v>
                </c:pt>
                <c:pt idx="1053">
                  <c:v>40136</c:v>
                </c:pt>
                <c:pt idx="1054">
                  <c:v>40137</c:v>
                </c:pt>
                <c:pt idx="1055">
                  <c:v>40138</c:v>
                </c:pt>
                <c:pt idx="1056">
                  <c:v>40139</c:v>
                </c:pt>
                <c:pt idx="1057">
                  <c:v>40140</c:v>
                </c:pt>
                <c:pt idx="1058">
                  <c:v>40141</c:v>
                </c:pt>
                <c:pt idx="1059">
                  <c:v>40142</c:v>
                </c:pt>
                <c:pt idx="1060">
                  <c:v>40143</c:v>
                </c:pt>
                <c:pt idx="1061">
                  <c:v>40144</c:v>
                </c:pt>
                <c:pt idx="1062">
                  <c:v>40145</c:v>
                </c:pt>
                <c:pt idx="1063">
                  <c:v>40146</c:v>
                </c:pt>
                <c:pt idx="1064">
                  <c:v>40147</c:v>
                </c:pt>
                <c:pt idx="1065">
                  <c:v>40148</c:v>
                </c:pt>
                <c:pt idx="1066">
                  <c:v>40149</c:v>
                </c:pt>
                <c:pt idx="1067">
                  <c:v>40150</c:v>
                </c:pt>
                <c:pt idx="1068">
                  <c:v>40151</c:v>
                </c:pt>
                <c:pt idx="1069">
                  <c:v>40152</c:v>
                </c:pt>
                <c:pt idx="1070">
                  <c:v>40153</c:v>
                </c:pt>
                <c:pt idx="1071">
                  <c:v>40154</c:v>
                </c:pt>
                <c:pt idx="1072">
                  <c:v>40155</c:v>
                </c:pt>
                <c:pt idx="1073">
                  <c:v>40156</c:v>
                </c:pt>
                <c:pt idx="1074">
                  <c:v>40157</c:v>
                </c:pt>
                <c:pt idx="1075">
                  <c:v>40158</c:v>
                </c:pt>
                <c:pt idx="1076">
                  <c:v>40159</c:v>
                </c:pt>
                <c:pt idx="1077">
                  <c:v>40160</c:v>
                </c:pt>
                <c:pt idx="1078">
                  <c:v>40161</c:v>
                </c:pt>
                <c:pt idx="1079">
                  <c:v>40162</c:v>
                </c:pt>
                <c:pt idx="1080">
                  <c:v>40163</c:v>
                </c:pt>
                <c:pt idx="1081">
                  <c:v>40164</c:v>
                </c:pt>
                <c:pt idx="1082">
                  <c:v>40165</c:v>
                </c:pt>
                <c:pt idx="1083">
                  <c:v>40166</c:v>
                </c:pt>
                <c:pt idx="1084">
                  <c:v>40167</c:v>
                </c:pt>
                <c:pt idx="1085">
                  <c:v>40168</c:v>
                </c:pt>
                <c:pt idx="1086">
                  <c:v>40169</c:v>
                </c:pt>
                <c:pt idx="1087">
                  <c:v>40170</c:v>
                </c:pt>
                <c:pt idx="1088">
                  <c:v>40171</c:v>
                </c:pt>
                <c:pt idx="1089">
                  <c:v>40172</c:v>
                </c:pt>
                <c:pt idx="1090">
                  <c:v>40173</c:v>
                </c:pt>
                <c:pt idx="1091">
                  <c:v>40174</c:v>
                </c:pt>
                <c:pt idx="1092">
                  <c:v>40175</c:v>
                </c:pt>
                <c:pt idx="1093">
                  <c:v>40176</c:v>
                </c:pt>
                <c:pt idx="1094">
                  <c:v>40177</c:v>
                </c:pt>
                <c:pt idx="1095">
                  <c:v>40178</c:v>
                </c:pt>
                <c:pt idx="1096">
                  <c:v>40179</c:v>
                </c:pt>
                <c:pt idx="1097">
                  <c:v>40180</c:v>
                </c:pt>
                <c:pt idx="1098">
                  <c:v>40181</c:v>
                </c:pt>
                <c:pt idx="1099">
                  <c:v>40182</c:v>
                </c:pt>
                <c:pt idx="1100">
                  <c:v>40183</c:v>
                </c:pt>
                <c:pt idx="1101">
                  <c:v>40184</c:v>
                </c:pt>
                <c:pt idx="1102">
                  <c:v>40185</c:v>
                </c:pt>
                <c:pt idx="1103">
                  <c:v>40186</c:v>
                </c:pt>
                <c:pt idx="1104">
                  <c:v>40187</c:v>
                </c:pt>
                <c:pt idx="1105">
                  <c:v>40188</c:v>
                </c:pt>
                <c:pt idx="1106">
                  <c:v>40189</c:v>
                </c:pt>
                <c:pt idx="1107">
                  <c:v>40190</c:v>
                </c:pt>
                <c:pt idx="1108">
                  <c:v>40191</c:v>
                </c:pt>
                <c:pt idx="1109">
                  <c:v>40192</c:v>
                </c:pt>
                <c:pt idx="1110">
                  <c:v>40193</c:v>
                </c:pt>
                <c:pt idx="1111">
                  <c:v>40194</c:v>
                </c:pt>
                <c:pt idx="1112">
                  <c:v>40195</c:v>
                </c:pt>
                <c:pt idx="1113">
                  <c:v>40196</c:v>
                </c:pt>
                <c:pt idx="1114">
                  <c:v>40197</c:v>
                </c:pt>
                <c:pt idx="1115">
                  <c:v>40198</c:v>
                </c:pt>
                <c:pt idx="1116">
                  <c:v>40199</c:v>
                </c:pt>
                <c:pt idx="1117">
                  <c:v>40200</c:v>
                </c:pt>
                <c:pt idx="1118">
                  <c:v>40201</c:v>
                </c:pt>
                <c:pt idx="1119">
                  <c:v>40202</c:v>
                </c:pt>
                <c:pt idx="1120">
                  <c:v>40203</c:v>
                </c:pt>
                <c:pt idx="1121">
                  <c:v>40204</c:v>
                </c:pt>
                <c:pt idx="1122">
                  <c:v>40205</c:v>
                </c:pt>
                <c:pt idx="1123">
                  <c:v>40206</c:v>
                </c:pt>
                <c:pt idx="1124">
                  <c:v>40207</c:v>
                </c:pt>
                <c:pt idx="1125">
                  <c:v>40208</c:v>
                </c:pt>
                <c:pt idx="1126">
                  <c:v>40209</c:v>
                </c:pt>
                <c:pt idx="1127">
                  <c:v>40210</c:v>
                </c:pt>
                <c:pt idx="1128">
                  <c:v>40211</c:v>
                </c:pt>
                <c:pt idx="1129">
                  <c:v>40212</c:v>
                </c:pt>
                <c:pt idx="1130">
                  <c:v>40213</c:v>
                </c:pt>
                <c:pt idx="1131">
                  <c:v>40214</c:v>
                </c:pt>
                <c:pt idx="1132">
                  <c:v>40215</c:v>
                </c:pt>
                <c:pt idx="1133">
                  <c:v>40216</c:v>
                </c:pt>
                <c:pt idx="1134">
                  <c:v>40217</c:v>
                </c:pt>
                <c:pt idx="1135">
                  <c:v>40218</c:v>
                </c:pt>
                <c:pt idx="1136">
                  <c:v>40219</c:v>
                </c:pt>
                <c:pt idx="1137">
                  <c:v>40220</c:v>
                </c:pt>
                <c:pt idx="1138">
                  <c:v>40221</c:v>
                </c:pt>
                <c:pt idx="1139">
                  <c:v>40222</c:v>
                </c:pt>
                <c:pt idx="1140">
                  <c:v>40223</c:v>
                </c:pt>
                <c:pt idx="1141">
                  <c:v>40224</c:v>
                </c:pt>
                <c:pt idx="1142">
                  <c:v>40225</c:v>
                </c:pt>
                <c:pt idx="1143">
                  <c:v>40226</c:v>
                </c:pt>
                <c:pt idx="1144">
                  <c:v>40227</c:v>
                </c:pt>
                <c:pt idx="1145">
                  <c:v>40228</c:v>
                </c:pt>
                <c:pt idx="1146">
                  <c:v>40229</c:v>
                </c:pt>
                <c:pt idx="1147">
                  <c:v>40230</c:v>
                </c:pt>
                <c:pt idx="1148">
                  <c:v>40231</c:v>
                </c:pt>
                <c:pt idx="1149">
                  <c:v>40232</c:v>
                </c:pt>
                <c:pt idx="1150">
                  <c:v>40233</c:v>
                </c:pt>
                <c:pt idx="1151">
                  <c:v>40234</c:v>
                </c:pt>
                <c:pt idx="1152">
                  <c:v>40235</c:v>
                </c:pt>
                <c:pt idx="1153">
                  <c:v>40236</c:v>
                </c:pt>
                <c:pt idx="1154">
                  <c:v>40237</c:v>
                </c:pt>
                <c:pt idx="1155">
                  <c:v>40238</c:v>
                </c:pt>
                <c:pt idx="1156">
                  <c:v>40239</c:v>
                </c:pt>
                <c:pt idx="1157">
                  <c:v>40240</c:v>
                </c:pt>
                <c:pt idx="1158">
                  <c:v>40241</c:v>
                </c:pt>
                <c:pt idx="1159">
                  <c:v>40242</c:v>
                </c:pt>
                <c:pt idx="1160">
                  <c:v>40243</c:v>
                </c:pt>
                <c:pt idx="1161">
                  <c:v>40244</c:v>
                </c:pt>
                <c:pt idx="1162">
                  <c:v>40245</c:v>
                </c:pt>
                <c:pt idx="1163">
                  <c:v>40246</c:v>
                </c:pt>
                <c:pt idx="1164">
                  <c:v>40247</c:v>
                </c:pt>
                <c:pt idx="1165">
                  <c:v>40248</c:v>
                </c:pt>
                <c:pt idx="1166">
                  <c:v>40249</c:v>
                </c:pt>
                <c:pt idx="1167">
                  <c:v>40250</c:v>
                </c:pt>
                <c:pt idx="1168">
                  <c:v>40251</c:v>
                </c:pt>
                <c:pt idx="1169">
                  <c:v>40252</c:v>
                </c:pt>
                <c:pt idx="1170">
                  <c:v>40253</c:v>
                </c:pt>
                <c:pt idx="1171">
                  <c:v>40254</c:v>
                </c:pt>
                <c:pt idx="1172">
                  <c:v>40255</c:v>
                </c:pt>
                <c:pt idx="1173">
                  <c:v>40256</c:v>
                </c:pt>
                <c:pt idx="1174">
                  <c:v>40257</c:v>
                </c:pt>
                <c:pt idx="1175">
                  <c:v>40258</c:v>
                </c:pt>
                <c:pt idx="1176">
                  <c:v>40259</c:v>
                </c:pt>
                <c:pt idx="1177">
                  <c:v>40260</c:v>
                </c:pt>
                <c:pt idx="1178">
                  <c:v>40261</c:v>
                </c:pt>
                <c:pt idx="1179">
                  <c:v>40262</c:v>
                </c:pt>
                <c:pt idx="1180">
                  <c:v>40263</c:v>
                </c:pt>
                <c:pt idx="1181">
                  <c:v>40264</c:v>
                </c:pt>
                <c:pt idx="1182">
                  <c:v>40265</c:v>
                </c:pt>
                <c:pt idx="1183">
                  <c:v>40266</c:v>
                </c:pt>
                <c:pt idx="1184">
                  <c:v>40267</c:v>
                </c:pt>
                <c:pt idx="1185">
                  <c:v>40268</c:v>
                </c:pt>
                <c:pt idx="1186">
                  <c:v>40269</c:v>
                </c:pt>
                <c:pt idx="1187">
                  <c:v>40270</c:v>
                </c:pt>
                <c:pt idx="1188">
                  <c:v>40271</c:v>
                </c:pt>
                <c:pt idx="1189">
                  <c:v>40272</c:v>
                </c:pt>
                <c:pt idx="1190">
                  <c:v>40273</c:v>
                </c:pt>
                <c:pt idx="1191">
                  <c:v>40274</c:v>
                </c:pt>
                <c:pt idx="1192">
                  <c:v>40275</c:v>
                </c:pt>
                <c:pt idx="1193">
                  <c:v>40276</c:v>
                </c:pt>
                <c:pt idx="1194">
                  <c:v>40277</c:v>
                </c:pt>
                <c:pt idx="1195">
                  <c:v>40278</c:v>
                </c:pt>
                <c:pt idx="1196">
                  <c:v>40279</c:v>
                </c:pt>
                <c:pt idx="1197">
                  <c:v>40280</c:v>
                </c:pt>
                <c:pt idx="1198">
                  <c:v>40281</c:v>
                </c:pt>
                <c:pt idx="1199">
                  <c:v>40282</c:v>
                </c:pt>
                <c:pt idx="1200">
                  <c:v>40283</c:v>
                </c:pt>
                <c:pt idx="1201">
                  <c:v>40284</c:v>
                </c:pt>
                <c:pt idx="1202">
                  <c:v>40285</c:v>
                </c:pt>
                <c:pt idx="1203">
                  <c:v>40286</c:v>
                </c:pt>
                <c:pt idx="1204">
                  <c:v>40287</c:v>
                </c:pt>
                <c:pt idx="1205">
                  <c:v>40288</c:v>
                </c:pt>
                <c:pt idx="1206">
                  <c:v>40289</c:v>
                </c:pt>
                <c:pt idx="1207">
                  <c:v>40290</c:v>
                </c:pt>
                <c:pt idx="1208">
                  <c:v>40291</c:v>
                </c:pt>
                <c:pt idx="1209">
                  <c:v>40292</c:v>
                </c:pt>
                <c:pt idx="1210">
                  <c:v>40293</c:v>
                </c:pt>
                <c:pt idx="1211">
                  <c:v>40294</c:v>
                </c:pt>
                <c:pt idx="1212">
                  <c:v>40295</c:v>
                </c:pt>
                <c:pt idx="1213">
                  <c:v>40296</c:v>
                </c:pt>
                <c:pt idx="1214">
                  <c:v>40297</c:v>
                </c:pt>
                <c:pt idx="1215">
                  <c:v>40298</c:v>
                </c:pt>
                <c:pt idx="1216">
                  <c:v>40299</c:v>
                </c:pt>
                <c:pt idx="1217">
                  <c:v>40300</c:v>
                </c:pt>
                <c:pt idx="1218">
                  <c:v>40301</c:v>
                </c:pt>
                <c:pt idx="1219">
                  <c:v>40302</c:v>
                </c:pt>
                <c:pt idx="1220">
                  <c:v>40303</c:v>
                </c:pt>
                <c:pt idx="1221">
                  <c:v>40304</c:v>
                </c:pt>
                <c:pt idx="1222">
                  <c:v>40305</c:v>
                </c:pt>
                <c:pt idx="1223">
                  <c:v>40306</c:v>
                </c:pt>
                <c:pt idx="1224">
                  <c:v>40307</c:v>
                </c:pt>
                <c:pt idx="1225">
                  <c:v>40308</c:v>
                </c:pt>
                <c:pt idx="1226">
                  <c:v>40309</c:v>
                </c:pt>
                <c:pt idx="1227">
                  <c:v>40310</c:v>
                </c:pt>
                <c:pt idx="1228">
                  <c:v>40311</c:v>
                </c:pt>
                <c:pt idx="1229">
                  <c:v>40312</c:v>
                </c:pt>
                <c:pt idx="1230">
                  <c:v>40313</c:v>
                </c:pt>
                <c:pt idx="1231">
                  <c:v>40314</c:v>
                </c:pt>
                <c:pt idx="1232">
                  <c:v>40315</c:v>
                </c:pt>
                <c:pt idx="1233">
                  <c:v>40316</c:v>
                </c:pt>
                <c:pt idx="1234">
                  <c:v>40317</c:v>
                </c:pt>
                <c:pt idx="1235">
                  <c:v>40318</c:v>
                </c:pt>
                <c:pt idx="1236">
                  <c:v>40319</c:v>
                </c:pt>
                <c:pt idx="1237">
                  <c:v>40320</c:v>
                </c:pt>
                <c:pt idx="1238">
                  <c:v>40321</c:v>
                </c:pt>
                <c:pt idx="1239">
                  <c:v>40322</c:v>
                </c:pt>
                <c:pt idx="1240">
                  <c:v>40323</c:v>
                </c:pt>
                <c:pt idx="1241">
                  <c:v>40324</c:v>
                </c:pt>
                <c:pt idx="1242">
                  <c:v>40325</c:v>
                </c:pt>
                <c:pt idx="1243">
                  <c:v>40326</c:v>
                </c:pt>
                <c:pt idx="1244">
                  <c:v>40327</c:v>
                </c:pt>
                <c:pt idx="1245">
                  <c:v>40328</c:v>
                </c:pt>
                <c:pt idx="1246">
                  <c:v>40329</c:v>
                </c:pt>
                <c:pt idx="1247">
                  <c:v>40330</c:v>
                </c:pt>
                <c:pt idx="1248">
                  <c:v>40331</c:v>
                </c:pt>
                <c:pt idx="1249">
                  <c:v>40332</c:v>
                </c:pt>
                <c:pt idx="1250">
                  <c:v>40333</c:v>
                </c:pt>
                <c:pt idx="1251">
                  <c:v>40334</c:v>
                </c:pt>
                <c:pt idx="1252">
                  <c:v>40335</c:v>
                </c:pt>
                <c:pt idx="1253">
                  <c:v>40336</c:v>
                </c:pt>
                <c:pt idx="1254">
                  <c:v>40337</c:v>
                </c:pt>
                <c:pt idx="1255">
                  <c:v>40338</c:v>
                </c:pt>
                <c:pt idx="1256">
                  <c:v>40339</c:v>
                </c:pt>
                <c:pt idx="1257">
                  <c:v>40340</c:v>
                </c:pt>
                <c:pt idx="1258">
                  <c:v>40341</c:v>
                </c:pt>
                <c:pt idx="1259">
                  <c:v>40342</c:v>
                </c:pt>
                <c:pt idx="1260">
                  <c:v>40343</c:v>
                </c:pt>
                <c:pt idx="1261">
                  <c:v>40344</c:v>
                </c:pt>
                <c:pt idx="1262">
                  <c:v>40345</c:v>
                </c:pt>
                <c:pt idx="1263">
                  <c:v>40346</c:v>
                </c:pt>
                <c:pt idx="1264">
                  <c:v>40347</c:v>
                </c:pt>
                <c:pt idx="1265">
                  <c:v>40348</c:v>
                </c:pt>
                <c:pt idx="1266">
                  <c:v>40349</c:v>
                </c:pt>
                <c:pt idx="1267">
                  <c:v>40350</c:v>
                </c:pt>
                <c:pt idx="1268">
                  <c:v>40351</c:v>
                </c:pt>
                <c:pt idx="1269">
                  <c:v>40352</c:v>
                </c:pt>
                <c:pt idx="1270">
                  <c:v>40353</c:v>
                </c:pt>
                <c:pt idx="1271">
                  <c:v>40354</c:v>
                </c:pt>
                <c:pt idx="1272">
                  <c:v>40355</c:v>
                </c:pt>
                <c:pt idx="1273">
                  <c:v>40356</c:v>
                </c:pt>
                <c:pt idx="1274">
                  <c:v>40357</c:v>
                </c:pt>
                <c:pt idx="1275">
                  <c:v>40358</c:v>
                </c:pt>
                <c:pt idx="1276">
                  <c:v>40359</c:v>
                </c:pt>
                <c:pt idx="1277">
                  <c:v>40360</c:v>
                </c:pt>
                <c:pt idx="1278">
                  <c:v>40361</c:v>
                </c:pt>
                <c:pt idx="1279">
                  <c:v>40362</c:v>
                </c:pt>
                <c:pt idx="1280">
                  <c:v>40363</c:v>
                </c:pt>
                <c:pt idx="1281">
                  <c:v>40364</c:v>
                </c:pt>
                <c:pt idx="1282">
                  <c:v>40365</c:v>
                </c:pt>
                <c:pt idx="1283">
                  <c:v>40366</c:v>
                </c:pt>
                <c:pt idx="1284">
                  <c:v>40367</c:v>
                </c:pt>
                <c:pt idx="1285">
                  <c:v>40368</c:v>
                </c:pt>
                <c:pt idx="1286">
                  <c:v>40369</c:v>
                </c:pt>
                <c:pt idx="1287">
                  <c:v>40370</c:v>
                </c:pt>
                <c:pt idx="1288">
                  <c:v>40371</c:v>
                </c:pt>
                <c:pt idx="1289">
                  <c:v>40372</c:v>
                </c:pt>
                <c:pt idx="1290">
                  <c:v>40373</c:v>
                </c:pt>
                <c:pt idx="1291">
                  <c:v>40374</c:v>
                </c:pt>
                <c:pt idx="1292">
                  <c:v>40375</c:v>
                </c:pt>
                <c:pt idx="1293">
                  <c:v>40376</c:v>
                </c:pt>
                <c:pt idx="1294">
                  <c:v>40377</c:v>
                </c:pt>
                <c:pt idx="1295">
                  <c:v>40378</c:v>
                </c:pt>
                <c:pt idx="1296">
                  <c:v>40379</c:v>
                </c:pt>
                <c:pt idx="1297">
                  <c:v>40380</c:v>
                </c:pt>
                <c:pt idx="1298">
                  <c:v>40381</c:v>
                </c:pt>
                <c:pt idx="1299">
                  <c:v>40382</c:v>
                </c:pt>
                <c:pt idx="1300">
                  <c:v>40383</c:v>
                </c:pt>
                <c:pt idx="1301">
                  <c:v>40384</c:v>
                </c:pt>
                <c:pt idx="1302">
                  <c:v>40385</c:v>
                </c:pt>
                <c:pt idx="1303">
                  <c:v>40386</c:v>
                </c:pt>
                <c:pt idx="1304">
                  <c:v>40387</c:v>
                </c:pt>
                <c:pt idx="1305">
                  <c:v>40388</c:v>
                </c:pt>
                <c:pt idx="1306">
                  <c:v>40389</c:v>
                </c:pt>
                <c:pt idx="1307">
                  <c:v>40390</c:v>
                </c:pt>
                <c:pt idx="1308">
                  <c:v>40391</c:v>
                </c:pt>
                <c:pt idx="1309">
                  <c:v>40392</c:v>
                </c:pt>
                <c:pt idx="1310">
                  <c:v>40393</c:v>
                </c:pt>
                <c:pt idx="1311">
                  <c:v>40394</c:v>
                </c:pt>
                <c:pt idx="1312">
                  <c:v>40395</c:v>
                </c:pt>
                <c:pt idx="1313">
                  <c:v>40396</c:v>
                </c:pt>
                <c:pt idx="1314">
                  <c:v>40397</c:v>
                </c:pt>
                <c:pt idx="1315">
                  <c:v>40398</c:v>
                </c:pt>
                <c:pt idx="1316">
                  <c:v>40399</c:v>
                </c:pt>
                <c:pt idx="1317">
                  <c:v>40400</c:v>
                </c:pt>
                <c:pt idx="1318">
                  <c:v>40401</c:v>
                </c:pt>
                <c:pt idx="1319">
                  <c:v>40402</c:v>
                </c:pt>
                <c:pt idx="1320">
                  <c:v>40403</c:v>
                </c:pt>
                <c:pt idx="1321">
                  <c:v>40404</c:v>
                </c:pt>
                <c:pt idx="1322">
                  <c:v>40405</c:v>
                </c:pt>
                <c:pt idx="1323">
                  <c:v>40406</c:v>
                </c:pt>
                <c:pt idx="1324">
                  <c:v>40407</c:v>
                </c:pt>
                <c:pt idx="1325">
                  <c:v>40408</c:v>
                </c:pt>
                <c:pt idx="1326">
                  <c:v>40409</c:v>
                </c:pt>
                <c:pt idx="1327">
                  <c:v>40410</c:v>
                </c:pt>
                <c:pt idx="1328">
                  <c:v>40411</c:v>
                </c:pt>
                <c:pt idx="1329">
                  <c:v>40412</c:v>
                </c:pt>
                <c:pt idx="1330">
                  <c:v>40413</c:v>
                </c:pt>
                <c:pt idx="1331">
                  <c:v>40414</c:v>
                </c:pt>
                <c:pt idx="1332">
                  <c:v>40415</c:v>
                </c:pt>
                <c:pt idx="1333">
                  <c:v>40416</c:v>
                </c:pt>
                <c:pt idx="1334">
                  <c:v>40417</c:v>
                </c:pt>
                <c:pt idx="1335">
                  <c:v>40418</c:v>
                </c:pt>
                <c:pt idx="1336">
                  <c:v>40419</c:v>
                </c:pt>
                <c:pt idx="1337">
                  <c:v>40420</c:v>
                </c:pt>
                <c:pt idx="1338">
                  <c:v>40421</c:v>
                </c:pt>
                <c:pt idx="1339">
                  <c:v>40422</c:v>
                </c:pt>
                <c:pt idx="1340">
                  <c:v>40423</c:v>
                </c:pt>
                <c:pt idx="1341">
                  <c:v>40424</c:v>
                </c:pt>
                <c:pt idx="1342">
                  <c:v>40425</c:v>
                </c:pt>
                <c:pt idx="1343">
                  <c:v>40426</c:v>
                </c:pt>
                <c:pt idx="1344">
                  <c:v>40427</c:v>
                </c:pt>
                <c:pt idx="1345">
                  <c:v>40428</c:v>
                </c:pt>
                <c:pt idx="1346">
                  <c:v>40429</c:v>
                </c:pt>
                <c:pt idx="1347">
                  <c:v>40430</c:v>
                </c:pt>
                <c:pt idx="1348">
                  <c:v>40431</c:v>
                </c:pt>
                <c:pt idx="1349">
                  <c:v>40432</c:v>
                </c:pt>
                <c:pt idx="1350">
                  <c:v>40433</c:v>
                </c:pt>
                <c:pt idx="1351">
                  <c:v>40434</c:v>
                </c:pt>
                <c:pt idx="1352">
                  <c:v>40435</c:v>
                </c:pt>
                <c:pt idx="1353">
                  <c:v>40436</c:v>
                </c:pt>
                <c:pt idx="1354">
                  <c:v>40437</c:v>
                </c:pt>
                <c:pt idx="1355">
                  <c:v>40438</c:v>
                </c:pt>
                <c:pt idx="1356">
                  <c:v>40439</c:v>
                </c:pt>
                <c:pt idx="1357">
                  <c:v>40440</c:v>
                </c:pt>
                <c:pt idx="1358">
                  <c:v>40441</c:v>
                </c:pt>
                <c:pt idx="1359">
                  <c:v>40442</c:v>
                </c:pt>
                <c:pt idx="1360">
                  <c:v>40443</c:v>
                </c:pt>
                <c:pt idx="1361">
                  <c:v>40444</c:v>
                </c:pt>
                <c:pt idx="1362">
                  <c:v>40445</c:v>
                </c:pt>
                <c:pt idx="1363">
                  <c:v>40446</c:v>
                </c:pt>
                <c:pt idx="1364">
                  <c:v>40447</c:v>
                </c:pt>
                <c:pt idx="1365">
                  <c:v>40448</c:v>
                </c:pt>
                <c:pt idx="1366">
                  <c:v>40449</c:v>
                </c:pt>
                <c:pt idx="1367">
                  <c:v>40450</c:v>
                </c:pt>
                <c:pt idx="1368">
                  <c:v>40451</c:v>
                </c:pt>
                <c:pt idx="1369">
                  <c:v>40452</c:v>
                </c:pt>
                <c:pt idx="1370">
                  <c:v>40453</c:v>
                </c:pt>
                <c:pt idx="1371">
                  <c:v>40454</c:v>
                </c:pt>
                <c:pt idx="1372">
                  <c:v>40455</c:v>
                </c:pt>
                <c:pt idx="1373">
                  <c:v>40456</c:v>
                </c:pt>
                <c:pt idx="1374">
                  <c:v>40457</c:v>
                </c:pt>
                <c:pt idx="1375">
                  <c:v>40458</c:v>
                </c:pt>
                <c:pt idx="1376">
                  <c:v>40459</c:v>
                </c:pt>
                <c:pt idx="1377">
                  <c:v>40460</c:v>
                </c:pt>
                <c:pt idx="1378">
                  <c:v>40461</c:v>
                </c:pt>
                <c:pt idx="1379">
                  <c:v>40462</c:v>
                </c:pt>
                <c:pt idx="1380">
                  <c:v>40463</c:v>
                </c:pt>
                <c:pt idx="1381">
                  <c:v>40464</c:v>
                </c:pt>
                <c:pt idx="1382">
                  <c:v>40465</c:v>
                </c:pt>
                <c:pt idx="1383">
                  <c:v>40466</c:v>
                </c:pt>
                <c:pt idx="1384">
                  <c:v>40467</c:v>
                </c:pt>
                <c:pt idx="1385">
                  <c:v>40468</c:v>
                </c:pt>
                <c:pt idx="1386">
                  <c:v>40469</c:v>
                </c:pt>
                <c:pt idx="1387">
                  <c:v>40470</c:v>
                </c:pt>
                <c:pt idx="1388">
                  <c:v>40471</c:v>
                </c:pt>
                <c:pt idx="1389">
                  <c:v>40472</c:v>
                </c:pt>
                <c:pt idx="1390">
                  <c:v>40473</c:v>
                </c:pt>
                <c:pt idx="1391">
                  <c:v>40474</c:v>
                </c:pt>
                <c:pt idx="1392">
                  <c:v>40475</c:v>
                </c:pt>
                <c:pt idx="1393">
                  <c:v>40476</c:v>
                </c:pt>
                <c:pt idx="1394">
                  <c:v>40477</c:v>
                </c:pt>
                <c:pt idx="1395">
                  <c:v>40478</c:v>
                </c:pt>
                <c:pt idx="1396">
                  <c:v>40479</c:v>
                </c:pt>
                <c:pt idx="1397">
                  <c:v>40480</c:v>
                </c:pt>
                <c:pt idx="1398">
                  <c:v>40481</c:v>
                </c:pt>
                <c:pt idx="1399">
                  <c:v>40482</c:v>
                </c:pt>
                <c:pt idx="1400">
                  <c:v>40483</c:v>
                </c:pt>
                <c:pt idx="1401">
                  <c:v>40484</c:v>
                </c:pt>
                <c:pt idx="1402">
                  <c:v>40485</c:v>
                </c:pt>
                <c:pt idx="1403">
                  <c:v>40486</c:v>
                </c:pt>
                <c:pt idx="1404">
                  <c:v>40487</c:v>
                </c:pt>
                <c:pt idx="1405">
                  <c:v>40488</c:v>
                </c:pt>
                <c:pt idx="1406">
                  <c:v>40489</c:v>
                </c:pt>
                <c:pt idx="1407">
                  <c:v>40490</c:v>
                </c:pt>
                <c:pt idx="1408">
                  <c:v>40491</c:v>
                </c:pt>
                <c:pt idx="1409">
                  <c:v>40492</c:v>
                </c:pt>
                <c:pt idx="1410">
                  <c:v>40493</c:v>
                </c:pt>
                <c:pt idx="1411">
                  <c:v>40494</c:v>
                </c:pt>
                <c:pt idx="1412">
                  <c:v>40495</c:v>
                </c:pt>
                <c:pt idx="1413">
                  <c:v>40496</c:v>
                </c:pt>
                <c:pt idx="1414">
                  <c:v>40497</c:v>
                </c:pt>
                <c:pt idx="1415">
                  <c:v>40498</c:v>
                </c:pt>
                <c:pt idx="1416">
                  <c:v>40499</c:v>
                </c:pt>
                <c:pt idx="1417">
                  <c:v>40500</c:v>
                </c:pt>
                <c:pt idx="1418">
                  <c:v>40501</c:v>
                </c:pt>
                <c:pt idx="1419">
                  <c:v>40502</c:v>
                </c:pt>
                <c:pt idx="1420">
                  <c:v>40503</c:v>
                </c:pt>
                <c:pt idx="1421">
                  <c:v>40504</c:v>
                </c:pt>
                <c:pt idx="1422">
                  <c:v>40505</c:v>
                </c:pt>
                <c:pt idx="1423">
                  <c:v>40506</c:v>
                </c:pt>
                <c:pt idx="1424">
                  <c:v>40507</c:v>
                </c:pt>
                <c:pt idx="1425">
                  <c:v>40508</c:v>
                </c:pt>
                <c:pt idx="1426">
                  <c:v>40509</c:v>
                </c:pt>
                <c:pt idx="1427">
                  <c:v>40510</c:v>
                </c:pt>
                <c:pt idx="1428">
                  <c:v>40511</c:v>
                </c:pt>
                <c:pt idx="1429">
                  <c:v>40512</c:v>
                </c:pt>
                <c:pt idx="1430">
                  <c:v>40513</c:v>
                </c:pt>
                <c:pt idx="1431">
                  <c:v>40514</c:v>
                </c:pt>
                <c:pt idx="1432">
                  <c:v>40515</c:v>
                </c:pt>
                <c:pt idx="1433">
                  <c:v>40516</c:v>
                </c:pt>
                <c:pt idx="1434">
                  <c:v>40517</c:v>
                </c:pt>
                <c:pt idx="1435">
                  <c:v>40518</c:v>
                </c:pt>
                <c:pt idx="1436">
                  <c:v>40519</c:v>
                </c:pt>
                <c:pt idx="1437">
                  <c:v>40520</c:v>
                </c:pt>
                <c:pt idx="1438">
                  <c:v>40521</c:v>
                </c:pt>
                <c:pt idx="1439">
                  <c:v>40522</c:v>
                </c:pt>
                <c:pt idx="1440">
                  <c:v>40523</c:v>
                </c:pt>
                <c:pt idx="1441">
                  <c:v>40524</c:v>
                </c:pt>
                <c:pt idx="1442">
                  <c:v>40525</c:v>
                </c:pt>
                <c:pt idx="1443">
                  <c:v>40526</c:v>
                </c:pt>
                <c:pt idx="1444">
                  <c:v>40527</c:v>
                </c:pt>
                <c:pt idx="1445">
                  <c:v>40528</c:v>
                </c:pt>
                <c:pt idx="1446">
                  <c:v>40529</c:v>
                </c:pt>
                <c:pt idx="1447">
                  <c:v>40530</c:v>
                </c:pt>
                <c:pt idx="1448">
                  <c:v>40531</c:v>
                </c:pt>
                <c:pt idx="1449">
                  <c:v>40532</c:v>
                </c:pt>
                <c:pt idx="1450">
                  <c:v>40533</c:v>
                </c:pt>
                <c:pt idx="1451">
                  <c:v>40534</c:v>
                </c:pt>
                <c:pt idx="1452">
                  <c:v>40535</c:v>
                </c:pt>
                <c:pt idx="1453">
                  <c:v>40536</c:v>
                </c:pt>
                <c:pt idx="1454">
                  <c:v>40537</c:v>
                </c:pt>
                <c:pt idx="1455">
                  <c:v>40538</c:v>
                </c:pt>
                <c:pt idx="1456">
                  <c:v>40539</c:v>
                </c:pt>
                <c:pt idx="1457">
                  <c:v>40540</c:v>
                </c:pt>
                <c:pt idx="1458">
                  <c:v>40541</c:v>
                </c:pt>
                <c:pt idx="1459">
                  <c:v>40542</c:v>
                </c:pt>
                <c:pt idx="1460">
                  <c:v>40543</c:v>
                </c:pt>
                <c:pt idx="1461">
                  <c:v>40544</c:v>
                </c:pt>
                <c:pt idx="1462">
                  <c:v>40545</c:v>
                </c:pt>
                <c:pt idx="1463">
                  <c:v>40546</c:v>
                </c:pt>
                <c:pt idx="1464">
                  <c:v>40547</c:v>
                </c:pt>
                <c:pt idx="1465">
                  <c:v>40548</c:v>
                </c:pt>
                <c:pt idx="1466">
                  <c:v>40549</c:v>
                </c:pt>
                <c:pt idx="1467">
                  <c:v>40550</c:v>
                </c:pt>
                <c:pt idx="1468">
                  <c:v>40551</c:v>
                </c:pt>
                <c:pt idx="1469">
                  <c:v>40552</c:v>
                </c:pt>
                <c:pt idx="1470">
                  <c:v>40553</c:v>
                </c:pt>
                <c:pt idx="1471">
                  <c:v>40554</c:v>
                </c:pt>
                <c:pt idx="1472">
                  <c:v>40555</c:v>
                </c:pt>
                <c:pt idx="1473">
                  <c:v>40556</c:v>
                </c:pt>
                <c:pt idx="1474">
                  <c:v>40557</c:v>
                </c:pt>
                <c:pt idx="1475">
                  <c:v>40558</c:v>
                </c:pt>
                <c:pt idx="1476">
                  <c:v>40559</c:v>
                </c:pt>
                <c:pt idx="1477">
                  <c:v>40560</c:v>
                </c:pt>
                <c:pt idx="1478">
                  <c:v>40561</c:v>
                </c:pt>
                <c:pt idx="1479">
                  <c:v>40562</c:v>
                </c:pt>
                <c:pt idx="1480">
                  <c:v>40563</c:v>
                </c:pt>
                <c:pt idx="1481">
                  <c:v>40564</c:v>
                </c:pt>
                <c:pt idx="1482">
                  <c:v>40565</c:v>
                </c:pt>
                <c:pt idx="1483">
                  <c:v>40566</c:v>
                </c:pt>
                <c:pt idx="1484">
                  <c:v>40567</c:v>
                </c:pt>
                <c:pt idx="1485">
                  <c:v>40568</c:v>
                </c:pt>
                <c:pt idx="1486">
                  <c:v>40569</c:v>
                </c:pt>
                <c:pt idx="1487">
                  <c:v>40570</c:v>
                </c:pt>
                <c:pt idx="1488">
                  <c:v>40571</c:v>
                </c:pt>
                <c:pt idx="1489">
                  <c:v>40572</c:v>
                </c:pt>
                <c:pt idx="1490">
                  <c:v>40573</c:v>
                </c:pt>
                <c:pt idx="1491">
                  <c:v>40574</c:v>
                </c:pt>
                <c:pt idx="1492">
                  <c:v>40575</c:v>
                </c:pt>
                <c:pt idx="1493">
                  <c:v>40576</c:v>
                </c:pt>
                <c:pt idx="1494">
                  <c:v>40577</c:v>
                </c:pt>
                <c:pt idx="1495">
                  <c:v>40578</c:v>
                </c:pt>
                <c:pt idx="1496">
                  <c:v>40579</c:v>
                </c:pt>
                <c:pt idx="1497">
                  <c:v>40580</c:v>
                </c:pt>
                <c:pt idx="1498">
                  <c:v>40581</c:v>
                </c:pt>
                <c:pt idx="1499">
                  <c:v>40582</c:v>
                </c:pt>
                <c:pt idx="1500">
                  <c:v>40583</c:v>
                </c:pt>
                <c:pt idx="1501">
                  <c:v>40584</c:v>
                </c:pt>
                <c:pt idx="1502">
                  <c:v>40585</c:v>
                </c:pt>
                <c:pt idx="1503">
                  <c:v>40586</c:v>
                </c:pt>
                <c:pt idx="1504">
                  <c:v>40587</c:v>
                </c:pt>
                <c:pt idx="1505">
                  <c:v>40588</c:v>
                </c:pt>
                <c:pt idx="1506">
                  <c:v>40589</c:v>
                </c:pt>
                <c:pt idx="1507">
                  <c:v>40590</c:v>
                </c:pt>
                <c:pt idx="1508">
                  <c:v>40591</c:v>
                </c:pt>
                <c:pt idx="1509">
                  <c:v>40592</c:v>
                </c:pt>
                <c:pt idx="1510">
                  <c:v>40593</c:v>
                </c:pt>
                <c:pt idx="1511">
                  <c:v>40594</c:v>
                </c:pt>
                <c:pt idx="1512">
                  <c:v>40595</c:v>
                </c:pt>
                <c:pt idx="1513">
                  <c:v>40596</c:v>
                </c:pt>
                <c:pt idx="1514">
                  <c:v>40597</c:v>
                </c:pt>
                <c:pt idx="1515">
                  <c:v>40598</c:v>
                </c:pt>
                <c:pt idx="1516">
                  <c:v>40599</c:v>
                </c:pt>
                <c:pt idx="1517">
                  <c:v>40600</c:v>
                </c:pt>
                <c:pt idx="1518">
                  <c:v>40601</c:v>
                </c:pt>
                <c:pt idx="1519">
                  <c:v>40602</c:v>
                </c:pt>
                <c:pt idx="1520">
                  <c:v>40603</c:v>
                </c:pt>
                <c:pt idx="1521">
                  <c:v>40604</c:v>
                </c:pt>
                <c:pt idx="1522">
                  <c:v>40605</c:v>
                </c:pt>
                <c:pt idx="1523">
                  <c:v>40606</c:v>
                </c:pt>
                <c:pt idx="1524">
                  <c:v>40607</c:v>
                </c:pt>
                <c:pt idx="1525">
                  <c:v>40608</c:v>
                </c:pt>
                <c:pt idx="1526">
                  <c:v>40609</c:v>
                </c:pt>
                <c:pt idx="1527">
                  <c:v>40610</c:v>
                </c:pt>
                <c:pt idx="1528">
                  <c:v>40611</c:v>
                </c:pt>
                <c:pt idx="1529">
                  <c:v>40612</c:v>
                </c:pt>
                <c:pt idx="1530">
                  <c:v>40613</c:v>
                </c:pt>
                <c:pt idx="1531">
                  <c:v>40614</c:v>
                </c:pt>
                <c:pt idx="1532">
                  <c:v>40615</c:v>
                </c:pt>
                <c:pt idx="1533">
                  <c:v>40616</c:v>
                </c:pt>
                <c:pt idx="1534">
                  <c:v>40617</c:v>
                </c:pt>
                <c:pt idx="1535">
                  <c:v>40618</c:v>
                </c:pt>
                <c:pt idx="1536">
                  <c:v>40619</c:v>
                </c:pt>
                <c:pt idx="1537">
                  <c:v>40620</c:v>
                </c:pt>
                <c:pt idx="1538">
                  <c:v>40621</c:v>
                </c:pt>
                <c:pt idx="1539">
                  <c:v>40622</c:v>
                </c:pt>
                <c:pt idx="1540">
                  <c:v>40623</c:v>
                </c:pt>
                <c:pt idx="1541">
                  <c:v>40624</c:v>
                </c:pt>
                <c:pt idx="1542">
                  <c:v>40625</c:v>
                </c:pt>
                <c:pt idx="1543">
                  <c:v>40626</c:v>
                </c:pt>
                <c:pt idx="1544">
                  <c:v>40627</c:v>
                </c:pt>
                <c:pt idx="1545">
                  <c:v>40628</c:v>
                </c:pt>
                <c:pt idx="1546">
                  <c:v>40629</c:v>
                </c:pt>
                <c:pt idx="1547">
                  <c:v>40630</c:v>
                </c:pt>
                <c:pt idx="1548">
                  <c:v>40631</c:v>
                </c:pt>
                <c:pt idx="1549">
                  <c:v>40632</c:v>
                </c:pt>
                <c:pt idx="1550">
                  <c:v>40633</c:v>
                </c:pt>
                <c:pt idx="1551">
                  <c:v>40634</c:v>
                </c:pt>
                <c:pt idx="1552">
                  <c:v>40635</c:v>
                </c:pt>
                <c:pt idx="1553">
                  <c:v>40636</c:v>
                </c:pt>
                <c:pt idx="1554">
                  <c:v>40637</c:v>
                </c:pt>
                <c:pt idx="1555">
                  <c:v>40638</c:v>
                </c:pt>
                <c:pt idx="1556">
                  <c:v>40639</c:v>
                </c:pt>
                <c:pt idx="1557">
                  <c:v>40640</c:v>
                </c:pt>
                <c:pt idx="1558">
                  <c:v>40641</c:v>
                </c:pt>
                <c:pt idx="1559">
                  <c:v>40642</c:v>
                </c:pt>
                <c:pt idx="1560">
                  <c:v>40643</c:v>
                </c:pt>
                <c:pt idx="1561">
                  <c:v>40644</c:v>
                </c:pt>
                <c:pt idx="1562">
                  <c:v>40645</c:v>
                </c:pt>
                <c:pt idx="1563">
                  <c:v>40646</c:v>
                </c:pt>
                <c:pt idx="1564">
                  <c:v>40647</c:v>
                </c:pt>
                <c:pt idx="1565">
                  <c:v>40648</c:v>
                </c:pt>
                <c:pt idx="1566">
                  <c:v>40649</c:v>
                </c:pt>
                <c:pt idx="1567">
                  <c:v>40650</c:v>
                </c:pt>
                <c:pt idx="1568">
                  <c:v>40651</c:v>
                </c:pt>
                <c:pt idx="1569">
                  <c:v>40652</c:v>
                </c:pt>
                <c:pt idx="1570">
                  <c:v>40653</c:v>
                </c:pt>
                <c:pt idx="1571">
                  <c:v>40654</c:v>
                </c:pt>
                <c:pt idx="1572">
                  <c:v>40655</c:v>
                </c:pt>
                <c:pt idx="1573">
                  <c:v>40656</c:v>
                </c:pt>
                <c:pt idx="1574">
                  <c:v>40657</c:v>
                </c:pt>
                <c:pt idx="1575">
                  <c:v>40658</c:v>
                </c:pt>
                <c:pt idx="1576">
                  <c:v>40659</c:v>
                </c:pt>
                <c:pt idx="1577">
                  <c:v>40660</c:v>
                </c:pt>
                <c:pt idx="1578">
                  <c:v>40661</c:v>
                </c:pt>
                <c:pt idx="1579">
                  <c:v>40662</c:v>
                </c:pt>
                <c:pt idx="1580">
                  <c:v>40663</c:v>
                </c:pt>
                <c:pt idx="1581">
                  <c:v>40664</c:v>
                </c:pt>
                <c:pt idx="1582">
                  <c:v>40665</c:v>
                </c:pt>
                <c:pt idx="1583">
                  <c:v>40666</c:v>
                </c:pt>
                <c:pt idx="1584">
                  <c:v>40667</c:v>
                </c:pt>
                <c:pt idx="1585">
                  <c:v>40668</c:v>
                </c:pt>
                <c:pt idx="1586">
                  <c:v>40669</c:v>
                </c:pt>
                <c:pt idx="1587">
                  <c:v>40670</c:v>
                </c:pt>
                <c:pt idx="1588">
                  <c:v>40671</c:v>
                </c:pt>
                <c:pt idx="1589">
                  <c:v>40672</c:v>
                </c:pt>
                <c:pt idx="1590">
                  <c:v>40673</c:v>
                </c:pt>
                <c:pt idx="1591">
                  <c:v>40674</c:v>
                </c:pt>
                <c:pt idx="1592">
                  <c:v>40675</c:v>
                </c:pt>
                <c:pt idx="1593">
                  <c:v>40676</c:v>
                </c:pt>
                <c:pt idx="1594">
                  <c:v>40677</c:v>
                </c:pt>
                <c:pt idx="1595">
                  <c:v>40678</c:v>
                </c:pt>
                <c:pt idx="1596">
                  <c:v>40679</c:v>
                </c:pt>
                <c:pt idx="1597">
                  <c:v>40680</c:v>
                </c:pt>
                <c:pt idx="1598">
                  <c:v>40681</c:v>
                </c:pt>
                <c:pt idx="1599">
                  <c:v>40682</c:v>
                </c:pt>
                <c:pt idx="1600">
                  <c:v>40683</c:v>
                </c:pt>
                <c:pt idx="1601">
                  <c:v>40684</c:v>
                </c:pt>
                <c:pt idx="1602">
                  <c:v>40685</c:v>
                </c:pt>
                <c:pt idx="1603">
                  <c:v>40686</c:v>
                </c:pt>
                <c:pt idx="1604">
                  <c:v>40687</c:v>
                </c:pt>
                <c:pt idx="1605">
                  <c:v>40688</c:v>
                </c:pt>
                <c:pt idx="1606">
                  <c:v>40689</c:v>
                </c:pt>
                <c:pt idx="1607">
                  <c:v>40690</c:v>
                </c:pt>
                <c:pt idx="1608">
                  <c:v>40691</c:v>
                </c:pt>
                <c:pt idx="1609">
                  <c:v>40692</c:v>
                </c:pt>
                <c:pt idx="1610">
                  <c:v>40693</c:v>
                </c:pt>
                <c:pt idx="1611">
                  <c:v>40694</c:v>
                </c:pt>
                <c:pt idx="1612">
                  <c:v>40695</c:v>
                </c:pt>
                <c:pt idx="1613">
                  <c:v>40696</c:v>
                </c:pt>
                <c:pt idx="1614">
                  <c:v>40697</c:v>
                </c:pt>
                <c:pt idx="1615">
                  <c:v>40698</c:v>
                </c:pt>
                <c:pt idx="1616">
                  <c:v>40699</c:v>
                </c:pt>
                <c:pt idx="1617">
                  <c:v>40700</c:v>
                </c:pt>
                <c:pt idx="1618">
                  <c:v>40701</c:v>
                </c:pt>
                <c:pt idx="1619">
                  <c:v>40702</c:v>
                </c:pt>
                <c:pt idx="1620">
                  <c:v>40703</c:v>
                </c:pt>
                <c:pt idx="1621">
                  <c:v>40704</c:v>
                </c:pt>
                <c:pt idx="1622">
                  <c:v>40705</c:v>
                </c:pt>
                <c:pt idx="1623">
                  <c:v>40706</c:v>
                </c:pt>
                <c:pt idx="1624">
                  <c:v>40707</c:v>
                </c:pt>
                <c:pt idx="1625">
                  <c:v>40708</c:v>
                </c:pt>
                <c:pt idx="1626">
                  <c:v>40709</c:v>
                </c:pt>
                <c:pt idx="1627">
                  <c:v>40710</c:v>
                </c:pt>
                <c:pt idx="1628">
                  <c:v>40711</c:v>
                </c:pt>
                <c:pt idx="1629">
                  <c:v>40712</c:v>
                </c:pt>
                <c:pt idx="1630">
                  <c:v>40713</c:v>
                </c:pt>
                <c:pt idx="1631">
                  <c:v>40714</c:v>
                </c:pt>
                <c:pt idx="1632">
                  <c:v>40715</c:v>
                </c:pt>
                <c:pt idx="1633">
                  <c:v>40716</c:v>
                </c:pt>
                <c:pt idx="1634">
                  <c:v>40717</c:v>
                </c:pt>
                <c:pt idx="1635">
                  <c:v>40718</c:v>
                </c:pt>
                <c:pt idx="1636">
                  <c:v>40719</c:v>
                </c:pt>
                <c:pt idx="1637">
                  <c:v>40720</c:v>
                </c:pt>
                <c:pt idx="1638">
                  <c:v>40721</c:v>
                </c:pt>
                <c:pt idx="1639">
                  <c:v>40722</c:v>
                </c:pt>
                <c:pt idx="1640">
                  <c:v>40723</c:v>
                </c:pt>
                <c:pt idx="1641">
                  <c:v>40724</c:v>
                </c:pt>
                <c:pt idx="1642">
                  <c:v>40725</c:v>
                </c:pt>
                <c:pt idx="1643">
                  <c:v>40726</c:v>
                </c:pt>
                <c:pt idx="1644">
                  <c:v>40727</c:v>
                </c:pt>
                <c:pt idx="1645">
                  <c:v>40728</c:v>
                </c:pt>
                <c:pt idx="1646">
                  <c:v>40729</c:v>
                </c:pt>
                <c:pt idx="1647">
                  <c:v>40730</c:v>
                </c:pt>
                <c:pt idx="1648">
                  <c:v>40731</c:v>
                </c:pt>
                <c:pt idx="1649">
                  <c:v>40732</c:v>
                </c:pt>
                <c:pt idx="1650">
                  <c:v>40733</c:v>
                </c:pt>
                <c:pt idx="1651">
                  <c:v>40734</c:v>
                </c:pt>
                <c:pt idx="1652">
                  <c:v>40735</c:v>
                </c:pt>
                <c:pt idx="1653">
                  <c:v>40736</c:v>
                </c:pt>
                <c:pt idx="1654">
                  <c:v>40737</c:v>
                </c:pt>
                <c:pt idx="1655">
                  <c:v>40738</c:v>
                </c:pt>
                <c:pt idx="1656">
                  <c:v>40739</c:v>
                </c:pt>
                <c:pt idx="1657">
                  <c:v>40740</c:v>
                </c:pt>
                <c:pt idx="1658">
                  <c:v>40741</c:v>
                </c:pt>
                <c:pt idx="1659">
                  <c:v>40742</c:v>
                </c:pt>
                <c:pt idx="1660">
                  <c:v>40743</c:v>
                </c:pt>
                <c:pt idx="1661">
                  <c:v>40744</c:v>
                </c:pt>
                <c:pt idx="1662">
                  <c:v>40745</c:v>
                </c:pt>
                <c:pt idx="1663">
                  <c:v>40746</c:v>
                </c:pt>
                <c:pt idx="1664">
                  <c:v>40747</c:v>
                </c:pt>
                <c:pt idx="1665">
                  <c:v>40748</c:v>
                </c:pt>
                <c:pt idx="1666">
                  <c:v>40749</c:v>
                </c:pt>
                <c:pt idx="1667">
                  <c:v>40750</c:v>
                </c:pt>
                <c:pt idx="1668">
                  <c:v>40751</c:v>
                </c:pt>
                <c:pt idx="1669">
                  <c:v>40752</c:v>
                </c:pt>
                <c:pt idx="1670">
                  <c:v>40753</c:v>
                </c:pt>
                <c:pt idx="1671">
                  <c:v>40754</c:v>
                </c:pt>
                <c:pt idx="1672">
                  <c:v>40755</c:v>
                </c:pt>
                <c:pt idx="1673">
                  <c:v>40756</c:v>
                </c:pt>
                <c:pt idx="1674">
                  <c:v>40757</c:v>
                </c:pt>
                <c:pt idx="1675">
                  <c:v>40758</c:v>
                </c:pt>
                <c:pt idx="1676">
                  <c:v>40759</c:v>
                </c:pt>
                <c:pt idx="1677">
                  <c:v>40760</c:v>
                </c:pt>
                <c:pt idx="1678">
                  <c:v>40761</c:v>
                </c:pt>
                <c:pt idx="1679">
                  <c:v>40762</c:v>
                </c:pt>
                <c:pt idx="1680">
                  <c:v>40763</c:v>
                </c:pt>
                <c:pt idx="1681">
                  <c:v>40764</c:v>
                </c:pt>
                <c:pt idx="1682">
                  <c:v>40765</c:v>
                </c:pt>
                <c:pt idx="1683">
                  <c:v>40766</c:v>
                </c:pt>
                <c:pt idx="1684">
                  <c:v>40767</c:v>
                </c:pt>
                <c:pt idx="1685">
                  <c:v>40768</c:v>
                </c:pt>
                <c:pt idx="1686">
                  <c:v>40769</c:v>
                </c:pt>
                <c:pt idx="1687">
                  <c:v>40770</c:v>
                </c:pt>
                <c:pt idx="1688">
                  <c:v>40771</c:v>
                </c:pt>
                <c:pt idx="1689">
                  <c:v>40772</c:v>
                </c:pt>
                <c:pt idx="1690">
                  <c:v>40773</c:v>
                </c:pt>
                <c:pt idx="1691">
                  <c:v>40774</c:v>
                </c:pt>
                <c:pt idx="1692">
                  <c:v>40775</c:v>
                </c:pt>
                <c:pt idx="1693">
                  <c:v>40776</c:v>
                </c:pt>
                <c:pt idx="1694">
                  <c:v>40777</c:v>
                </c:pt>
                <c:pt idx="1695">
                  <c:v>40778</c:v>
                </c:pt>
                <c:pt idx="1696">
                  <c:v>40779</c:v>
                </c:pt>
                <c:pt idx="1697">
                  <c:v>40780</c:v>
                </c:pt>
                <c:pt idx="1698">
                  <c:v>40781</c:v>
                </c:pt>
                <c:pt idx="1699">
                  <c:v>40782</c:v>
                </c:pt>
                <c:pt idx="1700">
                  <c:v>40783</c:v>
                </c:pt>
                <c:pt idx="1701">
                  <c:v>40784</c:v>
                </c:pt>
                <c:pt idx="1702">
                  <c:v>40785</c:v>
                </c:pt>
                <c:pt idx="1703">
                  <c:v>40786</c:v>
                </c:pt>
                <c:pt idx="1704">
                  <c:v>40787</c:v>
                </c:pt>
                <c:pt idx="1705">
                  <c:v>40788</c:v>
                </c:pt>
                <c:pt idx="1706">
                  <c:v>40789</c:v>
                </c:pt>
                <c:pt idx="1707">
                  <c:v>40790</c:v>
                </c:pt>
                <c:pt idx="1708">
                  <c:v>40791</c:v>
                </c:pt>
                <c:pt idx="1709">
                  <c:v>40792</c:v>
                </c:pt>
                <c:pt idx="1710">
                  <c:v>40793</c:v>
                </c:pt>
                <c:pt idx="1711">
                  <c:v>40794</c:v>
                </c:pt>
                <c:pt idx="1712">
                  <c:v>40795</c:v>
                </c:pt>
                <c:pt idx="1713">
                  <c:v>40796</c:v>
                </c:pt>
                <c:pt idx="1714">
                  <c:v>40797</c:v>
                </c:pt>
                <c:pt idx="1715">
                  <c:v>40798</c:v>
                </c:pt>
                <c:pt idx="1716">
                  <c:v>40799</c:v>
                </c:pt>
                <c:pt idx="1717">
                  <c:v>40800</c:v>
                </c:pt>
                <c:pt idx="1718">
                  <c:v>40801</c:v>
                </c:pt>
                <c:pt idx="1719">
                  <c:v>40802</c:v>
                </c:pt>
                <c:pt idx="1720">
                  <c:v>40803</c:v>
                </c:pt>
                <c:pt idx="1721">
                  <c:v>40804</c:v>
                </c:pt>
                <c:pt idx="1722">
                  <c:v>40805</c:v>
                </c:pt>
                <c:pt idx="1723">
                  <c:v>40806</c:v>
                </c:pt>
                <c:pt idx="1724">
                  <c:v>40807</c:v>
                </c:pt>
                <c:pt idx="1725">
                  <c:v>40808</c:v>
                </c:pt>
                <c:pt idx="1726">
                  <c:v>40809</c:v>
                </c:pt>
                <c:pt idx="1727">
                  <c:v>40810</c:v>
                </c:pt>
                <c:pt idx="1728">
                  <c:v>40811</c:v>
                </c:pt>
                <c:pt idx="1729">
                  <c:v>40812</c:v>
                </c:pt>
                <c:pt idx="1730">
                  <c:v>40813</c:v>
                </c:pt>
                <c:pt idx="1731">
                  <c:v>40814</c:v>
                </c:pt>
                <c:pt idx="1732">
                  <c:v>40815</c:v>
                </c:pt>
                <c:pt idx="1733">
                  <c:v>40816</c:v>
                </c:pt>
                <c:pt idx="1734">
                  <c:v>40817</c:v>
                </c:pt>
                <c:pt idx="1735">
                  <c:v>40818</c:v>
                </c:pt>
                <c:pt idx="1736">
                  <c:v>40819</c:v>
                </c:pt>
                <c:pt idx="1737">
                  <c:v>40820</c:v>
                </c:pt>
                <c:pt idx="1738">
                  <c:v>40821</c:v>
                </c:pt>
                <c:pt idx="1739">
                  <c:v>40822</c:v>
                </c:pt>
                <c:pt idx="1740">
                  <c:v>40823</c:v>
                </c:pt>
                <c:pt idx="1741">
                  <c:v>40824</c:v>
                </c:pt>
                <c:pt idx="1742">
                  <c:v>40825</c:v>
                </c:pt>
                <c:pt idx="1743">
                  <c:v>40826</c:v>
                </c:pt>
                <c:pt idx="1744">
                  <c:v>40827</c:v>
                </c:pt>
                <c:pt idx="1745">
                  <c:v>40828</c:v>
                </c:pt>
                <c:pt idx="1746">
                  <c:v>40829</c:v>
                </c:pt>
                <c:pt idx="1747">
                  <c:v>40830</c:v>
                </c:pt>
                <c:pt idx="1748">
                  <c:v>40831</c:v>
                </c:pt>
                <c:pt idx="1749">
                  <c:v>40832</c:v>
                </c:pt>
                <c:pt idx="1750">
                  <c:v>40833</c:v>
                </c:pt>
                <c:pt idx="1751">
                  <c:v>40834</c:v>
                </c:pt>
                <c:pt idx="1752">
                  <c:v>40835</c:v>
                </c:pt>
                <c:pt idx="1753">
                  <c:v>40836</c:v>
                </c:pt>
                <c:pt idx="1754">
                  <c:v>40837</c:v>
                </c:pt>
                <c:pt idx="1755">
                  <c:v>40838</c:v>
                </c:pt>
                <c:pt idx="1756">
                  <c:v>40839</c:v>
                </c:pt>
                <c:pt idx="1757">
                  <c:v>40840</c:v>
                </c:pt>
                <c:pt idx="1758">
                  <c:v>40841</c:v>
                </c:pt>
                <c:pt idx="1759">
                  <c:v>40842</c:v>
                </c:pt>
                <c:pt idx="1760">
                  <c:v>40843</c:v>
                </c:pt>
                <c:pt idx="1761">
                  <c:v>40844</c:v>
                </c:pt>
                <c:pt idx="1762">
                  <c:v>40845</c:v>
                </c:pt>
                <c:pt idx="1763">
                  <c:v>40846</c:v>
                </c:pt>
                <c:pt idx="1764">
                  <c:v>40847</c:v>
                </c:pt>
                <c:pt idx="1765">
                  <c:v>40848</c:v>
                </c:pt>
                <c:pt idx="1766">
                  <c:v>40849</c:v>
                </c:pt>
                <c:pt idx="1767">
                  <c:v>40850</c:v>
                </c:pt>
                <c:pt idx="1768">
                  <c:v>40851</c:v>
                </c:pt>
                <c:pt idx="1769">
                  <c:v>40852</c:v>
                </c:pt>
                <c:pt idx="1770">
                  <c:v>40853</c:v>
                </c:pt>
                <c:pt idx="1771">
                  <c:v>40854</c:v>
                </c:pt>
                <c:pt idx="1772">
                  <c:v>40855</c:v>
                </c:pt>
                <c:pt idx="1773">
                  <c:v>40856</c:v>
                </c:pt>
                <c:pt idx="1774">
                  <c:v>40857</c:v>
                </c:pt>
                <c:pt idx="1775">
                  <c:v>40858</c:v>
                </c:pt>
                <c:pt idx="1776">
                  <c:v>40859</c:v>
                </c:pt>
                <c:pt idx="1777">
                  <c:v>40860</c:v>
                </c:pt>
                <c:pt idx="1778">
                  <c:v>40861</c:v>
                </c:pt>
                <c:pt idx="1779">
                  <c:v>40862</c:v>
                </c:pt>
                <c:pt idx="1780">
                  <c:v>40863</c:v>
                </c:pt>
                <c:pt idx="1781">
                  <c:v>40864</c:v>
                </c:pt>
                <c:pt idx="1782">
                  <c:v>40865</c:v>
                </c:pt>
                <c:pt idx="1783">
                  <c:v>40866</c:v>
                </c:pt>
                <c:pt idx="1784">
                  <c:v>40867</c:v>
                </c:pt>
                <c:pt idx="1785">
                  <c:v>40868</c:v>
                </c:pt>
                <c:pt idx="1786">
                  <c:v>40869</c:v>
                </c:pt>
                <c:pt idx="1787">
                  <c:v>40870</c:v>
                </c:pt>
                <c:pt idx="1788">
                  <c:v>40871</c:v>
                </c:pt>
                <c:pt idx="1789">
                  <c:v>40872</c:v>
                </c:pt>
                <c:pt idx="1790">
                  <c:v>40873</c:v>
                </c:pt>
                <c:pt idx="1791">
                  <c:v>40874</c:v>
                </c:pt>
                <c:pt idx="1792">
                  <c:v>40875</c:v>
                </c:pt>
                <c:pt idx="1793">
                  <c:v>40876</c:v>
                </c:pt>
                <c:pt idx="1794">
                  <c:v>40877</c:v>
                </c:pt>
                <c:pt idx="1795">
                  <c:v>40878</c:v>
                </c:pt>
                <c:pt idx="1796">
                  <c:v>40879</c:v>
                </c:pt>
                <c:pt idx="1797">
                  <c:v>40880</c:v>
                </c:pt>
                <c:pt idx="1798">
                  <c:v>40881</c:v>
                </c:pt>
                <c:pt idx="1799">
                  <c:v>40882</c:v>
                </c:pt>
                <c:pt idx="1800">
                  <c:v>40883</c:v>
                </c:pt>
                <c:pt idx="1801">
                  <c:v>40884</c:v>
                </c:pt>
                <c:pt idx="1802">
                  <c:v>40885</c:v>
                </c:pt>
                <c:pt idx="1803">
                  <c:v>40886</c:v>
                </c:pt>
                <c:pt idx="1804">
                  <c:v>40887</c:v>
                </c:pt>
                <c:pt idx="1805">
                  <c:v>40888</c:v>
                </c:pt>
                <c:pt idx="1806">
                  <c:v>40889</c:v>
                </c:pt>
                <c:pt idx="1807">
                  <c:v>40890</c:v>
                </c:pt>
                <c:pt idx="1808">
                  <c:v>40891</c:v>
                </c:pt>
                <c:pt idx="1809">
                  <c:v>40892</c:v>
                </c:pt>
                <c:pt idx="1810">
                  <c:v>40893</c:v>
                </c:pt>
                <c:pt idx="1811">
                  <c:v>40894</c:v>
                </c:pt>
                <c:pt idx="1812">
                  <c:v>40895</c:v>
                </c:pt>
                <c:pt idx="1813">
                  <c:v>40896</c:v>
                </c:pt>
                <c:pt idx="1814">
                  <c:v>40897</c:v>
                </c:pt>
                <c:pt idx="1815">
                  <c:v>40898</c:v>
                </c:pt>
                <c:pt idx="1816">
                  <c:v>40899</c:v>
                </c:pt>
                <c:pt idx="1817">
                  <c:v>40900</c:v>
                </c:pt>
                <c:pt idx="1818">
                  <c:v>40901</c:v>
                </c:pt>
                <c:pt idx="1819">
                  <c:v>40902</c:v>
                </c:pt>
                <c:pt idx="1820">
                  <c:v>40903</c:v>
                </c:pt>
                <c:pt idx="1821">
                  <c:v>40904</c:v>
                </c:pt>
                <c:pt idx="1822">
                  <c:v>40905</c:v>
                </c:pt>
                <c:pt idx="1823">
                  <c:v>40906</c:v>
                </c:pt>
                <c:pt idx="1824">
                  <c:v>40907</c:v>
                </c:pt>
                <c:pt idx="1825">
                  <c:v>40908</c:v>
                </c:pt>
                <c:pt idx="1826">
                  <c:v>40909</c:v>
                </c:pt>
                <c:pt idx="1827">
                  <c:v>40910</c:v>
                </c:pt>
                <c:pt idx="1828">
                  <c:v>40911</c:v>
                </c:pt>
                <c:pt idx="1829">
                  <c:v>40912</c:v>
                </c:pt>
                <c:pt idx="1830">
                  <c:v>40913</c:v>
                </c:pt>
                <c:pt idx="1831">
                  <c:v>40914</c:v>
                </c:pt>
                <c:pt idx="1832">
                  <c:v>40915</c:v>
                </c:pt>
                <c:pt idx="1833">
                  <c:v>40916</c:v>
                </c:pt>
                <c:pt idx="1834">
                  <c:v>40917</c:v>
                </c:pt>
                <c:pt idx="1835">
                  <c:v>40918</c:v>
                </c:pt>
                <c:pt idx="1836">
                  <c:v>40919</c:v>
                </c:pt>
                <c:pt idx="1837">
                  <c:v>40920</c:v>
                </c:pt>
                <c:pt idx="1838">
                  <c:v>40921</c:v>
                </c:pt>
                <c:pt idx="1839">
                  <c:v>40922</c:v>
                </c:pt>
                <c:pt idx="1840">
                  <c:v>40923</c:v>
                </c:pt>
                <c:pt idx="1841">
                  <c:v>40924</c:v>
                </c:pt>
                <c:pt idx="1842">
                  <c:v>40925</c:v>
                </c:pt>
                <c:pt idx="1843">
                  <c:v>40926</c:v>
                </c:pt>
                <c:pt idx="1844">
                  <c:v>40927</c:v>
                </c:pt>
                <c:pt idx="1845">
                  <c:v>40928</c:v>
                </c:pt>
                <c:pt idx="1846">
                  <c:v>40929</c:v>
                </c:pt>
                <c:pt idx="1847">
                  <c:v>40930</c:v>
                </c:pt>
                <c:pt idx="1848">
                  <c:v>40931</c:v>
                </c:pt>
                <c:pt idx="1849">
                  <c:v>40932</c:v>
                </c:pt>
                <c:pt idx="1850">
                  <c:v>40933</c:v>
                </c:pt>
                <c:pt idx="1851">
                  <c:v>40934</c:v>
                </c:pt>
                <c:pt idx="1852">
                  <c:v>40935</c:v>
                </c:pt>
                <c:pt idx="1853">
                  <c:v>40936</c:v>
                </c:pt>
                <c:pt idx="1854">
                  <c:v>40937</c:v>
                </c:pt>
                <c:pt idx="1855">
                  <c:v>40938</c:v>
                </c:pt>
                <c:pt idx="1856">
                  <c:v>40939</c:v>
                </c:pt>
                <c:pt idx="1857">
                  <c:v>40940</c:v>
                </c:pt>
                <c:pt idx="1858">
                  <c:v>40941</c:v>
                </c:pt>
                <c:pt idx="1859">
                  <c:v>40942</c:v>
                </c:pt>
                <c:pt idx="1860">
                  <c:v>40943</c:v>
                </c:pt>
                <c:pt idx="1861">
                  <c:v>40944</c:v>
                </c:pt>
                <c:pt idx="1862">
                  <c:v>40945</c:v>
                </c:pt>
                <c:pt idx="1863">
                  <c:v>40946</c:v>
                </c:pt>
                <c:pt idx="1864">
                  <c:v>40947</c:v>
                </c:pt>
                <c:pt idx="1865">
                  <c:v>40948</c:v>
                </c:pt>
                <c:pt idx="1866">
                  <c:v>40949</c:v>
                </c:pt>
                <c:pt idx="1867">
                  <c:v>40950</c:v>
                </c:pt>
                <c:pt idx="1868">
                  <c:v>40951</c:v>
                </c:pt>
                <c:pt idx="1869">
                  <c:v>40952</c:v>
                </c:pt>
                <c:pt idx="1870">
                  <c:v>40953</c:v>
                </c:pt>
                <c:pt idx="1871">
                  <c:v>40954</c:v>
                </c:pt>
                <c:pt idx="1872">
                  <c:v>40955</c:v>
                </c:pt>
                <c:pt idx="1873">
                  <c:v>40956</c:v>
                </c:pt>
                <c:pt idx="1874">
                  <c:v>40957</c:v>
                </c:pt>
                <c:pt idx="1875">
                  <c:v>40958</c:v>
                </c:pt>
                <c:pt idx="1876">
                  <c:v>40959</c:v>
                </c:pt>
                <c:pt idx="1877">
                  <c:v>40960</c:v>
                </c:pt>
                <c:pt idx="1878">
                  <c:v>40961</c:v>
                </c:pt>
                <c:pt idx="1879">
                  <c:v>40962</c:v>
                </c:pt>
                <c:pt idx="1880">
                  <c:v>40963</c:v>
                </c:pt>
                <c:pt idx="1881">
                  <c:v>40964</c:v>
                </c:pt>
                <c:pt idx="1882">
                  <c:v>40965</c:v>
                </c:pt>
                <c:pt idx="1883">
                  <c:v>40966</c:v>
                </c:pt>
                <c:pt idx="1884">
                  <c:v>40967</c:v>
                </c:pt>
                <c:pt idx="1885">
                  <c:v>40968</c:v>
                </c:pt>
                <c:pt idx="1886">
                  <c:v>40969</c:v>
                </c:pt>
                <c:pt idx="1887">
                  <c:v>40970</c:v>
                </c:pt>
                <c:pt idx="1888">
                  <c:v>40971</c:v>
                </c:pt>
                <c:pt idx="1889">
                  <c:v>40972</c:v>
                </c:pt>
                <c:pt idx="1890">
                  <c:v>40973</c:v>
                </c:pt>
                <c:pt idx="1891">
                  <c:v>40974</c:v>
                </c:pt>
                <c:pt idx="1892">
                  <c:v>40975</c:v>
                </c:pt>
                <c:pt idx="1893">
                  <c:v>40976</c:v>
                </c:pt>
                <c:pt idx="1894">
                  <c:v>40977</c:v>
                </c:pt>
                <c:pt idx="1895">
                  <c:v>40978</c:v>
                </c:pt>
                <c:pt idx="1896">
                  <c:v>40979</c:v>
                </c:pt>
                <c:pt idx="1897">
                  <c:v>40980</c:v>
                </c:pt>
                <c:pt idx="1898">
                  <c:v>40981</c:v>
                </c:pt>
                <c:pt idx="1899">
                  <c:v>40982</c:v>
                </c:pt>
                <c:pt idx="1900">
                  <c:v>40983</c:v>
                </c:pt>
                <c:pt idx="1901">
                  <c:v>40984</c:v>
                </c:pt>
                <c:pt idx="1902">
                  <c:v>40985</c:v>
                </c:pt>
                <c:pt idx="1903">
                  <c:v>40986</c:v>
                </c:pt>
                <c:pt idx="1904">
                  <c:v>40987</c:v>
                </c:pt>
                <c:pt idx="1905">
                  <c:v>40988</c:v>
                </c:pt>
                <c:pt idx="1906">
                  <c:v>40989</c:v>
                </c:pt>
                <c:pt idx="1907">
                  <c:v>40990</c:v>
                </c:pt>
                <c:pt idx="1908">
                  <c:v>40991</c:v>
                </c:pt>
                <c:pt idx="1909">
                  <c:v>40992</c:v>
                </c:pt>
                <c:pt idx="1910">
                  <c:v>40993</c:v>
                </c:pt>
                <c:pt idx="1911">
                  <c:v>40994</c:v>
                </c:pt>
                <c:pt idx="1912">
                  <c:v>40995</c:v>
                </c:pt>
                <c:pt idx="1913">
                  <c:v>40996</c:v>
                </c:pt>
                <c:pt idx="1914">
                  <c:v>40997</c:v>
                </c:pt>
                <c:pt idx="1915">
                  <c:v>40998</c:v>
                </c:pt>
                <c:pt idx="1916">
                  <c:v>40999</c:v>
                </c:pt>
                <c:pt idx="1917">
                  <c:v>41000</c:v>
                </c:pt>
                <c:pt idx="1918">
                  <c:v>41001</c:v>
                </c:pt>
                <c:pt idx="1919">
                  <c:v>41002</c:v>
                </c:pt>
                <c:pt idx="1920">
                  <c:v>41003</c:v>
                </c:pt>
                <c:pt idx="1921">
                  <c:v>41004</c:v>
                </c:pt>
                <c:pt idx="1922">
                  <c:v>41005</c:v>
                </c:pt>
                <c:pt idx="1923">
                  <c:v>41006</c:v>
                </c:pt>
                <c:pt idx="1924">
                  <c:v>41007</c:v>
                </c:pt>
                <c:pt idx="1925">
                  <c:v>41008</c:v>
                </c:pt>
                <c:pt idx="1926">
                  <c:v>41009</c:v>
                </c:pt>
                <c:pt idx="1927">
                  <c:v>41010</c:v>
                </c:pt>
                <c:pt idx="1928">
                  <c:v>41011</c:v>
                </c:pt>
                <c:pt idx="1929">
                  <c:v>41012</c:v>
                </c:pt>
                <c:pt idx="1930">
                  <c:v>41013</c:v>
                </c:pt>
                <c:pt idx="1931">
                  <c:v>41014</c:v>
                </c:pt>
                <c:pt idx="1932">
                  <c:v>41015</c:v>
                </c:pt>
                <c:pt idx="1933">
                  <c:v>41016</c:v>
                </c:pt>
                <c:pt idx="1934">
                  <c:v>41017</c:v>
                </c:pt>
                <c:pt idx="1935">
                  <c:v>41018</c:v>
                </c:pt>
                <c:pt idx="1936">
                  <c:v>41019</c:v>
                </c:pt>
                <c:pt idx="1937">
                  <c:v>41020</c:v>
                </c:pt>
                <c:pt idx="1938">
                  <c:v>41021</c:v>
                </c:pt>
                <c:pt idx="1939">
                  <c:v>41022</c:v>
                </c:pt>
                <c:pt idx="1940">
                  <c:v>41023</c:v>
                </c:pt>
                <c:pt idx="1941">
                  <c:v>41024</c:v>
                </c:pt>
                <c:pt idx="1942">
                  <c:v>41025</c:v>
                </c:pt>
                <c:pt idx="1943">
                  <c:v>41026</c:v>
                </c:pt>
                <c:pt idx="1944">
                  <c:v>41027</c:v>
                </c:pt>
                <c:pt idx="1945">
                  <c:v>41028</c:v>
                </c:pt>
                <c:pt idx="1946">
                  <c:v>41029</c:v>
                </c:pt>
                <c:pt idx="1947">
                  <c:v>41030</c:v>
                </c:pt>
                <c:pt idx="1948">
                  <c:v>41031</c:v>
                </c:pt>
                <c:pt idx="1949">
                  <c:v>41032</c:v>
                </c:pt>
                <c:pt idx="1950">
                  <c:v>41033</c:v>
                </c:pt>
                <c:pt idx="1951">
                  <c:v>41034</c:v>
                </c:pt>
                <c:pt idx="1952">
                  <c:v>41035</c:v>
                </c:pt>
                <c:pt idx="1953">
                  <c:v>41036</c:v>
                </c:pt>
                <c:pt idx="1954">
                  <c:v>41037</c:v>
                </c:pt>
                <c:pt idx="1955">
                  <c:v>41038</c:v>
                </c:pt>
                <c:pt idx="1956">
                  <c:v>41039</c:v>
                </c:pt>
                <c:pt idx="1957">
                  <c:v>41040</c:v>
                </c:pt>
                <c:pt idx="1958">
                  <c:v>41041</c:v>
                </c:pt>
                <c:pt idx="1959">
                  <c:v>41042</c:v>
                </c:pt>
                <c:pt idx="1960">
                  <c:v>41043</c:v>
                </c:pt>
                <c:pt idx="1961">
                  <c:v>41044</c:v>
                </c:pt>
                <c:pt idx="1962">
                  <c:v>41045</c:v>
                </c:pt>
                <c:pt idx="1963">
                  <c:v>41046</c:v>
                </c:pt>
                <c:pt idx="1964">
                  <c:v>41047</c:v>
                </c:pt>
                <c:pt idx="1965">
                  <c:v>41048</c:v>
                </c:pt>
                <c:pt idx="1966">
                  <c:v>41049</c:v>
                </c:pt>
                <c:pt idx="1967">
                  <c:v>41050</c:v>
                </c:pt>
                <c:pt idx="1968">
                  <c:v>41051</c:v>
                </c:pt>
                <c:pt idx="1969">
                  <c:v>41052</c:v>
                </c:pt>
                <c:pt idx="1970">
                  <c:v>41053</c:v>
                </c:pt>
                <c:pt idx="1971">
                  <c:v>41054</c:v>
                </c:pt>
                <c:pt idx="1972">
                  <c:v>41055</c:v>
                </c:pt>
                <c:pt idx="1973">
                  <c:v>41056</c:v>
                </c:pt>
                <c:pt idx="1974">
                  <c:v>41057</c:v>
                </c:pt>
                <c:pt idx="1975">
                  <c:v>41058</c:v>
                </c:pt>
                <c:pt idx="1976">
                  <c:v>41059</c:v>
                </c:pt>
                <c:pt idx="1977">
                  <c:v>41060</c:v>
                </c:pt>
                <c:pt idx="1978">
                  <c:v>41061</c:v>
                </c:pt>
                <c:pt idx="1979">
                  <c:v>41062</c:v>
                </c:pt>
                <c:pt idx="1980">
                  <c:v>41063</c:v>
                </c:pt>
                <c:pt idx="1981">
                  <c:v>41064</c:v>
                </c:pt>
                <c:pt idx="1982">
                  <c:v>41065</c:v>
                </c:pt>
                <c:pt idx="1983">
                  <c:v>41066</c:v>
                </c:pt>
                <c:pt idx="1984">
                  <c:v>41067</c:v>
                </c:pt>
                <c:pt idx="1985">
                  <c:v>41068</c:v>
                </c:pt>
                <c:pt idx="1986">
                  <c:v>41069</c:v>
                </c:pt>
                <c:pt idx="1987">
                  <c:v>41070</c:v>
                </c:pt>
                <c:pt idx="1988">
                  <c:v>41071</c:v>
                </c:pt>
                <c:pt idx="1989">
                  <c:v>41072</c:v>
                </c:pt>
                <c:pt idx="1990">
                  <c:v>41073</c:v>
                </c:pt>
                <c:pt idx="1991">
                  <c:v>41074</c:v>
                </c:pt>
                <c:pt idx="1992">
                  <c:v>41075</c:v>
                </c:pt>
                <c:pt idx="1993">
                  <c:v>41076</c:v>
                </c:pt>
                <c:pt idx="1994">
                  <c:v>41077</c:v>
                </c:pt>
                <c:pt idx="1995">
                  <c:v>41078</c:v>
                </c:pt>
                <c:pt idx="1996">
                  <c:v>41079</c:v>
                </c:pt>
                <c:pt idx="1997">
                  <c:v>41080</c:v>
                </c:pt>
                <c:pt idx="1998">
                  <c:v>41081</c:v>
                </c:pt>
                <c:pt idx="1999">
                  <c:v>41082</c:v>
                </c:pt>
                <c:pt idx="2000">
                  <c:v>41083</c:v>
                </c:pt>
                <c:pt idx="2001">
                  <c:v>41084</c:v>
                </c:pt>
                <c:pt idx="2002">
                  <c:v>41085</c:v>
                </c:pt>
                <c:pt idx="2003">
                  <c:v>41086</c:v>
                </c:pt>
                <c:pt idx="2004">
                  <c:v>41087</c:v>
                </c:pt>
                <c:pt idx="2005">
                  <c:v>41088</c:v>
                </c:pt>
                <c:pt idx="2006">
                  <c:v>41089</c:v>
                </c:pt>
                <c:pt idx="2007">
                  <c:v>41090</c:v>
                </c:pt>
                <c:pt idx="2008">
                  <c:v>41091</c:v>
                </c:pt>
                <c:pt idx="2009">
                  <c:v>41092</c:v>
                </c:pt>
                <c:pt idx="2010">
                  <c:v>41093</c:v>
                </c:pt>
                <c:pt idx="2011">
                  <c:v>41094</c:v>
                </c:pt>
                <c:pt idx="2012">
                  <c:v>41095</c:v>
                </c:pt>
                <c:pt idx="2013">
                  <c:v>41096</c:v>
                </c:pt>
                <c:pt idx="2014">
                  <c:v>41097</c:v>
                </c:pt>
                <c:pt idx="2015">
                  <c:v>41098</c:v>
                </c:pt>
                <c:pt idx="2016">
                  <c:v>41099</c:v>
                </c:pt>
                <c:pt idx="2017">
                  <c:v>41100</c:v>
                </c:pt>
                <c:pt idx="2018">
                  <c:v>41101</c:v>
                </c:pt>
                <c:pt idx="2019">
                  <c:v>41102</c:v>
                </c:pt>
                <c:pt idx="2020">
                  <c:v>41103</c:v>
                </c:pt>
                <c:pt idx="2021">
                  <c:v>41104</c:v>
                </c:pt>
                <c:pt idx="2022">
                  <c:v>41105</c:v>
                </c:pt>
                <c:pt idx="2023">
                  <c:v>41106</c:v>
                </c:pt>
                <c:pt idx="2024">
                  <c:v>41107</c:v>
                </c:pt>
                <c:pt idx="2025">
                  <c:v>41108</c:v>
                </c:pt>
                <c:pt idx="2026">
                  <c:v>41109</c:v>
                </c:pt>
                <c:pt idx="2027">
                  <c:v>41110</c:v>
                </c:pt>
                <c:pt idx="2028">
                  <c:v>41111</c:v>
                </c:pt>
                <c:pt idx="2029">
                  <c:v>41112</c:v>
                </c:pt>
                <c:pt idx="2030">
                  <c:v>41113</c:v>
                </c:pt>
                <c:pt idx="2031">
                  <c:v>41114</c:v>
                </c:pt>
                <c:pt idx="2032">
                  <c:v>41115</c:v>
                </c:pt>
                <c:pt idx="2033">
                  <c:v>41116</c:v>
                </c:pt>
                <c:pt idx="2034">
                  <c:v>41117</c:v>
                </c:pt>
                <c:pt idx="2035">
                  <c:v>41118</c:v>
                </c:pt>
                <c:pt idx="2036">
                  <c:v>41119</c:v>
                </c:pt>
                <c:pt idx="2037">
                  <c:v>41120</c:v>
                </c:pt>
                <c:pt idx="2038">
                  <c:v>41121</c:v>
                </c:pt>
                <c:pt idx="2039">
                  <c:v>41122</c:v>
                </c:pt>
                <c:pt idx="2040">
                  <c:v>41123</c:v>
                </c:pt>
                <c:pt idx="2041">
                  <c:v>41124</c:v>
                </c:pt>
                <c:pt idx="2042">
                  <c:v>41125</c:v>
                </c:pt>
                <c:pt idx="2043">
                  <c:v>41126</c:v>
                </c:pt>
                <c:pt idx="2044">
                  <c:v>41127</c:v>
                </c:pt>
                <c:pt idx="2045">
                  <c:v>41128</c:v>
                </c:pt>
                <c:pt idx="2046">
                  <c:v>41129</c:v>
                </c:pt>
                <c:pt idx="2047">
                  <c:v>41130</c:v>
                </c:pt>
                <c:pt idx="2048">
                  <c:v>41131</c:v>
                </c:pt>
                <c:pt idx="2049">
                  <c:v>41132</c:v>
                </c:pt>
                <c:pt idx="2050">
                  <c:v>41133</c:v>
                </c:pt>
                <c:pt idx="2051">
                  <c:v>41134</c:v>
                </c:pt>
                <c:pt idx="2052">
                  <c:v>41135</c:v>
                </c:pt>
                <c:pt idx="2053">
                  <c:v>41136</c:v>
                </c:pt>
                <c:pt idx="2054">
                  <c:v>41137</c:v>
                </c:pt>
                <c:pt idx="2055">
                  <c:v>41138</c:v>
                </c:pt>
                <c:pt idx="2056">
                  <c:v>41139</c:v>
                </c:pt>
                <c:pt idx="2057">
                  <c:v>41140</c:v>
                </c:pt>
                <c:pt idx="2058">
                  <c:v>41141</c:v>
                </c:pt>
                <c:pt idx="2059">
                  <c:v>41142</c:v>
                </c:pt>
                <c:pt idx="2060">
                  <c:v>41143</c:v>
                </c:pt>
                <c:pt idx="2061">
                  <c:v>41144</c:v>
                </c:pt>
                <c:pt idx="2062">
                  <c:v>41145</c:v>
                </c:pt>
                <c:pt idx="2063">
                  <c:v>41146</c:v>
                </c:pt>
                <c:pt idx="2064">
                  <c:v>41147</c:v>
                </c:pt>
                <c:pt idx="2065">
                  <c:v>41148</c:v>
                </c:pt>
                <c:pt idx="2066">
                  <c:v>41149</c:v>
                </c:pt>
                <c:pt idx="2067">
                  <c:v>41150</c:v>
                </c:pt>
                <c:pt idx="2068">
                  <c:v>41151</c:v>
                </c:pt>
                <c:pt idx="2069">
                  <c:v>41152</c:v>
                </c:pt>
                <c:pt idx="2070">
                  <c:v>41153</c:v>
                </c:pt>
                <c:pt idx="2071">
                  <c:v>41154</c:v>
                </c:pt>
                <c:pt idx="2072">
                  <c:v>41155</c:v>
                </c:pt>
                <c:pt idx="2073">
                  <c:v>41156</c:v>
                </c:pt>
                <c:pt idx="2074">
                  <c:v>41157</c:v>
                </c:pt>
                <c:pt idx="2075">
                  <c:v>41158</c:v>
                </c:pt>
                <c:pt idx="2076">
                  <c:v>41159</c:v>
                </c:pt>
                <c:pt idx="2077">
                  <c:v>41160</c:v>
                </c:pt>
                <c:pt idx="2078">
                  <c:v>41161</c:v>
                </c:pt>
                <c:pt idx="2079">
                  <c:v>41162</c:v>
                </c:pt>
                <c:pt idx="2080">
                  <c:v>41163</c:v>
                </c:pt>
                <c:pt idx="2081">
                  <c:v>41164</c:v>
                </c:pt>
                <c:pt idx="2082">
                  <c:v>41165</c:v>
                </c:pt>
                <c:pt idx="2083">
                  <c:v>41166</c:v>
                </c:pt>
                <c:pt idx="2084">
                  <c:v>41167</c:v>
                </c:pt>
                <c:pt idx="2085">
                  <c:v>41168</c:v>
                </c:pt>
                <c:pt idx="2086">
                  <c:v>41169</c:v>
                </c:pt>
                <c:pt idx="2087">
                  <c:v>41170</c:v>
                </c:pt>
                <c:pt idx="2088">
                  <c:v>41171</c:v>
                </c:pt>
                <c:pt idx="2089">
                  <c:v>41172</c:v>
                </c:pt>
                <c:pt idx="2090">
                  <c:v>41173</c:v>
                </c:pt>
                <c:pt idx="2091">
                  <c:v>41174</c:v>
                </c:pt>
                <c:pt idx="2092">
                  <c:v>41175</c:v>
                </c:pt>
                <c:pt idx="2093">
                  <c:v>41176</c:v>
                </c:pt>
                <c:pt idx="2094">
                  <c:v>41177</c:v>
                </c:pt>
                <c:pt idx="2095">
                  <c:v>41178</c:v>
                </c:pt>
                <c:pt idx="2096">
                  <c:v>41179</c:v>
                </c:pt>
                <c:pt idx="2097">
                  <c:v>41180</c:v>
                </c:pt>
                <c:pt idx="2098">
                  <c:v>41181</c:v>
                </c:pt>
                <c:pt idx="2099">
                  <c:v>41182</c:v>
                </c:pt>
                <c:pt idx="2100">
                  <c:v>41183</c:v>
                </c:pt>
                <c:pt idx="2101">
                  <c:v>41184</c:v>
                </c:pt>
                <c:pt idx="2102">
                  <c:v>41185</c:v>
                </c:pt>
                <c:pt idx="2103">
                  <c:v>41186</c:v>
                </c:pt>
                <c:pt idx="2104">
                  <c:v>41187</c:v>
                </c:pt>
                <c:pt idx="2105">
                  <c:v>41188</c:v>
                </c:pt>
                <c:pt idx="2106">
                  <c:v>41189</c:v>
                </c:pt>
                <c:pt idx="2107">
                  <c:v>41190</c:v>
                </c:pt>
                <c:pt idx="2108">
                  <c:v>41191</c:v>
                </c:pt>
                <c:pt idx="2109">
                  <c:v>41192</c:v>
                </c:pt>
                <c:pt idx="2110">
                  <c:v>41193</c:v>
                </c:pt>
                <c:pt idx="2111">
                  <c:v>41194</c:v>
                </c:pt>
                <c:pt idx="2112">
                  <c:v>41195</c:v>
                </c:pt>
                <c:pt idx="2113">
                  <c:v>41196</c:v>
                </c:pt>
                <c:pt idx="2114">
                  <c:v>41197</c:v>
                </c:pt>
                <c:pt idx="2115">
                  <c:v>41198</c:v>
                </c:pt>
                <c:pt idx="2116">
                  <c:v>41199</c:v>
                </c:pt>
                <c:pt idx="2117">
                  <c:v>41200</c:v>
                </c:pt>
                <c:pt idx="2118">
                  <c:v>41201</c:v>
                </c:pt>
                <c:pt idx="2119">
                  <c:v>41202</c:v>
                </c:pt>
                <c:pt idx="2120">
                  <c:v>41203</c:v>
                </c:pt>
                <c:pt idx="2121">
                  <c:v>41204</c:v>
                </c:pt>
                <c:pt idx="2122">
                  <c:v>41205</c:v>
                </c:pt>
                <c:pt idx="2123">
                  <c:v>41206</c:v>
                </c:pt>
                <c:pt idx="2124">
                  <c:v>41207</c:v>
                </c:pt>
                <c:pt idx="2125">
                  <c:v>41208</c:v>
                </c:pt>
                <c:pt idx="2126">
                  <c:v>41209</c:v>
                </c:pt>
                <c:pt idx="2127">
                  <c:v>41210</c:v>
                </c:pt>
                <c:pt idx="2128">
                  <c:v>41211</c:v>
                </c:pt>
                <c:pt idx="2129">
                  <c:v>41212</c:v>
                </c:pt>
                <c:pt idx="2130">
                  <c:v>41213</c:v>
                </c:pt>
                <c:pt idx="2131">
                  <c:v>41214</c:v>
                </c:pt>
                <c:pt idx="2132">
                  <c:v>41215</c:v>
                </c:pt>
                <c:pt idx="2133">
                  <c:v>41216</c:v>
                </c:pt>
                <c:pt idx="2134">
                  <c:v>41217</c:v>
                </c:pt>
                <c:pt idx="2135">
                  <c:v>41218</c:v>
                </c:pt>
                <c:pt idx="2136">
                  <c:v>41219</c:v>
                </c:pt>
                <c:pt idx="2137">
                  <c:v>41220</c:v>
                </c:pt>
                <c:pt idx="2138">
                  <c:v>41221</c:v>
                </c:pt>
                <c:pt idx="2139">
                  <c:v>41222</c:v>
                </c:pt>
                <c:pt idx="2140">
                  <c:v>41223</c:v>
                </c:pt>
                <c:pt idx="2141">
                  <c:v>41224</c:v>
                </c:pt>
                <c:pt idx="2142">
                  <c:v>41225</c:v>
                </c:pt>
                <c:pt idx="2143">
                  <c:v>41226</c:v>
                </c:pt>
                <c:pt idx="2144">
                  <c:v>41227</c:v>
                </c:pt>
                <c:pt idx="2145">
                  <c:v>41228</c:v>
                </c:pt>
                <c:pt idx="2146">
                  <c:v>41229</c:v>
                </c:pt>
                <c:pt idx="2147">
                  <c:v>41230</c:v>
                </c:pt>
                <c:pt idx="2148">
                  <c:v>41231</c:v>
                </c:pt>
                <c:pt idx="2149">
                  <c:v>41232</c:v>
                </c:pt>
                <c:pt idx="2150">
                  <c:v>41233</c:v>
                </c:pt>
                <c:pt idx="2151">
                  <c:v>41234</c:v>
                </c:pt>
                <c:pt idx="2152">
                  <c:v>41235</c:v>
                </c:pt>
                <c:pt idx="2153">
                  <c:v>41236</c:v>
                </c:pt>
                <c:pt idx="2154">
                  <c:v>41237</c:v>
                </c:pt>
                <c:pt idx="2155">
                  <c:v>41238</c:v>
                </c:pt>
                <c:pt idx="2156">
                  <c:v>41239</c:v>
                </c:pt>
                <c:pt idx="2157">
                  <c:v>41240</c:v>
                </c:pt>
                <c:pt idx="2158">
                  <c:v>41241</c:v>
                </c:pt>
                <c:pt idx="2159">
                  <c:v>41242</c:v>
                </c:pt>
                <c:pt idx="2160">
                  <c:v>41243</c:v>
                </c:pt>
                <c:pt idx="2161">
                  <c:v>41244</c:v>
                </c:pt>
                <c:pt idx="2162">
                  <c:v>41245</c:v>
                </c:pt>
                <c:pt idx="2163">
                  <c:v>41246</c:v>
                </c:pt>
                <c:pt idx="2164">
                  <c:v>41247</c:v>
                </c:pt>
                <c:pt idx="2165">
                  <c:v>41248</c:v>
                </c:pt>
                <c:pt idx="2166">
                  <c:v>41249</c:v>
                </c:pt>
                <c:pt idx="2167">
                  <c:v>41250</c:v>
                </c:pt>
                <c:pt idx="2168">
                  <c:v>41251</c:v>
                </c:pt>
                <c:pt idx="2169">
                  <c:v>41252</c:v>
                </c:pt>
                <c:pt idx="2170">
                  <c:v>41253</c:v>
                </c:pt>
                <c:pt idx="2171">
                  <c:v>41254</c:v>
                </c:pt>
                <c:pt idx="2172">
                  <c:v>41255</c:v>
                </c:pt>
                <c:pt idx="2173">
                  <c:v>41256</c:v>
                </c:pt>
                <c:pt idx="2174">
                  <c:v>41257</c:v>
                </c:pt>
                <c:pt idx="2175">
                  <c:v>41258</c:v>
                </c:pt>
                <c:pt idx="2176">
                  <c:v>41259</c:v>
                </c:pt>
                <c:pt idx="2177">
                  <c:v>41260</c:v>
                </c:pt>
                <c:pt idx="2178">
                  <c:v>41261</c:v>
                </c:pt>
                <c:pt idx="2179">
                  <c:v>41262</c:v>
                </c:pt>
                <c:pt idx="2180">
                  <c:v>41263</c:v>
                </c:pt>
                <c:pt idx="2181">
                  <c:v>41264</c:v>
                </c:pt>
                <c:pt idx="2182">
                  <c:v>41265</c:v>
                </c:pt>
                <c:pt idx="2183">
                  <c:v>41266</c:v>
                </c:pt>
                <c:pt idx="2184">
                  <c:v>41267</c:v>
                </c:pt>
                <c:pt idx="2185">
                  <c:v>41268</c:v>
                </c:pt>
                <c:pt idx="2186">
                  <c:v>41269</c:v>
                </c:pt>
                <c:pt idx="2187">
                  <c:v>41270</c:v>
                </c:pt>
                <c:pt idx="2188">
                  <c:v>41271</c:v>
                </c:pt>
                <c:pt idx="2189">
                  <c:v>41272</c:v>
                </c:pt>
                <c:pt idx="2190">
                  <c:v>41273</c:v>
                </c:pt>
                <c:pt idx="2191">
                  <c:v>41274</c:v>
                </c:pt>
                <c:pt idx="2192">
                  <c:v>41275</c:v>
                </c:pt>
                <c:pt idx="2193">
                  <c:v>41276</c:v>
                </c:pt>
                <c:pt idx="2194">
                  <c:v>41277</c:v>
                </c:pt>
                <c:pt idx="2195">
                  <c:v>41278</c:v>
                </c:pt>
                <c:pt idx="2196">
                  <c:v>41279</c:v>
                </c:pt>
                <c:pt idx="2197">
                  <c:v>41280</c:v>
                </c:pt>
                <c:pt idx="2198">
                  <c:v>41281</c:v>
                </c:pt>
                <c:pt idx="2199">
                  <c:v>41282</c:v>
                </c:pt>
                <c:pt idx="2200">
                  <c:v>41283</c:v>
                </c:pt>
                <c:pt idx="2201">
                  <c:v>41284</c:v>
                </c:pt>
                <c:pt idx="2202">
                  <c:v>41285</c:v>
                </c:pt>
                <c:pt idx="2203">
                  <c:v>41286</c:v>
                </c:pt>
                <c:pt idx="2204">
                  <c:v>41287</c:v>
                </c:pt>
                <c:pt idx="2205">
                  <c:v>41288</c:v>
                </c:pt>
                <c:pt idx="2206">
                  <c:v>41289</c:v>
                </c:pt>
                <c:pt idx="2207">
                  <c:v>41290</c:v>
                </c:pt>
                <c:pt idx="2208">
                  <c:v>41291</c:v>
                </c:pt>
                <c:pt idx="2209">
                  <c:v>41292</c:v>
                </c:pt>
                <c:pt idx="2210">
                  <c:v>41293</c:v>
                </c:pt>
                <c:pt idx="2211">
                  <c:v>41294</c:v>
                </c:pt>
                <c:pt idx="2212">
                  <c:v>41295</c:v>
                </c:pt>
                <c:pt idx="2213">
                  <c:v>41296</c:v>
                </c:pt>
                <c:pt idx="2214">
                  <c:v>41297</c:v>
                </c:pt>
                <c:pt idx="2215">
                  <c:v>41298</c:v>
                </c:pt>
                <c:pt idx="2216">
                  <c:v>41299</c:v>
                </c:pt>
                <c:pt idx="2217">
                  <c:v>41300</c:v>
                </c:pt>
                <c:pt idx="2218">
                  <c:v>41301</c:v>
                </c:pt>
                <c:pt idx="2219">
                  <c:v>41302</c:v>
                </c:pt>
                <c:pt idx="2220">
                  <c:v>41303</c:v>
                </c:pt>
                <c:pt idx="2221">
                  <c:v>41304</c:v>
                </c:pt>
                <c:pt idx="2222">
                  <c:v>41305</c:v>
                </c:pt>
                <c:pt idx="2223">
                  <c:v>41306</c:v>
                </c:pt>
                <c:pt idx="2224">
                  <c:v>41307</c:v>
                </c:pt>
                <c:pt idx="2225">
                  <c:v>41308</c:v>
                </c:pt>
                <c:pt idx="2226">
                  <c:v>41309</c:v>
                </c:pt>
                <c:pt idx="2227">
                  <c:v>41310</c:v>
                </c:pt>
                <c:pt idx="2228">
                  <c:v>41311</c:v>
                </c:pt>
                <c:pt idx="2229">
                  <c:v>41312</c:v>
                </c:pt>
                <c:pt idx="2230">
                  <c:v>41313</c:v>
                </c:pt>
                <c:pt idx="2231">
                  <c:v>41314</c:v>
                </c:pt>
                <c:pt idx="2232">
                  <c:v>41315</c:v>
                </c:pt>
                <c:pt idx="2233">
                  <c:v>41316</c:v>
                </c:pt>
                <c:pt idx="2234">
                  <c:v>41317</c:v>
                </c:pt>
                <c:pt idx="2235">
                  <c:v>41318</c:v>
                </c:pt>
                <c:pt idx="2236">
                  <c:v>41319</c:v>
                </c:pt>
                <c:pt idx="2237">
                  <c:v>41320</c:v>
                </c:pt>
                <c:pt idx="2238">
                  <c:v>41321</c:v>
                </c:pt>
                <c:pt idx="2239">
                  <c:v>41322</c:v>
                </c:pt>
                <c:pt idx="2240">
                  <c:v>41323</c:v>
                </c:pt>
                <c:pt idx="2241">
                  <c:v>41324</c:v>
                </c:pt>
                <c:pt idx="2242">
                  <c:v>41325</c:v>
                </c:pt>
                <c:pt idx="2243">
                  <c:v>41326</c:v>
                </c:pt>
                <c:pt idx="2244">
                  <c:v>41327</c:v>
                </c:pt>
                <c:pt idx="2245">
                  <c:v>41328</c:v>
                </c:pt>
                <c:pt idx="2246">
                  <c:v>41329</c:v>
                </c:pt>
                <c:pt idx="2247">
                  <c:v>41330</c:v>
                </c:pt>
                <c:pt idx="2248">
                  <c:v>41331</c:v>
                </c:pt>
                <c:pt idx="2249">
                  <c:v>41332</c:v>
                </c:pt>
                <c:pt idx="2250">
                  <c:v>41333</c:v>
                </c:pt>
                <c:pt idx="2251">
                  <c:v>41334</c:v>
                </c:pt>
                <c:pt idx="2252">
                  <c:v>41335</c:v>
                </c:pt>
                <c:pt idx="2253">
                  <c:v>41336</c:v>
                </c:pt>
                <c:pt idx="2254">
                  <c:v>41337</c:v>
                </c:pt>
                <c:pt idx="2255">
                  <c:v>41338</c:v>
                </c:pt>
                <c:pt idx="2256">
                  <c:v>41339</c:v>
                </c:pt>
                <c:pt idx="2257">
                  <c:v>41340</c:v>
                </c:pt>
                <c:pt idx="2258">
                  <c:v>41341</c:v>
                </c:pt>
                <c:pt idx="2259">
                  <c:v>41342</c:v>
                </c:pt>
                <c:pt idx="2260">
                  <c:v>41343</c:v>
                </c:pt>
                <c:pt idx="2261">
                  <c:v>41344</c:v>
                </c:pt>
                <c:pt idx="2262">
                  <c:v>41345</c:v>
                </c:pt>
                <c:pt idx="2263">
                  <c:v>41346</c:v>
                </c:pt>
                <c:pt idx="2264">
                  <c:v>41347</c:v>
                </c:pt>
                <c:pt idx="2265">
                  <c:v>41348</c:v>
                </c:pt>
                <c:pt idx="2266">
                  <c:v>41349</c:v>
                </c:pt>
                <c:pt idx="2267">
                  <c:v>41350</c:v>
                </c:pt>
                <c:pt idx="2268">
                  <c:v>41351</c:v>
                </c:pt>
                <c:pt idx="2269">
                  <c:v>41352</c:v>
                </c:pt>
                <c:pt idx="2270">
                  <c:v>41353</c:v>
                </c:pt>
                <c:pt idx="2271">
                  <c:v>41354</c:v>
                </c:pt>
                <c:pt idx="2272">
                  <c:v>41355</c:v>
                </c:pt>
                <c:pt idx="2273">
                  <c:v>41356</c:v>
                </c:pt>
                <c:pt idx="2274">
                  <c:v>41357</c:v>
                </c:pt>
                <c:pt idx="2275">
                  <c:v>41358</c:v>
                </c:pt>
                <c:pt idx="2276">
                  <c:v>41359</c:v>
                </c:pt>
                <c:pt idx="2277">
                  <c:v>41360</c:v>
                </c:pt>
                <c:pt idx="2278">
                  <c:v>41361</c:v>
                </c:pt>
                <c:pt idx="2279">
                  <c:v>41362</c:v>
                </c:pt>
                <c:pt idx="2280">
                  <c:v>41363</c:v>
                </c:pt>
                <c:pt idx="2281">
                  <c:v>41364</c:v>
                </c:pt>
                <c:pt idx="2282">
                  <c:v>41365</c:v>
                </c:pt>
                <c:pt idx="2283">
                  <c:v>41366</c:v>
                </c:pt>
                <c:pt idx="2284">
                  <c:v>41367</c:v>
                </c:pt>
                <c:pt idx="2285">
                  <c:v>41368</c:v>
                </c:pt>
                <c:pt idx="2286">
                  <c:v>41369</c:v>
                </c:pt>
                <c:pt idx="2287">
                  <c:v>41370</c:v>
                </c:pt>
                <c:pt idx="2288">
                  <c:v>41371</c:v>
                </c:pt>
                <c:pt idx="2289">
                  <c:v>41372</c:v>
                </c:pt>
                <c:pt idx="2290">
                  <c:v>41373</c:v>
                </c:pt>
                <c:pt idx="2291">
                  <c:v>41374</c:v>
                </c:pt>
                <c:pt idx="2292">
                  <c:v>41375</c:v>
                </c:pt>
                <c:pt idx="2293">
                  <c:v>41376</c:v>
                </c:pt>
                <c:pt idx="2294">
                  <c:v>41377</c:v>
                </c:pt>
                <c:pt idx="2295">
                  <c:v>41378</c:v>
                </c:pt>
                <c:pt idx="2296">
                  <c:v>41379</c:v>
                </c:pt>
                <c:pt idx="2297">
                  <c:v>41380</c:v>
                </c:pt>
                <c:pt idx="2298">
                  <c:v>41381</c:v>
                </c:pt>
                <c:pt idx="2299">
                  <c:v>41382</c:v>
                </c:pt>
                <c:pt idx="2300">
                  <c:v>41383</c:v>
                </c:pt>
                <c:pt idx="2301">
                  <c:v>41384</c:v>
                </c:pt>
                <c:pt idx="2302">
                  <c:v>41385</c:v>
                </c:pt>
                <c:pt idx="2303">
                  <c:v>41386</c:v>
                </c:pt>
                <c:pt idx="2304">
                  <c:v>41387</c:v>
                </c:pt>
                <c:pt idx="2305">
                  <c:v>41388</c:v>
                </c:pt>
                <c:pt idx="2306">
                  <c:v>41389</c:v>
                </c:pt>
                <c:pt idx="2307">
                  <c:v>41390</c:v>
                </c:pt>
                <c:pt idx="2308">
                  <c:v>41391</c:v>
                </c:pt>
                <c:pt idx="2309">
                  <c:v>41392</c:v>
                </c:pt>
                <c:pt idx="2310">
                  <c:v>41393</c:v>
                </c:pt>
                <c:pt idx="2311">
                  <c:v>41394</c:v>
                </c:pt>
                <c:pt idx="2312">
                  <c:v>41395</c:v>
                </c:pt>
                <c:pt idx="2313">
                  <c:v>41396</c:v>
                </c:pt>
                <c:pt idx="2314">
                  <c:v>41397</c:v>
                </c:pt>
                <c:pt idx="2315">
                  <c:v>41398</c:v>
                </c:pt>
                <c:pt idx="2316">
                  <c:v>41399</c:v>
                </c:pt>
                <c:pt idx="2317">
                  <c:v>41400</c:v>
                </c:pt>
                <c:pt idx="2318">
                  <c:v>41401</c:v>
                </c:pt>
                <c:pt idx="2319">
                  <c:v>41402</c:v>
                </c:pt>
                <c:pt idx="2320">
                  <c:v>41403</c:v>
                </c:pt>
                <c:pt idx="2321">
                  <c:v>41404</c:v>
                </c:pt>
                <c:pt idx="2322">
                  <c:v>41405</c:v>
                </c:pt>
                <c:pt idx="2323">
                  <c:v>41406</c:v>
                </c:pt>
                <c:pt idx="2324">
                  <c:v>41407</c:v>
                </c:pt>
                <c:pt idx="2325">
                  <c:v>41408</c:v>
                </c:pt>
                <c:pt idx="2326">
                  <c:v>41409</c:v>
                </c:pt>
                <c:pt idx="2327">
                  <c:v>41410</c:v>
                </c:pt>
                <c:pt idx="2328">
                  <c:v>41411</c:v>
                </c:pt>
                <c:pt idx="2329">
                  <c:v>41412</c:v>
                </c:pt>
                <c:pt idx="2330">
                  <c:v>41413</c:v>
                </c:pt>
                <c:pt idx="2331">
                  <c:v>41414</c:v>
                </c:pt>
                <c:pt idx="2332">
                  <c:v>41415</c:v>
                </c:pt>
                <c:pt idx="2333">
                  <c:v>41416</c:v>
                </c:pt>
                <c:pt idx="2334">
                  <c:v>41417</c:v>
                </c:pt>
                <c:pt idx="2335">
                  <c:v>41418</c:v>
                </c:pt>
                <c:pt idx="2336">
                  <c:v>41419</c:v>
                </c:pt>
                <c:pt idx="2337">
                  <c:v>41420</c:v>
                </c:pt>
                <c:pt idx="2338">
                  <c:v>41421</c:v>
                </c:pt>
                <c:pt idx="2339">
                  <c:v>41422</c:v>
                </c:pt>
                <c:pt idx="2340">
                  <c:v>41423</c:v>
                </c:pt>
                <c:pt idx="2341">
                  <c:v>41424</c:v>
                </c:pt>
                <c:pt idx="2342">
                  <c:v>41425</c:v>
                </c:pt>
                <c:pt idx="2343">
                  <c:v>41426</c:v>
                </c:pt>
                <c:pt idx="2344">
                  <c:v>41427</c:v>
                </c:pt>
                <c:pt idx="2345">
                  <c:v>41428</c:v>
                </c:pt>
                <c:pt idx="2346">
                  <c:v>41429</c:v>
                </c:pt>
                <c:pt idx="2347">
                  <c:v>41430</c:v>
                </c:pt>
                <c:pt idx="2348">
                  <c:v>41431</c:v>
                </c:pt>
                <c:pt idx="2349">
                  <c:v>41432</c:v>
                </c:pt>
                <c:pt idx="2350">
                  <c:v>41433</c:v>
                </c:pt>
                <c:pt idx="2351">
                  <c:v>41434</c:v>
                </c:pt>
                <c:pt idx="2352">
                  <c:v>41435</c:v>
                </c:pt>
                <c:pt idx="2353">
                  <c:v>41436</c:v>
                </c:pt>
                <c:pt idx="2354">
                  <c:v>41437</c:v>
                </c:pt>
                <c:pt idx="2355">
                  <c:v>41438</c:v>
                </c:pt>
                <c:pt idx="2356">
                  <c:v>41439</c:v>
                </c:pt>
                <c:pt idx="2357">
                  <c:v>41440</c:v>
                </c:pt>
                <c:pt idx="2358">
                  <c:v>41441</c:v>
                </c:pt>
                <c:pt idx="2359">
                  <c:v>41442</c:v>
                </c:pt>
                <c:pt idx="2360">
                  <c:v>41443</c:v>
                </c:pt>
                <c:pt idx="2361">
                  <c:v>41444</c:v>
                </c:pt>
                <c:pt idx="2362">
                  <c:v>41445</c:v>
                </c:pt>
                <c:pt idx="2363">
                  <c:v>41446</c:v>
                </c:pt>
                <c:pt idx="2364">
                  <c:v>41447</c:v>
                </c:pt>
                <c:pt idx="2365">
                  <c:v>41448</c:v>
                </c:pt>
                <c:pt idx="2366">
                  <c:v>41449</c:v>
                </c:pt>
                <c:pt idx="2367">
                  <c:v>41450</c:v>
                </c:pt>
                <c:pt idx="2368">
                  <c:v>41451</c:v>
                </c:pt>
                <c:pt idx="2369">
                  <c:v>41452</c:v>
                </c:pt>
                <c:pt idx="2370">
                  <c:v>41453</c:v>
                </c:pt>
                <c:pt idx="2371">
                  <c:v>41454</c:v>
                </c:pt>
                <c:pt idx="2372">
                  <c:v>41455</c:v>
                </c:pt>
                <c:pt idx="2373">
                  <c:v>41456</c:v>
                </c:pt>
                <c:pt idx="2374">
                  <c:v>41457</c:v>
                </c:pt>
                <c:pt idx="2375">
                  <c:v>41458</c:v>
                </c:pt>
                <c:pt idx="2376">
                  <c:v>41459</c:v>
                </c:pt>
                <c:pt idx="2377">
                  <c:v>41460</c:v>
                </c:pt>
                <c:pt idx="2378">
                  <c:v>41461</c:v>
                </c:pt>
                <c:pt idx="2379">
                  <c:v>41462</c:v>
                </c:pt>
                <c:pt idx="2380">
                  <c:v>41463</c:v>
                </c:pt>
                <c:pt idx="2381">
                  <c:v>41464</c:v>
                </c:pt>
                <c:pt idx="2382">
                  <c:v>41465</c:v>
                </c:pt>
                <c:pt idx="2383">
                  <c:v>41466</c:v>
                </c:pt>
                <c:pt idx="2384">
                  <c:v>41467</c:v>
                </c:pt>
                <c:pt idx="2385">
                  <c:v>41468</c:v>
                </c:pt>
                <c:pt idx="2386">
                  <c:v>41469</c:v>
                </c:pt>
                <c:pt idx="2387">
                  <c:v>41470</c:v>
                </c:pt>
                <c:pt idx="2388">
                  <c:v>41471</c:v>
                </c:pt>
                <c:pt idx="2389">
                  <c:v>41472</c:v>
                </c:pt>
                <c:pt idx="2390">
                  <c:v>41473</c:v>
                </c:pt>
                <c:pt idx="2391">
                  <c:v>41474</c:v>
                </c:pt>
                <c:pt idx="2392">
                  <c:v>41475</c:v>
                </c:pt>
                <c:pt idx="2393">
                  <c:v>41476</c:v>
                </c:pt>
                <c:pt idx="2394">
                  <c:v>41477</c:v>
                </c:pt>
                <c:pt idx="2395">
                  <c:v>41478</c:v>
                </c:pt>
                <c:pt idx="2396">
                  <c:v>41479</c:v>
                </c:pt>
                <c:pt idx="2397">
                  <c:v>41480</c:v>
                </c:pt>
                <c:pt idx="2398">
                  <c:v>41481</c:v>
                </c:pt>
                <c:pt idx="2399">
                  <c:v>41482</c:v>
                </c:pt>
                <c:pt idx="2400">
                  <c:v>41483</c:v>
                </c:pt>
                <c:pt idx="2401">
                  <c:v>41484</c:v>
                </c:pt>
                <c:pt idx="2402">
                  <c:v>41485</c:v>
                </c:pt>
                <c:pt idx="2403">
                  <c:v>41486</c:v>
                </c:pt>
                <c:pt idx="2404">
                  <c:v>41487</c:v>
                </c:pt>
                <c:pt idx="2405">
                  <c:v>41488</c:v>
                </c:pt>
                <c:pt idx="2406">
                  <c:v>41489</c:v>
                </c:pt>
                <c:pt idx="2407">
                  <c:v>41490</c:v>
                </c:pt>
                <c:pt idx="2408">
                  <c:v>41491</c:v>
                </c:pt>
                <c:pt idx="2409">
                  <c:v>41492</c:v>
                </c:pt>
                <c:pt idx="2410">
                  <c:v>41493</c:v>
                </c:pt>
                <c:pt idx="2411">
                  <c:v>41494</c:v>
                </c:pt>
                <c:pt idx="2412">
                  <c:v>41495</c:v>
                </c:pt>
                <c:pt idx="2413">
                  <c:v>41496</c:v>
                </c:pt>
                <c:pt idx="2414">
                  <c:v>41497</c:v>
                </c:pt>
                <c:pt idx="2415">
                  <c:v>41498</c:v>
                </c:pt>
                <c:pt idx="2416">
                  <c:v>41499</c:v>
                </c:pt>
                <c:pt idx="2417">
                  <c:v>41500</c:v>
                </c:pt>
                <c:pt idx="2418">
                  <c:v>41501</c:v>
                </c:pt>
                <c:pt idx="2419">
                  <c:v>41502</c:v>
                </c:pt>
                <c:pt idx="2420">
                  <c:v>41503</c:v>
                </c:pt>
                <c:pt idx="2421">
                  <c:v>41504</c:v>
                </c:pt>
                <c:pt idx="2422">
                  <c:v>41505</c:v>
                </c:pt>
                <c:pt idx="2423">
                  <c:v>41506</c:v>
                </c:pt>
                <c:pt idx="2424">
                  <c:v>41507</c:v>
                </c:pt>
                <c:pt idx="2425">
                  <c:v>41508</c:v>
                </c:pt>
                <c:pt idx="2426">
                  <c:v>41509</c:v>
                </c:pt>
                <c:pt idx="2427">
                  <c:v>41510</c:v>
                </c:pt>
                <c:pt idx="2428">
                  <c:v>41511</c:v>
                </c:pt>
                <c:pt idx="2429">
                  <c:v>41512</c:v>
                </c:pt>
                <c:pt idx="2430">
                  <c:v>41513</c:v>
                </c:pt>
                <c:pt idx="2431">
                  <c:v>41514</c:v>
                </c:pt>
                <c:pt idx="2432">
                  <c:v>41515</c:v>
                </c:pt>
                <c:pt idx="2433">
                  <c:v>41516</c:v>
                </c:pt>
                <c:pt idx="2434">
                  <c:v>41517</c:v>
                </c:pt>
                <c:pt idx="2435">
                  <c:v>41518</c:v>
                </c:pt>
                <c:pt idx="2436">
                  <c:v>41519</c:v>
                </c:pt>
                <c:pt idx="2437">
                  <c:v>41520</c:v>
                </c:pt>
                <c:pt idx="2438">
                  <c:v>41521</c:v>
                </c:pt>
                <c:pt idx="2439">
                  <c:v>41522</c:v>
                </c:pt>
                <c:pt idx="2440">
                  <c:v>41523</c:v>
                </c:pt>
                <c:pt idx="2441">
                  <c:v>41524</c:v>
                </c:pt>
                <c:pt idx="2442">
                  <c:v>41525</c:v>
                </c:pt>
                <c:pt idx="2443">
                  <c:v>41526</c:v>
                </c:pt>
                <c:pt idx="2444">
                  <c:v>41527</c:v>
                </c:pt>
                <c:pt idx="2445">
                  <c:v>41528</c:v>
                </c:pt>
                <c:pt idx="2446">
                  <c:v>41529</c:v>
                </c:pt>
                <c:pt idx="2447">
                  <c:v>41530</c:v>
                </c:pt>
                <c:pt idx="2448">
                  <c:v>41531</c:v>
                </c:pt>
                <c:pt idx="2449">
                  <c:v>41532</c:v>
                </c:pt>
                <c:pt idx="2450">
                  <c:v>41533</c:v>
                </c:pt>
                <c:pt idx="2451">
                  <c:v>41534</c:v>
                </c:pt>
                <c:pt idx="2452">
                  <c:v>41535</c:v>
                </c:pt>
                <c:pt idx="2453">
                  <c:v>41536</c:v>
                </c:pt>
                <c:pt idx="2454">
                  <c:v>41537</c:v>
                </c:pt>
                <c:pt idx="2455">
                  <c:v>41538</c:v>
                </c:pt>
                <c:pt idx="2456">
                  <c:v>41539</c:v>
                </c:pt>
                <c:pt idx="2457">
                  <c:v>41540</c:v>
                </c:pt>
                <c:pt idx="2458">
                  <c:v>41541</c:v>
                </c:pt>
                <c:pt idx="2459">
                  <c:v>41542</c:v>
                </c:pt>
                <c:pt idx="2460">
                  <c:v>41543</c:v>
                </c:pt>
                <c:pt idx="2461">
                  <c:v>41544</c:v>
                </c:pt>
                <c:pt idx="2462">
                  <c:v>41545</c:v>
                </c:pt>
                <c:pt idx="2463">
                  <c:v>41546</c:v>
                </c:pt>
                <c:pt idx="2464">
                  <c:v>41547</c:v>
                </c:pt>
                <c:pt idx="2465">
                  <c:v>41548</c:v>
                </c:pt>
                <c:pt idx="2466">
                  <c:v>41549</c:v>
                </c:pt>
                <c:pt idx="2467">
                  <c:v>41550</c:v>
                </c:pt>
                <c:pt idx="2468">
                  <c:v>41551</c:v>
                </c:pt>
                <c:pt idx="2469">
                  <c:v>41552</c:v>
                </c:pt>
                <c:pt idx="2470">
                  <c:v>41553</c:v>
                </c:pt>
                <c:pt idx="2471">
                  <c:v>41554</c:v>
                </c:pt>
                <c:pt idx="2472">
                  <c:v>41555</c:v>
                </c:pt>
                <c:pt idx="2473">
                  <c:v>41556</c:v>
                </c:pt>
                <c:pt idx="2474">
                  <c:v>41557</c:v>
                </c:pt>
                <c:pt idx="2475">
                  <c:v>41558</c:v>
                </c:pt>
                <c:pt idx="2476">
                  <c:v>41559</c:v>
                </c:pt>
                <c:pt idx="2477">
                  <c:v>41560</c:v>
                </c:pt>
                <c:pt idx="2478">
                  <c:v>41561</c:v>
                </c:pt>
                <c:pt idx="2479">
                  <c:v>41562</c:v>
                </c:pt>
                <c:pt idx="2480">
                  <c:v>41563</c:v>
                </c:pt>
                <c:pt idx="2481">
                  <c:v>41564</c:v>
                </c:pt>
                <c:pt idx="2482">
                  <c:v>41565</c:v>
                </c:pt>
                <c:pt idx="2483">
                  <c:v>41566</c:v>
                </c:pt>
                <c:pt idx="2484">
                  <c:v>41567</c:v>
                </c:pt>
                <c:pt idx="2485">
                  <c:v>41568</c:v>
                </c:pt>
                <c:pt idx="2486">
                  <c:v>41569</c:v>
                </c:pt>
                <c:pt idx="2487">
                  <c:v>41570</c:v>
                </c:pt>
                <c:pt idx="2488">
                  <c:v>41571</c:v>
                </c:pt>
                <c:pt idx="2489">
                  <c:v>41572</c:v>
                </c:pt>
                <c:pt idx="2490">
                  <c:v>41573</c:v>
                </c:pt>
                <c:pt idx="2491">
                  <c:v>41574</c:v>
                </c:pt>
                <c:pt idx="2492">
                  <c:v>41575</c:v>
                </c:pt>
                <c:pt idx="2493">
                  <c:v>41576</c:v>
                </c:pt>
                <c:pt idx="2494">
                  <c:v>41577</c:v>
                </c:pt>
                <c:pt idx="2495">
                  <c:v>41578</c:v>
                </c:pt>
                <c:pt idx="2496">
                  <c:v>41579</c:v>
                </c:pt>
                <c:pt idx="2497">
                  <c:v>41580</c:v>
                </c:pt>
                <c:pt idx="2498">
                  <c:v>41581</c:v>
                </c:pt>
                <c:pt idx="2499">
                  <c:v>41582</c:v>
                </c:pt>
                <c:pt idx="2500">
                  <c:v>41583</c:v>
                </c:pt>
                <c:pt idx="2501">
                  <c:v>41584</c:v>
                </c:pt>
                <c:pt idx="2502">
                  <c:v>41585</c:v>
                </c:pt>
                <c:pt idx="2503">
                  <c:v>41586</c:v>
                </c:pt>
                <c:pt idx="2504">
                  <c:v>41587</c:v>
                </c:pt>
                <c:pt idx="2505">
                  <c:v>41588</c:v>
                </c:pt>
                <c:pt idx="2506">
                  <c:v>41589</c:v>
                </c:pt>
                <c:pt idx="2507">
                  <c:v>41590</c:v>
                </c:pt>
                <c:pt idx="2508">
                  <c:v>41591</c:v>
                </c:pt>
                <c:pt idx="2509">
                  <c:v>41592</c:v>
                </c:pt>
                <c:pt idx="2510">
                  <c:v>41593</c:v>
                </c:pt>
                <c:pt idx="2511">
                  <c:v>41594</c:v>
                </c:pt>
                <c:pt idx="2512">
                  <c:v>41595</c:v>
                </c:pt>
                <c:pt idx="2513">
                  <c:v>41596</c:v>
                </c:pt>
                <c:pt idx="2514">
                  <c:v>41597</c:v>
                </c:pt>
                <c:pt idx="2515">
                  <c:v>41598</c:v>
                </c:pt>
                <c:pt idx="2516">
                  <c:v>41599</c:v>
                </c:pt>
                <c:pt idx="2517">
                  <c:v>41600</c:v>
                </c:pt>
                <c:pt idx="2518">
                  <c:v>41601</c:v>
                </c:pt>
                <c:pt idx="2519">
                  <c:v>41602</c:v>
                </c:pt>
                <c:pt idx="2520">
                  <c:v>41603</c:v>
                </c:pt>
                <c:pt idx="2521">
                  <c:v>41604</c:v>
                </c:pt>
                <c:pt idx="2522">
                  <c:v>41605</c:v>
                </c:pt>
                <c:pt idx="2523">
                  <c:v>41606</c:v>
                </c:pt>
                <c:pt idx="2524">
                  <c:v>41607</c:v>
                </c:pt>
                <c:pt idx="2525">
                  <c:v>41608</c:v>
                </c:pt>
                <c:pt idx="2526">
                  <c:v>41609</c:v>
                </c:pt>
                <c:pt idx="2527">
                  <c:v>41610</c:v>
                </c:pt>
                <c:pt idx="2528">
                  <c:v>41611</c:v>
                </c:pt>
                <c:pt idx="2529">
                  <c:v>41612</c:v>
                </c:pt>
                <c:pt idx="2530">
                  <c:v>41613</c:v>
                </c:pt>
                <c:pt idx="2531">
                  <c:v>41614</c:v>
                </c:pt>
                <c:pt idx="2532">
                  <c:v>41615</c:v>
                </c:pt>
                <c:pt idx="2533">
                  <c:v>41616</c:v>
                </c:pt>
                <c:pt idx="2534">
                  <c:v>41617</c:v>
                </c:pt>
                <c:pt idx="2535">
                  <c:v>41618</c:v>
                </c:pt>
                <c:pt idx="2536">
                  <c:v>41619</c:v>
                </c:pt>
                <c:pt idx="2537">
                  <c:v>41620</c:v>
                </c:pt>
                <c:pt idx="2538">
                  <c:v>41621</c:v>
                </c:pt>
                <c:pt idx="2539">
                  <c:v>41622</c:v>
                </c:pt>
                <c:pt idx="2540">
                  <c:v>41623</c:v>
                </c:pt>
                <c:pt idx="2541">
                  <c:v>41624</c:v>
                </c:pt>
                <c:pt idx="2542">
                  <c:v>41625</c:v>
                </c:pt>
                <c:pt idx="2543">
                  <c:v>41626</c:v>
                </c:pt>
                <c:pt idx="2544">
                  <c:v>41627</c:v>
                </c:pt>
                <c:pt idx="2545">
                  <c:v>41628</c:v>
                </c:pt>
                <c:pt idx="2546">
                  <c:v>41629</c:v>
                </c:pt>
                <c:pt idx="2547">
                  <c:v>41630</c:v>
                </c:pt>
                <c:pt idx="2548">
                  <c:v>41631</c:v>
                </c:pt>
                <c:pt idx="2549">
                  <c:v>41632</c:v>
                </c:pt>
                <c:pt idx="2550">
                  <c:v>41633</c:v>
                </c:pt>
                <c:pt idx="2551">
                  <c:v>41634</c:v>
                </c:pt>
                <c:pt idx="2552">
                  <c:v>41635</c:v>
                </c:pt>
                <c:pt idx="2553">
                  <c:v>41636</c:v>
                </c:pt>
                <c:pt idx="2554">
                  <c:v>41637</c:v>
                </c:pt>
                <c:pt idx="2555">
                  <c:v>41638</c:v>
                </c:pt>
                <c:pt idx="2556">
                  <c:v>41639</c:v>
                </c:pt>
                <c:pt idx="2557">
                  <c:v>41640</c:v>
                </c:pt>
                <c:pt idx="2558">
                  <c:v>41641</c:v>
                </c:pt>
                <c:pt idx="2559">
                  <c:v>41642</c:v>
                </c:pt>
                <c:pt idx="2560">
                  <c:v>41643</c:v>
                </c:pt>
                <c:pt idx="2561">
                  <c:v>41644</c:v>
                </c:pt>
                <c:pt idx="2562">
                  <c:v>41645</c:v>
                </c:pt>
                <c:pt idx="2563">
                  <c:v>41646</c:v>
                </c:pt>
                <c:pt idx="2564">
                  <c:v>41647</c:v>
                </c:pt>
                <c:pt idx="2565">
                  <c:v>41648</c:v>
                </c:pt>
                <c:pt idx="2566">
                  <c:v>41649</c:v>
                </c:pt>
                <c:pt idx="2567">
                  <c:v>41650</c:v>
                </c:pt>
                <c:pt idx="2568">
                  <c:v>41651</c:v>
                </c:pt>
                <c:pt idx="2569">
                  <c:v>41652</c:v>
                </c:pt>
                <c:pt idx="2570">
                  <c:v>41653</c:v>
                </c:pt>
                <c:pt idx="2571">
                  <c:v>41654</c:v>
                </c:pt>
                <c:pt idx="2572">
                  <c:v>41655</c:v>
                </c:pt>
                <c:pt idx="2573">
                  <c:v>41656</c:v>
                </c:pt>
                <c:pt idx="2574">
                  <c:v>41657</c:v>
                </c:pt>
                <c:pt idx="2575">
                  <c:v>41658</c:v>
                </c:pt>
                <c:pt idx="2576">
                  <c:v>41659</c:v>
                </c:pt>
                <c:pt idx="2577">
                  <c:v>41660</c:v>
                </c:pt>
                <c:pt idx="2578">
                  <c:v>41661</c:v>
                </c:pt>
                <c:pt idx="2579">
                  <c:v>41662</c:v>
                </c:pt>
                <c:pt idx="2580">
                  <c:v>41663</c:v>
                </c:pt>
                <c:pt idx="2581">
                  <c:v>41664</c:v>
                </c:pt>
                <c:pt idx="2582">
                  <c:v>41665</c:v>
                </c:pt>
                <c:pt idx="2583">
                  <c:v>41666</c:v>
                </c:pt>
                <c:pt idx="2584">
                  <c:v>41667</c:v>
                </c:pt>
                <c:pt idx="2585">
                  <c:v>41668</c:v>
                </c:pt>
                <c:pt idx="2586">
                  <c:v>41669</c:v>
                </c:pt>
                <c:pt idx="2587">
                  <c:v>41670</c:v>
                </c:pt>
                <c:pt idx="2588">
                  <c:v>41671</c:v>
                </c:pt>
                <c:pt idx="2589">
                  <c:v>41672</c:v>
                </c:pt>
                <c:pt idx="2590">
                  <c:v>41673</c:v>
                </c:pt>
                <c:pt idx="2591">
                  <c:v>41674</c:v>
                </c:pt>
                <c:pt idx="2592">
                  <c:v>41675</c:v>
                </c:pt>
                <c:pt idx="2593">
                  <c:v>41676</c:v>
                </c:pt>
                <c:pt idx="2594">
                  <c:v>41677</c:v>
                </c:pt>
                <c:pt idx="2595">
                  <c:v>41678</c:v>
                </c:pt>
                <c:pt idx="2596">
                  <c:v>41679</c:v>
                </c:pt>
                <c:pt idx="2597">
                  <c:v>41680</c:v>
                </c:pt>
                <c:pt idx="2598">
                  <c:v>41681</c:v>
                </c:pt>
                <c:pt idx="2599">
                  <c:v>41682</c:v>
                </c:pt>
                <c:pt idx="2600">
                  <c:v>41683</c:v>
                </c:pt>
                <c:pt idx="2601">
                  <c:v>41684</c:v>
                </c:pt>
                <c:pt idx="2602">
                  <c:v>41685</c:v>
                </c:pt>
                <c:pt idx="2603">
                  <c:v>41686</c:v>
                </c:pt>
                <c:pt idx="2604">
                  <c:v>41687</c:v>
                </c:pt>
                <c:pt idx="2605">
                  <c:v>41688</c:v>
                </c:pt>
                <c:pt idx="2606">
                  <c:v>41689</c:v>
                </c:pt>
                <c:pt idx="2607">
                  <c:v>41690</c:v>
                </c:pt>
                <c:pt idx="2608">
                  <c:v>41691</c:v>
                </c:pt>
                <c:pt idx="2609">
                  <c:v>41692</c:v>
                </c:pt>
                <c:pt idx="2610">
                  <c:v>41693</c:v>
                </c:pt>
                <c:pt idx="2611">
                  <c:v>41694</c:v>
                </c:pt>
                <c:pt idx="2612">
                  <c:v>41695</c:v>
                </c:pt>
                <c:pt idx="2613">
                  <c:v>41696</c:v>
                </c:pt>
                <c:pt idx="2614">
                  <c:v>41697</c:v>
                </c:pt>
                <c:pt idx="2615">
                  <c:v>41698</c:v>
                </c:pt>
                <c:pt idx="2616">
                  <c:v>41699</c:v>
                </c:pt>
                <c:pt idx="2617">
                  <c:v>41700</c:v>
                </c:pt>
                <c:pt idx="2618">
                  <c:v>41701</c:v>
                </c:pt>
                <c:pt idx="2619">
                  <c:v>41702</c:v>
                </c:pt>
                <c:pt idx="2620">
                  <c:v>41703</c:v>
                </c:pt>
                <c:pt idx="2621">
                  <c:v>41704</c:v>
                </c:pt>
                <c:pt idx="2622">
                  <c:v>41705</c:v>
                </c:pt>
                <c:pt idx="2623">
                  <c:v>41706</c:v>
                </c:pt>
                <c:pt idx="2624">
                  <c:v>41707</c:v>
                </c:pt>
                <c:pt idx="2625">
                  <c:v>41708</c:v>
                </c:pt>
                <c:pt idx="2626">
                  <c:v>41709</c:v>
                </c:pt>
                <c:pt idx="2627">
                  <c:v>41710</c:v>
                </c:pt>
                <c:pt idx="2628">
                  <c:v>41711</c:v>
                </c:pt>
                <c:pt idx="2629">
                  <c:v>41712</c:v>
                </c:pt>
                <c:pt idx="2630">
                  <c:v>41713</c:v>
                </c:pt>
                <c:pt idx="2631">
                  <c:v>41714</c:v>
                </c:pt>
                <c:pt idx="2632">
                  <c:v>41715</c:v>
                </c:pt>
                <c:pt idx="2633">
                  <c:v>41716</c:v>
                </c:pt>
                <c:pt idx="2634">
                  <c:v>41717</c:v>
                </c:pt>
                <c:pt idx="2635">
                  <c:v>41718</c:v>
                </c:pt>
                <c:pt idx="2636">
                  <c:v>41719</c:v>
                </c:pt>
                <c:pt idx="2637">
                  <c:v>41720</c:v>
                </c:pt>
                <c:pt idx="2638">
                  <c:v>41721</c:v>
                </c:pt>
                <c:pt idx="2639">
                  <c:v>41722</c:v>
                </c:pt>
                <c:pt idx="2640">
                  <c:v>41723</c:v>
                </c:pt>
                <c:pt idx="2641">
                  <c:v>41724</c:v>
                </c:pt>
                <c:pt idx="2642">
                  <c:v>41725</c:v>
                </c:pt>
                <c:pt idx="2643">
                  <c:v>41726</c:v>
                </c:pt>
                <c:pt idx="2644">
                  <c:v>41727</c:v>
                </c:pt>
                <c:pt idx="2645">
                  <c:v>41728</c:v>
                </c:pt>
                <c:pt idx="2646">
                  <c:v>41729</c:v>
                </c:pt>
                <c:pt idx="2647">
                  <c:v>41730</c:v>
                </c:pt>
                <c:pt idx="2648">
                  <c:v>41731</c:v>
                </c:pt>
                <c:pt idx="2649">
                  <c:v>41732</c:v>
                </c:pt>
                <c:pt idx="2650">
                  <c:v>41733</c:v>
                </c:pt>
                <c:pt idx="2651">
                  <c:v>41734</c:v>
                </c:pt>
                <c:pt idx="2652">
                  <c:v>41735</c:v>
                </c:pt>
                <c:pt idx="2653">
                  <c:v>41736</c:v>
                </c:pt>
                <c:pt idx="2654">
                  <c:v>41737</c:v>
                </c:pt>
                <c:pt idx="2655">
                  <c:v>41738</c:v>
                </c:pt>
                <c:pt idx="2656">
                  <c:v>41739</c:v>
                </c:pt>
                <c:pt idx="2657">
                  <c:v>41740</c:v>
                </c:pt>
                <c:pt idx="2658">
                  <c:v>41741</c:v>
                </c:pt>
                <c:pt idx="2659">
                  <c:v>41742</c:v>
                </c:pt>
                <c:pt idx="2660">
                  <c:v>41743</c:v>
                </c:pt>
                <c:pt idx="2661">
                  <c:v>41744</c:v>
                </c:pt>
                <c:pt idx="2662">
                  <c:v>41745</c:v>
                </c:pt>
                <c:pt idx="2663">
                  <c:v>41746</c:v>
                </c:pt>
                <c:pt idx="2664">
                  <c:v>41747</c:v>
                </c:pt>
                <c:pt idx="2665">
                  <c:v>41748</c:v>
                </c:pt>
                <c:pt idx="2666">
                  <c:v>41749</c:v>
                </c:pt>
                <c:pt idx="2667">
                  <c:v>41750</c:v>
                </c:pt>
                <c:pt idx="2668">
                  <c:v>41751</c:v>
                </c:pt>
                <c:pt idx="2669">
                  <c:v>41752</c:v>
                </c:pt>
                <c:pt idx="2670">
                  <c:v>41753</c:v>
                </c:pt>
                <c:pt idx="2671">
                  <c:v>41754</c:v>
                </c:pt>
                <c:pt idx="2672">
                  <c:v>41755</c:v>
                </c:pt>
                <c:pt idx="2673">
                  <c:v>41756</c:v>
                </c:pt>
                <c:pt idx="2674">
                  <c:v>41757</c:v>
                </c:pt>
                <c:pt idx="2675">
                  <c:v>41758</c:v>
                </c:pt>
                <c:pt idx="2676">
                  <c:v>41759</c:v>
                </c:pt>
                <c:pt idx="2677">
                  <c:v>41760</c:v>
                </c:pt>
                <c:pt idx="2678">
                  <c:v>41761</c:v>
                </c:pt>
                <c:pt idx="2679">
                  <c:v>41762</c:v>
                </c:pt>
                <c:pt idx="2680">
                  <c:v>41763</c:v>
                </c:pt>
                <c:pt idx="2681">
                  <c:v>41764</c:v>
                </c:pt>
                <c:pt idx="2682">
                  <c:v>41765</c:v>
                </c:pt>
                <c:pt idx="2683">
                  <c:v>41766</c:v>
                </c:pt>
                <c:pt idx="2684">
                  <c:v>41767</c:v>
                </c:pt>
                <c:pt idx="2685">
                  <c:v>41768</c:v>
                </c:pt>
                <c:pt idx="2686">
                  <c:v>41769</c:v>
                </c:pt>
                <c:pt idx="2687">
                  <c:v>41770</c:v>
                </c:pt>
                <c:pt idx="2688">
                  <c:v>41771</c:v>
                </c:pt>
                <c:pt idx="2689">
                  <c:v>41772</c:v>
                </c:pt>
                <c:pt idx="2690">
                  <c:v>41773</c:v>
                </c:pt>
                <c:pt idx="2691">
                  <c:v>41774</c:v>
                </c:pt>
                <c:pt idx="2692">
                  <c:v>41775</c:v>
                </c:pt>
                <c:pt idx="2693">
                  <c:v>41776</c:v>
                </c:pt>
                <c:pt idx="2694">
                  <c:v>41777</c:v>
                </c:pt>
                <c:pt idx="2695">
                  <c:v>41778</c:v>
                </c:pt>
                <c:pt idx="2696">
                  <c:v>41779</c:v>
                </c:pt>
                <c:pt idx="2697">
                  <c:v>41780</c:v>
                </c:pt>
                <c:pt idx="2698">
                  <c:v>41781</c:v>
                </c:pt>
                <c:pt idx="2699">
                  <c:v>41782</c:v>
                </c:pt>
                <c:pt idx="2700">
                  <c:v>41783</c:v>
                </c:pt>
                <c:pt idx="2701">
                  <c:v>41784</c:v>
                </c:pt>
                <c:pt idx="2702">
                  <c:v>41785</c:v>
                </c:pt>
                <c:pt idx="2703">
                  <c:v>41786</c:v>
                </c:pt>
                <c:pt idx="2704">
                  <c:v>41787</c:v>
                </c:pt>
                <c:pt idx="2705">
                  <c:v>41788</c:v>
                </c:pt>
                <c:pt idx="2706">
                  <c:v>41789</c:v>
                </c:pt>
                <c:pt idx="2707">
                  <c:v>41790</c:v>
                </c:pt>
                <c:pt idx="2708">
                  <c:v>41791</c:v>
                </c:pt>
                <c:pt idx="2709">
                  <c:v>41792</c:v>
                </c:pt>
                <c:pt idx="2710">
                  <c:v>41793</c:v>
                </c:pt>
                <c:pt idx="2711">
                  <c:v>41794</c:v>
                </c:pt>
                <c:pt idx="2712">
                  <c:v>41795</c:v>
                </c:pt>
                <c:pt idx="2713">
                  <c:v>41796</c:v>
                </c:pt>
                <c:pt idx="2714">
                  <c:v>41797</c:v>
                </c:pt>
                <c:pt idx="2715">
                  <c:v>41798</c:v>
                </c:pt>
                <c:pt idx="2716">
                  <c:v>41799</c:v>
                </c:pt>
                <c:pt idx="2717">
                  <c:v>41800</c:v>
                </c:pt>
                <c:pt idx="2718">
                  <c:v>41801</c:v>
                </c:pt>
                <c:pt idx="2719">
                  <c:v>41802</c:v>
                </c:pt>
                <c:pt idx="2720">
                  <c:v>41803</c:v>
                </c:pt>
                <c:pt idx="2721">
                  <c:v>41804</c:v>
                </c:pt>
                <c:pt idx="2722">
                  <c:v>41805</c:v>
                </c:pt>
                <c:pt idx="2723">
                  <c:v>41806</c:v>
                </c:pt>
                <c:pt idx="2724">
                  <c:v>41807</c:v>
                </c:pt>
                <c:pt idx="2725">
                  <c:v>41808</c:v>
                </c:pt>
                <c:pt idx="2726">
                  <c:v>41809</c:v>
                </c:pt>
                <c:pt idx="2727">
                  <c:v>41810</c:v>
                </c:pt>
                <c:pt idx="2728">
                  <c:v>41811</c:v>
                </c:pt>
                <c:pt idx="2729">
                  <c:v>41812</c:v>
                </c:pt>
                <c:pt idx="2730">
                  <c:v>41813</c:v>
                </c:pt>
                <c:pt idx="2731">
                  <c:v>41814</c:v>
                </c:pt>
                <c:pt idx="2732">
                  <c:v>41815</c:v>
                </c:pt>
                <c:pt idx="2733">
                  <c:v>41816</c:v>
                </c:pt>
                <c:pt idx="2734">
                  <c:v>41817</c:v>
                </c:pt>
                <c:pt idx="2735">
                  <c:v>41818</c:v>
                </c:pt>
                <c:pt idx="2736">
                  <c:v>41819</c:v>
                </c:pt>
                <c:pt idx="2737">
                  <c:v>41820</c:v>
                </c:pt>
                <c:pt idx="2738">
                  <c:v>41821</c:v>
                </c:pt>
                <c:pt idx="2739">
                  <c:v>41822</c:v>
                </c:pt>
                <c:pt idx="2740">
                  <c:v>41823</c:v>
                </c:pt>
                <c:pt idx="2741">
                  <c:v>41824</c:v>
                </c:pt>
                <c:pt idx="2742">
                  <c:v>41825</c:v>
                </c:pt>
                <c:pt idx="2743">
                  <c:v>41826</c:v>
                </c:pt>
                <c:pt idx="2744">
                  <c:v>41827</c:v>
                </c:pt>
                <c:pt idx="2745">
                  <c:v>41828</c:v>
                </c:pt>
                <c:pt idx="2746">
                  <c:v>41829</c:v>
                </c:pt>
                <c:pt idx="2747">
                  <c:v>41830</c:v>
                </c:pt>
                <c:pt idx="2748">
                  <c:v>41831</c:v>
                </c:pt>
                <c:pt idx="2749">
                  <c:v>41832</c:v>
                </c:pt>
                <c:pt idx="2750">
                  <c:v>41833</c:v>
                </c:pt>
                <c:pt idx="2751">
                  <c:v>41834</c:v>
                </c:pt>
                <c:pt idx="2752">
                  <c:v>41835</c:v>
                </c:pt>
                <c:pt idx="2753">
                  <c:v>41836</c:v>
                </c:pt>
                <c:pt idx="2754">
                  <c:v>41837</c:v>
                </c:pt>
                <c:pt idx="2755">
                  <c:v>41838</c:v>
                </c:pt>
                <c:pt idx="2756">
                  <c:v>41839</c:v>
                </c:pt>
                <c:pt idx="2757">
                  <c:v>41840</c:v>
                </c:pt>
                <c:pt idx="2758">
                  <c:v>41841</c:v>
                </c:pt>
                <c:pt idx="2759">
                  <c:v>41842</c:v>
                </c:pt>
                <c:pt idx="2760">
                  <c:v>41843</c:v>
                </c:pt>
                <c:pt idx="2761">
                  <c:v>41844</c:v>
                </c:pt>
                <c:pt idx="2762">
                  <c:v>41845</c:v>
                </c:pt>
                <c:pt idx="2763">
                  <c:v>41846</c:v>
                </c:pt>
                <c:pt idx="2764">
                  <c:v>41847</c:v>
                </c:pt>
                <c:pt idx="2765">
                  <c:v>41848</c:v>
                </c:pt>
                <c:pt idx="2766">
                  <c:v>41849</c:v>
                </c:pt>
                <c:pt idx="2767">
                  <c:v>41850</c:v>
                </c:pt>
                <c:pt idx="2768">
                  <c:v>41851</c:v>
                </c:pt>
                <c:pt idx="2769">
                  <c:v>41852</c:v>
                </c:pt>
                <c:pt idx="2770">
                  <c:v>41853</c:v>
                </c:pt>
                <c:pt idx="2771">
                  <c:v>41854</c:v>
                </c:pt>
                <c:pt idx="2772">
                  <c:v>41855</c:v>
                </c:pt>
                <c:pt idx="2773">
                  <c:v>41856</c:v>
                </c:pt>
                <c:pt idx="2774">
                  <c:v>41857</c:v>
                </c:pt>
                <c:pt idx="2775">
                  <c:v>41858</c:v>
                </c:pt>
                <c:pt idx="2776">
                  <c:v>41859</c:v>
                </c:pt>
                <c:pt idx="2777">
                  <c:v>41860</c:v>
                </c:pt>
                <c:pt idx="2778">
                  <c:v>41861</c:v>
                </c:pt>
                <c:pt idx="2779">
                  <c:v>41862</c:v>
                </c:pt>
                <c:pt idx="2780">
                  <c:v>41863</c:v>
                </c:pt>
                <c:pt idx="2781">
                  <c:v>41864</c:v>
                </c:pt>
                <c:pt idx="2782">
                  <c:v>41865</c:v>
                </c:pt>
                <c:pt idx="2783">
                  <c:v>41866</c:v>
                </c:pt>
                <c:pt idx="2784">
                  <c:v>41867</c:v>
                </c:pt>
                <c:pt idx="2785">
                  <c:v>41868</c:v>
                </c:pt>
                <c:pt idx="2786">
                  <c:v>41869</c:v>
                </c:pt>
                <c:pt idx="2787">
                  <c:v>41870</c:v>
                </c:pt>
                <c:pt idx="2788">
                  <c:v>41871</c:v>
                </c:pt>
                <c:pt idx="2789">
                  <c:v>41872</c:v>
                </c:pt>
                <c:pt idx="2790">
                  <c:v>41873</c:v>
                </c:pt>
                <c:pt idx="2791">
                  <c:v>41874</c:v>
                </c:pt>
                <c:pt idx="2792">
                  <c:v>41875</c:v>
                </c:pt>
                <c:pt idx="2793">
                  <c:v>41876</c:v>
                </c:pt>
                <c:pt idx="2794">
                  <c:v>41877</c:v>
                </c:pt>
                <c:pt idx="2795">
                  <c:v>41878</c:v>
                </c:pt>
                <c:pt idx="2796">
                  <c:v>41879</c:v>
                </c:pt>
                <c:pt idx="2797">
                  <c:v>41880</c:v>
                </c:pt>
                <c:pt idx="2798">
                  <c:v>41881</c:v>
                </c:pt>
                <c:pt idx="2799">
                  <c:v>41882</c:v>
                </c:pt>
                <c:pt idx="2800">
                  <c:v>41883</c:v>
                </c:pt>
                <c:pt idx="2801">
                  <c:v>41884</c:v>
                </c:pt>
                <c:pt idx="2802">
                  <c:v>41885</c:v>
                </c:pt>
                <c:pt idx="2803">
                  <c:v>41886</c:v>
                </c:pt>
                <c:pt idx="2804">
                  <c:v>41887</c:v>
                </c:pt>
                <c:pt idx="2805">
                  <c:v>41888</c:v>
                </c:pt>
                <c:pt idx="2806">
                  <c:v>41889</c:v>
                </c:pt>
                <c:pt idx="2807">
                  <c:v>41890</c:v>
                </c:pt>
                <c:pt idx="2808">
                  <c:v>41891</c:v>
                </c:pt>
                <c:pt idx="2809">
                  <c:v>41892</c:v>
                </c:pt>
                <c:pt idx="2810">
                  <c:v>41893</c:v>
                </c:pt>
                <c:pt idx="2811">
                  <c:v>41894</c:v>
                </c:pt>
                <c:pt idx="2812">
                  <c:v>41895</c:v>
                </c:pt>
                <c:pt idx="2813">
                  <c:v>41896</c:v>
                </c:pt>
                <c:pt idx="2814">
                  <c:v>41897</c:v>
                </c:pt>
                <c:pt idx="2815">
                  <c:v>41898</c:v>
                </c:pt>
                <c:pt idx="2816">
                  <c:v>41899</c:v>
                </c:pt>
                <c:pt idx="2817">
                  <c:v>41900</c:v>
                </c:pt>
                <c:pt idx="2818">
                  <c:v>41901</c:v>
                </c:pt>
                <c:pt idx="2819">
                  <c:v>41902</c:v>
                </c:pt>
                <c:pt idx="2820">
                  <c:v>41903</c:v>
                </c:pt>
                <c:pt idx="2821">
                  <c:v>41904</c:v>
                </c:pt>
                <c:pt idx="2822">
                  <c:v>41905</c:v>
                </c:pt>
                <c:pt idx="2823">
                  <c:v>41906</c:v>
                </c:pt>
                <c:pt idx="2824">
                  <c:v>41907</c:v>
                </c:pt>
                <c:pt idx="2825">
                  <c:v>41908</c:v>
                </c:pt>
                <c:pt idx="2826">
                  <c:v>41909</c:v>
                </c:pt>
                <c:pt idx="2827">
                  <c:v>41910</c:v>
                </c:pt>
                <c:pt idx="2828">
                  <c:v>41911</c:v>
                </c:pt>
                <c:pt idx="2829">
                  <c:v>41912</c:v>
                </c:pt>
                <c:pt idx="2830">
                  <c:v>41913</c:v>
                </c:pt>
                <c:pt idx="2831">
                  <c:v>41914</c:v>
                </c:pt>
                <c:pt idx="2832">
                  <c:v>41915</c:v>
                </c:pt>
                <c:pt idx="2833">
                  <c:v>41916</c:v>
                </c:pt>
                <c:pt idx="2834">
                  <c:v>41917</c:v>
                </c:pt>
                <c:pt idx="2835">
                  <c:v>41918</c:v>
                </c:pt>
                <c:pt idx="2836">
                  <c:v>41919</c:v>
                </c:pt>
                <c:pt idx="2837">
                  <c:v>41920</c:v>
                </c:pt>
                <c:pt idx="2838">
                  <c:v>41921</c:v>
                </c:pt>
                <c:pt idx="2839">
                  <c:v>41922</c:v>
                </c:pt>
                <c:pt idx="2840">
                  <c:v>41923</c:v>
                </c:pt>
                <c:pt idx="2841">
                  <c:v>41924</c:v>
                </c:pt>
                <c:pt idx="2842">
                  <c:v>41925</c:v>
                </c:pt>
                <c:pt idx="2843">
                  <c:v>41926</c:v>
                </c:pt>
                <c:pt idx="2844">
                  <c:v>41927</c:v>
                </c:pt>
                <c:pt idx="2845">
                  <c:v>41928</c:v>
                </c:pt>
                <c:pt idx="2846">
                  <c:v>41929</c:v>
                </c:pt>
                <c:pt idx="2847">
                  <c:v>41930</c:v>
                </c:pt>
                <c:pt idx="2848">
                  <c:v>41931</c:v>
                </c:pt>
                <c:pt idx="2849">
                  <c:v>41932</c:v>
                </c:pt>
                <c:pt idx="2850">
                  <c:v>41933</c:v>
                </c:pt>
                <c:pt idx="2851">
                  <c:v>41934</c:v>
                </c:pt>
                <c:pt idx="2852">
                  <c:v>41935</c:v>
                </c:pt>
                <c:pt idx="2853">
                  <c:v>41936</c:v>
                </c:pt>
                <c:pt idx="2854">
                  <c:v>41937</c:v>
                </c:pt>
                <c:pt idx="2855">
                  <c:v>41938</c:v>
                </c:pt>
                <c:pt idx="2856">
                  <c:v>41939</c:v>
                </c:pt>
                <c:pt idx="2857">
                  <c:v>41940</c:v>
                </c:pt>
                <c:pt idx="2858">
                  <c:v>41941</c:v>
                </c:pt>
                <c:pt idx="2859">
                  <c:v>41942</c:v>
                </c:pt>
                <c:pt idx="2860">
                  <c:v>41943</c:v>
                </c:pt>
                <c:pt idx="2861">
                  <c:v>41944</c:v>
                </c:pt>
                <c:pt idx="2862">
                  <c:v>41945</c:v>
                </c:pt>
                <c:pt idx="2863">
                  <c:v>41946</c:v>
                </c:pt>
                <c:pt idx="2864">
                  <c:v>41947</c:v>
                </c:pt>
                <c:pt idx="2865">
                  <c:v>41948</c:v>
                </c:pt>
                <c:pt idx="2866">
                  <c:v>41949</c:v>
                </c:pt>
                <c:pt idx="2867">
                  <c:v>41950</c:v>
                </c:pt>
                <c:pt idx="2868">
                  <c:v>41951</c:v>
                </c:pt>
                <c:pt idx="2869">
                  <c:v>41952</c:v>
                </c:pt>
                <c:pt idx="2870">
                  <c:v>41953</c:v>
                </c:pt>
                <c:pt idx="2871">
                  <c:v>41954</c:v>
                </c:pt>
                <c:pt idx="2872">
                  <c:v>41955</c:v>
                </c:pt>
                <c:pt idx="2873">
                  <c:v>41956</c:v>
                </c:pt>
                <c:pt idx="2874">
                  <c:v>41957</c:v>
                </c:pt>
                <c:pt idx="2875">
                  <c:v>41958</c:v>
                </c:pt>
                <c:pt idx="2876">
                  <c:v>41959</c:v>
                </c:pt>
                <c:pt idx="2877">
                  <c:v>41960</c:v>
                </c:pt>
                <c:pt idx="2878">
                  <c:v>41961</c:v>
                </c:pt>
                <c:pt idx="2879">
                  <c:v>41962</c:v>
                </c:pt>
                <c:pt idx="2880">
                  <c:v>41963</c:v>
                </c:pt>
                <c:pt idx="2881">
                  <c:v>41964</c:v>
                </c:pt>
                <c:pt idx="2882">
                  <c:v>41965</c:v>
                </c:pt>
                <c:pt idx="2883">
                  <c:v>41966</c:v>
                </c:pt>
                <c:pt idx="2884">
                  <c:v>41967</c:v>
                </c:pt>
                <c:pt idx="2885">
                  <c:v>41968</c:v>
                </c:pt>
                <c:pt idx="2886">
                  <c:v>41969</c:v>
                </c:pt>
                <c:pt idx="2887">
                  <c:v>41970</c:v>
                </c:pt>
                <c:pt idx="2888">
                  <c:v>41971</c:v>
                </c:pt>
                <c:pt idx="2889">
                  <c:v>41972</c:v>
                </c:pt>
                <c:pt idx="2890">
                  <c:v>41973</c:v>
                </c:pt>
                <c:pt idx="2891">
                  <c:v>41974</c:v>
                </c:pt>
                <c:pt idx="2892">
                  <c:v>41975</c:v>
                </c:pt>
                <c:pt idx="2893">
                  <c:v>41976</c:v>
                </c:pt>
                <c:pt idx="2894">
                  <c:v>41977</c:v>
                </c:pt>
                <c:pt idx="2895">
                  <c:v>41978</c:v>
                </c:pt>
                <c:pt idx="2896">
                  <c:v>41979</c:v>
                </c:pt>
                <c:pt idx="2897">
                  <c:v>41980</c:v>
                </c:pt>
                <c:pt idx="2898">
                  <c:v>41981</c:v>
                </c:pt>
                <c:pt idx="2899">
                  <c:v>41982</c:v>
                </c:pt>
                <c:pt idx="2900">
                  <c:v>41983</c:v>
                </c:pt>
                <c:pt idx="2901">
                  <c:v>41984</c:v>
                </c:pt>
                <c:pt idx="2902">
                  <c:v>41985</c:v>
                </c:pt>
                <c:pt idx="2903">
                  <c:v>41986</c:v>
                </c:pt>
                <c:pt idx="2904">
                  <c:v>41987</c:v>
                </c:pt>
                <c:pt idx="2905">
                  <c:v>41988</c:v>
                </c:pt>
                <c:pt idx="2906">
                  <c:v>41989</c:v>
                </c:pt>
                <c:pt idx="2907">
                  <c:v>41990</c:v>
                </c:pt>
                <c:pt idx="2908">
                  <c:v>41991</c:v>
                </c:pt>
                <c:pt idx="2909">
                  <c:v>41992</c:v>
                </c:pt>
                <c:pt idx="2910">
                  <c:v>41993</c:v>
                </c:pt>
                <c:pt idx="2911">
                  <c:v>41994</c:v>
                </c:pt>
                <c:pt idx="2912">
                  <c:v>41995</c:v>
                </c:pt>
                <c:pt idx="2913">
                  <c:v>41996</c:v>
                </c:pt>
                <c:pt idx="2914">
                  <c:v>41997</c:v>
                </c:pt>
                <c:pt idx="2915">
                  <c:v>41998</c:v>
                </c:pt>
                <c:pt idx="2916">
                  <c:v>41999</c:v>
                </c:pt>
                <c:pt idx="2917">
                  <c:v>42000</c:v>
                </c:pt>
                <c:pt idx="2918">
                  <c:v>42001</c:v>
                </c:pt>
                <c:pt idx="2919">
                  <c:v>42002</c:v>
                </c:pt>
                <c:pt idx="2920">
                  <c:v>42003</c:v>
                </c:pt>
                <c:pt idx="2921">
                  <c:v>42004</c:v>
                </c:pt>
              </c:numCache>
            </c:numRef>
          </c:xVal>
          <c:yVal>
            <c:numRef>
              <c:f>'p204750'!$AA$2:$AA$4498</c:f>
              <c:numCache>
                <c:formatCode>General</c:formatCode>
                <c:ptCount val="4497"/>
                <c:pt idx="0">
                  <c:v>0</c:v>
                </c:pt>
                <c:pt idx="1">
                  <c:v>78.778999999999996</c:v>
                </c:pt>
                <c:pt idx="2">
                  <c:v>75.465000000000003</c:v>
                </c:pt>
                <c:pt idx="3">
                  <c:v>72.849999999999994</c:v>
                </c:pt>
                <c:pt idx="4">
                  <c:v>73.521000000000001</c:v>
                </c:pt>
                <c:pt idx="5">
                  <c:v>74.066999999999993</c:v>
                </c:pt>
                <c:pt idx="6">
                  <c:v>75.751000000000005</c:v>
                </c:pt>
                <c:pt idx="7">
                  <c:v>74.778999999999996</c:v>
                </c:pt>
                <c:pt idx="8">
                  <c:v>76.759</c:v>
                </c:pt>
                <c:pt idx="9">
                  <c:v>76.81</c:v>
                </c:pt>
                <c:pt idx="10">
                  <c:v>76.81</c:v>
                </c:pt>
                <c:pt idx="11">
                  <c:v>76.938000000000002</c:v>
                </c:pt>
                <c:pt idx="12">
                  <c:v>76.941999999999993</c:v>
                </c:pt>
                <c:pt idx="13">
                  <c:v>75.248000000000005</c:v>
                </c:pt>
                <c:pt idx="14">
                  <c:v>73.817999999999998</c:v>
                </c:pt>
                <c:pt idx="15">
                  <c:v>73.471000000000004</c:v>
                </c:pt>
                <c:pt idx="16">
                  <c:v>72.194999999999993</c:v>
                </c:pt>
                <c:pt idx="17">
                  <c:v>71.352999999999994</c:v>
                </c:pt>
                <c:pt idx="18">
                  <c:v>71.462999999999994</c:v>
                </c:pt>
                <c:pt idx="19">
                  <c:v>73.397999999999996</c:v>
                </c:pt>
                <c:pt idx="20">
                  <c:v>74.884</c:v>
                </c:pt>
                <c:pt idx="21">
                  <c:v>74.884</c:v>
                </c:pt>
                <c:pt idx="22">
                  <c:v>73.605999999999995</c:v>
                </c:pt>
                <c:pt idx="23">
                  <c:v>73.581000000000003</c:v>
                </c:pt>
                <c:pt idx="24">
                  <c:v>73.05</c:v>
                </c:pt>
                <c:pt idx="25">
                  <c:v>72.655000000000001</c:v>
                </c:pt>
                <c:pt idx="26">
                  <c:v>72.655000000000001</c:v>
                </c:pt>
                <c:pt idx="27">
                  <c:v>72.647999999999996</c:v>
                </c:pt>
                <c:pt idx="28">
                  <c:v>71.067999999999998</c:v>
                </c:pt>
                <c:pt idx="29">
                  <c:v>70.37</c:v>
                </c:pt>
                <c:pt idx="30">
                  <c:v>70.37</c:v>
                </c:pt>
                <c:pt idx="31">
                  <c:v>70.147000000000006</c:v>
                </c:pt>
                <c:pt idx="32">
                  <c:v>69.507999999999996</c:v>
                </c:pt>
                <c:pt idx="33">
                  <c:v>69.816999999999993</c:v>
                </c:pt>
                <c:pt idx="34">
                  <c:v>70.022000000000006</c:v>
                </c:pt>
                <c:pt idx="35">
                  <c:v>68.988</c:v>
                </c:pt>
                <c:pt idx="36">
                  <c:v>71.599999999999994</c:v>
                </c:pt>
                <c:pt idx="37">
                  <c:v>71.488</c:v>
                </c:pt>
                <c:pt idx="38">
                  <c:v>71.488</c:v>
                </c:pt>
                <c:pt idx="39">
                  <c:v>71.488</c:v>
                </c:pt>
                <c:pt idx="40">
                  <c:v>70.905000000000001</c:v>
                </c:pt>
                <c:pt idx="41">
                  <c:v>70.620999999999995</c:v>
                </c:pt>
                <c:pt idx="42">
                  <c:v>70.972999999999999</c:v>
                </c:pt>
                <c:pt idx="43">
                  <c:v>70.972999999999999</c:v>
                </c:pt>
                <c:pt idx="44">
                  <c:v>72.436999999999998</c:v>
                </c:pt>
                <c:pt idx="45">
                  <c:v>72.665999999999997</c:v>
                </c:pt>
                <c:pt idx="46">
                  <c:v>72.591999999999999</c:v>
                </c:pt>
                <c:pt idx="47">
                  <c:v>72.516000000000005</c:v>
                </c:pt>
                <c:pt idx="48">
                  <c:v>71.834999999999994</c:v>
                </c:pt>
                <c:pt idx="49">
                  <c:v>71.103999999999999</c:v>
                </c:pt>
                <c:pt idx="50">
                  <c:v>69.709999999999994</c:v>
                </c:pt>
                <c:pt idx="51">
                  <c:v>67.748000000000005</c:v>
                </c:pt>
                <c:pt idx="52">
                  <c:v>67</c:v>
                </c:pt>
                <c:pt idx="53">
                  <c:v>67</c:v>
                </c:pt>
                <c:pt idx="54">
                  <c:v>66.094999999999999</c:v>
                </c:pt>
                <c:pt idx="55">
                  <c:v>65.965000000000003</c:v>
                </c:pt>
                <c:pt idx="56">
                  <c:v>67.581000000000003</c:v>
                </c:pt>
                <c:pt idx="57">
                  <c:v>67.581000000000003</c:v>
                </c:pt>
                <c:pt idx="58">
                  <c:v>67.581000000000003</c:v>
                </c:pt>
                <c:pt idx="59">
                  <c:v>67.581000000000003</c:v>
                </c:pt>
                <c:pt idx="60">
                  <c:v>70.968000000000004</c:v>
                </c:pt>
                <c:pt idx="61">
                  <c:v>73.186000000000007</c:v>
                </c:pt>
                <c:pt idx="62">
                  <c:v>73.665000000000006</c:v>
                </c:pt>
                <c:pt idx="63">
                  <c:v>74.027000000000001</c:v>
                </c:pt>
                <c:pt idx="64">
                  <c:v>74.536000000000001</c:v>
                </c:pt>
                <c:pt idx="65">
                  <c:v>73.201999999999998</c:v>
                </c:pt>
                <c:pt idx="66">
                  <c:v>74.162000000000006</c:v>
                </c:pt>
                <c:pt idx="67">
                  <c:v>74.162000000000006</c:v>
                </c:pt>
                <c:pt idx="68">
                  <c:v>74.162000000000006</c:v>
                </c:pt>
                <c:pt idx="69">
                  <c:v>74.207999999999998</c:v>
                </c:pt>
                <c:pt idx="70">
                  <c:v>72.137</c:v>
                </c:pt>
                <c:pt idx="71">
                  <c:v>70.912000000000006</c:v>
                </c:pt>
                <c:pt idx="72">
                  <c:v>70.912000000000006</c:v>
                </c:pt>
                <c:pt idx="73">
                  <c:v>69.522000000000006</c:v>
                </c:pt>
                <c:pt idx="74">
                  <c:v>68.128</c:v>
                </c:pt>
                <c:pt idx="75">
                  <c:v>65.072999999999993</c:v>
                </c:pt>
                <c:pt idx="76">
                  <c:v>64.930000000000007</c:v>
                </c:pt>
                <c:pt idx="77">
                  <c:v>64.200999999999993</c:v>
                </c:pt>
                <c:pt idx="78">
                  <c:v>63.857999999999997</c:v>
                </c:pt>
                <c:pt idx="79">
                  <c:v>61.637999999999998</c:v>
                </c:pt>
                <c:pt idx="80">
                  <c:v>59.054000000000002</c:v>
                </c:pt>
                <c:pt idx="81">
                  <c:v>57.658999999999999</c:v>
                </c:pt>
                <c:pt idx="82">
                  <c:v>57.658999999999999</c:v>
                </c:pt>
                <c:pt idx="83">
                  <c:v>59.158999999999999</c:v>
                </c:pt>
                <c:pt idx="84">
                  <c:v>58.280999999999999</c:v>
                </c:pt>
                <c:pt idx="85">
                  <c:v>55.533999999999999</c:v>
                </c:pt>
                <c:pt idx="86">
                  <c:v>55.058</c:v>
                </c:pt>
                <c:pt idx="87">
                  <c:v>53.938000000000002</c:v>
                </c:pt>
                <c:pt idx="88">
                  <c:v>52.335000000000001</c:v>
                </c:pt>
                <c:pt idx="89">
                  <c:v>50.295999999999999</c:v>
                </c:pt>
                <c:pt idx="90">
                  <c:v>49.158000000000001</c:v>
                </c:pt>
                <c:pt idx="91">
                  <c:v>48.677</c:v>
                </c:pt>
                <c:pt idx="92">
                  <c:v>47.999000000000002</c:v>
                </c:pt>
                <c:pt idx="93">
                  <c:v>47.999000000000002</c:v>
                </c:pt>
                <c:pt idx="94">
                  <c:v>44.381999999999998</c:v>
                </c:pt>
                <c:pt idx="95">
                  <c:v>42.488</c:v>
                </c:pt>
                <c:pt idx="96">
                  <c:v>42.048999999999999</c:v>
                </c:pt>
                <c:pt idx="97">
                  <c:v>42.048999999999999</c:v>
                </c:pt>
                <c:pt idx="98">
                  <c:v>40.783999999999999</c:v>
                </c:pt>
                <c:pt idx="99">
                  <c:v>38.765000000000001</c:v>
                </c:pt>
                <c:pt idx="100">
                  <c:v>38.302999999999997</c:v>
                </c:pt>
                <c:pt idx="101">
                  <c:v>37.173999999999999</c:v>
                </c:pt>
                <c:pt idx="102">
                  <c:v>35.744999999999997</c:v>
                </c:pt>
                <c:pt idx="103">
                  <c:v>36.616</c:v>
                </c:pt>
                <c:pt idx="104">
                  <c:v>35.165999999999997</c:v>
                </c:pt>
                <c:pt idx="105">
                  <c:v>35.149000000000001</c:v>
                </c:pt>
                <c:pt idx="106">
                  <c:v>34.188000000000002</c:v>
                </c:pt>
                <c:pt idx="107">
                  <c:v>33.393999999999998</c:v>
                </c:pt>
                <c:pt idx="108">
                  <c:v>32.713000000000001</c:v>
                </c:pt>
                <c:pt idx="109">
                  <c:v>31.94</c:v>
                </c:pt>
                <c:pt idx="110">
                  <c:v>31.94</c:v>
                </c:pt>
                <c:pt idx="111">
                  <c:v>31.94</c:v>
                </c:pt>
                <c:pt idx="112">
                  <c:v>31.94</c:v>
                </c:pt>
                <c:pt idx="113">
                  <c:v>31.94</c:v>
                </c:pt>
                <c:pt idx="114">
                  <c:v>31.94</c:v>
                </c:pt>
                <c:pt idx="115">
                  <c:v>31.536000000000001</c:v>
                </c:pt>
                <c:pt idx="116">
                  <c:v>30.978999999999999</c:v>
                </c:pt>
                <c:pt idx="117">
                  <c:v>30.41</c:v>
                </c:pt>
                <c:pt idx="118">
                  <c:v>29.702999999999999</c:v>
                </c:pt>
                <c:pt idx="119">
                  <c:v>26.881</c:v>
                </c:pt>
                <c:pt idx="120">
                  <c:v>25.344000000000001</c:v>
                </c:pt>
                <c:pt idx="121">
                  <c:v>23.957000000000001</c:v>
                </c:pt>
                <c:pt idx="122">
                  <c:v>23.957000000000001</c:v>
                </c:pt>
                <c:pt idx="123">
                  <c:v>18.332999999999998</c:v>
                </c:pt>
                <c:pt idx="124">
                  <c:v>16.393999999999998</c:v>
                </c:pt>
                <c:pt idx="125">
                  <c:v>21.553000000000001</c:v>
                </c:pt>
                <c:pt idx="126">
                  <c:v>21.553000000000001</c:v>
                </c:pt>
                <c:pt idx="127">
                  <c:v>22.959</c:v>
                </c:pt>
                <c:pt idx="128">
                  <c:v>34.261000000000003</c:v>
                </c:pt>
                <c:pt idx="129">
                  <c:v>35.006999999999998</c:v>
                </c:pt>
                <c:pt idx="130">
                  <c:v>35.006999999999998</c:v>
                </c:pt>
                <c:pt idx="131">
                  <c:v>35.412999999999997</c:v>
                </c:pt>
                <c:pt idx="132">
                  <c:v>34.619</c:v>
                </c:pt>
                <c:pt idx="133">
                  <c:v>34.174999999999997</c:v>
                </c:pt>
                <c:pt idx="134">
                  <c:v>33.954999999999998</c:v>
                </c:pt>
                <c:pt idx="135">
                  <c:v>34.494999999999997</c:v>
                </c:pt>
                <c:pt idx="136">
                  <c:v>34.1</c:v>
                </c:pt>
                <c:pt idx="137">
                  <c:v>36.015999999999998</c:v>
                </c:pt>
                <c:pt idx="138">
                  <c:v>35.066000000000003</c:v>
                </c:pt>
                <c:pt idx="139">
                  <c:v>34.697000000000003</c:v>
                </c:pt>
                <c:pt idx="140">
                  <c:v>34.453000000000003</c:v>
                </c:pt>
                <c:pt idx="141">
                  <c:v>34.332999999999998</c:v>
                </c:pt>
                <c:pt idx="142">
                  <c:v>34.503999999999998</c:v>
                </c:pt>
                <c:pt idx="143">
                  <c:v>35.719000000000001</c:v>
                </c:pt>
                <c:pt idx="144">
                  <c:v>36.237000000000002</c:v>
                </c:pt>
                <c:pt idx="145">
                  <c:v>36.304000000000002</c:v>
                </c:pt>
                <c:pt idx="146">
                  <c:v>36.752000000000002</c:v>
                </c:pt>
                <c:pt idx="147">
                  <c:v>36.762</c:v>
                </c:pt>
                <c:pt idx="148">
                  <c:v>39.564</c:v>
                </c:pt>
                <c:pt idx="149">
                  <c:v>39.963000000000001</c:v>
                </c:pt>
                <c:pt idx="150">
                  <c:v>39.902000000000001</c:v>
                </c:pt>
                <c:pt idx="151">
                  <c:v>39.902000000000001</c:v>
                </c:pt>
                <c:pt idx="152">
                  <c:v>45.593000000000004</c:v>
                </c:pt>
                <c:pt idx="153">
                  <c:v>46.906999999999996</c:v>
                </c:pt>
                <c:pt idx="154">
                  <c:v>46.234000000000002</c:v>
                </c:pt>
                <c:pt idx="155">
                  <c:v>46.234000000000002</c:v>
                </c:pt>
                <c:pt idx="156">
                  <c:v>46.174999999999997</c:v>
                </c:pt>
                <c:pt idx="157">
                  <c:v>44.798000000000002</c:v>
                </c:pt>
                <c:pt idx="158">
                  <c:v>44.823999999999998</c:v>
                </c:pt>
                <c:pt idx="159">
                  <c:v>43.707000000000001</c:v>
                </c:pt>
                <c:pt idx="160">
                  <c:v>42.393999999999998</c:v>
                </c:pt>
                <c:pt idx="161">
                  <c:v>42.94</c:v>
                </c:pt>
                <c:pt idx="162">
                  <c:v>43.88</c:v>
                </c:pt>
                <c:pt idx="163">
                  <c:v>43.898000000000003</c:v>
                </c:pt>
                <c:pt idx="164">
                  <c:v>43.898000000000003</c:v>
                </c:pt>
                <c:pt idx="165">
                  <c:v>43.44</c:v>
                </c:pt>
                <c:pt idx="166">
                  <c:v>43.2</c:v>
                </c:pt>
                <c:pt idx="167">
                  <c:v>42.738</c:v>
                </c:pt>
                <c:pt idx="168">
                  <c:v>42.524000000000001</c:v>
                </c:pt>
                <c:pt idx="169">
                  <c:v>42.524000000000001</c:v>
                </c:pt>
                <c:pt idx="170">
                  <c:v>41.658000000000001</c:v>
                </c:pt>
                <c:pt idx="171">
                  <c:v>41.734999999999999</c:v>
                </c:pt>
                <c:pt idx="172">
                  <c:v>41.133000000000003</c:v>
                </c:pt>
                <c:pt idx="173">
                  <c:v>41.320999999999998</c:v>
                </c:pt>
                <c:pt idx="174">
                  <c:v>41.320999999999998</c:v>
                </c:pt>
                <c:pt idx="175">
                  <c:v>40.792000000000002</c:v>
                </c:pt>
                <c:pt idx="176">
                  <c:v>42.734999999999999</c:v>
                </c:pt>
                <c:pt idx="177">
                  <c:v>41.488999999999997</c:v>
                </c:pt>
                <c:pt idx="178">
                  <c:v>40.994999999999997</c:v>
                </c:pt>
                <c:pt idx="179">
                  <c:v>40.994999999999997</c:v>
                </c:pt>
                <c:pt idx="180">
                  <c:v>40.994999999999997</c:v>
                </c:pt>
                <c:pt idx="181">
                  <c:v>40.161999999999999</c:v>
                </c:pt>
                <c:pt idx="182">
                  <c:v>38.741999999999997</c:v>
                </c:pt>
                <c:pt idx="183">
                  <c:v>39.033999999999999</c:v>
                </c:pt>
                <c:pt idx="184">
                  <c:v>39.091999999999999</c:v>
                </c:pt>
                <c:pt idx="185">
                  <c:v>39.561</c:v>
                </c:pt>
                <c:pt idx="186">
                  <c:v>43.441000000000003</c:v>
                </c:pt>
                <c:pt idx="187">
                  <c:v>42.268999999999998</c:v>
                </c:pt>
                <c:pt idx="188">
                  <c:v>41.963999999999999</c:v>
                </c:pt>
                <c:pt idx="189">
                  <c:v>43.418999999999997</c:v>
                </c:pt>
                <c:pt idx="190">
                  <c:v>43.418999999999997</c:v>
                </c:pt>
                <c:pt idx="191">
                  <c:v>45.253</c:v>
                </c:pt>
                <c:pt idx="192">
                  <c:v>45.155999999999999</c:v>
                </c:pt>
                <c:pt idx="193">
                  <c:v>45.043999999999997</c:v>
                </c:pt>
                <c:pt idx="194">
                  <c:v>44.750999999999998</c:v>
                </c:pt>
                <c:pt idx="195">
                  <c:v>43.451999999999998</c:v>
                </c:pt>
                <c:pt idx="196">
                  <c:v>42.906999999999996</c:v>
                </c:pt>
                <c:pt idx="197">
                  <c:v>42.731999999999999</c:v>
                </c:pt>
                <c:pt idx="198">
                  <c:v>41.941000000000003</c:v>
                </c:pt>
                <c:pt idx="199">
                  <c:v>40.709000000000003</c:v>
                </c:pt>
                <c:pt idx="200">
                  <c:v>40.564999999999998</c:v>
                </c:pt>
                <c:pt idx="201">
                  <c:v>42.552</c:v>
                </c:pt>
                <c:pt idx="202">
                  <c:v>41.838000000000001</c:v>
                </c:pt>
                <c:pt idx="203">
                  <c:v>40.866999999999997</c:v>
                </c:pt>
                <c:pt idx="204">
                  <c:v>40.255000000000003</c:v>
                </c:pt>
                <c:pt idx="205">
                  <c:v>40.869999999999997</c:v>
                </c:pt>
                <c:pt idx="206">
                  <c:v>40.442</c:v>
                </c:pt>
                <c:pt idx="207">
                  <c:v>39.707000000000001</c:v>
                </c:pt>
                <c:pt idx="208">
                  <c:v>39.332999999999998</c:v>
                </c:pt>
                <c:pt idx="209">
                  <c:v>39.332999999999998</c:v>
                </c:pt>
                <c:pt idx="210">
                  <c:v>42.261000000000003</c:v>
                </c:pt>
                <c:pt idx="211">
                  <c:v>40.095999999999997</c:v>
                </c:pt>
                <c:pt idx="212">
                  <c:v>39.100999999999999</c:v>
                </c:pt>
                <c:pt idx="213">
                  <c:v>39.100999999999999</c:v>
                </c:pt>
                <c:pt idx="214">
                  <c:v>42.38</c:v>
                </c:pt>
                <c:pt idx="215">
                  <c:v>42.926000000000002</c:v>
                </c:pt>
                <c:pt idx="216">
                  <c:v>41.850999999999999</c:v>
                </c:pt>
                <c:pt idx="217">
                  <c:v>40.838000000000001</c:v>
                </c:pt>
                <c:pt idx="218">
                  <c:v>39.947000000000003</c:v>
                </c:pt>
                <c:pt idx="219">
                  <c:v>39.628999999999998</c:v>
                </c:pt>
                <c:pt idx="220">
                  <c:v>39.143999999999998</c:v>
                </c:pt>
                <c:pt idx="221">
                  <c:v>39.167000000000002</c:v>
                </c:pt>
                <c:pt idx="222">
                  <c:v>40.808</c:v>
                </c:pt>
                <c:pt idx="223">
                  <c:v>44.116999999999997</c:v>
                </c:pt>
                <c:pt idx="224">
                  <c:v>43.887</c:v>
                </c:pt>
                <c:pt idx="225">
                  <c:v>43.738</c:v>
                </c:pt>
                <c:pt idx="226">
                  <c:v>43.326999999999998</c:v>
                </c:pt>
                <c:pt idx="227">
                  <c:v>42.460999999999999</c:v>
                </c:pt>
                <c:pt idx="228">
                  <c:v>43.036000000000001</c:v>
                </c:pt>
                <c:pt idx="229">
                  <c:v>43.71</c:v>
                </c:pt>
                <c:pt idx="230">
                  <c:v>43.069000000000003</c:v>
                </c:pt>
                <c:pt idx="231">
                  <c:v>44.847000000000001</c:v>
                </c:pt>
                <c:pt idx="232">
                  <c:v>45.853999999999999</c:v>
                </c:pt>
                <c:pt idx="233">
                  <c:v>44.96</c:v>
                </c:pt>
                <c:pt idx="234">
                  <c:v>44.415999999999997</c:v>
                </c:pt>
                <c:pt idx="235">
                  <c:v>45.107999999999997</c:v>
                </c:pt>
                <c:pt idx="236">
                  <c:v>44.747999999999998</c:v>
                </c:pt>
                <c:pt idx="237">
                  <c:v>44.276000000000003</c:v>
                </c:pt>
                <c:pt idx="238">
                  <c:v>44.276000000000003</c:v>
                </c:pt>
                <c:pt idx="239">
                  <c:v>41.764000000000003</c:v>
                </c:pt>
                <c:pt idx="240">
                  <c:v>42.953000000000003</c:v>
                </c:pt>
                <c:pt idx="241">
                  <c:v>44.121000000000002</c:v>
                </c:pt>
                <c:pt idx="242">
                  <c:v>44.155999999999999</c:v>
                </c:pt>
                <c:pt idx="243">
                  <c:v>44.012</c:v>
                </c:pt>
                <c:pt idx="244">
                  <c:v>46.305</c:v>
                </c:pt>
                <c:pt idx="245">
                  <c:v>45.832000000000001</c:v>
                </c:pt>
                <c:pt idx="246">
                  <c:v>47.042000000000002</c:v>
                </c:pt>
                <c:pt idx="247">
                  <c:v>47.673000000000002</c:v>
                </c:pt>
                <c:pt idx="248">
                  <c:v>47.552999999999997</c:v>
                </c:pt>
                <c:pt idx="249">
                  <c:v>52.258000000000003</c:v>
                </c:pt>
                <c:pt idx="250">
                  <c:v>52.363</c:v>
                </c:pt>
                <c:pt idx="251">
                  <c:v>54.478000000000002</c:v>
                </c:pt>
                <c:pt idx="252">
                  <c:v>54.502000000000002</c:v>
                </c:pt>
                <c:pt idx="253">
                  <c:v>55.335999999999999</c:v>
                </c:pt>
                <c:pt idx="254">
                  <c:v>58.052999999999997</c:v>
                </c:pt>
                <c:pt idx="255">
                  <c:v>57.366</c:v>
                </c:pt>
                <c:pt idx="256">
                  <c:v>57.451000000000001</c:v>
                </c:pt>
                <c:pt idx="257">
                  <c:v>57.273000000000003</c:v>
                </c:pt>
                <c:pt idx="258">
                  <c:v>56.137</c:v>
                </c:pt>
                <c:pt idx="259">
                  <c:v>55.167999999999999</c:v>
                </c:pt>
                <c:pt idx="260">
                  <c:v>55.167999999999999</c:v>
                </c:pt>
                <c:pt idx="261">
                  <c:v>55.167999999999999</c:v>
                </c:pt>
                <c:pt idx="262">
                  <c:v>52.825000000000003</c:v>
                </c:pt>
                <c:pt idx="263">
                  <c:v>49.97</c:v>
                </c:pt>
                <c:pt idx="264">
                  <c:v>49.712000000000003</c:v>
                </c:pt>
                <c:pt idx="265">
                  <c:v>49.445999999999998</c:v>
                </c:pt>
                <c:pt idx="266">
                  <c:v>49.05</c:v>
                </c:pt>
                <c:pt idx="267">
                  <c:v>49.05</c:v>
                </c:pt>
                <c:pt idx="268">
                  <c:v>50.19</c:v>
                </c:pt>
                <c:pt idx="269">
                  <c:v>53.155000000000001</c:v>
                </c:pt>
                <c:pt idx="270">
                  <c:v>53.610999999999997</c:v>
                </c:pt>
                <c:pt idx="271">
                  <c:v>53.610999999999997</c:v>
                </c:pt>
                <c:pt idx="272">
                  <c:v>53.043999999999997</c:v>
                </c:pt>
                <c:pt idx="273">
                  <c:v>52.231999999999999</c:v>
                </c:pt>
                <c:pt idx="274">
                  <c:v>51.402000000000001</c:v>
                </c:pt>
                <c:pt idx="275">
                  <c:v>51.542000000000002</c:v>
                </c:pt>
                <c:pt idx="276">
                  <c:v>51.268000000000001</c:v>
                </c:pt>
                <c:pt idx="277">
                  <c:v>52.762</c:v>
                </c:pt>
                <c:pt idx="278">
                  <c:v>54.639000000000003</c:v>
                </c:pt>
                <c:pt idx="279">
                  <c:v>54.597999999999999</c:v>
                </c:pt>
                <c:pt idx="280">
                  <c:v>53.436999999999998</c:v>
                </c:pt>
                <c:pt idx="281">
                  <c:v>52.36</c:v>
                </c:pt>
                <c:pt idx="282">
                  <c:v>50.67</c:v>
                </c:pt>
                <c:pt idx="283">
                  <c:v>48.631</c:v>
                </c:pt>
                <c:pt idx="284">
                  <c:v>47.49</c:v>
                </c:pt>
                <c:pt idx="285">
                  <c:v>47.981999999999999</c:v>
                </c:pt>
                <c:pt idx="286">
                  <c:v>47.149000000000001</c:v>
                </c:pt>
                <c:pt idx="287">
                  <c:v>46.497</c:v>
                </c:pt>
                <c:pt idx="288">
                  <c:v>45.137</c:v>
                </c:pt>
                <c:pt idx="289">
                  <c:v>45.067999999999998</c:v>
                </c:pt>
                <c:pt idx="290">
                  <c:v>44.542000000000002</c:v>
                </c:pt>
                <c:pt idx="291">
                  <c:v>45.43</c:v>
                </c:pt>
                <c:pt idx="292">
                  <c:v>47.52</c:v>
                </c:pt>
                <c:pt idx="293">
                  <c:v>48.213000000000001</c:v>
                </c:pt>
                <c:pt idx="294">
                  <c:v>48.433</c:v>
                </c:pt>
                <c:pt idx="295">
                  <c:v>49.003999999999998</c:v>
                </c:pt>
                <c:pt idx="296">
                  <c:v>49.003999999999998</c:v>
                </c:pt>
                <c:pt idx="297">
                  <c:v>51.777000000000001</c:v>
                </c:pt>
                <c:pt idx="298">
                  <c:v>53.468000000000004</c:v>
                </c:pt>
                <c:pt idx="299">
                  <c:v>53.287999999999997</c:v>
                </c:pt>
                <c:pt idx="300">
                  <c:v>53.287999999999997</c:v>
                </c:pt>
                <c:pt idx="301">
                  <c:v>53.481999999999999</c:v>
                </c:pt>
                <c:pt idx="302">
                  <c:v>53.725000000000001</c:v>
                </c:pt>
                <c:pt idx="303">
                  <c:v>54.98</c:v>
                </c:pt>
                <c:pt idx="304">
                  <c:v>54.98</c:v>
                </c:pt>
                <c:pt idx="305">
                  <c:v>54.625999999999998</c:v>
                </c:pt>
                <c:pt idx="306">
                  <c:v>54.68</c:v>
                </c:pt>
                <c:pt idx="307">
                  <c:v>57.478000000000002</c:v>
                </c:pt>
                <c:pt idx="308">
                  <c:v>57.411000000000001</c:v>
                </c:pt>
                <c:pt idx="309">
                  <c:v>59.16</c:v>
                </c:pt>
                <c:pt idx="310">
                  <c:v>61.078000000000003</c:v>
                </c:pt>
                <c:pt idx="311">
                  <c:v>62.61</c:v>
                </c:pt>
                <c:pt idx="312">
                  <c:v>64.867000000000004</c:v>
                </c:pt>
                <c:pt idx="313">
                  <c:v>65.209999999999994</c:v>
                </c:pt>
                <c:pt idx="314">
                  <c:v>66.731999999999999</c:v>
                </c:pt>
                <c:pt idx="315">
                  <c:v>68.228999999999999</c:v>
                </c:pt>
                <c:pt idx="316">
                  <c:v>68.228999999999999</c:v>
                </c:pt>
                <c:pt idx="317">
                  <c:v>67.207999999999998</c:v>
                </c:pt>
                <c:pt idx="318">
                  <c:v>65.352999999999994</c:v>
                </c:pt>
                <c:pt idx="319">
                  <c:v>63.177999999999997</c:v>
                </c:pt>
                <c:pt idx="320">
                  <c:v>63.177999999999997</c:v>
                </c:pt>
                <c:pt idx="321">
                  <c:v>59.807000000000002</c:v>
                </c:pt>
                <c:pt idx="322">
                  <c:v>59.807000000000002</c:v>
                </c:pt>
                <c:pt idx="323">
                  <c:v>59.476999999999997</c:v>
                </c:pt>
                <c:pt idx="324">
                  <c:v>59.198</c:v>
                </c:pt>
                <c:pt idx="325">
                  <c:v>59.198</c:v>
                </c:pt>
                <c:pt idx="326">
                  <c:v>58.326000000000001</c:v>
                </c:pt>
                <c:pt idx="327">
                  <c:v>58.997</c:v>
                </c:pt>
                <c:pt idx="328">
                  <c:v>60.731999999999999</c:v>
                </c:pt>
                <c:pt idx="329">
                  <c:v>60.731999999999999</c:v>
                </c:pt>
                <c:pt idx="330">
                  <c:v>60.731999999999999</c:v>
                </c:pt>
                <c:pt idx="331">
                  <c:v>59.64</c:v>
                </c:pt>
                <c:pt idx="332">
                  <c:v>59.561999999999998</c:v>
                </c:pt>
                <c:pt idx="333">
                  <c:v>61.286000000000001</c:v>
                </c:pt>
                <c:pt idx="334">
                  <c:v>61.286000000000001</c:v>
                </c:pt>
                <c:pt idx="335">
                  <c:v>61.286000000000001</c:v>
                </c:pt>
                <c:pt idx="336">
                  <c:v>66.131</c:v>
                </c:pt>
                <c:pt idx="337">
                  <c:v>66.141000000000005</c:v>
                </c:pt>
                <c:pt idx="338">
                  <c:v>68.460999999999999</c:v>
                </c:pt>
                <c:pt idx="339">
                  <c:v>68.460999999999999</c:v>
                </c:pt>
                <c:pt idx="340">
                  <c:v>68.460999999999999</c:v>
                </c:pt>
                <c:pt idx="341">
                  <c:v>73.602000000000004</c:v>
                </c:pt>
                <c:pt idx="342">
                  <c:v>73.891000000000005</c:v>
                </c:pt>
                <c:pt idx="343">
                  <c:v>74.716999999999999</c:v>
                </c:pt>
                <c:pt idx="344">
                  <c:v>74.716999999999999</c:v>
                </c:pt>
                <c:pt idx="345">
                  <c:v>74.716999999999999</c:v>
                </c:pt>
                <c:pt idx="346">
                  <c:v>73.658000000000001</c:v>
                </c:pt>
                <c:pt idx="347">
                  <c:v>72.286000000000001</c:v>
                </c:pt>
                <c:pt idx="348">
                  <c:v>72.218999999999994</c:v>
                </c:pt>
                <c:pt idx="349">
                  <c:v>74.036000000000001</c:v>
                </c:pt>
                <c:pt idx="350">
                  <c:v>74.036000000000001</c:v>
                </c:pt>
                <c:pt idx="351">
                  <c:v>74.036000000000001</c:v>
                </c:pt>
                <c:pt idx="352">
                  <c:v>74.036000000000001</c:v>
                </c:pt>
                <c:pt idx="353">
                  <c:v>74.036000000000001</c:v>
                </c:pt>
                <c:pt idx="354">
                  <c:v>74.036000000000001</c:v>
                </c:pt>
                <c:pt idx="355">
                  <c:v>74.036000000000001</c:v>
                </c:pt>
                <c:pt idx="356">
                  <c:v>74.036000000000001</c:v>
                </c:pt>
                <c:pt idx="357">
                  <c:v>74.036000000000001</c:v>
                </c:pt>
                <c:pt idx="358">
                  <c:v>74.036000000000001</c:v>
                </c:pt>
                <c:pt idx="359">
                  <c:v>74.036000000000001</c:v>
                </c:pt>
                <c:pt idx="360">
                  <c:v>74.036000000000001</c:v>
                </c:pt>
                <c:pt idx="361">
                  <c:v>74.036000000000001</c:v>
                </c:pt>
                <c:pt idx="362">
                  <c:v>74.036000000000001</c:v>
                </c:pt>
                <c:pt idx="363">
                  <c:v>74.036000000000001</c:v>
                </c:pt>
                <c:pt idx="364">
                  <c:v>74.036000000000001</c:v>
                </c:pt>
                <c:pt idx="365">
                  <c:v>73.591999999999999</c:v>
                </c:pt>
                <c:pt idx="366">
                  <c:v>73.591999999999999</c:v>
                </c:pt>
                <c:pt idx="367">
                  <c:v>73.591999999999999</c:v>
                </c:pt>
                <c:pt idx="368">
                  <c:v>75.405000000000001</c:v>
                </c:pt>
                <c:pt idx="369">
                  <c:v>75.537000000000006</c:v>
                </c:pt>
                <c:pt idx="370">
                  <c:v>77.450999999999993</c:v>
                </c:pt>
                <c:pt idx="371">
                  <c:v>67.06</c:v>
                </c:pt>
                <c:pt idx="372">
                  <c:v>65.266999999999996</c:v>
                </c:pt>
                <c:pt idx="373">
                  <c:v>65.266999999999996</c:v>
                </c:pt>
                <c:pt idx="374">
                  <c:v>65.266999999999996</c:v>
                </c:pt>
                <c:pt idx="375">
                  <c:v>64.626999999999995</c:v>
                </c:pt>
                <c:pt idx="376">
                  <c:v>64.626999999999995</c:v>
                </c:pt>
                <c:pt idx="377">
                  <c:v>66.606999999999999</c:v>
                </c:pt>
                <c:pt idx="378">
                  <c:v>66.606999999999999</c:v>
                </c:pt>
                <c:pt idx="379">
                  <c:v>65.081000000000003</c:v>
                </c:pt>
                <c:pt idx="380">
                  <c:v>65.081000000000003</c:v>
                </c:pt>
                <c:pt idx="381">
                  <c:v>65.338999999999999</c:v>
                </c:pt>
                <c:pt idx="382">
                  <c:v>66.525000000000006</c:v>
                </c:pt>
                <c:pt idx="383">
                  <c:v>66.525000000000006</c:v>
                </c:pt>
                <c:pt idx="384">
                  <c:v>77.034999999999997</c:v>
                </c:pt>
                <c:pt idx="385">
                  <c:v>78.885000000000005</c:v>
                </c:pt>
                <c:pt idx="386">
                  <c:v>80.581000000000003</c:v>
                </c:pt>
                <c:pt idx="387">
                  <c:v>80.581000000000003</c:v>
                </c:pt>
                <c:pt idx="388">
                  <c:v>80.581000000000003</c:v>
                </c:pt>
                <c:pt idx="389">
                  <c:v>76.885000000000005</c:v>
                </c:pt>
                <c:pt idx="390">
                  <c:v>76.837999999999994</c:v>
                </c:pt>
                <c:pt idx="391">
                  <c:v>76.488</c:v>
                </c:pt>
                <c:pt idx="392">
                  <c:v>76.488</c:v>
                </c:pt>
                <c:pt idx="393">
                  <c:v>76.488</c:v>
                </c:pt>
                <c:pt idx="394">
                  <c:v>73.528999999999996</c:v>
                </c:pt>
                <c:pt idx="395">
                  <c:v>73.525999999999996</c:v>
                </c:pt>
                <c:pt idx="396">
                  <c:v>72.512</c:v>
                </c:pt>
                <c:pt idx="397">
                  <c:v>72.512</c:v>
                </c:pt>
                <c:pt idx="398">
                  <c:v>72.512</c:v>
                </c:pt>
                <c:pt idx="399">
                  <c:v>70.043000000000006</c:v>
                </c:pt>
                <c:pt idx="400">
                  <c:v>69.853999999999999</c:v>
                </c:pt>
                <c:pt idx="401">
                  <c:v>70.744</c:v>
                </c:pt>
                <c:pt idx="402">
                  <c:v>70.744</c:v>
                </c:pt>
                <c:pt idx="403">
                  <c:v>70.744</c:v>
                </c:pt>
                <c:pt idx="404">
                  <c:v>69.495000000000005</c:v>
                </c:pt>
                <c:pt idx="405">
                  <c:v>68.308999999999997</c:v>
                </c:pt>
                <c:pt idx="406">
                  <c:v>68.308000000000007</c:v>
                </c:pt>
                <c:pt idx="407">
                  <c:v>68.308000000000007</c:v>
                </c:pt>
                <c:pt idx="408">
                  <c:v>68.308000000000007</c:v>
                </c:pt>
                <c:pt idx="409">
                  <c:v>68.308000000000007</c:v>
                </c:pt>
                <c:pt idx="410">
                  <c:v>60.320999999999998</c:v>
                </c:pt>
                <c:pt idx="411">
                  <c:v>60.320999999999998</c:v>
                </c:pt>
                <c:pt idx="412">
                  <c:v>60.320999999999998</c:v>
                </c:pt>
                <c:pt idx="413">
                  <c:v>58.753999999999998</c:v>
                </c:pt>
                <c:pt idx="414">
                  <c:v>57.393999999999998</c:v>
                </c:pt>
                <c:pt idx="415">
                  <c:v>57.243000000000002</c:v>
                </c:pt>
                <c:pt idx="416">
                  <c:v>57.243000000000002</c:v>
                </c:pt>
                <c:pt idx="417">
                  <c:v>58.088000000000001</c:v>
                </c:pt>
                <c:pt idx="418">
                  <c:v>58.847000000000001</c:v>
                </c:pt>
                <c:pt idx="419">
                  <c:v>58.865000000000002</c:v>
                </c:pt>
                <c:pt idx="420">
                  <c:v>58.610999999999997</c:v>
                </c:pt>
                <c:pt idx="421">
                  <c:v>58.405000000000001</c:v>
                </c:pt>
                <c:pt idx="422">
                  <c:v>57.911999999999999</c:v>
                </c:pt>
                <c:pt idx="423">
                  <c:v>58.716000000000001</c:v>
                </c:pt>
                <c:pt idx="424">
                  <c:v>59.673999999999999</c:v>
                </c:pt>
                <c:pt idx="425">
                  <c:v>63.726999999999997</c:v>
                </c:pt>
                <c:pt idx="426">
                  <c:v>67.141999999999996</c:v>
                </c:pt>
                <c:pt idx="427">
                  <c:v>68.900999999999996</c:v>
                </c:pt>
                <c:pt idx="428">
                  <c:v>71.655000000000001</c:v>
                </c:pt>
                <c:pt idx="429">
                  <c:v>71.256</c:v>
                </c:pt>
                <c:pt idx="430">
                  <c:v>69.778999999999996</c:v>
                </c:pt>
                <c:pt idx="431">
                  <c:v>66.828999999999994</c:v>
                </c:pt>
                <c:pt idx="432">
                  <c:v>66.228999999999999</c:v>
                </c:pt>
                <c:pt idx="433">
                  <c:v>65.655000000000001</c:v>
                </c:pt>
                <c:pt idx="434">
                  <c:v>65.796999999999997</c:v>
                </c:pt>
                <c:pt idx="435">
                  <c:v>66.322999999999993</c:v>
                </c:pt>
                <c:pt idx="436">
                  <c:v>66.322999999999993</c:v>
                </c:pt>
                <c:pt idx="437">
                  <c:v>70.549000000000007</c:v>
                </c:pt>
                <c:pt idx="438">
                  <c:v>70.549000000000007</c:v>
                </c:pt>
                <c:pt idx="439">
                  <c:v>73.302000000000007</c:v>
                </c:pt>
                <c:pt idx="440">
                  <c:v>74.909000000000006</c:v>
                </c:pt>
                <c:pt idx="441">
                  <c:v>74.909000000000006</c:v>
                </c:pt>
                <c:pt idx="442">
                  <c:v>76.046999999999997</c:v>
                </c:pt>
                <c:pt idx="443">
                  <c:v>75.233000000000004</c:v>
                </c:pt>
                <c:pt idx="444">
                  <c:v>75.233000000000004</c:v>
                </c:pt>
                <c:pt idx="445">
                  <c:v>75.233000000000004</c:v>
                </c:pt>
                <c:pt idx="446">
                  <c:v>75.233000000000004</c:v>
                </c:pt>
                <c:pt idx="447">
                  <c:v>73.216999999999999</c:v>
                </c:pt>
                <c:pt idx="448">
                  <c:v>73.77</c:v>
                </c:pt>
                <c:pt idx="449">
                  <c:v>67.05</c:v>
                </c:pt>
                <c:pt idx="450">
                  <c:v>67.05</c:v>
                </c:pt>
                <c:pt idx="451">
                  <c:v>67.05</c:v>
                </c:pt>
                <c:pt idx="452">
                  <c:v>70.44</c:v>
                </c:pt>
                <c:pt idx="453">
                  <c:v>70.44</c:v>
                </c:pt>
                <c:pt idx="454">
                  <c:v>70.477000000000004</c:v>
                </c:pt>
                <c:pt idx="455">
                  <c:v>70.477000000000004</c:v>
                </c:pt>
                <c:pt idx="456">
                  <c:v>70.477000000000004</c:v>
                </c:pt>
                <c:pt idx="457">
                  <c:v>68.677999999999997</c:v>
                </c:pt>
                <c:pt idx="458">
                  <c:v>69.251999999999995</c:v>
                </c:pt>
                <c:pt idx="459">
                  <c:v>70.694000000000003</c:v>
                </c:pt>
                <c:pt idx="460">
                  <c:v>70.694000000000003</c:v>
                </c:pt>
                <c:pt idx="461">
                  <c:v>69.346999999999994</c:v>
                </c:pt>
                <c:pt idx="462">
                  <c:v>69.221000000000004</c:v>
                </c:pt>
                <c:pt idx="463">
                  <c:v>69.221000000000004</c:v>
                </c:pt>
                <c:pt idx="464">
                  <c:v>69.917000000000002</c:v>
                </c:pt>
                <c:pt idx="465">
                  <c:v>68.123000000000005</c:v>
                </c:pt>
                <c:pt idx="466">
                  <c:v>65.554000000000002</c:v>
                </c:pt>
                <c:pt idx="467">
                  <c:v>63.043999999999997</c:v>
                </c:pt>
                <c:pt idx="468">
                  <c:v>61.131</c:v>
                </c:pt>
                <c:pt idx="469">
                  <c:v>60.82</c:v>
                </c:pt>
                <c:pt idx="470">
                  <c:v>57.76</c:v>
                </c:pt>
                <c:pt idx="471">
                  <c:v>57.957999999999998</c:v>
                </c:pt>
                <c:pt idx="472">
                  <c:v>56.3</c:v>
                </c:pt>
                <c:pt idx="473">
                  <c:v>55.014000000000003</c:v>
                </c:pt>
                <c:pt idx="474">
                  <c:v>55.014000000000003</c:v>
                </c:pt>
                <c:pt idx="475">
                  <c:v>54.057000000000002</c:v>
                </c:pt>
                <c:pt idx="476">
                  <c:v>50.670999999999999</c:v>
                </c:pt>
                <c:pt idx="477">
                  <c:v>52.244</c:v>
                </c:pt>
                <c:pt idx="478">
                  <c:v>53.475000000000001</c:v>
                </c:pt>
                <c:pt idx="479">
                  <c:v>54.677</c:v>
                </c:pt>
                <c:pt idx="480">
                  <c:v>53.863999999999997</c:v>
                </c:pt>
                <c:pt idx="481">
                  <c:v>54.811</c:v>
                </c:pt>
                <c:pt idx="482">
                  <c:v>54.625999999999998</c:v>
                </c:pt>
                <c:pt idx="483">
                  <c:v>53.073999999999998</c:v>
                </c:pt>
                <c:pt idx="484">
                  <c:v>51.728999999999999</c:v>
                </c:pt>
                <c:pt idx="485">
                  <c:v>51.805999999999997</c:v>
                </c:pt>
                <c:pt idx="486">
                  <c:v>49.890999999999998</c:v>
                </c:pt>
                <c:pt idx="487">
                  <c:v>48.351999999999997</c:v>
                </c:pt>
                <c:pt idx="488">
                  <c:v>47.526000000000003</c:v>
                </c:pt>
                <c:pt idx="489">
                  <c:v>45.802999999999997</c:v>
                </c:pt>
                <c:pt idx="490">
                  <c:v>43.582000000000001</c:v>
                </c:pt>
                <c:pt idx="491">
                  <c:v>41.686</c:v>
                </c:pt>
                <c:pt idx="492">
                  <c:v>41.686</c:v>
                </c:pt>
                <c:pt idx="493">
                  <c:v>39.924999999999997</c:v>
                </c:pt>
                <c:pt idx="494">
                  <c:v>37.363</c:v>
                </c:pt>
                <c:pt idx="495">
                  <c:v>33.869999999999997</c:v>
                </c:pt>
                <c:pt idx="496">
                  <c:v>32.880000000000003</c:v>
                </c:pt>
                <c:pt idx="497">
                  <c:v>31.236000000000001</c:v>
                </c:pt>
                <c:pt idx="498">
                  <c:v>30.443000000000001</c:v>
                </c:pt>
                <c:pt idx="499">
                  <c:v>30.443000000000001</c:v>
                </c:pt>
                <c:pt idx="500">
                  <c:v>28.172999999999998</c:v>
                </c:pt>
                <c:pt idx="501">
                  <c:v>27.184000000000001</c:v>
                </c:pt>
                <c:pt idx="502">
                  <c:v>26.78</c:v>
                </c:pt>
                <c:pt idx="503">
                  <c:v>26.78</c:v>
                </c:pt>
                <c:pt idx="504">
                  <c:v>30.349</c:v>
                </c:pt>
                <c:pt idx="505">
                  <c:v>34.171999999999997</c:v>
                </c:pt>
                <c:pt idx="506">
                  <c:v>36.93</c:v>
                </c:pt>
                <c:pt idx="507">
                  <c:v>36.584000000000003</c:v>
                </c:pt>
                <c:pt idx="508">
                  <c:v>37.204000000000001</c:v>
                </c:pt>
                <c:pt idx="509">
                  <c:v>36.320999999999998</c:v>
                </c:pt>
                <c:pt idx="510">
                  <c:v>35.159999999999997</c:v>
                </c:pt>
                <c:pt idx="511">
                  <c:v>35.131</c:v>
                </c:pt>
                <c:pt idx="512">
                  <c:v>35.119</c:v>
                </c:pt>
                <c:pt idx="513">
                  <c:v>35.582999999999998</c:v>
                </c:pt>
                <c:pt idx="514">
                  <c:v>36.152000000000001</c:v>
                </c:pt>
                <c:pt idx="515">
                  <c:v>36.354999999999997</c:v>
                </c:pt>
                <c:pt idx="516">
                  <c:v>36.555</c:v>
                </c:pt>
                <c:pt idx="517">
                  <c:v>35.887</c:v>
                </c:pt>
                <c:pt idx="518">
                  <c:v>35.709000000000003</c:v>
                </c:pt>
                <c:pt idx="519">
                  <c:v>36.353999999999999</c:v>
                </c:pt>
                <c:pt idx="520">
                  <c:v>36.079000000000001</c:v>
                </c:pt>
                <c:pt idx="521">
                  <c:v>37.74</c:v>
                </c:pt>
                <c:pt idx="522">
                  <c:v>39.131</c:v>
                </c:pt>
                <c:pt idx="523">
                  <c:v>40.564999999999998</c:v>
                </c:pt>
                <c:pt idx="524">
                  <c:v>42.622</c:v>
                </c:pt>
                <c:pt idx="525">
                  <c:v>43.494</c:v>
                </c:pt>
                <c:pt idx="526">
                  <c:v>43.811999999999998</c:v>
                </c:pt>
                <c:pt idx="527">
                  <c:v>43.536999999999999</c:v>
                </c:pt>
                <c:pt idx="528">
                  <c:v>43.536999999999999</c:v>
                </c:pt>
                <c:pt idx="529">
                  <c:v>43.209000000000003</c:v>
                </c:pt>
                <c:pt idx="530">
                  <c:v>43.301000000000002</c:v>
                </c:pt>
                <c:pt idx="531">
                  <c:v>42.371000000000002</c:v>
                </c:pt>
                <c:pt idx="532">
                  <c:v>42.371000000000002</c:v>
                </c:pt>
                <c:pt idx="533">
                  <c:v>42.877000000000002</c:v>
                </c:pt>
                <c:pt idx="534">
                  <c:v>44.621000000000002</c:v>
                </c:pt>
                <c:pt idx="535">
                  <c:v>44.578000000000003</c:v>
                </c:pt>
                <c:pt idx="536">
                  <c:v>44.37</c:v>
                </c:pt>
                <c:pt idx="537">
                  <c:v>43.415999999999997</c:v>
                </c:pt>
                <c:pt idx="538">
                  <c:v>43.290999999999997</c:v>
                </c:pt>
                <c:pt idx="539">
                  <c:v>43.661999999999999</c:v>
                </c:pt>
                <c:pt idx="540">
                  <c:v>43.83</c:v>
                </c:pt>
                <c:pt idx="541">
                  <c:v>43.652999999999999</c:v>
                </c:pt>
                <c:pt idx="542">
                  <c:v>46.375999999999998</c:v>
                </c:pt>
                <c:pt idx="543">
                  <c:v>46.517000000000003</c:v>
                </c:pt>
                <c:pt idx="544">
                  <c:v>45.802999999999997</c:v>
                </c:pt>
                <c:pt idx="545">
                  <c:v>45.442</c:v>
                </c:pt>
                <c:pt idx="546">
                  <c:v>45.226999999999997</c:v>
                </c:pt>
                <c:pt idx="547">
                  <c:v>44.612000000000002</c:v>
                </c:pt>
                <c:pt idx="548">
                  <c:v>44.363999999999997</c:v>
                </c:pt>
                <c:pt idx="549">
                  <c:v>43.521000000000001</c:v>
                </c:pt>
                <c:pt idx="550">
                  <c:v>44.887999999999998</c:v>
                </c:pt>
                <c:pt idx="551">
                  <c:v>44.581000000000003</c:v>
                </c:pt>
                <c:pt idx="552">
                  <c:v>43.451000000000001</c:v>
                </c:pt>
                <c:pt idx="553">
                  <c:v>48.387</c:v>
                </c:pt>
                <c:pt idx="554">
                  <c:v>48.204000000000001</c:v>
                </c:pt>
                <c:pt idx="555">
                  <c:v>48.095999999999997</c:v>
                </c:pt>
                <c:pt idx="556">
                  <c:v>47.975999999999999</c:v>
                </c:pt>
                <c:pt idx="557">
                  <c:v>47.975999999999999</c:v>
                </c:pt>
                <c:pt idx="558">
                  <c:v>49.72</c:v>
                </c:pt>
                <c:pt idx="559">
                  <c:v>51.401000000000003</c:v>
                </c:pt>
                <c:pt idx="560">
                  <c:v>51.37</c:v>
                </c:pt>
                <c:pt idx="561">
                  <c:v>51.37</c:v>
                </c:pt>
                <c:pt idx="562">
                  <c:v>50.210999999999999</c:v>
                </c:pt>
                <c:pt idx="563">
                  <c:v>51.722000000000001</c:v>
                </c:pt>
                <c:pt idx="564">
                  <c:v>51.716000000000001</c:v>
                </c:pt>
                <c:pt idx="565">
                  <c:v>50.914000000000001</c:v>
                </c:pt>
                <c:pt idx="566">
                  <c:v>50.712000000000003</c:v>
                </c:pt>
                <c:pt idx="567">
                  <c:v>53.136000000000003</c:v>
                </c:pt>
                <c:pt idx="568">
                  <c:v>52.139000000000003</c:v>
                </c:pt>
                <c:pt idx="569">
                  <c:v>52.091999999999999</c:v>
                </c:pt>
                <c:pt idx="570">
                  <c:v>51.710999999999999</c:v>
                </c:pt>
                <c:pt idx="571">
                  <c:v>51.744999999999997</c:v>
                </c:pt>
                <c:pt idx="572">
                  <c:v>51.356999999999999</c:v>
                </c:pt>
                <c:pt idx="573">
                  <c:v>51.631999999999998</c:v>
                </c:pt>
                <c:pt idx="574">
                  <c:v>50.904000000000003</c:v>
                </c:pt>
                <c:pt idx="575">
                  <c:v>50.53</c:v>
                </c:pt>
                <c:pt idx="576">
                  <c:v>49.825000000000003</c:v>
                </c:pt>
                <c:pt idx="577">
                  <c:v>48.862000000000002</c:v>
                </c:pt>
                <c:pt idx="578">
                  <c:v>47.036999999999999</c:v>
                </c:pt>
                <c:pt idx="579">
                  <c:v>48.533999999999999</c:v>
                </c:pt>
                <c:pt idx="580">
                  <c:v>48.715000000000003</c:v>
                </c:pt>
                <c:pt idx="581">
                  <c:v>47.744</c:v>
                </c:pt>
                <c:pt idx="582">
                  <c:v>47.311999999999998</c:v>
                </c:pt>
                <c:pt idx="583">
                  <c:v>46.661999999999999</c:v>
                </c:pt>
                <c:pt idx="584">
                  <c:v>46.231000000000002</c:v>
                </c:pt>
                <c:pt idx="585">
                  <c:v>46.631999999999998</c:v>
                </c:pt>
                <c:pt idx="586">
                  <c:v>46.631999999999998</c:v>
                </c:pt>
                <c:pt idx="587">
                  <c:v>46.301000000000002</c:v>
                </c:pt>
                <c:pt idx="588">
                  <c:v>45.691000000000003</c:v>
                </c:pt>
                <c:pt idx="589">
                  <c:v>45.451000000000001</c:v>
                </c:pt>
                <c:pt idx="590">
                  <c:v>45.451000000000001</c:v>
                </c:pt>
                <c:pt idx="591">
                  <c:v>44.84</c:v>
                </c:pt>
                <c:pt idx="592">
                  <c:v>45.817</c:v>
                </c:pt>
                <c:pt idx="593">
                  <c:v>50.341000000000001</c:v>
                </c:pt>
                <c:pt idx="594">
                  <c:v>50.654000000000003</c:v>
                </c:pt>
                <c:pt idx="595">
                  <c:v>50.857999999999997</c:v>
                </c:pt>
                <c:pt idx="596">
                  <c:v>49.988999999999997</c:v>
                </c:pt>
                <c:pt idx="597">
                  <c:v>49.533000000000001</c:v>
                </c:pt>
                <c:pt idx="598">
                  <c:v>49.423999999999999</c:v>
                </c:pt>
                <c:pt idx="599">
                  <c:v>48.392000000000003</c:v>
                </c:pt>
                <c:pt idx="600">
                  <c:v>51.357999999999997</c:v>
                </c:pt>
                <c:pt idx="601">
                  <c:v>52.267000000000003</c:v>
                </c:pt>
                <c:pt idx="602">
                  <c:v>51.616</c:v>
                </c:pt>
                <c:pt idx="603">
                  <c:v>50.774000000000001</c:v>
                </c:pt>
                <c:pt idx="604">
                  <c:v>50.009</c:v>
                </c:pt>
                <c:pt idx="605">
                  <c:v>48.686</c:v>
                </c:pt>
                <c:pt idx="606">
                  <c:v>47.640999999999998</c:v>
                </c:pt>
                <c:pt idx="607">
                  <c:v>45.406999999999996</c:v>
                </c:pt>
                <c:pt idx="608">
                  <c:v>44.723999999999997</c:v>
                </c:pt>
                <c:pt idx="609">
                  <c:v>43.11</c:v>
                </c:pt>
                <c:pt idx="610">
                  <c:v>42.091000000000001</c:v>
                </c:pt>
                <c:pt idx="611">
                  <c:v>41.064999999999998</c:v>
                </c:pt>
                <c:pt idx="612">
                  <c:v>40.308</c:v>
                </c:pt>
                <c:pt idx="613">
                  <c:v>40.359000000000002</c:v>
                </c:pt>
                <c:pt idx="614">
                  <c:v>40.027000000000001</c:v>
                </c:pt>
                <c:pt idx="615">
                  <c:v>40.027000000000001</c:v>
                </c:pt>
                <c:pt idx="616">
                  <c:v>43.854999999999997</c:v>
                </c:pt>
                <c:pt idx="617">
                  <c:v>43.335999999999999</c:v>
                </c:pt>
                <c:pt idx="618">
                  <c:v>43.277999999999999</c:v>
                </c:pt>
                <c:pt idx="619">
                  <c:v>43.277999999999999</c:v>
                </c:pt>
                <c:pt idx="620">
                  <c:v>43.496000000000002</c:v>
                </c:pt>
                <c:pt idx="621">
                  <c:v>47.99</c:v>
                </c:pt>
                <c:pt idx="622">
                  <c:v>47.801000000000002</c:v>
                </c:pt>
                <c:pt idx="623">
                  <c:v>49.732999999999997</c:v>
                </c:pt>
                <c:pt idx="624">
                  <c:v>51.948</c:v>
                </c:pt>
                <c:pt idx="625">
                  <c:v>51.631999999999998</c:v>
                </c:pt>
                <c:pt idx="626">
                  <c:v>50.405000000000001</c:v>
                </c:pt>
                <c:pt idx="627">
                  <c:v>50.296999999999997</c:v>
                </c:pt>
                <c:pt idx="628">
                  <c:v>48.804000000000002</c:v>
                </c:pt>
                <c:pt idx="629">
                  <c:v>47.371000000000002</c:v>
                </c:pt>
                <c:pt idx="630">
                  <c:v>47.411000000000001</c:v>
                </c:pt>
                <c:pt idx="631">
                  <c:v>48.734999999999999</c:v>
                </c:pt>
                <c:pt idx="632">
                  <c:v>47.704999999999998</c:v>
                </c:pt>
                <c:pt idx="633">
                  <c:v>49.238999999999997</c:v>
                </c:pt>
                <c:pt idx="634">
                  <c:v>51.093000000000004</c:v>
                </c:pt>
                <c:pt idx="635">
                  <c:v>50.722000000000001</c:v>
                </c:pt>
                <c:pt idx="636">
                  <c:v>49.302999999999997</c:v>
                </c:pt>
                <c:pt idx="637">
                  <c:v>48.139000000000003</c:v>
                </c:pt>
                <c:pt idx="638">
                  <c:v>47.551000000000002</c:v>
                </c:pt>
                <c:pt idx="639">
                  <c:v>46.859000000000002</c:v>
                </c:pt>
                <c:pt idx="640">
                  <c:v>49.2</c:v>
                </c:pt>
                <c:pt idx="641">
                  <c:v>50.518000000000001</c:v>
                </c:pt>
                <c:pt idx="642">
                  <c:v>50.423000000000002</c:v>
                </c:pt>
                <c:pt idx="643">
                  <c:v>50.747999999999998</c:v>
                </c:pt>
                <c:pt idx="644">
                  <c:v>50.045000000000002</c:v>
                </c:pt>
                <c:pt idx="645">
                  <c:v>52.225999999999999</c:v>
                </c:pt>
                <c:pt idx="646">
                  <c:v>52.427999999999997</c:v>
                </c:pt>
                <c:pt idx="647">
                  <c:v>52.116</c:v>
                </c:pt>
                <c:pt idx="648">
                  <c:v>52.116</c:v>
                </c:pt>
                <c:pt idx="649">
                  <c:v>51.652999999999999</c:v>
                </c:pt>
                <c:pt idx="650">
                  <c:v>51.26</c:v>
                </c:pt>
                <c:pt idx="651">
                  <c:v>50.722999999999999</c:v>
                </c:pt>
                <c:pt idx="652">
                  <c:v>50.375999999999998</c:v>
                </c:pt>
                <c:pt idx="653">
                  <c:v>50.576999999999998</c:v>
                </c:pt>
                <c:pt idx="654">
                  <c:v>50.875</c:v>
                </c:pt>
                <c:pt idx="655">
                  <c:v>55.328000000000003</c:v>
                </c:pt>
                <c:pt idx="656">
                  <c:v>55.271000000000001</c:v>
                </c:pt>
                <c:pt idx="657">
                  <c:v>55.039000000000001</c:v>
                </c:pt>
                <c:pt idx="658">
                  <c:v>54.591999999999999</c:v>
                </c:pt>
                <c:pt idx="659">
                  <c:v>54.11</c:v>
                </c:pt>
                <c:pt idx="660">
                  <c:v>53.612000000000002</c:v>
                </c:pt>
                <c:pt idx="661">
                  <c:v>53.612000000000002</c:v>
                </c:pt>
                <c:pt idx="662">
                  <c:v>53.222999999999999</c:v>
                </c:pt>
                <c:pt idx="663">
                  <c:v>53.113999999999997</c:v>
                </c:pt>
                <c:pt idx="664">
                  <c:v>52.625999999999998</c:v>
                </c:pt>
                <c:pt idx="665">
                  <c:v>51.753999999999998</c:v>
                </c:pt>
                <c:pt idx="666">
                  <c:v>51.506</c:v>
                </c:pt>
                <c:pt idx="667">
                  <c:v>52.414999999999999</c:v>
                </c:pt>
                <c:pt idx="668">
                  <c:v>53.287999999999997</c:v>
                </c:pt>
                <c:pt idx="669">
                  <c:v>53.668999999999997</c:v>
                </c:pt>
                <c:pt idx="670">
                  <c:v>54.610999999999997</c:v>
                </c:pt>
                <c:pt idx="671">
                  <c:v>54.741999999999997</c:v>
                </c:pt>
                <c:pt idx="672">
                  <c:v>54.893999999999998</c:v>
                </c:pt>
                <c:pt idx="673">
                  <c:v>54.985999999999997</c:v>
                </c:pt>
                <c:pt idx="674">
                  <c:v>55.621000000000002</c:v>
                </c:pt>
                <c:pt idx="675">
                  <c:v>55.155000000000001</c:v>
                </c:pt>
                <c:pt idx="676">
                  <c:v>54.351999999999997</c:v>
                </c:pt>
                <c:pt idx="677">
                  <c:v>54.351999999999997</c:v>
                </c:pt>
                <c:pt idx="678">
                  <c:v>54.216999999999999</c:v>
                </c:pt>
                <c:pt idx="679">
                  <c:v>53.469000000000001</c:v>
                </c:pt>
                <c:pt idx="680">
                  <c:v>53.03</c:v>
                </c:pt>
                <c:pt idx="681">
                  <c:v>53.286999999999999</c:v>
                </c:pt>
                <c:pt idx="682">
                  <c:v>54.6</c:v>
                </c:pt>
                <c:pt idx="683">
                  <c:v>57.107999999999997</c:v>
                </c:pt>
                <c:pt idx="684">
                  <c:v>59.314</c:v>
                </c:pt>
                <c:pt idx="685">
                  <c:v>59.302</c:v>
                </c:pt>
                <c:pt idx="686">
                  <c:v>59.347000000000001</c:v>
                </c:pt>
                <c:pt idx="687">
                  <c:v>59.500999999999998</c:v>
                </c:pt>
                <c:pt idx="688">
                  <c:v>59.27</c:v>
                </c:pt>
                <c:pt idx="689">
                  <c:v>60.076000000000001</c:v>
                </c:pt>
                <c:pt idx="690">
                  <c:v>62.567</c:v>
                </c:pt>
                <c:pt idx="691">
                  <c:v>62.362000000000002</c:v>
                </c:pt>
                <c:pt idx="692">
                  <c:v>61.857999999999997</c:v>
                </c:pt>
                <c:pt idx="693">
                  <c:v>59.927</c:v>
                </c:pt>
                <c:pt idx="694">
                  <c:v>56.744999999999997</c:v>
                </c:pt>
                <c:pt idx="695">
                  <c:v>56.393000000000001</c:v>
                </c:pt>
                <c:pt idx="696">
                  <c:v>55.719000000000001</c:v>
                </c:pt>
                <c:pt idx="697">
                  <c:v>54.963000000000001</c:v>
                </c:pt>
                <c:pt idx="698">
                  <c:v>54.773000000000003</c:v>
                </c:pt>
                <c:pt idx="699">
                  <c:v>52.908000000000001</c:v>
                </c:pt>
                <c:pt idx="700">
                  <c:v>53.457999999999998</c:v>
                </c:pt>
                <c:pt idx="701">
                  <c:v>54.17</c:v>
                </c:pt>
                <c:pt idx="702">
                  <c:v>54.316000000000003</c:v>
                </c:pt>
                <c:pt idx="703">
                  <c:v>54.031999999999996</c:v>
                </c:pt>
                <c:pt idx="704">
                  <c:v>51.838999999999999</c:v>
                </c:pt>
                <c:pt idx="705">
                  <c:v>53.640999999999998</c:v>
                </c:pt>
                <c:pt idx="706">
                  <c:v>53.640999999999998</c:v>
                </c:pt>
                <c:pt idx="707">
                  <c:v>56.140999999999998</c:v>
                </c:pt>
                <c:pt idx="708">
                  <c:v>55.941000000000003</c:v>
                </c:pt>
                <c:pt idx="709">
                  <c:v>55.941000000000003</c:v>
                </c:pt>
                <c:pt idx="710">
                  <c:v>55.537999999999997</c:v>
                </c:pt>
                <c:pt idx="711">
                  <c:v>55.488</c:v>
                </c:pt>
                <c:pt idx="712">
                  <c:v>54.645000000000003</c:v>
                </c:pt>
                <c:pt idx="713">
                  <c:v>54.511000000000003</c:v>
                </c:pt>
                <c:pt idx="714">
                  <c:v>54.523000000000003</c:v>
                </c:pt>
                <c:pt idx="715">
                  <c:v>54.959000000000003</c:v>
                </c:pt>
                <c:pt idx="716">
                  <c:v>56.470999999999997</c:v>
                </c:pt>
                <c:pt idx="717">
                  <c:v>56.328000000000003</c:v>
                </c:pt>
                <c:pt idx="718">
                  <c:v>55.790999999999997</c:v>
                </c:pt>
                <c:pt idx="719">
                  <c:v>57.686999999999998</c:v>
                </c:pt>
                <c:pt idx="720">
                  <c:v>62.195999999999998</c:v>
                </c:pt>
                <c:pt idx="721">
                  <c:v>67.224999999999994</c:v>
                </c:pt>
                <c:pt idx="722">
                  <c:v>70.263999999999996</c:v>
                </c:pt>
                <c:pt idx="723">
                  <c:v>71.774000000000001</c:v>
                </c:pt>
                <c:pt idx="724">
                  <c:v>72.177999999999997</c:v>
                </c:pt>
                <c:pt idx="725">
                  <c:v>72.177999999999997</c:v>
                </c:pt>
                <c:pt idx="726">
                  <c:v>72.177999999999997</c:v>
                </c:pt>
                <c:pt idx="727">
                  <c:v>72.177999999999997</c:v>
                </c:pt>
                <c:pt idx="728">
                  <c:v>72.177999999999997</c:v>
                </c:pt>
                <c:pt idx="729">
                  <c:v>72.177999999999997</c:v>
                </c:pt>
                <c:pt idx="730">
                  <c:v>72.177999999999997</c:v>
                </c:pt>
                <c:pt idx="731">
                  <c:v>72.177999999999997</c:v>
                </c:pt>
                <c:pt idx="732">
                  <c:v>72.177999999999997</c:v>
                </c:pt>
                <c:pt idx="733">
                  <c:v>71.460999999999999</c:v>
                </c:pt>
                <c:pt idx="734">
                  <c:v>71.460999999999999</c:v>
                </c:pt>
                <c:pt idx="735">
                  <c:v>71.460999999999999</c:v>
                </c:pt>
                <c:pt idx="736">
                  <c:v>71.460999999999999</c:v>
                </c:pt>
                <c:pt idx="737">
                  <c:v>71.460999999999999</c:v>
                </c:pt>
                <c:pt idx="738">
                  <c:v>71.460999999999999</c:v>
                </c:pt>
                <c:pt idx="739">
                  <c:v>71.460999999999999</c:v>
                </c:pt>
                <c:pt idx="740">
                  <c:v>71.460999999999999</c:v>
                </c:pt>
                <c:pt idx="741">
                  <c:v>71.460999999999999</c:v>
                </c:pt>
                <c:pt idx="742">
                  <c:v>71.460999999999999</c:v>
                </c:pt>
                <c:pt idx="743">
                  <c:v>71.460999999999999</c:v>
                </c:pt>
                <c:pt idx="744">
                  <c:v>71.460999999999999</c:v>
                </c:pt>
                <c:pt idx="745">
                  <c:v>71.460999999999999</c:v>
                </c:pt>
                <c:pt idx="746">
                  <c:v>71.192999999999998</c:v>
                </c:pt>
                <c:pt idx="747">
                  <c:v>71.408000000000001</c:v>
                </c:pt>
                <c:pt idx="748">
                  <c:v>71.379000000000005</c:v>
                </c:pt>
                <c:pt idx="749">
                  <c:v>64.197999999999993</c:v>
                </c:pt>
                <c:pt idx="750">
                  <c:v>64.563999999999993</c:v>
                </c:pt>
                <c:pt idx="751">
                  <c:v>60.359000000000002</c:v>
                </c:pt>
                <c:pt idx="752">
                  <c:v>63.259</c:v>
                </c:pt>
                <c:pt idx="753">
                  <c:v>63.259</c:v>
                </c:pt>
                <c:pt idx="754">
                  <c:v>62.067</c:v>
                </c:pt>
                <c:pt idx="755">
                  <c:v>62.067</c:v>
                </c:pt>
                <c:pt idx="756">
                  <c:v>62.067</c:v>
                </c:pt>
                <c:pt idx="757">
                  <c:v>62.067</c:v>
                </c:pt>
                <c:pt idx="758">
                  <c:v>62.067</c:v>
                </c:pt>
                <c:pt idx="759">
                  <c:v>62.067</c:v>
                </c:pt>
                <c:pt idx="760">
                  <c:v>62.067</c:v>
                </c:pt>
                <c:pt idx="761">
                  <c:v>62.494999999999997</c:v>
                </c:pt>
                <c:pt idx="762">
                  <c:v>62.494999999999997</c:v>
                </c:pt>
                <c:pt idx="763">
                  <c:v>61.268000000000001</c:v>
                </c:pt>
                <c:pt idx="764">
                  <c:v>61.268000000000001</c:v>
                </c:pt>
                <c:pt idx="765">
                  <c:v>56.231999999999999</c:v>
                </c:pt>
                <c:pt idx="766">
                  <c:v>56.225000000000001</c:v>
                </c:pt>
                <c:pt idx="767">
                  <c:v>56.2</c:v>
                </c:pt>
                <c:pt idx="768">
                  <c:v>55.281999999999996</c:v>
                </c:pt>
                <c:pt idx="769">
                  <c:v>56.337000000000003</c:v>
                </c:pt>
                <c:pt idx="770">
                  <c:v>56.277000000000001</c:v>
                </c:pt>
                <c:pt idx="771">
                  <c:v>55.796999999999997</c:v>
                </c:pt>
                <c:pt idx="772">
                  <c:v>56.145000000000003</c:v>
                </c:pt>
                <c:pt idx="773">
                  <c:v>56.145000000000003</c:v>
                </c:pt>
                <c:pt idx="774">
                  <c:v>56.145000000000003</c:v>
                </c:pt>
                <c:pt idx="775">
                  <c:v>56.145000000000003</c:v>
                </c:pt>
                <c:pt idx="776">
                  <c:v>48.368000000000002</c:v>
                </c:pt>
                <c:pt idx="777">
                  <c:v>48.368000000000002</c:v>
                </c:pt>
                <c:pt idx="778">
                  <c:v>48.368000000000002</c:v>
                </c:pt>
                <c:pt idx="779">
                  <c:v>48.368000000000002</c:v>
                </c:pt>
                <c:pt idx="780">
                  <c:v>48.368000000000002</c:v>
                </c:pt>
                <c:pt idx="781">
                  <c:v>48.368000000000002</c:v>
                </c:pt>
                <c:pt idx="782">
                  <c:v>48.462000000000003</c:v>
                </c:pt>
                <c:pt idx="783">
                  <c:v>48.462000000000003</c:v>
                </c:pt>
                <c:pt idx="784">
                  <c:v>45.875</c:v>
                </c:pt>
                <c:pt idx="785">
                  <c:v>31.998999999999999</c:v>
                </c:pt>
                <c:pt idx="786">
                  <c:v>31.998999999999999</c:v>
                </c:pt>
                <c:pt idx="787">
                  <c:v>31.998999999999999</c:v>
                </c:pt>
                <c:pt idx="788">
                  <c:v>33.75</c:v>
                </c:pt>
                <c:pt idx="789">
                  <c:v>36.088000000000001</c:v>
                </c:pt>
                <c:pt idx="790">
                  <c:v>37</c:v>
                </c:pt>
                <c:pt idx="791">
                  <c:v>37.737000000000002</c:v>
                </c:pt>
                <c:pt idx="792">
                  <c:v>40.369999999999997</c:v>
                </c:pt>
                <c:pt idx="793">
                  <c:v>40.369999999999997</c:v>
                </c:pt>
                <c:pt idx="794">
                  <c:v>44.076000000000001</c:v>
                </c:pt>
                <c:pt idx="795">
                  <c:v>53.195999999999998</c:v>
                </c:pt>
                <c:pt idx="796">
                  <c:v>54.960999999999999</c:v>
                </c:pt>
                <c:pt idx="797">
                  <c:v>54.615000000000002</c:v>
                </c:pt>
                <c:pt idx="798">
                  <c:v>55.884999999999998</c:v>
                </c:pt>
                <c:pt idx="799">
                  <c:v>56.67</c:v>
                </c:pt>
                <c:pt idx="800">
                  <c:v>60.412999999999997</c:v>
                </c:pt>
                <c:pt idx="801">
                  <c:v>60.594999999999999</c:v>
                </c:pt>
                <c:pt idx="802">
                  <c:v>64</c:v>
                </c:pt>
                <c:pt idx="803">
                  <c:v>65.27</c:v>
                </c:pt>
                <c:pt idx="804">
                  <c:v>65.192999999999998</c:v>
                </c:pt>
                <c:pt idx="805">
                  <c:v>68.48</c:v>
                </c:pt>
                <c:pt idx="806">
                  <c:v>67.78</c:v>
                </c:pt>
                <c:pt idx="807">
                  <c:v>68.995000000000005</c:v>
                </c:pt>
                <c:pt idx="808">
                  <c:v>67.879000000000005</c:v>
                </c:pt>
                <c:pt idx="809">
                  <c:v>65.004000000000005</c:v>
                </c:pt>
                <c:pt idx="810">
                  <c:v>62.036000000000001</c:v>
                </c:pt>
                <c:pt idx="811">
                  <c:v>61.000999999999998</c:v>
                </c:pt>
                <c:pt idx="812">
                  <c:v>61.497999999999998</c:v>
                </c:pt>
                <c:pt idx="813">
                  <c:v>61.637999999999998</c:v>
                </c:pt>
                <c:pt idx="814">
                  <c:v>60.615000000000002</c:v>
                </c:pt>
                <c:pt idx="815">
                  <c:v>61.573</c:v>
                </c:pt>
                <c:pt idx="816">
                  <c:v>62.987000000000002</c:v>
                </c:pt>
                <c:pt idx="817">
                  <c:v>64.855000000000004</c:v>
                </c:pt>
                <c:pt idx="818">
                  <c:v>64.498000000000005</c:v>
                </c:pt>
                <c:pt idx="819">
                  <c:v>65.569999999999993</c:v>
                </c:pt>
                <c:pt idx="820">
                  <c:v>66.518000000000001</c:v>
                </c:pt>
                <c:pt idx="821">
                  <c:v>66.775000000000006</c:v>
                </c:pt>
                <c:pt idx="822">
                  <c:v>66.775000000000006</c:v>
                </c:pt>
                <c:pt idx="823">
                  <c:v>65.867999999999995</c:v>
                </c:pt>
                <c:pt idx="824">
                  <c:v>64.881</c:v>
                </c:pt>
                <c:pt idx="825">
                  <c:v>63.107999999999997</c:v>
                </c:pt>
                <c:pt idx="826">
                  <c:v>61.847999999999999</c:v>
                </c:pt>
                <c:pt idx="827">
                  <c:v>60.557000000000002</c:v>
                </c:pt>
                <c:pt idx="828">
                  <c:v>59.481999999999999</c:v>
                </c:pt>
                <c:pt idx="829">
                  <c:v>56.889000000000003</c:v>
                </c:pt>
                <c:pt idx="830">
                  <c:v>56.777999999999999</c:v>
                </c:pt>
                <c:pt idx="831">
                  <c:v>55.122</c:v>
                </c:pt>
                <c:pt idx="832">
                  <c:v>53.44</c:v>
                </c:pt>
                <c:pt idx="833">
                  <c:v>51.732999999999997</c:v>
                </c:pt>
                <c:pt idx="834">
                  <c:v>48.131</c:v>
                </c:pt>
                <c:pt idx="835">
                  <c:v>47.134999999999998</c:v>
                </c:pt>
                <c:pt idx="836">
                  <c:v>45.151000000000003</c:v>
                </c:pt>
                <c:pt idx="837">
                  <c:v>43.603999999999999</c:v>
                </c:pt>
                <c:pt idx="838">
                  <c:v>42.887999999999998</c:v>
                </c:pt>
                <c:pt idx="839">
                  <c:v>39.831000000000003</c:v>
                </c:pt>
                <c:pt idx="840">
                  <c:v>38.884</c:v>
                </c:pt>
                <c:pt idx="841">
                  <c:v>37.822000000000003</c:v>
                </c:pt>
                <c:pt idx="842">
                  <c:v>36.96</c:v>
                </c:pt>
                <c:pt idx="843">
                  <c:v>36.54</c:v>
                </c:pt>
                <c:pt idx="844">
                  <c:v>34.673999999999999</c:v>
                </c:pt>
                <c:pt idx="845">
                  <c:v>34.122999999999998</c:v>
                </c:pt>
                <c:pt idx="846">
                  <c:v>33.957999999999998</c:v>
                </c:pt>
                <c:pt idx="847">
                  <c:v>33.448</c:v>
                </c:pt>
                <c:pt idx="848">
                  <c:v>32.286999999999999</c:v>
                </c:pt>
                <c:pt idx="849">
                  <c:v>33.168999999999997</c:v>
                </c:pt>
                <c:pt idx="850">
                  <c:v>35.113</c:v>
                </c:pt>
                <c:pt idx="851">
                  <c:v>35.113</c:v>
                </c:pt>
                <c:pt idx="852">
                  <c:v>37.930999999999997</c:v>
                </c:pt>
                <c:pt idx="853">
                  <c:v>35.993000000000002</c:v>
                </c:pt>
                <c:pt idx="854">
                  <c:v>37.671999999999997</c:v>
                </c:pt>
                <c:pt idx="855">
                  <c:v>36.970999999999997</c:v>
                </c:pt>
                <c:pt idx="856">
                  <c:v>36.707999999999998</c:v>
                </c:pt>
                <c:pt idx="857">
                  <c:v>36.741</c:v>
                </c:pt>
                <c:pt idx="858">
                  <c:v>36.408999999999999</c:v>
                </c:pt>
                <c:pt idx="859">
                  <c:v>36.323</c:v>
                </c:pt>
                <c:pt idx="860">
                  <c:v>35.438000000000002</c:v>
                </c:pt>
                <c:pt idx="861">
                  <c:v>34.331000000000003</c:v>
                </c:pt>
                <c:pt idx="862">
                  <c:v>35.328000000000003</c:v>
                </c:pt>
                <c:pt idx="863">
                  <c:v>36.052999999999997</c:v>
                </c:pt>
                <c:pt idx="864">
                  <c:v>36.011000000000003</c:v>
                </c:pt>
                <c:pt idx="865">
                  <c:v>36.204000000000001</c:v>
                </c:pt>
                <c:pt idx="866">
                  <c:v>36.158000000000001</c:v>
                </c:pt>
                <c:pt idx="867">
                  <c:v>35.643999999999998</c:v>
                </c:pt>
                <c:pt idx="868">
                  <c:v>34.322000000000003</c:v>
                </c:pt>
                <c:pt idx="869">
                  <c:v>35.125</c:v>
                </c:pt>
                <c:pt idx="870">
                  <c:v>35.390999999999998</c:v>
                </c:pt>
                <c:pt idx="871">
                  <c:v>34.999000000000002</c:v>
                </c:pt>
                <c:pt idx="872">
                  <c:v>37.542000000000002</c:v>
                </c:pt>
                <c:pt idx="873">
                  <c:v>40.325000000000003</c:v>
                </c:pt>
                <c:pt idx="874">
                  <c:v>40.640999999999998</c:v>
                </c:pt>
                <c:pt idx="875">
                  <c:v>40.503999999999998</c:v>
                </c:pt>
                <c:pt idx="876">
                  <c:v>40.503999999999998</c:v>
                </c:pt>
                <c:pt idx="877">
                  <c:v>46.634</c:v>
                </c:pt>
                <c:pt idx="878">
                  <c:v>45.783999999999999</c:v>
                </c:pt>
                <c:pt idx="879">
                  <c:v>46.581000000000003</c:v>
                </c:pt>
                <c:pt idx="880">
                  <c:v>46.581000000000003</c:v>
                </c:pt>
                <c:pt idx="881">
                  <c:v>48.401000000000003</c:v>
                </c:pt>
                <c:pt idx="882">
                  <c:v>48.177999999999997</c:v>
                </c:pt>
                <c:pt idx="883">
                  <c:v>47.38</c:v>
                </c:pt>
                <c:pt idx="884">
                  <c:v>47.795999999999999</c:v>
                </c:pt>
                <c:pt idx="885">
                  <c:v>46.837000000000003</c:v>
                </c:pt>
                <c:pt idx="886">
                  <c:v>45.112000000000002</c:v>
                </c:pt>
                <c:pt idx="887">
                  <c:v>43.649000000000001</c:v>
                </c:pt>
                <c:pt idx="888">
                  <c:v>43.658000000000001</c:v>
                </c:pt>
                <c:pt idx="889">
                  <c:v>44.198</c:v>
                </c:pt>
                <c:pt idx="890">
                  <c:v>44.762999999999998</c:v>
                </c:pt>
                <c:pt idx="891">
                  <c:v>44.069000000000003</c:v>
                </c:pt>
                <c:pt idx="892">
                  <c:v>45.433</c:v>
                </c:pt>
                <c:pt idx="893">
                  <c:v>45.612000000000002</c:v>
                </c:pt>
                <c:pt idx="894">
                  <c:v>44.953000000000003</c:v>
                </c:pt>
                <c:pt idx="895">
                  <c:v>43.820999999999998</c:v>
                </c:pt>
                <c:pt idx="896">
                  <c:v>43.741999999999997</c:v>
                </c:pt>
                <c:pt idx="897">
                  <c:v>46.802999999999997</c:v>
                </c:pt>
                <c:pt idx="898">
                  <c:v>46.783999999999999</c:v>
                </c:pt>
                <c:pt idx="899">
                  <c:v>47.253999999999998</c:v>
                </c:pt>
                <c:pt idx="900">
                  <c:v>47.113999999999997</c:v>
                </c:pt>
                <c:pt idx="901">
                  <c:v>50.945999999999998</c:v>
                </c:pt>
                <c:pt idx="902">
                  <c:v>51.058</c:v>
                </c:pt>
                <c:pt idx="903">
                  <c:v>50.781999999999996</c:v>
                </c:pt>
                <c:pt idx="904">
                  <c:v>51.6</c:v>
                </c:pt>
                <c:pt idx="905">
                  <c:v>56.927</c:v>
                </c:pt>
                <c:pt idx="906">
                  <c:v>58.896000000000001</c:v>
                </c:pt>
                <c:pt idx="907">
                  <c:v>59.231999999999999</c:v>
                </c:pt>
                <c:pt idx="908">
                  <c:v>59.106999999999999</c:v>
                </c:pt>
                <c:pt idx="909">
                  <c:v>59.106999999999999</c:v>
                </c:pt>
                <c:pt idx="910">
                  <c:v>60.838000000000001</c:v>
                </c:pt>
                <c:pt idx="911">
                  <c:v>61.994</c:v>
                </c:pt>
                <c:pt idx="912">
                  <c:v>61.639000000000003</c:v>
                </c:pt>
                <c:pt idx="913">
                  <c:v>60.62</c:v>
                </c:pt>
                <c:pt idx="914">
                  <c:v>60.542000000000002</c:v>
                </c:pt>
                <c:pt idx="915">
                  <c:v>59.902999999999999</c:v>
                </c:pt>
                <c:pt idx="916">
                  <c:v>58.640999999999998</c:v>
                </c:pt>
                <c:pt idx="917">
                  <c:v>58.575000000000003</c:v>
                </c:pt>
                <c:pt idx="918">
                  <c:v>57.731000000000002</c:v>
                </c:pt>
                <c:pt idx="919">
                  <c:v>59.466000000000001</c:v>
                </c:pt>
                <c:pt idx="920">
                  <c:v>57.709000000000003</c:v>
                </c:pt>
                <c:pt idx="921">
                  <c:v>54.783999999999999</c:v>
                </c:pt>
                <c:pt idx="922">
                  <c:v>53.762999999999998</c:v>
                </c:pt>
                <c:pt idx="923">
                  <c:v>53.055</c:v>
                </c:pt>
                <c:pt idx="924">
                  <c:v>51.554000000000002</c:v>
                </c:pt>
                <c:pt idx="925">
                  <c:v>51.22</c:v>
                </c:pt>
                <c:pt idx="926">
                  <c:v>50.045000000000002</c:v>
                </c:pt>
                <c:pt idx="927">
                  <c:v>50.06</c:v>
                </c:pt>
                <c:pt idx="928">
                  <c:v>49.622999999999998</c:v>
                </c:pt>
                <c:pt idx="929">
                  <c:v>48.338999999999999</c:v>
                </c:pt>
                <c:pt idx="930">
                  <c:v>51.243000000000002</c:v>
                </c:pt>
                <c:pt idx="931">
                  <c:v>50.695</c:v>
                </c:pt>
                <c:pt idx="932">
                  <c:v>50.372999999999998</c:v>
                </c:pt>
                <c:pt idx="933">
                  <c:v>50.25</c:v>
                </c:pt>
                <c:pt idx="934">
                  <c:v>49.378999999999998</c:v>
                </c:pt>
                <c:pt idx="935">
                  <c:v>52.606999999999999</c:v>
                </c:pt>
                <c:pt idx="936">
                  <c:v>55.238999999999997</c:v>
                </c:pt>
                <c:pt idx="937">
                  <c:v>54.692999999999998</c:v>
                </c:pt>
                <c:pt idx="938">
                  <c:v>54.688000000000002</c:v>
                </c:pt>
                <c:pt idx="939">
                  <c:v>53.661000000000001</c:v>
                </c:pt>
                <c:pt idx="940">
                  <c:v>53.037999999999997</c:v>
                </c:pt>
                <c:pt idx="941">
                  <c:v>52.231000000000002</c:v>
                </c:pt>
                <c:pt idx="942">
                  <c:v>51.012999999999998</c:v>
                </c:pt>
                <c:pt idx="943">
                  <c:v>50.255000000000003</c:v>
                </c:pt>
                <c:pt idx="944">
                  <c:v>49.765000000000001</c:v>
                </c:pt>
                <c:pt idx="945">
                  <c:v>52.290999999999997</c:v>
                </c:pt>
                <c:pt idx="946">
                  <c:v>52.551000000000002</c:v>
                </c:pt>
                <c:pt idx="947">
                  <c:v>53.472999999999999</c:v>
                </c:pt>
                <c:pt idx="948">
                  <c:v>53.161000000000001</c:v>
                </c:pt>
                <c:pt idx="949">
                  <c:v>52.158999999999999</c:v>
                </c:pt>
                <c:pt idx="950">
                  <c:v>50.707999999999998</c:v>
                </c:pt>
                <c:pt idx="951">
                  <c:v>49.826000000000001</c:v>
                </c:pt>
                <c:pt idx="952">
                  <c:v>48.756</c:v>
                </c:pt>
                <c:pt idx="953">
                  <c:v>50.122</c:v>
                </c:pt>
                <c:pt idx="954">
                  <c:v>49.889000000000003</c:v>
                </c:pt>
                <c:pt idx="955">
                  <c:v>50.543999999999997</c:v>
                </c:pt>
                <c:pt idx="956">
                  <c:v>51.469000000000001</c:v>
                </c:pt>
                <c:pt idx="957">
                  <c:v>51.427</c:v>
                </c:pt>
                <c:pt idx="958">
                  <c:v>50.656999999999996</c:v>
                </c:pt>
                <c:pt idx="959">
                  <c:v>50.106999999999999</c:v>
                </c:pt>
                <c:pt idx="960">
                  <c:v>49.73</c:v>
                </c:pt>
                <c:pt idx="961">
                  <c:v>49.255000000000003</c:v>
                </c:pt>
                <c:pt idx="962">
                  <c:v>48.828000000000003</c:v>
                </c:pt>
                <c:pt idx="963">
                  <c:v>48.347999999999999</c:v>
                </c:pt>
                <c:pt idx="964">
                  <c:v>51.415999999999997</c:v>
                </c:pt>
                <c:pt idx="965">
                  <c:v>54.081000000000003</c:v>
                </c:pt>
                <c:pt idx="966">
                  <c:v>53.234999999999999</c:v>
                </c:pt>
                <c:pt idx="967">
                  <c:v>53.22</c:v>
                </c:pt>
                <c:pt idx="968">
                  <c:v>52.607999999999997</c:v>
                </c:pt>
                <c:pt idx="969">
                  <c:v>52.247</c:v>
                </c:pt>
                <c:pt idx="970">
                  <c:v>51.784999999999997</c:v>
                </c:pt>
                <c:pt idx="971">
                  <c:v>53.53</c:v>
                </c:pt>
                <c:pt idx="972">
                  <c:v>53.85</c:v>
                </c:pt>
                <c:pt idx="973">
                  <c:v>53.488</c:v>
                </c:pt>
                <c:pt idx="974">
                  <c:v>51.987000000000002</c:v>
                </c:pt>
                <c:pt idx="975">
                  <c:v>51.923000000000002</c:v>
                </c:pt>
                <c:pt idx="976">
                  <c:v>52.889000000000003</c:v>
                </c:pt>
                <c:pt idx="977">
                  <c:v>55.317</c:v>
                </c:pt>
                <c:pt idx="978">
                  <c:v>57.204999999999998</c:v>
                </c:pt>
                <c:pt idx="979">
                  <c:v>55.505000000000003</c:v>
                </c:pt>
                <c:pt idx="980">
                  <c:v>54.616999999999997</c:v>
                </c:pt>
                <c:pt idx="981">
                  <c:v>53.829000000000001</c:v>
                </c:pt>
                <c:pt idx="982">
                  <c:v>52.581000000000003</c:v>
                </c:pt>
                <c:pt idx="983">
                  <c:v>52.155000000000001</c:v>
                </c:pt>
                <c:pt idx="984">
                  <c:v>51.68</c:v>
                </c:pt>
                <c:pt idx="985">
                  <c:v>52.688000000000002</c:v>
                </c:pt>
                <c:pt idx="986">
                  <c:v>53.262</c:v>
                </c:pt>
                <c:pt idx="987">
                  <c:v>52.445</c:v>
                </c:pt>
                <c:pt idx="988">
                  <c:v>54.037999999999997</c:v>
                </c:pt>
                <c:pt idx="989">
                  <c:v>54.621000000000002</c:v>
                </c:pt>
                <c:pt idx="990">
                  <c:v>56.183</c:v>
                </c:pt>
                <c:pt idx="991">
                  <c:v>56.704999999999998</c:v>
                </c:pt>
                <c:pt idx="992">
                  <c:v>56.948</c:v>
                </c:pt>
                <c:pt idx="993">
                  <c:v>56.146999999999998</c:v>
                </c:pt>
                <c:pt idx="994">
                  <c:v>55.585999999999999</c:v>
                </c:pt>
                <c:pt idx="995">
                  <c:v>55.231000000000002</c:v>
                </c:pt>
                <c:pt idx="996">
                  <c:v>55.231000000000002</c:v>
                </c:pt>
                <c:pt idx="997">
                  <c:v>54.424999999999997</c:v>
                </c:pt>
                <c:pt idx="998">
                  <c:v>52.712000000000003</c:v>
                </c:pt>
                <c:pt idx="999">
                  <c:v>51.515999999999998</c:v>
                </c:pt>
                <c:pt idx="1000">
                  <c:v>50.497999999999998</c:v>
                </c:pt>
                <c:pt idx="1001">
                  <c:v>49.109000000000002</c:v>
                </c:pt>
                <c:pt idx="1002">
                  <c:v>48.682000000000002</c:v>
                </c:pt>
                <c:pt idx="1003">
                  <c:v>46.57</c:v>
                </c:pt>
                <c:pt idx="1004">
                  <c:v>46.48</c:v>
                </c:pt>
                <c:pt idx="1005">
                  <c:v>45.844000000000001</c:v>
                </c:pt>
                <c:pt idx="1006">
                  <c:v>44.709000000000003</c:v>
                </c:pt>
                <c:pt idx="1007">
                  <c:v>43.796999999999997</c:v>
                </c:pt>
                <c:pt idx="1008">
                  <c:v>42.012</c:v>
                </c:pt>
                <c:pt idx="1009">
                  <c:v>42.871000000000002</c:v>
                </c:pt>
                <c:pt idx="1010">
                  <c:v>42.924999999999997</c:v>
                </c:pt>
                <c:pt idx="1011">
                  <c:v>42.643000000000001</c:v>
                </c:pt>
                <c:pt idx="1012">
                  <c:v>43.206000000000003</c:v>
                </c:pt>
                <c:pt idx="1013">
                  <c:v>45.24</c:v>
                </c:pt>
                <c:pt idx="1014">
                  <c:v>46.226999999999997</c:v>
                </c:pt>
                <c:pt idx="1015">
                  <c:v>48.207999999999998</c:v>
                </c:pt>
                <c:pt idx="1016">
                  <c:v>49.435000000000002</c:v>
                </c:pt>
                <c:pt idx="1017">
                  <c:v>50.14</c:v>
                </c:pt>
                <c:pt idx="1018">
                  <c:v>49.338000000000001</c:v>
                </c:pt>
                <c:pt idx="1019">
                  <c:v>49.826999999999998</c:v>
                </c:pt>
                <c:pt idx="1020">
                  <c:v>50.430999999999997</c:v>
                </c:pt>
                <c:pt idx="1021">
                  <c:v>50.430999999999997</c:v>
                </c:pt>
                <c:pt idx="1022">
                  <c:v>53.045999999999999</c:v>
                </c:pt>
                <c:pt idx="1023">
                  <c:v>52.168999999999997</c:v>
                </c:pt>
                <c:pt idx="1024">
                  <c:v>51.768999999999998</c:v>
                </c:pt>
                <c:pt idx="1025">
                  <c:v>51.768999999999998</c:v>
                </c:pt>
                <c:pt idx="1026">
                  <c:v>53.000999999999998</c:v>
                </c:pt>
                <c:pt idx="1027">
                  <c:v>56.232999999999997</c:v>
                </c:pt>
                <c:pt idx="1028">
                  <c:v>56.985999999999997</c:v>
                </c:pt>
                <c:pt idx="1029">
                  <c:v>58.027999999999999</c:v>
                </c:pt>
                <c:pt idx="1030">
                  <c:v>59.28</c:v>
                </c:pt>
                <c:pt idx="1031">
                  <c:v>59.334000000000003</c:v>
                </c:pt>
                <c:pt idx="1032">
                  <c:v>59.475000000000001</c:v>
                </c:pt>
                <c:pt idx="1033">
                  <c:v>59.362000000000002</c:v>
                </c:pt>
                <c:pt idx="1034">
                  <c:v>57.258000000000003</c:v>
                </c:pt>
                <c:pt idx="1035">
                  <c:v>56.277999999999999</c:v>
                </c:pt>
                <c:pt idx="1036">
                  <c:v>55.508000000000003</c:v>
                </c:pt>
                <c:pt idx="1037">
                  <c:v>60.368000000000002</c:v>
                </c:pt>
                <c:pt idx="1038">
                  <c:v>61.588999999999999</c:v>
                </c:pt>
                <c:pt idx="1039">
                  <c:v>62.043999999999997</c:v>
                </c:pt>
                <c:pt idx="1040">
                  <c:v>61.677</c:v>
                </c:pt>
                <c:pt idx="1041">
                  <c:v>62.026000000000003</c:v>
                </c:pt>
                <c:pt idx="1042">
                  <c:v>61.78</c:v>
                </c:pt>
                <c:pt idx="1043">
                  <c:v>62.128</c:v>
                </c:pt>
                <c:pt idx="1044">
                  <c:v>61.847000000000001</c:v>
                </c:pt>
                <c:pt idx="1045">
                  <c:v>61.588000000000001</c:v>
                </c:pt>
                <c:pt idx="1046">
                  <c:v>62.921999999999997</c:v>
                </c:pt>
                <c:pt idx="1047">
                  <c:v>63.963000000000001</c:v>
                </c:pt>
                <c:pt idx="1048">
                  <c:v>64.605999999999995</c:v>
                </c:pt>
                <c:pt idx="1049">
                  <c:v>64.844999999999999</c:v>
                </c:pt>
                <c:pt idx="1050">
                  <c:v>64.844999999999999</c:v>
                </c:pt>
                <c:pt idx="1051">
                  <c:v>67.998999999999995</c:v>
                </c:pt>
                <c:pt idx="1052">
                  <c:v>70.02</c:v>
                </c:pt>
                <c:pt idx="1053">
                  <c:v>70.531999999999996</c:v>
                </c:pt>
                <c:pt idx="1054">
                  <c:v>70.531999999999996</c:v>
                </c:pt>
                <c:pt idx="1055">
                  <c:v>70.744</c:v>
                </c:pt>
                <c:pt idx="1056">
                  <c:v>70.600999999999999</c:v>
                </c:pt>
                <c:pt idx="1057">
                  <c:v>70.98</c:v>
                </c:pt>
                <c:pt idx="1058">
                  <c:v>70.98</c:v>
                </c:pt>
                <c:pt idx="1059">
                  <c:v>72.489000000000004</c:v>
                </c:pt>
                <c:pt idx="1060">
                  <c:v>72.489000000000004</c:v>
                </c:pt>
                <c:pt idx="1061">
                  <c:v>72.09</c:v>
                </c:pt>
                <c:pt idx="1062">
                  <c:v>72.09</c:v>
                </c:pt>
                <c:pt idx="1063">
                  <c:v>71.346000000000004</c:v>
                </c:pt>
                <c:pt idx="1064">
                  <c:v>71.346000000000004</c:v>
                </c:pt>
                <c:pt idx="1065">
                  <c:v>71.346000000000004</c:v>
                </c:pt>
                <c:pt idx="1066">
                  <c:v>73.123999999999995</c:v>
                </c:pt>
                <c:pt idx="1067">
                  <c:v>72.215000000000003</c:v>
                </c:pt>
                <c:pt idx="1068">
                  <c:v>71.043000000000006</c:v>
                </c:pt>
                <c:pt idx="1069">
                  <c:v>71.043000000000006</c:v>
                </c:pt>
                <c:pt idx="1070">
                  <c:v>71.043000000000006</c:v>
                </c:pt>
                <c:pt idx="1071">
                  <c:v>73.05</c:v>
                </c:pt>
                <c:pt idx="1072">
                  <c:v>75.320999999999998</c:v>
                </c:pt>
                <c:pt idx="1073">
                  <c:v>75.284000000000006</c:v>
                </c:pt>
                <c:pt idx="1074">
                  <c:v>75.284000000000006</c:v>
                </c:pt>
                <c:pt idx="1075">
                  <c:v>78.626000000000005</c:v>
                </c:pt>
                <c:pt idx="1076">
                  <c:v>78.283000000000001</c:v>
                </c:pt>
                <c:pt idx="1077">
                  <c:v>77.043000000000006</c:v>
                </c:pt>
                <c:pt idx="1078">
                  <c:v>77.043000000000006</c:v>
                </c:pt>
                <c:pt idx="1079">
                  <c:v>77.043000000000006</c:v>
                </c:pt>
                <c:pt idx="1080">
                  <c:v>77.498999999999995</c:v>
                </c:pt>
                <c:pt idx="1081">
                  <c:v>78.512</c:v>
                </c:pt>
                <c:pt idx="1082">
                  <c:v>78.512</c:v>
                </c:pt>
                <c:pt idx="1083">
                  <c:v>78.512</c:v>
                </c:pt>
                <c:pt idx="1084">
                  <c:v>78.512</c:v>
                </c:pt>
                <c:pt idx="1085">
                  <c:v>78.512</c:v>
                </c:pt>
                <c:pt idx="1086">
                  <c:v>78.512</c:v>
                </c:pt>
                <c:pt idx="1087">
                  <c:v>72.775000000000006</c:v>
                </c:pt>
                <c:pt idx="1088">
                  <c:v>72.775000000000006</c:v>
                </c:pt>
                <c:pt idx="1089">
                  <c:v>72.775000000000006</c:v>
                </c:pt>
                <c:pt idx="1090">
                  <c:v>72.453000000000003</c:v>
                </c:pt>
                <c:pt idx="1091">
                  <c:v>72.453000000000003</c:v>
                </c:pt>
                <c:pt idx="1092">
                  <c:v>70.838999999999999</c:v>
                </c:pt>
                <c:pt idx="1093">
                  <c:v>70.838999999999999</c:v>
                </c:pt>
                <c:pt idx="1094">
                  <c:v>70.838999999999999</c:v>
                </c:pt>
                <c:pt idx="1095">
                  <c:v>77.186999999999998</c:v>
                </c:pt>
                <c:pt idx="1096">
                  <c:v>77.525000000000006</c:v>
                </c:pt>
                <c:pt idx="1097">
                  <c:v>75.861000000000004</c:v>
                </c:pt>
                <c:pt idx="1098">
                  <c:v>75.861000000000004</c:v>
                </c:pt>
                <c:pt idx="1099">
                  <c:v>75.861000000000004</c:v>
                </c:pt>
                <c:pt idx="1100">
                  <c:v>75.861000000000004</c:v>
                </c:pt>
                <c:pt idx="1101">
                  <c:v>75.861000000000004</c:v>
                </c:pt>
                <c:pt idx="1102">
                  <c:v>75.861000000000004</c:v>
                </c:pt>
                <c:pt idx="1103">
                  <c:v>75.861000000000004</c:v>
                </c:pt>
                <c:pt idx="1104">
                  <c:v>75.861000000000004</c:v>
                </c:pt>
                <c:pt idx="1105">
                  <c:v>75.861000000000004</c:v>
                </c:pt>
                <c:pt idx="1106">
                  <c:v>75.861000000000004</c:v>
                </c:pt>
                <c:pt idx="1107">
                  <c:v>75.861000000000004</c:v>
                </c:pt>
                <c:pt idx="1108">
                  <c:v>75.861000000000004</c:v>
                </c:pt>
                <c:pt idx="1109">
                  <c:v>75.861000000000004</c:v>
                </c:pt>
                <c:pt idx="1110">
                  <c:v>74.099000000000004</c:v>
                </c:pt>
                <c:pt idx="1111">
                  <c:v>74.099000000000004</c:v>
                </c:pt>
                <c:pt idx="1112">
                  <c:v>74.099000000000004</c:v>
                </c:pt>
                <c:pt idx="1113">
                  <c:v>70.744</c:v>
                </c:pt>
                <c:pt idx="1114">
                  <c:v>70.73</c:v>
                </c:pt>
                <c:pt idx="1115">
                  <c:v>70.725999999999999</c:v>
                </c:pt>
                <c:pt idx="1116">
                  <c:v>70.725999999999999</c:v>
                </c:pt>
                <c:pt idx="1117">
                  <c:v>70.725999999999999</c:v>
                </c:pt>
                <c:pt idx="1118">
                  <c:v>70.725999999999999</c:v>
                </c:pt>
                <c:pt idx="1119">
                  <c:v>70.725999999999999</c:v>
                </c:pt>
                <c:pt idx="1120">
                  <c:v>70.725999999999999</c:v>
                </c:pt>
                <c:pt idx="1121">
                  <c:v>70.725999999999999</c:v>
                </c:pt>
                <c:pt idx="1122">
                  <c:v>69.995000000000005</c:v>
                </c:pt>
                <c:pt idx="1123">
                  <c:v>62.704000000000001</c:v>
                </c:pt>
                <c:pt idx="1124">
                  <c:v>62.704000000000001</c:v>
                </c:pt>
                <c:pt idx="1125">
                  <c:v>62.704000000000001</c:v>
                </c:pt>
                <c:pt idx="1126">
                  <c:v>64.741</c:v>
                </c:pt>
                <c:pt idx="1127">
                  <c:v>64.114000000000004</c:v>
                </c:pt>
                <c:pt idx="1128">
                  <c:v>47.881999999999998</c:v>
                </c:pt>
                <c:pt idx="1129">
                  <c:v>33.448</c:v>
                </c:pt>
                <c:pt idx="1130">
                  <c:v>33.448</c:v>
                </c:pt>
                <c:pt idx="1131">
                  <c:v>33.448</c:v>
                </c:pt>
                <c:pt idx="1132">
                  <c:v>33.448</c:v>
                </c:pt>
                <c:pt idx="1133">
                  <c:v>33.448</c:v>
                </c:pt>
                <c:pt idx="1134">
                  <c:v>33.448</c:v>
                </c:pt>
                <c:pt idx="1135">
                  <c:v>33.448</c:v>
                </c:pt>
                <c:pt idx="1136">
                  <c:v>33.448</c:v>
                </c:pt>
                <c:pt idx="1137">
                  <c:v>33.448</c:v>
                </c:pt>
                <c:pt idx="1138">
                  <c:v>36.524999999999999</c:v>
                </c:pt>
                <c:pt idx="1139">
                  <c:v>36.136000000000003</c:v>
                </c:pt>
                <c:pt idx="1140">
                  <c:v>24.218</c:v>
                </c:pt>
                <c:pt idx="1141">
                  <c:v>24.218</c:v>
                </c:pt>
                <c:pt idx="1142">
                  <c:v>24.376000000000001</c:v>
                </c:pt>
                <c:pt idx="1143">
                  <c:v>24.231999999999999</c:v>
                </c:pt>
                <c:pt idx="1144">
                  <c:v>24.231999999999999</c:v>
                </c:pt>
                <c:pt idx="1145">
                  <c:v>24.231999999999999</c:v>
                </c:pt>
                <c:pt idx="1146">
                  <c:v>24.231999999999999</c:v>
                </c:pt>
                <c:pt idx="1147">
                  <c:v>24.231999999999999</c:v>
                </c:pt>
                <c:pt idx="1148">
                  <c:v>27.175999999999998</c:v>
                </c:pt>
                <c:pt idx="1149">
                  <c:v>27.192</c:v>
                </c:pt>
                <c:pt idx="1150">
                  <c:v>27.192</c:v>
                </c:pt>
                <c:pt idx="1151">
                  <c:v>27.192</c:v>
                </c:pt>
                <c:pt idx="1152">
                  <c:v>26.983000000000001</c:v>
                </c:pt>
                <c:pt idx="1153">
                  <c:v>27.963000000000001</c:v>
                </c:pt>
                <c:pt idx="1154">
                  <c:v>30.065999999999999</c:v>
                </c:pt>
                <c:pt idx="1155">
                  <c:v>43.145000000000003</c:v>
                </c:pt>
                <c:pt idx="1156">
                  <c:v>47.220999999999997</c:v>
                </c:pt>
                <c:pt idx="1157">
                  <c:v>50.994999999999997</c:v>
                </c:pt>
                <c:pt idx="1158">
                  <c:v>52.734999999999999</c:v>
                </c:pt>
                <c:pt idx="1159">
                  <c:v>52.734999999999999</c:v>
                </c:pt>
                <c:pt idx="1160">
                  <c:v>52.036000000000001</c:v>
                </c:pt>
                <c:pt idx="1161">
                  <c:v>51.543999999999997</c:v>
                </c:pt>
                <c:pt idx="1162">
                  <c:v>50.34</c:v>
                </c:pt>
                <c:pt idx="1163">
                  <c:v>50.34</c:v>
                </c:pt>
                <c:pt idx="1164">
                  <c:v>50.34</c:v>
                </c:pt>
                <c:pt idx="1165">
                  <c:v>50.34</c:v>
                </c:pt>
                <c:pt idx="1166">
                  <c:v>50.34</c:v>
                </c:pt>
                <c:pt idx="1167">
                  <c:v>50.143000000000001</c:v>
                </c:pt>
                <c:pt idx="1168">
                  <c:v>47.936</c:v>
                </c:pt>
                <c:pt idx="1169">
                  <c:v>47.936</c:v>
                </c:pt>
                <c:pt idx="1170">
                  <c:v>47.936</c:v>
                </c:pt>
                <c:pt idx="1171">
                  <c:v>47.936</c:v>
                </c:pt>
                <c:pt idx="1172">
                  <c:v>55.951000000000001</c:v>
                </c:pt>
                <c:pt idx="1173">
                  <c:v>56.731999999999999</c:v>
                </c:pt>
                <c:pt idx="1174">
                  <c:v>58.106000000000002</c:v>
                </c:pt>
                <c:pt idx="1175">
                  <c:v>58.106000000000002</c:v>
                </c:pt>
                <c:pt idx="1176">
                  <c:v>58.106000000000002</c:v>
                </c:pt>
                <c:pt idx="1177">
                  <c:v>61.567</c:v>
                </c:pt>
                <c:pt idx="1178">
                  <c:v>61.56</c:v>
                </c:pt>
                <c:pt idx="1179">
                  <c:v>61.255000000000003</c:v>
                </c:pt>
                <c:pt idx="1180">
                  <c:v>61.255000000000003</c:v>
                </c:pt>
                <c:pt idx="1181">
                  <c:v>61.255000000000003</c:v>
                </c:pt>
                <c:pt idx="1182">
                  <c:v>59.17</c:v>
                </c:pt>
                <c:pt idx="1183">
                  <c:v>60.137</c:v>
                </c:pt>
                <c:pt idx="1184">
                  <c:v>61.140999999999998</c:v>
                </c:pt>
                <c:pt idx="1185">
                  <c:v>61.140999999999998</c:v>
                </c:pt>
                <c:pt idx="1186">
                  <c:v>61.140999999999998</c:v>
                </c:pt>
                <c:pt idx="1187">
                  <c:v>60.293999999999997</c:v>
                </c:pt>
                <c:pt idx="1188">
                  <c:v>58.960999999999999</c:v>
                </c:pt>
                <c:pt idx="1189">
                  <c:v>57.49</c:v>
                </c:pt>
                <c:pt idx="1190">
                  <c:v>57.49</c:v>
                </c:pt>
                <c:pt idx="1191">
                  <c:v>53.158999999999999</c:v>
                </c:pt>
                <c:pt idx="1192">
                  <c:v>53.158999999999999</c:v>
                </c:pt>
                <c:pt idx="1193">
                  <c:v>51.762</c:v>
                </c:pt>
                <c:pt idx="1194">
                  <c:v>50.804000000000002</c:v>
                </c:pt>
                <c:pt idx="1195">
                  <c:v>50.804000000000002</c:v>
                </c:pt>
                <c:pt idx="1196">
                  <c:v>45.874000000000002</c:v>
                </c:pt>
                <c:pt idx="1197">
                  <c:v>45.759</c:v>
                </c:pt>
                <c:pt idx="1198">
                  <c:v>44.503999999999998</c:v>
                </c:pt>
                <c:pt idx="1199">
                  <c:v>44.503999999999998</c:v>
                </c:pt>
                <c:pt idx="1200">
                  <c:v>44.503999999999998</c:v>
                </c:pt>
                <c:pt idx="1201">
                  <c:v>45.776000000000003</c:v>
                </c:pt>
                <c:pt idx="1202">
                  <c:v>45.887</c:v>
                </c:pt>
                <c:pt idx="1203">
                  <c:v>43.875</c:v>
                </c:pt>
                <c:pt idx="1204">
                  <c:v>43.875</c:v>
                </c:pt>
                <c:pt idx="1205">
                  <c:v>43.875</c:v>
                </c:pt>
                <c:pt idx="1206">
                  <c:v>40.408000000000001</c:v>
                </c:pt>
                <c:pt idx="1207">
                  <c:v>40.389000000000003</c:v>
                </c:pt>
                <c:pt idx="1208">
                  <c:v>37.945</c:v>
                </c:pt>
                <c:pt idx="1209">
                  <c:v>37.945</c:v>
                </c:pt>
                <c:pt idx="1210">
                  <c:v>37.945</c:v>
                </c:pt>
                <c:pt idx="1211">
                  <c:v>33.802999999999997</c:v>
                </c:pt>
                <c:pt idx="1212">
                  <c:v>33.854999999999997</c:v>
                </c:pt>
                <c:pt idx="1213">
                  <c:v>32.067</c:v>
                </c:pt>
                <c:pt idx="1214">
                  <c:v>32.067</c:v>
                </c:pt>
                <c:pt idx="1215">
                  <c:v>32.067</c:v>
                </c:pt>
                <c:pt idx="1216">
                  <c:v>34.542999999999999</c:v>
                </c:pt>
                <c:pt idx="1217">
                  <c:v>35.136000000000003</c:v>
                </c:pt>
                <c:pt idx="1218">
                  <c:v>37.000999999999998</c:v>
                </c:pt>
                <c:pt idx="1219">
                  <c:v>37.000999999999998</c:v>
                </c:pt>
                <c:pt idx="1220">
                  <c:v>38.179000000000002</c:v>
                </c:pt>
                <c:pt idx="1221">
                  <c:v>38.179000000000002</c:v>
                </c:pt>
                <c:pt idx="1222">
                  <c:v>37.484999999999999</c:v>
                </c:pt>
                <c:pt idx="1223">
                  <c:v>37.253999999999998</c:v>
                </c:pt>
                <c:pt idx="1224">
                  <c:v>37.253999999999998</c:v>
                </c:pt>
                <c:pt idx="1225">
                  <c:v>35.701999999999998</c:v>
                </c:pt>
                <c:pt idx="1226">
                  <c:v>36.765000000000001</c:v>
                </c:pt>
                <c:pt idx="1227">
                  <c:v>35.222000000000001</c:v>
                </c:pt>
                <c:pt idx="1228">
                  <c:v>35.222000000000001</c:v>
                </c:pt>
                <c:pt idx="1229">
                  <c:v>35.222000000000001</c:v>
                </c:pt>
                <c:pt idx="1230">
                  <c:v>36.241999999999997</c:v>
                </c:pt>
                <c:pt idx="1231">
                  <c:v>36.659999999999997</c:v>
                </c:pt>
                <c:pt idx="1232">
                  <c:v>35.898000000000003</c:v>
                </c:pt>
                <c:pt idx="1233">
                  <c:v>35.354999999999997</c:v>
                </c:pt>
                <c:pt idx="1234">
                  <c:v>34.210999999999999</c:v>
                </c:pt>
                <c:pt idx="1235">
                  <c:v>39.231999999999999</c:v>
                </c:pt>
                <c:pt idx="1236">
                  <c:v>39.231999999999999</c:v>
                </c:pt>
                <c:pt idx="1237">
                  <c:v>40.64</c:v>
                </c:pt>
                <c:pt idx="1238">
                  <c:v>41.82</c:v>
                </c:pt>
                <c:pt idx="1239">
                  <c:v>41.109000000000002</c:v>
                </c:pt>
                <c:pt idx="1240">
                  <c:v>40.238</c:v>
                </c:pt>
                <c:pt idx="1241">
                  <c:v>40.835999999999999</c:v>
                </c:pt>
                <c:pt idx="1242">
                  <c:v>42.250999999999998</c:v>
                </c:pt>
                <c:pt idx="1243">
                  <c:v>42.250999999999998</c:v>
                </c:pt>
                <c:pt idx="1244">
                  <c:v>42.521000000000001</c:v>
                </c:pt>
                <c:pt idx="1245">
                  <c:v>43.6</c:v>
                </c:pt>
                <c:pt idx="1246">
                  <c:v>44.628</c:v>
                </c:pt>
                <c:pt idx="1247">
                  <c:v>47.006</c:v>
                </c:pt>
                <c:pt idx="1248">
                  <c:v>48.640999999999998</c:v>
                </c:pt>
                <c:pt idx="1249">
                  <c:v>54.966999999999999</c:v>
                </c:pt>
                <c:pt idx="1250">
                  <c:v>55.908999999999999</c:v>
                </c:pt>
                <c:pt idx="1251">
                  <c:v>55.771000000000001</c:v>
                </c:pt>
                <c:pt idx="1252">
                  <c:v>55.563000000000002</c:v>
                </c:pt>
                <c:pt idx="1253">
                  <c:v>55.563000000000002</c:v>
                </c:pt>
                <c:pt idx="1254">
                  <c:v>54.786999999999999</c:v>
                </c:pt>
                <c:pt idx="1255">
                  <c:v>54.259</c:v>
                </c:pt>
                <c:pt idx="1256">
                  <c:v>53.962000000000003</c:v>
                </c:pt>
                <c:pt idx="1257">
                  <c:v>53.962000000000003</c:v>
                </c:pt>
                <c:pt idx="1258">
                  <c:v>53.497999999999998</c:v>
                </c:pt>
                <c:pt idx="1259">
                  <c:v>52.024999999999999</c:v>
                </c:pt>
                <c:pt idx="1260">
                  <c:v>52.28</c:v>
                </c:pt>
                <c:pt idx="1261">
                  <c:v>50.994999999999997</c:v>
                </c:pt>
                <c:pt idx="1262">
                  <c:v>51.415999999999997</c:v>
                </c:pt>
                <c:pt idx="1263">
                  <c:v>52.954999999999998</c:v>
                </c:pt>
                <c:pt idx="1264">
                  <c:v>52.747999999999998</c:v>
                </c:pt>
                <c:pt idx="1265">
                  <c:v>52.747999999999998</c:v>
                </c:pt>
                <c:pt idx="1266">
                  <c:v>54.094999999999999</c:v>
                </c:pt>
                <c:pt idx="1267">
                  <c:v>55.722000000000001</c:v>
                </c:pt>
                <c:pt idx="1268">
                  <c:v>55.140999999999998</c:v>
                </c:pt>
                <c:pt idx="1269">
                  <c:v>53.396000000000001</c:v>
                </c:pt>
                <c:pt idx="1270">
                  <c:v>52.079000000000001</c:v>
                </c:pt>
                <c:pt idx="1271">
                  <c:v>51.436</c:v>
                </c:pt>
                <c:pt idx="1272">
                  <c:v>51.436</c:v>
                </c:pt>
                <c:pt idx="1273">
                  <c:v>50.991</c:v>
                </c:pt>
                <c:pt idx="1274">
                  <c:v>49.502000000000002</c:v>
                </c:pt>
                <c:pt idx="1275">
                  <c:v>49.072000000000003</c:v>
                </c:pt>
                <c:pt idx="1276">
                  <c:v>47.543999999999997</c:v>
                </c:pt>
                <c:pt idx="1277">
                  <c:v>47.543999999999997</c:v>
                </c:pt>
                <c:pt idx="1278">
                  <c:v>46.661999999999999</c:v>
                </c:pt>
                <c:pt idx="1279">
                  <c:v>46.633000000000003</c:v>
                </c:pt>
                <c:pt idx="1280">
                  <c:v>46.996000000000002</c:v>
                </c:pt>
                <c:pt idx="1281">
                  <c:v>47.866</c:v>
                </c:pt>
                <c:pt idx="1282">
                  <c:v>47.866</c:v>
                </c:pt>
                <c:pt idx="1283">
                  <c:v>47.569000000000003</c:v>
                </c:pt>
                <c:pt idx="1284">
                  <c:v>46.645000000000003</c:v>
                </c:pt>
                <c:pt idx="1285">
                  <c:v>46.363999999999997</c:v>
                </c:pt>
                <c:pt idx="1286">
                  <c:v>46.343000000000004</c:v>
                </c:pt>
                <c:pt idx="1287">
                  <c:v>46.186</c:v>
                </c:pt>
                <c:pt idx="1288">
                  <c:v>45.46</c:v>
                </c:pt>
                <c:pt idx="1289">
                  <c:v>46.018000000000001</c:v>
                </c:pt>
                <c:pt idx="1290">
                  <c:v>46.05</c:v>
                </c:pt>
                <c:pt idx="1291">
                  <c:v>45.386000000000003</c:v>
                </c:pt>
                <c:pt idx="1292">
                  <c:v>46.381</c:v>
                </c:pt>
                <c:pt idx="1293">
                  <c:v>46.158999999999999</c:v>
                </c:pt>
                <c:pt idx="1294">
                  <c:v>46.241999999999997</c:v>
                </c:pt>
                <c:pt idx="1295">
                  <c:v>46.545000000000002</c:v>
                </c:pt>
                <c:pt idx="1296">
                  <c:v>46.24</c:v>
                </c:pt>
                <c:pt idx="1297">
                  <c:v>45.929000000000002</c:v>
                </c:pt>
                <c:pt idx="1298">
                  <c:v>45.25</c:v>
                </c:pt>
                <c:pt idx="1299">
                  <c:v>45.86</c:v>
                </c:pt>
                <c:pt idx="1300">
                  <c:v>49.633000000000003</c:v>
                </c:pt>
                <c:pt idx="1301">
                  <c:v>51.792000000000002</c:v>
                </c:pt>
                <c:pt idx="1302">
                  <c:v>51.018999999999998</c:v>
                </c:pt>
                <c:pt idx="1303">
                  <c:v>52.344999999999999</c:v>
                </c:pt>
                <c:pt idx="1304">
                  <c:v>52.463000000000001</c:v>
                </c:pt>
                <c:pt idx="1305">
                  <c:v>53.438000000000002</c:v>
                </c:pt>
                <c:pt idx="1306">
                  <c:v>53.252000000000002</c:v>
                </c:pt>
                <c:pt idx="1307">
                  <c:v>54.075000000000003</c:v>
                </c:pt>
                <c:pt idx="1308">
                  <c:v>53.54</c:v>
                </c:pt>
                <c:pt idx="1309">
                  <c:v>53.4</c:v>
                </c:pt>
                <c:pt idx="1310">
                  <c:v>54.152000000000001</c:v>
                </c:pt>
                <c:pt idx="1311">
                  <c:v>54.152000000000001</c:v>
                </c:pt>
                <c:pt idx="1312">
                  <c:v>52.892000000000003</c:v>
                </c:pt>
                <c:pt idx="1313">
                  <c:v>55.523000000000003</c:v>
                </c:pt>
                <c:pt idx="1314">
                  <c:v>57.561999999999998</c:v>
                </c:pt>
                <c:pt idx="1315">
                  <c:v>57.561999999999998</c:v>
                </c:pt>
                <c:pt idx="1316">
                  <c:v>56.83</c:v>
                </c:pt>
                <c:pt idx="1317">
                  <c:v>55.405000000000001</c:v>
                </c:pt>
                <c:pt idx="1318">
                  <c:v>54.091000000000001</c:v>
                </c:pt>
                <c:pt idx="1319">
                  <c:v>53.034999999999997</c:v>
                </c:pt>
                <c:pt idx="1320">
                  <c:v>53.765999999999998</c:v>
                </c:pt>
                <c:pt idx="1321">
                  <c:v>54.267000000000003</c:v>
                </c:pt>
                <c:pt idx="1322">
                  <c:v>52.677</c:v>
                </c:pt>
                <c:pt idx="1323">
                  <c:v>52.616</c:v>
                </c:pt>
                <c:pt idx="1324">
                  <c:v>54.131</c:v>
                </c:pt>
                <c:pt idx="1325">
                  <c:v>53.238999999999997</c:v>
                </c:pt>
                <c:pt idx="1326">
                  <c:v>51.691000000000003</c:v>
                </c:pt>
                <c:pt idx="1327">
                  <c:v>49.978000000000002</c:v>
                </c:pt>
                <c:pt idx="1328">
                  <c:v>49.393999999999998</c:v>
                </c:pt>
                <c:pt idx="1329">
                  <c:v>49.241999999999997</c:v>
                </c:pt>
                <c:pt idx="1330">
                  <c:v>48.540999999999997</c:v>
                </c:pt>
                <c:pt idx="1331">
                  <c:v>50.408000000000001</c:v>
                </c:pt>
                <c:pt idx="1332">
                  <c:v>50.4</c:v>
                </c:pt>
                <c:pt idx="1333">
                  <c:v>50.420999999999999</c:v>
                </c:pt>
                <c:pt idx="1334">
                  <c:v>49.850999999999999</c:v>
                </c:pt>
                <c:pt idx="1335">
                  <c:v>50.701000000000001</c:v>
                </c:pt>
                <c:pt idx="1336">
                  <c:v>50.722999999999999</c:v>
                </c:pt>
                <c:pt idx="1337">
                  <c:v>50.935000000000002</c:v>
                </c:pt>
                <c:pt idx="1338">
                  <c:v>51.639000000000003</c:v>
                </c:pt>
                <c:pt idx="1339">
                  <c:v>51.716000000000001</c:v>
                </c:pt>
                <c:pt idx="1340">
                  <c:v>51.716000000000001</c:v>
                </c:pt>
                <c:pt idx="1341">
                  <c:v>50.432000000000002</c:v>
                </c:pt>
                <c:pt idx="1342">
                  <c:v>49.118000000000002</c:v>
                </c:pt>
                <c:pt idx="1343">
                  <c:v>48.738999999999997</c:v>
                </c:pt>
                <c:pt idx="1344">
                  <c:v>48.738999999999997</c:v>
                </c:pt>
                <c:pt idx="1345">
                  <c:v>47.548000000000002</c:v>
                </c:pt>
                <c:pt idx="1346">
                  <c:v>45.566000000000003</c:v>
                </c:pt>
                <c:pt idx="1347">
                  <c:v>45.963000000000001</c:v>
                </c:pt>
                <c:pt idx="1348">
                  <c:v>45.542999999999999</c:v>
                </c:pt>
                <c:pt idx="1349">
                  <c:v>45.194000000000003</c:v>
                </c:pt>
                <c:pt idx="1350">
                  <c:v>45.188000000000002</c:v>
                </c:pt>
                <c:pt idx="1351">
                  <c:v>45.179000000000002</c:v>
                </c:pt>
                <c:pt idx="1352">
                  <c:v>45.177999999999997</c:v>
                </c:pt>
                <c:pt idx="1353">
                  <c:v>44.985999999999997</c:v>
                </c:pt>
                <c:pt idx="1354">
                  <c:v>44.811</c:v>
                </c:pt>
                <c:pt idx="1355">
                  <c:v>44.283999999999999</c:v>
                </c:pt>
                <c:pt idx="1356">
                  <c:v>44.091000000000001</c:v>
                </c:pt>
                <c:pt idx="1357">
                  <c:v>43.527999999999999</c:v>
                </c:pt>
                <c:pt idx="1358">
                  <c:v>42.902999999999999</c:v>
                </c:pt>
                <c:pt idx="1359">
                  <c:v>41.796999999999997</c:v>
                </c:pt>
                <c:pt idx="1360">
                  <c:v>40.831000000000003</c:v>
                </c:pt>
                <c:pt idx="1361">
                  <c:v>40.845999999999997</c:v>
                </c:pt>
                <c:pt idx="1362">
                  <c:v>41.252000000000002</c:v>
                </c:pt>
                <c:pt idx="1363">
                  <c:v>42.658000000000001</c:v>
                </c:pt>
                <c:pt idx="1364">
                  <c:v>43.085999999999999</c:v>
                </c:pt>
                <c:pt idx="1365">
                  <c:v>43.075000000000003</c:v>
                </c:pt>
                <c:pt idx="1366">
                  <c:v>42.286999999999999</c:v>
                </c:pt>
                <c:pt idx="1367">
                  <c:v>43.834000000000003</c:v>
                </c:pt>
                <c:pt idx="1368">
                  <c:v>44.298999999999999</c:v>
                </c:pt>
                <c:pt idx="1369">
                  <c:v>44.298999999999999</c:v>
                </c:pt>
                <c:pt idx="1370">
                  <c:v>45.357999999999997</c:v>
                </c:pt>
                <c:pt idx="1371">
                  <c:v>46.399000000000001</c:v>
                </c:pt>
                <c:pt idx="1372">
                  <c:v>46.496000000000002</c:v>
                </c:pt>
                <c:pt idx="1373">
                  <c:v>46.494</c:v>
                </c:pt>
                <c:pt idx="1374">
                  <c:v>50.127000000000002</c:v>
                </c:pt>
                <c:pt idx="1375">
                  <c:v>51.402999999999999</c:v>
                </c:pt>
                <c:pt idx="1376">
                  <c:v>51.645000000000003</c:v>
                </c:pt>
                <c:pt idx="1377">
                  <c:v>50.576999999999998</c:v>
                </c:pt>
                <c:pt idx="1378">
                  <c:v>49.468000000000004</c:v>
                </c:pt>
                <c:pt idx="1379">
                  <c:v>48.786000000000001</c:v>
                </c:pt>
                <c:pt idx="1380">
                  <c:v>46.456000000000003</c:v>
                </c:pt>
                <c:pt idx="1381">
                  <c:v>46.32</c:v>
                </c:pt>
                <c:pt idx="1382">
                  <c:v>44.619</c:v>
                </c:pt>
                <c:pt idx="1383">
                  <c:v>43.826999999999998</c:v>
                </c:pt>
                <c:pt idx="1384">
                  <c:v>42.905999999999999</c:v>
                </c:pt>
                <c:pt idx="1385">
                  <c:v>43.939</c:v>
                </c:pt>
                <c:pt idx="1386">
                  <c:v>44.347999999999999</c:v>
                </c:pt>
                <c:pt idx="1387">
                  <c:v>44.774000000000001</c:v>
                </c:pt>
                <c:pt idx="1388">
                  <c:v>44.606000000000002</c:v>
                </c:pt>
                <c:pt idx="1389">
                  <c:v>45.902999999999999</c:v>
                </c:pt>
                <c:pt idx="1390">
                  <c:v>46.493000000000002</c:v>
                </c:pt>
                <c:pt idx="1391">
                  <c:v>46.838000000000001</c:v>
                </c:pt>
                <c:pt idx="1392">
                  <c:v>47.850999999999999</c:v>
                </c:pt>
                <c:pt idx="1393">
                  <c:v>48.185000000000002</c:v>
                </c:pt>
                <c:pt idx="1394">
                  <c:v>50.457999999999998</c:v>
                </c:pt>
                <c:pt idx="1395">
                  <c:v>51.197000000000003</c:v>
                </c:pt>
                <c:pt idx="1396">
                  <c:v>51.783999999999999</c:v>
                </c:pt>
                <c:pt idx="1397">
                  <c:v>52.045999999999999</c:v>
                </c:pt>
                <c:pt idx="1398">
                  <c:v>52.045999999999999</c:v>
                </c:pt>
                <c:pt idx="1399">
                  <c:v>51.752000000000002</c:v>
                </c:pt>
                <c:pt idx="1400">
                  <c:v>52.878</c:v>
                </c:pt>
                <c:pt idx="1401">
                  <c:v>52.832999999999998</c:v>
                </c:pt>
                <c:pt idx="1402">
                  <c:v>52.832999999999998</c:v>
                </c:pt>
                <c:pt idx="1403">
                  <c:v>53.24</c:v>
                </c:pt>
                <c:pt idx="1404">
                  <c:v>53.113</c:v>
                </c:pt>
                <c:pt idx="1405">
                  <c:v>52.74</c:v>
                </c:pt>
                <c:pt idx="1406">
                  <c:v>52.063000000000002</c:v>
                </c:pt>
                <c:pt idx="1407">
                  <c:v>51.545000000000002</c:v>
                </c:pt>
                <c:pt idx="1408">
                  <c:v>52.652000000000001</c:v>
                </c:pt>
                <c:pt idx="1409">
                  <c:v>52.77</c:v>
                </c:pt>
                <c:pt idx="1410">
                  <c:v>52.795000000000002</c:v>
                </c:pt>
                <c:pt idx="1411">
                  <c:v>55.661999999999999</c:v>
                </c:pt>
                <c:pt idx="1412">
                  <c:v>58.515000000000001</c:v>
                </c:pt>
                <c:pt idx="1413">
                  <c:v>59.311</c:v>
                </c:pt>
                <c:pt idx="1414">
                  <c:v>60.378999999999998</c:v>
                </c:pt>
                <c:pt idx="1415">
                  <c:v>61.874000000000002</c:v>
                </c:pt>
                <c:pt idx="1416">
                  <c:v>62.4</c:v>
                </c:pt>
                <c:pt idx="1417">
                  <c:v>63.24</c:v>
                </c:pt>
                <c:pt idx="1418">
                  <c:v>64.393000000000001</c:v>
                </c:pt>
                <c:pt idx="1419">
                  <c:v>65.055000000000007</c:v>
                </c:pt>
                <c:pt idx="1420">
                  <c:v>65.155000000000001</c:v>
                </c:pt>
                <c:pt idx="1421">
                  <c:v>65.174000000000007</c:v>
                </c:pt>
                <c:pt idx="1422">
                  <c:v>65.076999999999998</c:v>
                </c:pt>
                <c:pt idx="1423">
                  <c:v>65.817999999999998</c:v>
                </c:pt>
                <c:pt idx="1424">
                  <c:v>65.869</c:v>
                </c:pt>
                <c:pt idx="1425">
                  <c:v>65.213999999999999</c:v>
                </c:pt>
                <c:pt idx="1426">
                  <c:v>63.716999999999999</c:v>
                </c:pt>
                <c:pt idx="1427">
                  <c:v>63.716999999999999</c:v>
                </c:pt>
                <c:pt idx="1428">
                  <c:v>60.39</c:v>
                </c:pt>
                <c:pt idx="1429">
                  <c:v>57.286999999999999</c:v>
                </c:pt>
                <c:pt idx="1430">
                  <c:v>55.475999999999999</c:v>
                </c:pt>
                <c:pt idx="1431">
                  <c:v>55.475999999999999</c:v>
                </c:pt>
                <c:pt idx="1432">
                  <c:v>54.627000000000002</c:v>
                </c:pt>
                <c:pt idx="1433">
                  <c:v>54.451999999999998</c:v>
                </c:pt>
                <c:pt idx="1434">
                  <c:v>50.936</c:v>
                </c:pt>
                <c:pt idx="1435">
                  <c:v>50.936</c:v>
                </c:pt>
                <c:pt idx="1436">
                  <c:v>50.887999999999998</c:v>
                </c:pt>
                <c:pt idx="1437">
                  <c:v>51.006</c:v>
                </c:pt>
                <c:pt idx="1438">
                  <c:v>51.402999999999999</c:v>
                </c:pt>
                <c:pt idx="1439">
                  <c:v>51.402999999999999</c:v>
                </c:pt>
                <c:pt idx="1440">
                  <c:v>50.988</c:v>
                </c:pt>
                <c:pt idx="1441">
                  <c:v>50.798000000000002</c:v>
                </c:pt>
                <c:pt idx="1442">
                  <c:v>47.387</c:v>
                </c:pt>
                <c:pt idx="1443">
                  <c:v>47.128</c:v>
                </c:pt>
                <c:pt idx="1444">
                  <c:v>47.128</c:v>
                </c:pt>
                <c:pt idx="1445">
                  <c:v>46.997999999999998</c:v>
                </c:pt>
                <c:pt idx="1446">
                  <c:v>45.347999999999999</c:v>
                </c:pt>
                <c:pt idx="1447">
                  <c:v>45.347999999999999</c:v>
                </c:pt>
                <c:pt idx="1448">
                  <c:v>45.347999999999999</c:v>
                </c:pt>
                <c:pt idx="1449">
                  <c:v>45.347999999999999</c:v>
                </c:pt>
                <c:pt idx="1450">
                  <c:v>45.347999999999999</c:v>
                </c:pt>
                <c:pt idx="1451">
                  <c:v>45.347999999999999</c:v>
                </c:pt>
                <c:pt idx="1452">
                  <c:v>45.347999999999999</c:v>
                </c:pt>
                <c:pt idx="1453">
                  <c:v>45.347999999999999</c:v>
                </c:pt>
                <c:pt idx="1454">
                  <c:v>45.347999999999999</c:v>
                </c:pt>
                <c:pt idx="1455">
                  <c:v>44.793999999999997</c:v>
                </c:pt>
                <c:pt idx="1456">
                  <c:v>44.793999999999997</c:v>
                </c:pt>
                <c:pt idx="1457">
                  <c:v>45.078000000000003</c:v>
                </c:pt>
                <c:pt idx="1458">
                  <c:v>45.066000000000003</c:v>
                </c:pt>
                <c:pt idx="1459">
                  <c:v>45.066000000000003</c:v>
                </c:pt>
                <c:pt idx="1460">
                  <c:v>45.066000000000003</c:v>
                </c:pt>
                <c:pt idx="1461">
                  <c:v>45.066000000000003</c:v>
                </c:pt>
                <c:pt idx="1462">
                  <c:v>42.981999999999999</c:v>
                </c:pt>
                <c:pt idx="1463">
                  <c:v>42.234999999999999</c:v>
                </c:pt>
                <c:pt idx="1464">
                  <c:v>41.533999999999999</c:v>
                </c:pt>
                <c:pt idx="1465">
                  <c:v>42.25</c:v>
                </c:pt>
                <c:pt idx="1466">
                  <c:v>42.649000000000001</c:v>
                </c:pt>
                <c:pt idx="1467">
                  <c:v>43.085999999999999</c:v>
                </c:pt>
                <c:pt idx="1468">
                  <c:v>44.228999999999999</c:v>
                </c:pt>
                <c:pt idx="1469">
                  <c:v>44.228999999999999</c:v>
                </c:pt>
                <c:pt idx="1470">
                  <c:v>46.091999999999999</c:v>
                </c:pt>
                <c:pt idx="1471">
                  <c:v>38.994999999999997</c:v>
                </c:pt>
                <c:pt idx="1472">
                  <c:v>38.994999999999997</c:v>
                </c:pt>
                <c:pt idx="1473">
                  <c:v>74.2</c:v>
                </c:pt>
                <c:pt idx="1474">
                  <c:v>85.066999999999993</c:v>
                </c:pt>
                <c:pt idx="1475">
                  <c:v>88.007000000000005</c:v>
                </c:pt>
                <c:pt idx="1476">
                  <c:v>86.733000000000004</c:v>
                </c:pt>
                <c:pt idx="1477">
                  <c:v>78.763000000000005</c:v>
                </c:pt>
                <c:pt idx="1478">
                  <c:v>78.402000000000001</c:v>
                </c:pt>
                <c:pt idx="1479">
                  <c:v>79.48</c:v>
                </c:pt>
                <c:pt idx="1480">
                  <c:v>78.397999999999996</c:v>
                </c:pt>
                <c:pt idx="1481">
                  <c:v>78.385999999999996</c:v>
                </c:pt>
                <c:pt idx="1482">
                  <c:v>78.385999999999996</c:v>
                </c:pt>
                <c:pt idx="1483">
                  <c:v>78.385999999999996</c:v>
                </c:pt>
                <c:pt idx="1484">
                  <c:v>78.385999999999996</c:v>
                </c:pt>
                <c:pt idx="1485">
                  <c:v>78.385999999999996</c:v>
                </c:pt>
                <c:pt idx="1486">
                  <c:v>78.385999999999996</c:v>
                </c:pt>
                <c:pt idx="1487">
                  <c:v>78.385999999999996</c:v>
                </c:pt>
                <c:pt idx="1488">
                  <c:v>78.385999999999996</c:v>
                </c:pt>
                <c:pt idx="1489">
                  <c:v>78.385999999999996</c:v>
                </c:pt>
                <c:pt idx="1490">
                  <c:v>78.385999999999996</c:v>
                </c:pt>
                <c:pt idx="1491">
                  <c:v>78.385999999999996</c:v>
                </c:pt>
                <c:pt idx="1492">
                  <c:v>78.385999999999996</c:v>
                </c:pt>
                <c:pt idx="1493">
                  <c:v>78.385999999999996</c:v>
                </c:pt>
                <c:pt idx="1494">
                  <c:v>78.244</c:v>
                </c:pt>
                <c:pt idx="1495">
                  <c:v>76.823999999999998</c:v>
                </c:pt>
                <c:pt idx="1496">
                  <c:v>73.706000000000003</c:v>
                </c:pt>
                <c:pt idx="1497">
                  <c:v>73.590999999999994</c:v>
                </c:pt>
                <c:pt idx="1498">
                  <c:v>72.150999999999996</c:v>
                </c:pt>
                <c:pt idx="1499">
                  <c:v>65.599999999999994</c:v>
                </c:pt>
                <c:pt idx="1500">
                  <c:v>62.735999999999997</c:v>
                </c:pt>
                <c:pt idx="1501">
                  <c:v>62.692999999999998</c:v>
                </c:pt>
                <c:pt idx="1502">
                  <c:v>66.043999999999997</c:v>
                </c:pt>
                <c:pt idx="1503">
                  <c:v>74.222999999999999</c:v>
                </c:pt>
                <c:pt idx="1504">
                  <c:v>74.914000000000001</c:v>
                </c:pt>
                <c:pt idx="1505">
                  <c:v>73.319000000000003</c:v>
                </c:pt>
                <c:pt idx="1506">
                  <c:v>66.358000000000004</c:v>
                </c:pt>
                <c:pt idx="1507">
                  <c:v>65.683999999999997</c:v>
                </c:pt>
                <c:pt idx="1508">
                  <c:v>65.212000000000003</c:v>
                </c:pt>
                <c:pt idx="1509">
                  <c:v>65.203999999999994</c:v>
                </c:pt>
                <c:pt idx="1510">
                  <c:v>66.448999999999998</c:v>
                </c:pt>
                <c:pt idx="1511">
                  <c:v>66.448999999999998</c:v>
                </c:pt>
                <c:pt idx="1512">
                  <c:v>66.448999999999998</c:v>
                </c:pt>
                <c:pt idx="1513">
                  <c:v>66.448999999999998</c:v>
                </c:pt>
                <c:pt idx="1514">
                  <c:v>66.448999999999998</c:v>
                </c:pt>
                <c:pt idx="1515">
                  <c:v>66.448999999999998</c:v>
                </c:pt>
                <c:pt idx="1516">
                  <c:v>65.861000000000004</c:v>
                </c:pt>
                <c:pt idx="1517">
                  <c:v>65.861000000000004</c:v>
                </c:pt>
                <c:pt idx="1518">
                  <c:v>65.861000000000004</c:v>
                </c:pt>
                <c:pt idx="1519">
                  <c:v>64.725999999999999</c:v>
                </c:pt>
                <c:pt idx="1520">
                  <c:v>57.753999999999998</c:v>
                </c:pt>
                <c:pt idx="1521">
                  <c:v>54.029000000000003</c:v>
                </c:pt>
                <c:pt idx="1522">
                  <c:v>52.308</c:v>
                </c:pt>
                <c:pt idx="1523">
                  <c:v>50.195</c:v>
                </c:pt>
                <c:pt idx="1524">
                  <c:v>50.04</c:v>
                </c:pt>
                <c:pt idx="1525">
                  <c:v>48.052</c:v>
                </c:pt>
                <c:pt idx="1526">
                  <c:v>48.008000000000003</c:v>
                </c:pt>
                <c:pt idx="1527">
                  <c:v>44.192</c:v>
                </c:pt>
                <c:pt idx="1528">
                  <c:v>42.512999999999998</c:v>
                </c:pt>
                <c:pt idx="1529">
                  <c:v>41.043999999999997</c:v>
                </c:pt>
                <c:pt idx="1530">
                  <c:v>41.509</c:v>
                </c:pt>
                <c:pt idx="1531">
                  <c:v>41.94</c:v>
                </c:pt>
                <c:pt idx="1532">
                  <c:v>42.414999999999999</c:v>
                </c:pt>
                <c:pt idx="1533">
                  <c:v>42.857999999999997</c:v>
                </c:pt>
                <c:pt idx="1534">
                  <c:v>42.857999999999997</c:v>
                </c:pt>
                <c:pt idx="1535">
                  <c:v>43.518999999999998</c:v>
                </c:pt>
                <c:pt idx="1536">
                  <c:v>48.768999999999998</c:v>
                </c:pt>
                <c:pt idx="1537">
                  <c:v>58.793999999999997</c:v>
                </c:pt>
                <c:pt idx="1538">
                  <c:v>62.651000000000003</c:v>
                </c:pt>
                <c:pt idx="1539">
                  <c:v>64.769000000000005</c:v>
                </c:pt>
                <c:pt idx="1540">
                  <c:v>64.587000000000003</c:v>
                </c:pt>
                <c:pt idx="1541">
                  <c:v>64.05</c:v>
                </c:pt>
                <c:pt idx="1542">
                  <c:v>63.417000000000002</c:v>
                </c:pt>
                <c:pt idx="1543">
                  <c:v>63.417000000000002</c:v>
                </c:pt>
                <c:pt idx="1544">
                  <c:v>57.466000000000001</c:v>
                </c:pt>
                <c:pt idx="1545">
                  <c:v>53.668999999999997</c:v>
                </c:pt>
                <c:pt idx="1546">
                  <c:v>54.8</c:v>
                </c:pt>
                <c:pt idx="1547">
                  <c:v>54.8</c:v>
                </c:pt>
                <c:pt idx="1548">
                  <c:v>55.826999999999998</c:v>
                </c:pt>
                <c:pt idx="1549">
                  <c:v>55.607999999999997</c:v>
                </c:pt>
                <c:pt idx="1550">
                  <c:v>55.183</c:v>
                </c:pt>
                <c:pt idx="1551">
                  <c:v>55.988</c:v>
                </c:pt>
                <c:pt idx="1552">
                  <c:v>56.844999999999999</c:v>
                </c:pt>
                <c:pt idx="1553">
                  <c:v>56.453000000000003</c:v>
                </c:pt>
                <c:pt idx="1554">
                  <c:v>57.533999999999999</c:v>
                </c:pt>
                <c:pt idx="1555">
                  <c:v>57.566000000000003</c:v>
                </c:pt>
                <c:pt idx="1556">
                  <c:v>58.557000000000002</c:v>
                </c:pt>
                <c:pt idx="1557">
                  <c:v>58.381</c:v>
                </c:pt>
                <c:pt idx="1558">
                  <c:v>57.546999999999997</c:v>
                </c:pt>
                <c:pt idx="1559">
                  <c:v>53.823999999999998</c:v>
                </c:pt>
                <c:pt idx="1560">
                  <c:v>52.542999999999999</c:v>
                </c:pt>
                <c:pt idx="1561">
                  <c:v>50.418999999999997</c:v>
                </c:pt>
                <c:pt idx="1562">
                  <c:v>48.381999999999998</c:v>
                </c:pt>
                <c:pt idx="1563">
                  <c:v>48.317999999999998</c:v>
                </c:pt>
                <c:pt idx="1564">
                  <c:v>47.11</c:v>
                </c:pt>
                <c:pt idx="1565">
                  <c:v>45.859000000000002</c:v>
                </c:pt>
                <c:pt idx="1566">
                  <c:v>44.555999999999997</c:v>
                </c:pt>
                <c:pt idx="1567">
                  <c:v>42.484000000000002</c:v>
                </c:pt>
                <c:pt idx="1568">
                  <c:v>38.662999999999997</c:v>
                </c:pt>
                <c:pt idx="1569">
                  <c:v>38.055999999999997</c:v>
                </c:pt>
                <c:pt idx="1570">
                  <c:v>37.618000000000002</c:v>
                </c:pt>
                <c:pt idx="1571">
                  <c:v>37.124000000000002</c:v>
                </c:pt>
                <c:pt idx="1572">
                  <c:v>37.124000000000002</c:v>
                </c:pt>
                <c:pt idx="1573">
                  <c:v>35.817</c:v>
                </c:pt>
                <c:pt idx="1574">
                  <c:v>34.497</c:v>
                </c:pt>
                <c:pt idx="1575">
                  <c:v>33.369</c:v>
                </c:pt>
                <c:pt idx="1576">
                  <c:v>33.369</c:v>
                </c:pt>
                <c:pt idx="1577">
                  <c:v>31.891999999999999</c:v>
                </c:pt>
                <c:pt idx="1578">
                  <c:v>30.161000000000001</c:v>
                </c:pt>
                <c:pt idx="1579">
                  <c:v>29.878</c:v>
                </c:pt>
                <c:pt idx="1580">
                  <c:v>28.24</c:v>
                </c:pt>
                <c:pt idx="1581">
                  <c:v>27.111000000000001</c:v>
                </c:pt>
                <c:pt idx="1582">
                  <c:v>29.276</c:v>
                </c:pt>
                <c:pt idx="1583">
                  <c:v>33.463999999999999</c:v>
                </c:pt>
                <c:pt idx="1584">
                  <c:v>33.32</c:v>
                </c:pt>
                <c:pt idx="1585">
                  <c:v>31.027000000000001</c:v>
                </c:pt>
                <c:pt idx="1586">
                  <c:v>28.61</c:v>
                </c:pt>
                <c:pt idx="1587">
                  <c:v>27.54</c:v>
                </c:pt>
                <c:pt idx="1588">
                  <c:v>24.962</c:v>
                </c:pt>
                <c:pt idx="1589">
                  <c:v>23.968</c:v>
                </c:pt>
                <c:pt idx="1590">
                  <c:v>23.382000000000001</c:v>
                </c:pt>
                <c:pt idx="1591">
                  <c:v>22.49</c:v>
                </c:pt>
                <c:pt idx="1592">
                  <c:v>22.446000000000002</c:v>
                </c:pt>
                <c:pt idx="1593">
                  <c:v>27.05</c:v>
                </c:pt>
                <c:pt idx="1594">
                  <c:v>27.239000000000001</c:v>
                </c:pt>
                <c:pt idx="1595">
                  <c:v>27.239000000000001</c:v>
                </c:pt>
                <c:pt idx="1596">
                  <c:v>27.239000000000001</c:v>
                </c:pt>
                <c:pt idx="1597">
                  <c:v>27.890999999999998</c:v>
                </c:pt>
                <c:pt idx="1598">
                  <c:v>28.724</c:v>
                </c:pt>
                <c:pt idx="1599">
                  <c:v>28.995000000000001</c:v>
                </c:pt>
                <c:pt idx="1600">
                  <c:v>28.786000000000001</c:v>
                </c:pt>
                <c:pt idx="1601">
                  <c:v>28.786000000000001</c:v>
                </c:pt>
                <c:pt idx="1602">
                  <c:v>27.587</c:v>
                </c:pt>
                <c:pt idx="1603">
                  <c:v>27.501000000000001</c:v>
                </c:pt>
                <c:pt idx="1604">
                  <c:v>27.873999999999999</c:v>
                </c:pt>
                <c:pt idx="1605">
                  <c:v>27.85</c:v>
                </c:pt>
                <c:pt idx="1606">
                  <c:v>27.651</c:v>
                </c:pt>
                <c:pt idx="1607">
                  <c:v>36.563000000000002</c:v>
                </c:pt>
                <c:pt idx="1608">
                  <c:v>39.823999999999998</c:v>
                </c:pt>
                <c:pt idx="1609">
                  <c:v>40.762999999999998</c:v>
                </c:pt>
                <c:pt idx="1610">
                  <c:v>41.045000000000002</c:v>
                </c:pt>
                <c:pt idx="1611">
                  <c:v>41.628</c:v>
                </c:pt>
                <c:pt idx="1612">
                  <c:v>43.976999999999997</c:v>
                </c:pt>
                <c:pt idx="1613">
                  <c:v>44.036000000000001</c:v>
                </c:pt>
                <c:pt idx="1614">
                  <c:v>44.332000000000001</c:v>
                </c:pt>
                <c:pt idx="1615">
                  <c:v>45.569000000000003</c:v>
                </c:pt>
                <c:pt idx="1616">
                  <c:v>45.710999999999999</c:v>
                </c:pt>
                <c:pt idx="1617">
                  <c:v>44.837000000000003</c:v>
                </c:pt>
                <c:pt idx="1618">
                  <c:v>44.868000000000002</c:v>
                </c:pt>
                <c:pt idx="1619">
                  <c:v>44.03</c:v>
                </c:pt>
                <c:pt idx="1620">
                  <c:v>43.75</c:v>
                </c:pt>
                <c:pt idx="1621">
                  <c:v>42.283999999999999</c:v>
                </c:pt>
                <c:pt idx="1622">
                  <c:v>41.944000000000003</c:v>
                </c:pt>
                <c:pt idx="1623">
                  <c:v>42.427999999999997</c:v>
                </c:pt>
                <c:pt idx="1624">
                  <c:v>41.976999999999997</c:v>
                </c:pt>
                <c:pt idx="1625">
                  <c:v>41.771000000000001</c:v>
                </c:pt>
                <c:pt idx="1626">
                  <c:v>41.268000000000001</c:v>
                </c:pt>
                <c:pt idx="1627">
                  <c:v>41.686999999999998</c:v>
                </c:pt>
                <c:pt idx="1628">
                  <c:v>42.741999999999997</c:v>
                </c:pt>
                <c:pt idx="1629">
                  <c:v>42.466000000000001</c:v>
                </c:pt>
                <c:pt idx="1630">
                  <c:v>42.466000000000001</c:v>
                </c:pt>
                <c:pt idx="1631">
                  <c:v>44.307000000000002</c:v>
                </c:pt>
                <c:pt idx="1632">
                  <c:v>45.593000000000004</c:v>
                </c:pt>
                <c:pt idx="1633">
                  <c:v>46.37</c:v>
                </c:pt>
                <c:pt idx="1634">
                  <c:v>46.441000000000003</c:v>
                </c:pt>
                <c:pt idx="1635">
                  <c:v>48.856000000000002</c:v>
                </c:pt>
                <c:pt idx="1636">
                  <c:v>48.615000000000002</c:v>
                </c:pt>
                <c:pt idx="1637">
                  <c:v>49.664999999999999</c:v>
                </c:pt>
                <c:pt idx="1638">
                  <c:v>49.606999999999999</c:v>
                </c:pt>
                <c:pt idx="1639">
                  <c:v>49.133000000000003</c:v>
                </c:pt>
                <c:pt idx="1640">
                  <c:v>49.027000000000001</c:v>
                </c:pt>
                <c:pt idx="1641">
                  <c:v>49.232999999999997</c:v>
                </c:pt>
                <c:pt idx="1642">
                  <c:v>48.905000000000001</c:v>
                </c:pt>
                <c:pt idx="1643">
                  <c:v>48.31</c:v>
                </c:pt>
                <c:pt idx="1644">
                  <c:v>47.698999999999998</c:v>
                </c:pt>
                <c:pt idx="1645">
                  <c:v>47.469000000000001</c:v>
                </c:pt>
                <c:pt idx="1646">
                  <c:v>46.901000000000003</c:v>
                </c:pt>
                <c:pt idx="1647">
                  <c:v>47.527999999999999</c:v>
                </c:pt>
                <c:pt idx="1648">
                  <c:v>47.756</c:v>
                </c:pt>
                <c:pt idx="1649">
                  <c:v>47.344999999999999</c:v>
                </c:pt>
                <c:pt idx="1650">
                  <c:v>46.933999999999997</c:v>
                </c:pt>
                <c:pt idx="1651">
                  <c:v>46.920999999999999</c:v>
                </c:pt>
                <c:pt idx="1652">
                  <c:v>48.639000000000003</c:v>
                </c:pt>
                <c:pt idx="1653">
                  <c:v>48.722000000000001</c:v>
                </c:pt>
                <c:pt idx="1654">
                  <c:v>47.938000000000002</c:v>
                </c:pt>
                <c:pt idx="1655">
                  <c:v>50.621000000000002</c:v>
                </c:pt>
                <c:pt idx="1656">
                  <c:v>49.698999999999998</c:v>
                </c:pt>
                <c:pt idx="1657">
                  <c:v>49.756</c:v>
                </c:pt>
                <c:pt idx="1658">
                  <c:v>49.555999999999997</c:v>
                </c:pt>
                <c:pt idx="1659">
                  <c:v>49.17</c:v>
                </c:pt>
                <c:pt idx="1660">
                  <c:v>49.204999999999998</c:v>
                </c:pt>
                <c:pt idx="1661">
                  <c:v>49.731999999999999</c:v>
                </c:pt>
                <c:pt idx="1662">
                  <c:v>51.01</c:v>
                </c:pt>
                <c:pt idx="1663">
                  <c:v>51.01</c:v>
                </c:pt>
                <c:pt idx="1664">
                  <c:v>51.561</c:v>
                </c:pt>
                <c:pt idx="1665">
                  <c:v>54.335999999999999</c:v>
                </c:pt>
                <c:pt idx="1666">
                  <c:v>53.731999999999999</c:v>
                </c:pt>
                <c:pt idx="1667">
                  <c:v>53.344999999999999</c:v>
                </c:pt>
                <c:pt idx="1668">
                  <c:v>52.143999999999998</c:v>
                </c:pt>
                <c:pt idx="1669">
                  <c:v>51.283000000000001</c:v>
                </c:pt>
                <c:pt idx="1670">
                  <c:v>51.783999999999999</c:v>
                </c:pt>
                <c:pt idx="1671">
                  <c:v>51.762</c:v>
                </c:pt>
                <c:pt idx="1672">
                  <c:v>51.215000000000003</c:v>
                </c:pt>
                <c:pt idx="1673">
                  <c:v>50.527000000000001</c:v>
                </c:pt>
                <c:pt idx="1674">
                  <c:v>48.994</c:v>
                </c:pt>
                <c:pt idx="1675">
                  <c:v>48.332999999999998</c:v>
                </c:pt>
                <c:pt idx="1676">
                  <c:v>51.576999999999998</c:v>
                </c:pt>
                <c:pt idx="1677">
                  <c:v>52.292000000000002</c:v>
                </c:pt>
                <c:pt idx="1678">
                  <c:v>51.783999999999999</c:v>
                </c:pt>
                <c:pt idx="1679">
                  <c:v>53.901000000000003</c:v>
                </c:pt>
                <c:pt idx="1680">
                  <c:v>55.664000000000001</c:v>
                </c:pt>
                <c:pt idx="1681">
                  <c:v>55.725999999999999</c:v>
                </c:pt>
                <c:pt idx="1682">
                  <c:v>55.154000000000003</c:v>
                </c:pt>
                <c:pt idx="1683">
                  <c:v>53.313000000000002</c:v>
                </c:pt>
                <c:pt idx="1684">
                  <c:v>52.241999999999997</c:v>
                </c:pt>
                <c:pt idx="1685">
                  <c:v>52.478000000000002</c:v>
                </c:pt>
                <c:pt idx="1686">
                  <c:v>52.606000000000002</c:v>
                </c:pt>
                <c:pt idx="1687">
                  <c:v>54.011000000000003</c:v>
                </c:pt>
                <c:pt idx="1688">
                  <c:v>55.012999999999998</c:v>
                </c:pt>
                <c:pt idx="1689">
                  <c:v>55.478999999999999</c:v>
                </c:pt>
                <c:pt idx="1690">
                  <c:v>54.771000000000001</c:v>
                </c:pt>
                <c:pt idx="1691">
                  <c:v>56.271999999999998</c:v>
                </c:pt>
                <c:pt idx="1692">
                  <c:v>56.271999999999998</c:v>
                </c:pt>
                <c:pt idx="1693">
                  <c:v>55.752000000000002</c:v>
                </c:pt>
                <c:pt idx="1694">
                  <c:v>55.149000000000001</c:v>
                </c:pt>
                <c:pt idx="1695">
                  <c:v>54.747</c:v>
                </c:pt>
                <c:pt idx="1696">
                  <c:v>54.015999999999998</c:v>
                </c:pt>
                <c:pt idx="1697">
                  <c:v>53.375</c:v>
                </c:pt>
                <c:pt idx="1698">
                  <c:v>53.999000000000002</c:v>
                </c:pt>
                <c:pt idx="1699">
                  <c:v>53.267000000000003</c:v>
                </c:pt>
                <c:pt idx="1700">
                  <c:v>53.265999999999998</c:v>
                </c:pt>
                <c:pt idx="1701">
                  <c:v>53.040999999999997</c:v>
                </c:pt>
                <c:pt idx="1702">
                  <c:v>52.262999999999998</c:v>
                </c:pt>
                <c:pt idx="1703">
                  <c:v>50.896000000000001</c:v>
                </c:pt>
                <c:pt idx="1704">
                  <c:v>49.01</c:v>
                </c:pt>
                <c:pt idx="1705">
                  <c:v>49.508000000000003</c:v>
                </c:pt>
                <c:pt idx="1706">
                  <c:v>49.33</c:v>
                </c:pt>
                <c:pt idx="1707">
                  <c:v>48.625999999999998</c:v>
                </c:pt>
                <c:pt idx="1708">
                  <c:v>48.892000000000003</c:v>
                </c:pt>
                <c:pt idx="1709">
                  <c:v>50.026000000000003</c:v>
                </c:pt>
                <c:pt idx="1710">
                  <c:v>50.493000000000002</c:v>
                </c:pt>
                <c:pt idx="1711">
                  <c:v>51.418999999999997</c:v>
                </c:pt>
                <c:pt idx="1712">
                  <c:v>52.624000000000002</c:v>
                </c:pt>
                <c:pt idx="1713">
                  <c:v>54.206000000000003</c:v>
                </c:pt>
                <c:pt idx="1714">
                  <c:v>54.722000000000001</c:v>
                </c:pt>
                <c:pt idx="1715">
                  <c:v>54.924999999999997</c:v>
                </c:pt>
                <c:pt idx="1716">
                  <c:v>54.366999999999997</c:v>
                </c:pt>
                <c:pt idx="1717">
                  <c:v>53.338999999999999</c:v>
                </c:pt>
                <c:pt idx="1718">
                  <c:v>53.930999999999997</c:v>
                </c:pt>
                <c:pt idx="1719">
                  <c:v>52.716999999999999</c:v>
                </c:pt>
                <c:pt idx="1720">
                  <c:v>52.813000000000002</c:v>
                </c:pt>
                <c:pt idx="1721">
                  <c:v>52.813000000000002</c:v>
                </c:pt>
                <c:pt idx="1722">
                  <c:v>54.616</c:v>
                </c:pt>
                <c:pt idx="1723">
                  <c:v>58.545000000000002</c:v>
                </c:pt>
                <c:pt idx="1724">
                  <c:v>58.665999999999997</c:v>
                </c:pt>
                <c:pt idx="1725">
                  <c:v>58.957999999999998</c:v>
                </c:pt>
                <c:pt idx="1726">
                  <c:v>58.466999999999999</c:v>
                </c:pt>
                <c:pt idx="1727">
                  <c:v>57.466000000000001</c:v>
                </c:pt>
                <c:pt idx="1728">
                  <c:v>56.228999999999999</c:v>
                </c:pt>
                <c:pt idx="1729">
                  <c:v>56.149000000000001</c:v>
                </c:pt>
                <c:pt idx="1730">
                  <c:v>55.335999999999999</c:v>
                </c:pt>
                <c:pt idx="1731">
                  <c:v>54.353999999999999</c:v>
                </c:pt>
                <c:pt idx="1732">
                  <c:v>53.603000000000002</c:v>
                </c:pt>
                <c:pt idx="1733">
                  <c:v>51.884</c:v>
                </c:pt>
                <c:pt idx="1734">
                  <c:v>51.326999999999998</c:v>
                </c:pt>
                <c:pt idx="1735">
                  <c:v>50.813000000000002</c:v>
                </c:pt>
                <c:pt idx="1736">
                  <c:v>49.488</c:v>
                </c:pt>
                <c:pt idx="1737">
                  <c:v>49.103000000000002</c:v>
                </c:pt>
                <c:pt idx="1738">
                  <c:v>48.034999999999997</c:v>
                </c:pt>
                <c:pt idx="1739">
                  <c:v>48.097999999999999</c:v>
                </c:pt>
                <c:pt idx="1740">
                  <c:v>49.537999999999997</c:v>
                </c:pt>
                <c:pt idx="1741">
                  <c:v>52.1</c:v>
                </c:pt>
                <c:pt idx="1742">
                  <c:v>53.841000000000001</c:v>
                </c:pt>
                <c:pt idx="1743">
                  <c:v>56.521000000000001</c:v>
                </c:pt>
                <c:pt idx="1744">
                  <c:v>57.695</c:v>
                </c:pt>
                <c:pt idx="1745">
                  <c:v>57.908999999999999</c:v>
                </c:pt>
                <c:pt idx="1746">
                  <c:v>57.908999999999999</c:v>
                </c:pt>
                <c:pt idx="1747">
                  <c:v>58.908000000000001</c:v>
                </c:pt>
                <c:pt idx="1748">
                  <c:v>58.555999999999997</c:v>
                </c:pt>
                <c:pt idx="1749">
                  <c:v>57.725999999999999</c:v>
                </c:pt>
                <c:pt idx="1750">
                  <c:v>57.725999999999999</c:v>
                </c:pt>
                <c:pt idx="1751">
                  <c:v>57.725999999999999</c:v>
                </c:pt>
                <c:pt idx="1752">
                  <c:v>56.991</c:v>
                </c:pt>
                <c:pt idx="1753">
                  <c:v>57.704999999999998</c:v>
                </c:pt>
                <c:pt idx="1754">
                  <c:v>57.051000000000002</c:v>
                </c:pt>
                <c:pt idx="1755">
                  <c:v>57.051000000000002</c:v>
                </c:pt>
                <c:pt idx="1756">
                  <c:v>57.051000000000002</c:v>
                </c:pt>
                <c:pt idx="1757">
                  <c:v>55.268999999999998</c:v>
                </c:pt>
                <c:pt idx="1758">
                  <c:v>55.078000000000003</c:v>
                </c:pt>
                <c:pt idx="1759">
                  <c:v>57.597999999999999</c:v>
                </c:pt>
                <c:pt idx="1760">
                  <c:v>57.597999999999999</c:v>
                </c:pt>
                <c:pt idx="1761">
                  <c:v>57.597999999999999</c:v>
                </c:pt>
                <c:pt idx="1762">
                  <c:v>57.698999999999998</c:v>
                </c:pt>
                <c:pt idx="1763">
                  <c:v>56.969000000000001</c:v>
                </c:pt>
                <c:pt idx="1764">
                  <c:v>56.963999999999999</c:v>
                </c:pt>
                <c:pt idx="1765">
                  <c:v>56.963999999999999</c:v>
                </c:pt>
                <c:pt idx="1766">
                  <c:v>56.963999999999999</c:v>
                </c:pt>
                <c:pt idx="1767">
                  <c:v>56.511000000000003</c:v>
                </c:pt>
                <c:pt idx="1768">
                  <c:v>56.215000000000003</c:v>
                </c:pt>
                <c:pt idx="1769">
                  <c:v>55.567</c:v>
                </c:pt>
                <c:pt idx="1770">
                  <c:v>55.567</c:v>
                </c:pt>
                <c:pt idx="1771">
                  <c:v>55.155999999999999</c:v>
                </c:pt>
                <c:pt idx="1772">
                  <c:v>55.155999999999999</c:v>
                </c:pt>
                <c:pt idx="1773">
                  <c:v>55.066000000000003</c:v>
                </c:pt>
                <c:pt idx="1774">
                  <c:v>54.192999999999998</c:v>
                </c:pt>
                <c:pt idx="1775">
                  <c:v>54.192999999999998</c:v>
                </c:pt>
                <c:pt idx="1776">
                  <c:v>51.149000000000001</c:v>
                </c:pt>
                <c:pt idx="1777">
                  <c:v>49.573</c:v>
                </c:pt>
                <c:pt idx="1778">
                  <c:v>48.234999999999999</c:v>
                </c:pt>
                <c:pt idx="1779">
                  <c:v>48.234999999999999</c:v>
                </c:pt>
                <c:pt idx="1780">
                  <c:v>48.234999999999999</c:v>
                </c:pt>
                <c:pt idx="1781">
                  <c:v>44.389000000000003</c:v>
                </c:pt>
                <c:pt idx="1782">
                  <c:v>44.164000000000001</c:v>
                </c:pt>
                <c:pt idx="1783">
                  <c:v>44.021000000000001</c:v>
                </c:pt>
                <c:pt idx="1784">
                  <c:v>44.021000000000001</c:v>
                </c:pt>
                <c:pt idx="1785">
                  <c:v>44.021000000000001</c:v>
                </c:pt>
                <c:pt idx="1786">
                  <c:v>43.874000000000002</c:v>
                </c:pt>
                <c:pt idx="1787">
                  <c:v>43.874000000000002</c:v>
                </c:pt>
                <c:pt idx="1788">
                  <c:v>39.143000000000001</c:v>
                </c:pt>
                <c:pt idx="1789">
                  <c:v>39.143000000000001</c:v>
                </c:pt>
                <c:pt idx="1790">
                  <c:v>39.143000000000001</c:v>
                </c:pt>
                <c:pt idx="1791">
                  <c:v>40.886000000000003</c:v>
                </c:pt>
                <c:pt idx="1792">
                  <c:v>42.767000000000003</c:v>
                </c:pt>
                <c:pt idx="1793">
                  <c:v>42.567</c:v>
                </c:pt>
                <c:pt idx="1794">
                  <c:v>42.567</c:v>
                </c:pt>
                <c:pt idx="1795">
                  <c:v>42.567</c:v>
                </c:pt>
                <c:pt idx="1796">
                  <c:v>44.027999999999999</c:v>
                </c:pt>
                <c:pt idx="1797">
                  <c:v>48.927</c:v>
                </c:pt>
                <c:pt idx="1798">
                  <c:v>52.511000000000003</c:v>
                </c:pt>
                <c:pt idx="1799">
                  <c:v>52.511000000000003</c:v>
                </c:pt>
                <c:pt idx="1800">
                  <c:v>54.459000000000003</c:v>
                </c:pt>
                <c:pt idx="1801">
                  <c:v>54.459000000000003</c:v>
                </c:pt>
                <c:pt idx="1802">
                  <c:v>56.610999999999997</c:v>
                </c:pt>
                <c:pt idx="1803">
                  <c:v>56.994999999999997</c:v>
                </c:pt>
                <c:pt idx="1804">
                  <c:v>56.994999999999997</c:v>
                </c:pt>
                <c:pt idx="1805">
                  <c:v>62.692</c:v>
                </c:pt>
                <c:pt idx="1806">
                  <c:v>64.194000000000003</c:v>
                </c:pt>
                <c:pt idx="1807">
                  <c:v>66.602000000000004</c:v>
                </c:pt>
                <c:pt idx="1808">
                  <c:v>67.521000000000001</c:v>
                </c:pt>
                <c:pt idx="1809">
                  <c:v>67.521000000000001</c:v>
                </c:pt>
                <c:pt idx="1810">
                  <c:v>71.125</c:v>
                </c:pt>
                <c:pt idx="1811">
                  <c:v>71.894000000000005</c:v>
                </c:pt>
                <c:pt idx="1812">
                  <c:v>70.113</c:v>
                </c:pt>
                <c:pt idx="1813">
                  <c:v>69.691999999999993</c:v>
                </c:pt>
                <c:pt idx="1814">
                  <c:v>69.691999999999993</c:v>
                </c:pt>
                <c:pt idx="1815">
                  <c:v>69.141999999999996</c:v>
                </c:pt>
                <c:pt idx="1816">
                  <c:v>68.917000000000002</c:v>
                </c:pt>
                <c:pt idx="1817">
                  <c:v>70.418999999999997</c:v>
                </c:pt>
                <c:pt idx="1818">
                  <c:v>72.183999999999997</c:v>
                </c:pt>
                <c:pt idx="1819">
                  <c:v>72.962000000000003</c:v>
                </c:pt>
                <c:pt idx="1820">
                  <c:v>73.555000000000007</c:v>
                </c:pt>
                <c:pt idx="1821">
                  <c:v>73.299000000000007</c:v>
                </c:pt>
                <c:pt idx="1822">
                  <c:v>73.209999999999994</c:v>
                </c:pt>
                <c:pt idx="1823">
                  <c:v>72.790000000000006</c:v>
                </c:pt>
                <c:pt idx="1824">
                  <c:v>72.790000000000006</c:v>
                </c:pt>
                <c:pt idx="1825">
                  <c:v>71.498999999999995</c:v>
                </c:pt>
                <c:pt idx="1826">
                  <c:v>74.396000000000001</c:v>
                </c:pt>
                <c:pt idx="1827">
                  <c:v>75.108999999999995</c:v>
                </c:pt>
                <c:pt idx="1828">
                  <c:v>75.108999999999995</c:v>
                </c:pt>
                <c:pt idx="1829">
                  <c:v>76.213999999999999</c:v>
                </c:pt>
                <c:pt idx="1830">
                  <c:v>77.406999999999996</c:v>
                </c:pt>
                <c:pt idx="1831">
                  <c:v>77.661000000000001</c:v>
                </c:pt>
                <c:pt idx="1832">
                  <c:v>77.599000000000004</c:v>
                </c:pt>
                <c:pt idx="1833">
                  <c:v>77.599000000000004</c:v>
                </c:pt>
                <c:pt idx="1834">
                  <c:v>79.346000000000004</c:v>
                </c:pt>
                <c:pt idx="1835">
                  <c:v>81.741</c:v>
                </c:pt>
                <c:pt idx="1836">
                  <c:v>82.305999999999997</c:v>
                </c:pt>
                <c:pt idx="1837">
                  <c:v>82.305999999999997</c:v>
                </c:pt>
                <c:pt idx="1838">
                  <c:v>82.305999999999997</c:v>
                </c:pt>
                <c:pt idx="1839">
                  <c:v>78.653999999999996</c:v>
                </c:pt>
                <c:pt idx="1840">
                  <c:v>77.367999999999995</c:v>
                </c:pt>
                <c:pt idx="1841">
                  <c:v>77.367999999999995</c:v>
                </c:pt>
                <c:pt idx="1842">
                  <c:v>77.367999999999995</c:v>
                </c:pt>
                <c:pt idx="1843">
                  <c:v>77.367999999999995</c:v>
                </c:pt>
                <c:pt idx="1844">
                  <c:v>77.325000000000003</c:v>
                </c:pt>
                <c:pt idx="1845">
                  <c:v>77.445999999999998</c:v>
                </c:pt>
                <c:pt idx="1846">
                  <c:v>76.715000000000003</c:v>
                </c:pt>
                <c:pt idx="1847">
                  <c:v>78.712999999999994</c:v>
                </c:pt>
                <c:pt idx="1848">
                  <c:v>80.105000000000004</c:v>
                </c:pt>
                <c:pt idx="1849">
                  <c:v>81.762</c:v>
                </c:pt>
                <c:pt idx="1850">
                  <c:v>80.727999999999994</c:v>
                </c:pt>
                <c:pt idx="1851">
                  <c:v>80.727999999999994</c:v>
                </c:pt>
                <c:pt idx="1852">
                  <c:v>80.727999999999994</c:v>
                </c:pt>
                <c:pt idx="1853">
                  <c:v>80.727999999999994</c:v>
                </c:pt>
                <c:pt idx="1854">
                  <c:v>80.727999999999994</c:v>
                </c:pt>
                <c:pt idx="1855">
                  <c:v>80.727999999999994</c:v>
                </c:pt>
                <c:pt idx="1856">
                  <c:v>80.727999999999994</c:v>
                </c:pt>
                <c:pt idx="1857">
                  <c:v>80.727999999999994</c:v>
                </c:pt>
                <c:pt idx="1858">
                  <c:v>80.632000000000005</c:v>
                </c:pt>
                <c:pt idx="1859">
                  <c:v>80.632000000000005</c:v>
                </c:pt>
                <c:pt idx="1860">
                  <c:v>80.632000000000005</c:v>
                </c:pt>
                <c:pt idx="1861">
                  <c:v>80.632000000000005</c:v>
                </c:pt>
                <c:pt idx="1862">
                  <c:v>80.632000000000005</c:v>
                </c:pt>
                <c:pt idx="1863">
                  <c:v>80.632000000000005</c:v>
                </c:pt>
                <c:pt idx="1864">
                  <c:v>80.632000000000005</c:v>
                </c:pt>
                <c:pt idx="1865">
                  <c:v>80.632000000000005</c:v>
                </c:pt>
                <c:pt idx="1866">
                  <c:v>80.632000000000005</c:v>
                </c:pt>
                <c:pt idx="1867">
                  <c:v>80.632000000000005</c:v>
                </c:pt>
                <c:pt idx="1868">
                  <c:v>80.632000000000005</c:v>
                </c:pt>
                <c:pt idx="1869">
                  <c:v>80.632000000000005</c:v>
                </c:pt>
                <c:pt idx="1870">
                  <c:v>78.058000000000007</c:v>
                </c:pt>
                <c:pt idx="1871">
                  <c:v>74.381</c:v>
                </c:pt>
                <c:pt idx="1872">
                  <c:v>61.014000000000003</c:v>
                </c:pt>
                <c:pt idx="1873">
                  <c:v>58.975999999999999</c:v>
                </c:pt>
                <c:pt idx="1874">
                  <c:v>57.874000000000002</c:v>
                </c:pt>
                <c:pt idx="1875">
                  <c:v>51.204000000000001</c:v>
                </c:pt>
                <c:pt idx="1876">
                  <c:v>51.25</c:v>
                </c:pt>
                <c:pt idx="1877">
                  <c:v>51.25</c:v>
                </c:pt>
                <c:pt idx="1878">
                  <c:v>49.97</c:v>
                </c:pt>
                <c:pt idx="1879">
                  <c:v>52.256</c:v>
                </c:pt>
                <c:pt idx="1880">
                  <c:v>59.377000000000002</c:v>
                </c:pt>
                <c:pt idx="1881">
                  <c:v>63.901000000000003</c:v>
                </c:pt>
                <c:pt idx="1882">
                  <c:v>66.614999999999995</c:v>
                </c:pt>
                <c:pt idx="1883">
                  <c:v>64.177000000000007</c:v>
                </c:pt>
                <c:pt idx="1884">
                  <c:v>67.802999999999997</c:v>
                </c:pt>
                <c:pt idx="1885">
                  <c:v>72.917000000000002</c:v>
                </c:pt>
                <c:pt idx="1886">
                  <c:v>75.242999999999995</c:v>
                </c:pt>
                <c:pt idx="1887">
                  <c:v>77.091999999999999</c:v>
                </c:pt>
                <c:pt idx="1888">
                  <c:v>76.918000000000006</c:v>
                </c:pt>
                <c:pt idx="1889">
                  <c:v>77.069999999999993</c:v>
                </c:pt>
                <c:pt idx="1890">
                  <c:v>77.48</c:v>
                </c:pt>
                <c:pt idx="1891">
                  <c:v>77.48</c:v>
                </c:pt>
                <c:pt idx="1892">
                  <c:v>75.325000000000003</c:v>
                </c:pt>
                <c:pt idx="1893">
                  <c:v>74.430000000000007</c:v>
                </c:pt>
                <c:pt idx="1894">
                  <c:v>74.771000000000001</c:v>
                </c:pt>
                <c:pt idx="1895">
                  <c:v>74.771000000000001</c:v>
                </c:pt>
                <c:pt idx="1896">
                  <c:v>73.881</c:v>
                </c:pt>
                <c:pt idx="1897">
                  <c:v>76.709000000000003</c:v>
                </c:pt>
                <c:pt idx="1898">
                  <c:v>76.549000000000007</c:v>
                </c:pt>
                <c:pt idx="1899">
                  <c:v>76.575000000000003</c:v>
                </c:pt>
                <c:pt idx="1900">
                  <c:v>76.397000000000006</c:v>
                </c:pt>
                <c:pt idx="1901">
                  <c:v>75.311999999999998</c:v>
                </c:pt>
                <c:pt idx="1902">
                  <c:v>73.575000000000003</c:v>
                </c:pt>
                <c:pt idx="1903">
                  <c:v>73.432000000000002</c:v>
                </c:pt>
                <c:pt idx="1904">
                  <c:v>73.747</c:v>
                </c:pt>
                <c:pt idx="1905">
                  <c:v>72.590999999999994</c:v>
                </c:pt>
                <c:pt idx="1906">
                  <c:v>70.481999999999999</c:v>
                </c:pt>
                <c:pt idx="1907">
                  <c:v>67.581999999999994</c:v>
                </c:pt>
                <c:pt idx="1908">
                  <c:v>66.555000000000007</c:v>
                </c:pt>
                <c:pt idx="1909">
                  <c:v>64.709000000000003</c:v>
                </c:pt>
                <c:pt idx="1910">
                  <c:v>64.082999999999998</c:v>
                </c:pt>
                <c:pt idx="1911">
                  <c:v>62.872999999999998</c:v>
                </c:pt>
                <c:pt idx="1912">
                  <c:v>59.423999999999999</c:v>
                </c:pt>
                <c:pt idx="1913">
                  <c:v>58.759</c:v>
                </c:pt>
                <c:pt idx="1914">
                  <c:v>56.756</c:v>
                </c:pt>
                <c:pt idx="1915">
                  <c:v>55.591000000000001</c:v>
                </c:pt>
                <c:pt idx="1916">
                  <c:v>54.546999999999997</c:v>
                </c:pt>
                <c:pt idx="1917">
                  <c:v>53.072000000000003</c:v>
                </c:pt>
                <c:pt idx="1918">
                  <c:v>52.14</c:v>
                </c:pt>
                <c:pt idx="1919">
                  <c:v>51.505000000000003</c:v>
                </c:pt>
                <c:pt idx="1920">
                  <c:v>51.505000000000003</c:v>
                </c:pt>
                <c:pt idx="1921">
                  <c:v>48.808999999999997</c:v>
                </c:pt>
                <c:pt idx="1922">
                  <c:v>49.161999999999999</c:v>
                </c:pt>
                <c:pt idx="1923">
                  <c:v>49.612000000000002</c:v>
                </c:pt>
                <c:pt idx="1924">
                  <c:v>49.612000000000002</c:v>
                </c:pt>
                <c:pt idx="1925">
                  <c:v>48.040999999999997</c:v>
                </c:pt>
                <c:pt idx="1926">
                  <c:v>46.695</c:v>
                </c:pt>
                <c:pt idx="1927">
                  <c:v>45.588000000000001</c:v>
                </c:pt>
                <c:pt idx="1928">
                  <c:v>47.154000000000003</c:v>
                </c:pt>
                <c:pt idx="1929">
                  <c:v>48.174999999999997</c:v>
                </c:pt>
                <c:pt idx="1930">
                  <c:v>48.427</c:v>
                </c:pt>
                <c:pt idx="1931">
                  <c:v>50.497</c:v>
                </c:pt>
                <c:pt idx="1932">
                  <c:v>50.984000000000002</c:v>
                </c:pt>
                <c:pt idx="1933">
                  <c:v>52.018000000000001</c:v>
                </c:pt>
                <c:pt idx="1934">
                  <c:v>51.74</c:v>
                </c:pt>
                <c:pt idx="1935">
                  <c:v>50.261000000000003</c:v>
                </c:pt>
                <c:pt idx="1936">
                  <c:v>49.076000000000001</c:v>
                </c:pt>
                <c:pt idx="1937">
                  <c:v>48.445</c:v>
                </c:pt>
                <c:pt idx="1938">
                  <c:v>47.688000000000002</c:v>
                </c:pt>
                <c:pt idx="1939">
                  <c:v>46.140999999999998</c:v>
                </c:pt>
                <c:pt idx="1940">
                  <c:v>44.587000000000003</c:v>
                </c:pt>
                <c:pt idx="1941">
                  <c:v>43.905999999999999</c:v>
                </c:pt>
                <c:pt idx="1942">
                  <c:v>43.558999999999997</c:v>
                </c:pt>
                <c:pt idx="1943">
                  <c:v>42.344999999999999</c:v>
                </c:pt>
                <c:pt idx="1944">
                  <c:v>42.344999999999999</c:v>
                </c:pt>
                <c:pt idx="1945">
                  <c:v>40.744999999999997</c:v>
                </c:pt>
                <c:pt idx="1946">
                  <c:v>40.744999999999997</c:v>
                </c:pt>
                <c:pt idx="1947">
                  <c:v>40.213000000000001</c:v>
                </c:pt>
                <c:pt idx="1948">
                  <c:v>38.972000000000001</c:v>
                </c:pt>
                <c:pt idx="1949">
                  <c:v>38.972000000000001</c:v>
                </c:pt>
                <c:pt idx="1950">
                  <c:v>35.091000000000001</c:v>
                </c:pt>
                <c:pt idx="1951">
                  <c:v>32.74</c:v>
                </c:pt>
                <c:pt idx="1952">
                  <c:v>32.837000000000003</c:v>
                </c:pt>
                <c:pt idx="1953">
                  <c:v>32.837000000000003</c:v>
                </c:pt>
                <c:pt idx="1954">
                  <c:v>32.837000000000003</c:v>
                </c:pt>
                <c:pt idx="1955">
                  <c:v>30.849</c:v>
                </c:pt>
                <c:pt idx="1956">
                  <c:v>30.712</c:v>
                </c:pt>
                <c:pt idx="1957">
                  <c:v>30.504999999999999</c:v>
                </c:pt>
                <c:pt idx="1958">
                  <c:v>30.504999999999999</c:v>
                </c:pt>
                <c:pt idx="1959">
                  <c:v>33.512999999999998</c:v>
                </c:pt>
                <c:pt idx="1960">
                  <c:v>32.073999999999998</c:v>
                </c:pt>
                <c:pt idx="1961">
                  <c:v>31.919</c:v>
                </c:pt>
                <c:pt idx="1962">
                  <c:v>34.067999999999998</c:v>
                </c:pt>
                <c:pt idx="1963">
                  <c:v>36.44</c:v>
                </c:pt>
                <c:pt idx="1964">
                  <c:v>33.933</c:v>
                </c:pt>
                <c:pt idx="1965">
                  <c:v>32.137</c:v>
                </c:pt>
                <c:pt idx="1966">
                  <c:v>32.195999999999998</c:v>
                </c:pt>
                <c:pt idx="1967">
                  <c:v>30.916</c:v>
                </c:pt>
                <c:pt idx="1968">
                  <c:v>30.327999999999999</c:v>
                </c:pt>
                <c:pt idx="1969">
                  <c:v>30.62</c:v>
                </c:pt>
                <c:pt idx="1970">
                  <c:v>34.125</c:v>
                </c:pt>
                <c:pt idx="1971">
                  <c:v>33.959000000000003</c:v>
                </c:pt>
                <c:pt idx="1972">
                  <c:v>32.502000000000002</c:v>
                </c:pt>
                <c:pt idx="1973">
                  <c:v>31.510999999999999</c:v>
                </c:pt>
                <c:pt idx="1974">
                  <c:v>34.476999999999997</c:v>
                </c:pt>
                <c:pt idx="1975">
                  <c:v>34.866</c:v>
                </c:pt>
                <c:pt idx="1976">
                  <c:v>35.130000000000003</c:v>
                </c:pt>
                <c:pt idx="1977">
                  <c:v>36.128</c:v>
                </c:pt>
                <c:pt idx="1978">
                  <c:v>36.128</c:v>
                </c:pt>
                <c:pt idx="1979">
                  <c:v>40.031999999999996</c:v>
                </c:pt>
                <c:pt idx="1980">
                  <c:v>40.726999999999997</c:v>
                </c:pt>
                <c:pt idx="1981">
                  <c:v>44.609000000000002</c:v>
                </c:pt>
                <c:pt idx="1982">
                  <c:v>44.609000000000002</c:v>
                </c:pt>
                <c:pt idx="1983">
                  <c:v>43.445</c:v>
                </c:pt>
                <c:pt idx="1984">
                  <c:v>44.561999999999998</c:v>
                </c:pt>
                <c:pt idx="1985">
                  <c:v>45.031999999999996</c:v>
                </c:pt>
                <c:pt idx="1986">
                  <c:v>46.59</c:v>
                </c:pt>
                <c:pt idx="1987">
                  <c:v>47.966999999999999</c:v>
                </c:pt>
                <c:pt idx="1988">
                  <c:v>48.917999999999999</c:v>
                </c:pt>
                <c:pt idx="1989">
                  <c:v>49.65</c:v>
                </c:pt>
                <c:pt idx="1990">
                  <c:v>49.802</c:v>
                </c:pt>
                <c:pt idx="1991">
                  <c:v>49.98</c:v>
                </c:pt>
                <c:pt idx="1992">
                  <c:v>49.564</c:v>
                </c:pt>
                <c:pt idx="1993">
                  <c:v>49.143999999999998</c:v>
                </c:pt>
                <c:pt idx="1994">
                  <c:v>48.848999999999997</c:v>
                </c:pt>
                <c:pt idx="1995">
                  <c:v>49.13</c:v>
                </c:pt>
                <c:pt idx="1996">
                  <c:v>49.835000000000001</c:v>
                </c:pt>
                <c:pt idx="1997">
                  <c:v>49.901000000000003</c:v>
                </c:pt>
                <c:pt idx="1998">
                  <c:v>52.14</c:v>
                </c:pt>
                <c:pt idx="1999">
                  <c:v>52.994</c:v>
                </c:pt>
                <c:pt idx="2000">
                  <c:v>53.075000000000003</c:v>
                </c:pt>
                <c:pt idx="2001">
                  <c:v>52.420999999999999</c:v>
                </c:pt>
                <c:pt idx="2002">
                  <c:v>51.348999999999997</c:v>
                </c:pt>
                <c:pt idx="2003">
                  <c:v>50.124000000000002</c:v>
                </c:pt>
                <c:pt idx="2004">
                  <c:v>49.475999999999999</c:v>
                </c:pt>
                <c:pt idx="2005">
                  <c:v>49.512</c:v>
                </c:pt>
                <c:pt idx="2006">
                  <c:v>48.957999999999998</c:v>
                </c:pt>
                <c:pt idx="2007">
                  <c:v>48.957999999999998</c:v>
                </c:pt>
                <c:pt idx="2008">
                  <c:v>48.241</c:v>
                </c:pt>
                <c:pt idx="2009">
                  <c:v>49.064999999999998</c:v>
                </c:pt>
                <c:pt idx="2010">
                  <c:v>49.627000000000002</c:v>
                </c:pt>
                <c:pt idx="2011">
                  <c:v>49.627000000000002</c:v>
                </c:pt>
                <c:pt idx="2012">
                  <c:v>49.651000000000003</c:v>
                </c:pt>
                <c:pt idx="2013">
                  <c:v>50.406999999999996</c:v>
                </c:pt>
                <c:pt idx="2014">
                  <c:v>49.558</c:v>
                </c:pt>
                <c:pt idx="2015">
                  <c:v>49.18</c:v>
                </c:pt>
                <c:pt idx="2016">
                  <c:v>48.709000000000003</c:v>
                </c:pt>
                <c:pt idx="2017">
                  <c:v>48.728999999999999</c:v>
                </c:pt>
                <c:pt idx="2018">
                  <c:v>49.140999999999998</c:v>
                </c:pt>
                <c:pt idx="2019">
                  <c:v>49.05</c:v>
                </c:pt>
                <c:pt idx="2020">
                  <c:v>51.043999999999997</c:v>
                </c:pt>
                <c:pt idx="2021">
                  <c:v>50.401000000000003</c:v>
                </c:pt>
                <c:pt idx="2022">
                  <c:v>50.171999999999997</c:v>
                </c:pt>
                <c:pt idx="2023">
                  <c:v>49.201000000000001</c:v>
                </c:pt>
                <c:pt idx="2024">
                  <c:v>49.069000000000003</c:v>
                </c:pt>
                <c:pt idx="2025">
                  <c:v>48.695999999999998</c:v>
                </c:pt>
                <c:pt idx="2026">
                  <c:v>47.847999999999999</c:v>
                </c:pt>
                <c:pt idx="2027">
                  <c:v>47.588000000000001</c:v>
                </c:pt>
                <c:pt idx="2028">
                  <c:v>51.566000000000003</c:v>
                </c:pt>
                <c:pt idx="2029">
                  <c:v>50.713999999999999</c:v>
                </c:pt>
                <c:pt idx="2030">
                  <c:v>49.63</c:v>
                </c:pt>
                <c:pt idx="2031">
                  <c:v>48.25</c:v>
                </c:pt>
                <c:pt idx="2032">
                  <c:v>50.107999999999997</c:v>
                </c:pt>
                <c:pt idx="2033">
                  <c:v>51.49</c:v>
                </c:pt>
                <c:pt idx="2034">
                  <c:v>51.673999999999999</c:v>
                </c:pt>
                <c:pt idx="2035">
                  <c:v>51.429000000000002</c:v>
                </c:pt>
                <c:pt idx="2036">
                  <c:v>51.429000000000002</c:v>
                </c:pt>
                <c:pt idx="2037">
                  <c:v>52.359000000000002</c:v>
                </c:pt>
                <c:pt idx="2038">
                  <c:v>51.66</c:v>
                </c:pt>
                <c:pt idx="2039">
                  <c:v>51.606999999999999</c:v>
                </c:pt>
                <c:pt idx="2040">
                  <c:v>51.603999999999999</c:v>
                </c:pt>
                <c:pt idx="2041">
                  <c:v>50.881999999999998</c:v>
                </c:pt>
                <c:pt idx="2042">
                  <c:v>50.207000000000001</c:v>
                </c:pt>
                <c:pt idx="2043">
                  <c:v>51.436</c:v>
                </c:pt>
                <c:pt idx="2044">
                  <c:v>51.286000000000001</c:v>
                </c:pt>
                <c:pt idx="2045">
                  <c:v>54.51</c:v>
                </c:pt>
                <c:pt idx="2046">
                  <c:v>53.905999999999999</c:v>
                </c:pt>
                <c:pt idx="2047">
                  <c:v>52.087000000000003</c:v>
                </c:pt>
                <c:pt idx="2048">
                  <c:v>51.927999999999997</c:v>
                </c:pt>
                <c:pt idx="2049">
                  <c:v>50.505000000000003</c:v>
                </c:pt>
                <c:pt idx="2050">
                  <c:v>48.823</c:v>
                </c:pt>
                <c:pt idx="2051">
                  <c:v>47.401000000000003</c:v>
                </c:pt>
                <c:pt idx="2052">
                  <c:v>45.078000000000003</c:v>
                </c:pt>
                <c:pt idx="2053">
                  <c:v>44.405999999999999</c:v>
                </c:pt>
                <c:pt idx="2054">
                  <c:v>43.296999999999997</c:v>
                </c:pt>
                <c:pt idx="2055">
                  <c:v>42.767000000000003</c:v>
                </c:pt>
                <c:pt idx="2056">
                  <c:v>42.375</c:v>
                </c:pt>
                <c:pt idx="2057">
                  <c:v>41.951000000000001</c:v>
                </c:pt>
                <c:pt idx="2058">
                  <c:v>42.47</c:v>
                </c:pt>
                <c:pt idx="2059">
                  <c:v>41.936999999999998</c:v>
                </c:pt>
                <c:pt idx="2060">
                  <c:v>41.82</c:v>
                </c:pt>
                <c:pt idx="2061">
                  <c:v>45.725000000000001</c:v>
                </c:pt>
                <c:pt idx="2062">
                  <c:v>46.524000000000001</c:v>
                </c:pt>
                <c:pt idx="2063">
                  <c:v>46.744999999999997</c:v>
                </c:pt>
                <c:pt idx="2064">
                  <c:v>47.21</c:v>
                </c:pt>
                <c:pt idx="2065">
                  <c:v>47.21</c:v>
                </c:pt>
                <c:pt idx="2066">
                  <c:v>47.127000000000002</c:v>
                </c:pt>
                <c:pt idx="2067">
                  <c:v>47.243000000000002</c:v>
                </c:pt>
                <c:pt idx="2068">
                  <c:v>46.962000000000003</c:v>
                </c:pt>
                <c:pt idx="2069">
                  <c:v>46.962000000000003</c:v>
                </c:pt>
                <c:pt idx="2070">
                  <c:v>50.829000000000001</c:v>
                </c:pt>
                <c:pt idx="2071">
                  <c:v>54.180999999999997</c:v>
                </c:pt>
                <c:pt idx="2072">
                  <c:v>54.790999999999997</c:v>
                </c:pt>
                <c:pt idx="2073">
                  <c:v>54.515999999999998</c:v>
                </c:pt>
                <c:pt idx="2074">
                  <c:v>54.226999999999997</c:v>
                </c:pt>
                <c:pt idx="2075">
                  <c:v>54.328000000000003</c:v>
                </c:pt>
                <c:pt idx="2076">
                  <c:v>54.551000000000002</c:v>
                </c:pt>
                <c:pt idx="2077">
                  <c:v>54.371000000000002</c:v>
                </c:pt>
                <c:pt idx="2078">
                  <c:v>53.372</c:v>
                </c:pt>
                <c:pt idx="2079">
                  <c:v>52.4</c:v>
                </c:pt>
                <c:pt idx="2080">
                  <c:v>51.777000000000001</c:v>
                </c:pt>
                <c:pt idx="2081">
                  <c:v>55.228000000000002</c:v>
                </c:pt>
                <c:pt idx="2082">
                  <c:v>56.683999999999997</c:v>
                </c:pt>
                <c:pt idx="2083">
                  <c:v>57.378999999999998</c:v>
                </c:pt>
                <c:pt idx="2084">
                  <c:v>56.518000000000001</c:v>
                </c:pt>
                <c:pt idx="2085">
                  <c:v>55.972999999999999</c:v>
                </c:pt>
                <c:pt idx="2086">
                  <c:v>54.845999999999997</c:v>
                </c:pt>
                <c:pt idx="2087">
                  <c:v>54.902999999999999</c:v>
                </c:pt>
                <c:pt idx="2088">
                  <c:v>56.173999999999999</c:v>
                </c:pt>
                <c:pt idx="2089">
                  <c:v>56.151000000000003</c:v>
                </c:pt>
                <c:pt idx="2090">
                  <c:v>54.402000000000001</c:v>
                </c:pt>
                <c:pt idx="2091">
                  <c:v>55.695999999999998</c:v>
                </c:pt>
                <c:pt idx="2092">
                  <c:v>55.747</c:v>
                </c:pt>
                <c:pt idx="2093">
                  <c:v>55.677</c:v>
                </c:pt>
                <c:pt idx="2094">
                  <c:v>55.677</c:v>
                </c:pt>
                <c:pt idx="2095">
                  <c:v>55.860999999999997</c:v>
                </c:pt>
                <c:pt idx="2096">
                  <c:v>55.314</c:v>
                </c:pt>
                <c:pt idx="2097">
                  <c:v>55.597000000000001</c:v>
                </c:pt>
                <c:pt idx="2098">
                  <c:v>55.597000000000001</c:v>
                </c:pt>
                <c:pt idx="2099">
                  <c:v>56.118000000000002</c:v>
                </c:pt>
                <c:pt idx="2100">
                  <c:v>56.7</c:v>
                </c:pt>
                <c:pt idx="2101">
                  <c:v>56.603999999999999</c:v>
                </c:pt>
                <c:pt idx="2102">
                  <c:v>56.482999999999997</c:v>
                </c:pt>
                <c:pt idx="2103">
                  <c:v>55.874000000000002</c:v>
                </c:pt>
                <c:pt idx="2104">
                  <c:v>56.77</c:v>
                </c:pt>
                <c:pt idx="2105">
                  <c:v>56.371000000000002</c:v>
                </c:pt>
                <c:pt idx="2106">
                  <c:v>56.529000000000003</c:v>
                </c:pt>
                <c:pt idx="2107">
                  <c:v>56.383000000000003</c:v>
                </c:pt>
                <c:pt idx="2108">
                  <c:v>55.994999999999997</c:v>
                </c:pt>
                <c:pt idx="2109">
                  <c:v>57.716999999999999</c:v>
                </c:pt>
                <c:pt idx="2110">
                  <c:v>58.920999999999999</c:v>
                </c:pt>
                <c:pt idx="2111">
                  <c:v>57.997</c:v>
                </c:pt>
                <c:pt idx="2112">
                  <c:v>58.338000000000001</c:v>
                </c:pt>
                <c:pt idx="2113">
                  <c:v>57.773000000000003</c:v>
                </c:pt>
                <c:pt idx="2114">
                  <c:v>57.335999999999999</c:v>
                </c:pt>
                <c:pt idx="2115">
                  <c:v>58.948</c:v>
                </c:pt>
                <c:pt idx="2116">
                  <c:v>58.737000000000002</c:v>
                </c:pt>
                <c:pt idx="2117">
                  <c:v>58.475999999999999</c:v>
                </c:pt>
                <c:pt idx="2118">
                  <c:v>57.976999999999997</c:v>
                </c:pt>
                <c:pt idx="2119">
                  <c:v>57.825000000000003</c:v>
                </c:pt>
                <c:pt idx="2120">
                  <c:v>58.146999999999998</c:v>
                </c:pt>
                <c:pt idx="2121">
                  <c:v>57.494</c:v>
                </c:pt>
                <c:pt idx="2122">
                  <c:v>56.997999999999998</c:v>
                </c:pt>
                <c:pt idx="2123">
                  <c:v>57.05</c:v>
                </c:pt>
                <c:pt idx="2124">
                  <c:v>55.436999999999998</c:v>
                </c:pt>
                <c:pt idx="2125">
                  <c:v>54.942</c:v>
                </c:pt>
                <c:pt idx="2126">
                  <c:v>57.006</c:v>
                </c:pt>
                <c:pt idx="2127">
                  <c:v>57.006</c:v>
                </c:pt>
                <c:pt idx="2128">
                  <c:v>56.825000000000003</c:v>
                </c:pt>
                <c:pt idx="2129">
                  <c:v>56.5</c:v>
                </c:pt>
                <c:pt idx="2130">
                  <c:v>56.76</c:v>
                </c:pt>
                <c:pt idx="2131">
                  <c:v>56.448</c:v>
                </c:pt>
                <c:pt idx="2132">
                  <c:v>56.207999999999998</c:v>
                </c:pt>
                <c:pt idx="2133">
                  <c:v>56.552999999999997</c:v>
                </c:pt>
                <c:pt idx="2134">
                  <c:v>56.515999999999998</c:v>
                </c:pt>
                <c:pt idx="2135">
                  <c:v>56.743000000000002</c:v>
                </c:pt>
                <c:pt idx="2136">
                  <c:v>58.774000000000001</c:v>
                </c:pt>
                <c:pt idx="2137">
                  <c:v>60.274999999999999</c:v>
                </c:pt>
                <c:pt idx="2138">
                  <c:v>61.686999999999998</c:v>
                </c:pt>
                <c:pt idx="2139">
                  <c:v>63.012</c:v>
                </c:pt>
                <c:pt idx="2140">
                  <c:v>63.357999999999997</c:v>
                </c:pt>
                <c:pt idx="2141">
                  <c:v>63.667000000000002</c:v>
                </c:pt>
                <c:pt idx="2142">
                  <c:v>64.036000000000001</c:v>
                </c:pt>
                <c:pt idx="2143">
                  <c:v>64.986000000000004</c:v>
                </c:pt>
                <c:pt idx="2144">
                  <c:v>65.408000000000001</c:v>
                </c:pt>
                <c:pt idx="2145">
                  <c:v>64.787999999999997</c:v>
                </c:pt>
                <c:pt idx="2146">
                  <c:v>64.042000000000002</c:v>
                </c:pt>
                <c:pt idx="2147">
                  <c:v>63.390999999999998</c:v>
                </c:pt>
                <c:pt idx="2148">
                  <c:v>62.567999999999998</c:v>
                </c:pt>
                <c:pt idx="2149">
                  <c:v>62.115000000000002</c:v>
                </c:pt>
                <c:pt idx="2150">
                  <c:v>62.66</c:v>
                </c:pt>
                <c:pt idx="2151">
                  <c:v>62.817999999999998</c:v>
                </c:pt>
                <c:pt idx="2152">
                  <c:v>63.293999999999997</c:v>
                </c:pt>
                <c:pt idx="2153">
                  <c:v>65.438999999999993</c:v>
                </c:pt>
                <c:pt idx="2154">
                  <c:v>66.269000000000005</c:v>
                </c:pt>
                <c:pt idx="2155">
                  <c:v>66.727000000000004</c:v>
                </c:pt>
                <c:pt idx="2156">
                  <c:v>66.727000000000004</c:v>
                </c:pt>
                <c:pt idx="2157">
                  <c:v>66.971000000000004</c:v>
                </c:pt>
                <c:pt idx="2158">
                  <c:v>67.397000000000006</c:v>
                </c:pt>
                <c:pt idx="2159">
                  <c:v>67.688999999999993</c:v>
                </c:pt>
                <c:pt idx="2160">
                  <c:v>67.668000000000006</c:v>
                </c:pt>
                <c:pt idx="2161">
                  <c:v>67.067999999999998</c:v>
                </c:pt>
                <c:pt idx="2162">
                  <c:v>66.177000000000007</c:v>
                </c:pt>
                <c:pt idx="2163">
                  <c:v>64.956999999999994</c:v>
                </c:pt>
                <c:pt idx="2164">
                  <c:v>64.87</c:v>
                </c:pt>
                <c:pt idx="2165">
                  <c:v>64.715999999999994</c:v>
                </c:pt>
                <c:pt idx="2166">
                  <c:v>64.275999999999996</c:v>
                </c:pt>
                <c:pt idx="2167">
                  <c:v>64.201999999999998</c:v>
                </c:pt>
                <c:pt idx="2168">
                  <c:v>64.043999999999997</c:v>
                </c:pt>
                <c:pt idx="2169">
                  <c:v>64.043999999999997</c:v>
                </c:pt>
                <c:pt idx="2170">
                  <c:v>64.043999999999997</c:v>
                </c:pt>
                <c:pt idx="2171">
                  <c:v>64.043999999999997</c:v>
                </c:pt>
                <c:pt idx="2172">
                  <c:v>63.932000000000002</c:v>
                </c:pt>
                <c:pt idx="2173">
                  <c:v>60.091999999999999</c:v>
                </c:pt>
                <c:pt idx="2174">
                  <c:v>60.091999999999999</c:v>
                </c:pt>
                <c:pt idx="2175">
                  <c:v>59.935000000000002</c:v>
                </c:pt>
                <c:pt idx="2176">
                  <c:v>59.71</c:v>
                </c:pt>
                <c:pt idx="2177">
                  <c:v>59.84</c:v>
                </c:pt>
                <c:pt idx="2178">
                  <c:v>59.533000000000001</c:v>
                </c:pt>
                <c:pt idx="2179">
                  <c:v>59.427999999999997</c:v>
                </c:pt>
                <c:pt idx="2180">
                  <c:v>59.374000000000002</c:v>
                </c:pt>
                <c:pt idx="2181">
                  <c:v>59.374000000000002</c:v>
                </c:pt>
                <c:pt idx="2182">
                  <c:v>59.814</c:v>
                </c:pt>
                <c:pt idx="2183">
                  <c:v>64.825999999999993</c:v>
                </c:pt>
                <c:pt idx="2184">
                  <c:v>67.706000000000003</c:v>
                </c:pt>
                <c:pt idx="2185">
                  <c:v>67.706000000000003</c:v>
                </c:pt>
                <c:pt idx="2186">
                  <c:v>69.165999999999997</c:v>
                </c:pt>
                <c:pt idx="2187">
                  <c:v>73.323999999999998</c:v>
                </c:pt>
                <c:pt idx="2188">
                  <c:v>75.662000000000006</c:v>
                </c:pt>
                <c:pt idx="2189">
                  <c:v>75.725999999999999</c:v>
                </c:pt>
                <c:pt idx="2190">
                  <c:v>74.710999999999999</c:v>
                </c:pt>
                <c:pt idx="2191">
                  <c:v>73.313999999999993</c:v>
                </c:pt>
                <c:pt idx="2192">
                  <c:v>73.313999999999993</c:v>
                </c:pt>
                <c:pt idx="2193">
                  <c:v>73.128</c:v>
                </c:pt>
                <c:pt idx="2194">
                  <c:v>72.564999999999998</c:v>
                </c:pt>
                <c:pt idx="2195">
                  <c:v>76.042000000000002</c:v>
                </c:pt>
                <c:pt idx="2196">
                  <c:v>79.331999999999994</c:v>
                </c:pt>
                <c:pt idx="2197">
                  <c:v>83.757000000000005</c:v>
                </c:pt>
                <c:pt idx="2198">
                  <c:v>85.451999999999998</c:v>
                </c:pt>
                <c:pt idx="2199">
                  <c:v>86.27</c:v>
                </c:pt>
                <c:pt idx="2200">
                  <c:v>87.393000000000001</c:v>
                </c:pt>
                <c:pt idx="2201">
                  <c:v>87.442999999999998</c:v>
                </c:pt>
                <c:pt idx="2202">
                  <c:v>87.247</c:v>
                </c:pt>
                <c:pt idx="2203">
                  <c:v>87.247</c:v>
                </c:pt>
                <c:pt idx="2204">
                  <c:v>87.247</c:v>
                </c:pt>
                <c:pt idx="2205">
                  <c:v>87.247</c:v>
                </c:pt>
                <c:pt idx="2206">
                  <c:v>87.247</c:v>
                </c:pt>
                <c:pt idx="2207">
                  <c:v>87.247</c:v>
                </c:pt>
                <c:pt idx="2208">
                  <c:v>87.247</c:v>
                </c:pt>
                <c:pt idx="2209">
                  <c:v>87.247</c:v>
                </c:pt>
                <c:pt idx="2210">
                  <c:v>87.247</c:v>
                </c:pt>
                <c:pt idx="2211">
                  <c:v>87.247</c:v>
                </c:pt>
                <c:pt idx="2212">
                  <c:v>87.247</c:v>
                </c:pt>
                <c:pt idx="2213">
                  <c:v>85.963999999999999</c:v>
                </c:pt>
                <c:pt idx="2214">
                  <c:v>85.963999999999999</c:v>
                </c:pt>
                <c:pt idx="2215">
                  <c:v>85.963999999999999</c:v>
                </c:pt>
                <c:pt idx="2216">
                  <c:v>85.963999999999999</c:v>
                </c:pt>
                <c:pt idx="2217">
                  <c:v>85.146000000000001</c:v>
                </c:pt>
                <c:pt idx="2218">
                  <c:v>85.146000000000001</c:v>
                </c:pt>
                <c:pt idx="2219">
                  <c:v>85.144999999999996</c:v>
                </c:pt>
                <c:pt idx="2220">
                  <c:v>85.144999999999996</c:v>
                </c:pt>
                <c:pt idx="2221">
                  <c:v>79.28</c:v>
                </c:pt>
                <c:pt idx="2222">
                  <c:v>79.308000000000007</c:v>
                </c:pt>
                <c:pt idx="2223">
                  <c:v>82.861000000000004</c:v>
                </c:pt>
                <c:pt idx="2224">
                  <c:v>86.108000000000004</c:v>
                </c:pt>
                <c:pt idx="2225">
                  <c:v>86.08</c:v>
                </c:pt>
                <c:pt idx="2226">
                  <c:v>83.063000000000002</c:v>
                </c:pt>
                <c:pt idx="2227">
                  <c:v>83.885000000000005</c:v>
                </c:pt>
                <c:pt idx="2228">
                  <c:v>81.945999999999998</c:v>
                </c:pt>
                <c:pt idx="2229">
                  <c:v>79.504000000000005</c:v>
                </c:pt>
                <c:pt idx="2230">
                  <c:v>79.254999999999995</c:v>
                </c:pt>
                <c:pt idx="2231">
                  <c:v>77.387</c:v>
                </c:pt>
                <c:pt idx="2232">
                  <c:v>77.387</c:v>
                </c:pt>
                <c:pt idx="2233">
                  <c:v>77.283000000000001</c:v>
                </c:pt>
                <c:pt idx="2234">
                  <c:v>77.283000000000001</c:v>
                </c:pt>
                <c:pt idx="2235">
                  <c:v>77.037000000000006</c:v>
                </c:pt>
                <c:pt idx="2236">
                  <c:v>70.700999999999993</c:v>
                </c:pt>
                <c:pt idx="2237">
                  <c:v>64.100999999999999</c:v>
                </c:pt>
                <c:pt idx="2238">
                  <c:v>64.072000000000003</c:v>
                </c:pt>
                <c:pt idx="2239">
                  <c:v>64.072000000000003</c:v>
                </c:pt>
                <c:pt idx="2240">
                  <c:v>63.878999999999998</c:v>
                </c:pt>
                <c:pt idx="2241">
                  <c:v>62.963999999999999</c:v>
                </c:pt>
                <c:pt idx="2242">
                  <c:v>62.895000000000003</c:v>
                </c:pt>
                <c:pt idx="2243">
                  <c:v>62.895000000000003</c:v>
                </c:pt>
                <c:pt idx="2244">
                  <c:v>62.895000000000003</c:v>
                </c:pt>
                <c:pt idx="2245">
                  <c:v>62.895000000000003</c:v>
                </c:pt>
                <c:pt idx="2246">
                  <c:v>62.895000000000003</c:v>
                </c:pt>
                <c:pt idx="2247">
                  <c:v>61.825000000000003</c:v>
                </c:pt>
                <c:pt idx="2248">
                  <c:v>61.462000000000003</c:v>
                </c:pt>
                <c:pt idx="2249">
                  <c:v>61.462000000000003</c:v>
                </c:pt>
                <c:pt idx="2250">
                  <c:v>58.17</c:v>
                </c:pt>
                <c:pt idx="2251">
                  <c:v>57.597999999999999</c:v>
                </c:pt>
                <c:pt idx="2252">
                  <c:v>55.677</c:v>
                </c:pt>
                <c:pt idx="2253">
                  <c:v>49.387</c:v>
                </c:pt>
                <c:pt idx="2254">
                  <c:v>46.904000000000003</c:v>
                </c:pt>
                <c:pt idx="2255">
                  <c:v>47.36</c:v>
                </c:pt>
                <c:pt idx="2256">
                  <c:v>48.933999999999997</c:v>
                </c:pt>
                <c:pt idx="2257">
                  <c:v>52.603000000000002</c:v>
                </c:pt>
                <c:pt idx="2258">
                  <c:v>55.805999999999997</c:v>
                </c:pt>
                <c:pt idx="2259">
                  <c:v>61.597999999999999</c:v>
                </c:pt>
                <c:pt idx="2260">
                  <c:v>65.033000000000001</c:v>
                </c:pt>
                <c:pt idx="2261">
                  <c:v>67.256</c:v>
                </c:pt>
                <c:pt idx="2262">
                  <c:v>69.061999999999998</c:v>
                </c:pt>
                <c:pt idx="2263">
                  <c:v>69.007999999999996</c:v>
                </c:pt>
                <c:pt idx="2264">
                  <c:v>67.998000000000005</c:v>
                </c:pt>
                <c:pt idx="2265">
                  <c:v>67.506</c:v>
                </c:pt>
                <c:pt idx="2266">
                  <c:v>66.397000000000006</c:v>
                </c:pt>
                <c:pt idx="2267">
                  <c:v>65.322000000000003</c:v>
                </c:pt>
                <c:pt idx="2268">
                  <c:v>65.322000000000003</c:v>
                </c:pt>
                <c:pt idx="2269">
                  <c:v>67.114000000000004</c:v>
                </c:pt>
                <c:pt idx="2270">
                  <c:v>69.150000000000006</c:v>
                </c:pt>
                <c:pt idx="2271">
                  <c:v>68.906000000000006</c:v>
                </c:pt>
                <c:pt idx="2272">
                  <c:v>68.906000000000006</c:v>
                </c:pt>
                <c:pt idx="2273">
                  <c:v>67.540999999999997</c:v>
                </c:pt>
                <c:pt idx="2274">
                  <c:v>58.146999999999998</c:v>
                </c:pt>
                <c:pt idx="2275">
                  <c:v>54.462000000000003</c:v>
                </c:pt>
                <c:pt idx="2276">
                  <c:v>53.097000000000001</c:v>
                </c:pt>
                <c:pt idx="2277">
                  <c:v>51.753999999999998</c:v>
                </c:pt>
                <c:pt idx="2278">
                  <c:v>50.703000000000003</c:v>
                </c:pt>
                <c:pt idx="2279">
                  <c:v>49.502000000000002</c:v>
                </c:pt>
                <c:pt idx="2280">
                  <c:v>49.787999999999997</c:v>
                </c:pt>
                <c:pt idx="2281">
                  <c:v>46.843000000000004</c:v>
                </c:pt>
                <c:pt idx="2282">
                  <c:v>45.195</c:v>
                </c:pt>
                <c:pt idx="2283">
                  <c:v>44.686</c:v>
                </c:pt>
                <c:pt idx="2284">
                  <c:v>45.91</c:v>
                </c:pt>
                <c:pt idx="2285">
                  <c:v>45.658000000000001</c:v>
                </c:pt>
                <c:pt idx="2286">
                  <c:v>46.706000000000003</c:v>
                </c:pt>
                <c:pt idx="2287">
                  <c:v>47.685000000000002</c:v>
                </c:pt>
                <c:pt idx="2288">
                  <c:v>47.238</c:v>
                </c:pt>
                <c:pt idx="2289">
                  <c:v>49.063000000000002</c:v>
                </c:pt>
                <c:pt idx="2290">
                  <c:v>49.365000000000002</c:v>
                </c:pt>
                <c:pt idx="2291">
                  <c:v>52.414999999999999</c:v>
                </c:pt>
                <c:pt idx="2292">
                  <c:v>53.177</c:v>
                </c:pt>
                <c:pt idx="2293">
                  <c:v>55.658000000000001</c:v>
                </c:pt>
                <c:pt idx="2294">
                  <c:v>56.017000000000003</c:v>
                </c:pt>
                <c:pt idx="2295">
                  <c:v>56.600999999999999</c:v>
                </c:pt>
                <c:pt idx="2296">
                  <c:v>57.414999999999999</c:v>
                </c:pt>
                <c:pt idx="2297">
                  <c:v>57.414999999999999</c:v>
                </c:pt>
                <c:pt idx="2298">
                  <c:v>56.573999999999998</c:v>
                </c:pt>
                <c:pt idx="2299">
                  <c:v>55.301000000000002</c:v>
                </c:pt>
                <c:pt idx="2300">
                  <c:v>55.042000000000002</c:v>
                </c:pt>
                <c:pt idx="2301">
                  <c:v>55.042000000000002</c:v>
                </c:pt>
                <c:pt idx="2302">
                  <c:v>55.866999999999997</c:v>
                </c:pt>
                <c:pt idx="2303">
                  <c:v>54.505000000000003</c:v>
                </c:pt>
                <c:pt idx="2304">
                  <c:v>53.533999999999999</c:v>
                </c:pt>
                <c:pt idx="2305">
                  <c:v>52.997999999999998</c:v>
                </c:pt>
                <c:pt idx="2306">
                  <c:v>51.720999999999997</c:v>
                </c:pt>
                <c:pt idx="2307">
                  <c:v>50.637999999999998</c:v>
                </c:pt>
                <c:pt idx="2308">
                  <c:v>48.143999999999998</c:v>
                </c:pt>
                <c:pt idx="2309">
                  <c:v>47.101999999999997</c:v>
                </c:pt>
                <c:pt idx="2310">
                  <c:v>44.140999999999998</c:v>
                </c:pt>
                <c:pt idx="2311">
                  <c:v>42.040999999999997</c:v>
                </c:pt>
                <c:pt idx="2312">
                  <c:v>40.584000000000003</c:v>
                </c:pt>
                <c:pt idx="2313">
                  <c:v>38.213999999999999</c:v>
                </c:pt>
                <c:pt idx="2314">
                  <c:v>40.073</c:v>
                </c:pt>
                <c:pt idx="2315">
                  <c:v>40.67</c:v>
                </c:pt>
                <c:pt idx="2316">
                  <c:v>43.13</c:v>
                </c:pt>
                <c:pt idx="2317">
                  <c:v>42.326999999999998</c:v>
                </c:pt>
                <c:pt idx="2318">
                  <c:v>40.962000000000003</c:v>
                </c:pt>
                <c:pt idx="2319">
                  <c:v>40.840000000000003</c:v>
                </c:pt>
                <c:pt idx="2320">
                  <c:v>40.219000000000001</c:v>
                </c:pt>
                <c:pt idx="2321">
                  <c:v>39.101999999999997</c:v>
                </c:pt>
                <c:pt idx="2322">
                  <c:v>45.07</c:v>
                </c:pt>
                <c:pt idx="2323">
                  <c:v>45.619</c:v>
                </c:pt>
                <c:pt idx="2324">
                  <c:v>46.991999999999997</c:v>
                </c:pt>
                <c:pt idx="2325">
                  <c:v>47.426000000000002</c:v>
                </c:pt>
                <c:pt idx="2326">
                  <c:v>46.780999999999999</c:v>
                </c:pt>
                <c:pt idx="2327">
                  <c:v>45.26</c:v>
                </c:pt>
                <c:pt idx="2328">
                  <c:v>44.777999999999999</c:v>
                </c:pt>
                <c:pt idx="2329">
                  <c:v>45.110999999999997</c:v>
                </c:pt>
                <c:pt idx="2330">
                  <c:v>45.110999999999997</c:v>
                </c:pt>
                <c:pt idx="2331">
                  <c:v>44.597000000000001</c:v>
                </c:pt>
                <c:pt idx="2332">
                  <c:v>46.71</c:v>
                </c:pt>
                <c:pt idx="2333">
                  <c:v>44.701999999999998</c:v>
                </c:pt>
                <c:pt idx="2334">
                  <c:v>44.466000000000001</c:v>
                </c:pt>
                <c:pt idx="2335">
                  <c:v>43.170999999999999</c:v>
                </c:pt>
                <c:pt idx="2336">
                  <c:v>43.101999999999997</c:v>
                </c:pt>
                <c:pt idx="2337">
                  <c:v>43.180999999999997</c:v>
                </c:pt>
                <c:pt idx="2338">
                  <c:v>43.277000000000001</c:v>
                </c:pt>
                <c:pt idx="2339">
                  <c:v>44.975000000000001</c:v>
                </c:pt>
                <c:pt idx="2340">
                  <c:v>44.845999999999997</c:v>
                </c:pt>
                <c:pt idx="2341">
                  <c:v>44.508000000000003</c:v>
                </c:pt>
                <c:pt idx="2342">
                  <c:v>50.383000000000003</c:v>
                </c:pt>
                <c:pt idx="2343">
                  <c:v>51.119</c:v>
                </c:pt>
                <c:pt idx="2344">
                  <c:v>54.228000000000002</c:v>
                </c:pt>
                <c:pt idx="2345">
                  <c:v>56.738999999999997</c:v>
                </c:pt>
                <c:pt idx="2346">
                  <c:v>57.470999999999997</c:v>
                </c:pt>
                <c:pt idx="2347">
                  <c:v>57.585999999999999</c:v>
                </c:pt>
                <c:pt idx="2348">
                  <c:v>57.094999999999999</c:v>
                </c:pt>
                <c:pt idx="2349">
                  <c:v>56.372</c:v>
                </c:pt>
                <c:pt idx="2350">
                  <c:v>54.606000000000002</c:v>
                </c:pt>
                <c:pt idx="2351">
                  <c:v>56.69</c:v>
                </c:pt>
                <c:pt idx="2352">
                  <c:v>56.250999999999998</c:v>
                </c:pt>
                <c:pt idx="2353">
                  <c:v>56.658999999999999</c:v>
                </c:pt>
                <c:pt idx="2354">
                  <c:v>56.289000000000001</c:v>
                </c:pt>
                <c:pt idx="2355">
                  <c:v>56.289000000000001</c:v>
                </c:pt>
                <c:pt idx="2356">
                  <c:v>54.180999999999997</c:v>
                </c:pt>
                <c:pt idx="2357">
                  <c:v>54.008000000000003</c:v>
                </c:pt>
                <c:pt idx="2358">
                  <c:v>53.905000000000001</c:v>
                </c:pt>
                <c:pt idx="2359">
                  <c:v>53.905000000000001</c:v>
                </c:pt>
                <c:pt idx="2360">
                  <c:v>53.707000000000001</c:v>
                </c:pt>
                <c:pt idx="2361">
                  <c:v>53.414999999999999</c:v>
                </c:pt>
                <c:pt idx="2362">
                  <c:v>53.569000000000003</c:v>
                </c:pt>
                <c:pt idx="2363">
                  <c:v>52.067999999999998</c:v>
                </c:pt>
                <c:pt idx="2364">
                  <c:v>50.698</c:v>
                </c:pt>
                <c:pt idx="2365">
                  <c:v>51.712000000000003</c:v>
                </c:pt>
                <c:pt idx="2366">
                  <c:v>56.222999999999999</c:v>
                </c:pt>
                <c:pt idx="2367">
                  <c:v>56.503999999999998</c:v>
                </c:pt>
                <c:pt idx="2368">
                  <c:v>56.798000000000002</c:v>
                </c:pt>
                <c:pt idx="2369">
                  <c:v>56.341999999999999</c:v>
                </c:pt>
                <c:pt idx="2370">
                  <c:v>54.966000000000001</c:v>
                </c:pt>
                <c:pt idx="2371">
                  <c:v>53.316000000000003</c:v>
                </c:pt>
                <c:pt idx="2372">
                  <c:v>53.189</c:v>
                </c:pt>
                <c:pt idx="2373">
                  <c:v>53.063000000000002</c:v>
                </c:pt>
                <c:pt idx="2374">
                  <c:v>52.231000000000002</c:v>
                </c:pt>
                <c:pt idx="2375">
                  <c:v>51.718000000000004</c:v>
                </c:pt>
                <c:pt idx="2376">
                  <c:v>54.097000000000001</c:v>
                </c:pt>
                <c:pt idx="2377">
                  <c:v>54.036000000000001</c:v>
                </c:pt>
                <c:pt idx="2378">
                  <c:v>53.73</c:v>
                </c:pt>
                <c:pt idx="2379">
                  <c:v>53.274000000000001</c:v>
                </c:pt>
                <c:pt idx="2380">
                  <c:v>52.030999999999999</c:v>
                </c:pt>
                <c:pt idx="2381">
                  <c:v>51.915999999999997</c:v>
                </c:pt>
                <c:pt idx="2382">
                  <c:v>51.156999999999996</c:v>
                </c:pt>
                <c:pt idx="2383">
                  <c:v>50.926000000000002</c:v>
                </c:pt>
                <c:pt idx="2384">
                  <c:v>49.414999999999999</c:v>
                </c:pt>
                <c:pt idx="2385">
                  <c:v>46.39</c:v>
                </c:pt>
                <c:pt idx="2386">
                  <c:v>44.668999999999997</c:v>
                </c:pt>
                <c:pt idx="2387">
                  <c:v>44.161000000000001</c:v>
                </c:pt>
                <c:pt idx="2388">
                  <c:v>44.155999999999999</c:v>
                </c:pt>
                <c:pt idx="2389">
                  <c:v>43.728999999999999</c:v>
                </c:pt>
                <c:pt idx="2390">
                  <c:v>42.737000000000002</c:v>
                </c:pt>
                <c:pt idx="2391">
                  <c:v>42.856999999999999</c:v>
                </c:pt>
                <c:pt idx="2392">
                  <c:v>42.043999999999997</c:v>
                </c:pt>
                <c:pt idx="2393">
                  <c:v>40.755000000000003</c:v>
                </c:pt>
                <c:pt idx="2394">
                  <c:v>41.219000000000001</c:v>
                </c:pt>
                <c:pt idx="2395">
                  <c:v>40.17</c:v>
                </c:pt>
                <c:pt idx="2396">
                  <c:v>40.168999999999997</c:v>
                </c:pt>
                <c:pt idx="2397">
                  <c:v>39.595999999999997</c:v>
                </c:pt>
                <c:pt idx="2398">
                  <c:v>39.090000000000003</c:v>
                </c:pt>
                <c:pt idx="2399">
                  <c:v>39.143999999999998</c:v>
                </c:pt>
                <c:pt idx="2400">
                  <c:v>38.853000000000002</c:v>
                </c:pt>
                <c:pt idx="2401">
                  <c:v>38.786999999999999</c:v>
                </c:pt>
                <c:pt idx="2402">
                  <c:v>39.548999999999999</c:v>
                </c:pt>
                <c:pt idx="2403">
                  <c:v>39.414000000000001</c:v>
                </c:pt>
                <c:pt idx="2404">
                  <c:v>39.232999999999997</c:v>
                </c:pt>
                <c:pt idx="2405">
                  <c:v>38.905999999999999</c:v>
                </c:pt>
                <c:pt idx="2406">
                  <c:v>39.268999999999998</c:v>
                </c:pt>
                <c:pt idx="2407">
                  <c:v>38.478000000000002</c:v>
                </c:pt>
                <c:pt idx="2408">
                  <c:v>37.774999999999999</c:v>
                </c:pt>
                <c:pt idx="2409">
                  <c:v>39.048000000000002</c:v>
                </c:pt>
                <c:pt idx="2410">
                  <c:v>40.054000000000002</c:v>
                </c:pt>
                <c:pt idx="2411">
                  <c:v>40.622999999999998</c:v>
                </c:pt>
                <c:pt idx="2412">
                  <c:v>40.401000000000003</c:v>
                </c:pt>
                <c:pt idx="2413">
                  <c:v>43.515000000000001</c:v>
                </c:pt>
                <c:pt idx="2414">
                  <c:v>43.862000000000002</c:v>
                </c:pt>
                <c:pt idx="2415">
                  <c:v>43.17</c:v>
                </c:pt>
                <c:pt idx="2416">
                  <c:v>43.433999999999997</c:v>
                </c:pt>
                <c:pt idx="2417">
                  <c:v>43.433999999999997</c:v>
                </c:pt>
                <c:pt idx="2418">
                  <c:v>42.563000000000002</c:v>
                </c:pt>
                <c:pt idx="2419">
                  <c:v>40.557000000000002</c:v>
                </c:pt>
                <c:pt idx="2420">
                  <c:v>40.284999999999997</c:v>
                </c:pt>
                <c:pt idx="2421">
                  <c:v>39.811999999999998</c:v>
                </c:pt>
                <c:pt idx="2422">
                  <c:v>40.125</c:v>
                </c:pt>
                <c:pt idx="2423">
                  <c:v>43.616999999999997</c:v>
                </c:pt>
                <c:pt idx="2424">
                  <c:v>43.685000000000002</c:v>
                </c:pt>
                <c:pt idx="2425">
                  <c:v>43.671999999999997</c:v>
                </c:pt>
                <c:pt idx="2426">
                  <c:v>42.469000000000001</c:v>
                </c:pt>
                <c:pt idx="2427">
                  <c:v>41.33</c:v>
                </c:pt>
                <c:pt idx="2428">
                  <c:v>40.570999999999998</c:v>
                </c:pt>
                <c:pt idx="2429">
                  <c:v>42.968000000000004</c:v>
                </c:pt>
                <c:pt idx="2430">
                  <c:v>43.003</c:v>
                </c:pt>
                <c:pt idx="2431">
                  <c:v>46.533000000000001</c:v>
                </c:pt>
                <c:pt idx="2432">
                  <c:v>46.533000000000001</c:v>
                </c:pt>
                <c:pt idx="2433">
                  <c:v>46.494</c:v>
                </c:pt>
                <c:pt idx="2434">
                  <c:v>46.103999999999999</c:v>
                </c:pt>
                <c:pt idx="2435">
                  <c:v>46.604999999999997</c:v>
                </c:pt>
                <c:pt idx="2436">
                  <c:v>46.171999999999997</c:v>
                </c:pt>
                <c:pt idx="2437">
                  <c:v>46.171999999999997</c:v>
                </c:pt>
                <c:pt idx="2438">
                  <c:v>45.030999999999999</c:v>
                </c:pt>
                <c:pt idx="2439">
                  <c:v>45.030999999999999</c:v>
                </c:pt>
                <c:pt idx="2440">
                  <c:v>44.713000000000001</c:v>
                </c:pt>
                <c:pt idx="2441">
                  <c:v>44.11</c:v>
                </c:pt>
                <c:pt idx="2442">
                  <c:v>44.11</c:v>
                </c:pt>
                <c:pt idx="2443">
                  <c:v>45.234000000000002</c:v>
                </c:pt>
                <c:pt idx="2444">
                  <c:v>44.505000000000003</c:v>
                </c:pt>
                <c:pt idx="2445">
                  <c:v>44.927</c:v>
                </c:pt>
                <c:pt idx="2446">
                  <c:v>44.927</c:v>
                </c:pt>
                <c:pt idx="2447">
                  <c:v>44.927</c:v>
                </c:pt>
                <c:pt idx="2448">
                  <c:v>48.823999999999998</c:v>
                </c:pt>
                <c:pt idx="2449">
                  <c:v>48.902999999999999</c:v>
                </c:pt>
                <c:pt idx="2450">
                  <c:v>49.502000000000002</c:v>
                </c:pt>
                <c:pt idx="2451">
                  <c:v>49.502000000000002</c:v>
                </c:pt>
                <c:pt idx="2452">
                  <c:v>49.502000000000002</c:v>
                </c:pt>
                <c:pt idx="2453">
                  <c:v>56.253999999999998</c:v>
                </c:pt>
                <c:pt idx="2454">
                  <c:v>56.259</c:v>
                </c:pt>
                <c:pt idx="2455">
                  <c:v>55.756999999999998</c:v>
                </c:pt>
                <c:pt idx="2456">
                  <c:v>55.756999999999998</c:v>
                </c:pt>
                <c:pt idx="2457">
                  <c:v>55.756999999999998</c:v>
                </c:pt>
                <c:pt idx="2458">
                  <c:v>53.067999999999998</c:v>
                </c:pt>
                <c:pt idx="2459">
                  <c:v>52.593000000000004</c:v>
                </c:pt>
                <c:pt idx="2460">
                  <c:v>56.539000000000001</c:v>
                </c:pt>
                <c:pt idx="2461">
                  <c:v>56.539000000000001</c:v>
                </c:pt>
                <c:pt idx="2462">
                  <c:v>56.539000000000001</c:v>
                </c:pt>
                <c:pt idx="2463">
                  <c:v>54.981000000000002</c:v>
                </c:pt>
                <c:pt idx="2464">
                  <c:v>52.353999999999999</c:v>
                </c:pt>
                <c:pt idx="2465">
                  <c:v>49.402999999999999</c:v>
                </c:pt>
                <c:pt idx="2466">
                  <c:v>49.402999999999999</c:v>
                </c:pt>
                <c:pt idx="2467">
                  <c:v>43.869</c:v>
                </c:pt>
                <c:pt idx="2468">
                  <c:v>43.869</c:v>
                </c:pt>
                <c:pt idx="2469">
                  <c:v>42.112000000000002</c:v>
                </c:pt>
                <c:pt idx="2470">
                  <c:v>42.445</c:v>
                </c:pt>
                <c:pt idx="2471">
                  <c:v>43.164999999999999</c:v>
                </c:pt>
                <c:pt idx="2472">
                  <c:v>41.878999999999998</c:v>
                </c:pt>
                <c:pt idx="2473">
                  <c:v>41.991</c:v>
                </c:pt>
                <c:pt idx="2474">
                  <c:v>41.738</c:v>
                </c:pt>
                <c:pt idx="2475">
                  <c:v>41.738</c:v>
                </c:pt>
                <c:pt idx="2476">
                  <c:v>43.744</c:v>
                </c:pt>
                <c:pt idx="2477">
                  <c:v>45.71</c:v>
                </c:pt>
                <c:pt idx="2478">
                  <c:v>46.133000000000003</c:v>
                </c:pt>
                <c:pt idx="2479">
                  <c:v>46.722999999999999</c:v>
                </c:pt>
                <c:pt idx="2480">
                  <c:v>49.412999999999997</c:v>
                </c:pt>
                <c:pt idx="2481">
                  <c:v>51.744999999999997</c:v>
                </c:pt>
                <c:pt idx="2482">
                  <c:v>54.34</c:v>
                </c:pt>
                <c:pt idx="2483">
                  <c:v>54.25</c:v>
                </c:pt>
                <c:pt idx="2484">
                  <c:v>55.057000000000002</c:v>
                </c:pt>
                <c:pt idx="2485">
                  <c:v>56.207000000000001</c:v>
                </c:pt>
                <c:pt idx="2486">
                  <c:v>56.125</c:v>
                </c:pt>
                <c:pt idx="2487">
                  <c:v>56.853999999999999</c:v>
                </c:pt>
                <c:pt idx="2488">
                  <c:v>57.948999999999998</c:v>
                </c:pt>
                <c:pt idx="2489">
                  <c:v>58.567</c:v>
                </c:pt>
                <c:pt idx="2490">
                  <c:v>59.043999999999997</c:v>
                </c:pt>
                <c:pt idx="2491">
                  <c:v>59.137999999999998</c:v>
                </c:pt>
                <c:pt idx="2492">
                  <c:v>62.624000000000002</c:v>
                </c:pt>
                <c:pt idx="2493">
                  <c:v>63.000999999999998</c:v>
                </c:pt>
                <c:pt idx="2494">
                  <c:v>64.986999999999995</c:v>
                </c:pt>
                <c:pt idx="2495">
                  <c:v>65.259</c:v>
                </c:pt>
                <c:pt idx="2496">
                  <c:v>64.942999999999998</c:v>
                </c:pt>
                <c:pt idx="2497">
                  <c:v>64.644999999999996</c:v>
                </c:pt>
                <c:pt idx="2498">
                  <c:v>66.853999999999999</c:v>
                </c:pt>
                <c:pt idx="2499">
                  <c:v>66.861000000000004</c:v>
                </c:pt>
                <c:pt idx="2500">
                  <c:v>66.521000000000001</c:v>
                </c:pt>
                <c:pt idx="2501">
                  <c:v>66.971000000000004</c:v>
                </c:pt>
                <c:pt idx="2502">
                  <c:v>69.659000000000006</c:v>
                </c:pt>
                <c:pt idx="2503">
                  <c:v>69.992000000000004</c:v>
                </c:pt>
                <c:pt idx="2504">
                  <c:v>69.992000000000004</c:v>
                </c:pt>
                <c:pt idx="2505">
                  <c:v>70.680999999999997</c:v>
                </c:pt>
                <c:pt idx="2506">
                  <c:v>72.817999999999998</c:v>
                </c:pt>
                <c:pt idx="2507">
                  <c:v>72.218000000000004</c:v>
                </c:pt>
                <c:pt idx="2508">
                  <c:v>71.269000000000005</c:v>
                </c:pt>
                <c:pt idx="2509">
                  <c:v>71.039000000000001</c:v>
                </c:pt>
                <c:pt idx="2510">
                  <c:v>71.275999999999996</c:v>
                </c:pt>
                <c:pt idx="2511">
                  <c:v>70.944999999999993</c:v>
                </c:pt>
                <c:pt idx="2512">
                  <c:v>70.816999999999993</c:v>
                </c:pt>
                <c:pt idx="2513">
                  <c:v>70.102000000000004</c:v>
                </c:pt>
                <c:pt idx="2514">
                  <c:v>69.802999999999997</c:v>
                </c:pt>
                <c:pt idx="2515">
                  <c:v>69.924000000000007</c:v>
                </c:pt>
                <c:pt idx="2516">
                  <c:v>69.305000000000007</c:v>
                </c:pt>
                <c:pt idx="2517">
                  <c:v>68.709999999999994</c:v>
                </c:pt>
                <c:pt idx="2518">
                  <c:v>69.623999999999995</c:v>
                </c:pt>
                <c:pt idx="2519">
                  <c:v>71.278999999999996</c:v>
                </c:pt>
                <c:pt idx="2520">
                  <c:v>71.573999999999998</c:v>
                </c:pt>
                <c:pt idx="2521">
                  <c:v>68.147999999999996</c:v>
                </c:pt>
                <c:pt idx="2522">
                  <c:v>65.927999999999997</c:v>
                </c:pt>
                <c:pt idx="2523">
                  <c:v>64.286000000000001</c:v>
                </c:pt>
                <c:pt idx="2524">
                  <c:v>63.45</c:v>
                </c:pt>
                <c:pt idx="2525">
                  <c:v>62.911999999999999</c:v>
                </c:pt>
                <c:pt idx="2526">
                  <c:v>62.024000000000001</c:v>
                </c:pt>
                <c:pt idx="2527">
                  <c:v>61.994999999999997</c:v>
                </c:pt>
                <c:pt idx="2528">
                  <c:v>61.994</c:v>
                </c:pt>
                <c:pt idx="2529">
                  <c:v>61.994</c:v>
                </c:pt>
                <c:pt idx="2530">
                  <c:v>60.837000000000003</c:v>
                </c:pt>
                <c:pt idx="2531">
                  <c:v>61.292999999999999</c:v>
                </c:pt>
                <c:pt idx="2532">
                  <c:v>61.220999999999997</c:v>
                </c:pt>
                <c:pt idx="2533">
                  <c:v>61.216000000000001</c:v>
                </c:pt>
                <c:pt idx="2534">
                  <c:v>61.4</c:v>
                </c:pt>
                <c:pt idx="2535">
                  <c:v>65.793000000000006</c:v>
                </c:pt>
                <c:pt idx="2536">
                  <c:v>66.296000000000006</c:v>
                </c:pt>
                <c:pt idx="2537">
                  <c:v>66.861000000000004</c:v>
                </c:pt>
                <c:pt idx="2538">
                  <c:v>67.12</c:v>
                </c:pt>
                <c:pt idx="2539">
                  <c:v>66.271000000000001</c:v>
                </c:pt>
                <c:pt idx="2540">
                  <c:v>66.968000000000004</c:v>
                </c:pt>
                <c:pt idx="2541">
                  <c:v>66.935000000000002</c:v>
                </c:pt>
                <c:pt idx="2542">
                  <c:v>66.935000000000002</c:v>
                </c:pt>
                <c:pt idx="2543">
                  <c:v>66.935000000000002</c:v>
                </c:pt>
                <c:pt idx="2544">
                  <c:v>66.935000000000002</c:v>
                </c:pt>
                <c:pt idx="2545">
                  <c:v>66.935000000000002</c:v>
                </c:pt>
                <c:pt idx="2546">
                  <c:v>65.975999999999999</c:v>
                </c:pt>
                <c:pt idx="2547">
                  <c:v>65.084000000000003</c:v>
                </c:pt>
                <c:pt idx="2548">
                  <c:v>64.933000000000007</c:v>
                </c:pt>
                <c:pt idx="2549">
                  <c:v>63.768999999999998</c:v>
                </c:pt>
                <c:pt idx="2550">
                  <c:v>62.906999999999996</c:v>
                </c:pt>
                <c:pt idx="2551">
                  <c:v>63.869</c:v>
                </c:pt>
                <c:pt idx="2552">
                  <c:v>64.191999999999993</c:v>
                </c:pt>
                <c:pt idx="2553">
                  <c:v>63.731999999999999</c:v>
                </c:pt>
                <c:pt idx="2554">
                  <c:v>63.255000000000003</c:v>
                </c:pt>
                <c:pt idx="2555">
                  <c:v>63.179000000000002</c:v>
                </c:pt>
                <c:pt idx="2556">
                  <c:v>63.179000000000002</c:v>
                </c:pt>
                <c:pt idx="2557">
                  <c:v>63.081000000000003</c:v>
                </c:pt>
                <c:pt idx="2558">
                  <c:v>63.081000000000003</c:v>
                </c:pt>
                <c:pt idx="2559">
                  <c:v>63.079000000000001</c:v>
                </c:pt>
                <c:pt idx="2560">
                  <c:v>63.061</c:v>
                </c:pt>
                <c:pt idx="2561">
                  <c:v>65.06</c:v>
                </c:pt>
                <c:pt idx="2562">
                  <c:v>65.06</c:v>
                </c:pt>
                <c:pt idx="2563">
                  <c:v>65.034999999999997</c:v>
                </c:pt>
                <c:pt idx="2564">
                  <c:v>63.664999999999999</c:v>
                </c:pt>
                <c:pt idx="2565">
                  <c:v>63.396999999999998</c:v>
                </c:pt>
                <c:pt idx="2566">
                  <c:v>65.662999999999997</c:v>
                </c:pt>
                <c:pt idx="2567">
                  <c:v>65.576999999999998</c:v>
                </c:pt>
                <c:pt idx="2568">
                  <c:v>68.596999999999994</c:v>
                </c:pt>
                <c:pt idx="2569">
                  <c:v>68.596999999999994</c:v>
                </c:pt>
                <c:pt idx="2570">
                  <c:v>68.59</c:v>
                </c:pt>
                <c:pt idx="2571">
                  <c:v>68.893000000000001</c:v>
                </c:pt>
                <c:pt idx="2572">
                  <c:v>68.893000000000001</c:v>
                </c:pt>
                <c:pt idx="2573">
                  <c:v>67.706999999999994</c:v>
                </c:pt>
                <c:pt idx="2574">
                  <c:v>67.619</c:v>
                </c:pt>
                <c:pt idx="2575">
                  <c:v>67.858999999999995</c:v>
                </c:pt>
                <c:pt idx="2576">
                  <c:v>67.295000000000002</c:v>
                </c:pt>
                <c:pt idx="2577">
                  <c:v>67.519000000000005</c:v>
                </c:pt>
                <c:pt idx="2578">
                  <c:v>68.363</c:v>
                </c:pt>
                <c:pt idx="2579">
                  <c:v>68.349999999999994</c:v>
                </c:pt>
                <c:pt idx="2580">
                  <c:v>68.850999999999999</c:v>
                </c:pt>
                <c:pt idx="2581">
                  <c:v>68.108000000000004</c:v>
                </c:pt>
                <c:pt idx="2582">
                  <c:v>67.347999999999999</c:v>
                </c:pt>
                <c:pt idx="2583">
                  <c:v>66.988</c:v>
                </c:pt>
                <c:pt idx="2584">
                  <c:v>66.988</c:v>
                </c:pt>
                <c:pt idx="2585">
                  <c:v>66.988</c:v>
                </c:pt>
                <c:pt idx="2586">
                  <c:v>66.988</c:v>
                </c:pt>
                <c:pt idx="2587">
                  <c:v>66.988</c:v>
                </c:pt>
                <c:pt idx="2588">
                  <c:v>66.988</c:v>
                </c:pt>
                <c:pt idx="2589">
                  <c:v>65.95</c:v>
                </c:pt>
                <c:pt idx="2590">
                  <c:v>65.921000000000006</c:v>
                </c:pt>
                <c:pt idx="2591">
                  <c:v>65.875</c:v>
                </c:pt>
                <c:pt idx="2592">
                  <c:v>65.875</c:v>
                </c:pt>
                <c:pt idx="2593">
                  <c:v>64.018000000000001</c:v>
                </c:pt>
                <c:pt idx="2594">
                  <c:v>62.994</c:v>
                </c:pt>
                <c:pt idx="2595">
                  <c:v>62.819000000000003</c:v>
                </c:pt>
                <c:pt idx="2596">
                  <c:v>63.131999999999998</c:v>
                </c:pt>
                <c:pt idx="2597">
                  <c:v>64.162000000000006</c:v>
                </c:pt>
                <c:pt idx="2598">
                  <c:v>65.941000000000003</c:v>
                </c:pt>
                <c:pt idx="2599">
                  <c:v>65.838999999999999</c:v>
                </c:pt>
                <c:pt idx="2600">
                  <c:v>64.775999999999996</c:v>
                </c:pt>
                <c:pt idx="2601">
                  <c:v>65.927999999999997</c:v>
                </c:pt>
                <c:pt idx="2602">
                  <c:v>65.057000000000002</c:v>
                </c:pt>
                <c:pt idx="2603">
                  <c:v>63.819000000000003</c:v>
                </c:pt>
                <c:pt idx="2604">
                  <c:v>63.905000000000001</c:v>
                </c:pt>
                <c:pt idx="2605">
                  <c:v>63.976999999999997</c:v>
                </c:pt>
                <c:pt idx="2606">
                  <c:v>63.34</c:v>
                </c:pt>
                <c:pt idx="2607">
                  <c:v>63.609000000000002</c:v>
                </c:pt>
                <c:pt idx="2608">
                  <c:v>63.201000000000001</c:v>
                </c:pt>
                <c:pt idx="2609">
                  <c:v>63.417999999999999</c:v>
                </c:pt>
                <c:pt idx="2610">
                  <c:v>62.987000000000002</c:v>
                </c:pt>
                <c:pt idx="2611">
                  <c:v>62.747999999999998</c:v>
                </c:pt>
                <c:pt idx="2612">
                  <c:v>62.161000000000001</c:v>
                </c:pt>
                <c:pt idx="2613">
                  <c:v>61.954000000000001</c:v>
                </c:pt>
                <c:pt idx="2614">
                  <c:v>61.168999999999997</c:v>
                </c:pt>
                <c:pt idx="2615">
                  <c:v>60.911999999999999</c:v>
                </c:pt>
                <c:pt idx="2616">
                  <c:v>60.911999999999999</c:v>
                </c:pt>
                <c:pt idx="2617">
                  <c:v>58.906999999999996</c:v>
                </c:pt>
                <c:pt idx="2618">
                  <c:v>56.665999999999997</c:v>
                </c:pt>
                <c:pt idx="2619">
                  <c:v>56.734999999999999</c:v>
                </c:pt>
                <c:pt idx="2620">
                  <c:v>56.734999999999999</c:v>
                </c:pt>
                <c:pt idx="2621">
                  <c:v>58.512999999999998</c:v>
                </c:pt>
                <c:pt idx="2622">
                  <c:v>57.594000000000001</c:v>
                </c:pt>
                <c:pt idx="2623">
                  <c:v>57.110999999999997</c:v>
                </c:pt>
                <c:pt idx="2624">
                  <c:v>57.003</c:v>
                </c:pt>
                <c:pt idx="2625">
                  <c:v>56.915999999999997</c:v>
                </c:pt>
                <c:pt idx="2626">
                  <c:v>57.003999999999998</c:v>
                </c:pt>
                <c:pt idx="2627">
                  <c:v>56.872999999999998</c:v>
                </c:pt>
                <c:pt idx="2628">
                  <c:v>56.856999999999999</c:v>
                </c:pt>
                <c:pt idx="2629">
                  <c:v>56.704000000000001</c:v>
                </c:pt>
                <c:pt idx="2630">
                  <c:v>56.616999999999997</c:v>
                </c:pt>
                <c:pt idx="2631">
                  <c:v>58.238999999999997</c:v>
                </c:pt>
                <c:pt idx="2632">
                  <c:v>59.628</c:v>
                </c:pt>
                <c:pt idx="2633">
                  <c:v>58.420999999999999</c:v>
                </c:pt>
                <c:pt idx="2634">
                  <c:v>52.845999999999997</c:v>
                </c:pt>
                <c:pt idx="2635">
                  <c:v>51.143999999999998</c:v>
                </c:pt>
                <c:pt idx="2636">
                  <c:v>49.134</c:v>
                </c:pt>
                <c:pt idx="2637">
                  <c:v>48.639000000000003</c:v>
                </c:pt>
                <c:pt idx="2638">
                  <c:v>54.042000000000002</c:v>
                </c:pt>
                <c:pt idx="2639">
                  <c:v>55.856000000000002</c:v>
                </c:pt>
                <c:pt idx="2640">
                  <c:v>56.970999999999997</c:v>
                </c:pt>
                <c:pt idx="2641">
                  <c:v>55.024999999999999</c:v>
                </c:pt>
                <c:pt idx="2642">
                  <c:v>54.515999999999998</c:v>
                </c:pt>
                <c:pt idx="2643">
                  <c:v>54.119</c:v>
                </c:pt>
                <c:pt idx="2644">
                  <c:v>53.317</c:v>
                </c:pt>
                <c:pt idx="2645">
                  <c:v>53.317</c:v>
                </c:pt>
                <c:pt idx="2646">
                  <c:v>50.302</c:v>
                </c:pt>
                <c:pt idx="2647">
                  <c:v>47.591000000000001</c:v>
                </c:pt>
                <c:pt idx="2648">
                  <c:v>46.918999999999997</c:v>
                </c:pt>
                <c:pt idx="2649">
                  <c:v>46.918999999999997</c:v>
                </c:pt>
                <c:pt idx="2650">
                  <c:v>46.505000000000003</c:v>
                </c:pt>
                <c:pt idx="2651">
                  <c:v>43.924999999999997</c:v>
                </c:pt>
                <c:pt idx="2652">
                  <c:v>43.75</c:v>
                </c:pt>
                <c:pt idx="2653">
                  <c:v>43.722999999999999</c:v>
                </c:pt>
                <c:pt idx="2654">
                  <c:v>42.055999999999997</c:v>
                </c:pt>
                <c:pt idx="2655">
                  <c:v>44.225999999999999</c:v>
                </c:pt>
                <c:pt idx="2656">
                  <c:v>43.924999999999997</c:v>
                </c:pt>
                <c:pt idx="2657">
                  <c:v>43.921999999999997</c:v>
                </c:pt>
                <c:pt idx="2658">
                  <c:v>43.381999999999998</c:v>
                </c:pt>
                <c:pt idx="2659">
                  <c:v>41.945999999999998</c:v>
                </c:pt>
                <c:pt idx="2660">
                  <c:v>41.048999999999999</c:v>
                </c:pt>
                <c:pt idx="2661">
                  <c:v>40.509</c:v>
                </c:pt>
                <c:pt idx="2662">
                  <c:v>40.372</c:v>
                </c:pt>
                <c:pt idx="2663">
                  <c:v>39.61</c:v>
                </c:pt>
                <c:pt idx="2664">
                  <c:v>37.457000000000001</c:v>
                </c:pt>
                <c:pt idx="2665">
                  <c:v>37.972000000000001</c:v>
                </c:pt>
                <c:pt idx="2666">
                  <c:v>38.692999999999998</c:v>
                </c:pt>
                <c:pt idx="2667">
                  <c:v>38.246000000000002</c:v>
                </c:pt>
                <c:pt idx="2668">
                  <c:v>36.729999999999997</c:v>
                </c:pt>
                <c:pt idx="2669">
                  <c:v>35.847999999999999</c:v>
                </c:pt>
                <c:pt idx="2670">
                  <c:v>34.307000000000002</c:v>
                </c:pt>
                <c:pt idx="2671">
                  <c:v>34.143000000000001</c:v>
                </c:pt>
                <c:pt idx="2672">
                  <c:v>33.115000000000002</c:v>
                </c:pt>
                <c:pt idx="2673">
                  <c:v>32.863</c:v>
                </c:pt>
                <c:pt idx="2674">
                  <c:v>32.863</c:v>
                </c:pt>
                <c:pt idx="2675">
                  <c:v>32.438000000000002</c:v>
                </c:pt>
                <c:pt idx="2676">
                  <c:v>31.577999999999999</c:v>
                </c:pt>
                <c:pt idx="2677">
                  <c:v>30.757999999999999</c:v>
                </c:pt>
                <c:pt idx="2678">
                  <c:v>30.757999999999999</c:v>
                </c:pt>
                <c:pt idx="2679">
                  <c:v>30.591000000000001</c:v>
                </c:pt>
                <c:pt idx="2680">
                  <c:v>34.347000000000001</c:v>
                </c:pt>
                <c:pt idx="2681">
                  <c:v>33.018999999999998</c:v>
                </c:pt>
                <c:pt idx="2682">
                  <c:v>32.122999999999998</c:v>
                </c:pt>
                <c:pt idx="2683">
                  <c:v>31.335000000000001</c:v>
                </c:pt>
                <c:pt idx="2684">
                  <c:v>32.969000000000001</c:v>
                </c:pt>
                <c:pt idx="2685">
                  <c:v>34.218000000000004</c:v>
                </c:pt>
                <c:pt idx="2686">
                  <c:v>34.183</c:v>
                </c:pt>
                <c:pt idx="2687">
                  <c:v>37.009</c:v>
                </c:pt>
                <c:pt idx="2688">
                  <c:v>38.688000000000002</c:v>
                </c:pt>
                <c:pt idx="2689">
                  <c:v>37.899000000000001</c:v>
                </c:pt>
                <c:pt idx="2690">
                  <c:v>39.94</c:v>
                </c:pt>
                <c:pt idx="2691">
                  <c:v>38.929000000000002</c:v>
                </c:pt>
                <c:pt idx="2692">
                  <c:v>39.465000000000003</c:v>
                </c:pt>
                <c:pt idx="2693">
                  <c:v>41.097000000000001</c:v>
                </c:pt>
                <c:pt idx="2694">
                  <c:v>42.896999999999998</c:v>
                </c:pt>
                <c:pt idx="2695">
                  <c:v>44.052999999999997</c:v>
                </c:pt>
                <c:pt idx="2696">
                  <c:v>44.234000000000002</c:v>
                </c:pt>
                <c:pt idx="2697">
                  <c:v>43.789000000000001</c:v>
                </c:pt>
                <c:pt idx="2698">
                  <c:v>43.167999999999999</c:v>
                </c:pt>
                <c:pt idx="2699">
                  <c:v>42.014000000000003</c:v>
                </c:pt>
                <c:pt idx="2700">
                  <c:v>41.786999999999999</c:v>
                </c:pt>
                <c:pt idx="2701">
                  <c:v>41.534999999999997</c:v>
                </c:pt>
                <c:pt idx="2702">
                  <c:v>40.951999999999998</c:v>
                </c:pt>
                <c:pt idx="2703">
                  <c:v>40.951999999999998</c:v>
                </c:pt>
                <c:pt idx="2704">
                  <c:v>47.470999999999997</c:v>
                </c:pt>
                <c:pt idx="2705">
                  <c:v>51.832999999999998</c:v>
                </c:pt>
                <c:pt idx="2706">
                  <c:v>52.040999999999997</c:v>
                </c:pt>
                <c:pt idx="2707">
                  <c:v>52.040999999999997</c:v>
                </c:pt>
                <c:pt idx="2708">
                  <c:v>51.661999999999999</c:v>
                </c:pt>
                <c:pt idx="2709">
                  <c:v>50.540999999999997</c:v>
                </c:pt>
                <c:pt idx="2710">
                  <c:v>49.494</c:v>
                </c:pt>
                <c:pt idx="2711">
                  <c:v>48.695</c:v>
                </c:pt>
                <c:pt idx="2712">
                  <c:v>47.954999999999998</c:v>
                </c:pt>
                <c:pt idx="2713">
                  <c:v>47.21</c:v>
                </c:pt>
                <c:pt idx="2714">
                  <c:v>46.206000000000003</c:v>
                </c:pt>
                <c:pt idx="2715">
                  <c:v>46.22</c:v>
                </c:pt>
                <c:pt idx="2716">
                  <c:v>45.881999999999998</c:v>
                </c:pt>
                <c:pt idx="2717">
                  <c:v>45.332999999999998</c:v>
                </c:pt>
                <c:pt idx="2718">
                  <c:v>45.332999999999998</c:v>
                </c:pt>
                <c:pt idx="2719">
                  <c:v>45.249000000000002</c:v>
                </c:pt>
                <c:pt idx="2720">
                  <c:v>44.719000000000001</c:v>
                </c:pt>
                <c:pt idx="2721">
                  <c:v>43.24</c:v>
                </c:pt>
                <c:pt idx="2722">
                  <c:v>43.24</c:v>
                </c:pt>
                <c:pt idx="2723">
                  <c:v>43.24</c:v>
                </c:pt>
                <c:pt idx="2724">
                  <c:v>41.140999999999998</c:v>
                </c:pt>
                <c:pt idx="2725">
                  <c:v>40.398000000000003</c:v>
                </c:pt>
                <c:pt idx="2726">
                  <c:v>38.86</c:v>
                </c:pt>
                <c:pt idx="2727">
                  <c:v>38.86</c:v>
                </c:pt>
                <c:pt idx="2728">
                  <c:v>38.286000000000001</c:v>
                </c:pt>
                <c:pt idx="2729">
                  <c:v>38.286000000000001</c:v>
                </c:pt>
                <c:pt idx="2730">
                  <c:v>38.503999999999998</c:v>
                </c:pt>
                <c:pt idx="2731">
                  <c:v>39.250999999999998</c:v>
                </c:pt>
                <c:pt idx="2732">
                  <c:v>38.408000000000001</c:v>
                </c:pt>
                <c:pt idx="2733">
                  <c:v>40.585999999999999</c:v>
                </c:pt>
                <c:pt idx="2734">
                  <c:v>39.225999999999999</c:v>
                </c:pt>
                <c:pt idx="2735">
                  <c:v>39.295999999999999</c:v>
                </c:pt>
                <c:pt idx="2736">
                  <c:v>39.295999999999999</c:v>
                </c:pt>
                <c:pt idx="2737">
                  <c:v>42.027999999999999</c:v>
                </c:pt>
                <c:pt idx="2738">
                  <c:v>43.764000000000003</c:v>
                </c:pt>
                <c:pt idx="2739">
                  <c:v>43.503999999999998</c:v>
                </c:pt>
                <c:pt idx="2740">
                  <c:v>44.136000000000003</c:v>
                </c:pt>
                <c:pt idx="2741">
                  <c:v>43.929000000000002</c:v>
                </c:pt>
                <c:pt idx="2742">
                  <c:v>44.691000000000003</c:v>
                </c:pt>
                <c:pt idx="2743">
                  <c:v>44.963000000000001</c:v>
                </c:pt>
                <c:pt idx="2744">
                  <c:v>44.982999999999997</c:v>
                </c:pt>
                <c:pt idx="2745">
                  <c:v>44.741</c:v>
                </c:pt>
                <c:pt idx="2746">
                  <c:v>47.27</c:v>
                </c:pt>
                <c:pt idx="2747">
                  <c:v>46.911999999999999</c:v>
                </c:pt>
                <c:pt idx="2748">
                  <c:v>47.332999999999998</c:v>
                </c:pt>
                <c:pt idx="2749">
                  <c:v>47.491</c:v>
                </c:pt>
                <c:pt idx="2750">
                  <c:v>48.823</c:v>
                </c:pt>
                <c:pt idx="2751">
                  <c:v>48.39</c:v>
                </c:pt>
                <c:pt idx="2752">
                  <c:v>47.704999999999998</c:v>
                </c:pt>
                <c:pt idx="2753">
                  <c:v>47.802999999999997</c:v>
                </c:pt>
                <c:pt idx="2754">
                  <c:v>47.881</c:v>
                </c:pt>
                <c:pt idx="2755">
                  <c:v>47.078000000000003</c:v>
                </c:pt>
                <c:pt idx="2756">
                  <c:v>46.194000000000003</c:v>
                </c:pt>
                <c:pt idx="2757">
                  <c:v>47.247</c:v>
                </c:pt>
                <c:pt idx="2758">
                  <c:v>46.424999999999997</c:v>
                </c:pt>
                <c:pt idx="2759">
                  <c:v>49.905999999999999</c:v>
                </c:pt>
                <c:pt idx="2760">
                  <c:v>50.387</c:v>
                </c:pt>
                <c:pt idx="2761">
                  <c:v>50.387</c:v>
                </c:pt>
                <c:pt idx="2762">
                  <c:v>49.886000000000003</c:v>
                </c:pt>
                <c:pt idx="2763">
                  <c:v>48.686</c:v>
                </c:pt>
                <c:pt idx="2764">
                  <c:v>48.466000000000001</c:v>
                </c:pt>
                <c:pt idx="2765">
                  <c:v>48.466000000000001</c:v>
                </c:pt>
                <c:pt idx="2766">
                  <c:v>48.124000000000002</c:v>
                </c:pt>
                <c:pt idx="2767">
                  <c:v>51.05</c:v>
                </c:pt>
                <c:pt idx="2768">
                  <c:v>53.948999999999998</c:v>
                </c:pt>
                <c:pt idx="2769">
                  <c:v>54.634999999999998</c:v>
                </c:pt>
                <c:pt idx="2770">
                  <c:v>54.148000000000003</c:v>
                </c:pt>
                <c:pt idx="2771">
                  <c:v>56.454999999999998</c:v>
                </c:pt>
                <c:pt idx="2772">
                  <c:v>59.631999999999998</c:v>
                </c:pt>
                <c:pt idx="2773">
                  <c:v>59.871000000000002</c:v>
                </c:pt>
                <c:pt idx="2774">
                  <c:v>59.569000000000003</c:v>
                </c:pt>
                <c:pt idx="2775">
                  <c:v>58.889000000000003</c:v>
                </c:pt>
                <c:pt idx="2776">
                  <c:v>57.29</c:v>
                </c:pt>
                <c:pt idx="2777">
                  <c:v>55.465000000000003</c:v>
                </c:pt>
                <c:pt idx="2778">
                  <c:v>54.869</c:v>
                </c:pt>
                <c:pt idx="2779">
                  <c:v>55.521999999999998</c:v>
                </c:pt>
                <c:pt idx="2780">
                  <c:v>57.616999999999997</c:v>
                </c:pt>
                <c:pt idx="2781">
                  <c:v>57.034999999999997</c:v>
                </c:pt>
                <c:pt idx="2782">
                  <c:v>58.636000000000003</c:v>
                </c:pt>
                <c:pt idx="2783">
                  <c:v>57.95</c:v>
                </c:pt>
                <c:pt idx="2784">
                  <c:v>57.41</c:v>
                </c:pt>
                <c:pt idx="2785">
                  <c:v>57.203000000000003</c:v>
                </c:pt>
                <c:pt idx="2786">
                  <c:v>56.854999999999997</c:v>
                </c:pt>
                <c:pt idx="2787">
                  <c:v>57.872</c:v>
                </c:pt>
                <c:pt idx="2788">
                  <c:v>58.189</c:v>
                </c:pt>
                <c:pt idx="2789">
                  <c:v>58.134</c:v>
                </c:pt>
                <c:pt idx="2790">
                  <c:v>58.134</c:v>
                </c:pt>
                <c:pt idx="2791">
                  <c:v>56.814999999999998</c:v>
                </c:pt>
                <c:pt idx="2792">
                  <c:v>56.027999999999999</c:v>
                </c:pt>
                <c:pt idx="2793">
                  <c:v>55.420999999999999</c:v>
                </c:pt>
                <c:pt idx="2794">
                  <c:v>55.420999999999999</c:v>
                </c:pt>
                <c:pt idx="2795">
                  <c:v>55.957999999999998</c:v>
                </c:pt>
                <c:pt idx="2796">
                  <c:v>56.548999999999999</c:v>
                </c:pt>
                <c:pt idx="2797">
                  <c:v>56.094999999999999</c:v>
                </c:pt>
                <c:pt idx="2798">
                  <c:v>58.762999999999998</c:v>
                </c:pt>
                <c:pt idx="2799">
                  <c:v>60.02</c:v>
                </c:pt>
                <c:pt idx="2800">
                  <c:v>62.145000000000003</c:v>
                </c:pt>
                <c:pt idx="2801">
                  <c:v>65.503</c:v>
                </c:pt>
                <c:pt idx="2802">
                  <c:v>65.819999999999993</c:v>
                </c:pt>
                <c:pt idx="2803">
                  <c:v>65.378</c:v>
                </c:pt>
                <c:pt idx="2804">
                  <c:v>65.052999999999997</c:v>
                </c:pt>
                <c:pt idx="2805">
                  <c:v>64.257999999999996</c:v>
                </c:pt>
                <c:pt idx="2806">
                  <c:v>62.588000000000001</c:v>
                </c:pt>
                <c:pt idx="2807">
                  <c:v>61.543999999999997</c:v>
                </c:pt>
                <c:pt idx="2808">
                  <c:v>61.823999999999998</c:v>
                </c:pt>
                <c:pt idx="2809">
                  <c:v>62.802</c:v>
                </c:pt>
                <c:pt idx="2810">
                  <c:v>62.146000000000001</c:v>
                </c:pt>
                <c:pt idx="2811">
                  <c:v>63.036000000000001</c:v>
                </c:pt>
                <c:pt idx="2812">
                  <c:v>64.427999999999997</c:v>
                </c:pt>
                <c:pt idx="2813">
                  <c:v>66.685000000000002</c:v>
                </c:pt>
                <c:pt idx="2814">
                  <c:v>66.685000000000002</c:v>
                </c:pt>
                <c:pt idx="2815">
                  <c:v>65.212000000000003</c:v>
                </c:pt>
                <c:pt idx="2816">
                  <c:v>65.212000000000003</c:v>
                </c:pt>
                <c:pt idx="2817">
                  <c:v>64.191000000000003</c:v>
                </c:pt>
                <c:pt idx="2818">
                  <c:v>63.146000000000001</c:v>
                </c:pt>
                <c:pt idx="2819">
                  <c:v>63.146000000000001</c:v>
                </c:pt>
                <c:pt idx="2820">
                  <c:v>63.841000000000001</c:v>
                </c:pt>
                <c:pt idx="2821">
                  <c:v>66.28</c:v>
                </c:pt>
                <c:pt idx="2822">
                  <c:v>66.153000000000006</c:v>
                </c:pt>
                <c:pt idx="2823">
                  <c:v>66.153000000000006</c:v>
                </c:pt>
                <c:pt idx="2824">
                  <c:v>66.153000000000006</c:v>
                </c:pt>
                <c:pt idx="2825">
                  <c:v>65.775999999999996</c:v>
                </c:pt>
                <c:pt idx="2826">
                  <c:v>65.887</c:v>
                </c:pt>
                <c:pt idx="2827">
                  <c:v>65.257999999999996</c:v>
                </c:pt>
                <c:pt idx="2828">
                  <c:v>65.257999999999996</c:v>
                </c:pt>
                <c:pt idx="2829">
                  <c:v>65.257999999999996</c:v>
                </c:pt>
                <c:pt idx="2830">
                  <c:v>68.067999999999998</c:v>
                </c:pt>
                <c:pt idx="2831">
                  <c:v>68.067999999999998</c:v>
                </c:pt>
                <c:pt idx="2832">
                  <c:v>67.272999999999996</c:v>
                </c:pt>
                <c:pt idx="2833">
                  <c:v>67.272999999999996</c:v>
                </c:pt>
                <c:pt idx="2834">
                  <c:v>67.272999999999996</c:v>
                </c:pt>
                <c:pt idx="2835">
                  <c:v>63.058</c:v>
                </c:pt>
                <c:pt idx="2836">
                  <c:v>61.68</c:v>
                </c:pt>
                <c:pt idx="2837">
                  <c:v>60.52</c:v>
                </c:pt>
                <c:pt idx="2838">
                  <c:v>60.52</c:v>
                </c:pt>
                <c:pt idx="2839">
                  <c:v>60.52</c:v>
                </c:pt>
                <c:pt idx="2840">
                  <c:v>59.155000000000001</c:v>
                </c:pt>
                <c:pt idx="2841">
                  <c:v>58.319000000000003</c:v>
                </c:pt>
                <c:pt idx="2842">
                  <c:v>57.204000000000001</c:v>
                </c:pt>
                <c:pt idx="2843">
                  <c:v>57.204000000000001</c:v>
                </c:pt>
                <c:pt idx="2844">
                  <c:v>57.573999999999998</c:v>
                </c:pt>
                <c:pt idx="2845">
                  <c:v>57.573999999999998</c:v>
                </c:pt>
                <c:pt idx="2846">
                  <c:v>61.392000000000003</c:v>
                </c:pt>
                <c:pt idx="2847">
                  <c:v>62.005000000000003</c:v>
                </c:pt>
                <c:pt idx="2848">
                  <c:v>62.005000000000003</c:v>
                </c:pt>
                <c:pt idx="2849">
                  <c:v>63.03</c:v>
                </c:pt>
                <c:pt idx="2850">
                  <c:v>66.564999999999998</c:v>
                </c:pt>
                <c:pt idx="2851">
                  <c:v>70.198999999999998</c:v>
                </c:pt>
                <c:pt idx="2852">
                  <c:v>70.198999999999998</c:v>
                </c:pt>
                <c:pt idx="2853">
                  <c:v>70.198999999999998</c:v>
                </c:pt>
                <c:pt idx="2854">
                  <c:v>72.099000000000004</c:v>
                </c:pt>
                <c:pt idx="2855">
                  <c:v>72.155000000000001</c:v>
                </c:pt>
                <c:pt idx="2856">
                  <c:v>71.162000000000006</c:v>
                </c:pt>
                <c:pt idx="2857">
                  <c:v>71.162000000000006</c:v>
                </c:pt>
                <c:pt idx="2858">
                  <c:v>71.162000000000006</c:v>
                </c:pt>
                <c:pt idx="2859">
                  <c:v>69.260000000000005</c:v>
                </c:pt>
                <c:pt idx="2860">
                  <c:v>69.241</c:v>
                </c:pt>
                <c:pt idx="2861">
                  <c:v>68.814999999999998</c:v>
                </c:pt>
                <c:pt idx="2862">
                  <c:v>68.814999999999998</c:v>
                </c:pt>
                <c:pt idx="2863">
                  <c:v>68.814999999999998</c:v>
                </c:pt>
                <c:pt idx="2864">
                  <c:v>67.311999999999998</c:v>
                </c:pt>
                <c:pt idx="2865">
                  <c:v>66.141000000000005</c:v>
                </c:pt>
                <c:pt idx="2866">
                  <c:v>66.763999999999996</c:v>
                </c:pt>
                <c:pt idx="2867">
                  <c:v>66.763999999999996</c:v>
                </c:pt>
                <c:pt idx="2868">
                  <c:v>66.763999999999996</c:v>
                </c:pt>
                <c:pt idx="2869">
                  <c:v>68.037999999999997</c:v>
                </c:pt>
                <c:pt idx="2870">
                  <c:v>67.933000000000007</c:v>
                </c:pt>
                <c:pt idx="2871">
                  <c:v>68.129000000000005</c:v>
                </c:pt>
                <c:pt idx="2872">
                  <c:v>68.129000000000005</c:v>
                </c:pt>
                <c:pt idx="2873">
                  <c:v>68.561999999999998</c:v>
                </c:pt>
                <c:pt idx="2874">
                  <c:v>68.561999999999998</c:v>
                </c:pt>
                <c:pt idx="2875">
                  <c:v>68.658000000000001</c:v>
                </c:pt>
                <c:pt idx="2876">
                  <c:v>68.326999999999998</c:v>
                </c:pt>
                <c:pt idx="2877">
                  <c:v>68.326999999999998</c:v>
                </c:pt>
                <c:pt idx="2878">
                  <c:v>69.781000000000006</c:v>
                </c:pt>
                <c:pt idx="2879">
                  <c:v>71.501999999999995</c:v>
                </c:pt>
                <c:pt idx="2880">
                  <c:v>72.661000000000001</c:v>
                </c:pt>
                <c:pt idx="2881">
                  <c:v>72.661000000000001</c:v>
                </c:pt>
                <c:pt idx="2882">
                  <c:v>72.661000000000001</c:v>
                </c:pt>
                <c:pt idx="2883">
                  <c:v>71.986000000000004</c:v>
                </c:pt>
                <c:pt idx="2884">
                  <c:v>71.966999999999999</c:v>
                </c:pt>
                <c:pt idx="2885">
                  <c:v>71.483999999999995</c:v>
                </c:pt>
                <c:pt idx="2886">
                  <c:v>71.483999999999995</c:v>
                </c:pt>
                <c:pt idx="2887">
                  <c:v>71.483999999999995</c:v>
                </c:pt>
                <c:pt idx="2888">
                  <c:v>69.569000000000003</c:v>
                </c:pt>
                <c:pt idx="2889">
                  <c:v>69.555000000000007</c:v>
                </c:pt>
                <c:pt idx="2890">
                  <c:v>68.558999999999997</c:v>
                </c:pt>
                <c:pt idx="2891">
                  <c:v>68.558999999999997</c:v>
                </c:pt>
                <c:pt idx="2892">
                  <c:v>68.558999999999997</c:v>
                </c:pt>
                <c:pt idx="2893">
                  <c:v>68.518000000000001</c:v>
                </c:pt>
                <c:pt idx="2894">
                  <c:v>68.876000000000005</c:v>
                </c:pt>
                <c:pt idx="2895">
                  <c:v>68.662000000000006</c:v>
                </c:pt>
                <c:pt idx="2896">
                  <c:v>68.662000000000006</c:v>
                </c:pt>
                <c:pt idx="2897">
                  <c:v>68.596000000000004</c:v>
                </c:pt>
                <c:pt idx="2898">
                  <c:v>71.450999999999993</c:v>
                </c:pt>
                <c:pt idx="2899">
                  <c:v>72.355000000000004</c:v>
                </c:pt>
                <c:pt idx="2900">
                  <c:v>70.948999999999998</c:v>
                </c:pt>
                <c:pt idx="2901">
                  <c:v>71.007000000000005</c:v>
                </c:pt>
                <c:pt idx="2902">
                  <c:v>71.966999999999999</c:v>
                </c:pt>
                <c:pt idx="2903">
                  <c:v>71.966999999999999</c:v>
                </c:pt>
                <c:pt idx="2904">
                  <c:v>71.960999999999999</c:v>
                </c:pt>
                <c:pt idx="2905">
                  <c:v>71.465000000000003</c:v>
                </c:pt>
                <c:pt idx="2906">
                  <c:v>71.465000000000003</c:v>
                </c:pt>
                <c:pt idx="2907">
                  <c:v>75.066000000000003</c:v>
                </c:pt>
                <c:pt idx="2908">
                  <c:v>76.992000000000004</c:v>
                </c:pt>
                <c:pt idx="2909">
                  <c:v>78.742000000000004</c:v>
                </c:pt>
                <c:pt idx="2910">
                  <c:v>78.742000000000004</c:v>
                </c:pt>
                <c:pt idx="2911">
                  <c:v>78.742000000000004</c:v>
                </c:pt>
                <c:pt idx="2912">
                  <c:v>78.912000000000006</c:v>
                </c:pt>
                <c:pt idx="2913">
                  <c:v>78.927999999999997</c:v>
                </c:pt>
                <c:pt idx="2914">
                  <c:v>76.572000000000003</c:v>
                </c:pt>
                <c:pt idx="2915">
                  <c:v>76.572000000000003</c:v>
                </c:pt>
                <c:pt idx="2916">
                  <c:v>76.572000000000003</c:v>
                </c:pt>
                <c:pt idx="2917">
                  <c:v>74.959000000000003</c:v>
                </c:pt>
                <c:pt idx="2918">
                  <c:v>74.959000000000003</c:v>
                </c:pt>
                <c:pt idx="2919">
                  <c:v>74.959000000000003</c:v>
                </c:pt>
                <c:pt idx="2920">
                  <c:v>74.959000000000003</c:v>
                </c:pt>
                <c:pt idx="2921">
                  <c:v>74.959000000000003</c:v>
                </c:pt>
                <c:pt idx="2922">
                  <c:v>74.617999999999995</c:v>
                </c:pt>
                <c:pt idx="2923">
                  <c:v>74.316999999999993</c:v>
                </c:pt>
                <c:pt idx="2924">
                  <c:v>72.319000000000003</c:v>
                </c:pt>
                <c:pt idx="2925">
                  <c:v>72.319000000000003</c:v>
                </c:pt>
                <c:pt idx="2926">
                  <c:v>72.319000000000003</c:v>
                </c:pt>
                <c:pt idx="2927">
                  <c:v>70.635000000000005</c:v>
                </c:pt>
                <c:pt idx="2928">
                  <c:v>70.034999999999997</c:v>
                </c:pt>
                <c:pt idx="2929">
                  <c:v>69.863</c:v>
                </c:pt>
                <c:pt idx="2930">
                  <c:v>69.863</c:v>
                </c:pt>
                <c:pt idx="2931">
                  <c:v>82.1</c:v>
                </c:pt>
                <c:pt idx="2932">
                  <c:v>82.1</c:v>
                </c:pt>
                <c:pt idx="2933">
                  <c:v>82.403000000000006</c:v>
                </c:pt>
                <c:pt idx="2934">
                  <c:v>82.230999999999995</c:v>
                </c:pt>
                <c:pt idx="2935">
                  <c:v>82.230999999999995</c:v>
                </c:pt>
                <c:pt idx="2936">
                  <c:v>81.262</c:v>
                </c:pt>
                <c:pt idx="2937">
                  <c:v>80.878</c:v>
                </c:pt>
                <c:pt idx="2938">
                  <c:v>82.384</c:v>
                </c:pt>
                <c:pt idx="2939">
                  <c:v>82.384</c:v>
                </c:pt>
                <c:pt idx="2940">
                  <c:v>82.384</c:v>
                </c:pt>
                <c:pt idx="2941">
                  <c:v>78.908000000000001</c:v>
                </c:pt>
                <c:pt idx="2942">
                  <c:v>78.978999999999999</c:v>
                </c:pt>
                <c:pt idx="2943">
                  <c:v>78.347999999999999</c:v>
                </c:pt>
                <c:pt idx="2944">
                  <c:v>78.375</c:v>
                </c:pt>
                <c:pt idx="2945">
                  <c:v>77.691000000000003</c:v>
                </c:pt>
                <c:pt idx="2946">
                  <c:v>75.957999999999998</c:v>
                </c:pt>
                <c:pt idx="2947">
                  <c:v>75.820999999999998</c:v>
                </c:pt>
                <c:pt idx="2948">
                  <c:v>75.820999999999998</c:v>
                </c:pt>
                <c:pt idx="2949">
                  <c:v>75.731999999999999</c:v>
                </c:pt>
                <c:pt idx="2950">
                  <c:v>75.518000000000001</c:v>
                </c:pt>
                <c:pt idx="2951">
                  <c:v>73.513000000000005</c:v>
                </c:pt>
                <c:pt idx="2952">
                  <c:v>73.302000000000007</c:v>
                </c:pt>
                <c:pt idx="2953">
                  <c:v>73.302000000000007</c:v>
                </c:pt>
                <c:pt idx="2954">
                  <c:v>73.123999999999995</c:v>
                </c:pt>
                <c:pt idx="2955">
                  <c:v>73.123999999999995</c:v>
                </c:pt>
                <c:pt idx="2956">
                  <c:v>73.123999999999995</c:v>
                </c:pt>
                <c:pt idx="2957">
                  <c:v>73.141999999999996</c:v>
                </c:pt>
                <c:pt idx="2958">
                  <c:v>72.805000000000007</c:v>
                </c:pt>
                <c:pt idx="2959">
                  <c:v>72.805000000000007</c:v>
                </c:pt>
                <c:pt idx="2960">
                  <c:v>72.805000000000007</c:v>
                </c:pt>
                <c:pt idx="2961">
                  <c:v>73.295000000000002</c:v>
                </c:pt>
                <c:pt idx="2962">
                  <c:v>73.295000000000002</c:v>
                </c:pt>
                <c:pt idx="2963">
                  <c:v>73.248000000000005</c:v>
                </c:pt>
                <c:pt idx="2964">
                  <c:v>73.248000000000005</c:v>
                </c:pt>
                <c:pt idx="2965">
                  <c:v>72.742999999999995</c:v>
                </c:pt>
                <c:pt idx="2966">
                  <c:v>57.213000000000001</c:v>
                </c:pt>
                <c:pt idx="2967">
                  <c:v>52.84</c:v>
                </c:pt>
                <c:pt idx="2968">
                  <c:v>52.84</c:v>
                </c:pt>
                <c:pt idx="2969">
                  <c:v>52.423000000000002</c:v>
                </c:pt>
                <c:pt idx="2970">
                  <c:v>52.402000000000001</c:v>
                </c:pt>
                <c:pt idx="2971">
                  <c:v>52.536000000000001</c:v>
                </c:pt>
                <c:pt idx="2972">
                  <c:v>52.378</c:v>
                </c:pt>
                <c:pt idx="2973">
                  <c:v>52.192</c:v>
                </c:pt>
                <c:pt idx="2974">
                  <c:v>53.021000000000001</c:v>
                </c:pt>
                <c:pt idx="2975">
                  <c:v>55.75</c:v>
                </c:pt>
                <c:pt idx="2976">
                  <c:v>55.826000000000001</c:v>
                </c:pt>
                <c:pt idx="2977">
                  <c:v>57.682000000000002</c:v>
                </c:pt>
                <c:pt idx="2978">
                  <c:v>59.375</c:v>
                </c:pt>
                <c:pt idx="2979">
                  <c:v>59.637999999999998</c:v>
                </c:pt>
                <c:pt idx="2980">
                  <c:v>61.182000000000002</c:v>
                </c:pt>
                <c:pt idx="2981">
                  <c:v>61.933</c:v>
                </c:pt>
                <c:pt idx="2982">
                  <c:v>67.638000000000005</c:v>
                </c:pt>
                <c:pt idx="2983">
                  <c:v>70.018000000000001</c:v>
                </c:pt>
                <c:pt idx="2984">
                  <c:v>69.831000000000003</c:v>
                </c:pt>
                <c:pt idx="2985">
                  <c:v>71.025999999999996</c:v>
                </c:pt>
                <c:pt idx="2986">
                  <c:v>70.650999999999996</c:v>
                </c:pt>
                <c:pt idx="2987">
                  <c:v>71.584999999999994</c:v>
                </c:pt>
                <c:pt idx="2988">
                  <c:v>71.058000000000007</c:v>
                </c:pt>
                <c:pt idx="2989">
                  <c:v>70.216999999999999</c:v>
                </c:pt>
                <c:pt idx="2990">
                  <c:v>69.576999999999998</c:v>
                </c:pt>
                <c:pt idx="2991">
                  <c:v>70.893000000000001</c:v>
                </c:pt>
                <c:pt idx="2992">
                  <c:v>70.867000000000004</c:v>
                </c:pt>
                <c:pt idx="2993">
                  <c:v>70.867000000000004</c:v>
                </c:pt>
                <c:pt idx="2994">
                  <c:v>68.745999999999995</c:v>
                </c:pt>
                <c:pt idx="2995">
                  <c:v>67.323999999999998</c:v>
                </c:pt>
                <c:pt idx="2996">
                  <c:v>66.942999999999998</c:v>
                </c:pt>
                <c:pt idx="2997">
                  <c:v>66.942999999999998</c:v>
                </c:pt>
                <c:pt idx="2998">
                  <c:v>65.731999999999999</c:v>
                </c:pt>
                <c:pt idx="2999">
                  <c:v>60.151000000000003</c:v>
                </c:pt>
                <c:pt idx="3000">
                  <c:v>57.375</c:v>
                </c:pt>
                <c:pt idx="3001">
                  <c:v>56.445</c:v>
                </c:pt>
                <c:pt idx="3002">
                  <c:v>55.777999999999999</c:v>
                </c:pt>
                <c:pt idx="3003">
                  <c:v>56.53</c:v>
                </c:pt>
                <c:pt idx="3004">
                  <c:v>57.337000000000003</c:v>
                </c:pt>
                <c:pt idx="3005">
                  <c:v>56.862000000000002</c:v>
                </c:pt>
                <c:pt idx="3006">
                  <c:v>56.311999999999998</c:v>
                </c:pt>
                <c:pt idx="3007">
                  <c:v>57.701999999999998</c:v>
                </c:pt>
                <c:pt idx="3008">
                  <c:v>58.463000000000001</c:v>
                </c:pt>
                <c:pt idx="3009">
                  <c:v>59.031999999999996</c:v>
                </c:pt>
                <c:pt idx="3010">
                  <c:v>61.588000000000001</c:v>
                </c:pt>
                <c:pt idx="3011">
                  <c:v>63.65</c:v>
                </c:pt>
                <c:pt idx="3012">
                  <c:v>65.587999999999994</c:v>
                </c:pt>
                <c:pt idx="3013">
                  <c:v>65.477999999999994</c:v>
                </c:pt>
                <c:pt idx="3014">
                  <c:v>66.902000000000001</c:v>
                </c:pt>
                <c:pt idx="3015">
                  <c:v>67.504999999999995</c:v>
                </c:pt>
                <c:pt idx="3016">
                  <c:v>67.984999999999999</c:v>
                </c:pt>
                <c:pt idx="3017">
                  <c:v>66.688999999999993</c:v>
                </c:pt>
                <c:pt idx="3018">
                  <c:v>64.611999999999995</c:v>
                </c:pt>
                <c:pt idx="3019">
                  <c:v>63.497</c:v>
                </c:pt>
                <c:pt idx="3020">
                  <c:v>62.905999999999999</c:v>
                </c:pt>
                <c:pt idx="3021">
                  <c:v>62.774000000000001</c:v>
                </c:pt>
                <c:pt idx="3022">
                  <c:v>62.774000000000001</c:v>
                </c:pt>
                <c:pt idx="3023">
                  <c:v>59.332000000000001</c:v>
                </c:pt>
                <c:pt idx="3024">
                  <c:v>55.914999999999999</c:v>
                </c:pt>
                <c:pt idx="3025">
                  <c:v>54.546999999999997</c:v>
                </c:pt>
                <c:pt idx="3026">
                  <c:v>54.546999999999997</c:v>
                </c:pt>
                <c:pt idx="3027">
                  <c:v>53.432000000000002</c:v>
                </c:pt>
                <c:pt idx="3028">
                  <c:v>50.851999999999997</c:v>
                </c:pt>
                <c:pt idx="3029">
                  <c:v>52.070999999999998</c:v>
                </c:pt>
                <c:pt idx="3030">
                  <c:v>52.154000000000003</c:v>
                </c:pt>
                <c:pt idx="3031">
                  <c:v>51.197000000000003</c:v>
                </c:pt>
                <c:pt idx="3032">
                  <c:v>50.168999999999997</c:v>
                </c:pt>
                <c:pt idx="3033">
                  <c:v>47.268000000000001</c:v>
                </c:pt>
                <c:pt idx="3034">
                  <c:v>47.026000000000003</c:v>
                </c:pt>
                <c:pt idx="3035">
                  <c:v>47.46</c:v>
                </c:pt>
                <c:pt idx="3036">
                  <c:v>46.656999999999996</c:v>
                </c:pt>
                <c:pt idx="3037">
                  <c:v>45.540999999999997</c:v>
                </c:pt>
                <c:pt idx="3038">
                  <c:v>42.71</c:v>
                </c:pt>
                <c:pt idx="3039">
                  <c:v>43.143000000000001</c:v>
                </c:pt>
                <c:pt idx="3040">
                  <c:v>42.677999999999997</c:v>
                </c:pt>
                <c:pt idx="3041">
                  <c:v>40.597999999999999</c:v>
                </c:pt>
                <c:pt idx="3042">
                  <c:v>39.375999999999998</c:v>
                </c:pt>
                <c:pt idx="3043">
                  <c:v>43.347000000000001</c:v>
                </c:pt>
                <c:pt idx="3044">
                  <c:v>44.811</c:v>
                </c:pt>
                <c:pt idx="3045">
                  <c:v>45.156999999999996</c:v>
                </c:pt>
                <c:pt idx="3046">
                  <c:v>45.156999999999996</c:v>
                </c:pt>
                <c:pt idx="3047">
                  <c:v>45.511000000000003</c:v>
                </c:pt>
                <c:pt idx="3048">
                  <c:v>45.511000000000003</c:v>
                </c:pt>
                <c:pt idx="3049">
                  <c:v>44.860999999999997</c:v>
                </c:pt>
                <c:pt idx="3050">
                  <c:v>43.667999999999999</c:v>
                </c:pt>
                <c:pt idx="3051">
                  <c:v>44.098999999999997</c:v>
                </c:pt>
                <c:pt idx="3052">
                  <c:v>41.786999999999999</c:v>
                </c:pt>
                <c:pt idx="3053">
                  <c:v>40.396000000000001</c:v>
                </c:pt>
                <c:pt idx="3054">
                  <c:v>39.555999999999997</c:v>
                </c:pt>
                <c:pt idx="3055">
                  <c:v>39.555999999999997</c:v>
                </c:pt>
                <c:pt idx="3056">
                  <c:v>39.5</c:v>
                </c:pt>
                <c:pt idx="3057">
                  <c:v>40.451999999999998</c:v>
                </c:pt>
                <c:pt idx="3058">
                  <c:v>38.295999999999999</c:v>
                </c:pt>
                <c:pt idx="3059">
                  <c:v>37.915999999999997</c:v>
                </c:pt>
                <c:pt idx="3060">
                  <c:v>37.207000000000001</c:v>
                </c:pt>
                <c:pt idx="3061">
                  <c:v>40.534999999999997</c:v>
                </c:pt>
                <c:pt idx="3062">
                  <c:v>45.600999999999999</c:v>
                </c:pt>
                <c:pt idx="3063">
                  <c:v>45.616</c:v>
                </c:pt>
                <c:pt idx="3064">
                  <c:v>47.680999999999997</c:v>
                </c:pt>
                <c:pt idx="3065">
                  <c:v>50.685000000000002</c:v>
                </c:pt>
                <c:pt idx="3066">
                  <c:v>50.994</c:v>
                </c:pt>
                <c:pt idx="3067">
                  <c:v>50.902000000000001</c:v>
                </c:pt>
                <c:pt idx="3068">
                  <c:v>49.686999999999998</c:v>
                </c:pt>
                <c:pt idx="3069">
                  <c:v>49.128</c:v>
                </c:pt>
                <c:pt idx="3070">
                  <c:v>47.680999999999997</c:v>
                </c:pt>
                <c:pt idx="3071">
                  <c:v>46.832999999999998</c:v>
                </c:pt>
                <c:pt idx="3072">
                  <c:v>45.38</c:v>
                </c:pt>
                <c:pt idx="3073">
                  <c:v>45.262999999999998</c:v>
                </c:pt>
                <c:pt idx="3074">
                  <c:v>46.521000000000001</c:v>
                </c:pt>
                <c:pt idx="3075">
                  <c:v>46.014000000000003</c:v>
                </c:pt>
                <c:pt idx="3076">
                  <c:v>44.956000000000003</c:v>
                </c:pt>
                <c:pt idx="3077">
                  <c:v>44.948</c:v>
                </c:pt>
                <c:pt idx="3078">
                  <c:v>45.103999999999999</c:v>
                </c:pt>
                <c:pt idx="3079">
                  <c:v>44.481999999999999</c:v>
                </c:pt>
                <c:pt idx="3080">
                  <c:v>44.360999999999997</c:v>
                </c:pt>
                <c:pt idx="3081">
                  <c:v>49.323999999999998</c:v>
                </c:pt>
                <c:pt idx="3082">
                  <c:v>50.406999999999996</c:v>
                </c:pt>
                <c:pt idx="3083">
                  <c:v>50.095999999999997</c:v>
                </c:pt>
                <c:pt idx="3084">
                  <c:v>50.095999999999997</c:v>
                </c:pt>
                <c:pt idx="3085">
                  <c:v>49.463000000000001</c:v>
                </c:pt>
                <c:pt idx="3086">
                  <c:v>48.414999999999999</c:v>
                </c:pt>
                <c:pt idx="3087">
                  <c:v>47.558</c:v>
                </c:pt>
                <c:pt idx="3088">
                  <c:v>48.104999999999997</c:v>
                </c:pt>
                <c:pt idx="3089">
                  <c:v>48.783999999999999</c:v>
                </c:pt>
                <c:pt idx="3090">
                  <c:v>47.898000000000003</c:v>
                </c:pt>
                <c:pt idx="3091">
                  <c:v>50.232999999999997</c:v>
                </c:pt>
                <c:pt idx="3092">
                  <c:v>50.174999999999997</c:v>
                </c:pt>
                <c:pt idx="3093">
                  <c:v>49.84</c:v>
                </c:pt>
                <c:pt idx="3094">
                  <c:v>49.216999999999999</c:v>
                </c:pt>
                <c:pt idx="3095">
                  <c:v>50.082999999999998</c:v>
                </c:pt>
                <c:pt idx="3096">
                  <c:v>49.106999999999999</c:v>
                </c:pt>
                <c:pt idx="3097">
                  <c:v>48.487000000000002</c:v>
                </c:pt>
                <c:pt idx="3098">
                  <c:v>47.802</c:v>
                </c:pt>
                <c:pt idx="3099">
                  <c:v>46.671999999999997</c:v>
                </c:pt>
                <c:pt idx="3100">
                  <c:v>46.518000000000001</c:v>
                </c:pt>
                <c:pt idx="3101">
                  <c:v>46.104999999999997</c:v>
                </c:pt>
                <c:pt idx="3102">
                  <c:v>46.104999999999997</c:v>
                </c:pt>
                <c:pt idx="3103">
                  <c:v>45.585000000000001</c:v>
                </c:pt>
                <c:pt idx="3104">
                  <c:v>44.710999999999999</c:v>
                </c:pt>
                <c:pt idx="3105">
                  <c:v>44.008000000000003</c:v>
                </c:pt>
                <c:pt idx="3106">
                  <c:v>44.295999999999999</c:v>
                </c:pt>
                <c:pt idx="3107">
                  <c:v>44.281999999999996</c:v>
                </c:pt>
                <c:pt idx="3108">
                  <c:v>44.094999999999999</c:v>
                </c:pt>
                <c:pt idx="3109">
                  <c:v>43.72</c:v>
                </c:pt>
                <c:pt idx="3110">
                  <c:v>45.113999999999997</c:v>
                </c:pt>
                <c:pt idx="3111">
                  <c:v>45.615000000000002</c:v>
                </c:pt>
                <c:pt idx="3112">
                  <c:v>46</c:v>
                </c:pt>
                <c:pt idx="3113">
                  <c:v>46</c:v>
                </c:pt>
                <c:pt idx="3114">
                  <c:v>45.951999999999998</c:v>
                </c:pt>
                <c:pt idx="3115">
                  <c:v>44.103000000000002</c:v>
                </c:pt>
                <c:pt idx="3116">
                  <c:v>44.555999999999997</c:v>
                </c:pt>
                <c:pt idx="3117">
                  <c:v>44.497</c:v>
                </c:pt>
                <c:pt idx="3118">
                  <c:v>43.746000000000002</c:v>
                </c:pt>
                <c:pt idx="3119">
                  <c:v>43.93</c:v>
                </c:pt>
                <c:pt idx="3120">
                  <c:v>43.863</c:v>
                </c:pt>
                <c:pt idx="3121">
                  <c:v>43.863</c:v>
                </c:pt>
                <c:pt idx="3122">
                  <c:v>43.935000000000002</c:v>
                </c:pt>
                <c:pt idx="3123">
                  <c:v>43.134</c:v>
                </c:pt>
                <c:pt idx="3124">
                  <c:v>43.448</c:v>
                </c:pt>
                <c:pt idx="3125">
                  <c:v>43.140999999999998</c:v>
                </c:pt>
                <c:pt idx="3126">
                  <c:v>42.651000000000003</c:v>
                </c:pt>
                <c:pt idx="3127">
                  <c:v>41.536000000000001</c:v>
                </c:pt>
                <c:pt idx="3128">
                  <c:v>42.459000000000003</c:v>
                </c:pt>
                <c:pt idx="3129">
                  <c:v>42.856000000000002</c:v>
                </c:pt>
                <c:pt idx="3130">
                  <c:v>42.073999999999998</c:v>
                </c:pt>
                <c:pt idx="3131">
                  <c:v>41.999000000000002</c:v>
                </c:pt>
                <c:pt idx="3132">
                  <c:v>43.155999999999999</c:v>
                </c:pt>
                <c:pt idx="3133">
                  <c:v>42.289000000000001</c:v>
                </c:pt>
                <c:pt idx="3134">
                  <c:v>41.875999999999998</c:v>
                </c:pt>
                <c:pt idx="3135">
                  <c:v>43.353000000000002</c:v>
                </c:pt>
                <c:pt idx="3136">
                  <c:v>43.845999999999997</c:v>
                </c:pt>
                <c:pt idx="3137">
                  <c:v>43.854999999999997</c:v>
                </c:pt>
                <c:pt idx="3138">
                  <c:v>43.783000000000001</c:v>
                </c:pt>
                <c:pt idx="3139">
                  <c:v>43.259</c:v>
                </c:pt>
                <c:pt idx="3140">
                  <c:v>43.003999999999998</c:v>
                </c:pt>
                <c:pt idx="3141">
                  <c:v>42.86</c:v>
                </c:pt>
                <c:pt idx="3142">
                  <c:v>43.326000000000001</c:v>
                </c:pt>
                <c:pt idx="3143">
                  <c:v>43.47</c:v>
                </c:pt>
                <c:pt idx="3144">
                  <c:v>42.131</c:v>
                </c:pt>
                <c:pt idx="3145">
                  <c:v>41.780999999999999</c:v>
                </c:pt>
                <c:pt idx="3146">
                  <c:v>41.256</c:v>
                </c:pt>
                <c:pt idx="3147">
                  <c:v>40.863</c:v>
                </c:pt>
                <c:pt idx="3148">
                  <c:v>41.305999999999997</c:v>
                </c:pt>
                <c:pt idx="3149">
                  <c:v>41.984999999999999</c:v>
                </c:pt>
                <c:pt idx="3150">
                  <c:v>42.58</c:v>
                </c:pt>
                <c:pt idx="3151">
                  <c:v>42.808999999999997</c:v>
                </c:pt>
                <c:pt idx="3152">
                  <c:v>41.56</c:v>
                </c:pt>
                <c:pt idx="3153">
                  <c:v>42.165999999999997</c:v>
                </c:pt>
                <c:pt idx="3154">
                  <c:v>44.265000000000001</c:v>
                </c:pt>
                <c:pt idx="3155">
                  <c:v>43.868000000000002</c:v>
                </c:pt>
                <c:pt idx="3156">
                  <c:v>42.542000000000002</c:v>
                </c:pt>
                <c:pt idx="3157">
                  <c:v>41.920999999999999</c:v>
                </c:pt>
                <c:pt idx="3158">
                  <c:v>41.478999999999999</c:v>
                </c:pt>
                <c:pt idx="3159">
                  <c:v>40.448</c:v>
                </c:pt>
                <c:pt idx="3160">
                  <c:v>40.326000000000001</c:v>
                </c:pt>
                <c:pt idx="3161">
                  <c:v>39.258000000000003</c:v>
                </c:pt>
                <c:pt idx="3162">
                  <c:v>39.308</c:v>
                </c:pt>
                <c:pt idx="3163">
                  <c:v>39.392000000000003</c:v>
                </c:pt>
                <c:pt idx="3164">
                  <c:v>39.058</c:v>
                </c:pt>
                <c:pt idx="3165">
                  <c:v>39.627000000000002</c:v>
                </c:pt>
                <c:pt idx="3166">
                  <c:v>41.384</c:v>
                </c:pt>
                <c:pt idx="3167">
                  <c:v>43.146999999999998</c:v>
                </c:pt>
                <c:pt idx="3168">
                  <c:v>46.442999999999998</c:v>
                </c:pt>
                <c:pt idx="3169">
                  <c:v>48.573</c:v>
                </c:pt>
                <c:pt idx="3170">
                  <c:v>49.284999999999997</c:v>
                </c:pt>
                <c:pt idx="3171">
                  <c:v>49.073999999999998</c:v>
                </c:pt>
                <c:pt idx="3172">
                  <c:v>49.319000000000003</c:v>
                </c:pt>
                <c:pt idx="3173">
                  <c:v>48.701000000000001</c:v>
                </c:pt>
                <c:pt idx="3174">
                  <c:v>47.886000000000003</c:v>
                </c:pt>
                <c:pt idx="3175">
                  <c:v>47.076999999999998</c:v>
                </c:pt>
                <c:pt idx="3176">
                  <c:v>46.930999999999997</c:v>
                </c:pt>
                <c:pt idx="3177">
                  <c:v>46.930999999999997</c:v>
                </c:pt>
                <c:pt idx="3178">
                  <c:v>46.058999999999997</c:v>
                </c:pt>
                <c:pt idx="3179">
                  <c:v>46.73</c:v>
                </c:pt>
                <c:pt idx="3180">
                  <c:v>46.125</c:v>
                </c:pt>
                <c:pt idx="3181">
                  <c:v>46.116</c:v>
                </c:pt>
                <c:pt idx="3182">
                  <c:v>45.540999999999997</c:v>
                </c:pt>
                <c:pt idx="3183">
                  <c:v>44.057000000000002</c:v>
                </c:pt>
                <c:pt idx="3184">
                  <c:v>43.247</c:v>
                </c:pt>
                <c:pt idx="3185">
                  <c:v>42.137999999999998</c:v>
                </c:pt>
                <c:pt idx="3186">
                  <c:v>40.203000000000003</c:v>
                </c:pt>
                <c:pt idx="3187">
                  <c:v>40.929000000000002</c:v>
                </c:pt>
                <c:pt idx="3188">
                  <c:v>42.179000000000002</c:v>
                </c:pt>
                <c:pt idx="3189">
                  <c:v>42.125</c:v>
                </c:pt>
                <c:pt idx="3190">
                  <c:v>41.109000000000002</c:v>
                </c:pt>
                <c:pt idx="3191">
                  <c:v>40.11</c:v>
                </c:pt>
                <c:pt idx="3192">
                  <c:v>39.161000000000001</c:v>
                </c:pt>
                <c:pt idx="3193">
                  <c:v>37.487000000000002</c:v>
                </c:pt>
                <c:pt idx="3194">
                  <c:v>37.031999999999996</c:v>
                </c:pt>
                <c:pt idx="3195">
                  <c:v>35.326000000000001</c:v>
                </c:pt>
                <c:pt idx="3196">
                  <c:v>35.198999999999998</c:v>
                </c:pt>
                <c:pt idx="3197">
                  <c:v>34.65</c:v>
                </c:pt>
                <c:pt idx="3198">
                  <c:v>33.718000000000004</c:v>
                </c:pt>
                <c:pt idx="3199">
                  <c:v>35.139000000000003</c:v>
                </c:pt>
                <c:pt idx="3200">
                  <c:v>35.414000000000001</c:v>
                </c:pt>
                <c:pt idx="3201">
                  <c:v>37.991999999999997</c:v>
                </c:pt>
                <c:pt idx="3202">
                  <c:v>43.143999999999998</c:v>
                </c:pt>
                <c:pt idx="3203">
                  <c:v>44.67</c:v>
                </c:pt>
                <c:pt idx="3204">
                  <c:v>45.2</c:v>
                </c:pt>
                <c:pt idx="3205">
                  <c:v>46.668999999999997</c:v>
                </c:pt>
                <c:pt idx="3206">
                  <c:v>46.790999999999997</c:v>
                </c:pt>
                <c:pt idx="3207">
                  <c:v>46.148000000000003</c:v>
                </c:pt>
                <c:pt idx="3208">
                  <c:v>45.941000000000003</c:v>
                </c:pt>
                <c:pt idx="3209">
                  <c:v>47.006</c:v>
                </c:pt>
                <c:pt idx="3210">
                  <c:v>48.725000000000001</c:v>
                </c:pt>
                <c:pt idx="3211">
                  <c:v>49.822000000000003</c:v>
                </c:pt>
                <c:pt idx="3212">
                  <c:v>49.734999999999999</c:v>
                </c:pt>
                <c:pt idx="3213">
                  <c:v>50.752000000000002</c:v>
                </c:pt>
                <c:pt idx="3214">
                  <c:v>52.207000000000001</c:v>
                </c:pt>
                <c:pt idx="3215">
                  <c:v>52.71</c:v>
                </c:pt>
                <c:pt idx="3216">
                  <c:v>52.63</c:v>
                </c:pt>
                <c:pt idx="3217">
                  <c:v>53.960999999999999</c:v>
                </c:pt>
                <c:pt idx="3218">
                  <c:v>54.075000000000003</c:v>
                </c:pt>
                <c:pt idx="3219">
                  <c:v>54.378999999999998</c:v>
                </c:pt>
                <c:pt idx="3220">
                  <c:v>54.308999999999997</c:v>
                </c:pt>
                <c:pt idx="3221">
                  <c:v>53.48</c:v>
                </c:pt>
                <c:pt idx="3222">
                  <c:v>53.8</c:v>
                </c:pt>
                <c:pt idx="3223">
                  <c:v>53.533999999999999</c:v>
                </c:pt>
                <c:pt idx="3224">
                  <c:v>53.024000000000001</c:v>
                </c:pt>
                <c:pt idx="3225">
                  <c:v>53.009</c:v>
                </c:pt>
                <c:pt idx="3226">
                  <c:v>50.826000000000001</c:v>
                </c:pt>
                <c:pt idx="3227">
                  <c:v>50.295000000000002</c:v>
                </c:pt>
                <c:pt idx="3228">
                  <c:v>49.47</c:v>
                </c:pt>
                <c:pt idx="3229">
                  <c:v>49.287999999999997</c:v>
                </c:pt>
                <c:pt idx="3230">
                  <c:v>49.304000000000002</c:v>
                </c:pt>
                <c:pt idx="3231">
                  <c:v>48.469000000000001</c:v>
                </c:pt>
                <c:pt idx="3232">
                  <c:v>50.881999999999998</c:v>
                </c:pt>
                <c:pt idx="3233">
                  <c:v>52.637999999999998</c:v>
                </c:pt>
                <c:pt idx="3234">
                  <c:v>54.331000000000003</c:v>
                </c:pt>
                <c:pt idx="3235">
                  <c:v>54.926000000000002</c:v>
                </c:pt>
                <c:pt idx="3236">
                  <c:v>54.759</c:v>
                </c:pt>
                <c:pt idx="3237">
                  <c:v>54.676000000000002</c:v>
                </c:pt>
                <c:pt idx="3238">
                  <c:v>53.856999999999999</c:v>
                </c:pt>
                <c:pt idx="3239">
                  <c:v>54.497999999999998</c:v>
                </c:pt>
                <c:pt idx="3240">
                  <c:v>56.021000000000001</c:v>
                </c:pt>
                <c:pt idx="3241">
                  <c:v>56.744</c:v>
                </c:pt>
                <c:pt idx="3242">
                  <c:v>57.231000000000002</c:v>
                </c:pt>
                <c:pt idx="3243">
                  <c:v>57.228000000000002</c:v>
                </c:pt>
                <c:pt idx="3244">
                  <c:v>56.813000000000002</c:v>
                </c:pt>
                <c:pt idx="3245">
                  <c:v>59.566000000000003</c:v>
                </c:pt>
                <c:pt idx="3246">
                  <c:v>60.651000000000003</c:v>
                </c:pt>
                <c:pt idx="3247">
                  <c:v>60.552999999999997</c:v>
                </c:pt>
                <c:pt idx="3248">
                  <c:v>59.106999999999999</c:v>
                </c:pt>
                <c:pt idx="3249">
                  <c:v>57.204999999999998</c:v>
                </c:pt>
                <c:pt idx="3250">
                  <c:v>56.908000000000001</c:v>
                </c:pt>
                <c:pt idx="3251">
                  <c:v>57.029000000000003</c:v>
                </c:pt>
                <c:pt idx="3252">
                  <c:v>58.515999999999998</c:v>
                </c:pt>
                <c:pt idx="3253">
                  <c:v>58.601999999999997</c:v>
                </c:pt>
                <c:pt idx="3254">
                  <c:v>59.795999999999999</c:v>
                </c:pt>
                <c:pt idx="3255">
                  <c:v>62.567</c:v>
                </c:pt>
                <c:pt idx="3256">
                  <c:v>63.311999999999998</c:v>
                </c:pt>
                <c:pt idx="3257">
                  <c:v>65.268000000000001</c:v>
                </c:pt>
                <c:pt idx="3258">
                  <c:v>66.171000000000006</c:v>
                </c:pt>
                <c:pt idx="3259">
                  <c:v>66.179000000000002</c:v>
                </c:pt>
                <c:pt idx="3260">
                  <c:v>66.391999999999996</c:v>
                </c:pt>
                <c:pt idx="3261">
                  <c:v>66.188000000000002</c:v>
                </c:pt>
                <c:pt idx="3262">
                  <c:v>66.135000000000005</c:v>
                </c:pt>
                <c:pt idx="3263">
                  <c:v>65.585999999999999</c:v>
                </c:pt>
                <c:pt idx="3264">
                  <c:v>65.575999999999993</c:v>
                </c:pt>
                <c:pt idx="3265">
                  <c:v>66.634</c:v>
                </c:pt>
                <c:pt idx="3266">
                  <c:v>66.64</c:v>
                </c:pt>
                <c:pt idx="3267">
                  <c:v>66.451999999999998</c:v>
                </c:pt>
                <c:pt idx="3268">
                  <c:v>66.376000000000005</c:v>
                </c:pt>
                <c:pt idx="3269">
                  <c:v>66.209000000000003</c:v>
                </c:pt>
                <c:pt idx="3270">
                  <c:v>65.762</c:v>
                </c:pt>
                <c:pt idx="3271">
                  <c:v>65.692999999999998</c:v>
                </c:pt>
                <c:pt idx="3272">
                  <c:v>67.373999999999995</c:v>
                </c:pt>
                <c:pt idx="3273">
                  <c:v>68.531999999999996</c:v>
                </c:pt>
                <c:pt idx="3274">
                  <c:v>69.397999999999996</c:v>
                </c:pt>
                <c:pt idx="3275">
                  <c:v>69.58</c:v>
                </c:pt>
                <c:pt idx="3276">
                  <c:v>70.075000000000003</c:v>
                </c:pt>
                <c:pt idx="3277">
                  <c:v>70.334000000000003</c:v>
                </c:pt>
                <c:pt idx="3278">
                  <c:v>71.341999999999999</c:v>
                </c:pt>
                <c:pt idx="3279">
                  <c:v>71.197999999999993</c:v>
                </c:pt>
                <c:pt idx="3280">
                  <c:v>70.302999999999997</c:v>
                </c:pt>
                <c:pt idx="3281">
                  <c:v>70.016999999999996</c:v>
                </c:pt>
                <c:pt idx="3282">
                  <c:v>69.58</c:v>
                </c:pt>
                <c:pt idx="3283">
                  <c:v>69.063000000000002</c:v>
                </c:pt>
                <c:pt idx="3284">
                  <c:v>68.396000000000001</c:v>
                </c:pt>
                <c:pt idx="3285">
                  <c:v>67.753</c:v>
                </c:pt>
                <c:pt idx="3286">
                  <c:v>67.72</c:v>
                </c:pt>
                <c:pt idx="3287">
                  <c:v>67.692999999999998</c:v>
                </c:pt>
                <c:pt idx="3288">
                  <c:v>67.552000000000007</c:v>
                </c:pt>
                <c:pt idx="3289">
                  <c:v>67.552000000000007</c:v>
                </c:pt>
                <c:pt idx="3290">
                  <c:v>67.552000000000007</c:v>
                </c:pt>
                <c:pt idx="3291">
                  <c:v>67.331999999999994</c:v>
                </c:pt>
                <c:pt idx="3292">
                  <c:v>67.084000000000003</c:v>
                </c:pt>
                <c:pt idx="3293">
                  <c:v>66.900000000000006</c:v>
                </c:pt>
                <c:pt idx="3294">
                  <c:v>66.849000000000004</c:v>
                </c:pt>
                <c:pt idx="3295">
                  <c:v>66.013999999999996</c:v>
                </c:pt>
                <c:pt idx="3296">
                  <c:v>67.891000000000005</c:v>
                </c:pt>
                <c:pt idx="3297">
                  <c:v>69.442999999999998</c:v>
                </c:pt>
                <c:pt idx="3298">
                  <c:v>72.043000000000006</c:v>
                </c:pt>
                <c:pt idx="3299">
                  <c:v>72.286000000000001</c:v>
                </c:pt>
                <c:pt idx="3300">
                  <c:v>72.661000000000001</c:v>
                </c:pt>
                <c:pt idx="3301">
                  <c:v>72.245999999999995</c:v>
                </c:pt>
                <c:pt idx="3302">
                  <c:v>71.462000000000003</c:v>
                </c:pt>
                <c:pt idx="3303">
                  <c:v>71.450999999999993</c:v>
                </c:pt>
                <c:pt idx="3304">
                  <c:v>71.450999999999993</c:v>
                </c:pt>
                <c:pt idx="3305">
                  <c:v>71.450999999999993</c:v>
                </c:pt>
                <c:pt idx="3306">
                  <c:v>71.450999999999993</c:v>
                </c:pt>
                <c:pt idx="3307">
                  <c:v>71.450999999999993</c:v>
                </c:pt>
                <c:pt idx="3308">
                  <c:v>71.450999999999993</c:v>
                </c:pt>
                <c:pt idx="3309">
                  <c:v>71.450999999999993</c:v>
                </c:pt>
                <c:pt idx="3310">
                  <c:v>70.463999999999999</c:v>
                </c:pt>
                <c:pt idx="3311">
                  <c:v>70.164000000000001</c:v>
                </c:pt>
                <c:pt idx="3312">
                  <c:v>70.150999999999996</c:v>
                </c:pt>
                <c:pt idx="3313">
                  <c:v>67.686000000000007</c:v>
                </c:pt>
                <c:pt idx="3314">
                  <c:v>67.994</c:v>
                </c:pt>
                <c:pt idx="3315">
                  <c:v>71.427999999999997</c:v>
                </c:pt>
                <c:pt idx="3316">
                  <c:v>71.492000000000004</c:v>
                </c:pt>
                <c:pt idx="3317">
                  <c:v>72.709000000000003</c:v>
                </c:pt>
                <c:pt idx="3318">
                  <c:v>77.751999999999995</c:v>
                </c:pt>
                <c:pt idx="3319">
                  <c:v>78.234999999999999</c:v>
                </c:pt>
                <c:pt idx="3320">
                  <c:v>78.355999999999995</c:v>
                </c:pt>
                <c:pt idx="3321">
                  <c:v>79.414000000000001</c:v>
                </c:pt>
                <c:pt idx="3322">
                  <c:v>79.828000000000003</c:v>
                </c:pt>
                <c:pt idx="3323">
                  <c:v>78.900999999999996</c:v>
                </c:pt>
                <c:pt idx="3324">
                  <c:v>78.694000000000003</c:v>
                </c:pt>
                <c:pt idx="3325">
                  <c:v>78.143000000000001</c:v>
                </c:pt>
                <c:pt idx="3326">
                  <c:v>78.290999999999997</c:v>
                </c:pt>
                <c:pt idx="3327">
                  <c:v>79.168000000000006</c:v>
                </c:pt>
                <c:pt idx="3328">
                  <c:v>78.884</c:v>
                </c:pt>
                <c:pt idx="3329">
                  <c:v>77.456000000000003</c:v>
                </c:pt>
                <c:pt idx="3330">
                  <c:v>75.588999999999999</c:v>
                </c:pt>
                <c:pt idx="3331">
                  <c:v>74.843999999999994</c:v>
                </c:pt>
                <c:pt idx="3332">
                  <c:v>75.251000000000005</c:v>
                </c:pt>
                <c:pt idx="3333">
                  <c:v>75.596000000000004</c:v>
                </c:pt>
                <c:pt idx="3334">
                  <c:v>75.331999999999994</c:v>
                </c:pt>
                <c:pt idx="3335">
                  <c:v>74.259</c:v>
                </c:pt>
                <c:pt idx="3336">
                  <c:v>73.575000000000003</c:v>
                </c:pt>
                <c:pt idx="3337">
                  <c:v>73.44</c:v>
                </c:pt>
                <c:pt idx="3338">
                  <c:v>76.772999999999996</c:v>
                </c:pt>
                <c:pt idx="3339">
                  <c:v>77.825000000000003</c:v>
                </c:pt>
                <c:pt idx="3340">
                  <c:v>77.989000000000004</c:v>
                </c:pt>
                <c:pt idx="3341">
                  <c:v>77.953000000000003</c:v>
                </c:pt>
                <c:pt idx="3342">
                  <c:v>76.891999999999996</c:v>
                </c:pt>
                <c:pt idx="3343">
                  <c:v>76.378</c:v>
                </c:pt>
                <c:pt idx="3344">
                  <c:v>75.361999999999995</c:v>
                </c:pt>
                <c:pt idx="3345">
                  <c:v>74.533000000000001</c:v>
                </c:pt>
                <c:pt idx="3346">
                  <c:v>74.036000000000001</c:v>
                </c:pt>
                <c:pt idx="3347">
                  <c:v>73.242999999999995</c:v>
                </c:pt>
                <c:pt idx="3348">
                  <c:v>72.843999999999994</c:v>
                </c:pt>
                <c:pt idx="3349">
                  <c:v>73.301000000000002</c:v>
                </c:pt>
                <c:pt idx="3350">
                  <c:v>73.519000000000005</c:v>
                </c:pt>
                <c:pt idx="3351">
                  <c:v>73.570999999999998</c:v>
                </c:pt>
                <c:pt idx="3352">
                  <c:v>73.408000000000001</c:v>
                </c:pt>
                <c:pt idx="3353">
                  <c:v>73.183000000000007</c:v>
                </c:pt>
                <c:pt idx="3354">
                  <c:v>72.918000000000006</c:v>
                </c:pt>
                <c:pt idx="3355">
                  <c:v>72.790000000000006</c:v>
                </c:pt>
                <c:pt idx="3356">
                  <c:v>72.42</c:v>
                </c:pt>
                <c:pt idx="3357">
                  <c:v>71.819000000000003</c:v>
                </c:pt>
                <c:pt idx="3358">
                  <c:v>71.129000000000005</c:v>
                </c:pt>
                <c:pt idx="3359">
                  <c:v>70.516000000000005</c:v>
                </c:pt>
                <c:pt idx="3360">
                  <c:v>70.134</c:v>
                </c:pt>
                <c:pt idx="3361">
                  <c:v>69.381</c:v>
                </c:pt>
                <c:pt idx="3362">
                  <c:v>68.855999999999995</c:v>
                </c:pt>
                <c:pt idx="3363">
                  <c:v>68.674000000000007</c:v>
                </c:pt>
                <c:pt idx="3364">
                  <c:v>68.254000000000005</c:v>
                </c:pt>
                <c:pt idx="3365">
                  <c:v>66.230999999999995</c:v>
                </c:pt>
                <c:pt idx="3366">
                  <c:v>64.599000000000004</c:v>
                </c:pt>
                <c:pt idx="3367">
                  <c:v>61.3</c:v>
                </c:pt>
                <c:pt idx="3368">
                  <c:v>60.371000000000002</c:v>
                </c:pt>
                <c:pt idx="3369">
                  <c:v>59.149000000000001</c:v>
                </c:pt>
                <c:pt idx="3370">
                  <c:v>59.104999999999997</c:v>
                </c:pt>
                <c:pt idx="3371">
                  <c:v>57.232999999999997</c:v>
                </c:pt>
                <c:pt idx="3372">
                  <c:v>61.314</c:v>
                </c:pt>
                <c:pt idx="3373">
                  <c:v>61.923999999999999</c:v>
                </c:pt>
                <c:pt idx="3374">
                  <c:v>62.317999999999998</c:v>
                </c:pt>
                <c:pt idx="3375">
                  <c:v>61.993000000000002</c:v>
                </c:pt>
                <c:pt idx="3376">
                  <c:v>62.006999999999998</c:v>
                </c:pt>
                <c:pt idx="3377">
                  <c:v>61.521999999999998</c:v>
                </c:pt>
                <c:pt idx="3378">
                  <c:v>60.694000000000003</c:v>
                </c:pt>
                <c:pt idx="3379">
                  <c:v>58.072000000000003</c:v>
                </c:pt>
                <c:pt idx="3380">
                  <c:v>57.734000000000002</c:v>
                </c:pt>
                <c:pt idx="3381">
                  <c:v>55.718000000000004</c:v>
                </c:pt>
                <c:pt idx="3382">
                  <c:v>55.209000000000003</c:v>
                </c:pt>
                <c:pt idx="3383">
                  <c:v>53.786000000000001</c:v>
                </c:pt>
                <c:pt idx="3384">
                  <c:v>53.216000000000001</c:v>
                </c:pt>
                <c:pt idx="3385">
                  <c:v>53.131</c:v>
                </c:pt>
                <c:pt idx="3386">
                  <c:v>54.728999999999999</c:v>
                </c:pt>
                <c:pt idx="3387">
                  <c:v>54.927</c:v>
                </c:pt>
                <c:pt idx="3388">
                  <c:v>52.975000000000001</c:v>
                </c:pt>
                <c:pt idx="3389">
                  <c:v>50.744</c:v>
                </c:pt>
                <c:pt idx="3390">
                  <c:v>49.853000000000002</c:v>
                </c:pt>
                <c:pt idx="3391">
                  <c:v>50.701000000000001</c:v>
                </c:pt>
                <c:pt idx="3392">
                  <c:v>50.186999999999998</c:v>
                </c:pt>
                <c:pt idx="3393">
                  <c:v>49.287999999999997</c:v>
                </c:pt>
                <c:pt idx="3394">
                  <c:v>47.783999999999999</c:v>
                </c:pt>
                <c:pt idx="3395">
                  <c:v>49.2</c:v>
                </c:pt>
                <c:pt idx="3396">
                  <c:v>50.103000000000002</c:v>
                </c:pt>
                <c:pt idx="3397">
                  <c:v>49.067</c:v>
                </c:pt>
                <c:pt idx="3398">
                  <c:v>46.482999999999997</c:v>
                </c:pt>
                <c:pt idx="3399">
                  <c:v>46.423000000000002</c:v>
                </c:pt>
                <c:pt idx="3400">
                  <c:v>43.664999999999999</c:v>
                </c:pt>
                <c:pt idx="3401">
                  <c:v>43.136000000000003</c:v>
                </c:pt>
                <c:pt idx="3402">
                  <c:v>42.36</c:v>
                </c:pt>
                <c:pt idx="3403">
                  <c:v>41.551000000000002</c:v>
                </c:pt>
                <c:pt idx="3404">
                  <c:v>41.66</c:v>
                </c:pt>
                <c:pt idx="3405">
                  <c:v>41.057000000000002</c:v>
                </c:pt>
                <c:pt idx="3406">
                  <c:v>39.167999999999999</c:v>
                </c:pt>
                <c:pt idx="3407">
                  <c:v>38.182000000000002</c:v>
                </c:pt>
                <c:pt idx="3408">
                  <c:v>35.898000000000003</c:v>
                </c:pt>
                <c:pt idx="3409">
                  <c:v>37.567999999999998</c:v>
                </c:pt>
                <c:pt idx="3410">
                  <c:v>37.536999999999999</c:v>
                </c:pt>
                <c:pt idx="3411">
                  <c:v>37.838000000000001</c:v>
                </c:pt>
                <c:pt idx="3412">
                  <c:v>37.491999999999997</c:v>
                </c:pt>
                <c:pt idx="3413">
                  <c:v>36.671999999999997</c:v>
                </c:pt>
                <c:pt idx="3414">
                  <c:v>36.054000000000002</c:v>
                </c:pt>
                <c:pt idx="3415">
                  <c:v>34.677</c:v>
                </c:pt>
                <c:pt idx="3416">
                  <c:v>33.78</c:v>
                </c:pt>
                <c:pt idx="3417">
                  <c:v>32.348999999999997</c:v>
                </c:pt>
                <c:pt idx="3418">
                  <c:v>31.768999999999998</c:v>
                </c:pt>
                <c:pt idx="3419">
                  <c:v>31.538</c:v>
                </c:pt>
                <c:pt idx="3420">
                  <c:v>35.515999999999998</c:v>
                </c:pt>
                <c:pt idx="3421">
                  <c:v>38.831000000000003</c:v>
                </c:pt>
                <c:pt idx="3422">
                  <c:v>40.033000000000001</c:v>
                </c:pt>
                <c:pt idx="3423">
                  <c:v>39.204000000000001</c:v>
                </c:pt>
                <c:pt idx="3424">
                  <c:v>39.533999999999999</c:v>
                </c:pt>
                <c:pt idx="3425">
                  <c:v>39.472999999999999</c:v>
                </c:pt>
                <c:pt idx="3426">
                  <c:v>38.732999999999997</c:v>
                </c:pt>
                <c:pt idx="3427">
                  <c:v>41.28</c:v>
                </c:pt>
                <c:pt idx="3428">
                  <c:v>41.27</c:v>
                </c:pt>
                <c:pt idx="3429">
                  <c:v>41.003</c:v>
                </c:pt>
                <c:pt idx="3430">
                  <c:v>40.186</c:v>
                </c:pt>
                <c:pt idx="3431">
                  <c:v>42.536000000000001</c:v>
                </c:pt>
                <c:pt idx="3432">
                  <c:v>44.918999999999997</c:v>
                </c:pt>
                <c:pt idx="3433">
                  <c:v>45.192999999999998</c:v>
                </c:pt>
                <c:pt idx="3434">
                  <c:v>45.204999999999998</c:v>
                </c:pt>
                <c:pt idx="3435">
                  <c:v>45.750999999999998</c:v>
                </c:pt>
                <c:pt idx="3436">
                  <c:v>45.707000000000001</c:v>
                </c:pt>
                <c:pt idx="3437">
                  <c:v>46.228000000000002</c:v>
                </c:pt>
                <c:pt idx="3438">
                  <c:v>47.698999999999998</c:v>
                </c:pt>
                <c:pt idx="3439">
                  <c:v>51.213999999999999</c:v>
                </c:pt>
                <c:pt idx="3440">
                  <c:v>51.948999999999998</c:v>
                </c:pt>
                <c:pt idx="3441">
                  <c:v>51.720999999999997</c:v>
                </c:pt>
                <c:pt idx="3442">
                  <c:v>51.856000000000002</c:v>
                </c:pt>
                <c:pt idx="3443">
                  <c:v>51.801000000000002</c:v>
                </c:pt>
                <c:pt idx="3444">
                  <c:v>51.817</c:v>
                </c:pt>
                <c:pt idx="3445">
                  <c:v>51.061</c:v>
                </c:pt>
                <c:pt idx="3446">
                  <c:v>49.886000000000003</c:v>
                </c:pt>
                <c:pt idx="3447">
                  <c:v>51.396000000000001</c:v>
                </c:pt>
                <c:pt idx="3448">
                  <c:v>51.868000000000002</c:v>
                </c:pt>
                <c:pt idx="3449">
                  <c:v>51.128999999999998</c:v>
                </c:pt>
                <c:pt idx="3450">
                  <c:v>51.304000000000002</c:v>
                </c:pt>
                <c:pt idx="3451">
                  <c:v>53.058999999999997</c:v>
                </c:pt>
                <c:pt idx="3452">
                  <c:v>54.209000000000003</c:v>
                </c:pt>
                <c:pt idx="3453">
                  <c:v>55.372</c:v>
                </c:pt>
                <c:pt idx="3454">
                  <c:v>56.332000000000001</c:v>
                </c:pt>
                <c:pt idx="3455">
                  <c:v>57.109000000000002</c:v>
                </c:pt>
                <c:pt idx="3456">
                  <c:v>56.534999999999997</c:v>
                </c:pt>
                <c:pt idx="3457">
                  <c:v>56.546999999999997</c:v>
                </c:pt>
                <c:pt idx="3458">
                  <c:v>57.45</c:v>
                </c:pt>
                <c:pt idx="3459">
                  <c:v>57.279000000000003</c:v>
                </c:pt>
                <c:pt idx="3460">
                  <c:v>57.246000000000002</c:v>
                </c:pt>
                <c:pt idx="3461">
                  <c:v>57.363999999999997</c:v>
                </c:pt>
                <c:pt idx="3462">
                  <c:v>57.506</c:v>
                </c:pt>
                <c:pt idx="3463">
                  <c:v>56.478999999999999</c:v>
                </c:pt>
                <c:pt idx="3464">
                  <c:v>58.465000000000003</c:v>
                </c:pt>
                <c:pt idx="3465">
                  <c:v>58.661000000000001</c:v>
                </c:pt>
                <c:pt idx="3466">
                  <c:v>58.670999999999999</c:v>
                </c:pt>
                <c:pt idx="3467">
                  <c:v>58.521000000000001</c:v>
                </c:pt>
                <c:pt idx="3468">
                  <c:v>58.12</c:v>
                </c:pt>
                <c:pt idx="3469">
                  <c:v>57.63</c:v>
                </c:pt>
                <c:pt idx="3470">
                  <c:v>57.191000000000003</c:v>
                </c:pt>
                <c:pt idx="3471">
                  <c:v>59.557000000000002</c:v>
                </c:pt>
                <c:pt idx="3472">
                  <c:v>58.890999999999998</c:v>
                </c:pt>
                <c:pt idx="3473">
                  <c:v>57.808999999999997</c:v>
                </c:pt>
                <c:pt idx="3474">
                  <c:v>57.128999999999998</c:v>
                </c:pt>
                <c:pt idx="3475">
                  <c:v>55.521000000000001</c:v>
                </c:pt>
                <c:pt idx="3476">
                  <c:v>53.968000000000004</c:v>
                </c:pt>
                <c:pt idx="3477">
                  <c:v>53.656999999999996</c:v>
                </c:pt>
                <c:pt idx="3478">
                  <c:v>53.109000000000002</c:v>
                </c:pt>
                <c:pt idx="3479">
                  <c:v>53.015000000000001</c:v>
                </c:pt>
                <c:pt idx="3480">
                  <c:v>54.911000000000001</c:v>
                </c:pt>
                <c:pt idx="3481">
                  <c:v>56.634</c:v>
                </c:pt>
                <c:pt idx="3482">
                  <c:v>59.268000000000001</c:v>
                </c:pt>
                <c:pt idx="3483">
                  <c:v>59.722000000000001</c:v>
                </c:pt>
                <c:pt idx="3484">
                  <c:v>59.265999999999998</c:v>
                </c:pt>
                <c:pt idx="3485">
                  <c:v>59.597999999999999</c:v>
                </c:pt>
                <c:pt idx="3486">
                  <c:v>59.405999999999999</c:v>
                </c:pt>
                <c:pt idx="3487">
                  <c:v>58.965000000000003</c:v>
                </c:pt>
                <c:pt idx="3488">
                  <c:v>58.073999999999998</c:v>
                </c:pt>
                <c:pt idx="3489">
                  <c:v>57.290999999999997</c:v>
                </c:pt>
                <c:pt idx="3490">
                  <c:v>56.822000000000003</c:v>
                </c:pt>
                <c:pt idx="3491">
                  <c:v>56.668999999999997</c:v>
                </c:pt>
                <c:pt idx="3492">
                  <c:v>57.106000000000002</c:v>
                </c:pt>
                <c:pt idx="3493">
                  <c:v>56.594999999999999</c:v>
                </c:pt>
                <c:pt idx="3494">
                  <c:v>56.426000000000002</c:v>
                </c:pt>
                <c:pt idx="3495">
                  <c:v>56.220999999999997</c:v>
                </c:pt>
                <c:pt idx="3496">
                  <c:v>57.668999999999997</c:v>
                </c:pt>
                <c:pt idx="3497">
                  <c:v>57.448999999999998</c:v>
                </c:pt>
                <c:pt idx="3498">
                  <c:v>56.991999999999997</c:v>
                </c:pt>
                <c:pt idx="3499">
                  <c:v>56.411999999999999</c:v>
                </c:pt>
                <c:pt idx="3500">
                  <c:v>55.881</c:v>
                </c:pt>
                <c:pt idx="3501">
                  <c:v>54.802999999999997</c:v>
                </c:pt>
                <c:pt idx="3502">
                  <c:v>54.808</c:v>
                </c:pt>
                <c:pt idx="3503">
                  <c:v>54.191000000000003</c:v>
                </c:pt>
                <c:pt idx="3504">
                  <c:v>56.03</c:v>
                </c:pt>
                <c:pt idx="3505">
                  <c:v>58.795000000000002</c:v>
                </c:pt>
                <c:pt idx="3506">
                  <c:v>58.244</c:v>
                </c:pt>
                <c:pt idx="3507">
                  <c:v>57.21</c:v>
                </c:pt>
                <c:pt idx="3508">
                  <c:v>57.845999999999997</c:v>
                </c:pt>
                <c:pt idx="3509">
                  <c:v>60.963999999999999</c:v>
                </c:pt>
                <c:pt idx="3510">
                  <c:v>61.548999999999999</c:v>
                </c:pt>
                <c:pt idx="3511">
                  <c:v>60.826000000000001</c:v>
                </c:pt>
                <c:pt idx="3512">
                  <c:v>62.322000000000003</c:v>
                </c:pt>
                <c:pt idx="3513">
                  <c:v>62.158000000000001</c:v>
                </c:pt>
                <c:pt idx="3514">
                  <c:v>60.853000000000002</c:v>
                </c:pt>
                <c:pt idx="3515">
                  <c:v>60.756</c:v>
                </c:pt>
                <c:pt idx="3516">
                  <c:v>58.921999999999997</c:v>
                </c:pt>
                <c:pt idx="3517">
                  <c:v>57.021999999999998</c:v>
                </c:pt>
                <c:pt idx="3518">
                  <c:v>57.44</c:v>
                </c:pt>
                <c:pt idx="3519">
                  <c:v>57.207999999999998</c:v>
                </c:pt>
                <c:pt idx="3520">
                  <c:v>57.353000000000002</c:v>
                </c:pt>
                <c:pt idx="3521">
                  <c:v>57.825000000000003</c:v>
                </c:pt>
                <c:pt idx="3522">
                  <c:v>57.201999999999998</c:v>
                </c:pt>
                <c:pt idx="3523">
                  <c:v>56.665999999999997</c:v>
                </c:pt>
                <c:pt idx="3524">
                  <c:v>55.914000000000001</c:v>
                </c:pt>
                <c:pt idx="3525">
                  <c:v>55.834000000000003</c:v>
                </c:pt>
                <c:pt idx="3526">
                  <c:v>54.564</c:v>
                </c:pt>
                <c:pt idx="3527">
                  <c:v>54.213999999999999</c:v>
                </c:pt>
                <c:pt idx="3528">
                  <c:v>53.819000000000003</c:v>
                </c:pt>
                <c:pt idx="3529">
                  <c:v>54.195999999999998</c:v>
                </c:pt>
                <c:pt idx="3530">
                  <c:v>53.451000000000001</c:v>
                </c:pt>
                <c:pt idx="3531">
                  <c:v>52.329000000000001</c:v>
                </c:pt>
                <c:pt idx="3532">
                  <c:v>52.58</c:v>
                </c:pt>
                <c:pt idx="3533">
                  <c:v>51.856999999999999</c:v>
                </c:pt>
                <c:pt idx="3534">
                  <c:v>50.932000000000002</c:v>
                </c:pt>
                <c:pt idx="3535">
                  <c:v>51.707000000000001</c:v>
                </c:pt>
                <c:pt idx="3536">
                  <c:v>53.689</c:v>
                </c:pt>
                <c:pt idx="3537">
                  <c:v>54.368000000000002</c:v>
                </c:pt>
                <c:pt idx="3538">
                  <c:v>54.433</c:v>
                </c:pt>
                <c:pt idx="3539">
                  <c:v>54.381</c:v>
                </c:pt>
                <c:pt idx="3540">
                  <c:v>54.033000000000001</c:v>
                </c:pt>
                <c:pt idx="3541">
                  <c:v>53.424999999999997</c:v>
                </c:pt>
                <c:pt idx="3542">
                  <c:v>53.805999999999997</c:v>
                </c:pt>
                <c:pt idx="3543">
                  <c:v>53.139000000000003</c:v>
                </c:pt>
                <c:pt idx="3544">
                  <c:v>53.146000000000001</c:v>
                </c:pt>
                <c:pt idx="3545">
                  <c:v>52.186</c:v>
                </c:pt>
                <c:pt idx="3546">
                  <c:v>51.271999999999998</c:v>
                </c:pt>
                <c:pt idx="3547">
                  <c:v>53.348999999999997</c:v>
                </c:pt>
                <c:pt idx="3548">
                  <c:v>56.603000000000002</c:v>
                </c:pt>
                <c:pt idx="3549">
                  <c:v>58.258000000000003</c:v>
                </c:pt>
                <c:pt idx="3550">
                  <c:v>62.408999999999999</c:v>
                </c:pt>
                <c:pt idx="3551">
                  <c:v>63</c:v>
                </c:pt>
                <c:pt idx="3552">
                  <c:v>62.726999999999997</c:v>
                </c:pt>
                <c:pt idx="3553">
                  <c:v>62.207000000000001</c:v>
                </c:pt>
                <c:pt idx="3554">
                  <c:v>62.069000000000003</c:v>
                </c:pt>
                <c:pt idx="3555">
                  <c:v>60.816000000000003</c:v>
                </c:pt>
                <c:pt idx="3556">
                  <c:v>60.14</c:v>
                </c:pt>
                <c:pt idx="3557">
                  <c:v>59.094000000000001</c:v>
                </c:pt>
                <c:pt idx="3558">
                  <c:v>57.603999999999999</c:v>
                </c:pt>
                <c:pt idx="3559">
                  <c:v>57.140999999999998</c:v>
                </c:pt>
                <c:pt idx="3560">
                  <c:v>55.889000000000003</c:v>
                </c:pt>
                <c:pt idx="3561">
                  <c:v>55.267000000000003</c:v>
                </c:pt>
                <c:pt idx="3562">
                  <c:v>54.372</c:v>
                </c:pt>
                <c:pt idx="3563">
                  <c:v>57.688000000000002</c:v>
                </c:pt>
                <c:pt idx="3564">
                  <c:v>59.371000000000002</c:v>
                </c:pt>
                <c:pt idx="3565">
                  <c:v>59.948999999999998</c:v>
                </c:pt>
                <c:pt idx="3566">
                  <c:v>60.015999999999998</c:v>
                </c:pt>
                <c:pt idx="3567">
                  <c:v>61.401000000000003</c:v>
                </c:pt>
                <c:pt idx="3568">
                  <c:v>61.261000000000003</c:v>
                </c:pt>
                <c:pt idx="3569">
                  <c:v>61.32</c:v>
                </c:pt>
                <c:pt idx="3570">
                  <c:v>59.668999999999997</c:v>
                </c:pt>
                <c:pt idx="3571">
                  <c:v>59.088000000000001</c:v>
                </c:pt>
                <c:pt idx="3572">
                  <c:v>60.296999999999997</c:v>
                </c:pt>
                <c:pt idx="3573">
                  <c:v>60.557000000000002</c:v>
                </c:pt>
                <c:pt idx="3574">
                  <c:v>59.715000000000003</c:v>
                </c:pt>
                <c:pt idx="3575">
                  <c:v>59.936999999999998</c:v>
                </c:pt>
                <c:pt idx="3576">
                  <c:v>59.984999999999999</c:v>
                </c:pt>
                <c:pt idx="3577">
                  <c:v>59.622999999999998</c:v>
                </c:pt>
                <c:pt idx="3578">
                  <c:v>60.26</c:v>
                </c:pt>
                <c:pt idx="3579">
                  <c:v>62.863</c:v>
                </c:pt>
                <c:pt idx="3580">
                  <c:v>64.53</c:v>
                </c:pt>
                <c:pt idx="3581">
                  <c:v>64.100999999999999</c:v>
                </c:pt>
                <c:pt idx="3582">
                  <c:v>63.957999999999998</c:v>
                </c:pt>
                <c:pt idx="3583">
                  <c:v>63.267000000000003</c:v>
                </c:pt>
                <c:pt idx="3584">
                  <c:v>62.128999999999998</c:v>
                </c:pt>
                <c:pt idx="3585">
                  <c:v>62.125999999999998</c:v>
                </c:pt>
                <c:pt idx="3586">
                  <c:v>63.701000000000001</c:v>
                </c:pt>
                <c:pt idx="3587">
                  <c:v>63.811999999999998</c:v>
                </c:pt>
                <c:pt idx="3588">
                  <c:v>63.668999999999997</c:v>
                </c:pt>
                <c:pt idx="3589">
                  <c:v>63.723999999999997</c:v>
                </c:pt>
                <c:pt idx="3590">
                  <c:v>63.941000000000003</c:v>
                </c:pt>
                <c:pt idx="3591">
                  <c:v>63.213999999999999</c:v>
                </c:pt>
                <c:pt idx="3592">
                  <c:v>62.018999999999998</c:v>
                </c:pt>
                <c:pt idx="3593">
                  <c:v>61.8</c:v>
                </c:pt>
                <c:pt idx="3594">
                  <c:v>62.115000000000002</c:v>
                </c:pt>
                <c:pt idx="3595">
                  <c:v>61.341999999999999</c:v>
                </c:pt>
                <c:pt idx="3596">
                  <c:v>60.430999999999997</c:v>
                </c:pt>
                <c:pt idx="3597">
                  <c:v>61.451999999999998</c:v>
                </c:pt>
                <c:pt idx="3598">
                  <c:v>62.878999999999998</c:v>
                </c:pt>
                <c:pt idx="3599">
                  <c:v>63.860999999999997</c:v>
                </c:pt>
                <c:pt idx="3600">
                  <c:v>64.088999999999999</c:v>
                </c:pt>
                <c:pt idx="3601">
                  <c:v>65.516000000000005</c:v>
                </c:pt>
                <c:pt idx="3602">
                  <c:v>66.631</c:v>
                </c:pt>
                <c:pt idx="3603">
                  <c:v>68.513000000000005</c:v>
                </c:pt>
                <c:pt idx="3604">
                  <c:v>68.825000000000003</c:v>
                </c:pt>
                <c:pt idx="3605">
                  <c:v>66.498999999999995</c:v>
                </c:pt>
                <c:pt idx="3606">
                  <c:v>63.357999999999997</c:v>
                </c:pt>
                <c:pt idx="3607">
                  <c:v>65.513999999999996</c:v>
                </c:pt>
                <c:pt idx="3608">
                  <c:v>69.350999999999999</c:v>
                </c:pt>
                <c:pt idx="3609">
                  <c:v>71.149000000000001</c:v>
                </c:pt>
                <c:pt idx="3610">
                  <c:v>71.727999999999994</c:v>
                </c:pt>
                <c:pt idx="3611">
                  <c:v>72.927999999999997</c:v>
                </c:pt>
                <c:pt idx="3612">
                  <c:v>73.361000000000004</c:v>
                </c:pt>
                <c:pt idx="3613">
                  <c:v>74.123000000000005</c:v>
                </c:pt>
                <c:pt idx="3614">
                  <c:v>74.289000000000001</c:v>
                </c:pt>
                <c:pt idx="3615">
                  <c:v>74.262</c:v>
                </c:pt>
                <c:pt idx="3616">
                  <c:v>74.741</c:v>
                </c:pt>
                <c:pt idx="3617">
                  <c:v>74.617000000000004</c:v>
                </c:pt>
                <c:pt idx="3618">
                  <c:v>75.340999999999994</c:v>
                </c:pt>
                <c:pt idx="3619">
                  <c:v>75.194999999999993</c:v>
                </c:pt>
                <c:pt idx="3620">
                  <c:v>72.647999999999996</c:v>
                </c:pt>
                <c:pt idx="3621">
                  <c:v>69.253</c:v>
                </c:pt>
                <c:pt idx="3622">
                  <c:v>67.957999999999998</c:v>
                </c:pt>
                <c:pt idx="3623">
                  <c:v>67.114999999999995</c:v>
                </c:pt>
                <c:pt idx="3624">
                  <c:v>67.444000000000003</c:v>
                </c:pt>
                <c:pt idx="3625">
                  <c:v>67.399000000000001</c:v>
                </c:pt>
                <c:pt idx="3626">
                  <c:v>64.605999999999995</c:v>
                </c:pt>
                <c:pt idx="3627">
                  <c:v>63.054000000000002</c:v>
                </c:pt>
                <c:pt idx="3628">
                  <c:v>63.054000000000002</c:v>
                </c:pt>
                <c:pt idx="3629">
                  <c:v>63.036000000000001</c:v>
                </c:pt>
                <c:pt idx="3630">
                  <c:v>63.01</c:v>
                </c:pt>
                <c:pt idx="3631">
                  <c:v>62.429000000000002</c:v>
                </c:pt>
                <c:pt idx="3632">
                  <c:v>62.045999999999999</c:v>
                </c:pt>
                <c:pt idx="3633">
                  <c:v>64.706999999999994</c:v>
                </c:pt>
                <c:pt idx="3634">
                  <c:v>66.188000000000002</c:v>
                </c:pt>
                <c:pt idx="3635">
                  <c:v>67.090999999999994</c:v>
                </c:pt>
                <c:pt idx="3636">
                  <c:v>67.847999999999999</c:v>
                </c:pt>
                <c:pt idx="3637">
                  <c:v>67.596999999999994</c:v>
                </c:pt>
                <c:pt idx="3638">
                  <c:v>67.596999999999994</c:v>
                </c:pt>
                <c:pt idx="3639">
                  <c:v>67.596999999999994</c:v>
                </c:pt>
                <c:pt idx="3640">
                  <c:v>66.358999999999995</c:v>
                </c:pt>
                <c:pt idx="3641">
                  <c:v>66.254000000000005</c:v>
                </c:pt>
                <c:pt idx="3642">
                  <c:v>66.177000000000007</c:v>
                </c:pt>
                <c:pt idx="3643">
                  <c:v>66.177000000000007</c:v>
                </c:pt>
                <c:pt idx="3644">
                  <c:v>65.456999999999994</c:v>
                </c:pt>
                <c:pt idx="3645">
                  <c:v>63.665999999999997</c:v>
                </c:pt>
                <c:pt idx="3646">
                  <c:v>67.218999999999994</c:v>
                </c:pt>
                <c:pt idx="3647">
                  <c:v>69.623999999999995</c:v>
                </c:pt>
                <c:pt idx="3648">
                  <c:v>71.343999999999994</c:v>
                </c:pt>
                <c:pt idx="3649">
                  <c:v>71.691000000000003</c:v>
                </c:pt>
                <c:pt idx="3650">
                  <c:v>71.203000000000003</c:v>
                </c:pt>
                <c:pt idx="3651">
                  <c:v>71.13</c:v>
                </c:pt>
                <c:pt idx="3652">
                  <c:v>71.13</c:v>
                </c:pt>
                <c:pt idx="3653">
                  <c:v>71.13</c:v>
                </c:pt>
                <c:pt idx="3654">
                  <c:v>71.13</c:v>
                </c:pt>
                <c:pt idx="3655">
                  <c:v>71.13</c:v>
                </c:pt>
                <c:pt idx="3656">
                  <c:v>71.13</c:v>
                </c:pt>
                <c:pt idx="3657">
                  <c:v>71.13</c:v>
                </c:pt>
                <c:pt idx="3658">
                  <c:v>71.13</c:v>
                </c:pt>
                <c:pt idx="3659">
                  <c:v>71.13</c:v>
                </c:pt>
                <c:pt idx="3660">
                  <c:v>71.13</c:v>
                </c:pt>
                <c:pt idx="3661">
                  <c:v>71.13</c:v>
                </c:pt>
                <c:pt idx="3662">
                  <c:v>71.13</c:v>
                </c:pt>
                <c:pt idx="3663">
                  <c:v>71.13</c:v>
                </c:pt>
                <c:pt idx="3664">
                  <c:v>70.652000000000001</c:v>
                </c:pt>
                <c:pt idx="3665">
                  <c:v>70.652000000000001</c:v>
                </c:pt>
                <c:pt idx="3666">
                  <c:v>70.652000000000001</c:v>
                </c:pt>
                <c:pt idx="3667">
                  <c:v>70.652000000000001</c:v>
                </c:pt>
                <c:pt idx="3668">
                  <c:v>70.652000000000001</c:v>
                </c:pt>
                <c:pt idx="3669">
                  <c:v>70.620999999999995</c:v>
                </c:pt>
                <c:pt idx="3670">
                  <c:v>70.620999999999995</c:v>
                </c:pt>
                <c:pt idx="3671">
                  <c:v>70.620999999999995</c:v>
                </c:pt>
                <c:pt idx="3672">
                  <c:v>70.620999999999995</c:v>
                </c:pt>
                <c:pt idx="3673">
                  <c:v>70.620999999999995</c:v>
                </c:pt>
                <c:pt idx="3674">
                  <c:v>70.620999999999995</c:v>
                </c:pt>
                <c:pt idx="3675">
                  <c:v>70.620999999999995</c:v>
                </c:pt>
                <c:pt idx="3676">
                  <c:v>70.620999999999995</c:v>
                </c:pt>
                <c:pt idx="3677">
                  <c:v>70.620999999999995</c:v>
                </c:pt>
                <c:pt idx="3678">
                  <c:v>69.620999999999995</c:v>
                </c:pt>
                <c:pt idx="3679">
                  <c:v>70.254999999999995</c:v>
                </c:pt>
                <c:pt idx="3680">
                  <c:v>70.254999999999995</c:v>
                </c:pt>
                <c:pt idx="3681">
                  <c:v>70.472999999999999</c:v>
                </c:pt>
                <c:pt idx="3682">
                  <c:v>70.472999999999999</c:v>
                </c:pt>
                <c:pt idx="3683">
                  <c:v>66.197999999999993</c:v>
                </c:pt>
                <c:pt idx="3684">
                  <c:v>66.572999999999993</c:v>
                </c:pt>
                <c:pt idx="3685">
                  <c:v>55.563000000000002</c:v>
                </c:pt>
                <c:pt idx="3686">
                  <c:v>41.892000000000003</c:v>
                </c:pt>
                <c:pt idx="3687">
                  <c:v>41.892000000000003</c:v>
                </c:pt>
                <c:pt idx="3688">
                  <c:v>41.966999999999999</c:v>
                </c:pt>
                <c:pt idx="3689">
                  <c:v>41.966999999999999</c:v>
                </c:pt>
                <c:pt idx="3690">
                  <c:v>43.491</c:v>
                </c:pt>
                <c:pt idx="3691">
                  <c:v>43.491</c:v>
                </c:pt>
                <c:pt idx="3692">
                  <c:v>46.273000000000003</c:v>
                </c:pt>
                <c:pt idx="3693">
                  <c:v>46.119</c:v>
                </c:pt>
                <c:pt idx="3694">
                  <c:v>45.15</c:v>
                </c:pt>
                <c:pt idx="3695">
                  <c:v>49.448999999999998</c:v>
                </c:pt>
                <c:pt idx="3696">
                  <c:v>54.234999999999999</c:v>
                </c:pt>
                <c:pt idx="3697">
                  <c:v>51.579000000000001</c:v>
                </c:pt>
                <c:pt idx="3698">
                  <c:v>49.33</c:v>
                </c:pt>
                <c:pt idx="3699">
                  <c:v>49.164000000000001</c:v>
                </c:pt>
                <c:pt idx="3700">
                  <c:v>54.411000000000001</c:v>
                </c:pt>
                <c:pt idx="3701">
                  <c:v>56.002000000000002</c:v>
                </c:pt>
                <c:pt idx="3702">
                  <c:v>57.325000000000003</c:v>
                </c:pt>
                <c:pt idx="3703">
                  <c:v>60.317999999999998</c:v>
                </c:pt>
                <c:pt idx="3704">
                  <c:v>65.269000000000005</c:v>
                </c:pt>
                <c:pt idx="3705">
                  <c:v>71.608000000000004</c:v>
                </c:pt>
                <c:pt idx="3706">
                  <c:v>73.837000000000003</c:v>
                </c:pt>
                <c:pt idx="3707">
                  <c:v>75.798000000000002</c:v>
                </c:pt>
                <c:pt idx="3708">
                  <c:v>75.807000000000002</c:v>
                </c:pt>
                <c:pt idx="3709">
                  <c:v>75.605999999999995</c:v>
                </c:pt>
                <c:pt idx="3710">
                  <c:v>75.260000000000005</c:v>
                </c:pt>
                <c:pt idx="3711">
                  <c:v>74.718999999999994</c:v>
                </c:pt>
                <c:pt idx="3712">
                  <c:v>76.099000000000004</c:v>
                </c:pt>
                <c:pt idx="3713">
                  <c:v>77.302999999999997</c:v>
                </c:pt>
                <c:pt idx="3714">
                  <c:v>77.662999999999997</c:v>
                </c:pt>
                <c:pt idx="3715">
                  <c:v>78.391000000000005</c:v>
                </c:pt>
                <c:pt idx="3716">
                  <c:v>78.867000000000004</c:v>
                </c:pt>
                <c:pt idx="3717">
                  <c:v>78.134</c:v>
                </c:pt>
                <c:pt idx="3718">
                  <c:v>77.850999999999999</c:v>
                </c:pt>
                <c:pt idx="3719">
                  <c:v>78.805000000000007</c:v>
                </c:pt>
                <c:pt idx="3720">
                  <c:v>79.914000000000001</c:v>
                </c:pt>
                <c:pt idx="3721">
                  <c:v>80.924999999999997</c:v>
                </c:pt>
                <c:pt idx="3722">
                  <c:v>81.194999999999993</c:v>
                </c:pt>
                <c:pt idx="3723">
                  <c:v>80.739999999999995</c:v>
                </c:pt>
                <c:pt idx="3724">
                  <c:v>79.497</c:v>
                </c:pt>
                <c:pt idx="3725">
                  <c:v>78.281000000000006</c:v>
                </c:pt>
                <c:pt idx="3726">
                  <c:v>77.347999999999999</c:v>
                </c:pt>
                <c:pt idx="3727">
                  <c:v>75.923000000000002</c:v>
                </c:pt>
                <c:pt idx="3728">
                  <c:v>75.063999999999993</c:v>
                </c:pt>
                <c:pt idx="3729">
                  <c:v>78.275000000000006</c:v>
                </c:pt>
                <c:pt idx="3730">
                  <c:v>79.308000000000007</c:v>
                </c:pt>
                <c:pt idx="3731">
                  <c:v>81.36</c:v>
                </c:pt>
                <c:pt idx="3732">
                  <c:v>81.385999999999996</c:v>
                </c:pt>
                <c:pt idx="3733">
                  <c:v>81.760999999999996</c:v>
                </c:pt>
                <c:pt idx="3734">
                  <c:v>81.608000000000004</c:v>
                </c:pt>
                <c:pt idx="3735">
                  <c:v>80.385000000000005</c:v>
                </c:pt>
                <c:pt idx="3736">
                  <c:v>79.644000000000005</c:v>
                </c:pt>
                <c:pt idx="3737">
                  <c:v>77.489000000000004</c:v>
                </c:pt>
                <c:pt idx="3738">
                  <c:v>76.191999999999993</c:v>
                </c:pt>
                <c:pt idx="3739">
                  <c:v>73.980999999999995</c:v>
                </c:pt>
                <c:pt idx="3740">
                  <c:v>72.492000000000004</c:v>
                </c:pt>
                <c:pt idx="3741">
                  <c:v>69.501999999999995</c:v>
                </c:pt>
                <c:pt idx="3742">
                  <c:v>67.671000000000006</c:v>
                </c:pt>
                <c:pt idx="3743">
                  <c:v>66.474999999999994</c:v>
                </c:pt>
                <c:pt idx="3744">
                  <c:v>63.558</c:v>
                </c:pt>
                <c:pt idx="3745">
                  <c:v>62.472000000000001</c:v>
                </c:pt>
                <c:pt idx="3746">
                  <c:v>63.750999999999998</c:v>
                </c:pt>
                <c:pt idx="3747">
                  <c:v>64.753</c:v>
                </c:pt>
                <c:pt idx="3748">
                  <c:v>63.832000000000001</c:v>
                </c:pt>
                <c:pt idx="3749">
                  <c:v>62.45</c:v>
                </c:pt>
                <c:pt idx="3750">
                  <c:v>62.332999999999998</c:v>
                </c:pt>
                <c:pt idx="3751">
                  <c:v>61.731999999999999</c:v>
                </c:pt>
                <c:pt idx="3752">
                  <c:v>61.103000000000002</c:v>
                </c:pt>
                <c:pt idx="3753">
                  <c:v>58.694000000000003</c:v>
                </c:pt>
                <c:pt idx="3754">
                  <c:v>56.703000000000003</c:v>
                </c:pt>
                <c:pt idx="3755">
                  <c:v>55.997999999999998</c:v>
                </c:pt>
                <c:pt idx="3756">
                  <c:v>53.779000000000003</c:v>
                </c:pt>
                <c:pt idx="3757">
                  <c:v>52.890999999999998</c:v>
                </c:pt>
                <c:pt idx="3758">
                  <c:v>52.844999999999999</c:v>
                </c:pt>
                <c:pt idx="3759">
                  <c:v>53.003999999999998</c:v>
                </c:pt>
                <c:pt idx="3760">
                  <c:v>53.91</c:v>
                </c:pt>
                <c:pt idx="3761">
                  <c:v>54.524999999999999</c:v>
                </c:pt>
                <c:pt idx="3762">
                  <c:v>53.19</c:v>
                </c:pt>
                <c:pt idx="3763">
                  <c:v>51.978999999999999</c:v>
                </c:pt>
                <c:pt idx="3764">
                  <c:v>50.331000000000003</c:v>
                </c:pt>
                <c:pt idx="3765">
                  <c:v>51.290999999999997</c:v>
                </c:pt>
                <c:pt idx="3766">
                  <c:v>49.825000000000003</c:v>
                </c:pt>
                <c:pt idx="3767">
                  <c:v>49.113</c:v>
                </c:pt>
                <c:pt idx="3768">
                  <c:v>49.591000000000001</c:v>
                </c:pt>
                <c:pt idx="3769">
                  <c:v>51.058</c:v>
                </c:pt>
                <c:pt idx="3770">
                  <c:v>53.055</c:v>
                </c:pt>
                <c:pt idx="3771">
                  <c:v>53.707999999999998</c:v>
                </c:pt>
                <c:pt idx="3772">
                  <c:v>53.633000000000003</c:v>
                </c:pt>
                <c:pt idx="3773">
                  <c:v>52.747999999999998</c:v>
                </c:pt>
                <c:pt idx="3774">
                  <c:v>53.311999999999998</c:v>
                </c:pt>
                <c:pt idx="3775">
                  <c:v>52.731000000000002</c:v>
                </c:pt>
                <c:pt idx="3776">
                  <c:v>52.295000000000002</c:v>
                </c:pt>
                <c:pt idx="3777">
                  <c:v>53.886000000000003</c:v>
                </c:pt>
                <c:pt idx="3778">
                  <c:v>53.542999999999999</c:v>
                </c:pt>
                <c:pt idx="3779">
                  <c:v>52.749000000000002</c:v>
                </c:pt>
                <c:pt idx="3780">
                  <c:v>53.430999999999997</c:v>
                </c:pt>
                <c:pt idx="3781">
                  <c:v>54.953000000000003</c:v>
                </c:pt>
                <c:pt idx="3782">
                  <c:v>54.765000000000001</c:v>
                </c:pt>
                <c:pt idx="3783">
                  <c:v>53.521000000000001</c:v>
                </c:pt>
                <c:pt idx="3784">
                  <c:v>53.095999999999997</c:v>
                </c:pt>
                <c:pt idx="3785">
                  <c:v>52.137999999999998</c:v>
                </c:pt>
                <c:pt idx="3786">
                  <c:v>51.457000000000001</c:v>
                </c:pt>
                <c:pt idx="3787">
                  <c:v>49.906999999999996</c:v>
                </c:pt>
                <c:pt idx="3788">
                  <c:v>49.061</c:v>
                </c:pt>
                <c:pt idx="3789">
                  <c:v>47.478999999999999</c:v>
                </c:pt>
                <c:pt idx="3790">
                  <c:v>46.237000000000002</c:v>
                </c:pt>
                <c:pt idx="3791">
                  <c:v>45.793999999999997</c:v>
                </c:pt>
                <c:pt idx="3792">
                  <c:v>43.539000000000001</c:v>
                </c:pt>
                <c:pt idx="3793">
                  <c:v>42.128999999999998</c:v>
                </c:pt>
                <c:pt idx="3794">
                  <c:v>39.808</c:v>
                </c:pt>
                <c:pt idx="3795">
                  <c:v>38.473999999999997</c:v>
                </c:pt>
                <c:pt idx="3796">
                  <c:v>38.195999999999998</c:v>
                </c:pt>
                <c:pt idx="3797">
                  <c:v>38.896999999999998</c:v>
                </c:pt>
                <c:pt idx="3798">
                  <c:v>38.640999999999998</c:v>
                </c:pt>
                <c:pt idx="3799">
                  <c:v>38.095999999999997</c:v>
                </c:pt>
                <c:pt idx="3800">
                  <c:v>38.448999999999998</c:v>
                </c:pt>
                <c:pt idx="3801">
                  <c:v>38.463999999999999</c:v>
                </c:pt>
                <c:pt idx="3802">
                  <c:v>38.046999999999997</c:v>
                </c:pt>
                <c:pt idx="3803">
                  <c:v>39.497</c:v>
                </c:pt>
                <c:pt idx="3804">
                  <c:v>39.502000000000002</c:v>
                </c:pt>
                <c:pt idx="3805">
                  <c:v>39.329000000000001</c:v>
                </c:pt>
                <c:pt idx="3806">
                  <c:v>39.380000000000003</c:v>
                </c:pt>
                <c:pt idx="3807">
                  <c:v>38.828000000000003</c:v>
                </c:pt>
                <c:pt idx="3808">
                  <c:v>38.661999999999999</c:v>
                </c:pt>
                <c:pt idx="3809">
                  <c:v>42.106999999999999</c:v>
                </c:pt>
                <c:pt idx="3810">
                  <c:v>43.372999999999998</c:v>
                </c:pt>
                <c:pt idx="3811">
                  <c:v>43.744999999999997</c:v>
                </c:pt>
                <c:pt idx="3812">
                  <c:v>43.515999999999998</c:v>
                </c:pt>
                <c:pt idx="3813">
                  <c:v>43.442999999999998</c:v>
                </c:pt>
                <c:pt idx="3814">
                  <c:v>42.488</c:v>
                </c:pt>
                <c:pt idx="3815">
                  <c:v>42.8</c:v>
                </c:pt>
                <c:pt idx="3816">
                  <c:v>42.408999999999999</c:v>
                </c:pt>
                <c:pt idx="3817">
                  <c:v>42.174999999999997</c:v>
                </c:pt>
                <c:pt idx="3818">
                  <c:v>41.661000000000001</c:v>
                </c:pt>
                <c:pt idx="3819">
                  <c:v>41.341000000000001</c:v>
                </c:pt>
                <c:pt idx="3820">
                  <c:v>41.204999999999998</c:v>
                </c:pt>
                <c:pt idx="3821">
                  <c:v>39.947000000000003</c:v>
                </c:pt>
                <c:pt idx="3822">
                  <c:v>39.783999999999999</c:v>
                </c:pt>
                <c:pt idx="3823">
                  <c:v>39.42</c:v>
                </c:pt>
                <c:pt idx="3824">
                  <c:v>40.006</c:v>
                </c:pt>
                <c:pt idx="3825">
                  <c:v>40.658999999999999</c:v>
                </c:pt>
                <c:pt idx="3826">
                  <c:v>41.045000000000002</c:v>
                </c:pt>
                <c:pt idx="3827">
                  <c:v>41.845999999999997</c:v>
                </c:pt>
                <c:pt idx="3828">
                  <c:v>42.396999999999998</c:v>
                </c:pt>
                <c:pt idx="3829">
                  <c:v>42.494</c:v>
                </c:pt>
                <c:pt idx="3830">
                  <c:v>43.002000000000002</c:v>
                </c:pt>
                <c:pt idx="3831">
                  <c:v>42.908999999999999</c:v>
                </c:pt>
                <c:pt idx="3832">
                  <c:v>44.194000000000003</c:v>
                </c:pt>
                <c:pt idx="3833">
                  <c:v>44.326999999999998</c:v>
                </c:pt>
                <c:pt idx="3834">
                  <c:v>44.331000000000003</c:v>
                </c:pt>
                <c:pt idx="3835">
                  <c:v>46.414999999999999</c:v>
                </c:pt>
                <c:pt idx="3836">
                  <c:v>47.978999999999999</c:v>
                </c:pt>
                <c:pt idx="3837">
                  <c:v>47.432000000000002</c:v>
                </c:pt>
                <c:pt idx="3838">
                  <c:v>47.122</c:v>
                </c:pt>
                <c:pt idx="3839">
                  <c:v>47.116</c:v>
                </c:pt>
                <c:pt idx="3840">
                  <c:v>45.923000000000002</c:v>
                </c:pt>
                <c:pt idx="3841">
                  <c:v>45.372</c:v>
                </c:pt>
                <c:pt idx="3842">
                  <c:v>45.466999999999999</c:v>
                </c:pt>
                <c:pt idx="3843">
                  <c:v>47.968000000000004</c:v>
                </c:pt>
                <c:pt idx="3844">
                  <c:v>48.941000000000003</c:v>
                </c:pt>
                <c:pt idx="3845">
                  <c:v>48.329000000000001</c:v>
                </c:pt>
                <c:pt idx="3846">
                  <c:v>48.997999999999998</c:v>
                </c:pt>
                <c:pt idx="3847">
                  <c:v>47.808</c:v>
                </c:pt>
                <c:pt idx="3848">
                  <c:v>49.999000000000002</c:v>
                </c:pt>
                <c:pt idx="3849">
                  <c:v>49.045999999999999</c:v>
                </c:pt>
                <c:pt idx="3850">
                  <c:v>47.258000000000003</c:v>
                </c:pt>
                <c:pt idx="3851">
                  <c:v>46.415999999999997</c:v>
                </c:pt>
                <c:pt idx="3852">
                  <c:v>44.927</c:v>
                </c:pt>
                <c:pt idx="3853">
                  <c:v>43.716000000000001</c:v>
                </c:pt>
                <c:pt idx="3854">
                  <c:v>45.244999999999997</c:v>
                </c:pt>
                <c:pt idx="3855">
                  <c:v>46.78</c:v>
                </c:pt>
                <c:pt idx="3856">
                  <c:v>47.253999999999998</c:v>
                </c:pt>
                <c:pt idx="3857">
                  <c:v>50.404000000000003</c:v>
                </c:pt>
                <c:pt idx="3858">
                  <c:v>51.002000000000002</c:v>
                </c:pt>
                <c:pt idx="3859">
                  <c:v>53.247999999999998</c:v>
                </c:pt>
                <c:pt idx="3860">
                  <c:v>56.509</c:v>
                </c:pt>
                <c:pt idx="3861">
                  <c:v>56.965000000000003</c:v>
                </c:pt>
                <c:pt idx="3862">
                  <c:v>56.664999999999999</c:v>
                </c:pt>
                <c:pt idx="3863">
                  <c:v>56.228999999999999</c:v>
                </c:pt>
                <c:pt idx="3864">
                  <c:v>55.606000000000002</c:v>
                </c:pt>
                <c:pt idx="3865">
                  <c:v>54.942999999999998</c:v>
                </c:pt>
                <c:pt idx="3866">
                  <c:v>54.786999999999999</c:v>
                </c:pt>
                <c:pt idx="3867">
                  <c:v>54.113999999999997</c:v>
                </c:pt>
                <c:pt idx="3868">
                  <c:v>53.463000000000001</c:v>
                </c:pt>
                <c:pt idx="3869">
                  <c:v>52.149000000000001</c:v>
                </c:pt>
                <c:pt idx="3870">
                  <c:v>52.485999999999997</c:v>
                </c:pt>
                <c:pt idx="3871">
                  <c:v>53.591999999999999</c:v>
                </c:pt>
                <c:pt idx="3872">
                  <c:v>53.747999999999998</c:v>
                </c:pt>
                <c:pt idx="3873">
                  <c:v>54.213999999999999</c:v>
                </c:pt>
                <c:pt idx="3874">
                  <c:v>54.731999999999999</c:v>
                </c:pt>
                <c:pt idx="3875">
                  <c:v>55.658999999999999</c:v>
                </c:pt>
                <c:pt idx="3876">
                  <c:v>55.98</c:v>
                </c:pt>
                <c:pt idx="3877">
                  <c:v>56.353999999999999</c:v>
                </c:pt>
                <c:pt idx="3878">
                  <c:v>56.11</c:v>
                </c:pt>
                <c:pt idx="3879">
                  <c:v>55.162999999999997</c:v>
                </c:pt>
                <c:pt idx="3880">
                  <c:v>54.744</c:v>
                </c:pt>
                <c:pt idx="3881">
                  <c:v>53.709000000000003</c:v>
                </c:pt>
                <c:pt idx="3882">
                  <c:v>53.216000000000001</c:v>
                </c:pt>
                <c:pt idx="3883">
                  <c:v>54.771999999999998</c:v>
                </c:pt>
                <c:pt idx="3884">
                  <c:v>56.66</c:v>
                </c:pt>
                <c:pt idx="3885">
                  <c:v>56.356999999999999</c:v>
                </c:pt>
                <c:pt idx="3886">
                  <c:v>55.116</c:v>
                </c:pt>
                <c:pt idx="3887">
                  <c:v>54.079000000000001</c:v>
                </c:pt>
                <c:pt idx="3888">
                  <c:v>53.279000000000003</c:v>
                </c:pt>
                <c:pt idx="3889">
                  <c:v>52.83</c:v>
                </c:pt>
                <c:pt idx="3890">
                  <c:v>53.264000000000003</c:v>
                </c:pt>
                <c:pt idx="3891">
                  <c:v>52.819000000000003</c:v>
                </c:pt>
                <c:pt idx="3892">
                  <c:v>52.460999999999999</c:v>
                </c:pt>
                <c:pt idx="3893">
                  <c:v>52.616</c:v>
                </c:pt>
                <c:pt idx="3894">
                  <c:v>52.125</c:v>
                </c:pt>
                <c:pt idx="3895">
                  <c:v>52.423000000000002</c:v>
                </c:pt>
                <c:pt idx="3896">
                  <c:v>55.326000000000001</c:v>
                </c:pt>
                <c:pt idx="3897">
                  <c:v>57.719000000000001</c:v>
                </c:pt>
                <c:pt idx="3898">
                  <c:v>61.57</c:v>
                </c:pt>
                <c:pt idx="3899">
                  <c:v>61.976999999999997</c:v>
                </c:pt>
                <c:pt idx="3900">
                  <c:v>61.487000000000002</c:v>
                </c:pt>
                <c:pt idx="3901">
                  <c:v>61.037999999999997</c:v>
                </c:pt>
                <c:pt idx="3902">
                  <c:v>62.225999999999999</c:v>
                </c:pt>
                <c:pt idx="3903">
                  <c:v>61.131</c:v>
                </c:pt>
                <c:pt idx="3904">
                  <c:v>60.414999999999999</c:v>
                </c:pt>
                <c:pt idx="3905">
                  <c:v>60.371000000000002</c:v>
                </c:pt>
                <c:pt idx="3906">
                  <c:v>60.326999999999998</c:v>
                </c:pt>
                <c:pt idx="3907">
                  <c:v>60.152000000000001</c:v>
                </c:pt>
                <c:pt idx="3908">
                  <c:v>59.037999999999997</c:v>
                </c:pt>
                <c:pt idx="3909">
                  <c:v>59.243000000000002</c:v>
                </c:pt>
                <c:pt idx="3910">
                  <c:v>58.637</c:v>
                </c:pt>
                <c:pt idx="3911">
                  <c:v>57.734999999999999</c:v>
                </c:pt>
                <c:pt idx="3912">
                  <c:v>58.252000000000002</c:v>
                </c:pt>
                <c:pt idx="3913">
                  <c:v>58.866999999999997</c:v>
                </c:pt>
                <c:pt idx="3914">
                  <c:v>59.051000000000002</c:v>
                </c:pt>
                <c:pt idx="3915">
                  <c:v>59.588999999999999</c:v>
                </c:pt>
                <c:pt idx="3916">
                  <c:v>59.143000000000001</c:v>
                </c:pt>
                <c:pt idx="3917">
                  <c:v>58.573999999999998</c:v>
                </c:pt>
                <c:pt idx="3918">
                  <c:v>57.728000000000002</c:v>
                </c:pt>
                <c:pt idx="3919">
                  <c:v>57.369</c:v>
                </c:pt>
                <c:pt idx="3920">
                  <c:v>56.53</c:v>
                </c:pt>
                <c:pt idx="3921">
                  <c:v>56.036000000000001</c:v>
                </c:pt>
                <c:pt idx="3922">
                  <c:v>55.08</c:v>
                </c:pt>
                <c:pt idx="3923">
                  <c:v>54.445</c:v>
                </c:pt>
                <c:pt idx="3924">
                  <c:v>54.107999999999997</c:v>
                </c:pt>
                <c:pt idx="3925">
                  <c:v>53.487000000000002</c:v>
                </c:pt>
                <c:pt idx="3926">
                  <c:v>53.753</c:v>
                </c:pt>
                <c:pt idx="3927">
                  <c:v>54.222000000000001</c:v>
                </c:pt>
                <c:pt idx="3928">
                  <c:v>55.893000000000001</c:v>
                </c:pt>
                <c:pt idx="3929">
                  <c:v>56.164999999999999</c:v>
                </c:pt>
                <c:pt idx="3930">
                  <c:v>56.215000000000003</c:v>
                </c:pt>
                <c:pt idx="3931">
                  <c:v>57.466999999999999</c:v>
                </c:pt>
                <c:pt idx="3932">
                  <c:v>58.707000000000001</c:v>
                </c:pt>
                <c:pt idx="3933">
                  <c:v>58.542999999999999</c:v>
                </c:pt>
                <c:pt idx="3934">
                  <c:v>59.768000000000001</c:v>
                </c:pt>
                <c:pt idx="3935">
                  <c:v>61.427999999999997</c:v>
                </c:pt>
                <c:pt idx="3936">
                  <c:v>62.143000000000001</c:v>
                </c:pt>
                <c:pt idx="3937">
                  <c:v>61.887</c:v>
                </c:pt>
                <c:pt idx="3938">
                  <c:v>61.744999999999997</c:v>
                </c:pt>
                <c:pt idx="3939">
                  <c:v>61.164999999999999</c:v>
                </c:pt>
                <c:pt idx="3940">
                  <c:v>60.18</c:v>
                </c:pt>
                <c:pt idx="3941">
                  <c:v>60.09</c:v>
                </c:pt>
                <c:pt idx="3942">
                  <c:v>59.64</c:v>
                </c:pt>
                <c:pt idx="3943">
                  <c:v>59.500999999999998</c:v>
                </c:pt>
                <c:pt idx="3944">
                  <c:v>58.526000000000003</c:v>
                </c:pt>
                <c:pt idx="3945">
                  <c:v>58.082000000000001</c:v>
                </c:pt>
                <c:pt idx="3946">
                  <c:v>58.267000000000003</c:v>
                </c:pt>
                <c:pt idx="3947">
                  <c:v>58.756999999999998</c:v>
                </c:pt>
                <c:pt idx="3948">
                  <c:v>59.02</c:v>
                </c:pt>
                <c:pt idx="3949">
                  <c:v>60.762</c:v>
                </c:pt>
                <c:pt idx="3950">
                  <c:v>61.029000000000003</c:v>
                </c:pt>
                <c:pt idx="3951">
                  <c:v>61.037999999999997</c:v>
                </c:pt>
                <c:pt idx="3952">
                  <c:v>61.256999999999998</c:v>
                </c:pt>
                <c:pt idx="3953">
                  <c:v>62.106999999999999</c:v>
                </c:pt>
                <c:pt idx="3954">
                  <c:v>62.582999999999998</c:v>
                </c:pt>
                <c:pt idx="3955">
                  <c:v>63.136000000000003</c:v>
                </c:pt>
                <c:pt idx="3956">
                  <c:v>63.677</c:v>
                </c:pt>
                <c:pt idx="3957">
                  <c:v>63.427999999999997</c:v>
                </c:pt>
                <c:pt idx="3958">
                  <c:v>63.887</c:v>
                </c:pt>
                <c:pt idx="3959">
                  <c:v>64.953999999999994</c:v>
                </c:pt>
                <c:pt idx="3960">
                  <c:v>65.204999999999998</c:v>
                </c:pt>
                <c:pt idx="3961">
                  <c:v>65.165000000000006</c:v>
                </c:pt>
                <c:pt idx="3962">
                  <c:v>66</c:v>
                </c:pt>
                <c:pt idx="3963">
                  <c:v>67.424999999999997</c:v>
                </c:pt>
                <c:pt idx="3964">
                  <c:v>67.965000000000003</c:v>
                </c:pt>
                <c:pt idx="3965">
                  <c:v>69.137</c:v>
                </c:pt>
                <c:pt idx="3966">
                  <c:v>69.036000000000001</c:v>
                </c:pt>
                <c:pt idx="3967">
                  <c:v>69.521000000000001</c:v>
                </c:pt>
                <c:pt idx="3968">
                  <c:v>72.168999999999997</c:v>
                </c:pt>
                <c:pt idx="3969">
                  <c:v>73.587999999999994</c:v>
                </c:pt>
                <c:pt idx="3970">
                  <c:v>73.628</c:v>
                </c:pt>
                <c:pt idx="3971">
                  <c:v>72.299000000000007</c:v>
                </c:pt>
                <c:pt idx="3972">
                  <c:v>71.328999999999994</c:v>
                </c:pt>
                <c:pt idx="3973">
                  <c:v>70.183999999999997</c:v>
                </c:pt>
                <c:pt idx="3974">
                  <c:v>69.606999999999999</c:v>
                </c:pt>
                <c:pt idx="3975">
                  <c:v>70.575999999999993</c:v>
                </c:pt>
                <c:pt idx="3976">
                  <c:v>71.28</c:v>
                </c:pt>
                <c:pt idx="3977">
                  <c:v>72.334000000000003</c:v>
                </c:pt>
                <c:pt idx="3978">
                  <c:v>73.710999999999999</c:v>
                </c:pt>
                <c:pt idx="3979">
                  <c:v>73.646000000000001</c:v>
                </c:pt>
                <c:pt idx="3980">
                  <c:v>73.757999999999996</c:v>
                </c:pt>
                <c:pt idx="3981">
                  <c:v>73.813999999999993</c:v>
                </c:pt>
                <c:pt idx="3982">
                  <c:v>74.584999999999994</c:v>
                </c:pt>
                <c:pt idx="3983">
                  <c:v>74.084999999999994</c:v>
                </c:pt>
                <c:pt idx="3984">
                  <c:v>73.573999999999998</c:v>
                </c:pt>
                <c:pt idx="3985">
                  <c:v>73.963999999999999</c:v>
                </c:pt>
                <c:pt idx="3986">
                  <c:v>74.363</c:v>
                </c:pt>
                <c:pt idx="3987">
                  <c:v>73.652000000000001</c:v>
                </c:pt>
                <c:pt idx="3988">
                  <c:v>72.150999999999996</c:v>
                </c:pt>
                <c:pt idx="3989">
                  <c:v>71.25</c:v>
                </c:pt>
                <c:pt idx="3990">
                  <c:v>71.022000000000006</c:v>
                </c:pt>
                <c:pt idx="3991">
                  <c:v>70.787000000000006</c:v>
                </c:pt>
                <c:pt idx="3992">
                  <c:v>70.12</c:v>
                </c:pt>
                <c:pt idx="3993">
                  <c:v>69.745000000000005</c:v>
                </c:pt>
                <c:pt idx="3994">
                  <c:v>69.902000000000001</c:v>
                </c:pt>
                <c:pt idx="3995">
                  <c:v>69.972999999999999</c:v>
                </c:pt>
                <c:pt idx="3996">
                  <c:v>69.972999999999999</c:v>
                </c:pt>
                <c:pt idx="3997">
                  <c:v>68.591999999999999</c:v>
                </c:pt>
                <c:pt idx="3998">
                  <c:v>68.058999999999997</c:v>
                </c:pt>
                <c:pt idx="3999">
                  <c:v>67.528000000000006</c:v>
                </c:pt>
                <c:pt idx="4000">
                  <c:v>67.783000000000001</c:v>
                </c:pt>
                <c:pt idx="4001">
                  <c:v>68.593999999999994</c:v>
                </c:pt>
                <c:pt idx="4002">
                  <c:v>68.61</c:v>
                </c:pt>
                <c:pt idx="4003">
                  <c:v>68.486000000000004</c:v>
                </c:pt>
                <c:pt idx="4004">
                  <c:v>68.007000000000005</c:v>
                </c:pt>
                <c:pt idx="4005">
                  <c:v>67.992000000000004</c:v>
                </c:pt>
                <c:pt idx="4006">
                  <c:v>67.567999999999998</c:v>
                </c:pt>
                <c:pt idx="4007">
                  <c:v>66.103999999999999</c:v>
                </c:pt>
                <c:pt idx="4008">
                  <c:v>67.382999999999996</c:v>
                </c:pt>
                <c:pt idx="4009">
                  <c:v>70.781999999999996</c:v>
                </c:pt>
                <c:pt idx="4010">
                  <c:v>72.477999999999994</c:v>
                </c:pt>
                <c:pt idx="4011">
                  <c:v>72.274000000000001</c:v>
                </c:pt>
                <c:pt idx="4012">
                  <c:v>72.200999999999993</c:v>
                </c:pt>
                <c:pt idx="4013">
                  <c:v>71.713999999999999</c:v>
                </c:pt>
                <c:pt idx="4014">
                  <c:v>70.066000000000003</c:v>
                </c:pt>
                <c:pt idx="4015">
                  <c:v>69.617000000000004</c:v>
                </c:pt>
                <c:pt idx="4016">
                  <c:v>69.418000000000006</c:v>
                </c:pt>
                <c:pt idx="4017">
                  <c:v>71.552999999999997</c:v>
                </c:pt>
                <c:pt idx="4018">
                  <c:v>72.55</c:v>
                </c:pt>
                <c:pt idx="4019">
                  <c:v>72.709000000000003</c:v>
                </c:pt>
                <c:pt idx="4020">
                  <c:v>73.116</c:v>
                </c:pt>
                <c:pt idx="4021">
                  <c:v>74.097999999999999</c:v>
                </c:pt>
                <c:pt idx="4022">
                  <c:v>78.057000000000002</c:v>
                </c:pt>
                <c:pt idx="4023">
                  <c:v>78.988</c:v>
                </c:pt>
                <c:pt idx="4024">
                  <c:v>79.369</c:v>
                </c:pt>
                <c:pt idx="4025">
                  <c:v>79.578999999999994</c:v>
                </c:pt>
                <c:pt idx="4026">
                  <c:v>80.343000000000004</c:v>
                </c:pt>
                <c:pt idx="4027">
                  <c:v>80.754999999999995</c:v>
                </c:pt>
                <c:pt idx="4028">
                  <c:v>80.308999999999997</c:v>
                </c:pt>
                <c:pt idx="4029">
                  <c:v>79.739999999999995</c:v>
                </c:pt>
                <c:pt idx="4030">
                  <c:v>79.2</c:v>
                </c:pt>
                <c:pt idx="4031">
                  <c:v>77.728999999999999</c:v>
                </c:pt>
                <c:pt idx="4032">
                  <c:v>76.872</c:v>
                </c:pt>
                <c:pt idx="4033">
                  <c:v>76.933000000000007</c:v>
                </c:pt>
                <c:pt idx="4034">
                  <c:v>78.701999999999998</c:v>
                </c:pt>
                <c:pt idx="4035">
                  <c:v>78.36</c:v>
                </c:pt>
                <c:pt idx="4036">
                  <c:v>79.88</c:v>
                </c:pt>
                <c:pt idx="4037">
                  <c:v>79.754999999999995</c:v>
                </c:pt>
                <c:pt idx="4038">
                  <c:v>78.843000000000004</c:v>
                </c:pt>
                <c:pt idx="4039">
                  <c:v>76.948999999999998</c:v>
                </c:pt>
                <c:pt idx="4040">
                  <c:v>76.239000000000004</c:v>
                </c:pt>
                <c:pt idx="4041">
                  <c:v>75.793999999999997</c:v>
                </c:pt>
                <c:pt idx="4042">
                  <c:v>76.009</c:v>
                </c:pt>
                <c:pt idx="4043">
                  <c:v>76.040000000000006</c:v>
                </c:pt>
                <c:pt idx="4044">
                  <c:v>75.679000000000002</c:v>
                </c:pt>
                <c:pt idx="4045">
                  <c:v>75.629000000000005</c:v>
                </c:pt>
                <c:pt idx="4046">
                  <c:v>76.551000000000002</c:v>
                </c:pt>
                <c:pt idx="4047">
                  <c:v>76.614000000000004</c:v>
                </c:pt>
                <c:pt idx="4048">
                  <c:v>76.817999999999998</c:v>
                </c:pt>
                <c:pt idx="4049">
                  <c:v>76.754999999999995</c:v>
                </c:pt>
                <c:pt idx="4050">
                  <c:v>77.134</c:v>
                </c:pt>
                <c:pt idx="4051">
                  <c:v>75.736000000000004</c:v>
                </c:pt>
                <c:pt idx="4052">
                  <c:v>75.001000000000005</c:v>
                </c:pt>
                <c:pt idx="4053">
                  <c:v>74.756</c:v>
                </c:pt>
                <c:pt idx="4054">
                  <c:v>74.736000000000004</c:v>
                </c:pt>
                <c:pt idx="4055">
                  <c:v>74.736000000000004</c:v>
                </c:pt>
                <c:pt idx="4056">
                  <c:v>74.736000000000004</c:v>
                </c:pt>
                <c:pt idx="4057">
                  <c:v>74.736000000000004</c:v>
                </c:pt>
                <c:pt idx="4058">
                  <c:v>74.55</c:v>
                </c:pt>
                <c:pt idx="4059">
                  <c:v>73.680999999999997</c:v>
                </c:pt>
                <c:pt idx="4060">
                  <c:v>71.668999999999997</c:v>
                </c:pt>
                <c:pt idx="4061">
                  <c:v>70.221999999999994</c:v>
                </c:pt>
                <c:pt idx="4062">
                  <c:v>68.13</c:v>
                </c:pt>
                <c:pt idx="4063">
                  <c:v>62.100999999999999</c:v>
                </c:pt>
                <c:pt idx="4064">
                  <c:v>62.082000000000001</c:v>
                </c:pt>
                <c:pt idx="4065">
                  <c:v>63.426000000000002</c:v>
                </c:pt>
                <c:pt idx="4066">
                  <c:v>63.338000000000001</c:v>
                </c:pt>
                <c:pt idx="4067">
                  <c:v>62.92</c:v>
                </c:pt>
                <c:pt idx="4068">
                  <c:v>62.499000000000002</c:v>
                </c:pt>
                <c:pt idx="4069">
                  <c:v>61.73</c:v>
                </c:pt>
                <c:pt idx="4070">
                  <c:v>61.493000000000002</c:v>
                </c:pt>
                <c:pt idx="4071">
                  <c:v>61.493000000000002</c:v>
                </c:pt>
                <c:pt idx="4072">
                  <c:v>61.493000000000002</c:v>
                </c:pt>
                <c:pt idx="4073">
                  <c:v>61.493000000000002</c:v>
                </c:pt>
                <c:pt idx="4074">
                  <c:v>61.493000000000002</c:v>
                </c:pt>
                <c:pt idx="4075">
                  <c:v>59.13</c:v>
                </c:pt>
                <c:pt idx="4076">
                  <c:v>58.084000000000003</c:v>
                </c:pt>
                <c:pt idx="4077">
                  <c:v>49.323</c:v>
                </c:pt>
                <c:pt idx="4078">
                  <c:v>46.790999999999997</c:v>
                </c:pt>
                <c:pt idx="4079">
                  <c:v>44.460999999999999</c:v>
                </c:pt>
                <c:pt idx="4080">
                  <c:v>43.353000000000002</c:v>
                </c:pt>
                <c:pt idx="4081">
                  <c:v>43.881999999999998</c:v>
                </c:pt>
                <c:pt idx="4082">
                  <c:v>43.844000000000001</c:v>
                </c:pt>
                <c:pt idx="4083">
                  <c:v>46.006999999999998</c:v>
                </c:pt>
                <c:pt idx="4084">
                  <c:v>50.848999999999997</c:v>
                </c:pt>
                <c:pt idx="4085">
                  <c:v>53.481000000000002</c:v>
                </c:pt>
                <c:pt idx="4086">
                  <c:v>55.802</c:v>
                </c:pt>
                <c:pt idx="4087">
                  <c:v>57.466000000000001</c:v>
                </c:pt>
                <c:pt idx="4088">
                  <c:v>60.823</c:v>
                </c:pt>
                <c:pt idx="4089">
                  <c:v>64.396000000000001</c:v>
                </c:pt>
                <c:pt idx="4090">
                  <c:v>65.563000000000002</c:v>
                </c:pt>
                <c:pt idx="4091">
                  <c:v>66.125</c:v>
                </c:pt>
                <c:pt idx="4092">
                  <c:v>68.057000000000002</c:v>
                </c:pt>
                <c:pt idx="4093">
                  <c:v>68.876999999999995</c:v>
                </c:pt>
                <c:pt idx="4094">
                  <c:v>65.353999999999999</c:v>
                </c:pt>
                <c:pt idx="4095">
                  <c:v>63.076999999999998</c:v>
                </c:pt>
                <c:pt idx="4096">
                  <c:v>53.527000000000001</c:v>
                </c:pt>
                <c:pt idx="4097">
                  <c:v>50.329000000000001</c:v>
                </c:pt>
                <c:pt idx="4098">
                  <c:v>49.62</c:v>
                </c:pt>
                <c:pt idx="4099">
                  <c:v>50.847999999999999</c:v>
                </c:pt>
                <c:pt idx="4100">
                  <c:v>53.774000000000001</c:v>
                </c:pt>
                <c:pt idx="4101">
                  <c:v>55.886000000000003</c:v>
                </c:pt>
                <c:pt idx="4102">
                  <c:v>56.381999999999998</c:v>
                </c:pt>
                <c:pt idx="4103">
                  <c:v>56.936999999999998</c:v>
                </c:pt>
                <c:pt idx="4104">
                  <c:v>59.006999999999998</c:v>
                </c:pt>
                <c:pt idx="4105">
                  <c:v>61.328000000000003</c:v>
                </c:pt>
                <c:pt idx="4106">
                  <c:v>63.448</c:v>
                </c:pt>
                <c:pt idx="4107">
                  <c:v>63.832000000000001</c:v>
                </c:pt>
                <c:pt idx="4108">
                  <c:v>64.427999999999997</c:v>
                </c:pt>
                <c:pt idx="4109">
                  <c:v>66.515000000000001</c:v>
                </c:pt>
                <c:pt idx="4110">
                  <c:v>66.733000000000004</c:v>
                </c:pt>
                <c:pt idx="4111">
                  <c:v>66.876999999999995</c:v>
                </c:pt>
                <c:pt idx="4112">
                  <c:v>66.590999999999994</c:v>
                </c:pt>
                <c:pt idx="4113">
                  <c:v>66.399000000000001</c:v>
                </c:pt>
                <c:pt idx="4114">
                  <c:v>64.736999999999995</c:v>
                </c:pt>
                <c:pt idx="4115">
                  <c:v>64.213999999999999</c:v>
                </c:pt>
                <c:pt idx="4116">
                  <c:v>63.305</c:v>
                </c:pt>
                <c:pt idx="4117">
                  <c:v>62.448999999999998</c:v>
                </c:pt>
                <c:pt idx="4118">
                  <c:v>60.368000000000002</c:v>
                </c:pt>
                <c:pt idx="4119">
                  <c:v>58.854999999999997</c:v>
                </c:pt>
                <c:pt idx="4120">
                  <c:v>57.65</c:v>
                </c:pt>
                <c:pt idx="4121">
                  <c:v>55.353999999999999</c:v>
                </c:pt>
                <c:pt idx="4122">
                  <c:v>54.634999999999998</c:v>
                </c:pt>
                <c:pt idx="4123">
                  <c:v>53.72</c:v>
                </c:pt>
                <c:pt idx="4124">
                  <c:v>53.484999999999999</c:v>
                </c:pt>
                <c:pt idx="4125">
                  <c:v>51.082999999999998</c:v>
                </c:pt>
                <c:pt idx="4126">
                  <c:v>48.643999999999998</c:v>
                </c:pt>
                <c:pt idx="4127">
                  <c:v>48</c:v>
                </c:pt>
                <c:pt idx="4128">
                  <c:v>46.718000000000004</c:v>
                </c:pt>
                <c:pt idx="4129">
                  <c:v>46.201999999999998</c:v>
                </c:pt>
                <c:pt idx="4130">
                  <c:v>43.991</c:v>
                </c:pt>
                <c:pt idx="4131">
                  <c:v>44.234000000000002</c:v>
                </c:pt>
                <c:pt idx="4132">
                  <c:v>43.268000000000001</c:v>
                </c:pt>
                <c:pt idx="4133">
                  <c:v>42.009</c:v>
                </c:pt>
                <c:pt idx="4134">
                  <c:v>40.884999999999998</c:v>
                </c:pt>
                <c:pt idx="4135">
                  <c:v>38.936</c:v>
                </c:pt>
                <c:pt idx="4136">
                  <c:v>38.28</c:v>
                </c:pt>
                <c:pt idx="4137">
                  <c:v>37.156999999999996</c:v>
                </c:pt>
                <c:pt idx="4138">
                  <c:v>35.238999999999997</c:v>
                </c:pt>
                <c:pt idx="4139">
                  <c:v>34.293999999999997</c:v>
                </c:pt>
                <c:pt idx="4140">
                  <c:v>32.548000000000002</c:v>
                </c:pt>
                <c:pt idx="4141">
                  <c:v>34.066000000000003</c:v>
                </c:pt>
                <c:pt idx="4142">
                  <c:v>34.29</c:v>
                </c:pt>
                <c:pt idx="4143">
                  <c:v>34.014000000000003</c:v>
                </c:pt>
                <c:pt idx="4144">
                  <c:v>33.585999999999999</c:v>
                </c:pt>
                <c:pt idx="4145">
                  <c:v>33.383000000000003</c:v>
                </c:pt>
                <c:pt idx="4146">
                  <c:v>33.090000000000003</c:v>
                </c:pt>
                <c:pt idx="4147">
                  <c:v>31.391999999999999</c:v>
                </c:pt>
                <c:pt idx="4148">
                  <c:v>32.414000000000001</c:v>
                </c:pt>
                <c:pt idx="4149">
                  <c:v>32.244</c:v>
                </c:pt>
                <c:pt idx="4150">
                  <c:v>32.081000000000003</c:v>
                </c:pt>
                <c:pt idx="4151">
                  <c:v>32.563000000000002</c:v>
                </c:pt>
                <c:pt idx="4152">
                  <c:v>31.946000000000002</c:v>
                </c:pt>
                <c:pt idx="4153">
                  <c:v>32.241</c:v>
                </c:pt>
                <c:pt idx="4154">
                  <c:v>33.962000000000003</c:v>
                </c:pt>
                <c:pt idx="4155">
                  <c:v>37.003</c:v>
                </c:pt>
                <c:pt idx="4156">
                  <c:v>37.371000000000002</c:v>
                </c:pt>
                <c:pt idx="4157">
                  <c:v>37.4</c:v>
                </c:pt>
                <c:pt idx="4158">
                  <c:v>37.555999999999997</c:v>
                </c:pt>
                <c:pt idx="4159">
                  <c:v>36.619999999999997</c:v>
                </c:pt>
                <c:pt idx="4160">
                  <c:v>37.542000000000002</c:v>
                </c:pt>
                <c:pt idx="4161">
                  <c:v>37.590000000000003</c:v>
                </c:pt>
                <c:pt idx="4162">
                  <c:v>39.865000000000002</c:v>
                </c:pt>
                <c:pt idx="4163">
                  <c:v>41.180999999999997</c:v>
                </c:pt>
                <c:pt idx="4164">
                  <c:v>41.677999999999997</c:v>
                </c:pt>
                <c:pt idx="4165">
                  <c:v>41.777000000000001</c:v>
                </c:pt>
                <c:pt idx="4166">
                  <c:v>41.613</c:v>
                </c:pt>
                <c:pt idx="4167">
                  <c:v>42.286000000000001</c:v>
                </c:pt>
                <c:pt idx="4168">
                  <c:v>43.012</c:v>
                </c:pt>
                <c:pt idx="4169">
                  <c:v>42.048000000000002</c:v>
                </c:pt>
                <c:pt idx="4170">
                  <c:v>42.347000000000001</c:v>
                </c:pt>
                <c:pt idx="4171">
                  <c:v>42.24</c:v>
                </c:pt>
                <c:pt idx="4172">
                  <c:v>42.064</c:v>
                </c:pt>
                <c:pt idx="4173">
                  <c:v>42.280999999999999</c:v>
                </c:pt>
                <c:pt idx="4174">
                  <c:v>42.62</c:v>
                </c:pt>
                <c:pt idx="4175">
                  <c:v>43.118000000000002</c:v>
                </c:pt>
                <c:pt idx="4176">
                  <c:v>42.368000000000002</c:v>
                </c:pt>
                <c:pt idx="4177">
                  <c:v>42.845999999999997</c:v>
                </c:pt>
                <c:pt idx="4178">
                  <c:v>43.218000000000004</c:v>
                </c:pt>
                <c:pt idx="4179">
                  <c:v>42.655000000000001</c:v>
                </c:pt>
                <c:pt idx="4180">
                  <c:v>44.079000000000001</c:v>
                </c:pt>
                <c:pt idx="4181">
                  <c:v>48.326999999999998</c:v>
                </c:pt>
                <c:pt idx="4182">
                  <c:v>50.012</c:v>
                </c:pt>
                <c:pt idx="4183">
                  <c:v>50.222000000000001</c:v>
                </c:pt>
                <c:pt idx="4184">
                  <c:v>49.823999999999998</c:v>
                </c:pt>
                <c:pt idx="4185">
                  <c:v>49.442</c:v>
                </c:pt>
                <c:pt idx="4186">
                  <c:v>49.098999999999997</c:v>
                </c:pt>
                <c:pt idx="4187">
                  <c:v>48.884999999999998</c:v>
                </c:pt>
                <c:pt idx="4188">
                  <c:v>47.970999999999997</c:v>
                </c:pt>
                <c:pt idx="4189">
                  <c:v>47.64</c:v>
                </c:pt>
                <c:pt idx="4190">
                  <c:v>47.293999999999997</c:v>
                </c:pt>
                <c:pt idx="4191">
                  <c:v>45.381999999999998</c:v>
                </c:pt>
                <c:pt idx="4192">
                  <c:v>44.584000000000003</c:v>
                </c:pt>
                <c:pt idx="4193">
                  <c:v>45.180999999999997</c:v>
                </c:pt>
                <c:pt idx="4194">
                  <c:v>44.972999999999999</c:v>
                </c:pt>
                <c:pt idx="4195">
                  <c:v>44.429000000000002</c:v>
                </c:pt>
                <c:pt idx="4196">
                  <c:v>46.302</c:v>
                </c:pt>
                <c:pt idx="4197">
                  <c:v>48.706000000000003</c:v>
                </c:pt>
                <c:pt idx="4198">
                  <c:v>49.276000000000003</c:v>
                </c:pt>
                <c:pt idx="4199">
                  <c:v>48.6</c:v>
                </c:pt>
                <c:pt idx="4200">
                  <c:v>47.393999999999998</c:v>
                </c:pt>
                <c:pt idx="4201">
                  <c:v>46.7</c:v>
                </c:pt>
                <c:pt idx="4202">
                  <c:v>46.363999999999997</c:v>
                </c:pt>
                <c:pt idx="4203">
                  <c:v>45.814</c:v>
                </c:pt>
                <c:pt idx="4204">
                  <c:v>47.384999999999998</c:v>
                </c:pt>
                <c:pt idx="4205">
                  <c:v>48.841000000000001</c:v>
                </c:pt>
                <c:pt idx="4206">
                  <c:v>47.883000000000003</c:v>
                </c:pt>
                <c:pt idx="4207">
                  <c:v>47.25</c:v>
                </c:pt>
                <c:pt idx="4208">
                  <c:v>45.936999999999998</c:v>
                </c:pt>
                <c:pt idx="4209">
                  <c:v>47.511000000000003</c:v>
                </c:pt>
                <c:pt idx="4210">
                  <c:v>46.707000000000001</c:v>
                </c:pt>
                <c:pt idx="4211">
                  <c:v>46.064</c:v>
                </c:pt>
                <c:pt idx="4212">
                  <c:v>45.113999999999997</c:v>
                </c:pt>
                <c:pt idx="4213">
                  <c:v>44.183</c:v>
                </c:pt>
                <c:pt idx="4214">
                  <c:v>45.143999999999998</c:v>
                </c:pt>
                <c:pt idx="4215">
                  <c:v>44.805</c:v>
                </c:pt>
                <c:pt idx="4216">
                  <c:v>44.997999999999998</c:v>
                </c:pt>
                <c:pt idx="4217">
                  <c:v>44.279000000000003</c:v>
                </c:pt>
                <c:pt idx="4218">
                  <c:v>43.902999999999999</c:v>
                </c:pt>
                <c:pt idx="4219">
                  <c:v>43.293999999999997</c:v>
                </c:pt>
                <c:pt idx="4220">
                  <c:v>43.679000000000002</c:v>
                </c:pt>
                <c:pt idx="4221">
                  <c:v>44.423000000000002</c:v>
                </c:pt>
                <c:pt idx="4222">
                  <c:v>45.08</c:v>
                </c:pt>
                <c:pt idx="4223">
                  <c:v>44.866999999999997</c:v>
                </c:pt>
                <c:pt idx="4224">
                  <c:v>45.058999999999997</c:v>
                </c:pt>
                <c:pt idx="4225">
                  <c:v>45.301000000000002</c:v>
                </c:pt>
                <c:pt idx="4226">
                  <c:v>45.375</c:v>
                </c:pt>
                <c:pt idx="4227">
                  <c:v>44.341000000000001</c:v>
                </c:pt>
                <c:pt idx="4228">
                  <c:v>44.134999999999998</c:v>
                </c:pt>
                <c:pt idx="4229">
                  <c:v>43.286999999999999</c:v>
                </c:pt>
                <c:pt idx="4230">
                  <c:v>43.070999999999998</c:v>
                </c:pt>
                <c:pt idx="4231">
                  <c:v>43.116</c:v>
                </c:pt>
                <c:pt idx="4232">
                  <c:v>43.603999999999999</c:v>
                </c:pt>
                <c:pt idx="4233">
                  <c:v>43.945999999999998</c:v>
                </c:pt>
                <c:pt idx="4234">
                  <c:v>42.920999999999999</c:v>
                </c:pt>
                <c:pt idx="4235">
                  <c:v>42.801000000000002</c:v>
                </c:pt>
                <c:pt idx="4236">
                  <c:v>42.552</c:v>
                </c:pt>
                <c:pt idx="4237">
                  <c:v>42.423000000000002</c:v>
                </c:pt>
                <c:pt idx="4238">
                  <c:v>43.481999999999999</c:v>
                </c:pt>
                <c:pt idx="4239">
                  <c:v>44.57</c:v>
                </c:pt>
                <c:pt idx="4240">
                  <c:v>44.59</c:v>
                </c:pt>
                <c:pt idx="4241">
                  <c:v>43.808</c:v>
                </c:pt>
                <c:pt idx="4242">
                  <c:v>43.512999999999998</c:v>
                </c:pt>
                <c:pt idx="4243">
                  <c:v>44.957000000000001</c:v>
                </c:pt>
                <c:pt idx="4244">
                  <c:v>45.677999999999997</c:v>
                </c:pt>
                <c:pt idx="4245">
                  <c:v>45.963000000000001</c:v>
                </c:pt>
                <c:pt idx="4246">
                  <c:v>44.920999999999999</c:v>
                </c:pt>
                <c:pt idx="4247">
                  <c:v>44.72</c:v>
                </c:pt>
                <c:pt idx="4248">
                  <c:v>44.402999999999999</c:v>
                </c:pt>
                <c:pt idx="4249">
                  <c:v>43.213999999999999</c:v>
                </c:pt>
                <c:pt idx="4250">
                  <c:v>43.414000000000001</c:v>
                </c:pt>
                <c:pt idx="4251">
                  <c:v>41.969000000000001</c:v>
                </c:pt>
                <c:pt idx="4252">
                  <c:v>41.841000000000001</c:v>
                </c:pt>
                <c:pt idx="4253">
                  <c:v>42.445</c:v>
                </c:pt>
                <c:pt idx="4254">
                  <c:v>44.534999999999997</c:v>
                </c:pt>
                <c:pt idx="4255">
                  <c:v>47.155000000000001</c:v>
                </c:pt>
                <c:pt idx="4256">
                  <c:v>47.637</c:v>
                </c:pt>
                <c:pt idx="4257">
                  <c:v>47.764000000000003</c:v>
                </c:pt>
                <c:pt idx="4258">
                  <c:v>47.332000000000001</c:v>
                </c:pt>
                <c:pt idx="4259">
                  <c:v>47.07</c:v>
                </c:pt>
                <c:pt idx="4260">
                  <c:v>48.335000000000001</c:v>
                </c:pt>
                <c:pt idx="4261">
                  <c:v>51.378</c:v>
                </c:pt>
                <c:pt idx="4262">
                  <c:v>54.113999999999997</c:v>
                </c:pt>
                <c:pt idx="4263">
                  <c:v>55.179000000000002</c:v>
                </c:pt>
                <c:pt idx="4264">
                  <c:v>56.264000000000003</c:v>
                </c:pt>
                <c:pt idx="4265">
                  <c:v>56.78</c:v>
                </c:pt>
                <c:pt idx="4266">
                  <c:v>57.066000000000003</c:v>
                </c:pt>
                <c:pt idx="4267">
                  <c:v>57.27</c:v>
                </c:pt>
                <c:pt idx="4268">
                  <c:v>57.290999999999997</c:v>
                </c:pt>
                <c:pt idx="4269">
                  <c:v>56.610999999999997</c:v>
                </c:pt>
                <c:pt idx="4270">
                  <c:v>55.457999999999998</c:v>
                </c:pt>
                <c:pt idx="4271">
                  <c:v>54.241</c:v>
                </c:pt>
                <c:pt idx="4272">
                  <c:v>54.189</c:v>
                </c:pt>
                <c:pt idx="4273">
                  <c:v>53.290999999999997</c:v>
                </c:pt>
                <c:pt idx="4274">
                  <c:v>55.48</c:v>
                </c:pt>
                <c:pt idx="4275">
                  <c:v>57.042000000000002</c:v>
                </c:pt>
                <c:pt idx="4276">
                  <c:v>57.195</c:v>
                </c:pt>
                <c:pt idx="4277">
                  <c:v>56.917000000000002</c:v>
                </c:pt>
                <c:pt idx="4278">
                  <c:v>56.225999999999999</c:v>
                </c:pt>
                <c:pt idx="4279">
                  <c:v>57.087000000000003</c:v>
                </c:pt>
                <c:pt idx="4280">
                  <c:v>57.530999999999999</c:v>
                </c:pt>
                <c:pt idx="4281">
                  <c:v>57.271000000000001</c:v>
                </c:pt>
                <c:pt idx="4282">
                  <c:v>57.369</c:v>
                </c:pt>
                <c:pt idx="4283">
                  <c:v>57.968000000000004</c:v>
                </c:pt>
                <c:pt idx="4284">
                  <c:v>58.814999999999998</c:v>
                </c:pt>
                <c:pt idx="4285">
                  <c:v>58.148000000000003</c:v>
                </c:pt>
                <c:pt idx="4286">
                  <c:v>56.99</c:v>
                </c:pt>
                <c:pt idx="4287">
                  <c:v>56.292999999999999</c:v>
                </c:pt>
                <c:pt idx="4288">
                  <c:v>55.323999999999998</c:v>
                </c:pt>
                <c:pt idx="4289">
                  <c:v>54.813000000000002</c:v>
                </c:pt>
                <c:pt idx="4290">
                  <c:v>53.146999999999998</c:v>
                </c:pt>
                <c:pt idx="4291">
                  <c:v>53.713000000000001</c:v>
                </c:pt>
                <c:pt idx="4292">
                  <c:v>54.353999999999999</c:v>
                </c:pt>
                <c:pt idx="4293">
                  <c:v>53.762999999999998</c:v>
                </c:pt>
                <c:pt idx="4294">
                  <c:v>53.710999999999999</c:v>
                </c:pt>
                <c:pt idx="4295">
                  <c:v>52.274999999999999</c:v>
                </c:pt>
                <c:pt idx="4296">
                  <c:v>52.488</c:v>
                </c:pt>
                <c:pt idx="4297">
                  <c:v>54.368000000000002</c:v>
                </c:pt>
                <c:pt idx="4298">
                  <c:v>55.274000000000001</c:v>
                </c:pt>
                <c:pt idx="4299">
                  <c:v>55.225999999999999</c:v>
                </c:pt>
                <c:pt idx="4300">
                  <c:v>55.21</c:v>
                </c:pt>
                <c:pt idx="4301">
                  <c:v>55.271999999999998</c:v>
                </c:pt>
                <c:pt idx="4302">
                  <c:v>54.384</c:v>
                </c:pt>
                <c:pt idx="4303">
                  <c:v>54.378999999999998</c:v>
                </c:pt>
                <c:pt idx="4304">
                  <c:v>53.033000000000001</c:v>
                </c:pt>
                <c:pt idx="4305">
                  <c:v>52.478999999999999</c:v>
                </c:pt>
                <c:pt idx="4306">
                  <c:v>52.085000000000001</c:v>
                </c:pt>
                <c:pt idx="4307">
                  <c:v>50.475999999999999</c:v>
                </c:pt>
                <c:pt idx="4308">
                  <c:v>50.65</c:v>
                </c:pt>
                <c:pt idx="4309">
                  <c:v>49.243000000000002</c:v>
                </c:pt>
                <c:pt idx="4310">
                  <c:v>48.707999999999998</c:v>
                </c:pt>
                <c:pt idx="4311">
                  <c:v>47.664000000000001</c:v>
                </c:pt>
                <c:pt idx="4312">
                  <c:v>45.524999999999999</c:v>
                </c:pt>
                <c:pt idx="4313">
                  <c:v>45.24</c:v>
                </c:pt>
                <c:pt idx="4314">
                  <c:v>47.622</c:v>
                </c:pt>
                <c:pt idx="4315">
                  <c:v>50.552</c:v>
                </c:pt>
                <c:pt idx="4316">
                  <c:v>51.805999999999997</c:v>
                </c:pt>
                <c:pt idx="4317">
                  <c:v>52.99</c:v>
                </c:pt>
                <c:pt idx="4318">
                  <c:v>54.698999999999998</c:v>
                </c:pt>
                <c:pt idx="4319">
                  <c:v>56.551000000000002</c:v>
                </c:pt>
                <c:pt idx="4320">
                  <c:v>57.999000000000002</c:v>
                </c:pt>
                <c:pt idx="4321">
                  <c:v>56.957000000000001</c:v>
                </c:pt>
                <c:pt idx="4322">
                  <c:v>56.856999999999999</c:v>
                </c:pt>
                <c:pt idx="4323">
                  <c:v>56.598999999999997</c:v>
                </c:pt>
                <c:pt idx="4324">
                  <c:v>59.372999999999998</c:v>
                </c:pt>
                <c:pt idx="4325">
                  <c:v>60.670999999999999</c:v>
                </c:pt>
                <c:pt idx="4326">
                  <c:v>61.643000000000001</c:v>
                </c:pt>
                <c:pt idx="4327">
                  <c:v>61.713999999999999</c:v>
                </c:pt>
                <c:pt idx="4328">
                  <c:v>61.627000000000002</c:v>
                </c:pt>
                <c:pt idx="4329">
                  <c:v>61.106000000000002</c:v>
                </c:pt>
                <c:pt idx="4330">
                  <c:v>61.037999999999997</c:v>
                </c:pt>
                <c:pt idx="4331">
                  <c:v>60.512999999999998</c:v>
                </c:pt>
                <c:pt idx="4332">
                  <c:v>60.372</c:v>
                </c:pt>
                <c:pt idx="4333">
                  <c:v>59.624000000000002</c:v>
                </c:pt>
                <c:pt idx="4334">
                  <c:v>59.475999999999999</c:v>
                </c:pt>
                <c:pt idx="4335">
                  <c:v>59.241</c:v>
                </c:pt>
                <c:pt idx="4336">
                  <c:v>57.945</c:v>
                </c:pt>
                <c:pt idx="4337">
                  <c:v>57.494999999999997</c:v>
                </c:pt>
                <c:pt idx="4338">
                  <c:v>55.401000000000003</c:v>
                </c:pt>
                <c:pt idx="4339">
                  <c:v>54.74</c:v>
                </c:pt>
                <c:pt idx="4340">
                  <c:v>53.972000000000001</c:v>
                </c:pt>
                <c:pt idx="4341">
                  <c:v>53.008000000000003</c:v>
                </c:pt>
                <c:pt idx="4342">
                  <c:v>52.994</c:v>
                </c:pt>
                <c:pt idx="4343">
                  <c:v>53.094999999999999</c:v>
                </c:pt>
                <c:pt idx="4344">
                  <c:v>53.225000000000001</c:v>
                </c:pt>
                <c:pt idx="4345">
                  <c:v>52.514000000000003</c:v>
                </c:pt>
                <c:pt idx="4346">
                  <c:v>53.027999999999999</c:v>
                </c:pt>
                <c:pt idx="4347">
                  <c:v>54.302</c:v>
                </c:pt>
                <c:pt idx="4348">
                  <c:v>54.216999999999999</c:v>
                </c:pt>
                <c:pt idx="4349">
                  <c:v>53.895000000000003</c:v>
                </c:pt>
                <c:pt idx="4350">
                  <c:v>52.215000000000003</c:v>
                </c:pt>
                <c:pt idx="4351">
                  <c:v>50.731000000000002</c:v>
                </c:pt>
                <c:pt idx="4352">
                  <c:v>51.115000000000002</c:v>
                </c:pt>
                <c:pt idx="4353">
                  <c:v>51.475000000000001</c:v>
                </c:pt>
                <c:pt idx="4354">
                  <c:v>54.875</c:v>
                </c:pt>
                <c:pt idx="4355">
                  <c:v>58.063000000000002</c:v>
                </c:pt>
                <c:pt idx="4356">
                  <c:v>59.529000000000003</c:v>
                </c:pt>
                <c:pt idx="4357">
                  <c:v>61.292000000000002</c:v>
                </c:pt>
                <c:pt idx="4358">
                  <c:v>64.283000000000001</c:v>
                </c:pt>
                <c:pt idx="4359">
                  <c:v>65.363</c:v>
                </c:pt>
                <c:pt idx="4360">
                  <c:v>66.206999999999994</c:v>
                </c:pt>
                <c:pt idx="4361">
                  <c:v>67.516999999999996</c:v>
                </c:pt>
                <c:pt idx="4362">
                  <c:v>67.709999999999994</c:v>
                </c:pt>
                <c:pt idx="4363">
                  <c:v>67.299000000000007</c:v>
                </c:pt>
                <c:pt idx="4364">
                  <c:v>66.977999999999994</c:v>
                </c:pt>
                <c:pt idx="4365">
                  <c:v>66.745000000000005</c:v>
                </c:pt>
                <c:pt idx="4366">
                  <c:v>66.736000000000004</c:v>
                </c:pt>
                <c:pt idx="4367">
                  <c:v>66.727999999999994</c:v>
                </c:pt>
                <c:pt idx="4368">
                  <c:v>66.677999999999997</c:v>
                </c:pt>
                <c:pt idx="4369">
                  <c:v>65.676000000000002</c:v>
                </c:pt>
                <c:pt idx="4370">
                  <c:v>64.459999999999994</c:v>
                </c:pt>
                <c:pt idx="4371">
                  <c:v>64.623000000000005</c:v>
                </c:pt>
                <c:pt idx="4372">
                  <c:v>63.764000000000003</c:v>
                </c:pt>
                <c:pt idx="4373">
                  <c:v>66.03</c:v>
                </c:pt>
                <c:pt idx="4374">
                  <c:v>72.448999999999998</c:v>
                </c:pt>
                <c:pt idx="4375">
                  <c:v>76.406000000000006</c:v>
                </c:pt>
                <c:pt idx="4376">
                  <c:v>76.852000000000004</c:v>
                </c:pt>
                <c:pt idx="4377">
                  <c:v>76.445999999999998</c:v>
                </c:pt>
                <c:pt idx="4378">
                  <c:v>75.305999999999997</c:v>
                </c:pt>
                <c:pt idx="4379">
                  <c:v>74.864999999999995</c:v>
                </c:pt>
                <c:pt idx="4380">
                  <c:v>74.293000000000006</c:v>
                </c:pt>
                <c:pt idx="4381">
                  <c:v>74.546000000000006</c:v>
                </c:pt>
                <c:pt idx="4382">
                  <c:v>75.534000000000006</c:v>
                </c:pt>
                <c:pt idx="4383">
                  <c:v>77.010999999999996</c:v>
                </c:pt>
                <c:pt idx="4384">
                  <c:v>77.203999999999994</c:v>
                </c:pt>
                <c:pt idx="4385">
                  <c:v>77.061000000000007</c:v>
                </c:pt>
                <c:pt idx="4386">
                  <c:v>77.061000000000007</c:v>
                </c:pt>
                <c:pt idx="4387">
                  <c:v>77.061000000000007</c:v>
                </c:pt>
                <c:pt idx="4388">
                  <c:v>77.061000000000007</c:v>
                </c:pt>
                <c:pt idx="4389">
                  <c:v>77.061000000000007</c:v>
                </c:pt>
                <c:pt idx="4390">
                  <c:v>76.302999999999997</c:v>
                </c:pt>
                <c:pt idx="4391">
                  <c:v>74.959999999999994</c:v>
                </c:pt>
                <c:pt idx="4392">
                  <c:v>74.852999999999994</c:v>
                </c:pt>
                <c:pt idx="4393">
                  <c:v>74.852999999999994</c:v>
                </c:pt>
                <c:pt idx="4394">
                  <c:v>74.852999999999994</c:v>
                </c:pt>
                <c:pt idx="4395">
                  <c:v>73.269000000000005</c:v>
                </c:pt>
                <c:pt idx="4396">
                  <c:v>70.724000000000004</c:v>
                </c:pt>
                <c:pt idx="4397">
                  <c:v>70.376999999999995</c:v>
                </c:pt>
                <c:pt idx="4398">
                  <c:v>70.222999999999999</c:v>
                </c:pt>
                <c:pt idx="4399">
                  <c:v>69.16</c:v>
                </c:pt>
                <c:pt idx="4400">
                  <c:v>68.010000000000005</c:v>
                </c:pt>
                <c:pt idx="4401">
                  <c:v>68.010000000000005</c:v>
                </c:pt>
                <c:pt idx="4402">
                  <c:v>68.010000000000005</c:v>
                </c:pt>
                <c:pt idx="4403">
                  <c:v>68.010000000000005</c:v>
                </c:pt>
                <c:pt idx="4404">
                  <c:v>68.010000000000005</c:v>
                </c:pt>
                <c:pt idx="4405">
                  <c:v>67.308000000000007</c:v>
                </c:pt>
                <c:pt idx="4406">
                  <c:v>67.308000000000007</c:v>
                </c:pt>
                <c:pt idx="4407">
                  <c:v>67.308000000000007</c:v>
                </c:pt>
                <c:pt idx="4408">
                  <c:v>66.668000000000006</c:v>
                </c:pt>
                <c:pt idx="4409">
                  <c:v>65.605999999999995</c:v>
                </c:pt>
                <c:pt idx="4410">
                  <c:v>64.507000000000005</c:v>
                </c:pt>
                <c:pt idx="4411">
                  <c:v>64.507000000000005</c:v>
                </c:pt>
                <c:pt idx="4412">
                  <c:v>64.507000000000005</c:v>
                </c:pt>
                <c:pt idx="4413">
                  <c:v>63.518999999999998</c:v>
                </c:pt>
                <c:pt idx="4414">
                  <c:v>63.402999999999999</c:v>
                </c:pt>
                <c:pt idx="4415">
                  <c:v>63.47</c:v>
                </c:pt>
                <c:pt idx="4416">
                  <c:v>62.933999999999997</c:v>
                </c:pt>
                <c:pt idx="4417">
                  <c:v>62.892000000000003</c:v>
                </c:pt>
                <c:pt idx="4418">
                  <c:v>62.892000000000003</c:v>
                </c:pt>
                <c:pt idx="4419">
                  <c:v>61.628999999999998</c:v>
                </c:pt>
                <c:pt idx="4420">
                  <c:v>61.430999999999997</c:v>
                </c:pt>
                <c:pt idx="4421">
                  <c:v>61.048000000000002</c:v>
                </c:pt>
                <c:pt idx="4422">
                  <c:v>60.944000000000003</c:v>
                </c:pt>
                <c:pt idx="4423">
                  <c:v>60.7</c:v>
                </c:pt>
                <c:pt idx="4424">
                  <c:v>60.19</c:v>
                </c:pt>
                <c:pt idx="4425">
                  <c:v>60.225999999999999</c:v>
                </c:pt>
                <c:pt idx="4426">
                  <c:v>60.066000000000003</c:v>
                </c:pt>
                <c:pt idx="4427">
                  <c:v>59.844000000000001</c:v>
                </c:pt>
                <c:pt idx="4428">
                  <c:v>55.088999999999999</c:v>
                </c:pt>
                <c:pt idx="4429">
                  <c:v>54.343000000000004</c:v>
                </c:pt>
                <c:pt idx="4430">
                  <c:v>54.131999999999998</c:v>
                </c:pt>
                <c:pt idx="4431">
                  <c:v>54.402999999999999</c:v>
                </c:pt>
                <c:pt idx="4432">
                  <c:v>55.118000000000002</c:v>
                </c:pt>
                <c:pt idx="4433">
                  <c:v>54.866</c:v>
                </c:pt>
                <c:pt idx="4434">
                  <c:v>55.017000000000003</c:v>
                </c:pt>
                <c:pt idx="4435">
                  <c:v>56.167000000000002</c:v>
                </c:pt>
                <c:pt idx="4436">
                  <c:v>57.155000000000001</c:v>
                </c:pt>
                <c:pt idx="4437">
                  <c:v>57.109000000000002</c:v>
                </c:pt>
                <c:pt idx="4438">
                  <c:v>57.027999999999999</c:v>
                </c:pt>
                <c:pt idx="4439">
                  <c:v>56.860999999999997</c:v>
                </c:pt>
                <c:pt idx="4440">
                  <c:v>56.728999999999999</c:v>
                </c:pt>
                <c:pt idx="4441">
                  <c:v>56.985999999999997</c:v>
                </c:pt>
                <c:pt idx="4442">
                  <c:v>59.365000000000002</c:v>
                </c:pt>
                <c:pt idx="4443">
                  <c:v>60.508000000000003</c:v>
                </c:pt>
                <c:pt idx="4444">
                  <c:v>61.546999999999997</c:v>
                </c:pt>
                <c:pt idx="4445">
                  <c:v>61.9</c:v>
                </c:pt>
                <c:pt idx="4446">
                  <c:v>61.96</c:v>
                </c:pt>
                <c:pt idx="4447">
                  <c:v>63.558</c:v>
                </c:pt>
                <c:pt idx="4448">
                  <c:v>64.08</c:v>
                </c:pt>
                <c:pt idx="4449">
                  <c:v>65.33</c:v>
                </c:pt>
                <c:pt idx="4450">
                  <c:v>64.825999999999993</c:v>
                </c:pt>
                <c:pt idx="4451">
                  <c:v>66.491</c:v>
                </c:pt>
                <c:pt idx="4452">
                  <c:v>68.293999999999997</c:v>
                </c:pt>
                <c:pt idx="4453">
                  <c:v>67.974000000000004</c:v>
                </c:pt>
                <c:pt idx="4454">
                  <c:v>68.004999999999995</c:v>
                </c:pt>
                <c:pt idx="4455">
                  <c:v>67.683999999999997</c:v>
                </c:pt>
                <c:pt idx="4456">
                  <c:v>68.915999999999997</c:v>
                </c:pt>
                <c:pt idx="4457">
                  <c:v>72.45</c:v>
                </c:pt>
                <c:pt idx="4458">
                  <c:v>72.42</c:v>
                </c:pt>
                <c:pt idx="4459">
                  <c:v>72.287000000000006</c:v>
                </c:pt>
                <c:pt idx="4460">
                  <c:v>70.823999999999998</c:v>
                </c:pt>
                <c:pt idx="4461">
                  <c:v>69.882000000000005</c:v>
                </c:pt>
                <c:pt idx="4462">
                  <c:v>67.858999999999995</c:v>
                </c:pt>
                <c:pt idx="4463">
                  <c:v>67.606999999999999</c:v>
                </c:pt>
                <c:pt idx="4464">
                  <c:v>66.61</c:v>
                </c:pt>
                <c:pt idx="4465">
                  <c:v>66.111999999999995</c:v>
                </c:pt>
                <c:pt idx="4466">
                  <c:v>64.257999999999996</c:v>
                </c:pt>
                <c:pt idx="4467">
                  <c:v>62.384999999999998</c:v>
                </c:pt>
                <c:pt idx="4468">
                  <c:v>61.655999999999999</c:v>
                </c:pt>
                <c:pt idx="4469">
                  <c:v>60.610999999999997</c:v>
                </c:pt>
                <c:pt idx="4470">
                  <c:v>60.723999999999997</c:v>
                </c:pt>
                <c:pt idx="4471">
                  <c:v>59.052</c:v>
                </c:pt>
                <c:pt idx="4472">
                  <c:v>58.649000000000001</c:v>
                </c:pt>
                <c:pt idx="4473">
                  <c:v>57.048000000000002</c:v>
                </c:pt>
                <c:pt idx="4474">
                  <c:v>55.607999999999997</c:v>
                </c:pt>
                <c:pt idx="4475">
                  <c:v>55.418999999999997</c:v>
                </c:pt>
                <c:pt idx="4476">
                  <c:v>54.478999999999999</c:v>
                </c:pt>
                <c:pt idx="4477">
                  <c:v>53.252000000000002</c:v>
                </c:pt>
                <c:pt idx="4478">
                  <c:v>50.853000000000002</c:v>
                </c:pt>
                <c:pt idx="4479">
                  <c:v>49.774999999999999</c:v>
                </c:pt>
                <c:pt idx="4480">
                  <c:v>49.331000000000003</c:v>
                </c:pt>
                <c:pt idx="4481">
                  <c:v>48.048000000000002</c:v>
                </c:pt>
                <c:pt idx="4482">
                  <c:v>47.695999999999998</c:v>
                </c:pt>
                <c:pt idx="4483">
                  <c:v>45.326999999999998</c:v>
                </c:pt>
                <c:pt idx="4484">
                  <c:v>44.436999999999998</c:v>
                </c:pt>
                <c:pt idx="4485">
                  <c:v>42.844000000000001</c:v>
                </c:pt>
                <c:pt idx="4486">
                  <c:v>40.453000000000003</c:v>
                </c:pt>
                <c:pt idx="4487">
                  <c:v>41.212000000000003</c:v>
                </c:pt>
                <c:pt idx="4488">
                  <c:v>39.643000000000001</c:v>
                </c:pt>
                <c:pt idx="4489">
                  <c:v>39.027000000000001</c:v>
                </c:pt>
                <c:pt idx="4490">
                  <c:v>37.444000000000003</c:v>
                </c:pt>
                <c:pt idx="4491">
                  <c:v>36.878999999999998</c:v>
                </c:pt>
                <c:pt idx="4492">
                  <c:v>36.935000000000002</c:v>
                </c:pt>
                <c:pt idx="4493">
                  <c:v>36.296999999999997</c:v>
                </c:pt>
                <c:pt idx="4494">
                  <c:v>36.356999999999999</c:v>
                </c:pt>
                <c:pt idx="4495">
                  <c:v>35.033000000000001</c:v>
                </c:pt>
                <c:pt idx="4496">
                  <c:v>35.243000000000002</c:v>
                </c:pt>
              </c:numCache>
            </c:numRef>
          </c:yVal>
          <c:smooth val="0"/>
          <c:extLst>
            <c:ext xmlns:c16="http://schemas.microsoft.com/office/drawing/2014/chart" uri="{C3380CC4-5D6E-409C-BE32-E72D297353CC}">
              <c16:uniqueId val="{00000003-0EE9-441B-96BD-41EFDBDCE0B9}"/>
            </c:ext>
          </c:extLst>
        </c:ser>
        <c:dLbls>
          <c:showLegendKey val="0"/>
          <c:showVal val="0"/>
          <c:showCatName val="0"/>
          <c:showSerName val="0"/>
          <c:showPercent val="0"/>
          <c:showBubbleSize val="0"/>
        </c:dLbls>
        <c:axId val="476726632"/>
        <c:axId val="573686376"/>
      </c:scatterChart>
      <c:scatterChart>
        <c:scatterStyle val="lineMarker"/>
        <c:varyColors val="0"/>
        <c:ser>
          <c:idx val="0"/>
          <c:order val="0"/>
          <c:tx>
            <c:v>ZV3</c:v>
          </c:tx>
          <c:spPr>
            <a:ln w="19050" cap="rnd">
              <a:solidFill>
                <a:srgbClr val="FF0000"/>
              </a:solidFill>
              <a:round/>
            </a:ln>
            <a:effectLst/>
          </c:spPr>
          <c:marker>
            <c:symbol val="none"/>
          </c:marker>
          <c:xVal>
            <c:numRef>
              <c:f>'p204750'!$A$1:$A$2922</c:f>
              <c:numCache>
                <c:formatCode>m/d/yyyy</c:formatCode>
                <c:ptCount val="2922"/>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pt idx="365">
                  <c:v>39448</c:v>
                </c:pt>
                <c:pt idx="366">
                  <c:v>39449</c:v>
                </c:pt>
                <c:pt idx="367">
                  <c:v>39450</c:v>
                </c:pt>
                <c:pt idx="368">
                  <c:v>39451</c:v>
                </c:pt>
                <c:pt idx="369">
                  <c:v>39452</c:v>
                </c:pt>
                <c:pt idx="370">
                  <c:v>39453</c:v>
                </c:pt>
                <c:pt idx="371">
                  <c:v>39454</c:v>
                </c:pt>
                <c:pt idx="372">
                  <c:v>39455</c:v>
                </c:pt>
                <c:pt idx="373">
                  <c:v>39456</c:v>
                </c:pt>
                <c:pt idx="374">
                  <c:v>39457</c:v>
                </c:pt>
                <c:pt idx="375">
                  <c:v>39458</c:v>
                </c:pt>
                <c:pt idx="376">
                  <c:v>39459</c:v>
                </c:pt>
                <c:pt idx="377">
                  <c:v>39460</c:v>
                </c:pt>
                <c:pt idx="378">
                  <c:v>39461</c:v>
                </c:pt>
                <c:pt idx="379">
                  <c:v>39462</c:v>
                </c:pt>
                <c:pt idx="380">
                  <c:v>39463</c:v>
                </c:pt>
                <c:pt idx="381">
                  <c:v>39464</c:v>
                </c:pt>
                <c:pt idx="382">
                  <c:v>39465</c:v>
                </c:pt>
                <c:pt idx="383">
                  <c:v>39466</c:v>
                </c:pt>
                <c:pt idx="384">
                  <c:v>39467</c:v>
                </c:pt>
                <c:pt idx="385">
                  <c:v>39468</c:v>
                </c:pt>
                <c:pt idx="386">
                  <c:v>39469</c:v>
                </c:pt>
                <c:pt idx="387">
                  <c:v>39470</c:v>
                </c:pt>
                <c:pt idx="388">
                  <c:v>39471</c:v>
                </c:pt>
                <c:pt idx="389">
                  <c:v>39472</c:v>
                </c:pt>
                <c:pt idx="390">
                  <c:v>39473</c:v>
                </c:pt>
                <c:pt idx="391">
                  <c:v>39474</c:v>
                </c:pt>
                <c:pt idx="392">
                  <c:v>39475</c:v>
                </c:pt>
                <c:pt idx="393">
                  <c:v>39476</c:v>
                </c:pt>
                <c:pt idx="394">
                  <c:v>39477</c:v>
                </c:pt>
                <c:pt idx="395">
                  <c:v>39478</c:v>
                </c:pt>
                <c:pt idx="396">
                  <c:v>39479</c:v>
                </c:pt>
                <c:pt idx="397">
                  <c:v>39480</c:v>
                </c:pt>
                <c:pt idx="398">
                  <c:v>39481</c:v>
                </c:pt>
                <c:pt idx="399">
                  <c:v>39482</c:v>
                </c:pt>
                <c:pt idx="400">
                  <c:v>39483</c:v>
                </c:pt>
                <c:pt idx="401">
                  <c:v>39484</c:v>
                </c:pt>
                <c:pt idx="402">
                  <c:v>39485</c:v>
                </c:pt>
                <c:pt idx="403">
                  <c:v>39486</c:v>
                </c:pt>
                <c:pt idx="404">
                  <c:v>39487</c:v>
                </c:pt>
                <c:pt idx="405">
                  <c:v>39488</c:v>
                </c:pt>
                <c:pt idx="406">
                  <c:v>39489</c:v>
                </c:pt>
                <c:pt idx="407">
                  <c:v>39490</c:v>
                </c:pt>
                <c:pt idx="408">
                  <c:v>39491</c:v>
                </c:pt>
                <c:pt idx="409">
                  <c:v>39492</c:v>
                </c:pt>
                <c:pt idx="410">
                  <c:v>39493</c:v>
                </c:pt>
                <c:pt idx="411">
                  <c:v>39494</c:v>
                </c:pt>
                <c:pt idx="412">
                  <c:v>39495</c:v>
                </c:pt>
                <c:pt idx="413">
                  <c:v>39496</c:v>
                </c:pt>
                <c:pt idx="414">
                  <c:v>39497</c:v>
                </c:pt>
                <c:pt idx="415">
                  <c:v>39498</c:v>
                </c:pt>
                <c:pt idx="416">
                  <c:v>39499</c:v>
                </c:pt>
                <c:pt idx="417">
                  <c:v>39500</c:v>
                </c:pt>
                <c:pt idx="418">
                  <c:v>39501</c:v>
                </c:pt>
                <c:pt idx="419">
                  <c:v>39502</c:v>
                </c:pt>
                <c:pt idx="420">
                  <c:v>39503</c:v>
                </c:pt>
                <c:pt idx="421">
                  <c:v>39504</c:v>
                </c:pt>
                <c:pt idx="422">
                  <c:v>39505</c:v>
                </c:pt>
                <c:pt idx="423">
                  <c:v>39506</c:v>
                </c:pt>
                <c:pt idx="424">
                  <c:v>39507</c:v>
                </c:pt>
                <c:pt idx="425">
                  <c:v>39508</c:v>
                </c:pt>
                <c:pt idx="426">
                  <c:v>39509</c:v>
                </c:pt>
                <c:pt idx="427">
                  <c:v>39510</c:v>
                </c:pt>
                <c:pt idx="428">
                  <c:v>39511</c:v>
                </c:pt>
                <c:pt idx="429">
                  <c:v>39512</c:v>
                </c:pt>
                <c:pt idx="430">
                  <c:v>39513</c:v>
                </c:pt>
                <c:pt idx="431">
                  <c:v>39514</c:v>
                </c:pt>
                <c:pt idx="432">
                  <c:v>39515</c:v>
                </c:pt>
                <c:pt idx="433">
                  <c:v>39516</c:v>
                </c:pt>
                <c:pt idx="434">
                  <c:v>39517</c:v>
                </c:pt>
                <c:pt idx="435">
                  <c:v>39518</c:v>
                </c:pt>
                <c:pt idx="436">
                  <c:v>39519</c:v>
                </c:pt>
                <c:pt idx="437">
                  <c:v>39520</c:v>
                </c:pt>
                <c:pt idx="438">
                  <c:v>39521</c:v>
                </c:pt>
                <c:pt idx="439">
                  <c:v>39522</c:v>
                </c:pt>
                <c:pt idx="440">
                  <c:v>39523</c:v>
                </c:pt>
                <c:pt idx="441">
                  <c:v>39524</c:v>
                </c:pt>
                <c:pt idx="442">
                  <c:v>39525</c:v>
                </c:pt>
                <c:pt idx="443">
                  <c:v>39526</c:v>
                </c:pt>
                <c:pt idx="444">
                  <c:v>39527</c:v>
                </c:pt>
                <c:pt idx="445">
                  <c:v>39528</c:v>
                </c:pt>
                <c:pt idx="446">
                  <c:v>39529</c:v>
                </c:pt>
                <c:pt idx="447">
                  <c:v>39530</c:v>
                </c:pt>
                <c:pt idx="448">
                  <c:v>39531</c:v>
                </c:pt>
                <c:pt idx="449">
                  <c:v>39532</c:v>
                </c:pt>
                <c:pt idx="450">
                  <c:v>39533</c:v>
                </c:pt>
                <c:pt idx="451">
                  <c:v>39534</c:v>
                </c:pt>
                <c:pt idx="452">
                  <c:v>39535</c:v>
                </c:pt>
                <c:pt idx="453">
                  <c:v>39536</c:v>
                </c:pt>
                <c:pt idx="454">
                  <c:v>39537</c:v>
                </c:pt>
                <c:pt idx="455">
                  <c:v>39538</c:v>
                </c:pt>
                <c:pt idx="456">
                  <c:v>39539</c:v>
                </c:pt>
                <c:pt idx="457">
                  <c:v>39540</c:v>
                </c:pt>
                <c:pt idx="458">
                  <c:v>39541</c:v>
                </c:pt>
                <c:pt idx="459">
                  <c:v>39542</c:v>
                </c:pt>
                <c:pt idx="460">
                  <c:v>39543</c:v>
                </c:pt>
                <c:pt idx="461">
                  <c:v>39544</c:v>
                </c:pt>
                <c:pt idx="462">
                  <c:v>39545</c:v>
                </c:pt>
                <c:pt idx="463">
                  <c:v>39546</c:v>
                </c:pt>
                <c:pt idx="464">
                  <c:v>39547</c:v>
                </c:pt>
                <c:pt idx="465">
                  <c:v>39548</c:v>
                </c:pt>
                <c:pt idx="466">
                  <c:v>39549</c:v>
                </c:pt>
                <c:pt idx="467">
                  <c:v>39550</c:v>
                </c:pt>
                <c:pt idx="468">
                  <c:v>39551</c:v>
                </c:pt>
                <c:pt idx="469">
                  <c:v>39552</c:v>
                </c:pt>
                <c:pt idx="470">
                  <c:v>39553</c:v>
                </c:pt>
                <c:pt idx="471">
                  <c:v>39554</c:v>
                </c:pt>
                <c:pt idx="472">
                  <c:v>39555</c:v>
                </c:pt>
                <c:pt idx="473">
                  <c:v>39556</c:v>
                </c:pt>
                <c:pt idx="474">
                  <c:v>39557</c:v>
                </c:pt>
                <c:pt idx="475">
                  <c:v>39558</c:v>
                </c:pt>
                <c:pt idx="476">
                  <c:v>39559</c:v>
                </c:pt>
                <c:pt idx="477">
                  <c:v>39560</c:v>
                </c:pt>
                <c:pt idx="478">
                  <c:v>39561</c:v>
                </c:pt>
                <c:pt idx="479">
                  <c:v>39562</c:v>
                </c:pt>
                <c:pt idx="480">
                  <c:v>39563</c:v>
                </c:pt>
                <c:pt idx="481">
                  <c:v>39564</c:v>
                </c:pt>
                <c:pt idx="482">
                  <c:v>39565</c:v>
                </c:pt>
                <c:pt idx="483">
                  <c:v>39566</c:v>
                </c:pt>
                <c:pt idx="484">
                  <c:v>39567</c:v>
                </c:pt>
                <c:pt idx="485">
                  <c:v>39568</c:v>
                </c:pt>
                <c:pt idx="486">
                  <c:v>39569</c:v>
                </c:pt>
                <c:pt idx="487">
                  <c:v>39570</c:v>
                </c:pt>
                <c:pt idx="488">
                  <c:v>39571</c:v>
                </c:pt>
                <c:pt idx="489">
                  <c:v>39572</c:v>
                </c:pt>
                <c:pt idx="490">
                  <c:v>39573</c:v>
                </c:pt>
                <c:pt idx="491">
                  <c:v>39574</c:v>
                </c:pt>
                <c:pt idx="492">
                  <c:v>39575</c:v>
                </c:pt>
                <c:pt idx="493">
                  <c:v>39576</c:v>
                </c:pt>
                <c:pt idx="494">
                  <c:v>39577</c:v>
                </c:pt>
                <c:pt idx="495">
                  <c:v>39578</c:v>
                </c:pt>
                <c:pt idx="496">
                  <c:v>39579</c:v>
                </c:pt>
                <c:pt idx="497">
                  <c:v>39580</c:v>
                </c:pt>
                <c:pt idx="498">
                  <c:v>39581</c:v>
                </c:pt>
                <c:pt idx="499">
                  <c:v>39582</c:v>
                </c:pt>
                <c:pt idx="500">
                  <c:v>39583</c:v>
                </c:pt>
                <c:pt idx="501">
                  <c:v>39584</c:v>
                </c:pt>
                <c:pt idx="502">
                  <c:v>39585</c:v>
                </c:pt>
                <c:pt idx="503">
                  <c:v>39586</c:v>
                </c:pt>
                <c:pt idx="504">
                  <c:v>39587</c:v>
                </c:pt>
                <c:pt idx="505">
                  <c:v>39588</c:v>
                </c:pt>
                <c:pt idx="506">
                  <c:v>39589</c:v>
                </c:pt>
                <c:pt idx="507">
                  <c:v>39590</c:v>
                </c:pt>
                <c:pt idx="508">
                  <c:v>39591</c:v>
                </c:pt>
                <c:pt idx="509">
                  <c:v>39592</c:v>
                </c:pt>
                <c:pt idx="510">
                  <c:v>39593</c:v>
                </c:pt>
                <c:pt idx="511">
                  <c:v>39594</c:v>
                </c:pt>
                <c:pt idx="512">
                  <c:v>39595</c:v>
                </c:pt>
                <c:pt idx="513">
                  <c:v>39596</c:v>
                </c:pt>
                <c:pt idx="514">
                  <c:v>39597</c:v>
                </c:pt>
                <c:pt idx="515">
                  <c:v>39598</c:v>
                </c:pt>
                <c:pt idx="516">
                  <c:v>39599</c:v>
                </c:pt>
                <c:pt idx="517">
                  <c:v>39600</c:v>
                </c:pt>
                <c:pt idx="518">
                  <c:v>39601</c:v>
                </c:pt>
                <c:pt idx="519">
                  <c:v>39602</c:v>
                </c:pt>
                <c:pt idx="520">
                  <c:v>39603</c:v>
                </c:pt>
                <c:pt idx="521">
                  <c:v>39604</c:v>
                </c:pt>
                <c:pt idx="522">
                  <c:v>39605</c:v>
                </c:pt>
                <c:pt idx="523">
                  <c:v>39606</c:v>
                </c:pt>
                <c:pt idx="524">
                  <c:v>39607</c:v>
                </c:pt>
                <c:pt idx="525">
                  <c:v>39608</c:v>
                </c:pt>
                <c:pt idx="526">
                  <c:v>39609</c:v>
                </c:pt>
                <c:pt idx="527">
                  <c:v>39610</c:v>
                </c:pt>
                <c:pt idx="528">
                  <c:v>39611</c:v>
                </c:pt>
                <c:pt idx="529">
                  <c:v>39612</c:v>
                </c:pt>
                <c:pt idx="530">
                  <c:v>39613</c:v>
                </c:pt>
                <c:pt idx="531">
                  <c:v>39614</c:v>
                </c:pt>
                <c:pt idx="532">
                  <c:v>39615</c:v>
                </c:pt>
                <c:pt idx="533">
                  <c:v>39616</c:v>
                </c:pt>
                <c:pt idx="534">
                  <c:v>39617</c:v>
                </c:pt>
                <c:pt idx="535">
                  <c:v>39618</c:v>
                </c:pt>
                <c:pt idx="536">
                  <c:v>39619</c:v>
                </c:pt>
                <c:pt idx="537">
                  <c:v>39620</c:v>
                </c:pt>
                <c:pt idx="538">
                  <c:v>39621</c:v>
                </c:pt>
                <c:pt idx="539">
                  <c:v>39622</c:v>
                </c:pt>
                <c:pt idx="540">
                  <c:v>39623</c:v>
                </c:pt>
                <c:pt idx="541">
                  <c:v>39624</c:v>
                </c:pt>
                <c:pt idx="542">
                  <c:v>39625</c:v>
                </c:pt>
                <c:pt idx="543">
                  <c:v>39626</c:v>
                </c:pt>
                <c:pt idx="544">
                  <c:v>39627</c:v>
                </c:pt>
                <c:pt idx="545">
                  <c:v>39628</c:v>
                </c:pt>
                <c:pt idx="546">
                  <c:v>39629</c:v>
                </c:pt>
                <c:pt idx="547">
                  <c:v>39630</c:v>
                </c:pt>
                <c:pt idx="548">
                  <c:v>39631</c:v>
                </c:pt>
                <c:pt idx="549">
                  <c:v>39632</c:v>
                </c:pt>
                <c:pt idx="550">
                  <c:v>39633</c:v>
                </c:pt>
                <c:pt idx="551">
                  <c:v>39634</c:v>
                </c:pt>
                <c:pt idx="552">
                  <c:v>39635</c:v>
                </c:pt>
                <c:pt idx="553">
                  <c:v>39636</c:v>
                </c:pt>
                <c:pt idx="554">
                  <c:v>39637</c:v>
                </c:pt>
                <c:pt idx="555">
                  <c:v>39638</c:v>
                </c:pt>
                <c:pt idx="556">
                  <c:v>39639</c:v>
                </c:pt>
                <c:pt idx="557">
                  <c:v>39640</c:v>
                </c:pt>
                <c:pt idx="558">
                  <c:v>39641</c:v>
                </c:pt>
                <c:pt idx="559">
                  <c:v>39642</c:v>
                </c:pt>
                <c:pt idx="560">
                  <c:v>39643</c:v>
                </c:pt>
                <c:pt idx="561">
                  <c:v>39644</c:v>
                </c:pt>
                <c:pt idx="562">
                  <c:v>39645</c:v>
                </c:pt>
                <c:pt idx="563">
                  <c:v>39646</c:v>
                </c:pt>
                <c:pt idx="564">
                  <c:v>39647</c:v>
                </c:pt>
                <c:pt idx="565">
                  <c:v>39648</c:v>
                </c:pt>
                <c:pt idx="566">
                  <c:v>39649</c:v>
                </c:pt>
                <c:pt idx="567">
                  <c:v>39650</c:v>
                </c:pt>
                <c:pt idx="568">
                  <c:v>39651</c:v>
                </c:pt>
                <c:pt idx="569">
                  <c:v>39652</c:v>
                </c:pt>
                <c:pt idx="570">
                  <c:v>39653</c:v>
                </c:pt>
                <c:pt idx="571">
                  <c:v>39654</c:v>
                </c:pt>
                <c:pt idx="572">
                  <c:v>39655</c:v>
                </c:pt>
                <c:pt idx="573">
                  <c:v>39656</c:v>
                </c:pt>
                <c:pt idx="574">
                  <c:v>39657</c:v>
                </c:pt>
                <c:pt idx="575">
                  <c:v>39658</c:v>
                </c:pt>
                <c:pt idx="576">
                  <c:v>39659</c:v>
                </c:pt>
                <c:pt idx="577">
                  <c:v>39660</c:v>
                </c:pt>
                <c:pt idx="578">
                  <c:v>39661</c:v>
                </c:pt>
                <c:pt idx="579">
                  <c:v>39662</c:v>
                </c:pt>
                <c:pt idx="580">
                  <c:v>39663</c:v>
                </c:pt>
                <c:pt idx="581">
                  <c:v>39664</c:v>
                </c:pt>
                <c:pt idx="582">
                  <c:v>39665</c:v>
                </c:pt>
                <c:pt idx="583">
                  <c:v>39666</c:v>
                </c:pt>
                <c:pt idx="584">
                  <c:v>39667</c:v>
                </c:pt>
                <c:pt idx="585">
                  <c:v>39668</c:v>
                </c:pt>
                <c:pt idx="586">
                  <c:v>39669</c:v>
                </c:pt>
                <c:pt idx="587">
                  <c:v>39670</c:v>
                </c:pt>
                <c:pt idx="588">
                  <c:v>39671</c:v>
                </c:pt>
                <c:pt idx="589">
                  <c:v>39672</c:v>
                </c:pt>
                <c:pt idx="590">
                  <c:v>39673</c:v>
                </c:pt>
                <c:pt idx="591">
                  <c:v>39674</c:v>
                </c:pt>
                <c:pt idx="592">
                  <c:v>39675</c:v>
                </c:pt>
                <c:pt idx="593">
                  <c:v>39676</c:v>
                </c:pt>
                <c:pt idx="594">
                  <c:v>39677</c:v>
                </c:pt>
                <c:pt idx="595">
                  <c:v>39678</c:v>
                </c:pt>
                <c:pt idx="596">
                  <c:v>39679</c:v>
                </c:pt>
                <c:pt idx="597">
                  <c:v>39680</c:v>
                </c:pt>
                <c:pt idx="598">
                  <c:v>39681</c:v>
                </c:pt>
                <c:pt idx="599">
                  <c:v>39682</c:v>
                </c:pt>
                <c:pt idx="600">
                  <c:v>39683</c:v>
                </c:pt>
                <c:pt idx="601">
                  <c:v>39684</c:v>
                </c:pt>
                <c:pt idx="602">
                  <c:v>39685</c:v>
                </c:pt>
                <c:pt idx="603">
                  <c:v>39686</c:v>
                </c:pt>
                <c:pt idx="604">
                  <c:v>39687</c:v>
                </c:pt>
                <c:pt idx="605">
                  <c:v>39688</c:v>
                </c:pt>
                <c:pt idx="606">
                  <c:v>39689</c:v>
                </c:pt>
                <c:pt idx="607">
                  <c:v>39690</c:v>
                </c:pt>
                <c:pt idx="608">
                  <c:v>39691</c:v>
                </c:pt>
                <c:pt idx="609">
                  <c:v>39692</c:v>
                </c:pt>
                <c:pt idx="610">
                  <c:v>39693</c:v>
                </c:pt>
                <c:pt idx="611">
                  <c:v>39694</c:v>
                </c:pt>
                <c:pt idx="612">
                  <c:v>39695</c:v>
                </c:pt>
                <c:pt idx="613">
                  <c:v>39696</c:v>
                </c:pt>
                <c:pt idx="614">
                  <c:v>39697</c:v>
                </c:pt>
                <c:pt idx="615">
                  <c:v>39698</c:v>
                </c:pt>
                <c:pt idx="616">
                  <c:v>39699</c:v>
                </c:pt>
                <c:pt idx="617">
                  <c:v>39700</c:v>
                </c:pt>
                <c:pt idx="618">
                  <c:v>39701</c:v>
                </c:pt>
                <c:pt idx="619">
                  <c:v>39702</c:v>
                </c:pt>
                <c:pt idx="620">
                  <c:v>39703</c:v>
                </c:pt>
                <c:pt idx="621">
                  <c:v>39704</c:v>
                </c:pt>
                <c:pt idx="622">
                  <c:v>39705</c:v>
                </c:pt>
                <c:pt idx="623">
                  <c:v>39706</c:v>
                </c:pt>
                <c:pt idx="624">
                  <c:v>39707</c:v>
                </c:pt>
                <c:pt idx="625">
                  <c:v>39708</c:v>
                </c:pt>
                <c:pt idx="626">
                  <c:v>39709</c:v>
                </c:pt>
                <c:pt idx="627">
                  <c:v>39710</c:v>
                </c:pt>
                <c:pt idx="628">
                  <c:v>39711</c:v>
                </c:pt>
                <c:pt idx="629">
                  <c:v>39712</c:v>
                </c:pt>
                <c:pt idx="630">
                  <c:v>39713</c:v>
                </c:pt>
                <c:pt idx="631">
                  <c:v>39714</c:v>
                </c:pt>
                <c:pt idx="632">
                  <c:v>39715</c:v>
                </c:pt>
                <c:pt idx="633">
                  <c:v>39716</c:v>
                </c:pt>
                <c:pt idx="634">
                  <c:v>39717</c:v>
                </c:pt>
                <c:pt idx="635">
                  <c:v>39718</c:v>
                </c:pt>
                <c:pt idx="636">
                  <c:v>39719</c:v>
                </c:pt>
                <c:pt idx="637">
                  <c:v>39720</c:v>
                </c:pt>
                <c:pt idx="638">
                  <c:v>39721</c:v>
                </c:pt>
                <c:pt idx="639">
                  <c:v>39722</c:v>
                </c:pt>
                <c:pt idx="640">
                  <c:v>39723</c:v>
                </c:pt>
                <c:pt idx="641">
                  <c:v>39724</c:v>
                </c:pt>
                <c:pt idx="642">
                  <c:v>39725</c:v>
                </c:pt>
                <c:pt idx="643">
                  <c:v>39726</c:v>
                </c:pt>
                <c:pt idx="644">
                  <c:v>39727</c:v>
                </c:pt>
                <c:pt idx="645">
                  <c:v>39728</c:v>
                </c:pt>
                <c:pt idx="646">
                  <c:v>39729</c:v>
                </c:pt>
                <c:pt idx="647">
                  <c:v>39730</c:v>
                </c:pt>
                <c:pt idx="648">
                  <c:v>39731</c:v>
                </c:pt>
                <c:pt idx="649">
                  <c:v>39732</c:v>
                </c:pt>
                <c:pt idx="650">
                  <c:v>39733</c:v>
                </c:pt>
                <c:pt idx="651">
                  <c:v>39734</c:v>
                </c:pt>
                <c:pt idx="652">
                  <c:v>39735</c:v>
                </c:pt>
                <c:pt idx="653">
                  <c:v>39736</c:v>
                </c:pt>
                <c:pt idx="654">
                  <c:v>39737</c:v>
                </c:pt>
                <c:pt idx="655">
                  <c:v>39738</c:v>
                </c:pt>
                <c:pt idx="656">
                  <c:v>39739</c:v>
                </c:pt>
                <c:pt idx="657">
                  <c:v>39740</c:v>
                </c:pt>
                <c:pt idx="658">
                  <c:v>39741</c:v>
                </c:pt>
                <c:pt idx="659">
                  <c:v>39742</c:v>
                </c:pt>
                <c:pt idx="660">
                  <c:v>39743</c:v>
                </c:pt>
                <c:pt idx="661">
                  <c:v>39744</c:v>
                </c:pt>
                <c:pt idx="662">
                  <c:v>39745</c:v>
                </c:pt>
                <c:pt idx="663">
                  <c:v>39746</c:v>
                </c:pt>
                <c:pt idx="664">
                  <c:v>39747</c:v>
                </c:pt>
                <c:pt idx="665">
                  <c:v>39748</c:v>
                </c:pt>
                <c:pt idx="666">
                  <c:v>39749</c:v>
                </c:pt>
                <c:pt idx="667">
                  <c:v>39750</c:v>
                </c:pt>
                <c:pt idx="668">
                  <c:v>39751</c:v>
                </c:pt>
                <c:pt idx="669">
                  <c:v>39752</c:v>
                </c:pt>
                <c:pt idx="670">
                  <c:v>39753</c:v>
                </c:pt>
                <c:pt idx="671">
                  <c:v>39754</c:v>
                </c:pt>
                <c:pt idx="672">
                  <c:v>39755</c:v>
                </c:pt>
                <c:pt idx="673">
                  <c:v>39756</c:v>
                </c:pt>
                <c:pt idx="674">
                  <c:v>39757</c:v>
                </c:pt>
                <c:pt idx="675">
                  <c:v>39758</c:v>
                </c:pt>
                <c:pt idx="676">
                  <c:v>39759</c:v>
                </c:pt>
                <c:pt idx="677">
                  <c:v>39760</c:v>
                </c:pt>
                <c:pt idx="678">
                  <c:v>39761</c:v>
                </c:pt>
                <c:pt idx="679">
                  <c:v>39762</c:v>
                </c:pt>
                <c:pt idx="680">
                  <c:v>39763</c:v>
                </c:pt>
                <c:pt idx="681">
                  <c:v>39764</c:v>
                </c:pt>
                <c:pt idx="682">
                  <c:v>39765</c:v>
                </c:pt>
                <c:pt idx="683">
                  <c:v>39766</c:v>
                </c:pt>
                <c:pt idx="684">
                  <c:v>39767</c:v>
                </c:pt>
                <c:pt idx="685">
                  <c:v>39768</c:v>
                </c:pt>
                <c:pt idx="686">
                  <c:v>39769</c:v>
                </c:pt>
                <c:pt idx="687">
                  <c:v>39770</c:v>
                </c:pt>
                <c:pt idx="688">
                  <c:v>39771</c:v>
                </c:pt>
                <c:pt idx="689">
                  <c:v>39772</c:v>
                </c:pt>
                <c:pt idx="690">
                  <c:v>39773</c:v>
                </c:pt>
                <c:pt idx="691">
                  <c:v>39774</c:v>
                </c:pt>
                <c:pt idx="692">
                  <c:v>39775</c:v>
                </c:pt>
                <c:pt idx="693">
                  <c:v>39776</c:v>
                </c:pt>
                <c:pt idx="694">
                  <c:v>39777</c:v>
                </c:pt>
                <c:pt idx="695">
                  <c:v>39778</c:v>
                </c:pt>
                <c:pt idx="696">
                  <c:v>39779</c:v>
                </c:pt>
                <c:pt idx="697">
                  <c:v>39780</c:v>
                </c:pt>
                <c:pt idx="698">
                  <c:v>39781</c:v>
                </c:pt>
                <c:pt idx="699">
                  <c:v>39782</c:v>
                </c:pt>
                <c:pt idx="700">
                  <c:v>39783</c:v>
                </c:pt>
                <c:pt idx="701">
                  <c:v>39784</c:v>
                </c:pt>
                <c:pt idx="702">
                  <c:v>39785</c:v>
                </c:pt>
                <c:pt idx="703">
                  <c:v>39786</c:v>
                </c:pt>
                <c:pt idx="704">
                  <c:v>39787</c:v>
                </c:pt>
                <c:pt idx="705">
                  <c:v>39788</c:v>
                </c:pt>
                <c:pt idx="706">
                  <c:v>39789</c:v>
                </c:pt>
                <c:pt idx="707">
                  <c:v>39790</c:v>
                </c:pt>
                <c:pt idx="708">
                  <c:v>39791</c:v>
                </c:pt>
                <c:pt idx="709">
                  <c:v>39792</c:v>
                </c:pt>
                <c:pt idx="710">
                  <c:v>39793</c:v>
                </c:pt>
                <c:pt idx="711">
                  <c:v>39794</c:v>
                </c:pt>
                <c:pt idx="712">
                  <c:v>39795</c:v>
                </c:pt>
                <c:pt idx="713">
                  <c:v>39796</c:v>
                </c:pt>
                <c:pt idx="714">
                  <c:v>39797</c:v>
                </c:pt>
                <c:pt idx="715">
                  <c:v>39798</c:v>
                </c:pt>
                <c:pt idx="716">
                  <c:v>39799</c:v>
                </c:pt>
                <c:pt idx="717">
                  <c:v>39800</c:v>
                </c:pt>
                <c:pt idx="718">
                  <c:v>39801</c:v>
                </c:pt>
                <c:pt idx="719">
                  <c:v>39802</c:v>
                </c:pt>
                <c:pt idx="720">
                  <c:v>39803</c:v>
                </c:pt>
                <c:pt idx="721">
                  <c:v>39804</c:v>
                </c:pt>
                <c:pt idx="722">
                  <c:v>39805</c:v>
                </c:pt>
                <c:pt idx="723">
                  <c:v>39806</c:v>
                </c:pt>
                <c:pt idx="724">
                  <c:v>39807</c:v>
                </c:pt>
                <c:pt idx="725">
                  <c:v>39808</c:v>
                </c:pt>
                <c:pt idx="726">
                  <c:v>39809</c:v>
                </c:pt>
                <c:pt idx="727">
                  <c:v>39810</c:v>
                </c:pt>
                <c:pt idx="728">
                  <c:v>39811</c:v>
                </c:pt>
                <c:pt idx="729">
                  <c:v>39812</c:v>
                </c:pt>
                <c:pt idx="730">
                  <c:v>39813</c:v>
                </c:pt>
                <c:pt idx="731">
                  <c:v>39814</c:v>
                </c:pt>
                <c:pt idx="732">
                  <c:v>39815</c:v>
                </c:pt>
                <c:pt idx="733">
                  <c:v>39816</c:v>
                </c:pt>
                <c:pt idx="734">
                  <c:v>39817</c:v>
                </c:pt>
                <c:pt idx="735">
                  <c:v>39818</c:v>
                </c:pt>
                <c:pt idx="736">
                  <c:v>39819</c:v>
                </c:pt>
                <c:pt idx="737">
                  <c:v>39820</c:v>
                </c:pt>
                <c:pt idx="738">
                  <c:v>39821</c:v>
                </c:pt>
                <c:pt idx="739">
                  <c:v>39822</c:v>
                </c:pt>
                <c:pt idx="740">
                  <c:v>39823</c:v>
                </c:pt>
                <c:pt idx="741">
                  <c:v>39824</c:v>
                </c:pt>
                <c:pt idx="742">
                  <c:v>39825</c:v>
                </c:pt>
                <c:pt idx="743">
                  <c:v>39826</c:v>
                </c:pt>
                <c:pt idx="744">
                  <c:v>39827</c:v>
                </c:pt>
                <c:pt idx="745">
                  <c:v>39828</c:v>
                </c:pt>
                <c:pt idx="746">
                  <c:v>39829</c:v>
                </c:pt>
                <c:pt idx="747">
                  <c:v>39830</c:v>
                </c:pt>
                <c:pt idx="748">
                  <c:v>39831</c:v>
                </c:pt>
                <c:pt idx="749">
                  <c:v>39832</c:v>
                </c:pt>
                <c:pt idx="750">
                  <c:v>39833</c:v>
                </c:pt>
                <c:pt idx="751">
                  <c:v>39834</c:v>
                </c:pt>
                <c:pt idx="752">
                  <c:v>39835</c:v>
                </c:pt>
                <c:pt idx="753">
                  <c:v>39836</c:v>
                </c:pt>
                <c:pt idx="754">
                  <c:v>39837</c:v>
                </c:pt>
                <c:pt idx="755">
                  <c:v>39838</c:v>
                </c:pt>
                <c:pt idx="756">
                  <c:v>39839</c:v>
                </c:pt>
                <c:pt idx="757">
                  <c:v>39840</c:v>
                </c:pt>
                <c:pt idx="758">
                  <c:v>39841</c:v>
                </c:pt>
                <c:pt idx="759">
                  <c:v>39842</c:v>
                </c:pt>
                <c:pt idx="760">
                  <c:v>39843</c:v>
                </c:pt>
                <c:pt idx="761">
                  <c:v>39844</c:v>
                </c:pt>
                <c:pt idx="762">
                  <c:v>39845</c:v>
                </c:pt>
                <c:pt idx="763">
                  <c:v>39846</c:v>
                </c:pt>
                <c:pt idx="764">
                  <c:v>39847</c:v>
                </c:pt>
                <c:pt idx="765">
                  <c:v>39848</c:v>
                </c:pt>
                <c:pt idx="766">
                  <c:v>39849</c:v>
                </c:pt>
                <c:pt idx="767">
                  <c:v>39850</c:v>
                </c:pt>
                <c:pt idx="768">
                  <c:v>39851</c:v>
                </c:pt>
                <c:pt idx="769">
                  <c:v>39852</c:v>
                </c:pt>
                <c:pt idx="770">
                  <c:v>39853</c:v>
                </c:pt>
                <c:pt idx="771">
                  <c:v>39854</c:v>
                </c:pt>
                <c:pt idx="772">
                  <c:v>39855</c:v>
                </c:pt>
                <c:pt idx="773">
                  <c:v>39856</c:v>
                </c:pt>
                <c:pt idx="774">
                  <c:v>39857</c:v>
                </c:pt>
                <c:pt idx="775">
                  <c:v>39858</c:v>
                </c:pt>
                <c:pt idx="776">
                  <c:v>39859</c:v>
                </c:pt>
                <c:pt idx="777">
                  <c:v>39860</c:v>
                </c:pt>
                <c:pt idx="778">
                  <c:v>39861</c:v>
                </c:pt>
                <c:pt idx="779">
                  <c:v>39862</c:v>
                </c:pt>
                <c:pt idx="780">
                  <c:v>39863</c:v>
                </c:pt>
                <c:pt idx="781">
                  <c:v>39864</c:v>
                </c:pt>
                <c:pt idx="782">
                  <c:v>39865</c:v>
                </c:pt>
                <c:pt idx="783">
                  <c:v>39866</c:v>
                </c:pt>
                <c:pt idx="784">
                  <c:v>39867</c:v>
                </c:pt>
                <c:pt idx="785">
                  <c:v>39868</c:v>
                </c:pt>
                <c:pt idx="786">
                  <c:v>39869</c:v>
                </c:pt>
                <c:pt idx="787">
                  <c:v>39870</c:v>
                </c:pt>
                <c:pt idx="788">
                  <c:v>39871</c:v>
                </c:pt>
                <c:pt idx="789">
                  <c:v>39872</c:v>
                </c:pt>
                <c:pt idx="790">
                  <c:v>39873</c:v>
                </c:pt>
                <c:pt idx="791">
                  <c:v>39874</c:v>
                </c:pt>
                <c:pt idx="792">
                  <c:v>39875</c:v>
                </c:pt>
                <c:pt idx="793">
                  <c:v>39876</c:v>
                </c:pt>
                <c:pt idx="794">
                  <c:v>39877</c:v>
                </c:pt>
                <c:pt idx="795">
                  <c:v>39878</c:v>
                </c:pt>
                <c:pt idx="796">
                  <c:v>39879</c:v>
                </c:pt>
                <c:pt idx="797">
                  <c:v>39880</c:v>
                </c:pt>
                <c:pt idx="798">
                  <c:v>39881</c:v>
                </c:pt>
                <c:pt idx="799">
                  <c:v>39882</c:v>
                </c:pt>
                <c:pt idx="800">
                  <c:v>39883</c:v>
                </c:pt>
                <c:pt idx="801">
                  <c:v>39884</c:v>
                </c:pt>
                <c:pt idx="802">
                  <c:v>39885</c:v>
                </c:pt>
                <c:pt idx="803">
                  <c:v>39886</c:v>
                </c:pt>
                <c:pt idx="804">
                  <c:v>39887</c:v>
                </c:pt>
                <c:pt idx="805">
                  <c:v>39888</c:v>
                </c:pt>
                <c:pt idx="806">
                  <c:v>39889</c:v>
                </c:pt>
                <c:pt idx="807">
                  <c:v>39890</c:v>
                </c:pt>
                <c:pt idx="808">
                  <c:v>39891</c:v>
                </c:pt>
                <c:pt idx="809">
                  <c:v>39892</c:v>
                </c:pt>
                <c:pt idx="810">
                  <c:v>39893</c:v>
                </c:pt>
                <c:pt idx="811">
                  <c:v>39894</c:v>
                </c:pt>
                <c:pt idx="812">
                  <c:v>39895</c:v>
                </c:pt>
                <c:pt idx="813">
                  <c:v>39896</c:v>
                </c:pt>
                <c:pt idx="814">
                  <c:v>39897</c:v>
                </c:pt>
                <c:pt idx="815">
                  <c:v>39898</c:v>
                </c:pt>
                <c:pt idx="816">
                  <c:v>39899</c:v>
                </c:pt>
                <c:pt idx="817">
                  <c:v>39900</c:v>
                </c:pt>
                <c:pt idx="818">
                  <c:v>39901</c:v>
                </c:pt>
                <c:pt idx="819">
                  <c:v>39902</c:v>
                </c:pt>
                <c:pt idx="820">
                  <c:v>39903</c:v>
                </c:pt>
                <c:pt idx="821">
                  <c:v>39904</c:v>
                </c:pt>
                <c:pt idx="822">
                  <c:v>39905</c:v>
                </c:pt>
                <c:pt idx="823">
                  <c:v>39906</c:v>
                </c:pt>
                <c:pt idx="824">
                  <c:v>39907</c:v>
                </c:pt>
                <c:pt idx="825">
                  <c:v>39908</c:v>
                </c:pt>
                <c:pt idx="826">
                  <c:v>39909</c:v>
                </c:pt>
                <c:pt idx="827">
                  <c:v>39910</c:v>
                </c:pt>
                <c:pt idx="828">
                  <c:v>39911</c:v>
                </c:pt>
                <c:pt idx="829">
                  <c:v>39912</c:v>
                </c:pt>
                <c:pt idx="830">
                  <c:v>39913</c:v>
                </c:pt>
                <c:pt idx="831">
                  <c:v>39914</c:v>
                </c:pt>
                <c:pt idx="832">
                  <c:v>39915</c:v>
                </c:pt>
                <c:pt idx="833">
                  <c:v>39916</c:v>
                </c:pt>
                <c:pt idx="834">
                  <c:v>39917</c:v>
                </c:pt>
                <c:pt idx="835">
                  <c:v>39918</c:v>
                </c:pt>
                <c:pt idx="836">
                  <c:v>39919</c:v>
                </c:pt>
                <c:pt idx="837">
                  <c:v>39920</c:v>
                </c:pt>
                <c:pt idx="838">
                  <c:v>39921</c:v>
                </c:pt>
                <c:pt idx="839">
                  <c:v>39922</c:v>
                </c:pt>
                <c:pt idx="840">
                  <c:v>39923</c:v>
                </c:pt>
                <c:pt idx="841">
                  <c:v>39924</c:v>
                </c:pt>
                <c:pt idx="842">
                  <c:v>39925</c:v>
                </c:pt>
                <c:pt idx="843">
                  <c:v>39926</c:v>
                </c:pt>
                <c:pt idx="844">
                  <c:v>39927</c:v>
                </c:pt>
                <c:pt idx="845">
                  <c:v>39928</c:v>
                </c:pt>
                <c:pt idx="846">
                  <c:v>39929</c:v>
                </c:pt>
                <c:pt idx="847">
                  <c:v>39930</c:v>
                </c:pt>
                <c:pt idx="848">
                  <c:v>39931</c:v>
                </c:pt>
                <c:pt idx="849">
                  <c:v>39932</c:v>
                </c:pt>
                <c:pt idx="850">
                  <c:v>39933</c:v>
                </c:pt>
                <c:pt idx="851">
                  <c:v>39934</c:v>
                </c:pt>
                <c:pt idx="852">
                  <c:v>39935</c:v>
                </c:pt>
                <c:pt idx="853">
                  <c:v>39936</c:v>
                </c:pt>
                <c:pt idx="854">
                  <c:v>39937</c:v>
                </c:pt>
                <c:pt idx="855">
                  <c:v>39938</c:v>
                </c:pt>
                <c:pt idx="856">
                  <c:v>39939</c:v>
                </c:pt>
                <c:pt idx="857">
                  <c:v>39940</c:v>
                </c:pt>
                <c:pt idx="858">
                  <c:v>39941</c:v>
                </c:pt>
                <c:pt idx="859">
                  <c:v>39942</c:v>
                </c:pt>
                <c:pt idx="860">
                  <c:v>39943</c:v>
                </c:pt>
                <c:pt idx="861">
                  <c:v>39944</c:v>
                </c:pt>
                <c:pt idx="862">
                  <c:v>39945</c:v>
                </c:pt>
                <c:pt idx="863">
                  <c:v>39946</c:v>
                </c:pt>
                <c:pt idx="864">
                  <c:v>39947</c:v>
                </c:pt>
                <c:pt idx="865">
                  <c:v>39948</c:v>
                </c:pt>
                <c:pt idx="866">
                  <c:v>39949</c:v>
                </c:pt>
                <c:pt idx="867">
                  <c:v>39950</c:v>
                </c:pt>
                <c:pt idx="868">
                  <c:v>39951</c:v>
                </c:pt>
                <c:pt idx="869">
                  <c:v>39952</c:v>
                </c:pt>
                <c:pt idx="870">
                  <c:v>39953</c:v>
                </c:pt>
                <c:pt idx="871">
                  <c:v>39954</c:v>
                </c:pt>
                <c:pt idx="872">
                  <c:v>39955</c:v>
                </c:pt>
                <c:pt idx="873">
                  <c:v>39956</c:v>
                </c:pt>
                <c:pt idx="874">
                  <c:v>39957</c:v>
                </c:pt>
                <c:pt idx="875">
                  <c:v>39958</c:v>
                </c:pt>
                <c:pt idx="876">
                  <c:v>39959</c:v>
                </c:pt>
                <c:pt idx="877">
                  <c:v>39960</c:v>
                </c:pt>
                <c:pt idx="878">
                  <c:v>39961</c:v>
                </c:pt>
                <c:pt idx="879">
                  <c:v>39962</c:v>
                </c:pt>
                <c:pt idx="880">
                  <c:v>39963</c:v>
                </c:pt>
                <c:pt idx="881">
                  <c:v>39964</c:v>
                </c:pt>
                <c:pt idx="882">
                  <c:v>39965</c:v>
                </c:pt>
                <c:pt idx="883">
                  <c:v>39966</c:v>
                </c:pt>
                <c:pt idx="884">
                  <c:v>39967</c:v>
                </c:pt>
                <c:pt idx="885">
                  <c:v>39968</c:v>
                </c:pt>
                <c:pt idx="886">
                  <c:v>39969</c:v>
                </c:pt>
                <c:pt idx="887">
                  <c:v>39970</c:v>
                </c:pt>
                <c:pt idx="888">
                  <c:v>39971</c:v>
                </c:pt>
                <c:pt idx="889">
                  <c:v>39972</c:v>
                </c:pt>
                <c:pt idx="890">
                  <c:v>39973</c:v>
                </c:pt>
                <c:pt idx="891">
                  <c:v>39974</c:v>
                </c:pt>
                <c:pt idx="892">
                  <c:v>39975</c:v>
                </c:pt>
                <c:pt idx="893">
                  <c:v>39976</c:v>
                </c:pt>
                <c:pt idx="894">
                  <c:v>39977</c:v>
                </c:pt>
                <c:pt idx="895">
                  <c:v>39978</c:v>
                </c:pt>
                <c:pt idx="896">
                  <c:v>39979</c:v>
                </c:pt>
                <c:pt idx="897">
                  <c:v>39980</c:v>
                </c:pt>
                <c:pt idx="898">
                  <c:v>39981</c:v>
                </c:pt>
                <c:pt idx="899">
                  <c:v>39982</c:v>
                </c:pt>
                <c:pt idx="900">
                  <c:v>39983</c:v>
                </c:pt>
                <c:pt idx="901">
                  <c:v>39984</c:v>
                </c:pt>
                <c:pt idx="902">
                  <c:v>39985</c:v>
                </c:pt>
                <c:pt idx="903">
                  <c:v>39986</c:v>
                </c:pt>
                <c:pt idx="904">
                  <c:v>39987</c:v>
                </c:pt>
                <c:pt idx="905">
                  <c:v>39988</c:v>
                </c:pt>
                <c:pt idx="906">
                  <c:v>39989</c:v>
                </c:pt>
                <c:pt idx="907">
                  <c:v>39990</c:v>
                </c:pt>
                <c:pt idx="908">
                  <c:v>39991</c:v>
                </c:pt>
                <c:pt idx="909">
                  <c:v>39992</c:v>
                </c:pt>
                <c:pt idx="910">
                  <c:v>39993</c:v>
                </c:pt>
                <c:pt idx="911">
                  <c:v>39994</c:v>
                </c:pt>
                <c:pt idx="912">
                  <c:v>39995</c:v>
                </c:pt>
                <c:pt idx="913">
                  <c:v>39996</c:v>
                </c:pt>
                <c:pt idx="914">
                  <c:v>39997</c:v>
                </c:pt>
                <c:pt idx="915">
                  <c:v>39998</c:v>
                </c:pt>
                <c:pt idx="916">
                  <c:v>39999</c:v>
                </c:pt>
                <c:pt idx="917">
                  <c:v>40000</c:v>
                </c:pt>
                <c:pt idx="918">
                  <c:v>40001</c:v>
                </c:pt>
                <c:pt idx="919">
                  <c:v>40002</c:v>
                </c:pt>
                <c:pt idx="920">
                  <c:v>40003</c:v>
                </c:pt>
                <c:pt idx="921">
                  <c:v>40004</c:v>
                </c:pt>
                <c:pt idx="922">
                  <c:v>40005</c:v>
                </c:pt>
                <c:pt idx="923">
                  <c:v>40006</c:v>
                </c:pt>
                <c:pt idx="924">
                  <c:v>40007</c:v>
                </c:pt>
                <c:pt idx="925">
                  <c:v>40008</c:v>
                </c:pt>
                <c:pt idx="926">
                  <c:v>40009</c:v>
                </c:pt>
                <c:pt idx="927">
                  <c:v>40010</c:v>
                </c:pt>
                <c:pt idx="928">
                  <c:v>40011</c:v>
                </c:pt>
                <c:pt idx="929">
                  <c:v>40012</c:v>
                </c:pt>
                <c:pt idx="930">
                  <c:v>40013</c:v>
                </c:pt>
                <c:pt idx="931">
                  <c:v>40014</c:v>
                </c:pt>
                <c:pt idx="932">
                  <c:v>40015</c:v>
                </c:pt>
                <c:pt idx="933">
                  <c:v>40016</c:v>
                </c:pt>
                <c:pt idx="934">
                  <c:v>40017</c:v>
                </c:pt>
                <c:pt idx="935">
                  <c:v>40018</c:v>
                </c:pt>
                <c:pt idx="936">
                  <c:v>40019</c:v>
                </c:pt>
                <c:pt idx="937">
                  <c:v>40020</c:v>
                </c:pt>
                <c:pt idx="938">
                  <c:v>40021</c:v>
                </c:pt>
                <c:pt idx="939">
                  <c:v>40022</c:v>
                </c:pt>
                <c:pt idx="940">
                  <c:v>40023</c:v>
                </c:pt>
                <c:pt idx="941">
                  <c:v>40024</c:v>
                </c:pt>
                <c:pt idx="942">
                  <c:v>40025</c:v>
                </c:pt>
                <c:pt idx="943">
                  <c:v>40026</c:v>
                </c:pt>
                <c:pt idx="944">
                  <c:v>40027</c:v>
                </c:pt>
                <c:pt idx="945">
                  <c:v>40028</c:v>
                </c:pt>
                <c:pt idx="946">
                  <c:v>40029</c:v>
                </c:pt>
                <c:pt idx="947">
                  <c:v>40030</c:v>
                </c:pt>
                <c:pt idx="948">
                  <c:v>40031</c:v>
                </c:pt>
                <c:pt idx="949">
                  <c:v>40032</c:v>
                </c:pt>
                <c:pt idx="950">
                  <c:v>40033</c:v>
                </c:pt>
                <c:pt idx="951">
                  <c:v>40034</c:v>
                </c:pt>
                <c:pt idx="952">
                  <c:v>40035</c:v>
                </c:pt>
                <c:pt idx="953">
                  <c:v>40036</c:v>
                </c:pt>
                <c:pt idx="954">
                  <c:v>40037</c:v>
                </c:pt>
                <c:pt idx="955">
                  <c:v>40038</c:v>
                </c:pt>
                <c:pt idx="956">
                  <c:v>40039</c:v>
                </c:pt>
                <c:pt idx="957">
                  <c:v>40040</c:v>
                </c:pt>
                <c:pt idx="958">
                  <c:v>40041</c:v>
                </c:pt>
                <c:pt idx="959">
                  <c:v>40042</c:v>
                </c:pt>
                <c:pt idx="960">
                  <c:v>40043</c:v>
                </c:pt>
                <c:pt idx="961">
                  <c:v>40044</c:v>
                </c:pt>
                <c:pt idx="962">
                  <c:v>40045</c:v>
                </c:pt>
                <c:pt idx="963">
                  <c:v>40046</c:v>
                </c:pt>
                <c:pt idx="964">
                  <c:v>40047</c:v>
                </c:pt>
                <c:pt idx="965">
                  <c:v>40048</c:v>
                </c:pt>
                <c:pt idx="966">
                  <c:v>40049</c:v>
                </c:pt>
                <c:pt idx="967">
                  <c:v>40050</c:v>
                </c:pt>
                <c:pt idx="968">
                  <c:v>40051</c:v>
                </c:pt>
                <c:pt idx="969">
                  <c:v>40052</c:v>
                </c:pt>
                <c:pt idx="970">
                  <c:v>40053</c:v>
                </c:pt>
                <c:pt idx="971">
                  <c:v>40054</c:v>
                </c:pt>
                <c:pt idx="972">
                  <c:v>40055</c:v>
                </c:pt>
                <c:pt idx="973">
                  <c:v>40056</c:v>
                </c:pt>
                <c:pt idx="974">
                  <c:v>40057</c:v>
                </c:pt>
                <c:pt idx="975">
                  <c:v>40058</c:v>
                </c:pt>
                <c:pt idx="976">
                  <c:v>40059</c:v>
                </c:pt>
                <c:pt idx="977">
                  <c:v>40060</c:v>
                </c:pt>
                <c:pt idx="978">
                  <c:v>40061</c:v>
                </c:pt>
                <c:pt idx="979">
                  <c:v>40062</c:v>
                </c:pt>
                <c:pt idx="980">
                  <c:v>40063</c:v>
                </c:pt>
                <c:pt idx="981">
                  <c:v>40064</c:v>
                </c:pt>
                <c:pt idx="982">
                  <c:v>40065</c:v>
                </c:pt>
                <c:pt idx="983">
                  <c:v>40066</c:v>
                </c:pt>
                <c:pt idx="984">
                  <c:v>40067</c:v>
                </c:pt>
                <c:pt idx="985">
                  <c:v>40068</c:v>
                </c:pt>
                <c:pt idx="986">
                  <c:v>40069</c:v>
                </c:pt>
                <c:pt idx="987">
                  <c:v>40070</c:v>
                </c:pt>
                <c:pt idx="988">
                  <c:v>40071</c:v>
                </c:pt>
                <c:pt idx="989">
                  <c:v>40072</c:v>
                </c:pt>
                <c:pt idx="990">
                  <c:v>40073</c:v>
                </c:pt>
                <c:pt idx="991">
                  <c:v>40074</c:v>
                </c:pt>
                <c:pt idx="992">
                  <c:v>40075</c:v>
                </c:pt>
                <c:pt idx="993">
                  <c:v>40076</c:v>
                </c:pt>
                <c:pt idx="994">
                  <c:v>40077</c:v>
                </c:pt>
                <c:pt idx="995">
                  <c:v>40078</c:v>
                </c:pt>
                <c:pt idx="996">
                  <c:v>40079</c:v>
                </c:pt>
                <c:pt idx="997">
                  <c:v>40080</c:v>
                </c:pt>
                <c:pt idx="998">
                  <c:v>40081</c:v>
                </c:pt>
                <c:pt idx="999">
                  <c:v>40082</c:v>
                </c:pt>
                <c:pt idx="1000">
                  <c:v>40083</c:v>
                </c:pt>
                <c:pt idx="1001">
                  <c:v>40084</c:v>
                </c:pt>
                <c:pt idx="1002">
                  <c:v>40085</c:v>
                </c:pt>
                <c:pt idx="1003">
                  <c:v>40086</c:v>
                </c:pt>
                <c:pt idx="1004">
                  <c:v>40087</c:v>
                </c:pt>
                <c:pt idx="1005">
                  <c:v>40088</c:v>
                </c:pt>
                <c:pt idx="1006">
                  <c:v>40089</c:v>
                </c:pt>
                <c:pt idx="1007">
                  <c:v>40090</c:v>
                </c:pt>
                <c:pt idx="1008">
                  <c:v>40091</c:v>
                </c:pt>
                <c:pt idx="1009">
                  <c:v>40092</c:v>
                </c:pt>
                <c:pt idx="1010">
                  <c:v>40093</c:v>
                </c:pt>
                <c:pt idx="1011">
                  <c:v>40094</c:v>
                </c:pt>
                <c:pt idx="1012">
                  <c:v>40095</c:v>
                </c:pt>
                <c:pt idx="1013">
                  <c:v>40096</c:v>
                </c:pt>
                <c:pt idx="1014">
                  <c:v>40097</c:v>
                </c:pt>
                <c:pt idx="1015">
                  <c:v>40098</c:v>
                </c:pt>
                <c:pt idx="1016">
                  <c:v>40099</c:v>
                </c:pt>
                <c:pt idx="1017">
                  <c:v>40100</c:v>
                </c:pt>
                <c:pt idx="1018">
                  <c:v>40101</c:v>
                </c:pt>
                <c:pt idx="1019">
                  <c:v>40102</c:v>
                </c:pt>
                <c:pt idx="1020">
                  <c:v>40103</c:v>
                </c:pt>
                <c:pt idx="1021">
                  <c:v>40104</c:v>
                </c:pt>
                <c:pt idx="1022">
                  <c:v>40105</c:v>
                </c:pt>
                <c:pt idx="1023">
                  <c:v>40106</c:v>
                </c:pt>
                <c:pt idx="1024">
                  <c:v>40107</c:v>
                </c:pt>
                <c:pt idx="1025">
                  <c:v>40108</c:v>
                </c:pt>
                <c:pt idx="1026">
                  <c:v>40109</c:v>
                </c:pt>
                <c:pt idx="1027">
                  <c:v>40110</c:v>
                </c:pt>
                <c:pt idx="1028">
                  <c:v>40111</c:v>
                </c:pt>
                <c:pt idx="1029">
                  <c:v>40112</c:v>
                </c:pt>
                <c:pt idx="1030">
                  <c:v>40113</c:v>
                </c:pt>
                <c:pt idx="1031">
                  <c:v>40114</c:v>
                </c:pt>
                <c:pt idx="1032">
                  <c:v>40115</c:v>
                </c:pt>
                <c:pt idx="1033">
                  <c:v>40116</c:v>
                </c:pt>
                <c:pt idx="1034">
                  <c:v>40117</c:v>
                </c:pt>
                <c:pt idx="1035">
                  <c:v>40118</c:v>
                </c:pt>
                <c:pt idx="1036">
                  <c:v>40119</c:v>
                </c:pt>
                <c:pt idx="1037">
                  <c:v>40120</c:v>
                </c:pt>
                <c:pt idx="1038">
                  <c:v>40121</c:v>
                </c:pt>
                <c:pt idx="1039">
                  <c:v>40122</c:v>
                </c:pt>
                <c:pt idx="1040">
                  <c:v>40123</c:v>
                </c:pt>
                <c:pt idx="1041">
                  <c:v>40124</c:v>
                </c:pt>
                <c:pt idx="1042">
                  <c:v>40125</c:v>
                </c:pt>
                <c:pt idx="1043">
                  <c:v>40126</c:v>
                </c:pt>
                <c:pt idx="1044">
                  <c:v>40127</c:v>
                </c:pt>
                <c:pt idx="1045">
                  <c:v>40128</c:v>
                </c:pt>
                <c:pt idx="1046">
                  <c:v>40129</c:v>
                </c:pt>
                <c:pt idx="1047">
                  <c:v>40130</c:v>
                </c:pt>
                <c:pt idx="1048">
                  <c:v>40131</c:v>
                </c:pt>
                <c:pt idx="1049">
                  <c:v>40132</c:v>
                </c:pt>
                <c:pt idx="1050">
                  <c:v>40133</c:v>
                </c:pt>
                <c:pt idx="1051">
                  <c:v>40134</c:v>
                </c:pt>
                <c:pt idx="1052">
                  <c:v>40135</c:v>
                </c:pt>
                <c:pt idx="1053">
                  <c:v>40136</c:v>
                </c:pt>
                <c:pt idx="1054">
                  <c:v>40137</c:v>
                </c:pt>
                <c:pt idx="1055">
                  <c:v>40138</c:v>
                </c:pt>
                <c:pt idx="1056">
                  <c:v>40139</c:v>
                </c:pt>
                <c:pt idx="1057">
                  <c:v>40140</c:v>
                </c:pt>
                <c:pt idx="1058">
                  <c:v>40141</c:v>
                </c:pt>
                <c:pt idx="1059">
                  <c:v>40142</c:v>
                </c:pt>
                <c:pt idx="1060">
                  <c:v>40143</c:v>
                </c:pt>
                <c:pt idx="1061">
                  <c:v>40144</c:v>
                </c:pt>
                <c:pt idx="1062">
                  <c:v>40145</c:v>
                </c:pt>
                <c:pt idx="1063">
                  <c:v>40146</c:v>
                </c:pt>
                <c:pt idx="1064">
                  <c:v>40147</c:v>
                </c:pt>
                <c:pt idx="1065">
                  <c:v>40148</c:v>
                </c:pt>
                <c:pt idx="1066">
                  <c:v>40149</c:v>
                </c:pt>
                <c:pt idx="1067">
                  <c:v>40150</c:v>
                </c:pt>
                <c:pt idx="1068">
                  <c:v>40151</c:v>
                </c:pt>
                <c:pt idx="1069">
                  <c:v>40152</c:v>
                </c:pt>
                <c:pt idx="1070">
                  <c:v>40153</c:v>
                </c:pt>
                <c:pt idx="1071">
                  <c:v>40154</c:v>
                </c:pt>
                <c:pt idx="1072">
                  <c:v>40155</c:v>
                </c:pt>
                <c:pt idx="1073">
                  <c:v>40156</c:v>
                </c:pt>
                <c:pt idx="1074">
                  <c:v>40157</c:v>
                </c:pt>
                <c:pt idx="1075">
                  <c:v>40158</c:v>
                </c:pt>
                <c:pt idx="1076">
                  <c:v>40159</c:v>
                </c:pt>
                <c:pt idx="1077">
                  <c:v>40160</c:v>
                </c:pt>
                <c:pt idx="1078">
                  <c:v>40161</c:v>
                </c:pt>
                <c:pt idx="1079">
                  <c:v>40162</c:v>
                </c:pt>
                <c:pt idx="1080">
                  <c:v>40163</c:v>
                </c:pt>
                <c:pt idx="1081">
                  <c:v>40164</c:v>
                </c:pt>
                <c:pt idx="1082">
                  <c:v>40165</c:v>
                </c:pt>
                <c:pt idx="1083">
                  <c:v>40166</c:v>
                </c:pt>
                <c:pt idx="1084">
                  <c:v>40167</c:v>
                </c:pt>
                <c:pt idx="1085">
                  <c:v>40168</c:v>
                </c:pt>
                <c:pt idx="1086">
                  <c:v>40169</c:v>
                </c:pt>
                <c:pt idx="1087">
                  <c:v>40170</c:v>
                </c:pt>
                <c:pt idx="1088">
                  <c:v>40171</c:v>
                </c:pt>
                <c:pt idx="1089">
                  <c:v>40172</c:v>
                </c:pt>
                <c:pt idx="1090">
                  <c:v>40173</c:v>
                </c:pt>
                <c:pt idx="1091">
                  <c:v>40174</c:v>
                </c:pt>
                <c:pt idx="1092">
                  <c:v>40175</c:v>
                </c:pt>
                <c:pt idx="1093">
                  <c:v>40176</c:v>
                </c:pt>
                <c:pt idx="1094">
                  <c:v>40177</c:v>
                </c:pt>
                <c:pt idx="1095">
                  <c:v>40178</c:v>
                </c:pt>
                <c:pt idx="1096">
                  <c:v>40179</c:v>
                </c:pt>
                <c:pt idx="1097">
                  <c:v>40180</c:v>
                </c:pt>
                <c:pt idx="1098">
                  <c:v>40181</c:v>
                </c:pt>
                <c:pt idx="1099">
                  <c:v>40182</c:v>
                </c:pt>
                <c:pt idx="1100">
                  <c:v>40183</c:v>
                </c:pt>
                <c:pt idx="1101">
                  <c:v>40184</c:v>
                </c:pt>
                <c:pt idx="1102">
                  <c:v>40185</c:v>
                </c:pt>
                <c:pt idx="1103">
                  <c:v>40186</c:v>
                </c:pt>
                <c:pt idx="1104">
                  <c:v>40187</c:v>
                </c:pt>
                <c:pt idx="1105">
                  <c:v>40188</c:v>
                </c:pt>
                <c:pt idx="1106">
                  <c:v>40189</c:v>
                </c:pt>
                <c:pt idx="1107">
                  <c:v>40190</c:v>
                </c:pt>
                <c:pt idx="1108">
                  <c:v>40191</c:v>
                </c:pt>
                <c:pt idx="1109">
                  <c:v>40192</c:v>
                </c:pt>
                <c:pt idx="1110">
                  <c:v>40193</c:v>
                </c:pt>
                <c:pt idx="1111">
                  <c:v>40194</c:v>
                </c:pt>
                <c:pt idx="1112">
                  <c:v>40195</c:v>
                </c:pt>
                <c:pt idx="1113">
                  <c:v>40196</c:v>
                </c:pt>
                <c:pt idx="1114">
                  <c:v>40197</c:v>
                </c:pt>
                <c:pt idx="1115">
                  <c:v>40198</c:v>
                </c:pt>
                <c:pt idx="1116">
                  <c:v>40199</c:v>
                </c:pt>
                <c:pt idx="1117">
                  <c:v>40200</c:v>
                </c:pt>
                <c:pt idx="1118">
                  <c:v>40201</c:v>
                </c:pt>
                <c:pt idx="1119">
                  <c:v>40202</c:v>
                </c:pt>
                <c:pt idx="1120">
                  <c:v>40203</c:v>
                </c:pt>
                <c:pt idx="1121">
                  <c:v>40204</c:v>
                </c:pt>
                <c:pt idx="1122">
                  <c:v>40205</c:v>
                </c:pt>
                <c:pt idx="1123">
                  <c:v>40206</c:v>
                </c:pt>
                <c:pt idx="1124">
                  <c:v>40207</c:v>
                </c:pt>
                <c:pt idx="1125">
                  <c:v>40208</c:v>
                </c:pt>
                <c:pt idx="1126">
                  <c:v>40209</c:v>
                </c:pt>
                <c:pt idx="1127">
                  <c:v>40210</c:v>
                </c:pt>
                <c:pt idx="1128">
                  <c:v>40211</c:v>
                </c:pt>
                <c:pt idx="1129">
                  <c:v>40212</c:v>
                </c:pt>
                <c:pt idx="1130">
                  <c:v>40213</c:v>
                </c:pt>
                <c:pt idx="1131">
                  <c:v>40214</c:v>
                </c:pt>
                <c:pt idx="1132">
                  <c:v>40215</c:v>
                </c:pt>
                <c:pt idx="1133">
                  <c:v>40216</c:v>
                </c:pt>
                <c:pt idx="1134">
                  <c:v>40217</c:v>
                </c:pt>
                <c:pt idx="1135">
                  <c:v>40218</c:v>
                </c:pt>
                <c:pt idx="1136">
                  <c:v>40219</c:v>
                </c:pt>
                <c:pt idx="1137">
                  <c:v>40220</c:v>
                </c:pt>
                <c:pt idx="1138">
                  <c:v>40221</c:v>
                </c:pt>
                <c:pt idx="1139">
                  <c:v>40222</c:v>
                </c:pt>
                <c:pt idx="1140">
                  <c:v>40223</c:v>
                </c:pt>
                <c:pt idx="1141">
                  <c:v>40224</c:v>
                </c:pt>
                <c:pt idx="1142">
                  <c:v>40225</c:v>
                </c:pt>
                <c:pt idx="1143">
                  <c:v>40226</c:v>
                </c:pt>
                <c:pt idx="1144">
                  <c:v>40227</c:v>
                </c:pt>
                <c:pt idx="1145">
                  <c:v>40228</c:v>
                </c:pt>
                <c:pt idx="1146">
                  <c:v>40229</c:v>
                </c:pt>
                <c:pt idx="1147">
                  <c:v>40230</c:v>
                </c:pt>
                <c:pt idx="1148">
                  <c:v>40231</c:v>
                </c:pt>
                <c:pt idx="1149">
                  <c:v>40232</c:v>
                </c:pt>
                <c:pt idx="1150">
                  <c:v>40233</c:v>
                </c:pt>
                <c:pt idx="1151">
                  <c:v>40234</c:v>
                </c:pt>
                <c:pt idx="1152">
                  <c:v>40235</c:v>
                </c:pt>
                <c:pt idx="1153">
                  <c:v>40236</c:v>
                </c:pt>
                <c:pt idx="1154">
                  <c:v>40237</c:v>
                </c:pt>
                <c:pt idx="1155">
                  <c:v>40238</c:v>
                </c:pt>
                <c:pt idx="1156">
                  <c:v>40239</c:v>
                </c:pt>
                <c:pt idx="1157">
                  <c:v>40240</c:v>
                </c:pt>
                <c:pt idx="1158">
                  <c:v>40241</c:v>
                </c:pt>
                <c:pt idx="1159">
                  <c:v>40242</c:v>
                </c:pt>
                <c:pt idx="1160">
                  <c:v>40243</c:v>
                </c:pt>
                <c:pt idx="1161">
                  <c:v>40244</c:v>
                </c:pt>
                <c:pt idx="1162">
                  <c:v>40245</c:v>
                </c:pt>
                <c:pt idx="1163">
                  <c:v>40246</c:v>
                </c:pt>
                <c:pt idx="1164">
                  <c:v>40247</c:v>
                </c:pt>
                <c:pt idx="1165">
                  <c:v>40248</c:v>
                </c:pt>
                <c:pt idx="1166">
                  <c:v>40249</c:v>
                </c:pt>
                <c:pt idx="1167">
                  <c:v>40250</c:v>
                </c:pt>
                <c:pt idx="1168">
                  <c:v>40251</c:v>
                </c:pt>
                <c:pt idx="1169">
                  <c:v>40252</c:v>
                </c:pt>
                <c:pt idx="1170">
                  <c:v>40253</c:v>
                </c:pt>
                <c:pt idx="1171">
                  <c:v>40254</c:v>
                </c:pt>
                <c:pt idx="1172">
                  <c:v>40255</c:v>
                </c:pt>
                <c:pt idx="1173">
                  <c:v>40256</c:v>
                </c:pt>
                <c:pt idx="1174">
                  <c:v>40257</c:v>
                </c:pt>
                <c:pt idx="1175">
                  <c:v>40258</c:v>
                </c:pt>
                <c:pt idx="1176">
                  <c:v>40259</c:v>
                </c:pt>
                <c:pt idx="1177">
                  <c:v>40260</c:v>
                </c:pt>
                <c:pt idx="1178">
                  <c:v>40261</c:v>
                </c:pt>
                <c:pt idx="1179">
                  <c:v>40262</c:v>
                </c:pt>
                <c:pt idx="1180">
                  <c:v>40263</c:v>
                </c:pt>
                <c:pt idx="1181">
                  <c:v>40264</c:v>
                </c:pt>
                <c:pt idx="1182">
                  <c:v>40265</c:v>
                </c:pt>
                <c:pt idx="1183">
                  <c:v>40266</c:v>
                </c:pt>
                <c:pt idx="1184">
                  <c:v>40267</c:v>
                </c:pt>
                <c:pt idx="1185">
                  <c:v>40268</c:v>
                </c:pt>
                <c:pt idx="1186">
                  <c:v>40269</c:v>
                </c:pt>
                <c:pt idx="1187">
                  <c:v>40270</c:v>
                </c:pt>
                <c:pt idx="1188">
                  <c:v>40271</c:v>
                </c:pt>
                <c:pt idx="1189">
                  <c:v>40272</c:v>
                </c:pt>
                <c:pt idx="1190">
                  <c:v>40273</c:v>
                </c:pt>
                <c:pt idx="1191">
                  <c:v>40274</c:v>
                </c:pt>
                <c:pt idx="1192">
                  <c:v>40275</c:v>
                </c:pt>
                <c:pt idx="1193">
                  <c:v>40276</c:v>
                </c:pt>
                <c:pt idx="1194">
                  <c:v>40277</c:v>
                </c:pt>
                <c:pt idx="1195">
                  <c:v>40278</c:v>
                </c:pt>
                <c:pt idx="1196">
                  <c:v>40279</c:v>
                </c:pt>
                <c:pt idx="1197">
                  <c:v>40280</c:v>
                </c:pt>
                <c:pt idx="1198">
                  <c:v>40281</c:v>
                </c:pt>
                <c:pt idx="1199">
                  <c:v>40282</c:v>
                </c:pt>
                <c:pt idx="1200">
                  <c:v>40283</c:v>
                </c:pt>
                <c:pt idx="1201">
                  <c:v>40284</c:v>
                </c:pt>
                <c:pt idx="1202">
                  <c:v>40285</c:v>
                </c:pt>
                <c:pt idx="1203">
                  <c:v>40286</c:v>
                </c:pt>
                <c:pt idx="1204">
                  <c:v>40287</c:v>
                </c:pt>
                <c:pt idx="1205">
                  <c:v>40288</c:v>
                </c:pt>
                <c:pt idx="1206">
                  <c:v>40289</c:v>
                </c:pt>
                <c:pt idx="1207">
                  <c:v>40290</c:v>
                </c:pt>
                <c:pt idx="1208">
                  <c:v>40291</c:v>
                </c:pt>
                <c:pt idx="1209">
                  <c:v>40292</c:v>
                </c:pt>
                <c:pt idx="1210">
                  <c:v>40293</c:v>
                </c:pt>
                <c:pt idx="1211">
                  <c:v>40294</c:v>
                </c:pt>
                <c:pt idx="1212">
                  <c:v>40295</c:v>
                </c:pt>
                <c:pt idx="1213">
                  <c:v>40296</c:v>
                </c:pt>
                <c:pt idx="1214">
                  <c:v>40297</c:v>
                </c:pt>
                <c:pt idx="1215">
                  <c:v>40298</c:v>
                </c:pt>
                <c:pt idx="1216">
                  <c:v>40299</c:v>
                </c:pt>
                <c:pt idx="1217">
                  <c:v>40300</c:v>
                </c:pt>
                <c:pt idx="1218">
                  <c:v>40301</c:v>
                </c:pt>
                <c:pt idx="1219">
                  <c:v>40302</c:v>
                </c:pt>
                <c:pt idx="1220">
                  <c:v>40303</c:v>
                </c:pt>
                <c:pt idx="1221">
                  <c:v>40304</c:v>
                </c:pt>
                <c:pt idx="1222">
                  <c:v>40305</c:v>
                </c:pt>
                <c:pt idx="1223">
                  <c:v>40306</c:v>
                </c:pt>
                <c:pt idx="1224">
                  <c:v>40307</c:v>
                </c:pt>
                <c:pt idx="1225">
                  <c:v>40308</c:v>
                </c:pt>
                <c:pt idx="1226">
                  <c:v>40309</c:v>
                </c:pt>
                <c:pt idx="1227">
                  <c:v>40310</c:v>
                </c:pt>
                <c:pt idx="1228">
                  <c:v>40311</c:v>
                </c:pt>
                <c:pt idx="1229">
                  <c:v>40312</c:v>
                </c:pt>
                <c:pt idx="1230">
                  <c:v>40313</c:v>
                </c:pt>
                <c:pt idx="1231">
                  <c:v>40314</c:v>
                </c:pt>
                <c:pt idx="1232">
                  <c:v>40315</c:v>
                </c:pt>
                <c:pt idx="1233">
                  <c:v>40316</c:v>
                </c:pt>
                <c:pt idx="1234">
                  <c:v>40317</c:v>
                </c:pt>
                <c:pt idx="1235">
                  <c:v>40318</c:v>
                </c:pt>
                <c:pt idx="1236">
                  <c:v>40319</c:v>
                </c:pt>
                <c:pt idx="1237">
                  <c:v>40320</c:v>
                </c:pt>
                <c:pt idx="1238">
                  <c:v>40321</c:v>
                </c:pt>
                <c:pt idx="1239">
                  <c:v>40322</c:v>
                </c:pt>
                <c:pt idx="1240">
                  <c:v>40323</c:v>
                </c:pt>
                <c:pt idx="1241">
                  <c:v>40324</c:v>
                </c:pt>
                <c:pt idx="1242">
                  <c:v>40325</c:v>
                </c:pt>
                <c:pt idx="1243">
                  <c:v>40326</c:v>
                </c:pt>
                <c:pt idx="1244">
                  <c:v>40327</c:v>
                </c:pt>
                <c:pt idx="1245">
                  <c:v>40328</c:v>
                </c:pt>
                <c:pt idx="1246">
                  <c:v>40329</c:v>
                </c:pt>
                <c:pt idx="1247">
                  <c:v>40330</c:v>
                </c:pt>
                <c:pt idx="1248">
                  <c:v>40331</c:v>
                </c:pt>
                <c:pt idx="1249">
                  <c:v>40332</c:v>
                </c:pt>
                <c:pt idx="1250">
                  <c:v>40333</c:v>
                </c:pt>
                <c:pt idx="1251">
                  <c:v>40334</c:v>
                </c:pt>
                <c:pt idx="1252">
                  <c:v>40335</c:v>
                </c:pt>
                <c:pt idx="1253">
                  <c:v>40336</c:v>
                </c:pt>
                <c:pt idx="1254">
                  <c:v>40337</c:v>
                </c:pt>
                <c:pt idx="1255">
                  <c:v>40338</c:v>
                </c:pt>
                <c:pt idx="1256">
                  <c:v>40339</c:v>
                </c:pt>
                <c:pt idx="1257">
                  <c:v>40340</c:v>
                </c:pt>
                <c:pt idx="1258">
                  <c:v>40341</c:v>
                </c:pt>
                <c:pt idx="1259">
                  <c:v>40342</c:v>
                </c:pt>
                <c:pt idx="1260">
                  <c:v>40343</c:v>
                </c:pt>
                <c:pt idx="1261">
                  <c:v>40344</c:v>
                </c:pt>
                <c:pt idx="1262">
                  <c:v>40345</c:v>
                </c:pt>
                <c:pt idx="1263">
                  <c:v>40346</c:v>
                </c:pt>
                <c:pt idx="1264">
                  <c:v>40347</c:v>
                </c:pt>
                <c:pt idx="1265">
                  <c:v>40348</c:v>
                </c:pt>
                <c:pt idx="1266">
                  <c:v>40349</c:v>
                </c:pt>
                <c:pt idx="1267">
                  <c:v>40350</c:v>
                </c:pt>
                <c:pt idx="1268">
                  <c:v>40351</c:v>
                </c:pt>
                <c:pt idx="1269">
                  <c:v>40352</c:v>
                </c:pt>
                <c:pt idx="1270">
                  <c:v>40353</c:v>
                </c:pt>
                <c:pt idx="1271">
                  <c:v>40354</c:v>
                </c:pt>
                <c:pt idx="1272">
                  <c:v>40355</c:v>
                </c:pt>
                <c:pt idx="1273">
                  <c:v>40356</c:v>
                </c:pt>
                <c:pt idx="1274">
                  <c:v>40357</c:v>
                </c:pt>
                <c:pt idx="1275">
                  <c:v>40358</c:v>
                </c:pt>
                <c:pt idx="1276">
                  <c:v>40359</c:v>
                </c:pt>
                <c:pt idx="1277">
                  <c:v>40360</c:v>
                </c:pt>
                <c:pt idx="1278">
                  <c:v>40361</c:v>
                </c:pt>
                <c:pt idx="1279">
                  <c:v>40362</c:v>
                </c:pt>
                <c:pt idx="1280">
                  <c:v>40363</c:v>
                </c:pt>
                <c:pt idx="1281">
                  <c:v>40364</c:v>
                </c:pt>
                <c:pt idx="1282">
                  <c:v>40365</c:v>
                </c:pt>
                <c:pt idx="1283">
                  <c:v>40366</c:v>
                </c:pt>
                <c:pt idx="1284">
                  <c:v>40367</c:v>
                </c:pt>
                <c:pt idx="1285">
                  <c:v>40368</c:v>
                </c:pt>
                <c:pt idx="1286">
                  <c:v>40369</c:v>
                </c:pt>
                <c:pt idx="1287">
                  <c:v>40370</c:v>
                </c:pt>
                <c:pt idx="1288">
                  <c:v>40371</c:v>
                </c:pt>
                <c:pt idx="1289">
                  <c:v>40372</c:v>
                </c:pt>
                <c:pt idx="1290">
                  <c:v>40373</c:v>
                </c:pt>
                <c:pt idx="1291">
                  <c:v>40374</c:v>
                </c:pt>
                <c:pt idx="1292">
                  <c:v>40375</c:v>
                </c:pt>
                <c:pt idx="1293">
                  <c:v>40376</c:v>
                </c:pt>
                <c:pt idx="1294">
                  <c:v>40377</c:v>
                </c:pt>
                <c:pt idx="1295">
                  <c:v>40378</c:v>
                </c:pt>
                <c:pt idx="1296">
                  <c:v>40379</c:v>
                </c:pt>
                <c:pt idx="1297">
                  <c:v>40380</c:v>
                </c:pt>
                <c:pt idx="1298">
                  <c:v>40381</c:v>
                </c:pt>
                <c:pt idx="1299">
                  <c:v>40382</c:v>
                </c:pt>
                <c:pt idx="1300">
                  <c:v>40383</c:v>
                </c:pt>
                <c:pt idx="1301">
                  <c:v>40384</c:v>
                </c:pt>
                <c:pt idx="1302">
                  <c:v>40385</c:v>
                </c:pt>
                <c:pt idx="1303">
                  <c:v>40386</c:v>
                </c:pt>
                <c:pt idx="1304">
                  <c:v>40387</c:v>
                </c:pt>
                <c:pt idx="1305">
                  <c:v>40388</c:v>
                </c:pt>
                <c:pt idx="1306">
                  <c:v>40389</c:v>
                </c:pt>
                <c:pt idx="1307">
                  <c:v>40390</c:v>
                </c:pt>
                <c:pt idx="1308">
                  <c:v>40391</c:v>
                </c:pt>
                <c:pt idx="1309">
                  <c:v>40392</c:v>
                </c:pt>
                <c:pt idx="1310">
                  <c:v>40393</c:v>
                </c:pt>
                <c:pt idx="1311">
                  <c:v>40394</c:v>
                </c:pt>
                <c:pt idx="1312">
                  <c:v>40395</c:v>
                </c:pt>
                <c:pt idx="1313">
                  <c:v>40396</c:v>
                </c:pt>
                <c:pt idx="1314">
                  <c:v>40397</c:v>
                </c:pt>
                <c:pt idx="1315">
                  <c:v>40398</c:v>
                </c:pt>
                <c:pt idx="1316">
                  <c:v>40399</c:v>
                </c:pt>
                <c:pt idx="1317">
                  <c:v>40400</c:v>
                </c:pt>
                <c:pt idx="1318">
                  <c:v>40401</c:v>
                </c:pt>
                <c:pt idx="1319">
                  <c:v>40402</c:v>
                </c:pt>
                <c:pt idx="1320">
                  <c:v>40403</c:v>
                </c:pt>
                <c:pt idx="1321">
                  <c:v>40404</c:v>
                </c:pt>
                <c:pt idx="1322">
                  <c:v>40405</c:v>
                </c:pt>
                <c:pt idx="1323">
                  <c:v>40406</c:v>
                </c:pt>
                <c:pt idx="1324">
                  <c:v>40407</c:v>
                </c:pt>
                <c:pt idx="1325">
                  <c:v>40408</c:v>
                </c:pt>
                <c:pt idx="1326">
                  <c:v>40409</c:v>
                </c:pt>
                <c:pt idx="1327">
                  <c:v>40410</c:v>
                </c:pt>
                <c:pt idx="1328">
                  <c:v>40411</c:v>
                </c:pt>
                <c:pt idx="1329">
                  <c:v>40412</c:v>
                </c:pt>
                <c:pt idx="1330">
                  <c:v>40413</c:v>
                </c:pt>
                <c:pt idx="1331">
                  <c:v>40414</c:v>
                </c:pt>
                <c:pt idx="1332">
                  <c:v>40415</c:v>
                </c:pt>
                <c:pt idx="1333">
                  <c:v>40416</c:v>
                </c:pt>
                <c:pt idx="1334">
                  <c:v>40417</c:v>
                </c:pt>
                <c:pt idx="1335">
                  <c:v>40418</c:v>
                </c:pt>
                <c:pt idx="1336">
                  <c:v>40419</c:v>
                </c:pt>
                <c:pt idx="1337">
                  <c:v>40420</c:v>
                </c:pt>
                <c:pt idx="1338">
                  <c:v>40421</c:v>
                </c:pt>
                <c:pt idx="1339">
                  <c:v>40422</c:v>
                </c:pt>
                <c:pt idx="1340">
                  <c:v>40423</c:v>
                </c:pt>
                <c:pt idx="1341">
                  <c:v>40424</c:v>
                </c:pt>
                <c:pt idx="1342">
                  <c:v>40425</c:v>
                </c:pt>
                <c:pt idx="1343">
                  <c:v>40426</c:v>
                </c:pt>
                <c:pt idx="1344">
                  <c:v>40427</c:v>
                </c:pt>
                <c:pt idx="1345">
                  <c:v>40428</c:v>
                </c:pt>
                <c:pt idx="1346">
                  <c:v>40429</c:v>
                </c:pt>
                <c:pt idx="1347">
                  <c:v>40430</c:v>
                </c:pt>
                <c:pt idx="1348">
                  <c:v>40431</c:v>
                </c:pt>
                <c:pt idx="1349">
                  <c:v>40432</c:v>
                </c:pt>
                <c:pt idx="1350">
                  <c:v>40433</c:v>
                </c:pt>
                <c:pt idx="1351">
                  <c:v>40434</c:v>
                </c:pt>
                <c:pt idx="1352">
                  <c:v>40435</c:v>
                </c:pt>
                <c:pt idx="1353">
                  <c:v>40436</c:v>
                </c:pt>
                <c:pt idx="1354">
                  <c:v>40437</c:v>
                </c:pt>
                <c:pt idx="1355">
                  <c:v>40438</c:v>
                </c:pt>
                <c:pt idx="1356">
                  <c:v>40439</c:v>
                </c:pt>
                <c:pt idx="1357">
                  <c:v>40440</c:v>
                </c:pt>
                <c:pt idx="1358">
                  <c:v>40441</c:v>
                </c:pt>
                <c:pt idx="1359">
                  <c:v>40442</c:v>
                </c:pt>
                <c:pt idx="1360">
                  <c:v>40443</c:v>
                </c:pt>
                <c:pt idx="1361">
                  <c:v>40444</c:v>
                </c:pt>
                <c:pt idx="1362">
                  <c:v>40445</c:v>
                </c:pt>
                <c:pt idx="1363">
                  <c:v>40446</c:v>
                </c:pt>
                <c:pt idx="1364">
                  <c:v>40447</c:v>
                </c:pt>
                <c:pt idx="1365">
                  <c:v>40448</c:v>
                </c:pt>
                <c:pt idx="1366">
                  <c:v>40449</c:v>
                </c:pt>
                <c:pt idx="1367">
                  <c:v>40450</c:v>
                </c:pt>
                <c:pt idx="1368">
                  <c:v>40451</c:v>
                </c:pt>
                <c:pt idx="1369">
                  <c:v>40452</c:v>
                </c:pt>
                <c:pt idx="1370">
                  <c:v>40453</c:v>
                </c:pt>
                <c:pt idx="1371">
                  <c:v>40454</c:v>
                </c:pt>
                <c:pt idx="1372">
                  <c:v>40455</c:v>
                </c:pt>
                <c:pt idx="1373">
                  <c:v>40456</c:v>
                </c:pt>
                <c:pt idx="1374">
                  <c:v>40457</c:v>
                </c:pt>
                <c:pt idx="1375">
                  <c:v>40458</c:v>
                </c:pt>
                <c:pt idx="1376">
                  <c:v>40459</c:v>
                </c:pt>
                <c:pt idx="1377">
                  <c:v>40460</c:v>
                </c:pt>
                <c:pt idx="1378">
                  <c:v>40461</c:v>
                </c:pt>
                <c:pt idx="1379">
                  <c:v>40462</c:v>
                </c:pt>
                <c:pt idx="1380">
                  <c:v>40463</c:v>
                </c:pt>
                <c:pt idx="1381">
                  <c:v>40464</c:v>
                </c:pt>
                <c:pt idx="1382">
                  <c:v>40465</c:v>
                </c:pt>
                <c:pt idx="1383">
                  <c:v>40466</c:v>
                </c:pt>
                <c:pt idx="1384">
                  <c:v>40467</c:v>
                </c:pt>
                <c:pt idx="1385">
                  <c:v>40468</c:v>
                </c:pt>
                <c:pt idx="1386">
                  <c:v>40469</c:v>
                </c:pt>
                <c:pt idx="1387">
                  <c:v>40470</c:v>
                </c:pt>
                <c:pt idx="1388">
                  <c:v>40471</c:v>
                </c:pt>
                <c:pt idx="1389">
                  <c:v>40472</c:v>
                </c:pt>
                <c:pt idx="1390">
                  <c:v>40473</c:v>
                </c:pt>
                <c:pt idx="1391">
                  <c:v>40474</c:v>
                </c:pt>
                <c:pt idx="1392">
                  <c:v>40475</c:v>
                </c:pt>
                <c:pt idx="1393">
                  <c:v>40476</c:v>
                </c:pt>
                <c:pt idx="1394">
                  <c:v>40477</c:v>
                </c:pt>
                <c:pt idx="1395">
                  <c:v>40478</c:v>
                </c:pt>
                <c:pt idx="1396">
                  <c:v>40479</c:v>
                </c:pt>
                <c:pt idx="1397">
                  <c:v>40480</c:v>
                </c:pt>
                <c:pt idx="1398">
                  <c:v>40481</c:v>
                </c:pt>
                <c:pt idx="1399">
                  <c:v>40482</c:v>
                </c:pt>
                <c:pt idx="1400">
                  <c:v>40483</c:v>
                </c:pt>
                <c:pt idx="1401">
                  <c:v>40484</c:v>
                </c:pt>
                <c:pt idx="1402">
                  <c:v>40485</c:v>
                </c:pt>
                <c:pt idx="1403">
                  <c:v>40486</c:v>
                </c:pt>
                <c:pt idx="1404">
                  <c:v>40487</c:v>
                </c:pt>
                <c:pt idx="1405">
                  <c:v>40488</c:v>
                </c:pt>
                <c:pt idx="1406">
                  <c:v>40489</c:v>
                </c:pt>
                <c:pt idx="1407">
                  <c:v>40490</c:v>
                </c:pt>
                <c:pt idx="1408">
                  <c:v>40491</c:v>
                </c:pt>
                <c:pt idx="1409">
                  <c:v>40492</c:v>
                </c:pt>
                <c:pt idx="1410">
                  <c:v>40493</c:v>
                </c:pt>
                <c:pt idx="1411">
                  <c:v>40494</c:v>
                </c:pt>
                <c:pt idx="1412">
                  <c:v>40495</c:v>
                </c:pt>
                <c:pt idx="1413">
                  <c:v>40496</c:v>
                </c:pt>
                <c:pt idx="1414">
                  <c:v>40497</c:v>
                </c:pt>
                <c:pt idx="1415">
                  <c:v>40498</c:v>
                </c:pt>
                <c:pt idx="1416">
                  <c:v>40499</c:v>
                </c:pt>
                <c:pt idx="1417">
                  <c:v>40500</c:v>
                </c:pt>
                <c:pt idx="1418">
                  <c:v>40501</c:v>
                </c:pt>
                <c:pt idx="1419">
                  <c:v>40502</c:v>
                </c:pt>
                <c:pt idx="1420">
                  <c:v>40503</c:v>
                </c:pt>
                <c:pt idx="1421">
                  <c:v>40504</c:v>
                </c:pt>
                <c:pt idx="1422">
                  <c:v>40505</c:v>
                </c:pt>
                <c:pt idx="1423">
                  <c:v>40506</c:v>
                </c:pt>
                <c:pt idx="1424">
                  <c:v>40507</c:v>
                </c:pt>
                <c:pt idx="1425">
                  <c:v>40508</c:v>
                </c:pt>
                <c:pt idx="1426">
                  <c:v>40509</c:v>
                </c:pt>
                <c:pt idx="1427">
                  <c:v>40510</c:v>
                </c:pt>
                <c:pt idx="1428">
                  <c:v>40511</c:v>
                </c:pt>
                <c:pt idx="1429">
                  <c:v>40512</c:v>
                </c:pt>
                <c:pt idx="1430">
                  <c:v>40513</c:v>
                </c:pt>
                <c:pt idx="1431">
                  <c:v>40514</c:v>
                </c:pt>
                <c:pt idx="1432">
                  <c:v>40515</c:v>
                </c:pt>
                <c:pt idx="1433">
                  <c:v>40516</c:v>
                </c:pt>
                <c:pt idx="1434">
                  <c:v>40517</c:v>
                </c:pt>
                <c:pt idx="1435">
                  <c:v>40518</c:v>
                </c:pt>
                <c:pt idx="1436">
                  <c:v>40519</c:v>
                </c:pt>
                <c:pt idx="1437">
                  <c:v>40520</c:v>
                </c:pt>
                <c:pt idx="1438">
                  <c:v>40521</c:v>
                </c:pt>
                <c:pt idx="1439">
                  <c:v>40522</c:v>
                </c:pt>
                <c:pt idx="1440">
                  <c:v>40523</c:v>
                </c:pt>
                <c:pt idx="1441">
                  <c:v>40524</c:v>
                </c:pt>
                <c:pt idx="1442">
                  <c:v>40525</c:v>
                </c:pt>
                <c:pt idx="1443">
                  <c:v>40526</c:v>
                </c:pt>
                <c:pt idx="1444">
                  <c:v>40527</c:v>
                </c:pt>
                <c:pt idx="1445">
                  <c:v>40528</c:v>
                </c:pt>
                <c:pt idx="1446">
                  <c:v>40529</c:v>
                </c:pt>
                <c:pt idx="1447">
                  <c:v>40530</c:v>
                </c:pt>
                <c:pt idx="1448">
                  <c:v>40531</c:v>
                </c:pt>
                <c:pt idx="1449">
                  <c:v>40532</c:v>
                </c:pt>
                <c:pt idx="1450">
                  <c:v>40533</c:v>
                </c:pt>
                <c:pt idx="1451">
                  <c:v>40534</c:v>
                </c:pt>
                <c:pt idx="1452">
                  <c:v>40535</c:v>
                </c:pt>
                <c:pt idx="1453">
                  <c:v>40536</c:v>
                </c:pt>
                <c:pt idx="1454">
                  <c:v>40537</c:v>
                </c:pt>
                <c:pt idx="1455">
                  <c:v>40538</c:v>
                </c:pt>
                <c:pt idx="1456">
                  <c:v>40539</c:v>
                </c:pt>
                <c:pt idx="1457">
                  <c:v>40540</c:v>
                </c:pt>
                <c:pt idx="1458">
                  <c:v>40541</c:v>
                </c:pt>
                <c:pt idx="1459">
                  <c:v>40542</c:v>
                </c:pt>
                <c:pt idx="1460">
                  <c:v>40543</c:v>
                </c:pt>
                <c:pt idx="1461">
                  <c:v>40544</c:v>
                </c:pt>
                <c:pt idx="1462">
                  <c:v>40545</c:v>
                </c:pt>
                <c:pt idx="1463">
                  <c:v>40546</c:v>
                </c:pt>
                <c:pt idx="1464">
                  <c:v>40547</c:v>
                </c:pt>
                <c:pt idx="1465">
                  <c:v>40548</c:v>
                </c:pt>
                <c:pt idx="1466">
                  <c:v>40549</c:v>
                </c:pt>
                <c:pt idx="1467">
                  <c:v>40550</c:v>
                </c:pt>
                <c:pt idx="1468">
                  <c:v>40551</c:v>
                </c:pt>
                <c:pt idx="1469">
                  <c:v>40552</c:v>
                </c:pt>
                <c:pt idx="1470">
                  <c:v>40553</c:v>
                </c:pt>
                <c:pt idx="1471">
                  <c:v>40554</c:v>
                </c:pt>
                <c:pt idx="1472">
                  <c:v>40555</c:v>
                </c:pt>
                <c:pt idx="1473">
                  <c:v>40556</c:v>
                </c:pt>
                <c:pt idx="1474">
                  <c:v>40557</c:v>
                </c:pt>
                <c:pt idx="1475">
                  <c:v>40558</c:v>
                </c:pt>
                <c:pt idx="1476">
                  <c:v>40559</c:v>
                </c:pt>
                <c:pt idx="1477">
                  <c:v>40560</c:v>
                </c:pt>
                <c:pt idx="1478">
                  <c:v>40561</c:v>
                </c:pt>
                <c:pt idx="1479">
                  <c:v>40562</c:v>
                </c:pt>
                <c:pt idx="1480">
                  <c:v>40563</c:v>
                </c:pt>
                <c:pt idx="1481">
                  <c:v>40564</c:v>
                </c:pt>
                <c:pt idx="1482">
                  <c:v>40565</c:v>
                </c:pt>
                <c:pt idx="1483">
                  <c:v>40566</c:v>
                </c:pt>
                <c:pt idx="1484">
                  <c:v>40567</c:v>
                </c:pt>
                <c:pt idx="1485">
                  <c:v>40568</c:v>
                </c:pt>
                <c:pt idx="1486">
                  <c:v>40569</c:v>
                </c:pt>
                <c:pt idx="1487">
                  <c:v>40570</c:v>
                </c:pt>
                <c:pt idx="1488">
                  <c:v>40571</c:v>
                </c:pt>
                <c:pt idx="1489">
                  <c:v>40572</c:v>
                </c:pt>
                <c:pt idx="1490">
                  <c:v>40573</c:v>
                </c:pt>
                <c:pt idx="1491">
                  <c:v>40574</c:v>
                </c:pt>
                <c:pt idx="1492">
                  <c:v>40575</c:v>
                </c:pt>
                <c:pt idx="1493">
                  <c:v>40576</c:v>
                </c:pt>
                <c:pt idx="1494">
                  <c:v>40577</c:v>
                </c:pt>
                <c:pt idx="1495">
                  <c:v>40578</c:v>
                </c:pt>
                <c:pt idx="1496">
                  <c:v>40579</c:v>
                </c:pt>
                <c:pt idx="1497">
                  <c:v>40580</c:v>
                </c:pt>
                <c:pt idx="1498">
                  <c:v>40581</c:v>
                </c:pt>
                <c:pt idx="1499">
                  <c:v>40582</c:v>
                </c:pt>
                <c:pt idx="1500">
                  <c:v>40583</c:v>
                </c:pt>
                <c:pt idx="1501">
                  <c:v>40584</c:v>
                </c:pt>
                <c:pt idx="1502">
                  <c:v>40585</c:v>
                </c:pt>
                <c:pt idx="1503">
                  <c:v>40586</c:v>
                </c:pt>
                <c:pt idx="1504">
                  <c:v>40587</c:v>
                </c:pt>
                <c:pt idx="1505">
                  <c:v>40588</c:v>
                </c:pt>
                <c:pt idx="1506">
                  <c:v>40589</c:v>
                </c:pt>
                <c:pt idx="1507">
                  <c:v>40590</c:v>
                </c:pt>
                <c:pt idx="1508">
                  <c:v>40591</c:v>
                </c:pt>
                <c:pt idx="1509">
                  <c:v>40592</c:v>
                </c:pt>
                <c:pt idx="1510">
                  <c:v>40593</c:v>
                </c:pt>
                <c:pt idx="1511">
                  <c:v>40594</c:v>
                </c:pt>
                <c:pt idx="1512">
                  <c:v>40595</c:v>
                </c:pt>
                <c:pt idx="1513">
                  <c:v>40596</c:v>
                </c:pt>
                <c:pt idx="1514">
                  <c:v>40597</c:v>
                </c:pt>
                <c:pt idx="1515">
                  <c:v>40598</c:v>
                </c:pt>
                <c:pt idx="1516">
                  <c:v>40599</c:v>
                </c:pt>
                <c:pt idx="1517">
                  <c:v>40600</c:v>
                </c:pt>
                <c:pt idx="1518">
                  <c:v>40601</c:v>
                </c:pt>
                <c:pt idx="1519">
                  <c:v>40602</c:v>
                </c:pt>
                <c:pt idx="1520">
                  <c:v>40603</c:v>
                </c:pt>
                <c:pt idx="1521">
                  <c:v>40604</c:v>
                </c:pt>
                <c:pt idx="1522">
                  <c:v>40605</c:v>
                </c:pt>
                <c:pt idx="1523">
                  <c:v>40606</c:v>
                </c:pt>
                <c:pt idx="1524">
                  <c:v>40607</c:v>
                </c:pt>
                <c:pt idx="1525">
                  <c:v>40608</c:v>
                </c:pt>
                <c:pt idx="1526">
                  <c:v>40609</c:v>
                </c:pt>
                <c:pt idx="1527">
                  <c:v>40610</c:v>
                </c:pt>
                <c:pt idx="1528">
                  <c:v>40611</c:v>
                </c:pt>
                <c:pt idx="1529">
                  <c:v>40612</c:v>
                </c:pt>
                <c:pt idx="1530">
                  <c:v>40613</c:v>
                </c:pt>
                <c:pt idx="1531">
                  <c:v>40614</c:v>
                </c:pt>
                <c:pt idx="1532">
                  <c:v>40615</c:v>
                </c:pt>
                <c:pt idx="1533">
                  <c:v>40616</c:v>
                </c:pt>
                <c:pt idx="1534">
                  <c:v>40617</c:v>
                </c:pt>
                <c:pt idx="1535">
                  <c:v>40618</c:v>
                </c:pt>
                <c:pt idx="1536">
                  <c:v>40619</c:v>
                </c:pt>
                <c:pt idx="1537">
                  <c:v>40620</c:v>
                </c:pt>
                <c:pt idx="1538">
                  <c:v>40621</c:v>
                </c:pt>
                <c:pt idx="1539">
                  <c:v>40622</c:v>
                </c:pt>
                <c:pt idx="1540">
                  <c:v>40623</c:v>
                </c:pt>
                <c:pt idx="1541">
                  <c:v>40624</c:v>
                </c:pt>
                <c:pt idx="1542">
                  <c:v>40625</c:v>
                </c:pt>
                <c:pt idx="1543">
                  <c:v>40626</c:v>
                </c:pt>
                <c:pt idx="1544">
                  <c:v>40627</c:v>
                </c:pt>
                <c:pt idx="1545">
                  <c:v>40628</c:v>
                </c:pt>
                <c:pt idx="1546">
                  <c:v>40629</c:v>
                </c:pt>
                <c:pt idx="1547">
                  <c:v>40630</c:v>
                </c:pt>
                <c:pt idx="1548">
                  <c:v>40631</c:v>
                </c:pt>
                <c:pt idx="1549">
                  <c:v>40632</c:v>
                </c:pt>
                <c:pt idx="1550">
                  <c:v>40633</c:v>
                </c:pt>
                <c:pt idx="1551">
                  <c:v>40634</c:v>
                </c:pt>
                <c:pt idx="1552">
                  <c:v>40635</c:v>
                </c:pt>
                <c:pt idx="1553">
                  <c:v>40636</c:v>
                </c:pt>
                <c:pt idx="1554">
                  <c:v>40637</c:v>
                </c:pt>
                <c:pt idx="1555">
                  <c:v>40638</c:v>
                </c:pt>
                <c:pt idx="1556">
                  <c:v>40639</c:v>
                </c:pt>
                <c:pt idx="1557">
                  <c:v>40640</c:v>
                </c:pt>
                <c:pt idx="1558">
                  <c:v>40641</c:v>
                </c:pt>
                <c:pt idx="1559">
                  <c:v>40642</c:v>
                </c:pt>
                <c:pt idx="1560">
                  <c:v>40643</c:v>
                </c:pt>
                <c:pt idx="1561">
                  <c:v>40644</c:v>
                </c:pt>
                <c:pt idx="1562">
                  <c:v>40645</c:v>
                </c:pt>
                <c:pt idx="1563">
                  <c:v>40646</c:v>
                </c:pt>
                <c:pt idx="1564">
                  <c:v>40647</c:v>
                </c:pt>
                <c:pt idx="1565">
                  <c:v>40648</c:v>
                </c:pt>
                <c:pt idx="1566">
                  <c:v>40649</c:v>
                </c:pt>
                <c:pt idx="1567">
                  <c:v>40650</c:v>
                </c:pt>
                <c:pt idx="1568">
                  <c:v>40651</c:v>
                </c:pt>
                <c:pt idx="1569">
                  <c:v>40652</c:v>
                </c:pt>
                <c:pt idx="1570">
                  <c:v>40653</c:v>
                </c:pt>
                <c:pt idx="1571">
                  <c:v>40654</c:v>
                </c:pt>
                <c:pt idx="1572">
                  <c:v>40655</c:v>
                </c:pt>
                <c:pt idx="1573">
                  <c:v>40656</c:v>
                </c:pt>
                <c:pt idx="1574">
                  <c:v>40657</c:v>
                </c:pt>
                <c:pt idx="1575">
                  <c:v>40658</c:v>
                </c:pt>
                <c:pt idx="1576">
                  <c:v>40659</c:v>
                </c:pt>
                <c:pt idx="1577">
                  <c:v>40660</c:v>
                </c:pt>
                <c:pt idx="1578">
                  <c:v>40661</c:v>
                </c:pt>
                <c:pt idx="1579">
                  <c:v>40662</c:v>
                </c:pt>
                <c:pt idx="1580">
                  <c:v>40663</c:v>
                </c:pt>
                <c:pt idx="1581">
                  <c:v>40664</c:v>
                </c:pt>
                <c:pt idx="1582">
                  <c:v>40665</c:v>
                </c:pt>
                <c:pt idx="1583">
                  <c:v>40666</c:v>
                </c:pt>
                <c:pt idx="1584">
                  <c:v>40667</c:v>
                </c:pt>
                <c:pt idx="1585">
                  <c:v>40668</c:v>
                </c:pt>
                <c:pt idx="1586">
                  <c:v>40669</c:v>
                </c:pt>
                <c:pt idx="1587">
                  <c:v>40670</c:v>
                </c:pt>
                <c:pt idx="1588">
                  <c:v>40671</c:v>
                </c:pt>
                <c:pt idx="1589">
                  <c:v>40672</c:v>
                </c:pt>
                <c:pt idx="1590">
                  <c:v>40673</c:v>
                </c:pt>
                <c:pt idx="1591">
                  <c:v>40674</c:v>
                </c:pt>
                <c:pt idx="1592">
                  <c:v>40675</c:v>
                </c:pt>
                <c:pt idx="1593">
                  <c:v>40676</c:v>
                </c:pt>
                <c:pt idx="1594">
                  <c:v>40677</c:v>
                </c:pt>
                <c:pt idx="1595">
                  <c:v>40678</c:v>
                </c:pt>
                <c:pt idx="1596">
                  <c:v>40679</c:v>
                </c:pt>
                <c:pt idx="1597">
                  <c:v>40680</c:v>
                </c:pt>
                <c:pt idx="1598">
                  <c:v>40681</c:v>
                </c:pt>
                <c:pt idx="1599">
                  <c:v>40682</c:v>
                </c:pt>
                <c:pt idx="1600">
                  <c:v>40683</c:v>
                </c:pt>
                <c:pt idx="1601">
                  <c:v>40684</c:v>
                </c:pt>
                <c:pt idx="1602">
                  <c:v>40685</c:v>
                </c:pt>
                <c:pt idx="1603">
                  <c:v>40686</c:v>
                </c:pt>
                <c:pt idx="1604">
                  <c:v>40687</c:v>
                </c:pt>
                <c:pt idx="1605">
                  <c:v>40688</c:v>
                </c:pt>
                <c:pt idx="1606">
                  <c:v>40689</c:v>
                </c:pt>
                <c:pt idx="1607">
                  <c:v>40690</c:v>
                </c:pt>
                <c:pt idx="1608">
                  <c:v>40691</c:v>
                </c:pt>
                <c:pt idx="1609">
                  <c:v>40692</c:v>
                </c:pt>
                <c:pt idx="1610">
                  <c:v>40693</c:v>
                </c:pt>
                <c:pt idx="1611">
                  <c:v>40694</c:v>
                </c:pt>
                <c:pt idx="1612">
                  <c:v>40695</c:v>
                </c:pt>
                <c:pt idx="1613">
                  <c:v>40696</c:v>
                </c:pt>
                <c:pt idx="1614">
                  <c:v>40697</c:v>
                </c:pt>
                <c:pt idx="1615">
                  <c:v>40698</c:v>
                </c:pt>
                <c:pt idx="1616">
                  <c:v>40699</c:v>
                </c:pt>
                <c:pt idx="1617">
                  <c:v>40700</c:v>
                </c:pt>
                <c:pt idx="1618">
                  <c:v>40701</c:v>
                </c:pt>
                <c:pt idx="1619">
                  <c:v>40702</c:v>
                </c:pt>
                <c:pt idx="1620">
                  <c:v>40703</c:v>
                </c:pt>
                <c:pt idx="1621">
                  <c:v>40704</c:v>
                </c:pt>
                <c:pt idx="1622">
                  <c:v>40705</c:v>
                </c:pt>
                <c:pt idx="1623">
                  <c:v>40706</c:v>
                </c:pt>
                <c:pt idx="1624">
                  <c:v>40707</c:v>
                </c:pt>
                <c:pt idx="1625">
                  <c:v>40708</c:v>
                </c:pt>
                <c:pt idx="1626">
                  <c:v>40709</c:v>
                </c:pt>
                <c:pt idx="1627">
                  <c:v>40710</c:v>
                </c:pt>
                <c:pt idx="1628">
                  <c:v>40711</c:v>
                </c:pt>
                <c:pt idx="1629">
                  <c:v>40712</c:v>
                </c:pt>
                <c:pt idx="1630">
                  <c:v>40713</c:v>
                </c:pt>
                <c:pt idx="1631">
                  <c:v>40714</c:v>
                </c:pt>
                <c:pt idx="1632">
                  <c:v>40715</c:v>
                </c:pt>
                <c:pt idx="1633">
                  <c:v>40716</c:v>
                </c:pt>
                <c:pt idx="1634">
                  <c:v>40717</c:v>
                </c:pt>
                <c:pt idx="1635">
                  <c:v>40718</c:v>
                </c:pt>
                <c:pt idx="1636">
                  <c:v>40719</c:v>
                </c:pt>
                <c:pt idx="1637">
                  <c:v>40720</c:v>
                </c:pt>
                <c:pt idx="1638">
                  <c:v>40721</c:v>
                </c:pt>
                <c:pt idx="1639">
                  <c:v>40722</c:v>
                </c:pt>
                <c:pt idx="1640">
                  <c:v>40723</c:v>
                </c:pt>
                <c:pt idx="1641">
                  <c:v>40724</c:v>
                </c:pt>
                <c:pt idx="1642">
                  <c:v>40725</c:v>
                </c:pt>
                <c:pt idx="1643">
                  <c:v>40726</c:v>
                </c:pt>
                <c:pt idx="1644">
                  <c:v>40727</c:v>
                </c:pt>
                <c:pt idx="1645">
                  <c:v>40728</c:v>
                </c:pt>
                <c:pt idx="1646">
                  <c:v>40729</c:v>
                </c:pt>
                <c:pt idx="1647">
                  <c:v>40730</c:v>
                </c:pt>
                <c:pt idx="1648">
                  <c:v>40731</c:v>
                </c:pt>
                <c:pt idx="1649">
                  <c:v>40732</c:v>
                </c:pt>
                <c:pt idx="1650">
                  <c:v>40733</c:v>
                </c:pt>
                <c:pt idx="1651">
                  <c:v>40734</c:v>
                </c:pt>
                <c:pt idx="1652">
                  <c:v>40735</c:v>
                </c:pt>
                <c:pt idx="1653">
                  <c:v>40736</c:v>
                </c:pt>
                <c:pt idx="1654">
                  <c:v>40737</c:v>
                </c:pt>
                <c:pt idx="1655">
                  <c:v>40738</c:v>
                </c:pt>
                <c:pt idx="1656">
                  <c:v>40739</c:v>
                </c:pt>
                <c:pt idx="1657">
                  <c:v>40740</c:v>
                </c:pt>
                <c:pt idx="1658">
                  <c:v>40741</c:v>
                </c:pt>
                <c:pt idx="1659">
                  <c:v>40742</c:v>
                </c:pt>
                <c:pt idx="1660">
                  <c:v>40743</c:v>
                </c:pt>
                <c:pt idx="1661">
                  <c:v>40744</c:v>
                </c:pt>
                <c:pt idx="1662">
                  <c:v>40745</c:v>
                </c:pt>
                <c:pt idx="1663">
                  <c:v>40746</c:v>
                </c:pt>
                <c:pt idx="1664">
                  <c:v>40747</c:v>
                </c:pt>
                <c:pt idx="1665">
                  <c:v>40748</c:v>
                </c:pt>
                <c:pt idx="1666">
                  <c:v>40749</c:v>
                </c:pt>
                <c:pt idx="1667">
                  <c:v>40750</c:v>
                </c:pt>
                <c:pt idx="1668">
                  <c:v>40751</c:v>
                </c:pt>
                <c:pt idx="1669">
                  <c:v>40752</c:v>
                </c:pt>
                <c:pt idx="1670">
                  <c:v>40753</c:v>
                </c:pt>
                <c:pt idx="1671">
                  <c:v>40754</c:v>
                </c:pt>
                <c:pt idx="1672">
                  <c:v>40755</c:v>
                </c:pt>
                <c:pt idx="1673">
                  <c:v>40756</c:v>
                </c:pt>
                <c:pt idx="1674">
                  <c:v>40757</c:v>
                </c:pt>
                <c:pt idx="1675">
                  <c:v>40758</c:v>
                </c:pt>
                <c:pt idx="1676">
                  <c:v>40759</c:v>
                </c:pt>
                <c:pt idx="1677">
                  <c:v>40760</c:v>
                </c:pt>
                <c:pt idx="1678">
                  <c:v>40761</c:v>
                </c:pt>
                <c:pt idx="1679">
                  <c:v>40762</c:v>
                </c:pt>
                <c:pt idx="1680">
                  <c:v>40763</c:v>
                </c:pt>
                <c:pt idx="1681">
                  <c:v>40764</c:v>
                </c:pt>
                <c:pt idx="1682">
                  <c:v>40765</c:v>
                </c:pt>
                <c:pt idx="1683">
                  <c:v>40766</c:v>
                </c:pt>
                <c:pt idx="1684">
                  <c:v>40767</c:v>
                </c:pt>
                <c:pt idx="1685">
                  <c:v>40768</c:v>
                </c:pt>
                <c:pt idx="1686">
                  <c:v>40769</c:v>
                </c:pt>
                <c:pt idx="1687">
                  <c:v>40770</c:v>
                </c:pt>
                <c:pt idx="1688">
                  <c:v>40771</c:v>
                </c:pt>
                <c:pt idx="1689">
                  <c:v>40772</c:v>
                </c:pt>
                <c:pt idx="1690">
                  <c:v>40773</c:v>
                </c:pt>
                <c:pt idx="1691">
                  <c:v>40774</c:v>
                </c:pt>
                <c:pt idx="1692">
                  <c:v>40775</c:v>
                </c:pt>
                <c:pt idx="1693">
                  <c:v>40776</c:v>
                </c:pt>
                <c:pt idx="1694">
                  <c:v>40777</c:v>
                </c:pt>
                <c:pt idx="1695">
                  <c:v>40778</c:v>
                </c:pt>
                <c:pt idx="1696">
                  <c:v>40779</c:v>
                </c:pt>
                <c:pt idx="1697">
                  <c:v>40780</c:v>
                </c:pt>
                <c:pt idx="1698">
                  <c:v>40781</c:v>
                </c:pt>
                <c:pt idx="1699">
                  <c:v>40782</c:v>
                </c:pt>
                <c:pt idx="1700">
                  <c:v>40783</c:v>
                </c:pt>
                <c:pt idx="1701">
                  <c:v>40784</c:v>
                </c:pt>
                <c:pt idx="1702">
                  <c:v>40785</c:v>
                </c:pt>
                <c:pt idx="1703">
                  <c:v>40786</c:v>
                </c:pt>
                <c:pt idx="1704">
                  <c:v>40787</c:v>
                </c:pt>
                <c:pt idx="1705">
                  <c:v>40788</c:v>
                </c:pt>
                <c:pt idx="1706">
                  <c:v>40789</c:v>
                </c:pt>
                <c:pt idx="1707">
                  <c:v>40790</c:v>
                </c:pt>
                <c:pt idx="1708">
                  <c:v>40791</c:v>
                </c:pt>
                <c:pt idx="1709">
                  <c:v>40792</c:v>
                </c:pt>
                <c:pt idx="1710">
                  <c:v>40793</c:v>
                </c:pt>
                <c:pt idx="1711">
                  <c:v>40794</c:v>
                </c:pt>
                <c:pt idx="1712">
                  <c:v>40795</c:v>
                </c:pt>
                <c:pt idx="1713">
                  <c:v>40796</c:v>
                </c:pt>
                <c:pt idx="1714">
                  <c:v>40797</c:v>
                </c:pt>
                <c:pt idx="1715">
                  <c:v>40798</c:v>
                </c:pt>
                <c:pt idx="1716">
                  <c:v>40799</c:v>
                </c:pt>
                <c:pt idx="1717">
                  <c:v>40800</c:v>
                </c:pt>
                <c:pt idx="1718">
                  <c:v>40801</c:v>
                </c:pt>
                <c:pt idx="1719">
                  <c:v>40802</c:v>
                </c:pt>
                <c:pt idx="1720">
                  <c:v>40803</c:v>
                </c:pt>
                <c:pt idx="1721">
                  <c:v>40804</c:v>
                </c:pt>
                <c:pt idx="1722">
                  <c:v>40805</c:v>
                </c:pt>
                <c:pt idx="1723">
                  <c:v>40806</c:v>
                </c:pt>
                <c:pt idx="1724">
                  <c:v>40807</c:v>
                </c:pt>
                <c:pt idx="1725">
                  <c:v>40808</c:v>
                </c:pt>
                <c:pt idx="1726">
                  <c:v>40809</c:v>
                </c:pt>
                <c:pt idx="1727">
                  <c:v>40810</c:v>
                </c:pt>
                <c:pt idx="1728">
                  <c:v>40811</c:v>
                </c:pt>
                <c:pt idx="1729">
                  <c:v>40812</c:v>
                </c:pt>
                <c:pt idx="1730">
                  <c:v>40813</c:v>
                </c:pt>
                <c:pt idx="1731">
                  <c:v>40814</c:v>
                </c:pt>
                <c:pt idx="1732">
                  <c:v>40815</c:v>
                </c:pt>
                <c:pt idx="1733">
                  <c:v>40816</c:v>
                </c:pt>
                <c:pt idx="1734">
                  <c:v>40817</c:v>
                </c:pt>
                <c:pt idx="1735">
                  <c:v>40818</c:v>
                </c:pt>
                <c:pt idx="1736">
                  <c:v>40819</c:v>
                </c:pt>
                <c:pt idx="1737">
                  <c:v>40820</c:v>
                </c:pt>
                <c:pt idx="1738">
                  <c:v>40821</c:v>
                </c:pt>
                <c:pt idx="1739">
                  <c:v>40822</c:v>
                </c:pt>
                <c:pt idx="1740">
                  <c:v>40823</c:v>
                </c:pt>
                <c:pt idx="1741">
                  <c:v>40824</c:v>
                </c:pt>
                <c:pt idx="1742">
                  <c:v>40825</c:v>
                </c:pt>
                <c:pt idx="1743">
                  <c:v>40826</c:v>
                </c:pt>
                <c:pt idx="1744">
                  <c:v>40827</c:v>
                </c:pt>
                <c:pt idx="1745">
                  <c:v>40828</c:v>
                </c:pt>
                <c:pt idx="1746">
                  <c:v>40829</c:v>
                </c:pt>
                <c:pt idx="1747">
                  <c:v>40830</c:v>
                </c:pt>
                <c:pt idx="1748">
                  <c:v>40831</c:v>
                </c:pt>
                <c:pt idx="1749">
                  <c:v>40832</c:v>
                </c:pt>
                <c:pt idx="1750">
                  <c:v>40833</c:v>
                </c:pt>
                <c:pt idx="1751">
                  <c:v>40834</c:v>
                </c:pt>
                <c:pt idx="1752">
                  <c:v>40835</c:v>
                </c:pt>
                <c:pt idx="1753">
                  <c:v>40836</c:v>
                </c:pt>
                <c:pt idx="1754">
                  <c:v>40837</c:v>
                </c:pt>
                <c:pt idx="1755">
                  <c:v>40838</c:v>
                </c:pt>
                <c:pt idx="1756">
                  <c:v>40839</c:v>
                </c:pt>
                <c:pt idx="1757">
                  <c:v>40840</c:v>
                </c:pt>
                <c:pt idx="1758">
                  <c:v>40841</c:v>
                </c:pt>
                <c:pt idx="1759">
                  <c:v>40842</c:v>
                </c:pt>
                <c:pt idx="1760">
                  <c:v>40843</c:v>
                </c:pt>
                <c:pt idx="1761">
                  <c:v>40844</c:v>
                </c:pt>
                <c:pt idx="1762">
                  <c:v>40845</c:v>
                </c:pt>
                <c:pt idx="1763">
                  <c:v>40846</c:v>
                </c:pt>
                <c:pt idx="1764">
                  <c:v>40847</c:v>
                </c:pt>
                <c:pt idx="1765">
                  <c:v>40848</c:v>
                </c:pt>
                <c:pt idx="1766">
                  <c:v>40849</c:v>
                </c:pt>
                <c:pt idx="1767">
                  <c:v>40850</c:v>
                </c:pt>
                <c:pt idx="1768">
                  <c:v>40851</c:v>
                </c:pt>
                <c:pt idx="1769">
                  <c:v>40852</c:v>
                </c:pt>
                <c:pt idx="1770">
                  <c:v>40853</c:v>
                </c:pt>
                <c:pt idx="1771">
                  <c:v>40854</c:v>
                </c:pt>
                <c:pt idx="1772">
                  <c:v>40855</c:v>
                </c:pt>
                <c:pt idx="1773">
                  <c:v>40856</c:v>
                </c:pt>
                <c:pt idx="1774">
                  <c:v>40857</c:v>
                </c:pt>
                <c:pt idx="1775">
                  <c:v>40858</c:v>
                </c:pt>
                <c:pt idx="1776">
                  <c:v>40859</c:v>
                </c:pt>
                <c:pt idx="1777">
                  <c:v>40860</c:v>
                </c:pt>
                <c:pt idx="1778">
                  <c:v>40861</c:v>
                </c:pt>
                <c:pt idx="1779">
                  <c:v>40862</c:v>
                </c:pt>
                <c:pt idx="1780">
                  <c:v>40863</c:v>
                </c:pt>
                <c:pt idx="1781">
                  <c:v>40864</c:v>
                </c:pt>
                <c:pt idx="1782">
                  <c:v>40865</c:v>
                </c:pt>
                <c:pt idx="1783">
                  <c:v>40866</c:v>
                </c:pt>
                <c:pt idx="1784">
                  <c:v>40867</c:v>
                </c:pt>
                <c:pt idx="1785">
                  <c:v>40868</c:v>
                </c:pt>
                <c:pt idx="1786">
                  <c:v>40869</c:v>
                </c:pt>
                <c:pt idx="1787">
                  <c:v>40870</c:v>
                </c:pt>
                <c:pt idx="1788">
                  <c:v>40871</c:v>
                </c:pt>
                <c:pt idx="1789">
                  <c:v>40872</c:v>
                </c:pt>
                <c:pt idx="1790">
                  <c:v>40873</c:v>
                </c:pt>
                <c:pt idx="1791">
                  <c:v>40874</c:v>
                </c:pt>
                <c:pt idx="1792">
                  <c:v>40875</c:v>
                </c:pt>
                <c:pt idx="1793">
                  <c:v>40876</c:v>
                </c:pt>
                <c:pt idx="1794">
                  <c:v>40877</c:v>
                </c:pt>
                <c:pt idx="1795">
                  <c:v>40878</c:v>
                </c:pt>
                <c:pt idx="1796">
                  <c:v>40879</c:v>
                </c:pt>
                <c:pt idx="1797">
                  <c:v>40880</c:v>
                </c:pt>
                <c:pt idx="1798">
                  <c:v>40881</c:v>
                </c:pt>
                <c:pt idx="1799">
                  <c:v>40882</c:v>
                </c:pt>
                <c:pt idx="1800">
                  <c:v>40883</c:v>
                </c:pt>
                <c:pt idx="1801">
                  <c:v>40884</c:v>
                </c:pt>
                <c:pt idx="1802">
                  <c:v>40885</c:v>
                </c:pt>
                <c:pt idx="1803">
                  <c:v>40886</c:v>
                </c:pt>
                <c:pt idx="1804">
                  <c:v>40887</c:v>
                </c:pt>
                <c:pt idx="1805">
                  <c:v>40888</c:v>
                </c:pt>
                <c:pt idx="1806">
                  <c:v>40889</c:v>
                </c:pt>
                <c:pt idx="1807">
                  <c:v>40890</c:v>
                </c:pt>
                <c:pt idx="1808">
                  <c:v>40891</c:v>
                </c:pt>
                <c:pt idx="1809">
                  <c:v>40892</c:v>
                </c:pt>
                <c:pt idx="1810">
                  <c:v>40893</c:v>
                </c:pt>
                <c:pt idx="1811">
                  <c:v>40894</c:v>
                </c:pt>
                <c:pt idx="1812">
                  <c:v>40895</c:v>
                </c:pt>
                <c:pt idx="1813">
                  <c:v>40896</c:v>
                </c:pt>
                <c:pt idx="1814">
                  <c:v>40897</c:v>
                </c:pt>
                <c:pt idx="1815">
                  <c:v>40898</c:v>
                </c:pt>
                <c:pt idx="1816">
                  <c:v>40899</c:v>
                </c:pt>
                <c:pt idx="1817">
                  <c:v>40900</c:v>
                </c:pt>
                <c:pt idx="1818">
                  <c:v>40901</c:v>
                </c:pt>
                <c:pt idx="1819">
                  <c:v>40902</c:v>
                </c:pt>
                <c:pt idx="1820">
                  <c:v>40903</c:v>
                </c:pt>
                <c:pt idx="1821">
                  <c:v>40904</c:v>
                </c:pt>
                <c:pt idx="1822">
                  <c:v>40905</c:v>
                </c:pt>
                <c:pt idx="1823">
                  <c:v>40906</c:v>
                </c:pt>
                <c:pt idx="1824">
                  <c:v>40907</c:v>
                </c:pt>
                <c:pt idx="1825">
                  <c:v>40908</c:v>
                </c:pt>
                <c:pt idx="1826">
                  <c:v>40909</c:v>
                </c:pt>
                <c:pt idx="1827">
                  <c:v>40910</c:v>
                </c:pt>
                <c:pt idx="1828">
                  <c:v>40911</c:v>
                </c:pt>
                <c:pt idx="1829">
                  <c:v>40912</c:v>
                </c:pt>
                <c:pt idx="1830">
                  <c:v>40913</c:v>
                </c:pt>
                <c:pt idx="1831">
                  <c:v>40914</c:v>
                </c:pt>
                <c:pt idx="1832">
                  <c:v>40915</c:v>
                </c:pt>
                <c:pt idx="1833">
                  <c:v>40916</c:v>
                </c:pt>
                <c:pt idx="1834">
                  <c:v>40917</c:v>
                </c:pt>
                <c:pt idx="1835">
                  <c:v>40918</c:v>
                </c:pt>
                <c:pt idx="1836">
                  <c:v>40919</c:v>
                </c:pt>
                <c:pt idx="1837">
                  <c:v>40920</c:v>
                </c:pt>
                <c:pt idx="1838">
                  <c:v>40921</c:v>
                </c:pt>
                <c:pt idx="1839">
                  <c:v>40922</c:v>
                </c:pt>
                <c:pt idx="1840">
                  <c:v>40923</c:v>
                </c:pt>
                <c:pt idx="1841">
                  <c:v>40924</c:v>
                </c:pt>
                <c:pt idx="1842">
                  <c:v>40925</c:v>
                </c:pt>
                <c:pt idx="1843">
                  <c:v>40926</c:v>
                </c:pt>
                <c:pt idx="1844">
                  <c:v>40927</c:v>
                </c:pt>
                <c:pt idx="1845">
                  <c:v>40928</c:v>
                </c:pt>
                <c:pt idx="1846">
                  <c:v>40929</c:v>
                </c:pt>
                <c:pt idx="1847">
                  <c:v>40930</c:v>
                </c:pt>
                <c:pt idx="1848">
                  <c:v>40931</c:v>
                </c:pt>
                <c:pt idx="1849">
                  <c:v>40932</c:v>
                </c:pt>
                <c:pt idx="1850">
                  <c:v>40933</c:v>
                </c:pt>
                <c:pt idx="1851">
                  <c:v>40934</c:v>
                </c:pt>
                <c:pt idx="1852">
                  <c:v>40935</c:v>
                </c:pt>
                <c:pt idx="1853">
                  <c:v>40936</c:v>
                </c:pt>
                <c:pt idx="1854">
                  <c:v>40937</c:v>
                </c:pt>
                <c:pt idx="1855">
                  <c:v>40938</c:v>
                </c:pt>
                <c:pt idx="1856">
                  <c:v>40939</c:v>
                </c:pt>
                <c:pt idx="1857">
                  <c:v>40940</c:v>
                </c:pt>
                <c:pt idx="1858">
                  <c:v>40941</c:v>
                </c:pt>
                <c:pt idx="1859">
                  <c:v>40942</c:v>
                </c:pt>
                <c:pt idx="1860">
                  <c:v>40943</c:v>
                </c:pt>
                <c:pt idx="1861">
                  <c:v>40944</c:v>
                </c:pt>
                <c:pt idx="1862">
                  <c:v>40945</c:v>
                </c:pt>
                <c:pt idx="1863">
                  <c:v>40946</c:v>
                </c:pt>
                <c:pt idx="1864">
                  <c:v>40947</c:v>
                </c:pt>
                <c:pt idx="1865">
                  <c:v>40948</c:v>
                </c:pt>
                <c:pt idx="1866">
                  <c:v>40949</c:v>
                </c:pt>
                <c:pt idx="1867">
                  <c:v>40950</c:v>
                </c:pt>
                <c:pt idx="1868">
                  <c:v>40951</c:v>
                </c:pt>
                <c:pt idx="1869">
                  <c:v>40952</c:v>
                </c:pt>
                <c:pt idx="1870">
                  <c:v>40953</c:v>
                </c:pt>
                <c:pt idx="1871">
                  <c:v>40954</c:v>
                </c:pt>
                <c:pt idx="1872">
                  <c:v>40955</c:v>
                </c:pt>
                <c:pt idx="1873">
                  <c:v>40956</c:v>
                </c:pt>
                <c:pt idx="1874">
                  <c:v>40957</c:v>
                </c:pt>
                <c:pt idx="1875">
                  <c:v>40958</c:v>
                </c:pt>
                <c:pt idx="1876">
                  <c:v>40959</c:v>
                </c:pt>
                <c:pt idx="1877">
                  <c:v>40960</c:v>
                </c:pt>
                <c:pt idx="1878">
                  <c:v>40961</c:v>
                </c:pt>
                <c:pt idx="1879">
                  <c:v>40962</c:v>
                </c:pt>
                <c:pt idx="1880">
                  <c:v>40963</c:v>
                </c:pt>
                <c:pt idx="1881">
                  <c:v>40964</c:v>
                </c:pt>
                <c:pt idx="1882">
                  <c:v>40965</c:v>
                </c:pt>
                <c:pt idx="1883">
                  <c:v>40966</c:v>
                </c:pt>
                <c:pt idx="1884">
                  <c:v>40967</c:v>
                </c:pt>
                <c:pt idx="1885">
                  <c:v>40968</c:v>
                </c:pt>
                <c:pt idx="1886">
                  <c:v>40969</c:v>
                </c:pt>
                <c:pt idx="1887">
                  <c:v>40970</c:v>
                </c:pt>
                <c:pt idx="1888">
                  <c:v>40971</c:v>
                </c:pt>
                <c:pt idx="1889">
                  <c:v>40972</c:v>
                </c:pt>
                <c:pt idx="1890">
                  <c:v>40973</c:v>
                </c:pt>
                <c:pt idx="1891">
                  <c:v>40974</c:v>
                </c:pt>
                <c:pt idx="1892">
                  <c:v>40975</c:v>
                </c:pt>
                <c:pt idx="1893">
                  <c:v>40976</c:v>
                </c:pt>
                <c:pt idx="1894">
                  <c:v>40977</c:v>
                </c:pt>
                <c:pt idx="1895">
                  <c:v>40978</c:v>
                </c:pt>
                <c:pt idx="1896">
                  <c:v>40979</c:v>
                </c:pt>
                <c:pt idx="1897">
                  <c:v>40980</c:v>
                </c:pt>
                <c:pt idx="1898">
                  <c:v>40981</c:v>
                </c:pt>
                <c:pt idx="1899">
                  <c:v>40982</c:v>
                </c:pt>
                <c:pt idx="1900">
                  <c:v>40983</c:v>
                </c:pt>
                <c:pt idx="1901">
                  <c:v>40984</c:v>
                </c:pt>
                <c:pt idx="1902">
                  <c:v>40985</c:v>
                </c:pt>
                <c:pt idx="1903">
                  <c:v>40986</c:v>
                </c:pt>
                <c:pt idx="1904">
                  <c:v>40987</c:v>
                </c:pt>
                <c:pt idx="1905">
                  <c:v>40988</c:v>
                </c:pt>
                <c:pt idx="1906">
                  <c:v>40989</c:v>
                </c:pt>
                <c:pt idx="1907">
                  <c:v>40990</c:v>
                </c:pt>
                <c:pt idx="1908">
                  <c:v>40991</c:v>
                </c:pt>
                <c:pt idx="1909">
                  <c:v>40992</c:v>
                </c:pt>
                <c:pt idx="1910">
                  <c:v>40993</c:v>
                </c:pt>
                <c:pt idx="1911">
                  <c:v>40994</c:v>
                </c:pt>
                <c:pt idx="1912">
                  <c:v>40995</c:v>
                </c:pt>
                <c:pt idx="1913">
                  <c:v>40996</c:v>
                </c:pt>
                <c:pt idx="1914">
                  <c:v>40997</c:v>
                </c:pt>
                <c:pt idx="1915">
                  <c:v>40998</c:v>
                </c:pt>
                <c:pt idx="1916">
                  <c:v>40999</c:v>
                </c:pt>
                <c:pt idx="1917">
                  <c:v>41000</c:v>
                </c:pt>
                <c:pt idx="1918">
                  <c:v>41001</c:v>
                </c:pt>
                <c:pt idx="1919">
                  <c:v>41002</c:v>
                </c:pt>
                <c:pt idx="1920">
                  <c:v>41003</c:v>
                </c:pt>
                <c:pt idx="1921">
                  <c:v>41004</c:v>
                </c:pt>
                <c:pt idx="1922">
                  <c:v>41005</c:v>
                </c:pt>
                <c:pt idx="1923">
                  <c:v>41006</c:v>
                </c:pt>
                <c:pt idx="1924">
                  <c:v>41007</c:v>
                </c:pt>
                <c:pt idx="1925">
                  <c:v>41008</c:v>
                </c:pt>
                <c:pt idx="1926">
                  <c:v>41009</c:v>
                </c:pt>
                <c:pt idx="1927">
                  <c:v>41010</c:v>
                </c:pt>
                <c:pt idx="1928">
                  <c:v>41011</c:v>
                </c:pt>
                <c:pt idx="1929">
                  <c:v>41012</c:v>
                </c:pt>
                <c:pt idx="1930">
                  <c:v>41013</c:v>
                </c:pt>
                <c:pt idx="1931">
                  <c:v>41014</c:v>
                </c:pt>
                <c:pt idx="1932">
                  <c:v>41015</c:v>
                </c:pt>
                <c:pt idx="1933">
                  <c:v>41016</c:v>
                </c:pt>
                <c:pt idx="1934">
                  <c:v>41017</c:v>
                </c:pt>
                <c:pt idx="1935">
                  <c:v>41018</c:v>
                </c:pt>
                <c:pt idx="1936">
                  <c:v>41019</c:v>
                </c:pt>
                <c:pt idx="1937">
                  <c:v>41020</c:v>
                </c:pt>
                <c:pt idx="1938">
                  <c:v>41021</c:v>
                </c:pt>
                <c:pt idx="1939">
                  <c:v>41022</c:v>
                </c:pt>
                <c:pt idx="1940">
                  <c:v>41023</c:v>
                </c:pt>
                <c:pt idx="1941">
                  <c:v>41024</c:v>
                </c:pt>
                <c:pt idx="1942">
                  <c:v>41025</c:v>
                </c:pt>
                <c:pt idx="1943">
                  <c:v>41026</c:v>
                </c:pt>
                <c:pt idx="1944">
                  <c:v>41027</c:v>
                </c:pt>
                <c:pt idx="1945">
                  <c:v>41028</c:v>
                </c:pt>
                <c:pt idx="1946">
                  <c:v>41029</c:v>
                </c:pt>
                <c:pt idx="1947">
                  <c:v>41030</c:v>
                </c:pt>
                <c:pt idx="1948">
                  <c:v>41031</c:v>
                </c:pt>
                <c:pt idx="1949">
                  <c:v>41032</c:v>
                </c:pt>
                <c:pt idx="1950">
                  <c:v>41033</c:v>
                </c:pt>
                <c:pt idx="1951">
                  <c:v>41034</c:v>
                </c:pt>
                <c:pt idx="1952">
                  <c:v>41035</c:v>
                </c:pt>
                <c:pt idx="1953">
                  <c:v>41036</c:v>
                </c:pt>
                <c:pt idx="1954">
                  <c:v>41037</c:v>
                </c:pt>
                <c:pt idx="1955">
                  <c:v>41038</c:v>
                </c:pt>
                <c:pt idx="1956">
                  <c:v>41039</c:v>
                </c:pt>
                <c:pt idx="1957">
                  <c:v>41040</c:v>
                </c:pt>
                <c:pt idx="1958">
                  <c:v>41041</c:v>
                </c:pt>
                <c:pt idx="1959">
                  <c:v>41042</c:v>
                </c:pt>
                <c:pt idx="1960">
                  <c:v>41043</c:v>
                </c:pt>
                <c:pt idx="1961">
                  <c:v>41044</c:v>
                </c:pt>
                <c:pt idx="1962">
                  <c:v>41045</c:v>
                </c:pt>
                <c:pt idx="1963">
                  <c:v>41046</c:v>
                </c:pt>
                <c:pt idx="1964">
                  <c:v>41047</c:v>
                </c:pt>
                <c:pt idx="1965">
                  <c:v>41048</c:v>
                </c:pt>
                <c:pt idx="1966">
                  <c:v>41049</c:v>
                </c:pt>
                <c:pt idx="1967">
                  <c:v>41050</c:v>
                </c:pt>
                <c:pt idx="1968">
                  <c:v>41051</c:v>
                </c:pt>
                <c:pt idx="1969">
                  <c:v>41052</c:v>
                </c:pt>
                <c:pt idx="1970">
                  <c:v>41053</c:v>
                </c:pt>
                <c:pt idx="1971">
                  <c:v>41054</c:v>
                </c:pt>
                <c:pt idx="1972">
                  <c:v>41055</c:v>
                </c:pt>
                <c:pt idx="1973">
                  <c:v>41056</c:v>
                </c:pt>
                <c:pt idx="1974">
                  <c:v>41057</c:v>
                </c:pt>
                <c:pt idx="1975">
                  <c:v>41058</c:v>
                </c:pt>
                <c:pt idx="1976">
                  <c:v>41059</c:v>
                </c:pt>
                <c:pt idx="1977">
                  <c:v>41060</c:v>
                </c:pt>
                <c:pt idx="1978">
                  <c:v>41061</c:v>
                </c:pt>
                <c:pt idx="1979">
                  <c:v>41062</c:v>
                </c:pt>
                <c:pt idx="1980">
                  <c:v>41063</c:v>
                </c:pt>
                <c:pt idx="1981">
                  <c:v>41064</c:v>
                </c:pt>
                <c:pt idx="1982">
                  <c:v>41065</c:v>
                </c:pt>
                <c:pt idx="1983">
                  <c:v>41066</c:v>
                </c:pt>
                <c:pt idx="1984">
                  <c:v>41067</c:v>
                </c:pt>
                <c:pt idx="1985">
                  <c:v>41068</c:v>
                </c:pt>
                <c:pt idx="1986">
                  <c:v>41069</c:v>
                </c:pt>
                <c:pt idx="1987">
                  <c:v>41070</c:v>
                </c:pt>
                <c:pt idx="1988">
                  <c:v>41071</c:v>
                </c:pt>
                <c:pt idx="1989">
                  <c:v>41072</c:v>
                </c:pt>
                <c:pt idx="1990">
                  <c:v>41073</c:v>
                </c:pt>
                <c:pt idx="1991">
                  <c:v>41074</c:v>
                </c:pt>
                <c:pt idx="1992">
                  <c:v>41075</c:v>
                </c:pt>
                <c:pt idx="1993">
                  <c:v>41076</c:v>
                </c:pt>
                <c:pt idx="1994">
                  <c:v>41077</c:v>
                </c:pt>
                <c:pt idx="1995">
                  <c:v>41078</c:v>
                </c:pt>
                <c:pt idx="1996">
                  <c:v>41079</c:v>
                </c:pt>
                <c:pt idx="1997">
                  <c:v>41080</c:v>
                </c:pt>
                <c:pt idx="1998">
                  <c:v>41081</c:v>
                </c:pt>
                <c:pt idx="1999">
                  <c:v>41082</c:v>
                </c:pt>
                <c:pt idx="2000">
                  <c:v>41083</c:v>
                </c:pt>
                <c:pt idx="2001">
                  <c:v>41084</c:v>
                </c:pt>
                <c:pt idx="2002">
                  <c:v>41085</c:v>
                </c:pt>
                <c:pt idx="2003">
                  <c:v>41086</c:v>
                </c:pt>
                <c:pt idx="2004">
                  <c:v>41087</c:v>
                </c:pt>
                <c:pt idx="2005">
                  <c:v>41088</c:v>
                </c:pt>
                <c:pt idx="2006">
                  <c:v>41089</c:v>
                </c:pt>
                <c:pt idx="2007">
                  <c:v>41090</c:v>
                </c:pt>
                <c:pt idx="2008">
                  <c:v>41091</c:v>
                </c:pt>
                <c:pt idx="2009">
                  <c:v>41092</c:v>
                </c:pt>
                <c:pt idx="2010">
                  <c:v>41093</c:v>
                </c:pt>
                <c:pt idx="2011">
                  <c:v>41094</c:v>
                </c:pt>
                <c:pt idx="2012">
                  <c:v>41095</c:v>
                </c:pt>
                <c:pt idx="2013">
                  <c:v>41096</c:v>
                </c:pt>
                <c:pt idx="2014">
                  <c:v>41097</c:v>
                </c:pt>
                <c:pt idx="2015">
                  <c:v>41098</c:v>
                </c:pt>
                <c:pt idx="2016">
                  <c:v>41099</c:v>
                </c:pt>
                <c:pt idx="2017">
                  <c:v>41100</c:v>
                </c:pt>
                <c:pt idx="2018">
                  <c:v>41101</c:v>
                </c:pt>
                <c:pt idx="2019">
                  <c:v>41102</c:v>
                </c:pt>
                <c:pt idx="2020">
                  <c:v>41103</c:v>
                </c:pt>
                <c:pt idx="2021">
                  <c:v>41104</c:v>
                </c:pt>
                <c:pt idx="2022">
                  <c:v>41105</c:v>
                </c:pt>
                <c:pt idx="2023">
                  <c:v>41106</c:v>
                </c:pt>
                <c:pt idx="2024">
                  <c:v>41107</c:v>
                </c:pt>
                <c:pt idx="2025">
                  <c:v>41108</c:v>
                </c:pt>
                <c:pt idx="2026">
                  <c:v>41109</c:v>
                </c:pt>
                <c:pt idx="2027">
                  <c:v>41110</c:v>
                </c:pt>
                <c:pt idx="2028">
                  <c:v>41111</c:v>
                </c:pt>
                <c:pt idx="2029">
                  <c:v>41112</c:v>
                </c:pt>
                <c:pt idx="2030">
                  <c:v>41113</c:v>
                </c:pt>
                <c:pt idx="2031">
                  <c:v>41114</c:v>
                </c:pt>
                <c:pt idx="2032">
                  <c:v>41115</c:v>
                </c:pt>
                <c:pt idx="2033">
                  <c:v>41116</c:v>
                </c:pt>
                <c:pt idx="2034">
                  <c:v>41117</c:v>
                </c:pt>
                <c:pt idx="2035">
                  <c:v>41118</c:v>
                </c:pt>
                <c:pt idx="2036">
                  <c:v>41119</c:v>
                </c:pt>
                <c:pt idx="2037">
                  <c:v>41120</c:v>
                </c:pt>
                <c:pt idx="2038">
                  <c:v>41121</c:v>
                </c:pt>
                <c:pt idx="2039">
                  <c:v>41122</c:v>
                </c:pt>
                <c:pt idx="2040">
                  <c:v>41123</c:v>
                </c:pt>
                <c:pt idx="2041">
                  <c:v>41124</c:v>
                </c:pt>
                <c:pt idx="2042">
                  <c:v>41125</c:v>
                </c:pt>
                <c:pt idx="2043">
                  <c:v>41126</c:v>
                </c:pt>
                <c:pt idx="2044">
                  <c:v>41127</c:v>
                </c:pt>
                <c:pt idx="2045">
                  <c:v>41128</c:v>
                </c:pt>
                <c:pt idx="2046">
                  <c:v>41129</c:v>
                </c:pt>
                <c:pt idx="2047">
                  <c:v>41130</c:v>
                </c:pt>
                <c:pt idx="2048">
                  <c:v>41131</c:v>
                </c:pt>
                <c:pt idx="2049">
                  <c:v>41132</c:v>
                </c:pt>
                <c:pt idx="2050">
                  <c:v>41133</c:v>
                </c:pt>
                <c:pt idx="2051">
                  <c:v>41134</c:v>
                </c:pt>
                <c:pt idx="2052">
                  <c:v>41135</c:v>
                </c:pt>
                <c:pt idx="2053">
                  <c:v>41136</c:v>
                </c:pt>
                <c:pt idx="2054">
                  <c:v>41137</c:v>
                </c:pt>
                <c:pt idx="2055">
                  <c:v>41138</c:v>
                </c:pt>
                <c:pt idx="2056">
                  <c:v>41139</c:v>
                </c:pt>
                <c:pt idx="2057">
                  <c:v>41140</c:v>
                </c:pt>
                <c:pt idx="2058">
                  <c:v>41141</c:v>
                </c:pt>
                <c:pt idx="2059">
                  <c:v>41142</c:v>
                </c:pt>
                <c:pt idx="2060">
                  <c:v>41143</c:v>
                </c:pt>
                <c:pt idx="2061">
                  <c:v>41144</c:v>
                </c:pt>
                <c:pt idx="2062">
                  <c:v>41145</c:v>
                </c:pt>
                <c:pt idx="2063">
                  <c:v>41146</c:v>
                </c:pt>
                <c:pt idx="2064">
                  <c:v>41147</c:v>
                </c:pt>
                <c:pt idx="2065">
                  <c:v>41148</c:v>
                </c:pt>
                <c:pt idx="2066">
                  <c:v>41149</c:v>
                </c:pt>
                <c:pt idx="2067">
                  <c:v>41150</c:v>
                </c:pt>
                <c:pt idx="2068">
                  <c:v>41151</c:v>
                </c:pt>
                <c:pt idx="2069">
                  <c:v>41152</c:v>
                </c:pt>
                <c:pt idx="2070">
                  <c:v>41153</c:v>
                </c:pt>
                <c:pt idx="2071">
                  <c:v>41154</c:v>
                </c:pt>
                <c:pt idx="2072">
                  <c:v>41155</c:v>
                </c:pt>
                <c:pt idx="2073">
                  <c:v>41156</c:v>
                </c:pt>
                <c:pt idx="2074">
                  <c:v>41157</c:v>
                </c:pt>
                <c:pt idx="2075">
                  <c:v>41158</c:v>
                </c:pt>
                <c:pt idx="2076">
                  <c:v>41159</c:v>
                </c:pt>
                <c:pt idx="2077">
                  <c:v>41160</c:v>
                </c:pt>
                <c:pt idx="2078">
                  <c:v>41161</c:v>
                </c:pt>
                <c:pt idx="2079">
                  <c:v>41162</c:v>
                </c:pt>
                <c:pt idx="2080">
                  <c:v>41163</c:v>
                </c:pt>
                <c:pt idx="2081">
                  <c:v>41164</c:v>
                </c:pt>
                <c:pt idx="2082">
                  <c:v>41165</c:v>
                </c:pt>
                <c:pt idx="2083">
                  <c:v>41166</c:v>
                </c:pt>
                <c:pt idx="2084">
                  <c:v>41167</c:v>
                </c:pt>
                <c:pt idx="2085">
                  <c:v>41168</c:v>
                </c:pt>
                <c:pt idx="2086">
                  <c:v>41169</c:v>
                </c:pt>
                <c:pt idx="2087">
                  <c:v>41170</c:v>
                </c:pt>
                <c:pt idx="2088">
                  <c:v>41171</c:v>
                </c:pt>
                <c:pt idx="2089">
                  <c:v>41172</c:v>
                </c:pt>
                <c:pt idx="2090">
                  <c:v>41173</c:v>
                </c:pt>
                <c:pt idx="2091">
                  <c:v>41174</c:v>
                </c:pt>
                <c:pt idx="2092">
                  <c:v>41175</c:v>
                </c:pt>
                <c:pt idx="2093">
                  <c:v>41176</c:v>
                </c:pt>
                <c:pt idx="2094">
                  <c:v>41177</c:v>
                </c:pt>
                <c:pt idx="2095">
                  <c:v>41178</c:v>
                </c:pt>
                <c:pt idx="2096">
                  <c:v>41179</c:v>
                </c:pt>
                <c:pt idx="2097">
                  <c:v>41180</c:v>
                </c:pt>
                <c:pt idx="2098">
                  <c:v>41181</c:v>
                </c:pt>
                <c:pt idx="2099">
                  <c:v>41182</c:v>
                </c:pt>
                <c:pt idx="2100">
                  <c:v>41183</c:v>
                </c:pt>
                <c:pt idx="2101">
                  <c:v>41184</c:v>
                </c:pt>
                <c:pt idx="2102">
                  <c:v>41185</c:v>
                </c:pt>
                <c:pt idx="2103">
                  <c:v>41186</c:v>
                </c:pt>
                <c:pt idx="2104">
                  <c:v>41187</c:v>
                </c:pt>
                <c:pt idx="2105">
                  <c:v>41188</c:v>
                </c:pt>
                <c:pt idx="2106">
                  <c:v>41189</c:v>
                </c:pt>
                <c:pt idx="2107">
                  <c:v>41190</c:v>
                </c:pt>
                <c:pt idx="2108">
                  <c:v>41191</c:v>
                </c:pt>
                <c:pt idx="2109">
                  <c:v>41192</c:v>
                </c:pt>
                <c:pt idx="2110">
                  <c:v>41193</c:v>
                </c:pt>
                <c:pt idx="2111">
                  <c:v>41194</c:v>
                </c:pt>
                <c:pt idx="2112">
                  <c:v>41195</c:v>
                </c:pt>
                <c:pt idx="2113">
                  <c:v>41196</c:v>
                </c:pt>
                <c:pt idx="2114">
                  <c:v>41197</c:v>
                </c:pt>
                <c:pt idx="2115">
                  <c:v>41198</c:v>
                </c:pt>
                <c:pt idx="2116">
                  <c:v>41199</c:v>
                </c:pt>
                <c:pt idx="2117">
                  <c:v>41200</c:v>
                </c:pt>
                <c:pt idx="2118">
                  <c:v>41201</c:v>
                </c:pt>
                <c:pt idx="2119">
                  <c:v>41202</c:v>
                </c:pt>
                <c:pt idx="2120">
                  <c:v>41203</c:v>
                </c:pt>
                <c:pt idx="2121">
                  <c:v>41204</c:v>
                </c:pt>
                <c:pt idx="2122">
                  <c:v>41205</c:v>
                </c:pt>
                <c:pt idx="2123">
                  <c:v>41206</c:v>
                </c:pt>
                <c:pt idx="2124">
                  <c:v>41207</c:v>
                </c:pt>
                <c:pt idx="2125">
                  <c:v>41208</c:v>
                </c:pt>
                <c:pt idx="2126">
                  <c:v>41209</c:v>
                </c:pt>
                <c:pt idx="2127">
                  <c:v>41210</c:v>
                </c:pt>
                <c:pt idx="2128">
                  <c:v>41211</c:v>
                </c:pt>
                <c:pt idx="2129">
                  <c:v>41212</c:v>
                </c:pt>
                <c:pt idx="2130">
                  <c:v>41213</c:v>
                </c:pt>
                <c:pt idx="2131">
                  <c:v>41214</c:v>
                </c:pt>
                <c:pt idx="2132">
                  <c:v>41215</c:v>
                </c:pt>
                <c:pt idx="2133">
                  <c:v>41216</c:v>
                </c:pt>
                <c:pt idx="2134">
                  <c:v>41217</c:v>
                </c:pt>
                <c:pt idx="2135">
                  <c:v>41218</c:v>
                </c:pt>
                <c:pt idx="2136">
                  <c:v>41219</c:v>
                </c:pt>
                <c:pt idx="2137">
                  <c:v>41220</c:v>
                </c:pt>
                <c:pt idx="2138">
                  <c:v>41221</c:v>
                </c:pt>
                <c:pt idx="2139">
                  <c:v>41222</c:v>
                </c:pt>
                <c:pt idx="2140">
                  <c:v>41223</c:v>
                </c:pt>
                <c:pt idx="2141">
                  <c:v>41224</c:v>
                </c:pt>
                <c:pt idx="2142">
                  <c:v>41225</c:v>
                </c:pt>
                <c:pt idx="2143">
                  <c:v>41226</c:v>
                </c:pt>
                <c:pt idx="2144">
                  <c:v>41227</c:v>
                </c:pt>
                <c:pt idx="2145">
                  <c:v>41228</c:v>
                </c:pt>
                <c:pt idx="2146">
                  <c:v>41229</c:v>
                </c:pt>
                <c:pt idx="2147">
                  <c:v>41230</c:v>
                </c:pt>
                <c:pt idx="2148">
                  <c:v>41231</c:v>
                </c:pt>
                <c:pt idx="2149">
                  <c:v>41232</c:v>
                </c:pt>
                <c:pt idx="2150">
                  <c:v>41233</c:v>
                </c:pt>
                <c:pt idx="2151">
                  <c:v>41234</c:v>
                </c:pt>
                <c:pt idx="2152">
                  <c:v>41235</c:v>
                </c:pt>
                <c:pt idx="2153">
                  <c:v>41236</c:v>
                </c:pt>
                <c:pt idx="2154">
                  <c:v>41237</c:v>
                </c:pt>
                <c:pt idx="2155">
                  <c:v>41238</c:v>
                </c:pt>
                <c:pt idx="2156">
                  <c:v>41239</c:v>
                </c:pt>
                <c:pt idx="2157">
                  <c:v>41240</c:v>
                </c:pt>
                <c:pt idx="2158">
                  <c:v>41241</c:v>
                </c:pt>
                <c:pt idx="2159">
                  <c:v>41242</c:v>
                </c:pt>
                <c:pt idx="2160">
                  <c:v>41243</c:v>
                </c:pt>
                <c:pt idx="2161">
                  <c:v>41244</c:v>
                </c:pt>
                <c:pt idx="2162">
                  <c:v>41245</c:v>
                </c:pt>
                <c:pt idx="2163">
                  <c:v>41246</c:v>
                </c:pt>
                <c:pt idx="2164">
                  <c:v>41247</c:v>
                </c:pt>
                <c:pt idx="2165">
                  <c:v>41248</c:v>
                </c:pt>
                <c:pt idx="2166">
                  <c:v>41249</c:v>
                </c:pt>
                <c:pt idx="2167">
                  <c:v>41250</c:v>
                </c:pt>
                <c:pt idx="2168">
                  <c:v>41251</c:v>
                </c:pt>
                <c:pt idx="2169">
                  <c:v>41252</c:v>
                </c:pt>
                <c:pt idx="2170">
                  <c:v>41253</c:v>
                </c:pt>
                <c:pt idx="2171">
                  <c:v>41254</c:v>
                </c:pt>
                <c:pt idx="2172">
                  <c:v>41255</c:v>
                </c:pt>
                <c:pt idx="2173">
                  <c:v>41256</c:v>
                </c:pt>
                <c:pt idx="2174">
                  <c:v>41257</c:v>
                </c:pt>
                <c:pt idx="2175">
                  <c:v>41258</c:v>
                </c:pt>
                <c:pt idx="2176">
                  <c:v>41259</c:v>
                </c:pt>
                <c:pt idx="2177">
                  <c:v>41260</c:v>
                </c:pt>
                <c:pt idx="2178">
                  <c:v>41261</c:v>
                </c:pt>
                <c:pt idx="2179">
                  <c:v>41262</c:v>
                </c:pt>
                <c:pt idx="2180">
                  <c:v>41263</c:v>
                </c:pt>
                <c:pt idx="2181">
                  <c:v>41264</c:v>
                </c:pt>
                <c:pt idx="2182">
                  <c:v>41265</c:v>
                </c:pt>
                <c:pt idx="2183">
                  <c:v>41266</c:v>
                </c:pt>
                <c:pt idx="2184">
                  <c:v>41267</c:v>
                </c:pt>
                <c:pt idx="2185">
                  <c:v>41268</c:v>
                </c:pt>
                <c:pt idx="2186">
                  <c:v>41269</c:v>
                </c:pt>
                <c:pt idx="2187">
                  <c:v>41270</c:v>
                </c:pt>
                <c:pt idx="2188">
                  <c:v>41271</c:v>
                </c:pt>
                <c:pt idx="2189">
                  <c:v>41272</c:v>
                </c:pt>
                <c:pt idx="2190">
                  <c:v>41273</c:v>
                </c:pt>
                <c:pt idx="2191">
                  <c:v>41274</c:v>
                </c:pt>
                <c:pt idx="2192">
                  <c:v>41275</c:v>
                </c:pt>
                <c:pt idx="2193">
                  <c:v>41276</c:v>
                </c:pt>
                <c:pt idx="2194">
                  <c:v>41277</c:v>
                </c:pt>
                <c:pt idx="2195">
                  <c:v>41278</c:v>
                </c:pt>
                <c:pt idx="2196">
                  <c:v>41279</c:v>
                </c:pt>
                <c:pt idx="2197">
                  <c:v>41280</c:v>
                </c:pt>
                <c:pt idx="2198">
                  <c:v>41281</c:v>
                </c:pt>
                <c:pt idx="2199">
                  <c:v>41282</c:v>
                </c:pt>
                <c:pt idx="2200">
                  <c:v>41283</c:v>
                </c:pt>
                <c:pt idx="2201">
                  <c:v>41284</c:v>
                </c:pt>
                <c:pt idx="2202">
                  <c:v>41285</c:v>
                </c:pt>
                <c:pt idx="2203">
                  <c:v>41286</c:v>
                </c:pt>
                <c:pt idx="2204">
                  <c:v>41287</c:v>
                </c:pt>
                <c:pt idx="2205">
                  <c:v>41288</c:v>
                </c:pt>
                <c:pt idx="2206">
                  <c:v>41289</c:v>
                </c:pt>
                <c:pt idx="2207">
                  <c:v>41290</c:v>
                </c:pt>
                <c:pt idx="2208">
                  <c:v>41291</c:v>
                </c:pt>
                <c:pt idx="2209">
                  <c:v>41292</c:v>
                </c:pt>
                <c:pt idx="2210">
                  <c:v>41293</c:v>
                </c:pt>
                <c:pt idx="2211">
                  <c:v>41294</c:v>
                </c:pt>
                <c:pt idx="2212">
                  <c:v>41295</c:v>
                </c:pt>
                <c:pt idx="2213">
                  <c:v>41296</c:v>
                </c:pt>
                <c:pt idx="2214">
                  <c:v>41297</c:v>
                </c:pt>
                <c:pt idx="2215">
                  <c:v>41298</c:v>
                </c:pt>
                <c:pt idx="2216">
                  <c:v>41299</c:v>
                </c:pt>
                <c:pt idx="2217">
                  <c:v>41300</c:v>
                </c:pt>
                <c:pt idx="2218">
                  <c:v>41301</c:v>
                </c:pt>
                <c:pt idx="2219">
                  <c:v>41302</c:v>
                </c:pt>
                <c:pt idx="2220">
                  <c:v>41303</c:v>
                </c:pt>
                <c:pt idx="2221">
                  <c:v>41304</c:v>
                </c:pt>
                <c:pt idx="2222">
                  <c:v>41305</c:v>
                </c:pt>
                <c:pt idx="2223">
                  <c:v>41306</c:v>
                </c:pt>
                <c:pt idx="2224">
                  <c:v>41307</c:v>
                </c:pt>
                <c:pt idx="2225">
                  <c:v>41308</c:v>
                </c:pt>
                <c:pt idx="2226">
                  <c:v>41309</c:v>
                </c:pt>
                <c:pt idx="2227">
                  <c:v>41310</c:v>
                </c:pt>
                <c:pt idx="2228">
                  <c:v>41311</c:v>
                </c:pt>
                <c:pt idx="2229">
                  <c:v>41312</c:v>
                </c:pt>
                <c:pt idx="2230">
                  <c:v>41313</c:v>
                </c:pt>
                <c:pt idx="2231">
                  <c:v>41314</c:v>
                </c:pt>
                <c:pt idx="2232">
                  <c:v>41315</c:v>
                </c:pt>
                <c:pt idx="2233">
                  <c:v>41316</c:v>
                </c:pt>
                <c:pt idx="2234">
                  <c:v>41317</c:v>
                </c:pt>
                <c:pt idx="2235">
                  <c:v>41318</c:v>
                </c:pt>
                <c:pt idx="2236">
                  <c:v>41319</c:v>
                </c:pt>
                <c:pt idx="2237">
                  <c:v>41320</c:v>
                </c:pt>
                <c:pt idx="2238">
                  <c:v>41321</c:v>
                </c:pt>
                <c:pt idx="2239">
                  <c:v>41322</c:v>
                </c:pt>
                <c:pt idx="2240">
                  <c:v>41323</c:v>
                </c:pt>
                <c:pt idx="2241">
                  <c:v>41324</c:v>
                </c:pt>
                <c:pt idx="2242">
                  <c:v>41325</c:v>
                </c:pt>
                <c:pt idx="2243">
                  <c:v>41326</c:v>
                </c:pt>
                <c:pt idx="2244">
                  <c:v>41327</c:v>
                </c:pt>
                <c:pt idx="2245">
                  <c:v>41328</c:v>
                </c:pt>
                <c:pt idx="2246">
                  <c:v>41329</c:v>
                </c:pt>
                <c:pt idx="2247">
                  <c:v>41330</c:v>
                </c:pt>
                <c:pt idx="2248">
                  <c:v>41331</c:v>
                </c:pt>
                <c:pt idx="2249">
                  <c:v>41332</c:v>
                </c:pt>
                <c:pt idx="2250">
                  <c:v>41333</c:v>
                </c:pt>
                <c:pt idx="2251">
                  <c:v>41334</c:v>
                </c:pt>
                <c:pt idx="2252">
                  <c:v>41335</c:v>
                </c:pt>
                <c:pt idx="2253">
                  <c:v>41336</c:v>
                </c:pt>
                <c:pt idx="2254">
                  <c:v>41337</c:v>
                </c:pt>
                <c:pt idx="2255">
                  <c:v>41338</c:v>
                </c:pt>
                <c:pt idx="2256">
                  <c:v>41339</c:v>
                </c:pt>
                <c:pt idx="2257">
                  <c:v>41340</c:v>
                </c:pt>
                <c:pt idx="2258">
                  <c:v>41341</c:v>
                </c:pt>
                <c:pt idx="2259">
                  <c:v>41342</c:v>
                </c:pt>
                <c:pt idx="2260">
                  <c:v>41343</c:v>
                </c:pt>
                <c:pt idx="2261">
                  <c:v>41344</c:v>
                </c:pt>
                <c:pt idx="2262">
                  <c:v>41345</c:v>
                </c:pt>
                <c:pt idx="2263">
                  <c:v>41346</c:v>
                </c:pt>
                <c:pt idx="2264">
                  <c:v>41347</c:v>
                </c:pt>
                <c:pt idx="2265">
                  <c:v>41348</c:v>
                </c:pt>
                <c:pt idx="2266">
                  <c:v>41349</c:v>
                </c:pt>
                <c:pt idx="2267">
                  <c:v>41350</c:v>
                </c:pt>
                <c:pt idx="2268">
                  <c:v>41351</c:v>
                </c:pt>
                <c:pt idx="2269">
                  <c:v>41352</c:v>
                </c:pt>
                <c:pt idx="2270">
                  <c:v>41353</c:v>
                </c:pt>
                <c:pt idx="2271">
                  <c:v>41354</c:v>
                </c:pt>
                <c:pt idx="2272">
                  <c:v>41355</c:v>
                </c:pt>
                <c:pt idx="2273">
                  <c:v>41356</c:v>
                </c:pt>
                <c:pt idx="2274">
                  <c:v>41357</c:v>
                </c:pt>
                <c:pt idx="2275">
                  <c:v>41358</c:v>
                </c:pt>
                <c:pt idx="2276">
                  <c:v>41359</c:v>
                </c:pt>
                <c:pt idx="2277">
                  <c:v>41360</c:v>
                </c:pt>
                <c:pt idx="2278">
                  <c:v>41361</c:v>
                </c:pt>
                <c:pt idx="2279">
                  <c:v>41362</c:v>
                </c:pt>
                <c:pt idx="2280">
                  <c:v>41363</c:v>
                </c:pt>
                <c:pt idx="2281">
                  <c:v>41364</c:v>
                </c:pt>
                <c:pt idx="2282">
                  <c:v>41365</c:v>
                </c:pt>
                <c:pt idx="2283">
                  <c:v>41366</c:v>
                </c:pt>
                <c:pt idx="2284">
                  <c:v>41367</c:v>
                </c:pt>
                <c:pt idx="2285">
                  <c:v>41368</c:v>
                </c:pt>
                <c:pt idx="2286">
                  <c:v>41369</c:v>
                </c:pt>
                <c:pt idx="2287">
                  <c:v>41370</c:v>
                </c:pt>
                <c:pt idx="2288">
                  <c:v>41371</c:v>
                </c:pt>
                <c:pt idx="2289">
                  <c:v>41372</c:v>
                </c:pt>
                <c:pt idx="2290">
                  <c:v>41373</c:v>
                </c:pt>
                <c:pt idx="2291">
                  <c:v>41374</c:v>
                </c:pt>
                <c:pt idx="2292">
                  <c:v>41375</c:v>
                </c:pt>
                <c:pt idx="2293">
                  <c:v>41376</c:v>
                </c:pt>
                <c:pt idx="2294">
                  <c:v>41377</c:v>
                </c:pt>
                <c:pt idx="2295">
                  <c:v>41378</c:v>
                </c:pt>
                <c:pt idx="2296">
                  <c:v>41379</c:v>
                </c:pt>
                <c:pt idx="2297">
                  <c:v>41380</c:v>
                </c:pt>
                <c:pt idx="2298">
                  <c:v>41381</c:v>
                </c:pt>
                <c:pt idx="2299">
                  <c:v>41382</c:v>
                </c:pt>
                <c:pt idx="2300">
                  <c:v>41383</c:v>
                </c:pt>
                <c:pt idx="2301">
                  <c:v>41384</c:v>
                </c:pt>
                <c:pt idx="2302">
                  <c:v>41385</c:v>
                </c:pt>
                <c:pt idx="2303">
                  <c:v>41386</c:v>
                </c:pt>
                <c:pt idx="2304">
                  <c:v>41387</c:v>
                </c:pt>
                <c:pt idx="2305">
                  <c:v>41388</c:v>
                </c:pt>
                <c:pt idx="2306">
                  <c:v>41389</c:v>
                </c:pt>
                <c:pt idx="2307">
                  <c:v>41390</c:v>
                </c:pt>
                <c:pt idx="2308">
                  <c:v>41391</c:v>
                </c:pt>
                <c:pt idx="2309">
                  <c:v>41392</c:v>
                </c:pt>
                <c:pt idx="2310">
                  <c:v>41393</c:v>
                </c:pt>
                <c:pt idx="2311">
                  <c:v>41394</c:v>
                </c:pt>
                <c:pt idx="2312">
                  <c:v>41395</c:v>
                </c:pt>
                <c:pt idx="2313">
                  <c:v>41396</c:v>
                </c:pt>
                <c:pt idx="2314">
                  <c:v>41397</c:v>
                </c:pt>
                <c:pt idx="2315">
                  <c:v>41398</c:v>
                </c:pt>
                <c:pt idx="2316">
                  <c:v>41399</c:v>
                </c:pt>
                <c:pt idx="2317">
                  <c:v>41400</c:v>
                </c:pt>
                <c:pt idx="2318">
                  <c:v>41401</c:v>
                </c:pt>
                <c:pt idx="2319">
                  <c:v>41402</c:v>
                </c:pt>
                <c:pt idx="2320">
                  <c:v>41403</c:v>
                </c:pt>
                <c:pt idx="2321">
                  <c:v>41404</c:v>
                </c:pt>
                <c:pt idx="2322">
                  <c:v>41405</c:v>
                </c:pt>
                <c:pt idx="2323">
                  <c:v>41406</c:v>
                </c:pt>
                <c:pt idx="2324">
                  <c:v>41407</c:v>
                </c:pt>
                <c:pt idx="2325">
                  <c:v>41408</c:v>
                </c:pt>
                <c:pt idx="2326">
                  <c:v>41409</c:v>
                </c:pt>
                <c:pt idx="2327">
                  <c:v>41410</c:v>
                </c:pt>
                <c:pt idx="2328">
                  <c:v>41411</c:v>
                </c:pt>
                <c:pt idx="2329">
                  <c:v>41412</c:v>
                </c:pt>
                <c:pt idx="2330">
                  <c:v>41413</c:v>
                </c:pt>
                <c:pt idx="2331">
                  <c:v>41414</c:v>
                </c:pt>
                <c:pt idx="2332">
                  <c:v>41415</c:v>
                </c:pt>
                <c:pt idx="2333">
                  <c:v>41416</c:v>
                </c:pt>
                <c:pt idx="2334">
                  <c:v>41417</c:v>
                </c:pt>
                <c:pt idx="2335">
                  <c:v>41418</c:v>
                </c:pt>
                <c:pt idx="2336">
                  <c:v>41419</c:v>
                </c:pt>
                <c:pt idx="2337">
                  <c:v>41420</c:v>
                </c:pt>
                <c:pt idx="2338">
                  <c:v>41421</c:v>
                </c:pt>
                <c:pt idx="2339">
                  <c:v>41422</c:v>
                </c:pt>
                <c:pt idx="2340">
                  <c:v>41423</c:v>
                </c:pt>
                <c:pt idx="2341">
                  <c:v>41424</c:v>
                </c:pt>
                <c:pt idx="2342">
                  <c:v>41425</c:v>
                </c:pt>
                <c:pt idx="2343">
                  <c:v>41426</c:v>
                </c:pt>
                <c:pt idx="2344">
                  <c:v>41427</c:v>
                </c:pt>
                <c:pt idx="2345">
                  <c:v>41428</c:v>
                </c:pt>
                <c:pt idx="2346">
                  <c:v>41429</c:v>
                </c:pt>
                <c:pt idx="2347">
                  <c:v>41430</c:v>
                </c:pt>
                <c:pt idx="2348">
                  <c:v>41431</c:v>
                </c:pt>
                <c:pt idx="2349">
                  <c:v>41432</c:v>
                </c:pt>
                <c:pt idx="2350">
                  <c:v>41433</c:v>
                </c:pt>
                <c:pt idx="2351">
                  <c:v>41434</c:v>
                </c:pt>
                <c:pt idx="2352">
                  <c:v>41435</c:v>
                </c:pt>
                <c:pt idx="2353">
                  <c:v>41436</c:v>
                </c:pt>
                <c:pt idx="2354">
                  <c:v>41437</c:v>
                </c:pt>
                <c:pt idx="2355">
                  <c:v>41438</c:v>
                </c:pt>
                <c:pt idx="2356">
                  <c:v>41439</c:v>
                </c:pt>
                <c:pt idx="2357">
                  <c:v>41440</c:v>
                </c:pt>
                <c:pt idx="2358">
                  <c:v>41441</c:v>
                </c:pt>
                <c:pt idx="2359">
                  <c:v>41442</c:v>
                </c:pt>
                <c:pt idx="2360">
                  <c:v>41443</c:v>
                </c:pt>
                <c:pt idx="2361">
                  <c:v>41444</c:v>
                </c:pt>
                <c:pt idx="2362">
                  <c:v>41445</c:v>
                </c:pt>
                <c:pt idx="2363">
                  <c:v>41446</c:v>
                </c:pt>
                <c:pt idx="2364">
                  <c:v>41447</c:v>
                </c:pt>
                <c:pt idx="2365">
                  <c:v>41448</c:v>
                </c:pt>
                <c:pt idx="2366">
                  <c:v>41449</c:v>
                </c:pt>
                <c:pt idx="2367">
                  <c:v>41450</c:v>
                </c:pt>
                <c:pt idx="2368">
                  <c:v>41451</c:v>
                </c:pt>
                <c:pt idx="2369">
                  <c:v>41452</c:v>
                </c:pt>
                <c:pt idx="2370">
                  <c:v>41453</c:v>
                </c:pt>
                <c:pt idx="2371">
                  <c:v>41454</c:v>
                </c:pt>
                <c:pt idx="2372">
                  <c:v>41455</c:v>
                </c:pt>
                <c:pt idx="2373">
                  <c:v>41456</c:v>
                </c:pt>
                <c:pt idx="2374">
                  <c:v>41457</c:v>
                </c:pt>
                <c:pt idx="2375">
                  <c:v>41458</c:v>
                </c:pt>
                <c:pt idx="2376">
                  <c:v>41459</c:v>
                </c:pt>
                <c:pt idx="2377">
                  <c:v>41460</c:v>
                </c:pt>
                <c:pt idx="2378">
                  <c:v>41461</c:v>
                </c:pt>
                <c:pt idx="2379">
                  <c:v>41462</c:v>
                </c:pt>
                <c:pt idx="2380">
                  <c:v>41463</c:v>
                </c:pt>
                <c:pt idx="2381">
                  <c:v>41464</c:v>
                </c:pt>
                <c:pt idx="2382">
                  <c:v>41465</c:v>
                </c:pt>
                <c:pt idx="2383">
                  <c:v>41466</c:v>
                </c:pt>
                <c:pt idx="2384">
                  <c:v>41467</c:v>
                </c:pt>
                <c:pt idx="2385">
                  <c:v>41468</c:v>
                </c:pt>
                <c:pt idx="2386">
                  <c:v>41469</c:v>
                </c:pt>
                <c:pt idx="2387">
                  <c:v>41470</c:v>
                </c:pt>
                <c:pt idx="2388">
                  <c:v>41471</c:v>
                </c:pt>
                <c:pt idx="2389">
                  <c:v>41472</c:v>
                </c:pt>
                <c:pt idx="2390">
                  <c:v>41473</c:v>
                </c:pt>
                <c:pt idx="2391">
                  <c:v>41474</c:v>
                </c:pt>
                <c:pt idx="2392">
                  <c:v>41475</c:v>
                </c:pt>
                <c:pt idx="2393">
                  <c:v>41476</c:v>
                </c:pt>
                <c:pt idx="2394">
                  <c:v>41477</c:v>
                </c:pt>
                <c:pt idx="2395">
                  <c:v>41478</c:v>
                </c:pt>
                <c:pt idx="2396">
                  <c:v>41479</c:v>
                </c:pt>
                <c:pt idx="2397">
                  <c:v>41480</c:v>
                </c:pt>
                <c:pt idx="2398">
                  <c:v>41481</c:v>
                </c:pt>
                <c:pt idx="2399">
                  <c:v>41482</c:v>
                </c:pt>
                <c:pt idx="2400">
                  <c:v>41483</c:v>
                </c:pt>
                <c:pt idx="2401">
                  <c:v>41484</c:v>
                </c:pt>
                <c:pt idx="2402">
                  <c:v>41485</c:v>
                </c:pt>
                <c:pt idx="2403">
                  <c:v>41486</c:v>
                </c:pt>
                <c:pt idx="2404">
                  <c:v>41487</c:v>
                </c:pt>
                <c:pt idx="2405">
                  <c:v>41488</c:v>
                </c:pt>
                <c:pt idx="2406">
                  <c:v>41489</c:v>
                </c:pt>
                <c:pt idx="2407">
                  <c:v>41490</c:v>
                </c:pt>
                <c:pt idx="2408">
                  <c:v>41491</c:v>
                </c:pt>
                <c:pt idx="2409">
                  <c:v>41492</c:v>
                </c:pt>
                <c:pt idx="2410">
                  <c:v>41493</c:v>
                </c:pt>
                <c:pt idx="2411">
                  <c:v>41494</c:v>
                </c:pt>
                <c:pt idx="2412">
                  <c:v>41495</c:v>
                </c:pt>
                <c:pt idx="2413">
                  <c:v>41496</c:v>
                </c:pt>
                <c:pt idx="2414">
                  <c:v>41497</c:v>
                </c:pt>
                <c:pt idx="2415">
                  <c:v>41498</c:v>
                </c:pt>
                <c:pt idx="2416">
                  <c:v>41499</c:v>
                </c:pt>
                <c:pt idx="2417">
                  <c:v>41500</c:v>
                </c:pt>
                <c:pt idx="2418">
                  <c:v>41501</c:v>
                </c:pt>
                <c:pt idx="2419">
                  <c:v>41502</c:v>
                </c:pt>
                <c:pt idx="2420">
                  <c:v>41503</c:v>
                </c:pt>
                <c:pt idx="2421">
                  <c:v>41504</c:v>
                </c:pt>
                <c:pt idx="2422">
                  <c:v>41505</c:v>
                </c:pt>
                <c:pt idx="2423">
                  <c:v>41506</c:v>
                </c:pt>
                <c:pt idx="2424">
                  <c:v>41507</c:v>
                </c:pt>
                <c:pt idx="2425">
                  <c:v>41508</c:v>
                </c:pt>
                <c:pt idx="2426">
                  <c:v>41509</c:v>
                </c:pt>
                <c:pt idx="2427">
                  <c:v>41510</c:v>
                </c:pt>
                <c:pt idx="2428">
                  <c:v>41511</c:v>
                </c:pt>
                <c:pt idx="2429">
                  <c:v>41512</c:v>
                </c:pt>
                <c:pt idx="2430">
                  <c:v>41513</c:v>
                </c:pt>
                <c:pt idx="2431">
                  <c:v>41514</c:v>
                </c:pt>
                <c:pt idx="2432">
                  <c:v>41515</c:v>
                </c:pt>
                <c:pt idx="2433">
                  <c:v>41516</c:v>
                </c:pt>
                <c:pt idx="2434">
                  <c:v>41517</c:v>
                </c:pt>
                <c:pt idx="2435">
                  <c:v>41518</c:v>
                </c:pt>
                <c:pt idx="2436">
                  <c:v>41519</c:v>
                </c:pt>
                <c:pt idx="2437">
                  <c:v>41520</c:v>
                </c:pt>
                <c:pt idx="2438">
                  <c:v>41521</c:v>
                </c:pt>
                <c:pt idx="2439">
                  <c:v>41522</c:v>
                </c:pt>
                <c:pt idx="2440">
                  <c:v>41523</c:v>
                </c:pt>
                <c:pt idx="2441">
                  <c:v>41524</c:v>
                </c:pt>
                <c:pt idx="2442">
                  <c:v>41525</c:v>
                </c:pt>
                <c:pt idx="2443">
                  <c:v>41526</c:v>
                </c:pt>
                <c:pt idx="2444">
                  <c:v>41527</c:v>
                </c:pt>
                <c:pt idx="2445">
                  <c:v>41528</c:v>
                </c:pt>
                <c:pt idx="2446">
                  <c:v>41529</c:v>
                </c:pt>
                <c:pt idx="2447">
                  <c:v>41530</c:v>
                </c:pt>
                <c:pt idx="2448">
                  <c:v>41531</c:v>
                </c:pt>
                <c:pt idx="2449">
                  <c:v>41532</c:v>
                </c:pt>
                <c:pt idx="2450">
                  <c:v>41533</c:v>
                </c:pt>
                <c:pt idx="2451">
                  <c:v>41534</c:v>
                </c:pt>
                <c:pt idx="2452">
                  <c:v>41535</c:v>
                </c:pt>
                <c:pt idx="2453">
                  <c:v>41536</c:v>
                </c:pt>
                <c:pt idx="2454">
                  <c:v>41537</c:v>
                </c:pt>
                <c:pt idx="2455">
                  <c:v>41538</c:v>
                </c:pt>
                <c:pt idx="2456">
                  <c:v>41539</c:v>
                </c:pt>
                <c:pt idx="2457">
                  <c:v>41540</c:v>
                </c:pt>
                <c:pt idx="2458">
                  <c:v>41541</c:v>
                </c:pt>
                <c:pt idx="2459">
                  <c:v>41542</c:v>
                </c:pt>
                <c:pt idx="2460">
                  <c:v>41543</c:v>
                </c:pt>
                <c:pt idx="2461">
                  <c:v>41544</c:v>
                </c:pt>
                <c:pt idx="2462">
                  <c:v>41545</c:v>
                </c:pt>
                <c:pt idx="2463">
                  <c:v>41546</c:v>
                </c:pt>
                <c:pt idx="2464">
                  <c:v>41547</c:v>
                </c:pt>
                <c:pt idx="2465">
                  <c:v>41548</c:v>
                </c:pt>
                <c:pt idx="2466">
                  <c:v>41549</c:v>
                </c:pt>
                <c:pt idx="2467">
                  <c:v>41550</c:v>
                </c:pt>
                <c:pt idx="2468">
                  <c:v>41551</c:v>
                </c:pt>
                <c:pt idx="2469">
                  <c:v>41552</c:v>
                </c:pt>
                <c:pt idx="2470">
                  <c:v>41553</c:v>
                </c:pt>
                <c:pt idx="2471">
                  <c:v>41554</c:v>
                </c:pt>
                <c:pt idx="2472">
                  <c:v>41555</c:v>
                </c:pt>
                <c:pt idx="2473">
                  <c:v>41556</c:v>
                </c:pt>
                <c:pt idx="2474">
                  <c:v>41557</c:v>
                </c:pt>
                <c:pt idx="2475">
                  <c:v>41558</c:v>
                </c:pt>
                <c:pt idx="2476">
                  <c:v>41559</c:v>
                </c:pt>
                <c:pt idx="2477">
                  <c:v>41560</c:v>
                </c:pt>
                <c:pt idx="2478">
                  <c:v>41561</c:v>
                </c:pt>
                <c:pt idx="2479">
                  <c:v>41562</c:v>
                </c:pt>
                <c:pt idx="2480">
                  <c:v>41563</c:v>
                </c:pt>
                <c:pt idx="2481">
                  <c:v>41564</c:v>
                </c:pt>
                <c:pt idx="2482">
                  <c:v>41565</c:v>
                </c:pt>
                <c:pt idx="2483">
                  <c:v>41566</c:v>
                </c:pt>
                <c:pt idx="2484">
                  <c:v>41567</c:v>
                </c:pt>
                <c:pt idx="2485">
                  <c:v>41568</c:v>
                </c:pt>
                <c:pt idx="2486">
                  <c:v>41569</c:v>
                </c:pt>
                <c:pt idx="2487">
                  <c:v>41570</c:v>
                </c:pt>
                <c:pt idx="2488">
                  <c:v>41571</c:v>
                </c:pt>
                <c:pt idx="2489">
                  <c:v>41572</c:v>
                </c:pt>
                <c:pt idx="2490">
                  <c:v>41573</c:v>
                </c:pt>
                <c:pt idx="2491">
                  <c:v>41574</c:v>
                </c:pt>
                <c:pt idx="2492">
                  <c:v>41575</c:v>
                </c:pt>
                <c:pt idx="2493">
                  <c:v>41576</c:v>
                </c:pt>
                <c:pt idx="2494">
                  <c:v>41577</c:v>
                </c:pt>
                <c:pt idx="2495">
                  <c:v>41578</c:v>
                </c:pt>
                <c:pt idx="2496">
                  <c:v>41579</c:v>
                </c:pt>
                <c:pt idx="2497">
                  <c:v>41580</c:v>
                </c:pt>
                <c:pt idx="2498">
                  <c:v>41581</c:v>
                </c:pt>
                <c:pt idx="2499">
                  <c:v>41582</c:v>
                </c:pt>
                <c:pt idx="2500">
                  <c:v>41583</c:v>
                </c:pt>
                <c:pt idx="2501">
                  <c:v>41584</c:v>
                </c:pt>
                <c:pt idx="2502">
                  <c:v>41585</c:v>
                </c:pt>
                <c:pt idx="2503">
                  <c:v>41586</c:v>
                </c:pt>
                <c:pt idx="2504">
                  <c:v>41587</c:v>
                </c:pt>
                <c:pt idx="2505">
                  <c:v>41588</c:v>
                </c:pt>
                <c:pt idx="2506">
                  <c:v>41589</c:v>
                </c:pt>
                <c:pt idx="2507">
                  <c:v>41590</c:v>
                </c:pt>
                <c:pt idx="2508">
                  <c:v>41591</c:v>
                </c:pt>
                <c:pt idx="2509">
                  <c:v>41592</c:v>
                </c:pt>
                <c:pt idx="2510">
                  <c:v>41593</c:v>
                </c:pt>
                <c:pt idx="2511">
                  <c:v>41594</c:v>
                </c:pt>
                <c:pt idx="2512">
                  <c:v>41595</c:v>
                </c:pt>
                <c:pt idx="2513">
                  <c:v>41596</c:v>
                </c:pt>
                <c:pt idx="2514">
                  <c:v>41597</c:v>
                </c:pt>
                <c:pt idx="2515">
                  <c:v>41598</c:v>
                </c:pt>
                <c:pt idx="2516">
                  <c:v>41599</c:v>
                </c:pt>
                <c:pt idx="2517">
                  <c:v>41600</c:v>
                </c:pt>
                <c:pt idx="2518">
                  <c:v>41601</c:v>
                </c:pt>
                <c:pt idx="2519">
                  <c:v>41602</c:v>
                </c:pt>
                <c:pt idx="2520">
                  <c:v>41603</c:v>
                </c:pt>
                <c:pt idx="2521">
                  <c:v>41604</c:v>
                </c:pt>
                <c:pt idx="2522">
                  <c:v>41605</c:v>
                </c:pt>
                <c:pt idx="2523">
                  <c:v>41606</c:v>
                </c:pt>
                <c:pt idx="2524">
                  <c:v>41607</c:v>
                </c:pt>
                <c:pt idx="2525">
                  <c:v>41608</c:v>
                </c:pt>
                <c:pt idx="2526">
                  <c:v>41609</c:v>
                </c:pt>
                <c:pt idx="2527">
                  <c:v>41610</c:v>
                </c:pt>
                <c:pt idx="2528">
                  <c:v>41611</c:v>
                </c:pt>
                <c:pt idx="2529">
                  <c:v>41612</c:v>
                </c:pt>
                <c:pt idx="2530">
                  <c:v>41613</c:v>
                </c:pt>
                <c:pt idx="2531">
                  <c:v>41614</c:v>
                </c:pt>
                <c:pt idx="2532">
                  <c:v>41615</c:v>
                </c:pt>
                <c:pt idx="2533">
                  <c:v>41616</c:v>
                </c:pt>
                <c:pt idx="2534">
                  <c:v>41617</c:v>
                </c:pt>
                <c:pt idx="2535">
                  <c:v>41618</c:v>
                </c:pt>
                <c:pt idx="2536">
                  <c:v>41619</c:v>
                </c:pt>
                <c:pt idx="2537">
                  <c:v>41620</c:v>
                </c:pt>
                <c:pt idx="2538">
                  <c:v>41621</c:v>
                </c:pt>
                <c:pt idx="2539">
                  <c:v>41622</c:v>
                </c:pt>
                <c:pt idx="2540">
                  <c:v>41623</c:v>
                </c:pt>
                <c:pt idx="2541">
                  <c:v>41624</c:v>
                </c:pt>
                <c:pt idx="2542">
                  <c:v>41625</c:v>
                </c:pt>
                <c:pt idx="2543">
                  <c:v>41626</c:v>
                </c:pt>
                <c:pt idx="2544">
                  <c:v>41627</c:v>
                </c:pt>
                <c:pt idx="2545">
                  <c:v>41628</c:v>
                </c:pt>
                <c:pt idx="2546">
                  <c:v>41629</c:v>
                </c:pt>
                <c:pt idx="2547">
                  <c:v>41630</c:v>
                </c:pt>
                <c:pt idx="2548">
                  <c:v>41631</c:v>
                </c:pt>
                <c:pt idx="2549">
                  <c:v>41632</c:v>
                </c:pt>
                <c:pt idx="2550">
                  <c:v>41633</c:v>
                </c:pt>
                <c:pt idx="2551">
                  <c:v>41634</c:v>
                </c:pt>
                <c:pt idx="2552">
                  <c:v>41635</c:v>
                </c:pt>
                <c:pt idx="2553">
                  <c:v>41636</c:v>
                </c:pt>
                <c:pt idx="2554">
                  <c:v>41637</c:v>
                </c:pt>
                <c:pt idx="2555">
                  <c:v>41638</c:v>
                </c:pt>
                <c:pt idx="2556">
                  <c:v>41639</c:v>
                </c:pt>
                <c:pt idx="2557">
                  <c:v>41640</c:v>
                </c:pt>
                <c:pt idx="2558">
                  <c:v>41641</c:v>
                </c:pt>
                <c:pt idx="2559">
                  <c:v>41642</c:v>
                </c:pt>
                <c:pt idx="2560">
                  <c:v>41643</c:v>
                </c:pt>
                <c:pt idx="2561">
                  <c:v>41644</c:v>
                </c:pt>
                <c:pt idx="2562">
                  <c:v>41645</c:v>
                </c:pt>
                <c:pt idx="2563">
                  <c:v>41646</c:v>
                </c:pt>
                <c:pt idx="2564">
                  <c:v>41647</c:v>
                </c:pt>
                <c:pt idx="2565">
                  <c:v>41648</c:v>
                </c:pt>
                <c:pt idx="2566">
                  <c:v>41649</c:v>
                </c:pt>
                <c:pt idx="2567">
                  <c:v>41650</c:v>
                </c:pt>
                <c:pt idx="2568">
                  <c:v>41651</c:v>
                </c:pt>
                <c:pt idx="2569">
                  <c:v>41652</c:v>
                </c:pt>
                <c:pt idx="2570">
                  <c:v>41653</c:v>
                </c:pt>
                <c:pt idx="2571">
                  <c:v>41654</c:v>
                </c:pt>
                <c:pt idx="2572">
                  <c:v>41655</c:v>
                </c:pt>
                <c:pt idx="2573">
                  <c:v>41656</c:v>
                </c:pt>
                <c:pt idx="2574">
                  <c:v>41657</c:v>
                </c:pt>
                <c:pt idx="2575">
                  <c:v>41658</c:v>
                </c:pt>
                <c:pt idx="2576">
                  <c:v>41659</c:v>
                </c:pt>
                <c:pt idx="2577">
                  <c:v>41660</c:v>
                </c:pt>
                <c:pt idx="2578">
                  <c:v>41661</c:v>
                </c:pt>
                <c:pt idx="2579">
                  <c:v>41662</c:v>
                </c:pt>
                <c:pt idx="2580">
                  <c:v>41663</c:v>
                </c:pt>
                <c:pt idx="2581">
                  <c:v>41664</c:v>
                </c:pt>
                <c:pt idx="2582">
                  <c:v>41665</c:v>
                </c:pt>
                <c:pt idx="2583">
                  <c:v>41666</c:v>
                </c:pt>
                <c:pt idx="2584">
                  <c:v>41667</c:v>
                </c:pt>
                <c:pt idx="2585">
                  <c:v>41668</c:v>
                </c:pt>
                <c:pt idx="2586">
                  <c:v>41669</c:v>
                </c:pt>
                <c:pt idx="2587">
                  <c:v>41670</c:v>
                </c:pt>
                <c:pt idx="2588">
                  <c:v>41671</c:v>
                </c:pt>
                <c:pt idx="2589">
                  <c:v>41672</c:v>
                </c:pt>
                <c:pt idx="2590">
                  <c:v>41673</c:v>
                </c:pt>
                <c:pt idx="2591">
                  <c:v>41674</c:v>
                </c:pt>
                <c:pt idx="2592">
                  <c:v>41675</c:v>
                </c:pt>
                <c:pt idx="2593">
                  <c:v>41676</c:v>
                </c:pt>
                <c:pt idx="2594">
                  <c:v>41677</c:v>
                </c:pt>
                <c:pt idx="2595">
                  <c:v>41678</c:v>
                </c:pt>
                <c:pt idx="2596">
                  <c:v>41679</c:v>
                </c:pt>
                <c:pt idx="2597">
                  <c:v>41680</c:v>
                </c:pt>
                <c:pt idx="2598">
                  <c:v>41681</c:v>
                </c:pt>
                <c:pt idx="2599">
                  <c:v>41682</c:v>
                </c:pt>
                <c:pt idx="2600">
                  <c:v>41683</c:v>
                </c:pt>
                <c:pt idx="2601">
                  <c:v>41684</c:v>
                </c:pt>
                <c:pt idx="2602">
                  <c:v>41685</c:v>
                </c:pt>
                <c:pt idx="2603">
                  <c:v>41686</c:v>
                </c:pt>
                <c:pt idx="2604">
                  <c:v>41687</c:v>
                </c:pt>
                <c:pt idx="2605">
                  <c:v>41688</c:v>
                </c:pt>
                <c:pt idx="2606">
                  <c:v>41689</c:v>
                </c:pt>
                <c:pt idx="2607">
                  <c:v>41690</c:v>
                </c:pt>
                <c:pt idx="2608">
                  <c:v>41691</c:v>
                </c:pt>
                <c:pt idx="2609">
                  <c:v>41692</c:v>
                </c:pt>
                <c:pt idx="2610">
                  <c:v>41693</c:v>
                </c:pt>
                <c:pt idx="2611">
                  <c:v>41694</c:v>
                </c:pt>
                <c:pt idx="2612">
                  <c:v>41695</c:v>
                </c:pt>
                <c:pt idx="2613">
                  <c:v>41696</c:v>
                </c:pt>
                <c:pt idx="2614">
                  <c:v>41697</c:v>
                </c:pt>
                <c:pt idx="2615">
                  <c:v>41698</c:v>
                </c:pt>
                <c:pt idx="2616">
                  <c:v>41699</c:v>
                </c:pt>
                <c:pt idx="2617">
                  <c:v>41700</c:v>
                </c:pt>
                <c:pt idx="2618">
                  <c:v>41701</c:v>
                </c:pt>
                <c:pt idx="2619">
                  <c:v>41702</c:v>
                </c:pt>
                <c:pt idx="2620">
                  <c:v>41703</c:v>
                </c:pt>
                <c:pt idx="2621">
                  <c:v>41704</c:v>
                </c:pt>
                <c:pt idx="2622">
                  <c:v>41705</c:v>
                </c:pt>
                <c:pt idx="2623">
                  <c:v>41706</c:v>
                </c:pt>
                <c:pt idx="2624">
                  <c:v>41707</c:v>
                </c:pt>
                <c:pt idx="2625">
                  <c:v>41708</c:v>
                </c:pt>
                <c:pt idx="2626">
                  <c:v>41709</c:v>
                </c:pt>
                <c:pt idx="2627">
                  <c:v>41710</c:v>
                </c:pt>
                <c:pt idx="2628">
                  <c:v>41711</c:v>
                </c:pt>
                <c:pt idx="2629">
                  <c:v>41712</c:v>
                </c:pt>
                <c:pt idx="2630">
                  <c:v>41713</c:v>
                </c:pt>
                <c:pt idx="2631">
                  <c:v>41714</c:v>
                </c:pt>
                <c:pt idx="2632">
                  <c:v>41715</c:v>
                </c:pt>
                <c:pt idx="2633">
                  <c:v>41716</c:v>
                </c:pt>
                <c:pt idx="2634">
                  <c:v>41717</c:v>
                </c:pt>
                <c:pt idx="2635">
                  <c:v>41718</c:v>
                </c:pt>
                <c:pt idx="2636">
                  <c:v>41719</c:v>
                </c:pt>
                <c:pt idx="2637">
                  <c:v>41720</c:v>
                </c:pt>
                <c:pt idx="2638">
                  <c:v>41721</c:v>
                </c:pt>
                <c:pt idx="2639">
                  <c:v>41722</c:v>
                </c:pt>
                <c:pt idx="2640">
                  <c:v>41723</c:v>
                </c:pt>
                <c:pt idx="2641">
                  <c:v>41724</c:v>
                </c:pt>
                <c:pt idx="2642">
                  <c:v>41725</c:v>
                </c:pt>
                <c:pt idx="2643">
                  <c:v>41726</c:v>
                </c:pt>
                <c:pt idx="2644">
                  <c:v>41727</c:v>
                </c:pt>
                <c:pt idx="2645">
                  <c:v>41728</c:v>
                </c:pt>
                <c:pt idx="2646">
                  <c:v>41729</c:v>
                </c:pt>
                <c:pt idx="2647">
                  <c:v>41730</c:v>
                </c:pt>
                <c:pt idx="2648">
                  <c:v>41731</c:v>
                </c:pt>
                <c:pt idx="2649">
                  <c:v>41732</c:v>
                </c:pt>
                <c:pt idx="2650">
                  <c:v>41733</c:v>
                </c:pt>
                <c:pt idx="2651">
                  <c:v>41734</c:v>
                </c:pt>
                <c:pt idx="2652">
                  <c:v>41735</c:v>
                </c:pt>
                <c:pt idx="2653">
                  <c:v>41736</c:v>
                </c:pt>
                <c:pt idx="2654">
                  <c:v>41737</c:v>
                </c:pt>
                <c:pt idx="2655">
                  <c:v>41738</c:v>
                </c:pt>
                <c:pt idx="2656">
                  <c:v>41739</c:v>
                </c:pt>
                <c:pt idx="2657">
                  <c:v>41740</c:v>
                </c:pt>
                <c:pt idx="2658">
                  <c:v>41741</c:v>
                </c:pt>
                <c:pt idx="2659">
                  <c:v>41742</c:v>
                </c:pt>
                <c:pt idx="2660">
                  <c:v>41743</c:v>
                </c:pt>
                <c:pt idx="2661">
                  <c:v>41744</c:v>
                </c:pt>
                <c:pt idx="2662">
                  <c:v>41745</c:v>
                </c:pt>
                <c:pt idx="2663">
                  <c:v>41746</c:v>
                </c:pt>
                <c:pt idx="2664">
                  <c:v>41747</c:v>
                </c:pt>
                <c:pt idx="2665">
                  <c:v>41748</c:v>
                </c:pt>
                <c:pt idx="2666">
                  <c:v>41749</c:v>
                </c:pt>
                <c:pt idx="2667">
                  <c:v>41750</c:v>
                </c:pt>
                <c:pt idx="2668">
                  <c:v>41751</c:v>
                </c:pt>
                <c:pt idx="2669">
                  <c:v>41752</c:v>
                </c:pt>
                <c:pt idx="2670">
                  <c:v>41753</c:v>
                </c:pt>
                <c:pt idx="2671">
                  <c:v>41754</c:v>
                </c:pt>
                <c:pt idx="2672">
                  <c:v>41755</c:v>
                </c:pt>
                <c:pt idx="2673">
                  <c:v>41756</c:v>
                </c:pt>
                <c:pt idx="2674">
                  <c:v>41757</c:v>
                </c:pt>
                <c:pt idx="2675">
                  <c:v>41758</c:v>
                </c:pt>
                <c:pt idx="2676">
                  <c:v>41759</c:v>
                </c:pt>
                <c:pt idx="2677">
                  <c:v>41760</c:v>
                </c:pt>
                <c:pt idx="2678">
                  <c:v>41761</c:v>
                </c:pt>
                <c:pt idx="2679">
                  <c:v>41762</c:v>
                </c:pt>
                <c:pt idx="2680">
                  <c:v>41763</c:v>
                </c:pt>
                <c:pt idx="2681">
                  <c:v>41764</c:v>
                </c:pt>
                <c:pt idx="2682">
                  <c:v>41765</c:v>
                </c:pt>
                <c:pt idx="2683">
                  <c:v>41766</c:v>
                </c:pt>
                <c:pt idx="2684">
                  <c:v>41767</c:v>
                </c:pt>
                <c:pt idx="2685">
                  <c:v>41768</c:v>
                </c:pt>
                <c:pt idx="2686">
                  <c:v>41769</c:v>
                </c:pt>
                <c:pt idx="2687">
                  <c:v>41770</c:v>
                </c:pt>
                <c:pt idx="2688">
                  <c:v>41771</c:v>
                </c:pt>
                <c:pt idx="2689">
                  <c:v>41772</c:v>
                </c:pt>
                <c:pt idx="2690">
                  <c:v>41773</c:v>
                </c:pt>
                <c:pt idx="2691">
                  <c:v>41774</c:v>
                </c:pt>
                <c:pt idx="2692">
                  <c:v>41775</c:v>
                </c:pt>
                <c:pt idx="2693">
                  <c:v>41776</c:v>
                </c:pt>
                <c:pt idx="2694">
                  <c:v>41777</c:v>
                </c:pt>
                <c:pt idx="2695">
                  <c:v>41778</c:v>
                </c:pt>
                <c:pt idx="2696">
                  <c:v>41779</c:v>
                </c:pt>
                <c:pt idx="2697">
                  <c:v>41780</c:v>
                </c:pt>
                <c:pt idx="2698">
                  <c:v>41781</c:v>
                </c:pt>
                <c:pt idx="2699">
                  <c:v>41782</c:v>
                </c:pt>
                <c:pt idx="2700">
                  <c:v>41783</c:v>
                </c:pt>
                <c:pt idx="2701">
                  <c:v>41784</c:v>
                </c:pt>
                <c:pt idx="2702">
                  <c:v>41785</c:v>
                </c:pt>
                <c:pt idx="2703">
                  <c:v>41786</c:v>
                </c:pt>
                <c:pt idx="2704">
                  <c:v>41787</c:v>
                </c:pt>
                <c:pt idx="2705">
                  <c:v>41788</c:v>
                </c:pt>
                <c:pt idx="2706">
                  <c:v>41789</c:v>
                </c:pt>
                <c:pt idx="2707">
                  <c:v>41790</c:v>
                </c:pt>
                <c:pt idx="2708">
                  <c:v>41791</c:v>
                </c:pt>
                <c:pt idx="2709">
                  <c:v>41792</c:v>
                </c:pt>
                <c:pt idx="2710">
                  <c:v>41793</c:v>
                </c:pt>
                <c:pt idx="2711">
                  <c:v>41794</c:v>
                </c:pt>
                <c:pt idx="2712">
                  <c:v>41795</c:v>
                </c:pt>
                <c:pt idx="2713">
                  <c:v>41796</c:v>
                </c:pt>
                <c:pt idx="2714">
                  <c:v>41797</c:v>
                </c:pt>
                <c:pt idx="2715">
                  <c:v>41798</c:v>
                </c:pt>
                <c:pt idx="2716">
                  <c:v>41799</c:v>
                </c:pt>
                <c:pt idx="2717">
                  <c:v>41800</c:v>
                </c:pt>
                <c:pt idx="2718">
                  <c:v>41801</c:v>
                </c:pt>
                <c:pt idx="2719">
                  <c:v>41802</c:v>
                </c:pt>
                <c:pt idx="2720">
                  <c:v>41803</c:v>
                </c:pt>
                <c:pt idx="2721">
                  <c:v>41804</c:v>
                </c:pt>
                <c:pt idx="2722">
                  <c:v>41805</c:v>
                </c:pt>
                <c:pt idx="2723">
                  <c:v>41806</c:v>
                </c:pt>
                <c:pt idx="2724">
                  <c:v>41807</c:v>
                </c:pt>
                <c:pt idx="2725">
                  <c:v>41808</c:v>
                </c:pt>
                <c:pt idx="2726">
                  <c:v>41809</c:v>
                </c:pt>
                <c:pt idx="2727">
                  <c:v>41810</c:v>
                </c:pt>
                <c:pt idx="2728">
                  <c:v>41811</c:v>
                </c:pt>
                <c:pt idx="2729">
                  <c:v>41812</c:v>
                </c:pt>
                <c:pt idx="2730">
                  <c:v>41813</c:v>
                </c:pt>
                <c:pt idx="2731">
                  <c:v>41814</c:v>
                </c:pt>
                <c:pt idx="2732">
                  <c:v>41815</c:v>
                </c:pt>
                <c:pt idx="2733">
                  <c:v>41816</c:v>
                </c:pt>
                <c:pt idx="2734">
                  <c:v>41817</c:v>
                </c:pt>
                <c:pt idx="2735">
                  <c:v>41818</c:v>
                </c:pt>
                <c:pt idx="2736">
                  <c:v>41819</c:v>
                </c:pt>
                <c:pt idx="2737">
                  <c:v>41820</c:v>
                </c:pt>
                <c:pt idx="2738">
                  <c:v>41821</c:v>
                </c:pt>
                <c:pt idx="2739">
                  <c:v>41822</c:v>
                </c:pt>
                <c:pt idx="2740">
                  <c:v>41823</c:v>
                </c:pt>
                <c:pt idx="2741">
                  <c:v>41824</c:v>
                </c:pt>
                <c:pt idx="2742">
                  <c:v>41825</c:v>
                </c:pt>
                <c:pt idx="2743">
                  <c:v>41826</c:v>
                </c:pt>
                <c:pt idx="2744">
                  <c:v>41827</c:v>
                </c:pt>
                <c:pt idx="2745">
                  <c:v>41828</c:v>
                </c:pt>
                <c:pt idx="2746">
                  <c:v>41829</c:v>
                </c:pt>
                <c:pt idx="2747">
                  <c:v>41830</c:v>
                </c:pt>
                <c:pt idx="2748">
                  <c:v>41831</c:v>
                </c:pt>
                <c:pt idx="2749">
                  <c:v>41832</c:v>
                </c:pt>
                <c:pt idx="2750">
                  <c:v>41833</c:v>
                </c:pt>
                <c:pt idx="2751">
                  <c:v>41834</c:v>
                </c:pt>
                <c:pt idx="2752">
                  <c:v>41835</c:v>
                </c:pt>
                <c:pt idx="2753">
                  <c:v>41836</c:v>
                </c:pt>
                <c:pt idx="2754">
                  <c:v>41837</c:v>
                </c:pt>
                <c:pt idx="2755">
                  <c:v>41838</c:v>
                </c:pt>
                <c:pt idx="2756">
                  <c:v>41839</c:v>
                </c:pt>
                <c:pt idx="2757">
                  <c:v>41840</c:v>
                </c:pt>
                <c:pt idx="2758">
                  <c:v>41841</c:v>
                </c:pt>
                <c:pt idx="2759">
                  <c:v>41842</c:v>
                </c:pt>
                <c:pt idx="2760">
                  <c:v>41843</c:v>
                </c:pt>
                <c:pt idx="2761">
                  <c:v>41844</c:v>
                </c:pt>
                <c:pt idx="2762">
                  <c:v>41845</c:v>
                </c:pt>
                <c:pt idx="2763">
                  <c:v>41846</c:v>
                </c:pt>
                <c:pt idx="2764">
                  <c:v>41847</c:v>
                </c:pt>
                <c:pt idx="2765">
                  <c:v>41848</c:v>
                </c:pt>
                <c:pt idx="2766">
                  <c:v>41849</c:v>
                </c:pt>
                <c:pt idx="2767">
                  <c:v>41850</c:v>
                </c:pt>
                <c:pt idx="2768">
                  <c:v>41851</c:v>
                </c:pt>
                <c:pt idx="2769">
                  <c:v>41852</c:v>
                </c:pt>
                <c:pt idx="2770">
                  <c:v>41853</c:v>
                </c:pt>
                <c:pt idx="2771">
                  <c:v>41854</c:v>
                </c:pt>
                <c:pt idx="2772">
                  <c:v>41855</c:v>
                </c:pt>
                <c:pt idx="2773">
                  <c:v>41856</c:v>
                </c:pt>
                <c:pt idx="2774">
                  <c:v>41857</c:v>
                </c:pt>
                <c:pt idx="2775">
                  <c:v>41858</c:v>
                </c:pt>
                <c:pt idx="2776">
                  <c:v>41859</c:v>
                </c:pt>
                <c:pt idx="2777">
                  <c:v>41860</c:v>
                </c:pt>
                <c:pt idx="2778">
                  <c:v>41861</c:v>
                </c:pt>
                <c:pt idx="2779">
                  <c:v>41862</c:v>
                </c:pt>
                <c:pt idx="2780">
                  <c:v>41863</c:v>
                </c:pt>
                <c:pt idx="2781">
                  <c:v>41864</c:v>
                </c:pt>
                <c:pt idx="2782">
                  <c:v>41865</c:v>
                </c:pt>
                <c:pt idx="2783">
                  <c:v>41866</c:v>
                </c:pt>
                <c:pt idx="2784">
                  <c:v>41867</c:v>
                </c:pt>
                <c:pt idx="2785">
                  <c:v>41868</c:v>
                </c:pt>
                <c:pt idx="2786">
                  <c:v>41869</c:v>
                </c:pt>
                <c:pt idx="2787">
                  <c:v>41870</c:v>
                </c:pt>
                <c:pt idx="2788">
                  <c:v>41871</c:v>
                </c:pt>
                <c:pt idx="2789">
                  <c:v>41872</c:v>
                </c:pt>
                <c:pt idx="2790">
                  <c:v>41873</c:v>
                </c:pt>
                <c:pt idx="2791">
                  <c:v>41874</c:v>
                </c:pt>
                <c:pt idx="2792">
                  <c:v>41875</c:v>
                </c:pt>
                <c:pt idx="2793">
                  <c:v>41876</c:v>
                </c:pt>
                <c:pt idx="2794">
                  <c:v>41877</c:v>
                </c:pt>
                <c:pt idx="2795">
                  <c:v>41878</c:v>
                </c:pt>
                <c:pt idx="2796">
                  <c:v>41879</c:v>
                </c:pt>
                <c:pt idx="2797">
                  <c:v>41880</c:v>
                </c:pt>
                <c:pt idx="2798">
                  <c:v>41881</c:v>
                </c:pt>
                <c:pt idx="2799">
                  <c:v>41882</c:v>
                </c:pt>
                <c:pt idx="2800">
                  <c:v>41883</c:v>
                </c:pt>
                <c:pt idx="2801">
                  <c:v>41884</c:v>
                </c:pt>
                <c:pt idx="2802">
                  <c:v>41885</c:v>
                </c:pt>
                <c:pt idx="2803">
                  <c:v>41886</c:v>
                </c:pt>
                <c:pt idx="2804">
                  <c:v>41887</c:v>
                </c:pt>
                <c:pt idx="2805">
                  <c:v>41888</c:v>
                </c:pt>
                <c:pt idx="2806">
                  <c:v>41889</c:v>
                </c:pt>
                <c:pt idx="2807">
                  <c:v>41890</c:v>
                </c:pt>
                <c:pt idx="2808">
                  <c:v>41891</c:v>
                </c:pt>
                <c:pt idx="2809">
                  <c:v>41892</c:v>
                </c:pt>
                <c:pt idx="2810">
                  <c:v>41893</c:v>
                </c:pt>
                <c:pt idx="2811">
                  <c:v>41894</c:v>
                </c:pt>
                <c:pt idx="2812">
                  <c:v>41895</c:v>
                </c:pt>
                <c:pt idx="2813">
                  <c:v>41896</c:v>
                </c:pt>
                <c:pt idx="2814">
                  <c:v>41897</c:v>
                </c:pt>
                <c:pt idx="2815">
                  <c:v>41898</c:v>
                </c:pt>
                <c:pt idx="2816">
                  <c:v>41899</c:v>
                </c:pt>
                <c:pt idx="2817">
                  <c:v>41900</c:v>
                </c:pt>
                <c:pt idx="2818">
                  <c:v>41901</c:v>
                </c:pt>
                <c:pt idx="2819">
                  <c:v>41902</c:v>
                </c:pt>
                <c:pt idx="2820">
                  <c:v>41903</c:v>
                </c:pt>
                <c:pt idx="2821">
                  <c:v>41904</c:v>
                </c:pt>
                <c:pt idx="2822">
                  <c:v>41905</c:v>
                </c:pt>
                <c:pt idx="2823">
                  <c:v>41906</c:v>
                </c:pt>
                <c:pt idx="2824">
                  <c:v>41907</c:v>
                </c:pt>
                <c:pt idx="2825">
                  <c:v>41908</c:v>
                </c:pt>
                <c:pt idx="2826">
                  <c:v>41909</c:v>
                </c:pt>
                <c:pt idx="2827">
                  <c:v>41910</c:v>
                </c:pt>
                <c:pt idx="2828">
                  <c:v>41911</c:v>
                </c:pt>
                <c:pt idx="2829">
                  <c:v>41912</c:v>
                </c:pt>
                <c:pt idx="2830">
                  <c:v>41913</c:v>
                </c:pt>
                <c:pt idx="2831">
                  <c:v>41914</c:v>
                </c:pt>
                <c:pt idx="2832">
                  <c:v>41915</c:v>
                </c:pt>
                <c:pt idx="2833">
                  <c:v>41916</c:v>
                </c:pt>
                <c:pt idx="2834">
                  <c:v>41917</c:v>
                </c:pt>
                <c:pt idx="2835">
                  <c:v>41918</c:v>
                </c:pt>
                <c:pt idx="2836">
                  <c:v>41919</c:v>
                </c:pt>
                <c:pt idx="2837">
                  <c:v>41920</c:v>
                </c:pt>
                <c:pt idx="2838">
                  <c:v>41921</c:v>
                </c:pt>
                <c:pt idx="2839">
                  <c:v>41922</c:v>
                </c:pt>
                <c:pt idx="2840">
                  <c:v>41923</c:v>
                </c:pt>
                <c:pt idx="2841">
                  <c:v>41924</c:v>
                </c:pt>
                <c:pt idx="2842">
                  <c:v>41925</c:v>
                </c:pt>
                <c:pt idx="2843">
                  <c:v>41926</c:v>
                </c:pt>
                <c:pt idx="2844">
                  <c:v>41927</c:v>
                </c:pt>
                <c:pt idx="2845">
                  <c:v>41928</c:v>
                </c:pt>
                <c:pt idx="2846">
                  <c:v>41929</c:v>
                </c:pt>
                <c:pt idx="2847">
                  <c:v>41930</c:v>
                </c:pt>
                <c:pt idx="2848">
                  <c:v>41931</c:v>
                </c:pt>
                <c:pt idx="2849">
                  <c:v>41932</c:v>
                </c:pt>
                <c:pt idx="2850">
                  <c:v>41933</c:v>
                </c:pt>
                <c:pt idx="2851">
                  <c:v>41934</c:v>
                </c:pt>
                <c:pt idx="2852">
                  <c:v>41935</c:v>
                </c:pt>
                <c:pt idx="2853">
                  <c:v>41936</c:v>
                </c:pt>
                <c:pt idx="2854">
                  <c:v>41937</c:v>
                </c:pt>
                <c:pt idx="2855">
                  <c:v>41938</c:v>
                </c:pt>
                <c:pt idx="2856">
                  <c:v>41939</c:v>
                </c:pt>
                <c:pt idx="2857">
                  <c:v>41940</c:v>
                </c:pt>
                <c:pt idx="2858">
                  <c:v>41941</c:v>
                </c:pt>
                <c:pt idx="2859">
                  <c:v>41942</c:v>
                </c:pt>
                <c:pt idx="2860">
                  <c:v>41943</c:v>
                </c:pt>
                <c:pt idx="2861">
                  <c:v>41944</c:v>
                </c:pt>
                <c:pt idx="2862">
                  <c:v>41945</c:v>
                </c:pt>
                <c:pt idx="2863">
                  <c:v>41946</c:v>
                </c:pt>
                <c:pt idx="2864">
                  <c:v>41947</c:v>
                </c:pt>
                <c:pt idx="2865">
                  <c:v>41948</c:v>
                </c:pt>
                <c:pt idx="2866">
                  <c:v>41949</c:v>
                </c:pt>
                <c:pt idx="2867">
                  <c:v>41950</c:v>
                </c:pt>
                <c:pt idx="2868">
                  <c:v>41951</c:v>
                </c:pt>
                <c:pt idx="2869">
                  <c:v>41952</c:v>
                </c:pt>
                <c:pt idx="2870">
                  <c:v>41953</c:v>
                </c:pt>
                <c:pt idx="2871">
                  <c:v>41954</c:v>
                </c:pt>
                <c:pt idx="2872">
                  <c:v>41955</c:v>
                </c:pt>
                <c:pt idx="2873">
                  <c:v>41956</c:v>
                </c:pt>
                <c:pt idx="2874">
                  <c:v>41957</c:v>
                </c:pt>
                <c:pt idx="2875">
                  <c:v>41958</c:v>
                </c:pt>
                <c:pt idx="2876">
                  <c:v>41959</c:v>
                </c:pt>
                <c:pt idx="2877">
                  <c:v>41960</c:v>
                </c:pt>
                <c:pt idx="2878">
                  <c:v>41961</c:v>
                </c:pt>
                <c:pt idx="2879">
                  <c:v>41962</c:v>
                </c:pt>
                <c:pt idx="2880">
                  <c:v>41963</c:v>
                </c:pt>
                <c:pt idx="2881">
                  <c:v>41964</c:v>
                </c:pt>
                <c:pt idx="2882">
                  <c:v>41965</c:v>
                </c:pt>
                <c:pt idx="2883">
                  <c:v>41966</c:v>
                </c:pt>
                <c:pt idx="2884">
                  <c:v>41967</c:v>
                </c:pt>
                <c:pt idx="2885">
                  <c:v>41968</c:v>
                </c:pt>
                <c:pt idx="2886">
                  <c:v>41969</c:v>
                </c:pt>
                <c:pt idx="2887">
                  <c:v>41970</c:v>
                </c:pt>
                <c:pt idx="2888">
                  <c:v>41971</c:v>
                </c:pt>
                <c:pt idx="2889">
                  <c:v>41972</c:v>
                </c:pt>
                <c:pt idx="2890">
                  <c:v>41973</c:v>
                </c:pt>
                <c:pt idx="2891">
                  <c:v>41974</c:v>
                </c:pt>
                <c:pt idx="2892">
                  <c:v>41975</c:v>
                </c:pt>
                <c:pt idx="2893">
                  <c:v>41976</c:v>
                </c:pt>
                <c:pt idx="2894">
                  <c:v>41977</c:v>
                </c:pt>
                <c:pt idx="2895">
                  <c:v>41978</c:v>
                </c:pt>
                <c:pt idx="2896">
                  <c:v>41979</c:v>
                </c:pt>
                <c:pt idx="2897">
                  <c:v>41980</c:v>
                </c:pt>
                <c:pt idx="2898">
                  <c:v>41981</c:v>
                </c:pt>
                <c:pt idx="2899">
                  <c:v>41982</c:v>
                </c:pt>
                <c:pt idx="2900">
                  <c:v>41983</c:v>
                </c:pt>
                <c:pt idx="2901">
                  <c:v>41984</c:v>
                </c:pt>
                <c:pt idx="2902">
                  <c:v>41985</c:v>
                </c:pt>
                <c:pt idx="2903">
                  <c:v>41986</c:v>
                </c:pt>
                <c:pt idx="2904">
                  <c:v>41987</c:v>
                </c:pt>
                <c:pt idx="2905">
                  <c:v>41988</c:v>
                </c:pt>
                <c:pt idx="2906">
                  <c:v>41989</c:v>
                </c:pt>
                <c:pt idx="2907">
                  <c:v>41990</c:v>
                </c:pt>
                <c:pt idx="2908">
                  <c:v>41991</c:v>
                </c:pt>
                <c:pt idx="2909">
                  <c:v>41992</c:v>
                </c:pt>
                <c:pt idx="2910">
                  <c:v>41993</c:v>
                </c:pt>
                <c:pt idx="2911">
                  <c:v>41994</c:v>
                </c:pt>
                <c:pt idx="2912">
                  <c:v>41995</c:v>
                </c:pt>
                <c:pt idx="2913">
                  <c:v>41996</c:v>
                </c:pt>
                <c:pt idx="2914">
                  <c:v>41997</c:v>
                </c:pt>
                <c:pt idx="2915">
                  <c:v>41998</c:v>
                </c:pt>
                <c:pt idx="2916">
                  <c:v>41999</c:v>
                </c:pt>
                <c:pt idx="2917">
                  <c:v>42000</c:v>
                </c:pt>
                <c:pt idx="2918">
                  <c:v>42001</c:v>
                </c:pt>
                <c:pt idx="2919">
                  <c:v>42002</c:v>
                </c:pt>
                <c:pt idx="2920">
                  <c:v>42003</c:v>
                </c:pt>
                <c:pt idx="2921">
                  <c:v>42004</c:v>
                </c:pt>
              </c:numCache>
            </c:numRef>
          </c:xVal>
          <c:yVal>
            <c:numRef>
              <c:f>'p204750'!$B$1:$B$2922</c:f>
              <c:numCache>
                <c:formatCode>General</c:formatCode>
                <c:ptCount val="2922"/>
                <c:pt idx="0">
                  <c:v>13.763999999999999</c:v>
                </c:pt>
                <c:pt idx="1">
                  <c:v>3.855</c:v>
                </c:pt>
                <c:pt idx="2">
                  <c:v>1.0049999999999999</c:v>
                </c:pt>
                <c:pt idx="3">
                  <c:v>1.361</c:v>
                </c:pt>
                <c:pt idx="4">
                  <c:v>3.3759999999999999</c:v>
                </c:pt>
                <c:pt idx="5">
                  <c:v>4.34</c:v>
                </c:pt>
                <c:pt idx="6">
                  <c:v>1.52</c:v>
                </c:pt>
                <c:pt idx="7">
                  <c:v>1.498</c:v>
                </c:pt>
                <c:pt idx="8">
                  <c:v>10.334</c:v>
                </c:pt>
                <c:pt idx="9">
                  <c:v>0.311</c:v>
                </c:pt>
                <c:pt idx="10">
                  <c:v>1.833</c:v>
                </c:pt>
                <c:pt idx="11">
                  <c:v>3.36</c:v>
                </c:pt>
                <c:pt idx="12">
                  <c:v>0.01</c:v>
                </c:pt>
                <c:pt idx="13">
                  <c:v>0.127</c:v>
                </c:pt>
                <c:pt idx="14">
                  <c:v>0</c:v>
                </c:pt>
                <c:pt idx="15">
                  <c:v>0</c:v>
                </c:pt>
                <c:pt idx="16">
                  <c:v>5.1999999999999998E-2</c:v>
                </c:pt>
                <c:pt idx="17">
                  <c:v>1.8640000000000001</c:v>
                </c:pt>
                <c:pt idx="18">
                  <c:v>72.350999999999999</c:v>
                </c:pt>
                <c:pt idx="19">
                  <c:v>1.3240000000000001</c:v>
                </c:pt>
                <c:pt idx="20">
                  <c:v>5.9909999999999997</c:v>
                </c:pt>
                <c:pt idx="21">
                  <c:v>2.1269999999999998</c:v>
                </c:pt>
                <c:pt idx="22">
                  <c:v>9.3149999999999995</c:v>
                </c:pt>
                <c:pt idx="23">
                  <c:v>6.2610000000000001</c:v>
                </c:pt>
                <c:pt idx="24">
                  <c:v>0.188</c:v>
                </c:pt>
                <c:pt idx="25">
                  <c:v>5.6000000000000001E-2</c:v>
                </c:pt>
                <c:pt idx="26">
                  <c:v>5.1680000000000001</c:v>
                </c:pt>
                <c:pt idx="27">
                  <c:v>1.9059999999999999</c:v>
                </c:pt>
                <c:pt idx="28">
                  <c:v>1.147</c:v>
                </c:pt>
                <c:pt idx="29">
                  <c:v>2E-3</c:v>
                </c:pt>
                <c:pt idx="30">
                  <c:v>2.8000000000000001E-2</c:v>
                </c:pt>
                <c:pt idx="31">
                  <c:v>0.995</c:v>
                </c:pt>
                <c:pt idx="32">
                  <c:v>0.34</c:v>
                </c:pt>
                <c:pt idx="33">
                  <c:v>0.76200000000000001</c:v>
                </c:pt>
                <c:pt idx="34">
                  <c:v>2.9000000000000001E-2</c:v>
                </c:pt>
                <c:pt idx="35">
                  <c:v>9.7910000000000004</c:v>
                </c:pt>
                <c:pt idx="36">
                  <c:v>9.8450000000000006</c:v>
                </c:pt>
                <c:pt idx="37">
                  <c:v>0.26200000000000001</c:v>
                </c:pt>
                <c:pt idx="38">
                  <c:v>1.5840000000000001</c:v>
                </c:pt>
                <c:pt idx="39">
                  <c:v>1.746</c:v>
                </c:pt>
                <c:pt idx="40">
                  <c:v>6.0000000000000001E-3</c:v>
                </c:pt>
                <c:pt idx="41">
                  <c:v>7.774</c:v>
                </c:pt>
                <c:pt idx="42">
                  <c:v>7.85</c:v>
                </c:pt>
                <c:pt idx="43">
                  <c:v>5.35</c:v>
                </c:pt>
                <c:pt idx="44">
                  <c:v>0.76700000000000002</c:v>
                </c:pt>
                <c:pt idx="45">
                  <c:v>8.6829999999999998</c:v>
                </c:pt>
                <c:pt idx="46">
                  <c:v>0</c:v>
                </c:pt>
                <c:pt idx="47">
                  <c:v>0</c:v>
                </c:pt>
                <c:pt idx="48">
                  <c:v>1E-3</c:v>
                </c:pt>
                <c:pt idx="49">
                  <c:v>1E-3</c:v>
                </c:pt>
                <c:pt idx="50">
                  <c:v>0</c:v>
                </c:pt>
                <c:pt idx="51">
                  <c:v>0</c:v>
                </c:pt>
                <c:pt idx="52">
                  <c:v>0.28599999999999998</c:v>
                </c:pt>
                <c:pt idx="53">
                  <c:v>0</c:v>
                </c:pt>
                <c:pt idx="54">
                  <c:v>0.39500000000000002</c:v>
                </c:pt>
                <c:pt idx="55">
                  <c:v>3.0169999999999999</c:v>
                </c:pt>
                <c:pt idx="56">
                  <c:v>12.52</c:v>
                </c:pt>
                <c:pt idx="57">
                  <c:v>13.904999999999999</c:v>
                </c:pt>
                <c:pt idx="58">
                  <c:v>8.327</c:v>
                </c:pt>
                <c:pt idx="59">
                  <c:v>16.347000000000001</c:v>
                </c:pt>
                <c:pt idx="60">
                  <c:v>4.5720000000000001</c:v>
                </c:pt>
                <c:pt idx="61">
                  <c:v>14.832000000000001</c:v>
                </c:pt>
                <c:pt idx="62">
                  <c:v>0.02</c:v>
                </c:pt>
                <c:pt idx="63">
                  <c:v>1.167</c:v>
                </c:pt>
                <c:pt idx="64">
                  <c:v>0</c:v>
                </c:pt>
                <c:pt idx="65">
                  <c:v>0.28100000000000003</c:v>
                </c:pt>
                <c:pt idx="66">
                  <c:v>8.0280000000000005</c:v>
                </c:pt>
                <c:pt idx="67">
                  <c:v>0</c:v>
                </c:pt>
                <c:pt idx="68">
                  <c:v>3.661</c:v>
                </c:pt>
                <c:pt idx="69">
                  <c:v>0</c:v>
                </c:pt>
                <c:pt idx="70">
                  <c:v>0</c:v>
                </c:pt>
                <c:pt idx="71">
                  <c:v>0</c:v>
                </c:pt>
                <c:pt idx="72">
                  <c:v>0</c:v>
                </c:pt>
                <c:pt idx="73">
                  <c:v>0</c:v>
                </c:pt>
                <c:pt idx="74">
                  <c:v>0</c:v>
                </c:pt>
                <c:pt idx="75">
                  <c:v>0.22500000000000001</c:v>
                </c:pt>
                <c:pt idx="76">
                  <c:v>7.6669999999999998</c:v>
                </c:pt>
                <c:pt idx="77">
                  <c:v>4.1539999999999999</c:v>
                </c:pt>
                <c:pt idx="78">
                  <c:v>11.566000000000001</c:v>
                </c:pt>
                <c:pt idx="79">
                  <c:v>1.5309999999999999</c:v>
                </c:pt>
                <c:pt idx="80">
                  <c:v>0.26700000000000002</c:v>
                </c:pt>
                <c:pt idx="81">
                  <c:v>7.3860000000000001</c:v>
                </c:pt>
                <c:pt idx="82">
                  <c:v>6.827</c:v>
                </c:pt>
                <c:pt idx="83">
                  <c:v>7.8E-2</c:v>
                </c:pt>
                <c:pt idx="84">
                  <c:v>0</c:v>
                </c:pt>
                <c:pt idx="85">
                  <c:v>0</c:v>
                </c:pt>
                <c:pt idx="86">
                  <c:v>8.9999999999999993E-3</c:v>
                </c:pt>
                <c:pt idx="87">
                  <c:v>4.0000000000000001E-3</c:v>
                </c:pt>
                <c:pt idx="88">
                  <c:v>0.114</c:v>
                </c:pt>
                <c:pt idx="89">
                  <c:v>0.42299999999999999</c:v>
                </c:pt>
                <c:pt idx="90">
                  <c:v>2.7E-2</c:v>
                </c:pt>
                <c:pt idx="91">
                  <c:v>0.45100000000000001</c:v>
                </c:pt>
                <c:pt idx="92">
                  <c:v>2.1680000000000001</c:v>
                </c:pt>
                <c:pt idx="93">
                  <c:v>8.5999999999999993E-2</c:v>
                </c:pt>
                <c:pt idx="94">
                  <c:v>0</c:v>
                </c:pt>
                <c:pt idx="95">
                  <c:v>0</c:v>
                </c:pt>
                <c:pt idx="96">
                  <c:v>2.5000000000000001E-2</c:v>
                </c:pt>
                <c:pt idx="97">
                  <c:v>0</c:v>
                </c:pt>
                <c:pt idx="98">
                  <c:v>0</c:v>
                </c:pt>
                <c:pt idx="99">
                  <c:v>2E-3</c:v>
                </c:pt>
                <c:pt idx="100">
                  <c:v>0</c:v>
                </c:pt>
                <c:pt idx="101">
                  <c:v>1.0999999999999999E-2</c:v>
                </c:pt>
                <c:pt idx="102">
                  <c:v>1E-3</c:v>
                </c:pt>
                <c:pt idx="103">
                  <c:v>0</c:v>
                </c:pt>
                <c:pt idx="104">
                  <c:v>0</c:v>
                </c:pt>
                <c:pt idx="105">
                  <c:v>0</c:v>
                </c:pt>
                <c:pt idx="106">
                  <c:v>0</c:v>
                </c:pt>
                <c:pt idx="107">
                  <c:v>0.51900000000000002</c:v>
                </c:pt>
                <c:pt idx="108">
                  <c:v>0</c:v>
                </c:pt>
                <c:pt idx="109">
                  <c:v>0</c:v>
                </c:pt>
                <c:pt idx="110">
                  <c:v>1E-3</c:v>
                </c:pt>
                <c:pt idx="111">
                  <c:v>0</c:v>
                </c:pt>
                <c:pt idx="112">
                  <c:v>0</c:v>
                </c:pt>
                <c:pt idx="113">
                  <c:v>4.016</c:v>
                </c:pt>
                <c:pt idx="114">
                  <c:v>0</c:v>
                </c:pt>
                <c:pt idx="115">
                  <c:v>0</c:v>
                </c:pt>
                <c:pt idx="116">
                  <c:v>0</c:v>
                </c:pt>
                <c:pt idx="117">
                  <c:v>0</c:v>
                </c:pt>
                <c:pt idx="118">
                  <c:v>0.67400000000000004</c:v>
                </c:pt>
                <c:pt idx="119">
                  <c:v>0.5</c:v>
                </c:pt>
                <c:pt idx="120">
                  <c:v>0</c:v>
                </c:pt>
                <c:pt idx="121">
                  <c:v>0</c:v>
                </c:pt>
                <c:pt idx="122">
                  <c:v>6.2E-2</c:v>
                </c:pt>
                <c:pt idx="123">
                  <c:v>0.23100000000000001</c:v>
                </c:pt>
                <c:pt idx="124">
                  <c:v>6.9589999999999996</c:v>
                </c:pt>
                <c:pt idx="125">
                  <c:v>20.686</c:v>
                </c:pt>
                <c:pt idx="126">
                  <c:v>0.12</c:v>
                </c:pt>
                <c:pt idx="127">
                  <c:v>28.474</c:v>
                </c:pt>
                <c:pt idx="128">
                  <c:v>39.234999999999999</c:v>
                </c:pt>
                <c:pt idx="129">
                  <c:v>0.17899999999999999</c:v>
                </c:pt>
                <c:pt idx="130">
                  <c:v>0.84399999999999997</c:v>
                </c:pt>
                <c:pt idx="131">
                  <c:v>0.49299999999999999</c:v>
                </c:pt>
                <c:pt idx="132">
                  <c:v>2E-3</c:v>
                </c:pt>
                <c:pt idx="133">
                  <c:v>0</c:v>
                </c:pt>
                <c:pt idx="134">
                  <c:v>17.745999999999999</c:v>
                </c:pt>
                <c:pt idx="135">
                  <c:v>0.17899999999999999</c:v>
                </c:pt>
                <c:pt idx="136">
                  <c:v>10.337</c:v>
                </c:pt>
                <c:pt idx="137">
                  <c:v>1E-3</c:v>
                </c:pt>
                <c:pt idx="138">
                  <c:v>0</c:v>
                </c:pt>
                <c:pt idx="139">
                  <c:v>0</c:v>
                </c:pt>
                <c:pt idx="140">
                  <c:v>0</c:v>
                </c:pt>
                <c:pt idx="141">
                  <c:v>0.64</c:v>
                </c:pt>
                <c:pt idx="142">
                  <c:v>1.631</c:v>
                </c:pt>
                <c:pt idx="143">
                  <c:v>0</c:v>
                </c:pt>
                <c:pt idx="144">
                  <c:v>3.161</c:v>
                </c:pt>
                <c:pt idx="145">
                  <c:v>0.48</c:v>
                </c:pt>
                <c:pt idx="146">
                  <c:v>3.0000000000000001E-3</c:v>
                </c:pt>
                <c:pt idx="147">
                  <c:v>11.18</c:v>
                </c:pt>
                <c:pt idx="148">
                  <c:v>20.219000000000001</c:v>
                </c:pt>
                <c:pt idx="149">
                  <c:v>5.8879999999999999</c:v>
                </c:pt>
                <c:pt idx="150">
                  <c:v>0</c:v>
                </c:pt>
                <c:pt idx="151">
                  <c:v>21.268000000000001</c:v>
                </c:pt>
                <c:pt idx="152">
                  <c:v>3.0569999999999999</c:v>
                </c:pt>
                <c:pt idx="153">
                  <c:v>0.53600000000000003</c:v>
                </c:pt>
                <c:pt idx="154">
                  <c:v>0.38700000000000001</c:v>
                </c:pt>
                <c:pt idx="155">
                  <c:v>0.25900000000000001</c:v>
                </c:pt>
                <c:pt idx="156">
                  <c:v>0</c:v>
                </c:pt>
                <c:pt idx="157">
                  <c:v>0</c:v>
                </c:pt>
                <c:pt idx="158">
                  <c:v>1E-3</c:v>
                </c:pt>
                <c:pt idx="159">
                  <c:v>0</c:v>
                </c:pt>
                <c:pt idx="160">
                  <c:v>5.7779999999999996</c:v>
                </c:pt>
                <c:pt idx="161">
                  <c:v>0.55400000000000005</c:v>
                </c:pt>
                <c:pt idx="162">
                  <c:v>4.7759999999999998</c:v>
                </c:pt>
                <c:pt idx="163">
                  <c:v>3.38</c:v>
                </c:pt>
                <c:pt idx="164">
                  <c:v>0</c:v>
                </c:pt>
                <c:pt idx="165">
                  <c:v>4.1440000000000001</c:v>
                </c:pt>
                <c:pt idx="166">
                  <c:v>0.41</c:v>
                </c:pt>
                <c:pt idx="167">
                  <c:v>0</c:v>
                </c:pt>
                <c:pt idx="168">
                  <c:v>0.97599999999999998</c:v>
                </c:pt>
                <c:pt idx="169">
                  <c:v>1E-3</c:v>
                </c:pt>
                <c:pt idx="170">
                  <c:v>7.2759999999999998</c:v>
                </c:pt>
                <c:pt idx="171">
                  <c:v>2.7839999999999998</c:v>
                </c:pt>
                <c:pt idx="172">
                  <c:v>5.3330000000000002</c:v>
                </c:pt>
                <c:pt idx="173">
                  <c:v>0.01</c:v>
                </c:pt>
                <c:pt idx="174">
                  <c:v>0.22</c:v>
                </c:pt>
                <c:pt idx="175">
                  <c:v>23.646999999999998</c:v>
                </c:pt>
                <c:pt idx="176">
                  <c:v>5.1059999999999999</c:v>
                </c:pt>
                <c:pt idx="177">
                  <c:v>2.319</c:v>
                </c:pt>
                <c:pt idx="178">
                  <c:v>0.27300000000000002</c:v>
                </c:pt>
                <c:pt idx="179">
                  <c:v>0.70899999999999996</c:v>
                </c:pt>
                <c:pt idx="180">
                  <c:v>0.309</c:v>
                </c:pt>
                <c:pt idx="181">
                  <c:v>0.03</c:v>
                </c:pt>
                <c:pt idx="182">
                  <c:v>5.7930000000000001</c:v>
                </c:pt>
                <c:pt idx="183">
                  <c:v>13.19</c:v>
                </c:pt>
                <c:pt idx="184">
                  <c:v>10.971</c:v>
                </c:pt>
                <c:pt idx="185">
                  <c:v>8.4009999999999998</c:v>
                </c:pt>
                <c:pt idx="186">
                  <c:v>0.48599999999999999</c:v>
                </c:pt>
                <c:pt idx="187">
                  <c:v>5.0000000000000001E-3</c:v>
                </c:pt>
                <c:pt idx="188">
                  <c:v>1.135</c:v>
                </c:pt>
                <c:pt idx="189">
                  <c:v>15.192</c:v>
                </c:pt>
                <c:pt idx="190">
                  <c:v>10.417</c:v>
                </c:pt>
                <c:pt idx="191">
                  <c:v>2.2530000000000001</c:v>
                </c:pt>
                <c:pt idx="192">
                  <c:v>7.1</c:v>
                </c:pt>
                <c:pt idx="193">
                  <c:v>3.0000000000000001E-3</c:v>
                </c:pt>
                <c:pt idx="194">
                  <c:v>0</c:v>
                </c:pt>
                <c:pt idx="195">
                  <c:v>0</c:v>
                </c:pt>
                <c:pt idx="196">
                  <c:v>0</c:v>
                </c:pt>
                <c:pt idx="197">
                  <c:v>0</c:v>
                </c:pt>
                <c:pt idx="198">
                  <c:v>8.4559999999999995</c:v>
                </c:pt>
                <c:pt idx="199">
                  <c:v>0.26800000000000002</c:v>
                </c:pt>
                <c:pt idx="200">
                  <c:v>11.349</c:v>
                </c:pt>
                <c:pt idx="201">
                  <c:v>0</c:v>
                </c:pt>
                <c:pt idx="202">
                  <c:v>0.124</c:v>
                </c:pt>
                <c:pt idx="203">
                  <c:v>7.0999999999999994E-2</c:v>
                </c:pt>
                <c:pt idx="204">
                  <c:v>6.8259999999999996</c:v>
                </c:pt>
                <c:pt idx="205">
                  <c:v>1.262</c:v>
                </c:pt>
                <c:pt idx="206">
                  <c:v>0</c:v>
                </c:pt>
                <c:pt idx="207">
                  <c:v>2E-3</c:v>
                </c:pt>
                <c:pt idx="208">
                  <c:v>0.184</c:v>
                </c:pt>
                <c:pt idx="209">
                  <c:v>8.766</c:v>
                </c:pt>
                <c:pt idx="210">
                  <c:v>11.968999999999999</c:v>
                </c:pt>
                <c:pt idx="211">
                  <c:v>0</c:v>
                </c:pt>
                <c:pt idx="212">
                  <c:v>0</c:v>
                </c:pt>
                <c:pt idx="213">
                  <c:v>10.196</c:v>
                </c:pt>
                <c:pt idx="214">
                  <c:v>0.255</c:v>
                </c:pt>
                <c:pt idx="215">
                  <c:v>2.5000000000000001E-2</c:v>
                </c:pt>
                <c:pt idx="216">
                  <c:v>0</c:v>
                </c:pt>
                <c:pt idx="217">
                  <c:v>0</c:v>
                </c:pt>
                <c:pt idx="218">
                  <c:v>0</c:v>
                </c:pt>
                <c:pt idx="219">
                  <c:v>1.32</c:v>
                </c:pt>
                <c:pt idx="220">
                  <c:v>1.9059999999999999</c:v>
                </c:pt>
                <c:pt idx="221">
                  <c:v>3.766</c:v>
                </c:pt>
                <c:pt idx="222">
                  <c:v>6.2329999999999997</c:v>
                </c:pt>
                <c:pt idx="223">
                  <c:v>2.4750000000000001</c:v>
                </c:pt>
                <c:pt idx="224">
                  <c:v>0.42199999999999999</c:v>
                </c:pt>
                <c:pt idx="225">
                  <c:v>1E-3</c:v>
                </c:pt>
                <c:pt idx="226">
                  <c:v>0</c:v>
                </c:pt>
                <c:pt idx="227">
                  <c:v>3.3620000000000001</c:v>
                </c:pt>
                <c:pt idx="228">
                  <c:v>7.1630000000000003</c:v>
                </c:pt>
                <c:pt idx="229">
                  <c:v>0</c:v>
                </c:pt>
                <c:pt idx="230">
                  <c:v>5.35</c:v>
                </c:pt>
                <c:pt idx="231">
                  <c:v>2.3109999999999999</c:v>
                </c:pt>
                <c:pt idx="232">
                  <c:v>0.05</c:v>
                </c:pt>
                <c:pt idx="233">
                  <c:v>0.151</c:v>
                </c:pt>
                <c:pt idx="234">
                  <c:v>2.0819999999999999</c:v>
                </c:pt>
                <c:pt idx="235">
                  <c:v>5.0000000000000001E-3</c:v>
                </c:pt>
                <c:pt idx="236">
                  <c:v>0</c:v>
                </c:pt>
                <c:pt idx="237">
                  <c:v>0</c:v>
                </c:pt>
                <c:pt idx="238">
                  <c:v>0</c:v>
                </c:pt>
                <c:pt idx="239">
                  <c:v>0.33500000000000002</c:v>
                </c:pt>
                <c:pt idx="240">
                  <c:v>12.974</c:v>
                </c:pt>
                <c:pt idx="241">
                  <c:v>4.7329999999999997</c:v>
                </c:pt>
                <c:pt idx="242">
                  <c:v>0.16600000000000001</c:v>
                </c:pt>
                <c:pt idx="243">
                  <c:v>7.173</c:v>
                </c:pt>
                <c:pt idx="244">
                  <c:v>0</c:v>
                </c:pt>
                <c:pt idx="245">
                  <c:v>8.1950000000000003</c:v>
                </c:pt>
                <c:pt idx="246">
                  <c:v>4.1310000000000002</c:v>
                </c:pt>
                <c:pt idx="247">
                  <c:v>9.3719999999999999</c:v>
                </c:pt>
                <c:pt idx="248">
                  <c:v>96.209000000000003</c:v>
                </c:pt>
                <c:pt idx="249">
                  <c:v>5.9359999999999999</c:v>
                </c:pt>
                <c:pt idx="250">
                  <c:v>5.2089999999999996</c:v>
                </c:pt>
                <c:pt idx="251">
                  <c:v>4.4660000000000002</c:v>
                </c:pt>
                <c:pt idx="252">
                  <c:v>10.95</c:v>
                </c:pt>
                <c:pt idx="253">
                  <c:v>8.4749999999999996</c:v>
                </c:pt>
                <c:pt idx="254">
                  <c:v>0.73399999999999999</c:v>
                </c:pt>
                <c:pt idx="255">
                  <c:v>1E-3</c:v>
                </c:pt>
                <c:pt idx="256">
                  <c:v>5.0000000000000001E-3</c:v>
                </c:pt>
                <c:pt idx="257">
                  <c:v>0.125</c:v>
                </c:pt>
                <c:pt idx="258">
                  <c:v>0</c:v>
                </c:pt>
                <c:pt idx="259">
                  <c:v>0.23799999999999999</c:v>
                </c:pt>
                <c:pt idx="260">
                  <c:v>13.13</c:v>
                </c:pt>
                <c:pt idx="261">
                  <c:v>2.5000000000000001E-2</c:v>
                </c:pt>
                <c:pt idx="262">
                  <c:v>0</c:v>
                </c:pt>
                <c:pt idx="263">
                  <c:v>0</c:v>
                </c:pt>
                <c:pt idx="264">
                  <c:v>0</c:v>
                </c:pt>
                <c:pt idx="265">
                  <c:v>0</c:v>
                </c:pt>
                <c:pt idx="266">
                  <c:v>0</c:v>
                </c:pt>
                <c:pt idx="267">
                  <c:v>6.8170000000000002</c:v>
                </c:pt>
                <c:pt idx="268">
                  <c:v>4.4859999999999998</c:v>
                </c:pt>
                <c:pt idx="269">
                  <c:v>3.08</c:v>
                </c:pt>
                <c:pt idx="270">
                  <c:v>4.5549999999999997</c:v>
                </c:pt>
                <c:pt idx="271">
                  <c:v>0.80500000000000005</c:v>
                </c:pt>
                <c:pt idx="272">
                  <c:v>1E-3</c:v>
                </c:pt>
                <c:pt idx="273">
                  <c:v>0</c:v>
                </c:pt>
                <c:pt idx="274">
                  <c:v>0.14399999999999999</c:v>
                </c:pt>
                <c:pt idx="275">
                  <c:v>0.502</c:v>
                </c:pt>
                <c:pt idx="276">
                  <c:v>5.391</c:v>
                </c:pt>
                <c:pt idx="277">
                  <c:v>1.5640000000000001</c:v>
                </c:pt>
                <c:pt idx="278">
                  <c:v>1E-3</c:v>
                </c:pt>
                <c:pt idx="279">
                  <c:v>0</c:v>
                </c:pt>
                <c:pt idx="280">
                  <c:v>0</c:v>
                </c:pt>
                <c:pt idx="281">
                  <c:v>0</c:v>
                </c:pt>
                <c:pt idx="282">
                  <c:v>1E-3</c:v>
                </c:pt>
                <c:pt idx="283">
                  <c:v>1E-3</c:v>
                </c:pt>
                <c:pt idx="284">
                  <c:v>0.14099999999999999</c:v>
                </c:pt>
                <c:pt idx="285">
                  <c:v>0.42299999999999999</c:v>
                </c:pt>
                <c:pt idx="286">
                  <c:v>0</c:v>
                </c:pt>
                <c:pt idx="287">
                  <c:v>4.0000000000000001E-3</c:v>
                </c:pt>
                <c:pt idx="288">
                  <c:v>0</c:v>
                </c:pt>
                <c:pt idx="289">
                  <c:v>6.0999999999999999E-2</c:v>
                </c:pt>
                <c:pt idx="290">
                  <c:v>7.4210000000000003</c:v>
                </c:pt>
                <c:pt idx="291">
                  <c:v>11.776</c:v>
                </c:pt>
                <c:pt idx="292">
                  <c:v>3.758</c:v>
                </c:pt>
                <c:pt idx="293">
                  <c:v>7.7649999999999997</c:v>
                </c:pt>
                <c:pt idx="294">
                  <c:v>0.59099999999999997</c:v>
                </c:pt>
                <c:pt idx="295">
                  <c:v>12.398999999999999</c:v>
                </c:pt>
                <c:pt idx="296">
                  <c:v>0.86699999999999999</c:v>
                </c:pt>
                <c:pt idx="297">
                  <c:v>0.313</c:v>
                </c:pt>
                <c:pt idx="298">
                  <c:v>2E-3</c:v>
                </c:pt>
                <c:pt idx="299">
                  <c:v>5.8999999999999997E-2</c:v>
                </c:pt>
                <c:pt idx="300">
                  <c:v>1.9E-2</c:v>
                </c:pt>
                <c:pt idx="301">
                  <c:v>0</c:v>
                </c:pt>
                <c:pt idx="302">
                  <c:v>2.242</c:v>
                </c:pt>
                <c:pt idx="303">
                  <c:v>4.2000000000000003E-2</c:v>
                </c:pt>
                <c:pt idx="304">
                  <c:v>4.0000000000000001E-3</c:v>
                </c:pt>
                <c:pt idx="305">
                  <c:v>0</c:v>
                </c:pt>
                <c:pt idx="306">
                  <c:v>1.9650000000000001</c:v>
                </c:pt>
                <c:pt idx="307">
                  <c:v>2.1469999999999998</c:v>
                </c:pt>
                <c:pt idx="308">
                  <c:v>0</c:v>
                </c:pt>
                <c:pt idx="309">
                  <c:v>12.061999999999999</c:v>
                </c:pt>
                <c:pt idx="310">
                  <c:v>11.831</c:v>
                </c:pt>
                <c:pt idx="311">
                  <c:v>1.298</c:v>
                </c:pt>
                <c:pt idx="312">
                  <c:v>8.8629999999999995</c:v>
                </c:pt>
                <c:pt idx="313">
                  <c:v>9.0920000000000005</c:v>
                </c:pt>
                <c:pt idx="314">
                  <c:v>26.355</c:v>
                </c:pt>
                <c:pt idx="315">
                  <c:v>4.6079999999999997</c:v>
                </c:pt>
                <c:pt idx="316">
                  <c:v>4.1989999999999998</c:v>
                </c:pt>
                <c:pt idx="317">
                  <c:v>8.3569999999999993</c:v>
                </c:pt>
                <c:pt idx="318">
                  <c:v>2.9750000000000001</c:v>
                </c:pt>
                <c:pt idx="319">
                  <c:v>8.8999999999999996E-2</c:v>
                </c:pt>
                <c:pt idx="320">
                  <c:v>1E-3</c:v>
                </c:pt>
                <c:pt idx="321">
                  <c:v>0.52200000000000002</c:v>
                </c:pt>
                <c:pt idx="322">
                  <c:v>0</c:v>
                </c:pt>
                <c:pt idx="323">
                  <c:v>0</c:v>
                </c:pt>
                <c:pt idx="324">
                  <c:v>0</c:v>
                </c:pt>
                <c:pt idx="325">
                  <c:v>0</c:v>
                </c:pt>
                <c:pt idx="326">
                  <c:v>2.5999999999999999E-2</c:v>
                </c:pt>
                <c:pt idx="327">
                  <c:v>4.1529999999999996</c:v>
                </c:pt>
                <c:pt idx="328">
                  <c:v>5.7850000000000001</c:v>
                </c:pt>
                <c:pt idx="329">
                  <c:v>2.75</c:v>
                </c:pt>
                <c:pt idx="330">
                  <c:v>1.972</c:v>
                </c:pt>
                <c:pt idx="331">
                  <c:v>0</c:v>
                </c:pt>
                <c:pt idx="332">
                  <c:v>3.0000000000000001E-3</c:v>
                </c:pt>
                <c:pt idx="333">
                  <c:v>6.9429999999999996</c:v>
                </c:pt>
                <c:pt idx="334">
                  <c:v>3.6379999999999999</c:v>
                </c:pt>
                <c:pt idx="335">
                  <c:v>2.3410000000000002</c:v>
                </c:pt>
                <c:pt idx="336">
                  <c:v>9.3079999999999998</c:v>
                </c:pt>
                <c:pt idx="337">
                  <c:v>4.5869999999999997</c:v>
                </c:pt>
                <c:pt idx="338">
                  <c:v>1.1080000000000001</c:v>
                </c:pt>
                <c:pt idx="339">
                  <c:v>3.8420000000000001</c:v>
                </c:pt>
                <c:pt idx="340">
                  <c:v>6.1669999999999998</c:v>
                </c:pt>
                <c:pt idx="341">
                  <c:v>5.4809999999999999</c:v>
                </c:pt>
                <c:pt idx="342">
                  <c:v>3.2570000000000001</c:v>
                </c:pt>
                <c:pt idx="343">
                  <c:v>0.95799999999999996</c:v>
                </c:pt>
                <c:pt idx="344">
                  <c:v>5.8170000000000002</c:v>
                </c:pt>
                <c:pt idx="345">
                  <c:v>22.141999999999999</c:v>
                </c:pt>
                <c:pt idx="346">
                  <c:v>1.835</c:v>
                </c:pt>
                <c:pt idx="347">
                  <c:v>0.93400000000000005</c:v>
                </c:pt>
                <c:pt idx="348">
                  <c:v>0.90200000000000002</c:v>
                </c:pt>
                <c:pt idx="349">
                  <c:v>0.78300000000000003</c:v>
                </c:pt>
                <c:pt idx="350">
                  <c:v>0</c:v>
                </c:pt>
                <c:pt idx="351">
                  <c:v>2E-3</c:v>
                </c:pt>
                <c:pt idx="352">
                  <c:v>0</c:v>
                </c:pt>
                <c:pt idx="353">
                  <c:v>0</c:v>
                </c:pt>
                <c:pt idx="354">
                  <c:v>0</c:v>
                </c:pt>
                <c:pt idx="355">
                  <c:v>0</c:v>
                </c:pt>
                <c:pt idx="356">
                  <c:v>0</c:v>
                </c:pt>
                <c:pt idx="357">
                  <c:v>3.3000000000000002E-2</c:v>
                </c:pt>
                <c:pt idx="358">
                  <c:v>0</c:v>
                </c:pt>
                <c:pt idx="359">
                  <c:v>0</c:v>
                </c:pt>
                <c:pt idx="360">
                  <c:v>3.0000000000000001E-3</c:v>
                </c:pt>
                <c:pt idx="361">
                  <c:v>0</c:v>
                </c:pt>
                <c:pt idx="362">
                  <c:v>0</c:v>
                </c:pt>
                <c:pt idx="363">
                  <c:v>4.008</c:v>
                </c:pt>
                <c:pt idx="364">
                  <c:v>5.2629999999999999</c:v>
                </c:pt>
                <c:pt idx="365">
                  <c:v>0.28499999999999998</c:v>
                </c:pt>
                <c:pt idx="366">
                  <c:v>0</c:v>
                </c:pt>
                <c:pt idx="367">
                  <c:v>0</c:v>
                </c:pt>
                <c:pt idx="368">
                  <c:v>0</c:v>
                </c:pt>
                <c:pt idx="369">
                  <c:v>0.1</c:v>
                </c:pt>
                <c:pt idx="370">
                  <c:v>3.149</c:v>
                </c:pt>
                <c:pt idx="371">
                  <c:v>12.239000000000001</c:v>
                </c:pt>
                <c:pt idx="372">
                  <c:v>0</c:v>
                </c:pt>
                <c:pt idx="373">
                  <c:v>1.079</c:v>
                </c:pt>
                <c:pt idx="374">
                  <c:v>0.25900000000000001</c:v>
                </c:pt>
                <c:pt idx="375">
                  <c:v>0</c:v>
                </c:pt>
                <c:pt idx="376">
                  <c:v>0.91800000000000004</c:v>
                </c:pt>
                <c:pt idx="377">
                  <c:v>7.0000000000000001E-3</c:v>
                </c:pt>
                <c:pt idx="378">
                  <c:v>0</c:v>
                </c:pt>
                <c:pt idx="379">
                  <c:v>0</c:v>
                </c:pt>
                <c:pt idx="380">
                  <c:v>0.218</c:v>
                </c:pt>
                <c:pt idx="381">
                  <c:v>3.0739999999999998</c:v>
                </c:pt>
                <c:pt idx="382">
                  <c:v>5.8330000000000002</c:v>
                </c:pt>
                <c:pt idx="383">
                  <c:v>5.4390000000000001</c:v>
                </c:pt>
                <c:pt idx="384">
                  <c:v>8.4000000000000005E-2</c:v>
                </c:pt>
                <c:pt idx="385">
                  <c:v>0</c:v>
                </c:pt>
                <c:pt idx="386">
                  <c:v>8.4</c:v>
                </c:pt>
                <c:pt idx="387">
                  <c:v>0.55600000000000005</c:v>
                </c:pt>
                <c:pt idx="388">
                  <c:v>8.0000000000000002E-3</c:v>
                </c:pt>
                <c:pt idx="389">
                  <c:v>4.72</c:v>
                </c:pt>
                <c:pt idx="390">
                  <c:v>0</c:v>
                </c:pt>
                <c:pt idx="391">
                  <c:v>5.5380000000000003</c:v>
                </c:pt>
                <c:pt idx="392">
                  <c:v>0.26</c:v>
                </c:pt>
                <c:pt idx="393">
                  <c:v>4.0000000000000001E-3</c:v>
                </c:pt>
                <c:pt idx="394">
                  <c:v>1.7010000000000001</c:v>
                </c:pt>
                <c:pt idx="395">
                  <c:v>3.1779999999999999</c:v>
                </c:pt>
                <c:pt idx="396">
                  <c:v>7.9000000000000001E-2</c:v>
                </c:pt>
                <c:pt idx="397">
                  <c:v>2.8109999999999999</c:v>
                </c:pt>
                <c:pt idx="398">
                  <c:v>3.0000000000000001E-3</c:v>
                </c:pt>
                <c:pt idx="399">
                  <c:v>0.31900000000000001</c:v>
                </c:pt>
                <c:pt idx="400">
                  <c:v>1.016</c:v>
                </c:pt>
                <c:pt idx="401">
                  <c:v>3.7149999999999999</c:v>
                </c:pt>
                <c:pt idx="402">
                  <c:v>2.339</c:v>
                </c:pt>
                <c:pt idx="403">
                  <c:v>0</c:v>
                </c:pt>
                <c:pt idx="404">
                  <c:v>0</c:v>
                </c:pt>
                <c:pt idx="405">
                  <c:v>0</c:v>
                </c:pt>
                <c:pt idx="406">
                  <c:v>0</c:v>
                </c:pt>
                <c:pt idx="407">
                  <c:v>0</c:v>
                </c:pt>
                <c:pt idx="408">
                  <c:v>0</c:v>
                </c:pt>
                <c:pt idx="409">
                  <c:v>0</c:v>
                </c:pt>
                <c:pt idx="410">
                  <c:v>0.67800000000000005</c:v>
                </c:pt>
                <c:pt idx="411">
                  <c:v>0</c:v>
                </c:pt>
                <c:pt idx="412">
                  <c:v>0</c:v>
                </c:pt>
                <c:pt idx="413">
                  <c:v>0</c:v>
                </c:pt>
                <c:pt idx="414">
                  <c:v>2.1999999999999999E-2</c:v>
                </c:pt>
                <c:pt idx="415">
                  <c:v>0.09</c:v>
                </c:pt>
                <c:pt idx="416">
                  <c:v>1.2230000000000001</c:v>
                </c:pt>
                <c:pt idx="417">
                  <c:v>2.278</c:v>
                </c:pt>
                <c:pt idx="418">
                  <c:v>0.54200000000000004</c:v>
                </c:pt>
                <c:pt idx="419">
                  <c:v>0</c:v>
                </c:pt>
                <c:pt idx="420">
                  <c:v>0</c:v>
                </c:pt>
                <c:pt idx="421">
                  <c:v>0</c:v>
                </c:pt>
                <c:pt idx="422">
                  <c:v>4.3810000000000002</c:v>
                </c:pt>
                <c:pt idx="423">
                  <c:v>0.126</c:v>
                </c:pt>
                <c:pt idx="424">
                  <c:v>15.244</c:v>
                </c:pt>
                <c:pt idx="425">
                  <c:v>17.463999999999999</c:v>
                </c:pt>
                <c:pt idx="426">
                  <c:v>1.6040000000000001</c:v>
                </c:pt>
                <c:pt idx="427">
                  <c:v>6.2060000000000004</c:v>
                </c:pt>
                <c:pt idx="428">
                  <c:v>1.377</c:v>
                </c:pt>
                <c:pt idx="429">
                  <c:v>1.429</c:v>
                </c:pt>
                <c:pt idx="430">
                  <c:v>0</c:v>
                </c:pt>
                <c:pt idx="431">
                  <c:v>0</c:v>
                </c:pt>
                <c:pt idx="432">
                  <c:v>1.196</c:v>
                </c:pt>
                <c:pt idx="433">
                  <c:v>0</c:v>
                </c:pt>
                <c:pt idx="434">
                  <c:v>0</c:v>
                </c:pt>
                <c:pt idx="435">
                  <c:v>2.6829999999999998</c:v>
                </c:pt>
                <c:pt idx="436">
                  <c:v>17.616</c:v>
                </c:pt>
                <c:pt idx="437">
                  <c:v>4.6609999999999996</c:v>
                </c:pt>
                <c:pt idx="438">
                  <c:v>38.08</c:v>
                </c:pt>
                <c:pt idx="439">
                  <c:v>3.5990000000000002</c:v>
                </c:pt>
                <c:pt idx="440">
                  <c:v>3.47</c:v>
                </c:pt>
                <c:pt idx="441">
                  <c:v>5.3209999999999997</c:v>
                </c:pt>
                <c:pt idx="442">
                  <c:v>0.91300000000000003</c:v>
                </c:pt>
                <c:pt idx="443">
                  <c:v>2.8570000000000002</c:v>
                </c:pt>
                <c:pt idx="444">
                  <c:v>3.0720000000000001</c:v>
                </c:pt>
                <c:pt idx="445">
                  <c:v>10.303000000000001</c:v>
                </c:pt>
                <c:pt idx="446">
                  <c:v>0.124</c:v>
                </c:pt>
                <c:pt idx="447">
                  <c:v>2.4049999999999998</c:v>
                </c:pt>
                <c:pt idx="448">
                  <c:v>0.21199999999999999</c:v>
                </c:pt>
                <c:pt idx="449">
                  <c:v>4.0010000000000003</c:v>
                </c:pt>
                <c:pt idx="450">
                  <c:v>2.2799999999999998</c:v>
                </c:pt>
                <c:pt idx="451">
                  <c:v>2.996</c:v>
                </c:pt>
                <c:pt idx="452">
                  <c:v>2.141</c:v>
                </c:pt>
                <c:pt idx="453">
                  <c:v>1.1259999999999999</c:v>
                </c:pt>
                <c:pt idx="454">
                  <c:v>4.0000000000000001E-3</c:v>
                </c:pt>
                <c:pt idx="455">
                  <c:v>2.9000000000000001E-2</c:v>
                </c:pt>
                <c:pt idx="456">
                  <c:v>0.45200000000000001</c:v>
                </c:pt>
                <c:pt idx="457">
                  <c:v>26.286999999999999</c:v>
                </c:pt>
                <c:pt idx="458">
                  <c:v>11.404999999999999</c:v>
                </c:pt>
                <c:pt idx="459">
                  <c:v>0.72499999999999998</c:v>
                </c:pt>
                <c:pt idx="460">
                  <c:v>1.7999999999999999E-2</c:v>
                </c:pt>
                <c:pt idx="461">
                  <c:v>0.74299999999999999</c:v>
                </c:pt>
                <c:pt idx="462">
                  <c:v>7.7450000000000001</c:v>
                </c:pt>
                <c:pt idx="463">
                  <c:v>6.0000000000000001E-3</c:v>
                </c:pt>
                <c:pt idx="464">
                  <c:v>0.14499999999999999</c:v>
                </c:pt>
                <c:pt idx="465">
                  <c:v>8.0000000000000002E-3</c:v>
                </c:pt>
                <c:pt idx="466">
                  <c:v>0.57399999999999995</c:v>
                </c:pt>
                <c:pt idx="467">
                  <c:v>0.69699999999999995</c:v>
                </c:pt>
                <c:pt idx="468">
                  <c:v>0.309</c:v>
                </c:pt>
                <c:pt idx="469">
                  <c:v>1.929</c:v>
                </c:pt>
                <c:pt idx="470">
                  <c:v>7.78</c:v>
                </c:pt>
                <c:pt idx="471">
                  <c:v>0.55200000000000005</c:v>
                </c:pt>
                <c:pt idx="472">
                  <c:v>0.94399999999999995</c:v>
                </c:pt>
                <c:pt idx="473">
                  <c:v>1.7000000000000001E-2</c:v>
                </c:pt>
                <c:pt idx="474">
                  <c:v>3.6739999999999999</c:v>
                </c:pt>
                <c:pt idx="475">
                  <c:v>0</c:v>
                </c:pt>
                <c:pt idx="476">
                  <c:v>12.324999999999999</c:v>
                </c:pt>
                <c:pt idx="477">
                  <c:v>11.692</c:v>
                </c:pt>
                <c:pt idx="478">
                  <c:v>8.7690000000000001</c:v>
                </c:pt>
                <c:pt idx="479">
                  <c:v>0.13100000000000001</c:v>
                </c:pt>
                <c:pt idx="480">
                  <c:v>12.974</c:v>
                </c:pt>
                <c:pt idx="481">
                  <c:v>0.10100000000000001</c:v>
                </c:pt>
                <c:pt idx="482">
                  <c:v>0</c:v>
                </c:pt>
                <c:pt idx="483">
                  <c:v>1.5580000000000001</c:v>
                </c:pt>
                <c:pt idx="484">
                  <c:v>14.483000000000001</c:v>
                </c:pt>
                <c:pt idx="485">
                  <c:v>1.569</c:v>
                </c:pt>
                <c:pt idx="486">
                  <c:v>0.26300000000000001</c:v>
                </c:pt>
                <c:pt idx="487">
                  <c:v>4.1509999999999998</c:v>
                </c:pt>
                <c:pt idx="488">
                  <c:v>8.9999999999999993E-3</c:v>
                </c:pt>
                <c:pt idx="489">
                  <c:v>0.87</c:v>
                </c:pt>
                <c:pt idx="490">
                  <c:v>5.0289999999999999</c:v>
                </c:pt>
                <c:pt idx="491">
                  <c:v>4.3520000000000003</c:v>
                </c:pt>
                <c:pt idx="492">
                  <c:v>0</c:v>
                </c:pt>
                <c:pt idx="493">
                  <c:v>0</c:v>
                </c:pt>
                <c:pt idx="494">
                  <c:v>0</c:v>
                </c:pt>
                <c:pt idx="495">
                  <c:v>0</c:v>
                </c:pt>
                <c:pt idx="496">
                  <c:v>0</c:v>
                </c:pt>
                <c:pt idx="497">
                  <c:v>0</c:v>
                </c:pt>
                <c:pt idx="498">
                  <c:v>0</c:v>
                </c:pt>
                <c:pt idx="499">
                  <c:v>0</c:v>
                </c:pt>
                <c:pt idx="500">
                  <c:v>0.57699999999999996</c:v>
                </c:pt>
                <c:pt idx="501">
                  <c:v>2.738</c:v>
                </c:pt>
                <c:pt idx="502">
                  <c:v>0.28399999999999997</c:v>
                </c:pt>
                <c:pt idx="503">
                  <c:v>12.035</c:v>
                </c:pt>
                <c:pt idx="504">
                  <c:v>11.262</c:v>
                </c:pt>
                <c:pt idx="505">
                  <c:v>18.753</c:v>
                </c:pt>
                <c:pt idx="506">
                  <c:v>1.7649999999999999</c:v>
                </c:pt>
                <c:pt idx="507">
                  <c:v>2E-3</c:v>
                </c:pt>
                <c:pt idx="508">
                  <c:v>9.9000000000000005E-2</c:v>
                </c:pt>
                <c:pt idx="509">
                  <c:v>0.48</c:v>
                </c:pt>
                <c:pt idx="510">
                  <c:v>0.875</c:v>
                </c:pt>
                <c:pt idx="511">
                  <c:v>0</c:v>
                </c:pt>
                <c:pt idx="512">
                  <c:v>0</c:v>
                </c:pt>
                <c:pt idx="513">
                  <c:v>0</c:v>
                </c:pt>
                <c:pt idx="514">
                  <c:v>0</c:v>
                </c:pt>
                <c:pt idx="515">
                  <c:v>0.188</c:v>
                </c:pt>
                <c:pt idx="516">
                  <c:v>0</c:v>
                </c:pt>
                <c:pt idx="517">
                  <c:v>8.0000000000000002E-3</c:v>
                </c:pt>
                <c:pt idx="518">
                  <c:v>2E-3</c:v>
                </c:pt>
                <c:pt idx="519">
                  <c:v>4.17</c:v>
                </c:pt>
                <c:pt idx="520">
                  <c:v>13.246</c:v>
                </c:pt>
                <c:pt idx="521">
                  <c:v>2.302</c:v>
                </c:pt>
                <c:pt idx="522">
                  <c:v>9.1539999999999999</c:v>
                </c:pt>
                <c:pt idx="523">
                  <c:v>4.1749999999999998</c:v>
                </c:pt>
                <c:pt idx="524">
                  <c:v>15.179</c:v>
                </c:pt>
                <c:pt idx="525">
                  <c:v>0.22700000000000001</c:v>
                </c:pt>
                <c:pt idx="526">
                  <c:v>0.32300000000000001</c:v>
                </c:pt>
                <c:pt idx="527">
                  <c:v>6.7039999999999997</c:v>
                </c:pt>
                <c:pt idx="528">
                  <c:v>1.4E-2</c:v>
                </c:pt>
                <c:pt idx="529">
                  <c:v>7.9989999999999997</c:v>
                </c:pt>
                <c:pt idx="530">
                  <c:v>0.01</c:v>
                </c:pt>
                <c:pt idx="531">
                  <c:v>1.27</c:v>
                </c:pt>
                <c:pt idx="532">
                  <c:v>1.5920000000000001</c:v>
                </c:pt>
                <c:pt idx="533">
                  <c:v>3.4609999999999999</c:v>
                </c:pt>
                <c:pt idx="534">
                  <c:v>0.76200000000000001</c:v>
                </c:pt>
                <c:pt idx="535">
                  <c:v>8.2000000000000003E-2</c:v>
                </c:pt>
                <c:pt idx="536">
                  <c:v>9.2999999999999999E-2</c:v>
                </c:pt>
                <c:pt idx="537">
                  <c:v>0</c:v>
                </c:pt>
                <c:pt idx="538">
                  <c:v>1.0649999999999999</c:v>
                </c:pt>
                <c:pt idx="539">
                  <c:v>2.7210000000000001</c:v>
                </c:pt>
                <c:pt idx="540">
                  <c:v>6.5529999999999999</c:v>
                </c:pt>
                <c:pt idx="541">
                  <c:v>4.431</c:v>
                </c:pt>
                <c:pt idx="542">
                  <c:v>0.98399999999999999</c:v>
                </c:pt>
                <c:pt idx="543">
                  <c:v>2.5760000000000001</c:v>
                </c:pt>
                <c:pt idx="544">
                  <c:v>0.10100000000000001</c:v>
                </c:pt>
                <c:pt idx="545">
                  <c:v>1E-3</c:v>
                </c:pt>
                <c:pt idx="546">
                  <c:v>3.8969999999999998</c:v>
                </c:pt>
                <c:pt idx="547">
                  <c:v>3.0000000000000001E-3</c:v>
                </c:pt>
                <c:pt idx="548">
                  <c:v>0.13700000000000001</c:v>
                </c:pt>
                <c:pt idx="549">
                  <c:v>23.117000000000001</c:v>
                </c:pt>
                <c:pt idx="550">
                  <c:v>3.7469999999999999</c:v>
                </c:pt>
                <c:pt idx="551">
                  <c:v>0</c:v>
                </c:pt>
                <c:pt idx="552">
                  <c:v>9.77</c:v>
                </c:pt>
                <c:pt idx="553">
                  <c:v>13.590999999999999</c:v>
                </c:pt>
                <c:pt idx="554">
                  <c:v>1.349</c:v>
                </c:pt>
                <c:pt idx="555">
                  <c:v>1.1950000000000001</c:v>
                </c:pt>
                <c:pt idx="556">
                  <c:v>0.51400000000000001</c:v>
                </c:pt>
                <c:pt idx="557">
                  <c:v>2.214</c:v>
                </c:pt>
                <c:pt idx="558">
                  <c:v>41.359000000000002</c:v>
                </c:pt>
                <c:pt idx="559">
                  <c:v>1.5309999999999999</c:v>
                </c:pt>
                <c:pt idx="560">
                  <c:v>4.6680000000000001</c:v>
                </c:pt>
                <c:pt idx="561">
                  <c:v>0</c:v>
                </c:pt>
                <c:pt idx="562">
                  <c:v>1.407</c:v>
                </c:pt>
                <c:pt idx="563">
                  <c:v>8.6690000000000005</c:v>
                </c:pt>
                <c:pt idx="564">
                  <c:v>1.252</c:v>
                </c:pt>
                <c:pt idx="565">
                  <c:v>1.8620000000000001</c:v>
                </c:pt>
                <c:pt idx="566">
                  <c:v>8.2569999999999997</c:v>
                </c:pt>
                <c:pt idx="567">
                  <c:v>0.41399999999999998</c:v>
                </c:pt>
                <c:pt idx="568">
                  <c:v>14.061999999999999</c:v>
                </c:pt>
                <c:pt idx="569">
                  <c:v>1.962</c:v>
                </c:pt>
                <c:pt idx="570">
                  <c:v>2.2989999999999999</c:v>
                </c:pt>
                <c:pt idx="571">
                  <c:v>6.0380000000000003</c:v>
                </c:pt>
                <c:pt idx="572">
                  <c:v>1.6830000000000001</c:v>
                </c:pt>
                <c:pt idx="573">
                  <c:v>1.5629999999999999</c:v>
                </c:pt>
                <c:pt idx="574">
                  <c:v>0</c:v>
                </c:pt>
                <c:pt idx="575">
                  <c:v>0.38100000000000001</c:v>
                </c:pt>
                <c:pt idx="576">
                  <c:v>5.0000000000000001E-3</c:v>
                </c:pt>
                <c:pt idx="577">
                  <c:v>1.024</c:v>
                </c:pt>
                <c:pt idx="578">
                  <c:v>7.8049999999999997</c:v>
                </c:pt>
                <c:pt idx="579">
                  <c:v>3.4849999999999999</c:v>
                </c:pt>
                <c:pt idx="580">
                  <c:v>0.503</c:v>
                </c:pt>
                <c:pt idx="581">
                  <c:v>1.1479999999999999</c:v>
                </c:pt>
                <c:pt idx="582">
                  <c:v>7.3860000000000001</c:v>
                </c:pt>
                <c:pt idx="583">
                  <c:v>1E-3</c:v>
                </c:pt>
                <c:pt idx="584">
                  <c:v>7.1070000000000002</c:v>
                </c:pt>
                <c:pt idx="585">
                  <c:v>5.6870000000000003</c:v>
                </c:pt>
                <c:pt idx="586">
                  <c:v>0.32200000000000001</c:v>
                </c:pt>
                <c:pt idx="587">
                  <c:v>0</c:v>
                </c:pt>
                <c:pt idx="588">
                  <c:v>2.3E-2</c:v>
                </c:pt>
                <c:pt idx="589">
                  <c:v>1.206</c:v>
                </c:pt>
                <c:pt idx="590">
                  <c:v>3.302</c:v>
                </c:pt>
                <c:pt idx="591">
                  <c:v>1.976</c:v>
                </c:pt>
                <c:pt idx="592">
                  <c:v>20.571000000000002</c:v>
                </c:pt>
                <c:pt idx="593">
                  <c:v>22.98</c:v>
                </c:pt>
                <c:pt idx="594">
                  <c:v>4.0000000000000001E-3</c:v>
                </c:pt>
                <c:pt idx="595">
                  <c:v>1.4999999999999999E-2</c:v>
                </c:pt>
                <c:pt idx="596">
                  <c:v>1.3180000000000001</c:v>
                </c:pt>
                <c:pt idx="597">
                  <c:v>0.877</c:v>
                </c:pt>
                <c:pt idx="598">
                  <c:v>0</c:v>
                </c:pt>
                <c:pt idx="599">
                  <c:v>37.171999999999997</c:v>
                </c:pt>
                <c:pt idx="600">
                  <c:v>1.9750000000000001</c:v>
                </c:pt>
                <c:pt idx="601">
                  <c:v>4.0000000000000001E-3</c:v>
                </c:pt>
                <c:pt idx="602">
                  <c:v>3.5999999999999997E-2</c:v>
                </c:pt>
                <c:pt idx="603">
                  <c:v>0</c:v>
                </c:pt>
                <c:pt idx="604">
                  <c:v>0</c:v>
                </c:pt>
                <c:pt idx="605">
                  <c:v>1E-3</c:v>
                </c:pt>
                <c:pt idx="606">
                  <c:v>4.8000000000000001E-2</c:v>
                </c:pt>
                <c:pt idx="607">
                  <c:v>0</c:v>
                </c:pt>
                <c:pt idx="608">
                  <c:v>8.0000000000000002E-3</c:v>
                </c:pt>
                <c:pt idx="609">
                  <c:v>0.29299999999999998</c:v>
                </c:pt>
                <c:pt idx="610">
                  <c:v>0</c:v>
                </c:pt>
                <c:pt idx="611">
                  <c:v>0.33</c:v>
                </c:pt>
                <c:pt idx="612">
                  <c:v>0.36299999999999999</c:v>
                </c:pt>
                <c:pt idx="613">
                  <c:v>3.0000000000000001E-3</c:v>
                </c:pt>
                <c:pt idx="614">
                  <c:v>0.221</c:v>
                </c:pt>
                <c:pt idx="615">
                  <c:v>6.9050000000000002</c:v>
                </c:pt>
                <c:pt idx="616">
                  <c:v>0.55000000000000004</c:v>
                </c:pt>
                <c:pt idx="617">
                  <c:v>8.2000000000000003E-2</c:v>
                </c:pt>
                <c:pt idx="618">
                  <c:v>0.502</c:v>
                </c:pt>
                <c:pt idx="619">
                  <c:v>1.208</c:v>
                </c:pt>
                <c:pt idx="620">
                  <c:v>5.7060000000000004</c:v>
                </c:pt>
                <c:pt idx="621">
                  <c:v>6.6390000000000002</c:v>
                </c:pt>
                <c:pt idx="622">
                  <c:v>16.417999999999999</c:v>
                </c:pt>
                <c:pt idx="623">
                  <c:v>19.803000000000001</c:v>
                </c:pt>
                <c:pt idx="624">
                  <c:v>4.3840000000000003</c:v>
                </c:pt>
                <c:pt idx="625">
                  <c:v>4.7E-2</c:v>
                </c:pt>
                <c:pt idx="626">
                  <c:v>0</c:v>
                </c:pt>
                <c:pt idx="627">
                  <c:v>0</c:v>
                </c:pt>
                <c:pt idx="628">
                  <c:v>0.128</c:v>
                </c:pt>
                <c:pt idx="629">
                  <c:v>0.54400000000000004</c:v>
                </c:pt>
                <c:pt idx="630">
                  <c:v>1.8660000000000001</c:v>
                </c:pt>
                <c:pt idx="631">
                  <c:v>0.372</c:v>
                </c:pt>
                <c:pt idx="632">
                  <c:v>0.78600000000000003</c:v>
                </c:pt>
                <c:pt idx="633">
                  <c:v>6.04</c:v>
                </c:pt>
                <c:pt idx="634">
                  <c:v>0.32</c:v>
                </c:pt>
                <c:pt idx="635">
                  <c:v>4.3999999999999997E-2</c:v>
                </c:pt>
                <c:pt idx="636">
                  <c:v>0</c:v>
                </c:pt>
                <c:pt idx="637">
                  <c:v>3.4000000000000002E-2</c:v>
                </c:pt>
                <c:pt idx="638">
                  <c:v>1.8029999999999999</c:v>
                </c:pt>
                <c:pt idx="639">
                  <c:v>2.468</c:v>
                </c:pt>
                <c:pt idx="640">
                  <c:v>4.9710000000000001</c:v>
                </c:pt>
                <c:pt idx="641">
                  <c:v>9.4390000000000001</c:v>
                </c:pt>
                <c:pt idx="642">
                  <c:v>5.0229999999999997</c:v>
                </c:pt>
                <c:pt idx="643">
                  <c:v>0</c:v>
                </c:pt>
                <c:pt idx="644">
                  <c:v>2.024</c:v>
                </c:pt>
                <c:pt idx="645">
                  <c:v>0.16900000000000001</c:v>
                </c:pt>
                <c:pt idx="646">
                  <c:v>4.0000000000000001E-3</c:v>
                </c:pt>
                <c:pt idx="647">
                  <c:v>6.0000000000000001E-3</c:v>
                </c:pt>
                <c:pt idx="648">
                  <c:v>1E-3</c:v>
                </c:pt>
                <c:pt idx="649">
                  <c:v>8.3000000000000004E-2</c:v>
                </c:pt>
                <c:pt idx="650">
                  <c:v>8.5999999999999993E-2</c:v>
                </c:pt>
                <c:pt idx="651">
                  <c:v>1.0999999999999999E-2</c:v>
                </c:pt>
                <c:pt idx="652">
                  <c:v>0.251</c:v>
                </c:pt>
                <c:pt idx="653">
                  <c:v>1.179</c:v>
                </c:pt>
                <c:pt idx="654">
                  <c:v>14.98</c:v>
                </c:pt>
                <c:pt idx="655">
                  <c:v>0.753</c:v>
                </c:pt>
                <c:pt idx="656">
                  <c:v>0</c:v>
                </c:pt>
                <c:pt idx="657">
                  <c:v>2.1999999999999999E-2</c:v>
                </c:pt>
                <c:pt idx="658">
                  <c:v>0</c:v>
                </c:pt>
                <c:pt idx="659">
                  <c:v>4.0000000000000001E-3</c:v>
                </c:pt>
                <c:pt idx="660">
                  <c:v>2.2879999999999998</c:v>
                </c:pt>
                <c:pt idx="661">
                  <c:v>1.776</c:v>
                </c:pt>
                <c:pt idx="662">
                  <c:v>5.0000000000000001E-3</c:v>
                </c:pt>
                <c:pt idx="663">
                  <c:v>7.0000000000000007E-2</c:v>
                </c:pt>
                <c:pt idx="664">
                  <c:v>4.9000000000000002E-2</c:v>
                </c:pt>
                <c:pt idx="665">
                  <c:v>3.0000000000000001E-3</c:v>
                </c:pt>
                <c:pt idx="666">
                  <c:v>2.57</c:v>
                </c:pt>
                <c:pt idx="667">
                  <c:v>1.9</c:v>
                </c:pt>
                <c:pt idx="668">
                  <c:v>5.8289999999999997</c:v>
                </c:pt>
                <c:pt idx="669">
                  <c:v>5.3999999999999999E-2</c:v>
                </c:pt>
                <c:pt idx="670">
                  <c:v>1.4E-2</c:v>
                </c:pt>
                <c:pt idx="671">
                  <c:v>1E-3</c:v>
                </c:pt>
                <c:pt idx="672">
                  <c:v>0</c:v>
                </c:pt>
                <c:pt idx="673">
                  <c:v>2.3E-2</c:v>
                </c:pt>
                <c:pt idx="674">
                  <c:v>1.0999999999999999E-2</c:v>
                </c:pt>
                <c:pt idx="675">
                  <c:v>8.4000000000000005E-2</c:v>
                </c:pt>
                <c:pt idx="676">
                  <c:v>1.0999999999999999E-2</c:v>
                </c:pt>
                <c:pt idx="677">
                  <c:v>0.311</c:v>
                </c:pt>
                <c:pt idx="678">
                  <c:v>0</c:v>
                </c:pt>
                <c:pt idx="679">
                  <c:v>0</c:v>
                </c:pt>
                <c:pt idx="680">
                  <c:v>0.57299999999999995</c:v>
                </c:pt>
                <c:pt idx="681">
                  <c:v>4.3360000000000003</c:v>
                </c:pt>
                <c:pt idx="682">
                  <c:v>18.21</c:v>
                </c:pt>
                <c:pt idx="683">
                  <c:v>0.21</c:v>
                </c:pt>
                <c:pt idx="684">
                  <c:v>0</c:v>
                </c:pt>
                <c:pt idx="685">
                  <c:v>7.0369999999999999</c:v>
                </c:pt>
                <c:pt idx="686">
                  <c:v>0.152</c:v>
                </c:pt>
                <c:pt idx="687">
                  <c:v>5.0000000000000001E-3</c:v>
                </c:pt>
                <c:pt idx="688">
                  <c:v>1.75</c:v>
                </c:pt>
                <c:pt idx="689">
                  <c:v>0.27</c:v>
                </c:pt>
                <c:pt idx="690">
                  <c:v>44.509</c:v>
                </c:pt>
                <c:pt idx="691">
                  <c:v>6.9640000000000004</c:v>
                </c:pt>
                <c:pt idx="692">
                  <c:v>4.4870000000000001</c:v>
                </c:pt>
                <c:pt idx="693">
                  <c:v>2.746</c:v>
                </c:pt>
                <c:pt idx="694">
                  <c:v>0.39700000000000002</c:v>
                </c:pt>
                <c:pt idx="695">
                  <c:v>1.514</c:v>
                </c:pt>
                <c:pt idx="696">
                  <c:v>0</c:v>
                </c:pt>
                <c:pt idx="697">
                  <c:v>0</c:v>
                </c:pt>
                <c:pt idx="698">
                  <c:v>5.0000000000000001E-3</c:v>
                </c:pt>
                <c:pt idx="699">
                  <c:v>2.4E-2</c:v>
                </c:pt>
                <c:pt idx="700">
                  <c:v>0.55500000000000005</c:v>
                </c:pt>
                <c:pt idx="701">
                  <c:v>0.20799999999999999</c:v>
                </c:pt>
                <c:pt idx="702">
                  <c:v>4.3999999999999997E-2</c:v>
                </c:pt>
                <c:pt idx="703">
                  <c:v>4.0000000000000001E-3</c:v>
                </c:pt>
                <c:pt idx="704">
                  <c:v>5.0999999999999996</c:v>
                </c:pt>
                <c:pt idx="705">
                  <c:v>4.6790000000000003</c:v>
                </c:pt>
                <c:pt idx="706">
                  <c:v>6.9050000000000002</c:v>
                </c:pt>
                <c:pt idx="707">
                  <c:v>1.9E-2</c:v>
                </c:pt>
                <c:pt idx="708">
                  <c:v>3.0000000000000001E-3</c:v>
                </c:pt>
                <c:pt idx="709">
                  <c:v>3.6999999999999998E-2</c:v>
                </c:pt>
                <c:pt idx="710">
                  <c:v>1.1519999999999999</c:v>
                </c:pt>
                <c:pt idx="711">
                  <c:v>2.5670000000000002</c:v>
                </c:pt>
                <c:pt idx="712">
                  <c:v>3.5999999999999997E-2</c:v>
                </c:pt>
                <c:pt idx="713">
                  <c:v>1.7999999999999999E-2</c:v>
                </c:pt>
                <c:pt idx="714">
                  <c:v>0</c:v>
                </c:pt>
                <c:pt idx="715">
                  <c:v>2E-3</c:v>
                </c:pt>
                <c:pt idx="716">
                  <c:v>7.8440000000000003</c:v>
                </c:pt>
                <c:pt idx="717">
                  <c:v>7.431</c:v>
                </c:pt>
                <c:pt idx="718">
                  <c:v>7.9829999999999997</c:v>
                </c:pt>
                <c:pt idx="719">
                  <c:v>22.190999999999999</c:v>
                </c:pt>
                <c:pt idx="720">
                  <c:v>11.843999999999999</c:v>
                </c:pt>
                <c:pt idx="721">
                  <c:v>5.4219999999999997</c:v>
                </c:pt>
                <c:pt idx="722">
                  <c:v>0.128</c:v>
                </c:pt>
                <c:pt idx="723">
                  <c:v>1.0660000000000001</c:v>
                </c:pt>
                <c:pt idx="724">
                  <c:v>1.587</c:v>
                </c:pt>
                <c:pt idx="725">
                  <c:v>1E-3</c:v>
                </c:pt>
                <c:pt idx="726">
                  <c:v>0.26200000000000001</c:v>
                </c:pt>
                <c:pt idx="727">
                  <c:v>3.0000000000000001E-3</c:v>
                </c:pt>
                <c:pt idx="728">
                  <c:v>1.4E-2</c:v>
                </c:pt>
                <c:pt idx="729">
                  <c:v>0</c:v>
                </c:pt>
                <c:pt idx="730">
                  <c:v>0</c:v>
                </c:pt>
                <c:pt idx="731">
                  <c:v>6.5000000000000002E-2</c:v>
                </c:pt>
                <c:pt idx="732">
                  <c:v>1E-3</c:v>
                </c:pt>
                <c:pt idx="733">
                  <c:v>0</c:v>
                </c:pt>
                <c:pt idx="734">
                  <c:v>0</c:v>
                </c:pt>
                <c:pt idx="735">
                  <c:v>1.0999999999999999E-2</c:v>
                </c:pt>
                <c:pt idx="736">
                  <c:v>0</c:v>
                </c:pt>
                <c:pt idx="737">
                  <c:v>0</c:v>
                </c:pt>
                <c:pt idx="738">
                  <c:v>0</c:v>
                </c:pt>
                <c:pt idx="739">
                  <c:v>0</c:v>
                </c:pt>
                <c:pt idx="740">
                  <c:v>0</c:v>
                </c:pt>
                <c:pt idx="741">
                  <c:v>0</c:v>
                </c:pt>
                <c:pt idx="742">
                  <c:v>0</c:v>
                </c:pt>
                <c:pt idx="743">
                  <c:v>0</c:v>
                </c:pt>
                <c:pt idx="744">
                  <c:v>4.4999999999999998E-2</c:v>
                </c:pt>
                <c:pt idx="745">
                  <c:v>0</c:v>
                </c:pt>
                <c:pt idx="746">
                  <c:v>0</c:v>
                </c:pt>
                <c:pt idx="747">
                  <c:v>0</c:v>
                </c:pt>
                <c:pt idx="748">
                  <c:v>1.9550000000000001</c:v>
                </c:pt>
                <c:pt idx="749">
                  <c:v>2.3E-2</c:v>
                </c:pt>
                <c:pt idx="750">
                  <c:v>4.5620000000000003</c:v>
                </c:pt>
                <c:pt idx="751">
                  <c:v>0.23799999999999999</c:v>
                </c:pt>
                <c:pt idx="752">
                  <c:v>0.17599999999999999</c:v>
                </c:pt>
                <c:pt idx="753">
                  <c:v>5.2320000000000002</c:v>
                </c:pt>
                <c:pt idx="754">
                  <c:v>0</c:v>
                </c:pt>
                <c:pt idx="755">
                  <c:v>0</c:v>
                </c:pt>
                <c:pt idx="756">
                  <c:v>0</c:v>
                </c:pt>
                <c:pt idx="757">
                  <c:v>2.3420000000000001</c:v>
                </c:pt>
                <c:pt idx="758">
                  <c:v>5.0679999999999996</c:v>
                </c:pt>
                <c:pt idx="759">
                  <c:v>0.89200000000000002</c:v>
                </c:pt>
                <c:pt idx="760">
                  <c:v>0</c:v>
                </c:pt>
                <c:pt idx="761">
                  <c:v>5.0000000000000001E-3</c:v>
                </c:pt>
                <c:pt idx="762">
                  <c:v>0</c:v>
                </c:pt>
                <c:pt idx="763">
                  <c:v>3.5000000000000003E-2</c:v>
                </c:pt>
                <c:pt idx="764">
                  <c:v>4.0000000000000001E-3</c:v>
                </c:pt>
                <c:pt idx="765">
                  <c:v>0</c:v>
                </c:pt>
                <c:pt idx="766">
                  <c:v>0</c:v>
                </c:pt>
                <c:pt idx="767">
                  <c:v>3.5000000000000003E-2</c:v>
                </c:pt>
                <c:pt idx="768">
                  <c:v>0</c:v>
                </c:pt>
                <c:pt idx="769">
                  <c:v>11.4</c:v>
                </c:pt>
                <c:pt idx="770">
                  <c:v>4.1000000000000002E-2</c:v>
                </c:pt>
                <c:pt idx="771">
                  <c:v>8.2550000000000008</c:v>
                </c:pt>
                <c:pt idx="772">
                  <c:v>2.2240000000000002</c:v>
                </c:pt>
                <c:pt idx="773">
                  <c:v>1.7929999999999999</c:v>
                </c:pt>
                <c:pt idx="774">
                  <c:v>2.331</c:v>
                </c:pt>
                <c:pt idx="775">
                  <c:v>1.2749999999999999</c:v>
                </c:pt>
                <c:pt idx="776">
                  <c:v>7.0000000000000001E-3</c:v>
                </c:pt>
                <c:pt idx="777">
                  <c:v>1.0900000000000001</c:v>
                </c:pt>
                <c:pt idx="778">
                  <c:v>15.845000000000001</c:v>
                </c:pt>
                <c:pt idx="779">
                  <c:v>1.4999999999999999E-2</c:v>
                </c:pt>
                <c:pt idx="780">
                  <c:v>0.01</c:v>
                </c:pt>
                <c:pt idx="781">
                  <c:v>6.423</c:v>
                </c:pt>
                <c:pt idx="782">
                  <c:v>5.9059999999999997</c:v>
                </c:pt>
                <c:pt idx="783">
                  <c:v>9.8239999999999998</c:v>
                </c:pt>
                <c:pt idx="784">
                  <c:v>11.23</c:v>
                </c:pt>
                <c:pt idx="785">
                  <c:v>4.8449999999999998</c:v>
                </c:pt>
                <c:pt idx="786">
                  <c:v>0</c:v>
                </c:pt>
                <c:pt idx="787">
                  <c:v>3.581</c:v>
                </c:pt>
                <c:pt idx="788">
                  <c:v>13.744</c:v>
                </c:pt>
                <c:pt idx="789">
                  <c:v>3.12</c:v>
                </c:pt>
                <c:pt idx="790">
                  <c:v>0</c:v>
                </c:pt>
                <c:pt idx="791">
                  <c:v>4.2469999999999999</c:v>
                </c:pt>
                <c:pt idx="792">
                  <c:v>1.179</c:v>
                </c:pt>
                <c:pt idx="793">
                  <c:v>2E-3</c:v>
                </c:pt>
                <c:pt idx="794">
                  <c:v>8.5440000000000005</c:v>
                </c:pt>
                <c:pt idx="795">
                  <c:v>7.0309999999999997</c:v>
                </c:pt>
                <c:pt idx="796">
                  <c:v>9.298</c:v>
                </c:pt>
                <c:pt idx="797">
                  <c:v>0.40699999999999997</c:v>
                </c:pt>
                <c:pt idx="798">
                  <c:v>10.95</c:v>
                </c:pt>
                <c:pt idx="799">
                  <c:v>4.4320000000000004</c:v>
                </c:pt>
                <c:pt idx="800">
                  <c:v>13.736000000000001</c:v>
                </c:pt>
                <c:pt idx="801">
                  <c:v>8.74</c:v>
                </c:pt>
                <c:pt idx="802">
                  <c:v>13.491</c:v>
                </c:pt>
                <c:pt idx="803">
                  <c:v>2E-3</c:v>
                </c:pt>
                <c:pt idx="804">
                  <c:v>7.9989999999999997</c:v>
                </c:pt>
                <c:pt idx="805">
                  <c:v>0.29599999999999999</c:v>
                </c:pt>
                <c:pt idx="806">
                  <c:v>1.4999999999999999E-2</c:v>
                </c:pt>
                <c:pt idx="807">
                  <c:v>2E-3</c:v>
                </c:pt>
                <c:pt idx="808">
                  <c:v>0.95099999999999996</c:v>
                </c:pt>
                <c:pt idx="809">
                  <c:v>1.0629999999999999</c:v>
                </c:pt>
                <c:pt idx="810">
                  <c:v>0.01</c:v>
                </c:pt>
                <c:pt idx="811">
                  <c:v>0</c:v>
                </c:pt>
                <c:pt idx="812">
                  <c:v>1.4970000000000001</c:v>
                </c:pt>
                <c:pt idx="813">
                  <c:v>10.589</c:v>
                </c:pt>
                <c:pt idx="814">
                  <c:v>3.0579999999999998</c:v>
                </c:pt>
                <c:pt idx="815">
                  <c:v>5.242</c:v>
                </c:pt>
                <c:pt idx="816">
                  <c:v>7.2880000000000003</c:v>
                </c:pt>
                <c:pt idx="817">
                  <c:v>0.10199999999999999</c:v>
                </c:pt>
                <c:pt idx="818">
                  <c:v>20.471</c:v>
                </c:pt>
                <c:pt idx="819">
                  <c:v>7.891</c:v>
                </c:pt>
                <c:pt idx="820">
                  <c:v>2E-3</c:v>
                </c:pt>
                <c:pt idx="821">
                  <c:v>0</c:v>
                </c:pt>
                <c:pt idx="822">
                  <c:v>3.0000000000000001E-3</c:v>
                </c:pt>
                <c:pt idx="823">
                  <c:v>1E-3</c:v>
                </c:pt>
                <c:pt idx="824">
                  <c:v>0</c:v>
                </c:pt>
                <c:pt idx="825">
                  <c:v>0</c:v>
                </c:pt>
                <c:pt idx="826">
                  <c:v>0</c:v>
                </c:pt>
                <c:pt idx="827">
                  <c:v>0</c:v>
                </c:pt>
                <c:pt idx="828">
                  <c:v>4.0000000000000001E-3</c:v>
                </c:pt>
                <c:pt idx="829">
                  <c:v>0</c:v>
                </c:pt>
                <c:pt idx="830">
                  <c:v>0</c:v>
                </c:pt>
                <c:pt idx="831">
                  <c:v>0</c:v>
                </c:pt>
                <c:pt idx="832">
                  <c:v>0</c:v>
                </c:pt>
                <c:pt idx="833">
                  <c:v>1E-3</c:v>
                </c:pt>
                <c:pt idx="834">
                  <c:v>0</c:v>
                </c:pt>
                <c:pt idx="835">
                  <c:v>0</c:v>
                </c:pt>
                <c:pt idx="836">
                  <c:v>0</c:v>
                </c:pt>
                <c:pt idx="837">
                  <c:v>5.4539999999999997</c:v>
                </c:pt>
                <c:pt idx="838">
                  <c:v>0.27</c:v>
                </c:pt>
                <c:pt idx="839">
                  <c:v>0</c:v>
                </c:pt>
                <c:pt idx="840">
                  <c:v>0</c:v>
                </c:pt>
                <c:pt idx="841">
                  <c:v>0</c:v>
                </c:pt>
                <c:pt idx="842">
                  <c:v>0.182</c:v>
                </c:pt>
                <c:pt idx="843">
                  <c:v>0.32900000000000001</c:v>
                </c:pt>
                <c:pt idx="844">
                  <c:v>0.04</c:v>
                </c:pt>
                <c:pt idx="845">
                  <c:v>0</c:v>
                </c:pt>
                <c:pt idx="846">
                  <c:v>7.0000000000000001E-3</c:v>
                </c:pt>
                <c:pt idx="847">
                  <c:v>5.0000000000000001E-3</c:v>
                </c:pt>
                <c:pt idx="848">
                  <c:v>2.4830000000000001</c:v>
                </c:pt>
                <c:pt idx="849">
                  <c:v>9.8140000000000001</c:v>
                </c:pt>
                <c:pt idx="850">
                  <c:v>5.6020000000000003</c:v>
                </c:pt>
                <c:pt idx="851">
                  <c:v>2.391</c:v>
                </c:pt>
                <c:pt idx="852">
                  <c:v>2E-3</c:v>
                </c:pt>
                <c:pt idx="853">
                  <c:v>0</c:v>
                </c:pt>
                <c:pt idx="854">
                  <c:v>15.101000000000001</c:v>
                </c:pt>
                <c:pt idx="855">
                  <c:v>0.60199999999999998</c:v>
                </c:pt>
                <c:pt idx="856">
                  <c:v>9.3949999999999996</c:v>
                </c:pt>
                <c:pt idx="857">
                  <c:v>0</c:v>
                </c:pt>
                <c:pt idx="858">
                  <c:v>2.6269999999999998</c:v>
                </c:pt>
                <c:pt idx="859">
                  <c:v>0.13600000000000001</c:v>
                </c:pt>
                <c:pt idx="860">
                  <c:v>0</c:v>
                </c:pt>
                <c:pt idx="861">
                  <c:v>9.2799999999999994</c:v>
                </c:pt>
                <c:pt idx="862">
                  <c:v>10.381</c:v>
                </c:pt>
                <c:pt idx="863">
                  <c:v>1.2769999999999999</c:v>
                </c:pt>
                <c:pt idx="864">
                  <c:v>4.92</c:v>
                </c:pt>
                <c:pt idx="865">
                  <c:v>4.7E-2</c:v>
                </c:pt>
                <c:pt idx="866">
                  <c:v>2.1379999999999999</c:v>
                </c:pt>
                <c:pt idx="867">
                  <c:v>0</c:v>
                </c:pt>
                <c:pt idx="868">
                  <c:v>7.9880000000000004</c:v>
                </c:pt>
                <c:pt idx="869">
                  <c:v>1.4999999999999999E-2</c:v>
                </c:pt>
                <c:pt idx="870">
                  <c:v>0</c:v>
                </c:pt>
                <c:pt idx="871">
                  <c:v>4.5049999999999999</c:v>
                </c:pt>
                <c:pt idx="872">
                  <c:v>9.84</c:v>
                </c:pt>
                <c:pt idx="873">
                  <c:v>1E-3</c:v>
                </c:pt>
                <c:pt idx="874">
                  <c:v>0.26700000000000002</c:v>
                </c:pt>
                <c:pt idx="875">
                  <c:v>0</c:v>
                </c:pt>
                <c:pt idx="876">
                  <c:v>17.396999999999998</c:v>
                </c:pt>
                <c:pt idx="877">
                  <c:v>3.556</c:v>
                </c:pt>
                <c:pt idx="878">
                  <c:v>6.6769999999999996</c:v>
                </c:pt>
                <c:pt idx="879">
                  <c:v>9.4190000000000005</c:v>
                </c:pt>
                <c:pt idx="880">
                  <c:v>8.7590000000000003</c:v>
                </c:pt>
                <c:pt idx="881">
                  <c:v>0.18099999999999999</c:v>
                </c:pt>
                <c:pt idx="882">
                  <c:v>1.032</c:v>
                </c:pt>
                <c:pt idx="883">
                  <c:v>9.7390000000000008</c:v>
                </c:pt>
                <c:pt idx="884">
                  <c:v>0.03</c:v>
                </c:pt>
                <c:pt idx="885">
                  <c:v>0</c:v>
                </c:pt>
                <c:pt idx="886">
                  <c:v>5.3999999999999999E-2</c:v>
                </c:pt>
                <c:pt idx="887">
                  <c:v>14.743</c:v>
                </c:pt>
                <c:pt idx="888">
                  <c:v>8.4529999999999994</c:v>
                </c:pt>
                <c:pt idx="889">
                  <c:v>2.0539999999999998</c:v>
                </c:pt>
                <c:pt idx="890">
                  <c:v>6.3819999999999997</c:v>
                </c:pt>
                <c:pt idx="891">
                  <c:v>1.276</c:v>
                </c:pt>
                <c:pt idx="892">
                  <c:v>6.6950000000000003</c:v>
                </c:pt>
                <c:pt idx="893">
                  <c:v>0.27500000000000002</c:v>
                </c:pt>
                <c:pt idx="894">
                  <c:v>0</c:v>
                </c:pt>
                <c:pt idx="895">
                  <c:v>6.4000000000000001E-2</c:v>
                </c:pt>
                <c:pt idx="896">
                  <c:v>8.6120000000000001</c:v>
                </c:pt>
                <c:pt idx="897">
                  <c:v>23.972999999999999</c:v>
                </c:pt>
                <c:pt idx="898">
                  <c:v>0</c:v>
                </c:pt>
                <c:pt idx="899">
                  <c:v>0</c:v>
                </c:pt>
                <c:pt idx="900">
                  <c:v>31.606000000000002</c:v>
                </c:pt>
                <c:pt idx="901">
                  <c:v>5.7610000000000001</c:v>
                </c:pt>
                <c:pt idx="902">
                  <c:v>6.8369999999999997</c:v>
                </c:pt>
                <c:pt idx="903">
                  <c:v>21.652000000000001</c:v>
                </c:pt>
                <c:pt idx="904">
                  <c:v>53.237000000000002</c:v>
                </c:pt>
                <c:pt idx="905">
                  <c:v>23.667999999999999</c:v>
                </c:pt>
                <c:pt idx="906">
                  <c:v>6.26</c:v>
                </c:pt>
                <c:pt idx="907">
                  <c:v>6.3869999999999996</c:v>
                </c:pt>
                <c:pt idx="908">
                  <c:v>7.9889999999999999</c:v>
                </c:pt>
                <c:pt idx="909">
                  <c:v>18.391999999999999</c:v>
                </c:pt>
                <c:pt idx="910">
                  <c:v>8.7690000000000001</c:v>
                </c:pt>
                <c:pt idx="911">
                  <c:v>3.72</c:v>
                </c:pt>
                <c:pt idx="912">
                  <c:v>1.046</c:v>
                </c:pt>
                <c:pt idx="913">
                  <c:v>4.0179999999999998</c:v>
                </c:pt>
                <c:pt idx="914">
                  <c:v>9.3550000000000004</c:v>
                </c:pt>
                <c:pt idx="915">
                  <c:v>1.7829999999999999</c:v>
                </c:pt>
                <c:pt idx="916">
                  <c:v>5.47</c:v>
                </c:pt>
                <c:pt idx="917">
                  <c:v>13.555999999999999</c:v>
                </c:pt>
                <c:pt idx="918">
                  <c:v>22.376999999999999</c:v>
                </c:pt>
                <c:pt idx="919">
                  <c:v>1.3560000000000001</c:v>
                </c:pt>
                <c:pt idx="920">
                  <c:v>1.512</c:v>
                </c:pt>
                <c:pt idx="921">
                  <c:v>1.7070000000000001</c:v>
                </c:pt>
                <c:pt idx="922">
                  <c:v>0.02</c:v>
                </c:pt>
                <c:pt idx="923">
                  <c:v>2.3E-2</c:v>
                </c:pt>
                <c:pt idx="924">
                  <c:v>1.133</c:v>
                </c:pt>
                <c:pt idx="925">
                  <c:v>0</c:v>
                </c:pt>
                <c:pt idx="926">
                  <c:v>0.41</c:v>
                </c:pt>
                <c:pt idx="927">
                  <c:v>0</c:v>
                </c:pt>
                <c:pt idx="928">
                  <c:v>0.123</c:v>
                </c:pt>
                <c:pt idx="929">
                  <c:v>48.11</c:v>
                </c:pt>
                <c:pt idx="930">
                  <c:v>2.544</c:v>
                </c:pt>
                <c:pt idx="931">
                  <c:v>0.44500000000000001</c:v>
                </c:pt>
                <c:pt idx="932">
                  <c:v>0</c:v>
                </c:pt>
                <c:pt idx="933">
                  <c:v>5.0000000000000001E-3</c:v>
                </c:pt>
                <c:pt idx="934">
                  <c:v>12.428000000000001</c:v>
                </c:pt>
                <c:pt idx="935">
                  <c:v>18.462</c:v>
                </c:pt>
                <c:pt idx="936">
                  <c:v>5.1840000000000002</c:v>
                </c:pt>
                <c:pt idx="937">
                  <c:v>1E-3</c:v>
                </c:pt>
                <c:pt idx="938">
                  <c:v>0</c:v>
                </c:pt>
                <c:pt idx="939">
                  <c:v>4.7439999999999998</c:v>
                </c:pt>
                <c:pt idx="940">
                  <c:v>9.7000000000000003E-2</c:v>
                </c:pt>
                <c:pt idx="941">
                  <c:v>0.13400000000000001</c:v>
                </c:pt>
                <c:pt idx="942">
                  <c:v>4.0000000000000001E-3</c:v>
                </c:pt>
                <c:pt idx="943">
                  <c:v>1.4999999999999999E-2</c:v>
                </c:pt>
                <c:pt idx="944">
                  <c:v>8.0190000000000001</c:v>
                </c:pt>
                <c:pt idx="945">
                  <c:v>5.2670000000000003</c:v>
                </c:pt>
                <c:pt idx="946">
                  <c:v>18.266999999999999</c:v>
                </c:pt>
                <c:pt idx="947">
                  <c:v>7.0000000000000001E-3</c:v>
                </c:pt>
                <c:pt idx="948">
                  <c:v>0</c:v>
                </c:pt>
                <c:pt idx="949">
                  <c:v>0</c:v>
                </c:pt>
                <c:pt idx="950">
                  <c:v>2.0179999999999998</c:v>
                </c:pt>
                <c:pt idx="951">
                  <c:v>7.9000000000000001E-2</c:v>
                </c:pt>
                <c:pt idx="952">
                  <c:v>5.2279999999999998</c:v>
                </c:pt>
                <c:pt idx="953">
                  <c:v>1.8009999999999999</c:v>
                </c:pt>
                <c:pt idx="954">
                  <c:v>0.55400000000000005</c:v>
                </c:pt>
                <c:pt idx="955">
                  <c:v>6.2679999999999998</c:v>
                </c:pt>
                <c:pt idx="956">
                  <c:v>0.21099999999999999</c:v>
                </c:pt>
                <c:pt idx="957">
                  <c:v>0</c:v>
                </c:pt>
                <c:pt idx="958">
                  <c:v>0</c:v>
                </c:pt>
                <c:pt idx="959">
                  <c:v>0.62</c:v>
                </c:pt>
                <c:pt idx="960">
                  <c:v>1.1419999999999999</c:v>
                </c:pt>
                <c:pt idx="961">
                  <c:v>0</c:v>
                </c:pt>
                <c:pt idx="962">
                  <c:v>0</c:v>
                </c:pt>
                <c:pt idx="963">
                  <c:v>6.3E-2</c:v>
                </c:pt>
                <c:pt idx="964">
                  <c:v>18.146999999999998</c:v>
                </c:pt>
                <c:pt idx="965">
                  <c:v>0</c:v>
                </c:pt>
                <c:pt idx="966">
                  <c:v>0</c:v>
                </c:pt>
                <c:pt idx="967">
                  <c:v>2.9809999999999999</c:v>
                </c:pt>
                <c:pt idx="968">
                  <c:v>6.7000000000000004E-2</c:v>
                </c:pt>
                <c:pt idx="969">
                  <c:v>0.75</c:v>
                </c:pt>
                <c:pt idx="970">
                  <c:v>5.234</c:v>
                </c:pt>
                <c:pt idx="971">
                  <c:v>15.432</c:v>
                </c:pt>
                <c:pt idx="972">
                  <c:v>6.0000000000000001E-3</c:v>
                </c:pt>
                <c:pt idx="973">
                  <c:v>6.0000000000000001E-3</c:v>
                </c:pt>
                <c:pt idx="974">
                  <c:v>5.3999999999999999E-2</c:v>
                </c:pt>
                <c:pt idx="975">
                  <c:v>11.818</c:v>
                </c:pt>
                <c:pt idx="976">
                  <c:v>3.7559999999999998</c:v>
                </c:pt>
                <c:pt idx="977">
                  <c:v>16.227</c:v>
                </c:pt>
                <c:pt idx="978">
                  <c:v>0.59799999999999998</c:v>
                </c:pt>
                <c:pt idx="979">
                  <c:v>8.9999999999999993E-3</c:v>
                </c:pt>
                <c:pt idx="980">
                  <c:v>5.0000000000000001E-3</c:v>
                </c:pt>
                <c:pt idx="981">
                  <c:v>1.2999999999999999E-2</c:v>
                </c:pt>
                <c:pt idx="982">
                  <c:v>4.0000000000000001E-3</c:v>
                </c:pt>
                <c:pt idx="983">
                  <c:v>0.995</c:v>
                </c:pt>
                <c:pt idx="984">
                  <c:v>2.4460000000000002</c:v>
                </c:pt>
                <c:pt idx="985">
                  <c:v>3.52</c:v>
                </c:pt>
                <c:pt idx="986">
                  <c:v>0.192</c:v>
                </c:pt>
                <c:pt idx="987">
                  <c:v>9.1880000000000006</c:v>
                </c:pt>
                <c:pt idx="988">
                  <c:v>2.605</c:v>
                </c:pt>
                <c:pt idx="989">
                  <c:v>1.2E-2</c:v>
                </c:pt>
                <c:pt idx="990">
                  <c:v>8.0779999999999994</c:v>
                </c:pt>
                <c:pt idx="991">
                  <c:v>1.405</c:v>
                </c:pt>
                <c:pt idx="992">
                  <c:v>1.7000000000000001E-2</c:v>
                </c:pt>
                <c:pt idx="993">
                  <c:v>1.2E-2</c:v>
                </c:pt>
                <c:pt idx="994">
                  <c:v>1.4E-2</c:v>
                </c:pt>
                <c:pt idx="995">
                  <c:v>0.115</c:v>
                </c:pt>
                <c:pt idx="996">
                  <c:v>1.2E-2</c:v>
                </c:pt>
                <c:pt idx="997">
                  <c:v>1.9E-2</c:v>
                </c:pt>
                <c:pt idx="998">
                  <c:v>1.7999999999999999E-2</c:v>
                </c:pt>
                <c:pt idx="999">
                  <c:v>5.1999999999999998E-2</c:v>
                </c:pt>
                <c:pt idx="1000">
                  <c:v>3.5999999999999997E-2</c:v>
                </c:pt>
                <c:pt idx="1001">
                  <c:v>0.10100000000000001</c:v>
                </c:pt>
                <c:pt idx="1002">
                  <c:v>0.20899999999999999</c:v>
                </c:pt>
                <c:pt idx="1003">
                  <c:v>7.0000000000000001E-3</c:v>
                </c:pt>
                <c:pt idx="1004">
                  <c:v>0</c:v>
                </c:pt>
                <c:pt idx="1005">
                  <c:v>5.8999999999999997E-2</c:v>
                </c:pt>
                <c:pt idx="1006">
                  <c:v>0</c:v>
                </c:pt>
                <c:pt idx="1007">
                  <c:v>0</c:v>
                </c:pt>
                <c:pt idx="1008">
                  <c:v>1.363</c:v>
                </c:pt>
                <c:pt idx="1009">
                  <c:v>0.191</c:v>
                </c:pt>
                <c:pt idx="1010">
                  <c:v>0</c:v>
                </c:pt>
                <c:pt idx="1011">
                  <c:v>4.2969999999999997</c:v>
                </c:pt>
                <c:pt idx="1012">
                  <c:v>1.07</c:v>
                </c:pt>
                <c:pt idx="1013">
                  <c:v>8.6340000000000003</c:v>
                </c:pt>
                <c:pt idx="1014">
                  <c:v>1.0529999999999999</c:v>
                </c:pt>
                <c:pt idx="1015">
                  <c:v>23.957000000000001</c:v>
                </c:pt>
                <c:pt idx="1016">
                  <c:v>4.0090000000000003</c:v>
                </c:pt>
                <c:pt idx="1017">
                  <c:v>0.66800000000000004</c:v>
                </c:pt>
                <c:pt idx="1018">
                  <c:v>0.47199999999999998</c:v>
                </c:pt>
                <c:pt idx="1019">
                  <c:v>10.476000000000001</c:v>
                </c:pt>
                <c:pt idx="1020">
                  <c:v>11.362</c:v>
                </c:pt>
                <c:pt idx="1021">
                  <c:v>4.2240000000000002</c:v>
                </c:pt>
                <c:pt idx="1022">
                  <c:v>1.6E-2</c:v>
                </c:pt>
                <c:pt idx="1023">
                  <c:v>0</c:v>
                </c:pt>
                <c:pt idx="1024">
                  <c:v>0</c:v>
                </c:pt>
                <c:pt idx="1025">
                  <c:v>0.56699999999999995</c:v>
                </c:pt>
                <c:pt idx="1026">
                  <c:v>1.528</c:v>
                </c:pt>
                <c:pt idx="1027">
                  <c:v>0.64600000000000002</c:v>
                </c:pt>
                <c:pt idx="1028">
                  <c:v>0</c:v>
                </c:pt>
                <c:pt idx="1029">
                  <c:v>1.0429999999999999</c:v>
                </c:pt>
                <c:pt idx="1030">
                  <c:v>0.34399999999999997</c:v>
                </c:pt>
                <c:pt idx="1031">
                  <c:v>8.9999999999999993E-3</c:v>
                </c:pt>
                <c:pt idx="1032">
                  <c:v>8.6999999999999994E-2</c:v>
                </c:pt>
                <c:pt idx="1033">
                  <c:v>1E-3</c:v>
                </c:pt>
                <c:pt idx="1034">
                  <c:v>0</c:v>
                </c:pt>
                <c:pt idx="1035">
                  <c:v>0</c:v>
                </c:pt>
                <c:pt idx="1036">
                  <c:v>16.55</c:v>
                </c:pt>
                <c:pt idx="1037">
                  <c:v>5.093</c:v>
                </c:pt>
                <c:pt idx="1038">
                  <c:v>7.0679999999999996</c:v>
                </c:pt>
                <c:pt idx="1039">
                  <c:v>1.4999999999999999E-2</c:v>
                </c:pt>
                <c:pt idx="1040">
                  <c:v>0.53100000000000003</c:v>
                </c:pt>
                <c:pt idx="1041">
                  <c:v>4.0000000000000001E-3</c:v>
                </c:pt>
                <c:pt idx="1042">
                  <c:v>2.012</c:v>
                </c:pt>
                <c:pt idx="1043">
                  <c:v>2.8359999999999999</c:v>
                </c:pt>
                <c:pt idx="1044">
                  <c:v>3.0000000000000001E-3</c:v>
                </c:pt>
                <c:pt idx="1045">
                  <c:v>0.19900000000000001</c:v>
                </c:pt>
                <c:pt idx="1046">
                  <c:v>0.65500000000000003</c:v>
                </c:pt>
                <c:pt idx="1047">
                  <c:v>0.42499999999999999</c:v>
                </c:pt>
                <c:pt idx="1048">
                  <c:v>1.2999999999999999E-2</c:v>
                </c:pt>
                <c:pt idx="1049">
                  <c:v>1.1379999999999999</c:v>
                </c:pt>
                <c:pt idx="1050">
                  <c:v>1.099</c:v>
                </c:pt>
                <c:pt idx="1051">
                  <c:v>0.32900000000000001</c:v>
                </c:pt>
                <c:pt idx="1052">
                  <c:v>5.766</c:v>
                </c:pt>
                <c:pt idx="1053">
                  <c:v>0</c:v>
                </c:pt>
                <c:pt idx="1054">
                  <c:v>0</c:v>
                </c:pt>
                <c:pt idx="1055">
                  <c:v>0</c:v>
                </c:pt>
                <c:pt idx="1056">
                  <c:v>3.6999999999999998E-2</c:v>
                </c:pt>
                <c:pt idx="1057">
                  <c:v>6.5</c:v>
                </c:pt>
                <c:pt idx="1058">
                  <c:v>5.8440000000000003</c:v>
                </c:pt>
                <c:pt idx="1059">
                  <c:v>0</c:v>
                </c:pt>
                <c:pt idx="1060">
                  <c:v>1E-3</c:v>
                </c:pt>
                <c:pt idx="1061">
                  <c:v>2.9009999999999998</c:v>
                </c:pt>
                <c:pt idx="1062">
                  <c:v>0.217</c:v>
                </c:pt>
                <c:pt idx="1063">
                  <c:v>8.0000000000000002E-3</c:v>
                </c:pt>
                <c:pt idx="1064">
                  <c:v>0</c:v>
                </c:pt>
                <c:pt idx="1065">
                  <c:v>8.0190000000000001</c:v>
                </c:pt>
                <c:pt idx="1066">
                  <c:v>0.96199999999999997</c:v>
                </c:pt>
                <c:pt idx="1067">
                  <c:v>0</c:v>
                </c:pt>
                <c:pt idx="1068">
                  <c:v>1.585</c:v>
                </c:pt>
                <c:pt idx="1069">
                  <c:v>5.0999999999999997E-2</c:v>
                </c:pt>
                <c:pt idx="1070">
                  <c:v>2.4E-2</c:v>
                </c:pt>
                <c:pt idx="1071">
                  <c:v>3.4</c:v>
                </c:pt>
                <c:pt idx="1072">
                  <c:v>13.784000000000001</c:v>
                </c:pt>
                <c:pt idx="1073">
                  <c:v>6.2E-2</c:v>
                </c:pt>
                <c:pt idx="1074">
                  <c:v>8.1349999999999998</c:v>
                </c:pt>
                <c:pt idx="1075">
                  <c:v>17.27</c:v>
                </c:pt>
                <c:pt idx="1076">
                  <c:v>2.1309999999999998</c:v>
                </c:pt>
                <c:pt idx="1077">
                  <c:v>0.27400000000000002</c:v>
                </c:pt>
                <c:pt idx="1078">
                  <c:v>0</c:v>
                </c:pt>
                <c:pt idx="1079">
                  <c:v>0</c:v>
                </c:pt>
                <c:pt idx="1080">
                  <c:v>3.6999999999999998E-2</c:v>
                </c:pt>
                <c:pt idx="1081">
                  <c:v>0.253</c:v>
                </c:pt>
                <c:pt idx="1082">
                  <c:v>2E-3</c:v>
                </c:pt>
                <c:pt idx="1083">
                  <c:v>5.0999999999999997E-2</c:v>
                </c:pt>
                <c:pt idx="1084">
                  <c:v>0.88100000000000001</c:v>
                </c:pt>
                <c:pt idx="1085">
                  <c:v>1.087</c:v>
                </c:pt>
                <c:pt idx="1086">
                  <c:v>0.05</c:v>
                </c:pt>
                <c:pt idx="1087">
                  <c:v>3.3180000000000001</c:v>
                </c:pt>
                <c:pt idx="1088">
                  <c:v>3.3000000000000002E-2</c:v>
                </c:pt>
                <c:pt idx="1089">
                  <c:v>4.367</c:v>
                </c:pt>
                <c:pt idx="1090">
                  <c:v>0</c:v>
                </c:pt>
                <c:pt idx="1091">
                  <c:v>0.45300000000000001</c:v>
                </c:pt>
                <c:pt idx="1092">
                  <c:v>3.1E-2</c:v>
                </c:pt>
                <c:pt idx="1093">
                  <c:v>4.5810000000000004</c:v>
                </c:pt>
                <c:pt idx="1094">
                  <c:v>3.14</c:v>
                </c:pt>
                <c:pt idx="1095">
                  <c:v>2.8180000000000001</c:v>
                </c:pt>
                <c:pt idx="1096">
                  <c:v>2.2120000000000002</c:v>
                </c:pt>
                <c:pt idx="1097">
                  <c:v>5.8330000000000002</c:v>
                </c:pt>
                <c:pt idx="1098">
                  <c:v>0.36199999999999999</c:v>
                </c:pt>
                <c:pt idx="1099">
                  <c:v>5.0000000000000001E-3</c:v>
                </c:pt>
                <c:pt idx="1100">
                  <c:v>0</c:v>
                </c:pt>
                <c:pt idx="1101">
                  <c:v>0</c:v>
                </c:pt>
                <c:pt idx="1102">
                  <c:v>7.6999999999999999E-2</c:v>
                </c:pt>
                <c:pt idx="1103">
                  <c:v>0.03</c:v>
                </c:pt>
                <c:pt idx="1104">
                  <c:v>3.6999999999999998E-2</c:v>
                </c:pt>
                <c:pt idx="1105">
                  <c:v>1.4179999999999999</c:v>
                </c:pt>
                <c:pt idx="1106">
                  <c:v>2.6949999999999998</c:v>
                </c:pt>
                <c:pt idx="1107">
                  <c:v>1E-3</c:v>
                </c:pt>
                <c:pt idx="1108">
                  <c:v>0</c:v>
                </c:pt>
                <c:pt idx="1109">
                  <c:v>0</c:v>
                </c:pt>
                <c:pt idx="1110">
                  <c:v>0</c:v>
                </c:pt>
                <c:pt idx="1111">
                  <c:v>0</c:v>
                </c:pt>
                <c:pt idx="1112">
                  <c:v>14.173</c:v>
                </c:pt>
                <c:pt idx="1113">
                  <c:v>0.29499999999999998</c:v>
                </c:pt>
                <c:pt idx="1114">
                  <c:v>3.2000000000000001E-2</c:v>
                </c:pt>
                <c:pt idx="1115">
                  <c:v>0.01</c:v>
                </c:pt>
                <c:pt idx="1116">
                  <c:v>0.03</c:v>
                </c:pt>
                <c:pt idx="1117">
                  <c:v>2E-3</c:v>
                </c:pt>
                <c:pt idx="1118">
                  <c:v>0</c:v>
                </c:pt>
                <c:pt idx="1119">
                  <c:v>0</c:v>
                </c:pt>
                <c:pt idx="1120">
                  <c:v>0.11799999999999999</c:v>
                </c:pt>
                <c:pt idx="1121">
                  <c:v>4.7160000000000002</c:v>
                </c:pt>
                <c:pt idx="1122">
                  <c:v>0</c:v>
                </c:pt>
                <c:pt idx="1123">
                  <c:v>7.141</c:v>
                </c:pt>
                <c:pt idx="1124">
                  <c:v>0.998</c:v>
                </c:pt>
                <c:pt idx="1125">
                  <c:v>2.59</c:v>
                </c:pt>
                <c:pt idx="1126">
                  <c:v>0.90600000000000003</c:v>
                </c:pt>
                <c:pt idx="1127">
                  <c:v>1.0980000000000001</c:v>
                </c:pt>
                <c:pt idx="1128">
                  <c:v>2.3410000000000002</c:v>
                </c:pt>
                <c:pt idx="1129">
                  <c:v>16.189</c:v>
                </c:pt>
                <c:pt idx="1130">
                  <c:v>1.5569999999999999</c:v>
                </c:pt>
                <c:pt idx="1131">
                  <c:v>0.36199999999999999</c:v>
                </c:pt>
                <c:pt idx="1132">
                  <c:v>8.2569999999999997</c:v>
                </c:pt>
                <c:pt idx="1133">
                  <c:v>0.05</c:v>
                </c:pt>
                <c:pt idx="1134">
                  <c:v>0</c:v>
                </c:pt>
                <c:pt idx="1135">
                  <c:v>2E-3</c:v>
                </c:pt>
                <c:pt idx="1136">
                  <c:v>5.1719999999999997</c:v>
                </c:pt>
                <c:pt idx="1137">
                  <c:v>5.5960000000000001</c:v>
                </c:pt>
                <c:pt idx="1138">
                  <c:v>0.122</c:v>
                </c:pt>
                <c:pt idx="1139">
                  <c:v>0</c:v>
                </c:pt>
                <c:pt idx="1140">
                  <c:v>0</c:v>
                </c:pt>
                <c:pt idx="1141">
                  <c:v>0</c:v>
                </c:pt>
                <c:pt idx="1142">
                  <c:v>0</c:v>
                </c:pt>
                <c:pt idx="1143">
                  <c:v>1E-3</c:v>
                </c:pt>
                <c:pt idx="1144">
                  <c:v>1.218</c:v>
                </c:pt>
                <c:pt idx="1145">
                  <c:v>4.67</c:v>
                </c:pt>
                <c:pt idx="1146">
                  <c:v>0.873</c:v>
                </c:pt>
                <c:pt idx="1147">
                  <c:v>7.0000000000000001E-3</c:v>
                </c:pt>
                <c:pt idx="1148">
                  <c:v>8.9999999999999993E-3</c:v>
                </c:pt>
                <c:pt idx="1149">
                  <c:v>0.55700000000000005</c:v>
                </c:pt>
                <c:pt idx="1150">
                  <c:v>0</c:v>
                </c:pt>
                <c:pt idx="1151">
                  <c:v>1.0609999999999999</c:v>
                </c:pt>
                <c:pt idx="1152">
                  <c:v>2.8079999999999998</c:v>
                </c:pt>
                <c:pt idx="1153">
                  <c:v>1.6E-2</c:v>
                </c:pt>
                <c:pt idx="1154">
                  <c:v>0.84699999999999998</c:v>
                </c:pt>
                <c:pt idx="1155">
                  <c:v>0</c:v>
                </c:pt>
                <c:pt idx="1156">
                  <c:v>4.12</c:v>
                </c:pt>
                <c:pt idx="1157">
                  <c:v>0</c:v>
                </c:pt>
                <c:pt idx="1158">
                  <c:v>0.36599999999999999</c:v>
                </c:pt>
                <c:pt idx="1159">
                  <c:v>0.94099999999999995</c:v>
                </c:pt>
                <c:pt idx="1160">
                  <c:v>4.4809999999999999</c:v>
                </c:pt>
                <c:pt idx="1161">
                  <c:v>5.0000000000000001E-3</c:v>
                </c:pt>
                <c:pt idx="1162">
                  <c:v>2.3E-2</c:v>
                </c:pt>
                <c:pt idx="1163">
                  <c:v>0</c:v>
                </c:pt>
                <c:pt idx="1164">
                  <c:v>0.125</c:v>
                </c:pt>
                <c:pt idx="1165">
                  <c:v>3.0449999999999999</c:v>
                </c:pt>
                <c:pt idx="1166">
                  <c:v>0.26300000000000001</c:v>
                </c:pt>
                <c:pt idx="1167">
                  <c:v>1.0609999999999999</c:v>
                </c:pt>
                <c:pt idx="1168">
                  <c:v>0.87</c:v>
                </c:pt>
                <c:pt idx="1169">
                  <c:v>8.4030000000000005</c:v>
                </c:pt>
                <c:pt idx="1170">
                  <c:v>8.5839999999999996</c:v>
                </c:pt>
                <c:pt idx="1171">
                  <c:v>0</c:v>
                </c:pt>
                <c:pt idx="1172">
                  <c:v>0</c:v>
                </c:pt>
                <c:pt idx="1173">
                  <c:v>0</c:v>
                </c:pt>
                <c:pt idx="1174">
                  <c:v>0.27700000000000002</c:v>
                </c:pt>
                <c:pt idx="1175">
                  <c:v>4.2939999999999996</c:v>
                </c:pt>
                <c:pt idx="1176">
                  <c:v>0.11700000000000001</c:v>
                </c:pt>
                <c:pt idx="1177">
                  <c:v>0</c:v>
                </c:pt>
                <c:pt idx="1178">
                  <c:v>0</c:v>
                </c:pt>
                <c:pt idx="1179">
                  <c:v>0</c:v>
                </c:pt>
                <c:pt idx="1180">
                  <c:v>4.1079999999999997</c:v>
                </c:pt>
                <c:pt idx="1181">
                  <c:v>5.2</c:v>
                </c:pt>
                <c:pt idx="1182">
                  <c:v>5.1920000000000002</c:v>
                </c:pt>
                <c:pt idx="1183">
                  <c:v>0.161</c:v>
                </c:pt>
                <c:pt idx="1184">
                  <c:v>3.0000000000000001E-3</c:v>
                </c:pt>
                <c:pt idx="1185">
                  <c:v>4.556</c:v>
                </c:pt>
                <c:pt idx="1186">
                  <c:v>1.875</c:v>
                </c:pt>
                <c:pt idx="1187">
                  <c:v>0</c:v>
                </c:pt>
                <c:pt idx="1188">
                  <c:v>4.0000000000000001E-3</c:v>
                </c:pt>
                <c:pt idx="1189">
                  <c:v>1.98</c:v>
                </c:pt>
                <c:pt idx="1190">
                  <c:v>0.38500000000000001</c:v>
                </c:pt>
                <c:pt idx="1191">
                  <c:v>0</c:v>
                </c:pt>
                <c:pt idx="1192">
                  <c:v>0</c:v>
                </c:pt>
                <c:pt idx="1193">
                  <c:v>0</c:v>
                </c:pt>
                <c:pt idx="1194">
                  <c:v>0</c:v>
                </c:pt>
                <c:pt idx="1195">
                  <c:v>0.28299999999999997</c:v>
                </c:pt>
                <c:pt idx="1196">
                  <c:v>5.6749999999999998</c:v>
                </c:pt>
                <c:pt idx="1197">
                  <c:v>5.2999999999999999E-2</c:v>
                </c:pt>
                <c:pt idx="1198">
                  <c:v>12.359</c:v>
                </c:pt>
                <c:pt idx="1199">
                  <c:v>18.074000000000002</c:v>
                </c:pt>
                <c:pt idx="1200">
                  <c:v>0</c:v>
                </c:pt>
                <c:pt idx="1201">
                  <c:v>0.57599999999999996</c:v>
                </c:pt>
                <c:pt idx="1202">
                  <c:v>1E-3</c:v>
                </c:pt>
                <c:pt idx="1203">
                  <c:v>4.0199999999999996</c:v>
                </c:pt>
                <c:pt idx="1204">
                  <c:v>0.33300000000000002</c:v>
                </c:pt>
                <c:pt idx="1205">
                  <c:v>0.28100000000000003</c:v>
                </c:pt>
                <c:pt idx="1206">
                  <c:v>2E-3</c:v>
                </c:pt>
                <c:pt idx="1207">
                  <c:v>0</c:v>
                </c:pt>
                <c:pt idx="1208">
                  <c:v>0</c:v>
                </c:pt>
                <c:pt idx="1209">
                  <c:v>0</c:v>
                </c:pt>
                <c:pt idx="1210">
                  <c:v>0</c:v>
                </c:pt>
                <c:pt idx="1211">
                  <c:v>0.29699999999999999</c:v>
                </c:pt>
                <c:pt idx="1212">
                  <c:v>0</c:v>
                </c:pt>
                <c:pt idx="1213">
                  <c:v>0</c:v>
                </c:pt>
                <c:pt idx="1214">
                  <c:v>0</c:v>
                </c:pt>
                <c:pt idx="1215">
                  <c:v>15.1</c:v>
                </c:pt>
                <c:pt idx="1216">
                  <c:v>5.9249999999999998</c:v>
                </c:pt>
                <c:pt idx="1217">
                  <c:v>7.3230000000000004</c:v>
                </c:pt>
                <c:pt idx="1218">
                  <c:v>1.776</c:v>
                </c:pt>
                <c:pt idx="1219">
                  <c:v>1.577</c:v>
                </c:pt>
                <c:pt idx="1220">
                  <c:v>0.33800000000000002</c:v>
                </c:pt>
                <c:pt idx="1221">
                  <c:v>4.9290000000000003</c:v>
                </c:pt>
                <c:pt idx="1222">
                  <c:v>0.629</c:v>
                </c:pt>
                <c:pt idx="1223">
                  <c:v>0.83699999999999997</c:v>
                </c:pt>
                <c:pt idx="1224">
                  <c:v>0.496</c:v>
                </c:pt>
                <c:pt idx="1225">
                  <c:v>3.9729999999999999</c:v>
                </c:pt>
                <c:pt idx="1226">
                  <c:v>0.13</c:v>
                </c:pt>
                <c:pt idx="1227">
                  <c:v>4.0000000000000001E-3</c:v>
                </c:pt>
                <c:pt idx="1228">
                  <c:v>32.363</c:v>
                </c:pt>
                <c:pt idx="1229">
                  <c:v>11.151999999999999</c:v>
                </c:pt>
                <c:pt idx="1230">
                  <c:v>0.82299999999999995</c:v>
                </c:pt>
                <c:pt idx="1231">
                  <c:v>9.0999999999999998E-2</c:v>
                </c:pt>
                <c:pt idx="1232">
                  <c:v>0.01</c:v>
                </c:pt>
                <c:pt idx="1233">
                  <c:v>1.3939999999999999</c:v>
                </c:pt>
                <c:pt idx="1234">
                  <c:v>9.7140000000000004</c:v>
                </c:pt>
                <c:pt idx="1235">
                  <c:v>1.143</c:v>
                </c:pt>
                <c:pt idx="1236">
                  <c:v>5.03</c:v>
                </c:pt>
                <c:pt idx="1237">
                  <c:v>2.0579999999999998</c:v>
                </c:pt>
                <c:pt idx="1238">
                  <c:v>0.04</c:v>
                </c:pt>
                <c:pt idx="1239">
                  <c:v>1E-3</c:v>
                </c:pt>
                <c:pt idx="1240">
                  <c:v>1.6E-2</c:v>
                </c:pt>
                <c:pt idx="1241">
                  <c:v>12.208</c:v>
                </c:pt>
                <c:pt idx="1242">
                  <c:v>4.9880000000000004</c:v>
                </c:pt>
                <c:pt idx="1243">
                  <c:v>1.3380000000000001</c:v>
                </c:pt>
                <c:pt idx="1244">
                  <c:v>0.74099999999999999</c:v>
                </c:pt>
                <c:pt idx="1245">
                  <c:v>18.638000000000002</c:v>
                </c:pt>
                <c:pt idx="1246">
                  <c:v>10.555</c:v>
                </c:pt>
                <c:pt idx="1247">
                  <c:v>13.877000000000001</c:v>
                </c:pt>
                <c:pt idx="1248">
                  <c:v>38.792999999999999</c:v>
                </c:pt>
                <c:pt idx="1249">
                  <c:v>5.6840000000000002</c:v>
                </c:pt>
                <c:pt idx="1250">
                  <c:v>1.589</c:v>
                </c:pt>
                <c:pt idx="1251">
                  <c:v>0</c:v>
                </c:pt>
                <c:pt idx="1252">
                  <c:v>5.7480000000000002</c:v>
                </c:pt>
                <c:pt idx="1253">
                  <c:v>1.609</c:v>
                </c:pt>
                <c:pt idx="1254">
                  <c:v>10.856999999999999</c:v>
                </c:pt>
                <c:pt idx="1255">
                  <c:v>0.185</c:v>
                </c:pt>
                <c:pt idx="1256">
                  <c:v>0</c:v>
                </c:pt>
                <c:pt idx="1257">
                  <c:v>0</c:v>
                </c:pt>
                <c:pt idx="1258">
                  <c:v>0.17100000000000001</c:v>
                </c:pt>
                <c:pt idx="1259">
                  <c:v>14.659000000000001</c:v>
                </c:pt>
                <c:pt idx="1260">
                  <c:v>6.28</c:v>
                </c:pt>
                <c:pt idx="1261">
                  <c:v>0.18</c:v>
                </c:pt>
                <c:pt idx="1262">
                  <c:v>5.5659999999999998</c:v>
                </c:pt>
                <c:pt idx="1263">
                  <c:v>0.307</c:v>
                </c:pt>
                <c:pt idx="1264">
                  <c:v>7.6740000000000004</c:v>
                </c:pt>
                <c:pt idx="1265">
                  <c:v>6.7939999999999996</c:v>
                </c:pt>
                <c:pt idx="1266">
                  <c:v>11.500999999999999</c:v>
                </c:pt>
                <c:pt idx="1267">
                  <c:v>1.6910000000000001</c:v>
                </c:pt>
                <c:pt idx="1268">
                  <c:v>4.0000000000000001E-3</c:v>
                </c:pt>
                <c:pt idx="1269">
                  <c:v>0</c:v>
                </c:pt>
                <c:pt idx="1270">
                  <c:v>0</c:v>
                </c:pt>
                <c:pt idx="1271">
                  <c:v>2.7629999999999999</c:v>
                </c:pt>
                <c:pt idx="1272">
                  <c:v>7.0000000000000001E-3</c:v>
                </c:pt>
                <c:pt idx="1273">
                  <c:v>0</c:v>
                </c:pt>
                <c:pt idx="1274">
                  <c:v>0</c:v>
                </c:pt>
                <c:pt idx="1275">
                  <c:v>0</c:v>
                </c:pt>
                <c:pt idx="1276">
                  <c:v>0.84699999999999998</c:v>
                </c:pt>
                <c:pt idx="1277">
                  <c:v>0</c:v>
                </c:pt>
                <c:pt idx="1278">
                  <c:v>0</c:v>
                </c:pt>
                <c:pt idx="1279">
                  <c:v>0.10100000000000001</c:v>
                </c:pt>
                <c:pt idx="1280">
                  <c:v>49.625</c:v>
                </c:pt>
                <c:pt idx="1281">
                  <c:v>29.567</c:v>
                </c:pt>
                <c:pt idx="1282">
                  <c:v>2.9220000000000002</c:v>
                </c:pt>
                <c:pt idx="1283">
                  <c:v>0</c:v>
                </c:pt>
                <c:pt idx="1284">
                  <c:v>1.0999999999999999E-2</c:v>
                </c:pt>
                <c:pt idx="1285">
                  <c:v>0</c:v>
                </c:pt>
                <c:pt idx="1286">
                  <c:v>0</c:v>
                </c:pt>
                <c:pt idx="1287">
                  <c:v>0</c:v>
                </c:pt>
                <c:pt idx="1288">
                  <c:v>0.17100000000000001</c:v>
                </c:pt>
                <c:pt idx="1289">
                  <c:v>8.8320000000000007</c:v>
                </c:pt>
                <c:pt idx="1290">
                  <c:v>0</c:v>
                </c:pt>
                <c:pt idx="1291">
                  <c:v>8.2439999999999998</c:v>
                </c:pt>
                <c:pt idx="1292">
                  <c:v>8.0000000000000002E-3</c:v>
                </c:pt>
                <c:pt idx="1293">
                  <c:v>48.905000000000001</c:v>
                </c:pt>
                <c:pt idx="1294">
                  <c:v>1.911</c:v>
                </c:pt>
                <c:pt idx="1295">
                  <c:v>0</c:v>
                </c:pt>
                <c:pt idx="1296">
                  <c:v>0</c:v>
                </c:pt>
                <c:pt idx="1297">
                  <c:v>0</c:v>
                </c:pt>
                <c:pt idx="1298">
                  <c:v>11.388</c:v>
                </c:pt>
                <c:pt idx="1299">
                  <c:v>16.904</c:v>
                </c:pt>
                <c:pt idx="1300">
                  <c:v>26.905999999999999</c:v>
                </c:pt>
                <c:pt idx="1301">
                  <c:v>1E-3</c:v>
                </c:pt>
                <c:pt idx="1302">
                  <c:v>5.9619999999999997</c:v>
                </c:pt>
                <c:pt idx="1303">
                  <c:v>4.3440000000000003</c:v>
                </c:pt>
                <c:pt idx="1304">
                  <c:v>1.3320000000000001</c:v>
                </c:pt>
                <c:pt idx="1305">
                  <c:v>9.5299999999999994</c:v>
                </c:pt>
                <c:pt idx="1306">
                  <c:v>11.981999999999999</c:v>
                </c:pt>
                <c:pt idx="1307">
                  <c:v>0</c:v>
                </c:pt>
                <c:pt idx="1308">
                  <c:v>0</c:v>
                </c:pt>
                <c:pt idx="1309">
                  <c:v>9.1419999999999995</c:v>
                </c:pt>
                <c:pt idx="1310">
                  <c:v>13.752000000000001</c:v>
                </c:pt>
                <c:pt idx="1311">
                  <c:v>0.12</c:v>
                </c:pt>
                <c:pt idx="1312">
                  <c:v>22.166</c:v>
                </c:pt>
                <c:pt idx="1313">
                  <c:v>5.351</c:v>
                </c:pt>
                <c:pt idx="1314">
                  <c:v>12.779</c:v>
                </c:pt>
                <c:pt idx="1315">
                  <c:v>0.77500000000000002</c:v>
                </c:pt>
                <c:pt idx="1316">
                  <c:v>6.0000000000000001E-3</c:v>
                </c:pt>
                <c:pt idx="1317">
                  <c:v>0</c:v>
                </c:pt>
                <c:pt idx="1318">
                  <c:v>8.7999999999999995E-2</c:v>
                </c:pt>
                <c:pt idx="1319">
                  <c:v>2.97</c:v>
                </c:pt>
                <c:pt idx="1320">
                  <c:v>1.641</c:v>
                </c:pt>
                <c:pt idx="1321">
                  <c:v>0.378</c:v>
                </c:pt>
                <c:pt idx="1322">
                  <c:v>1.6040000000000001</c:v>
                </c:pt>
                <c:pt idx="1323">
                  <c:v>3.6859999999999999</c:v>
                </c:pt>
                <c:pt idx="1324">
                  <c:v>2.8839999999999999</c:v>
                </c:pt>
                <c:pt idx="1325">
                  <c:v>0.112</c:v>
                </c:pt>
                <c:pt idx="1326">
                  <c:v>0.26400000000000001</c:v>
                </c:pt>
                <c:pt idx="1327">
                  <c:v>0</c:v>
                </c:pt>
                <c:pt idx="1328">
                  <c:v>0</c:v>
                </c:pt>
                <c:pt idx="1329">
                  <c:v>0</c:v>
                </c:pt>
                <c:pt idx="1330">
                  <c:v>1.024</c:v>
                </c:pt>
                <c:pt idx="1331">
                  <c:v>19.628</c:v>
                </c:pt>
                <c:pt idx="1332">
                  <c:v>0</c:v>
                </c:pt>
                <c:pt idx="1333">
                  <c:v>0</c:v>
                </c:pt>
                <c:pt idx="1334">
                  <c:v>6.04</c:v>
                </c:pt>
                <c:pt idx="1335">
                  <c:v>8.1189999999999998</c:v>
                </c:pt>
                <c:pt idx="1336">
                  <c:v>1.4430000000000001</c:v>
                </c:pt>
                <c:pt idx="1337">
                  <c:v>12.54</c:v>
                </c:pt>
                <c:pt idx="1338">
                  <c:v>3.4140000000000001</c:v>
                </c:pt>
                <c:pt idx="1339">
                  <c:v>5.0000000000000001E-3</c:v>
                </c:pt>
                <c:pt idx="1340">
                  <c:v>2E-3</c:v>
                </c:pt>
                <c:pt idx="1341">
                  <c:v>0.01</c:v>
                </c:pt>
                <c:pt idx="1342">
                  <c:v>0.14599999999999999</c:v>
                </c:pt>
                <c:pt idx="1343">
                  <c:v>0</c:v>
                </c:pt>
                <c:pt idx="1344">
                  <c:v>0</c:v>
                </c:pt>
                <c:pt idx="1345">
                  <c:v>1.7999999999999999E-2</c:v>
                </c:pt>
                <c:pt idx="1346">
                  <c:v>2.4510000000000001</c:v>
                </c:pt>
                <c:pt idx="1347">
                  <c:v>0.28699999999999998</c:v>
                </c:pt>
                <c:pt idx="1348">
                  <c:v>3.0000000000000001E-3</c:v>
                </c:pt>
                <c:pt idx="1349">
                  <c:v>2E-3</c:v>
                </c:pt>
                <c:pt idx="1350">
                  <c:v>2E-3</c:v>
                </c:pt>
                <c:pt idx="1351">
                  <c:v>6.3579999999999997</c:v>
                </c:pt>
                <c:pt idx="1352">
                  <c:v>5.6000000000000001E-2</c:v>
                </c:pt>
                <c:pt idx="1353">
                  <c:v>0.24399999999999999</c:v>
                </c:pt>
                <c:pt idx="1354">
                  <c:v>1.018</c:v>
                </c:pt>
                <c:pt idx="1355">
                  <c:v>0.94699999999999995</c:v>
                </c:pt>
                <c:pt idx="1356">
                  <c:v>1.4E-2</c:v>
                </c:pt>
                <c:pt idx="1357">
                  <c:v>0</c:v>
                </c:pt>
                <c:pt idx="1358">
                  <c:v>0</c:v>
                </c:pt>
                <c:pt idx="1359">
                  <c:v>2.4E-2</c:v>
                </c:pt>
                <c:pt idx="1360">
                  <c:v>5.1999999999999998E-2</c:v>
                </c:pt>
                <c:pt idx="1361">
                  <c:v>6.0000000000000001E-3</c:v>
                </c:pt>
                <c:pt idx="1362">
                  <c:v>2.9000000000000001E-2</c:v>
                </c:pt>
                <c:pt idx="1363">
                  <c:v>5.734</c:v>
                </c:pt>
                <c:pt idx="1364">
                  <c:v>3.4910000000000001</c:v>
                </c:pt>
                <c:pt idx="1365">
                  <c:v>1.4E-2</c:v>
                </c:pt>
                <c:pt idx="1366">
                  <c:v>1.28</c:v>
                </c:pt>
                <c:pt idx="1367">
                  <c:v>8.9879999999999995</c:v>
                </c:pt>
                <c:pt idx="1368">
                  <c:v>8.9999999999999993E-3</c:v>
                </c:pt>
                <c:pt idx="1369">
                  <c:v>4.6669999999999998</c:v>
                </c:pt>
                <c:pt idx="1370">
                  <c:v>0.47299999999999998</c:v>
                </c:pt>
                <c:pt idx="1371">
                  <c:v>2.5000000000000001E-2</c:v>
                </c:pt>
                <c:pt idx="1372">
                  <c:v>1.2999999999999999E-2</c:v>
                </c:pt>
                <c:pt idx="1373">
                  <c:v>10.468</c:v>
                </c:pt>
                <c:pt idx="1374">
                  <c:v>0.25900000000000001</c:v>
                </c:pt>
                <c:pt idx="1375">
                  <c:v>0.06</c:v>
                </c:pt>
                <c:pt idx="1376">
                  <c:v>2.1999999999999999E-2</c:v>
                </c:pt>
                <c:pt idx="1377">
                  <c:v>3.4000000000000002E-2</c:v>
                </c:pt>
                <c:pt idx="1378">
                  <c:v>6.5000000000000002E-2</c:v>
                </c:pt>
                <c:pt idx="1379">
                  <c:v>3.7999999999999999E-2</c:v>
                </c:pt>
                <c:pt idx="1380">
                  <c:v>3.3000000000000002E-2</c:v>
                </c:pt>
                <c:pt idx="1381">
                  <c:v>2.5000000000000001E-2</c:v>
                </c:pt>
                <c:pt idx="1382">
                  <c:v>1.9E-2</c:v>
                </c:pt>
                <c:pt idx="1383">
                  <c:v>1.6E-2</c:v>
                </c:pt>
                <c:pt idx="1384">
                  <c:v>2.1749999999999998</c:v>
                </c:pt>
                <c:pt idx="1385">
                  <c:v>5.75</c:v>
                </c:pt>
                <c:pt idx="1386">
                  <c:v>0.38</c:v>
                </c:pt>
                <c:pt idx="1387">
                  <c:v>3.7770000000000001</c:v>
                </c:pt>
                <c:pt idx="1388">
                  <c:v>13.279</c:v>
                </c:pt>
                <c:pt idx="1389">
                  <c:v>1.744</c:v>
                </c:pt>
                <c:pt idx="1390">
                  <c:v>1.6E-2</c:v>
                </c:pt>
                <c:pt idx="1391">
                  <c:v>9.8000000000000004E-2</c:v>
                </c:pt>
                <c:pt idx="1392">
                  <c:v>4.7510000000000003</c:v>
                </c:pt>
                <c:pt idx="1393">
                  <c:v>19.623000000000001</c:v>
                </c:pt>
                <c:pt idx="1394">
                  <c:v>0.12</c:v>
                </c:pt>
                <c:pt idx="1395">
                  <c:v>3.5999999999999997E-2</c:v>
                </c:pt>
                <c:pt idx="1396">
                  <c:v>4.8000000000000001E-2</c:v>
                </c:pt>
                <c:pt idx="1397">
                  <c:v>2.1000000000000001E-2</c:v>
                </c:pt>
                <c:pt idx="1398">
                  <c:v>1.9E-2</c:v>
                </c:pt>
                <c:pt idx="1399">
                  <c:v>1.7999999999999999E-2</c:v>
                </c:pt>
                <c:pt idx="1400">
                  <c:v>0.215</c:v>
                </c:pt>
                <c:pt idx="1401">
                  <c:v>1.9E-2</c:v>
                </c:pt>
                <c:pt idx="1402">
                  <c:v>3.6999999999999998E-2</c:v>
                </c:pt>
                <c:pt idx="1403">
                  <c:v>4.1000000000000002E-2</c:v>
                </c:pt>
                <c:pt idx="1404">
                  <c:v>2.1000000000000001E-2</c:v>
                </c:pt>
                <c:pt idx="1405">
                  <c:v>1.4999999999999999E-2</c:v>
                </c:pt>
                <c:pt idx="1406">
                  <c:v>1.524</c:v>
                </c:pt>
                <c:pt idx="1407">
                  <c:v>1.538</c:v>
                </c:pt>
                <c:pt idx="1408">
                  <c:v>1.2E-2</c:v>
                </c:pt>
                <c:pt idx="1409">
                  <c:v>4.2000000000000003E-2</c:v>
                </c:pt>
                <c:pt idx="1410">
                  <c:v>1.0940000000000001</c:v>
                </c:pt>
                <c:pt idx="1411">
                  <c:v>16.341000000000001</c:v>
                </c:pt>
                <c:pt idx="1412">
                  <c:v>2.1999999999999999E-2</c:v>
                </c:pt>
                <c:pt idx="1413">
                  <c:v>4.0000000000000001E-3</c:v>
                </c:pt>
                <c:pt idx="1414">
                  <c:v>1.2E-2</c:v>
                </c:pt>
                <c:pt idx="1415">
                  <c:v>2.2069999999999999</c:v>
                </c:pt>
                <c:pt idx="1416">
                  <c:v>0.35399999999999998</c:v>
                </c:pt>
                <c:pt idx="1417">
                  <c:v>6.3410000000000002</c:v>
                </c:pt>
                <c:pt idx="1418">
                  <c:v>8.6950000000000003</c:v>
                </c:pt>
                <c:pt idx="1419">
                  <c:v>7.0000000000000001E-3</c:v>
                </c:pt>
                <c:pt idx="1420">
                  <c:v>7.4999999999999997E-2</c:v>
                </c:pt>
                <c:pt idx="1421">
                  <c:v>3.6999999999999998E-2</c:v>
                </c:pt>
                <c:pt idx="1422">
                  <c:v>5.4429999999999996</c:v>
                </c:pt>
                <c:pt idx="1423">
                  <c:v>3.024</c:v>
                </c:pt>
                <c:pt idx="1424">
                  <c:v>1.258</c:v>
                </c:pt>
                <c:pt idx="1425">
                  <c:v>6.6829999999999998</c:v>
                </c:pt>
                <c:pt idx="1426">
                  <c:v>0.70799999999999996</c:v>
                </c:pt>
                <c:pt idx="1427">
                  <c:v>5.173</c:v>
                </c:pt>
                <c:pt idx="1428">
                  <c:v>6.8979999999999997</c:v>
                </c:pt>
                <c:pt idx="1429">
                  <c:v>1.0980000000000001</c:v>
                </c:pt>
                <c:pt idx="1430">
                  <c:v>7.2240000000000002</c:v>
                </c:pt>
                <c:pt idx="1431">
                  <c:v>3.14</c:v>
                </c:pt>
                <c:pt idx="1432">
                  <c:v>1.702</c:v>
                </c:pt>
                <c:pt idx="1433">
                  <c:v>1.0999999999999999E-2</c:v>
                </c:pt>
                <c:pt idx="1434">
                  <c:v>3.0000000000000001E-3</c:v>
                </c:pt>
                <c:pt idx="1435">
                  <c:v>1.9690000000000001</c:v>
                </c:pt>
                <c:pt idx="1436">
                  <c:v>3.7090000000000001</c:v>
                </c:pt>
                <c:pt idx="1437">
                  <c:v>0.436</c:v>
                </c:pt>
                <c:pt idx="1438">
                  <c:v>9.0280000000000005</c:v>
                </c:pt>
                <c:pt idx="1439">
                  <c:v>5.4379999999999997</c:v>
                </c:pt>
                <c:pt idx="1440">
                  <c:v>8.2840000000000007</c:v>
                </c:pt>
                <c:pt idx="1441">
                  <c:v>6.6</c:v>
                </c:pt>
                <c:pt idx="1442">
                  <c:v>5.2149999999999999</c:v>
                </c:pt>
                <c:pt idx="1443">
                  <c:v>6.8090000000000002</c:v>
                </c:pt>
                <c:pt idx="1444">
                  <c:v>7.8150000000000004</c:v>
                </c:pt>
                <c:pt idx="1445">
                  <c:v>2.351</c:v>
                </c:pt>
                <c:pt idx="1446">
                  <c:v>1.778</c:v>
                </c:pt>
                <c:pt idx="1447">
                  <c:v>0.33600000000000002</c:v>
                </c:pt>
                <c:pt idx="1448">
                  <c:v>9.2999999999999999E-2</c:v>
                </c:pt>
                <c:pt idx="1449">
                  <c:v>2.6139999999999999</c:v>
                </c:pt>
                <c:pt idx="1450">
                  <c:v>0.17100000000000001</c:v>
                </c:pt>
                <c:pt idx="1451">
                  <c:v>0.153</c:v>
                </c:pt>
                <c:pt idx="1452">
                  <c:v>2.8000000000000001E-2</c:v>
                </c:pt>
                <c:pt idx="1453">
                  <c:v>2.6</c:v>
                </c:pt>
                <c:pt idx="1454">
                  <c:v>5.8330000000000002</c:v>
                </c:pt>
                <c:pt idx="1455">
                  <c:v>1.45</c:v>
                </c:pt>
                <c:pt idx="1456">
                  <c:v>3.5659999999999998</c:v>
                </c:pt>
                <c:pt idx="1457">
                  <c:v>6.0999999999999999E-2</c:v>
                </c:pt>
                <c:pt idx="1458">
                  <c:v>4.2999999999999997E-2</c:v>
                </c:pt>
                <c:pt idx="1459">
                  <c:v>3.6999999999999998E-2</c:v>
                </c:pt>
                <c:pt idx="1460">
                  <c:v>4.2000000000000003E-2</c:v>
                </c:pt>
                <c:pt idx="1461">
                  <c:v>0.79300000000000004</c:v>
                </c:pt>
                <c:pt idx="1462">
                  <c:v>2.4649999999999999</c:v>
                </c:pt>
                <c:pt idx="1463">
                  <c:v>2.2650000000000001</c:v>
                </c:pt>
                <c:pt idx="1464">
                  <c:v>0.33500000000000002</c:v>
                </c:pt>
                <c:pt idx="1465">
                  <c:v>6.4000000000000001E-2</c:v>
                </c:pt>
                <c:pt idx="1466">
                  <c:v>0.21</c:v>
                </c:pt>
                <c:pt idx="1467">
                  <c:v>1.89</c:v>
                </c:pt>
                <c:pt idx="1468">
                  <c:v>0.6</c:v>
                </c:pt>
                <c:pt idx="1469">
                  <c:v>2.4E-2</c:v>
                </c:pt>
                <c:pt idx="1470">
                  <c:v>1.2829999999999999</c:v>
                </c:pt>
                <c:pt idx="1471">
                  <c:v>6.3E-2</c:v>
                </c:pt>
                <c:pt idx="1472">
                  <c:v>0.85199999999999998</c:v>
                </c:pt>
                <c:pt idx="1473">
                  <c:v>21.375</c:v>
                </c:pt>
                <c:pt idx="1474">
                  <c:v>6.77</c:v>
                </c:pt>
                <c:pt idx="1475">
                  <c:v>0.58299999999999996</c:v>
                </c:pt>
                <c:pt idx="1476">
                  <c:v>3.7999999999999999E-2</c:v>
                </c:pt>
                <c:pt idx="1477">
                  <c:v>3.5999999999999997E-2</c:v>
                </c:pt>
                <c:pt idx="1478">
                  <c:v>0.78</c:v>
                </c:pt>
                <c:pt idx="1479">
                  <c:v>0.57299999999999995</c:v>
                </c:pt>
                <c:pt idx="1480">
                  <c:v>0.80900000000000005</c:v>
                </c:pt>
                <c:pt idx="1481">
                  <c:v>0.40600000000000003</c:v>
                </c:pt>
                <c:pt idx="1482">
                  <c:v>0.14099999999999999</c:v>
                </c:pt>
                <c:pt idx="1483">
                  <c:v>1.446</c:v>
                </c:pt>
                <c:pt idx="1484">
                  <c:v>4.3780000000000001</c:v>
                </c:pt>
                <c:pt idx="1485">
                  <c:v>2.915</c:v>
                </c:pt>
                <c:pt idx="1486">
                  <c:v>0.44</c:v>
                </c:pt>
                <c:pt idx="1487">
                  <c:v>0.124</c:v>
                </c:pt>
                <c:pt idx="1488">
                  <c:v>7.0000000000000001E-3</c:v>
                </c:pt>
                <c:pt idx="1489">
                  <c:v>5.2999999999999999E-2</c:v>
                </c:pt>
                <c:pt idx="1490">
                  <c:v>6.5000000000000002E-2</c:v>
                </c:pt>
                <c:pt idx="1491">
                  <c:v>2.3E-2</c:v>
                </c:pt>
                <c:pt idx="1492">
                  <c:v>5.5E-2</c:v>
                </c:pt>
                <c:pt idx="1493">
                  <c:v>3.2000000000000001E-2</c:v>
                </c:pt>
                <c:pt idx="1494">
                  <c:v>1.3140000000000001</c:v>
                </c:pt>
                <c:pt idx="1495">
                  <c:v>0.183</c:v>
                </c:pt>
                <c:pt idx="1496">
                  <c:v>5.5E-2</c:v>
                </c:pt>
                <c:pt idx="1497">
                  <c:v>1.2E-2</c:v>
                </c:pt>
                <c:pt idx="1498">
                  <c:v>2.1999999999999999E-2</c:v>
                </c:pt>
                <c:pt idx="1499">
                  <c:v>0.249</c:v>
                </c:pt>
                <c:pt idx="1500">
                  <c:v>7.0000000000000007E-2</c:v>
                </c:pt>
                <c:pt idx="1501">
                  <c:v>4.2999999999999997E-2</c:v>
                </c:pt>
                <c:pt idx="1502">
                  <c:v>10.827999999999999</c:v>
                </c:pt>
                <c:pt idx="1503">
                  <c:v>9.31</c:v>
                </c:pt>
                <c:pt idx="1504">
                  <c:v>2.0350000000000001</c:v>
                </c:pt>
                <c:pt idx="1505">
                  <c:v>7.0999999999999994E-2</c:v>
                </c:pt>
                <c:pt idx="1506">
                  <c:v>4.1000000000000002E-2</c:v>
                </c:pt>
                <c:pt idx="1507">
                  <c:v>8.5000000000000006E-2</c:v>
                </c:pt>
                <c:pt idx="1508">
                  <c:v>3.2000000000000001E-2</c:v>
                </c:pt>
                <c:pt idx="1509">
                  <c:v>5.5E-2</c:v>
                </c:pt>
                <c:pt idx="1510">
                  <c:v>0.81299999999999994</c:v>
                </c:pt>
                <c:pt idx="1511">
                  <c:v>4.0000000000000001E-3</c:v>
                </c:pt>
                <c:pt idx="1512">
                  <c:v>0.13500000000000001</c:v>
                </c:pt>
                <c:pt idx="1513">
                  <c:v>6.0999999999999999E-2</c:v>
                </c:pt>
                <c:pt idx="1514">
                  <c:v>3.5999999999999997E-2</c:v>
                </c:pt>
                <c:pt idx="1515">
                  <c:v>2E-3</c:v>
                </c:pt>
                <c:pt idx="1516">
                  <c:v>7.0000000000000001E-3</c:v>
                </c:pt>
                <c:pt idx="1517">
                  <c:v>0</c:v>
                </c:pt>
                <c:pt idx="1518">
                  <c:v>0.33900000000000002</c:v>
                </c:pt>
                <c:pt idx="1519">
                  <c:v>5.0000000000000001E-3</c:v>
                </c:pt>
                <c:pt idx="1520">
                  <c:v>8.0000000000000002E-3</c:v>
                </c:pt>
                <c:pt idx="1521">
                  <c:v>5.5E-2</c:v>
                </c:pt>
                <c:pt idx="1522">
                  <c:v>2E-3</c:v>
                </c:pt>
                <c:pt idx="1523">
                  <c:v>3.5999999999999997E-2</c:v>
                </c:pt>
                <c:pt idx="1524">
                  <c:v>0</c:v>
                </c:pt>
                <c:pt idx="1525">
                  <c:v>1.0999999999999999E-2</c:v>
                </c:pt>
                <c:pt idx="1526">
                  <c:v>1.2E-2</c:v>
                </c:pt>
                <c:pt idx="1527">
                  <c:v>1E-3</c:v>
                </c:pt>
                <c:pt idx="1528">
                  <c:v>0.28999999999999998</c:v>
                </c:pt>
                <c:pt idx="1529">
                  <c:v>1.224</c:v>
                </c:pt>
                <c:pt idx="1530">
                  <c:v>1.7999999999999999E-2</c:v>
                </c:pt>
                <c:pt idx="1531">
                  <c:v>1.7999999999999999E-2</c:v>
                </c:pt>
                <c:pt idx="1532">
                  <c:v>5.8000000000000003E-2</c:v>
                </c:pt>
                <c:pt idx="1533">
                  <c:v>7.0000000000000001E-3</c:v>
                </c:pt>
                <c:pt idx="1534">
                  <c:v>1E-3</c:v>
                </c:pt>
                <c:pt idx="1535">
                  <c:v>0.04</c:v>
                </c:pt>
                <c:pt idx="1536">
                  <c:v>13.052</c:v>
                </c:pt>
                <c:pt idx="1537">
                  <c:v>23.565999999999999</c:v>
                </c:pt>
                <c:pt idx="1538">
                  <c:v>0.30099999999999999</c:v>
                </c:pt>
                <c:pt idx="1539">
                  <c:v>3.5999999999999997E-2</c:v>
                </c:pt>
                <c:pt idx="1540">
                  <c:v>3.0000000000000001E-3</c:v>
                </c:pt>
                <c:pt idx="1541">
                  <c:v>0</c:v>
                </c:pt>
                <c:pt idx="1542">
                  <c:v>3.5000000000000003E-2</c:v>
                </c:pt>
                <c:pt idx="1543">
                  <c:v>5.0000000000000001E-3</c:v>
                </c:pt>
                <c:pt idx="1544">
                  <c:v>1E-3</c:v>
                </c:pt>
                <c:pt idx="1545">
                  <c:v>2.0920000000000001</c:v>
                </c:pt>
                <c:pt idx="1546">
                  <c:v>13.500999999999999</c:v>
                </c:pt>
                <c:pt idx="1547">
                  <c:v>1.7000000000000001E-2</c:v>
                </c:pt>
                <c:pt idx="1548">
                  <c:v>0</c:v>
                </c:pt>
                <c:pt idx="1549">
                  <c:v>8.6999999999999994E-2</c:v>
                </c:pt>
                <c:pt idx="1550">
                  <c:v>2.1869999999999998</c:v>
                </c:pt>
                <c:pt idx="1551">
                  <c:v>0.39600000000000002</c:v>
                </c:pt>
                <c:pt idx="1552">
                  <c:v>5.0000000000000001E-3</c:v>
                </c:pt>
                <c:pt idx="1553">
                  <c:v>0</c:v>
                </c:pt>
                <c:pt idx="1554">
                  <c:v>13.086</c:v>
                </c:pt>
                <c:pt idx="1555">
                  <c:v>1.6E-2</c:v>
                </c:pt>
                <c:pt idx="1556">
                  <c:v>0.19800000000000001</c:v>
                </c:pt>
                <c:pt idx="1557">
                  <c:v>0</c:v>
                </c:pt>
                <c:pt idx="1558">
                  <c:v>0</c:v>
                </c:pt>
                <c:pt idx="1559">
                  <c:v>0</c:v>
                </c:pt>
                <c:pt idx="1560">
                  <c:v>0</c:v>
                </c:pt>
                <c:pt idx="1561">
                  <c:v>0</c:v>
                </c:pt>
                <c:pt idx="1562">
                  <c:v>3.4780000000000002</c:v>
                </c:pt>
                <c:pt idx="1563">
                  <c:v>0.872</c:v>
                </c:pt>
                <c:pt idx="1564">
                  <c:v>7.4999999999999997E-2</c:v>
                </c:pt>
                <c:pt idx="1565">
                  <c:v>0.626</c:v>
                </c:pt>
                <c:pt idx="1566">
                  <c:v>0</c:v>
                </c:pt>
                <c:pt idx="1567">
                  <c:v>0</c:v>
                </c:pt>
                <c:pt idx="1568">
                  <c:v>0</c:v>
                </c:pt>
                <c:pt idx="1569">
                  <c:v>0</c:v>
                </c:pt>
                <c:pt idx="1570">
                  <c:v>0</c:v>
                </c:pt>
                <c:pt idx="1571">
                  <c:v>0</c:v>
                </c:pt>
                <c:pt idx="1572">
                  <c:v>0</c:v>
                </c:pt>
                <c:pt idx="1573">
                  <c:v>0</c:v>
                </c:pt>
                <c:pt idx="1574">
                  <c:v>0.17799999999999999</c:v>
                </c:pt>
                <c:pt idx="1575">
                  <c:v>2.7E-2</c:v>
                </c:pt>
                <c:pt idx="1576">
                  <c:v>0.308</c:v>
                </c:pt>
                <c:pt idx="1577">
                  <c:v>0.129</c:v>
                </c:pt>
                <c:pt idx="1578">
                  <c:v>0.255</c:v>
                </c:pt>
                <c:pt idx="1579">
                  <c:v>0.23100000000000001</c:v>
                </c:pt>
                <c:pt idx="1580">
                  <c:v>5.984</c:v>
                </c:pt>
                <c:pt idx="1581">
                  <c:v>4.7889999999999997</c:v>
                </c:pt>
                <c:pt idx="1582">
                  <c:v>0.96599999999999997</c:v>
                </c:pt>
                <c:pt idx="1583">
                  <c:v>8.3770000000000007</c:v>
                </c:pt>
                <c:pt idx="1584">
                  <c:v>0.08</c:v>
                </c:pt>
                <c:pt idx="1585">
                  <c:v>0.126</c:v>
                </c:pt>
                <c:pt idx="1586">
                  <c:v>9.4E-2</c:v>
                </c:pt>
                <c:pt idx="1587">
                  <c:v>9.9000000000000005E-2</c:v>
                </c:pt>
                <c:pt idx="1588">
                  <c:v>0.247</c:v>
                </c:pt>
                <c:pt idx="1589">
                  <c:v>0.01</c:v>
                </c:pt>
                <c:pt idx="1590">
                  <c:v>0</c:v>
                </c:pt>
                <c:pt idx="1591">
                  <c:v>0</c:v>
                </c:pt>
                <c:pt idx="1592">
                  <c:v>8.173</c:v>
                </c:pt>
                <c:pt idx="1593">
                  <c:v>9.1999999999999998E-2</c:v>
                </c:pt>
                <c:pt idx="1594">
                  <c:v>13.378</c:v>
                </c:pt>
                <c:pt idx="1595">
                  <c:v>8.0609999999999999</c:v>
                </c:pt>
                <c:pt idx="1596">
                  <c:v>2.798</c:v>
                </c:pt>
                <c:pt idx="1597">
                  <c:v>0</c:v>
                </c:pt>
                <c:pt idx="1598">
                  <c:v>0</c:v>
                </c:pt>
                <c:pt idx="1599">
                  <c:v>2.5999999999999999E-2</c:v>
                </c:pt>
                <c:pt idx="1600">
                  <c:v>0.161</c:v>
                </c:pt>
                <c:pt idx="1601">
                  <c:v>1.2999999999999999E-2</c:v>
                </c:pt>
                <c:pt idx="1602">
                  <c:v>1.7430000000000001</c:v>
                </c:pt>
                <c:pt idx="1603">
                  <c:v>8.0000000000000002E-3</c:v>
                </c:pt>
                <c:pt idx="1604">
                  <c:v>0.14399999999999999</c:v>
                </c:pt>
                <c:pt idx="1605">
                  <c:v>0.01</c:v>
                </c:pt>
                <c:pt idx="1606">
                  <c:v>9.9589999999999996</c:v>
                </c:pt>
                <c:pt idx="1607">
                  <c:v>40.450000000000003</c:v>
                </c:pt>
                <c:pt idx="1608">
                  <c:v>3.5419999999999998</c:v>
                </c:pt>
                <c:pt idx="1609">
                  <c:v>0</c:v>
                </c:pt>
                <c:pt idx="1610">
                  <c:v>0</c:v>
                </c:pt>
                <c:pt idx="1611">
                  <c:v>6.8849999999999998</c:v>
                </c:pt>
                <c:pt idx="1612">
                  <c:v>2.665</c:v>
                </c:pt>
                <c:pt idx="1613">
                  <c:v>0.52200000000000002</c:v>
                </c:pt>
                <c:pt idx="1614">
                  <c:v>2.6659999999999999</c:v>
                </c:pt>
                <c:pt idx="1615">
                  <c:v>1E-3</c:v>
                </c:pt>
                <c:pt idx="1616">
                  <c:v>6.0000000000000001E-3</c:v>
                </c:pt>
                <c:pt idx="1617">
                  <c:v>1.002</c:v>
                </c:pt>
                <c:pt idx="1618">
                  <c:v>0.78300000000000003</c:v>
                </c:pt>
                <c:pt idx="1619">
                  <c:v>3.4049999999999998</c:v>
                </c:pt>
                <c:pt idx="1620">
                  <c:v>0.35</c:v>
                </c:pt>
                <c:pt idx="1621">
                  <c:v>1.9E-2</c:v>
                </c:pt>
                <c:pt idx="1622">
                  <c:v>4.7969999999999997</c:v>
                </c:pt>
                <c:pt idx="1623">
                  <c:v>1.1279999999999999</c:v>
                </c:pt>
                <c:pt idx="1624">
                  <c:v>0.378</c:v>
                </c:pt>
                <c:pt idx="1625">
                  <c:v>0.28100000000000003</c:v>
                </c:pt>
                <c:pt idx="1626">
                  <c:v>0</c:v>
                </c:pt>
                <c:pt idx="1627">
                  <c:v>4.194</c:v>
                </c:pt>
                <c:pt idx="1628">
                  <c:v>0.74099999999999999</c:v>
                </c:pt>
                <c:pt idx="1629">
                  <c:v>20.437000000000001</c:v>
                </c:pt>
                <c:pt idx="1630">
                  <c:v>8.7080000000000002</c:v>
                </c:pt>
                <c:pt idx="1631">
                  <c:v>0.27100000000000002</c:v>
                </c:pt>
                <c:pt idx="1632">
                  <c:v>2.2040000000000002</c:v>
                </c:pt>
                <c:pt idx="1633">
                  <c:v>10.454000000000001</c:v>
                </c:pt>
                <c:pt idx="1634">
                  <c:v>12.452999999999999</c:v>
                </c:pt>
                <c:pt idx="1635">
                  <c:v>0.82299999999999995</c:v>
                </c:pt>
                <c:pt idx="1636">
                  <c:v>0.91400000000000003</c:v>
                </c:pt>
                <c:pt idx="1637">
                  <c:v>0.83199999999999996</c:v>
                </c:pt>
                <c:pt idx="1638">
                  <c:v>0</c:v>
                </c:pt>
                <c:pt idx="1639">
                  <c:v>0</c:v>
                </c:pt>
                <c:pt idx="1640">
                  <c:v>2E-3</c:v>
                </c:pt>
                <c:pt idx="1641">
                  <c:v>5.3120000000000003</c:v>
                </c:pt>
                <c:pt idx="1642">
                  <c:v>7.173</c:v>
                </c:pt>
                <c:pt idx="1643">
                  <c:v>5</c:v>
                </c:pt>
                <c:pt idx="1644">
                  <c:v>3.7679999999999998</c:v>
                </c:pt>
                <c:pt idx="1645">
                  <c:v>1.28</c:v>
                </c:pt>
                <c:pt idx="1646">
                  <c:v>0.114</c:v>
                </c:pt>
                <c:pt idx="1647">
                  <c:v>0.13500000000000001</c:v>
                </c:pt>
                <c:pt idx="1648">
                  <c:v>3.7999999999999999E-2</c:v>
                </c:pt>
                <c:pt idx="1649">
                  <c:v>2.1139999999999999</c:v>
                </c:pt>
                <c:pt idx="1650">
                  <c:v>6.0880000000000001</c:v>
                </c:pt>
                <c:pt idx="1651">
                  <c:v>19.524999999999999</c:v>
                </c:pt>
                <c:pt idx="1652">
                  <c:v>2.5999999999999999E-2</c:v>
                </c:pt>
                <c:pt idx="1653">
                  <c:v>0</c:v>
                </c:pt>
                <c:pt idx="1654">
                  <c:v>16.95</c:v>
                </c:pt>
                <c:pt idx="1655">
                  <c:v>2.6880000000000002</c:v>
                </c:pt>
                <c:pt idx="1656">
                  <c:v>2.8000000000000001E-2</c:v>
                </c:pt>
                <c:pt idx="1657">
                  <c:v>0</c:v>
                </c:pt>
                <c:pt idx="1658">
                  <c:v>2.1280000000000001</c:v>
                </c:pt>
                <c:pt idx="1659">
                  <c:v>1.554</c:v>
                </c:pt>
                <c:pt idx="1660">
                  <c:v>4.7E-2</c:v>
                </c:pt>
                <c:pt idx="1661">
                  <c:v>40.814</c:v>
                </c:pt>
                <c:pt idx="1662">
                  <c:v>10.67</c:v>
                </c:pt>
                <c:pt idx="1663">
                  <c:v>5.0519999999999996</c:v>
                </c:pt>
                <c:pt idx="1664">
                  <c:v>1.012</c:v>
                </c:pt>
                <c:pt idx="1665">
                  <c:v>4.077</c:v>
                </c:pt>
                <c:pt idx="1666">
                  <c:v>0</c:v>
                </c:pt>
                <c:pt idx="1667">
                  <c:v>0</c:v>
                </c:pt>
                <c:pt idx="1668">
                  <c:v>0</c:v>
                </c:pt>
                <c:pt idx="1669">
                  <c:v>2.1949999999999998</c:v>
                </c:pt>
                <c:pt idx="1670">
                  <c:v>4.8490000000000002</c:v>
                </c:pt>
                <c:pt idx="1671">
                  <c:v>2.5419999999999998</c:v>
                </c:pt>
                <c:pt idx="1672">
                  <c:v>5.1999999999999998E-2</c:v>
                </c:pt>
                <c:pt idx="1673">
                  <c:v>2E-3</c:v>
                </c:pt>
                <c:pt idx="1674">
                  <c:v>0</c:v>
                </c:pt>
                <c:pt idx="1675">
                  <c:v>1.7609999999999999</c:v>
                </c:pt>
                <c:pt idx="1676">
                  <c:v>14.583</c:v>
                </c:pt>
                <c:pt idx="1677">
                  <c:v>1.234</c:v>
                </c:pt>
                <c:pt idx="1678">
                  <c:v>0.45600000000000002</c:v>
                </c:pt>
                <c:pt idx="1679">
                  <c:v>9.8520000000000003</c:v>
                </c:pt>
                <c:pt idx="1680">
                  <c:v>8.7370000000000001</c:v>
                </c:pt>
                <c:pt idx="1681">
                  <c:v>8.7210000000000001</c:v>
                </c:pt>
                <c:pt idx="1682">
                  <c:v>0.253</c:v>
                </c:pt>
                <c:pt idx="1683">
                  <c:v>0</c:v>
                </c:pt>
                <c:pt idx="1684">
                  <c:v>1.7000000000000001E-2</c:v>
                </c:pt>
                <c:pt idx="1685">
                  <c:v>4.1660000000000004</c:v>
                </c:pt>
                <c:pt idx="1686">
                  <c:v>10.804</c:v>
                </c:pt>
                <c:pt idx="1687">
                  <c:v>12.272</c:v>
                </c:pt>
                <c:pt idx="1688">
                  <c:v>2E-3</c:v>
                </c:pt>
                <c:pt idx="1689">
                  <c:v>0</c:v>
                </c:pt>
                <c:pt idx="1690">
                  <c:v>1E-3</c:v>
                </c:pt>
                <c:pt idx="1691">
                  <c:v>6.7629999999999999</c:v>
                </c:pt>
                <c:pt idx="1692">
                  <c:v>0</c:v>
                </c:pt>
                <c:pt idx="1693">
                  <c:v>0</c:v>
                </c:pt>
                <c:pt idx="1694">
                  <c:v>1E-3</c:v>
                </c:pt>
                <c:pt idx="1695">
                  <c:v>0</c:v>
                </c:pt>
                <c:pt idx="1696">
                  <c:v>24.757000000000001</c:v>
                </c:pt>
                <c:pt idx="1697">
                  <c:v>1.4450000000000001</c:v>
                </c:pt>
                <c:pt idx="1698">
                  <c:v>0</c:v>
                </c:pt>
                <c:pt idx="1699">
                  <c:v>12.093999999999999</c:v>
                </c:pt>
                <c:pt idx="1700">
                  <c:v>5.0000000000000001E-3</c:v>
                </c:pt>
                <c:pt idx="1701">
                  <c:v>0</c:v>
                </c:pt>
                <c:pt idx="1702">
                  <c:v>6.0000000000000001E-3</c:v>
                </c:pt>
                <c:pt idx="1703">
                  <c:v>0</c:v>
                </c:pt>
                <c:pt idx="1704">
                  <c:v>1.365</c:v>
                </c:pt>
                <c:pt idx="1705">
                  <c:v>0.52700000000000002</c:v>
                </c:pt>
                <c:pt idx="1706">
                  <c:v>0</c:v>
                </c:pt>
                <c:pt idx="1707">
                  <c:v>0.151</c:v>
                </c:pt>
                <c:pt idx="1708">
                  <c:v>23.067</c:v>
                </c:pt>
                <c:pt idx="1709">
                  <c:v>0</c:v>
                </c:pt>
                <c:pt idx="1710">
                  <c:v>0.13800000000000001</c:v>
                </c:pt>
                <c:pt idx="1711">
                  <c:v>3.4119999999999999</c:v>
                </c:pt>
                <c:pt idx="1712">
                  <c:v>5.3120000000000003</c:v>
                </c:pt>
                <c:pt idx="1713">
                  <c:v>2E-3</c:v>
                </c:pt>
                <c:pt idx="1714">
                  <c:v>0.24399999999999999</c:v>
                </c:pt>
                <c:pt idx="1715">
                  <c:v>0.16800000000000001</c:v>
                </c:pt>
                <c:pt idx="1716">
                  <c:v>1E-3</c:v>
                </c:pt>
                <c:pt idx="1717">
                  <c:v>3.3210000000000002</c:v>
                </c:pt>
                <c:pt idx="1718">
                  <c:v>0</c:v>
                </c:pt>
                <c:pt idx="1719">
                  <c:v>3.0000000000000001E-3</c:v>
                </c:pt>
                <c:pt idx="1720">
                  <c:v>2.012</c:v>
                </c:pt>
                <c:pt idx="1721">
                  <c:v>6.4059999999999997</c:v>
                </c:pt>
                <c:pt idx="1722">
                  <c:v>16.338000000000001</c:v>
                </c:pt>
                <c:pt idx="1723">
                  <c:v>2.82</c:v>
                </c:pt>
                <c:pt idx="1724">
                  <c:v>0</c:v>
                </c:pt>
                <c:pt idx="1725">
                  <c:v>1.6E-2</c:v>
                </c:pt>
                <c:pt idx="1726">
                  <c:v>0</c:v>
                </c:pt>
                <c:pt idx="1727">
                  <c:v>0</c:v>
                </c:pt>
                <c:pt idx="1728">
                  <c:v>1.0999999999999999E-2</c:v>
                </c:pt>
                <c:pt idx="1729">
                  <c:v>0</c:v>
                </c:pt>
                <c:pt idx="1730">
                  <c:v>0</c:v>
                </c:pt>
                <c:pt idx="1731">
                  <c:v>4.0000000000000001E-3</c:v>
                </c:pt>
                <c:pt idx="1732">
                  <c:v>0</c:v>
                </c:pt>
                <c:pt idx="1733">
                  <c:v>0</c:v>
                </c:pt>
                <c:pt idx="1734">
                  <c:v>0</c:v>
                </c:pt>
                <c:pt idx="1735">
                  <c:v>0</c:v>
                </c:pt>
                <c:pt idx="1736">
                  <c:v>0</c:v>
                </c:pt>
                <c:pt idx="1737">
                  <c:v>1E-3</c:v>
                </c:pt>
                <c:pt idx="1738">
                  <c:v>5.0000000000000001E-3</c:v>
                </c:pt>
                <c:pt idx="1739">
                  <c:v>5.5860000000000003</c:v>
                </c:pt>
                <c:pt idx="1740">
                  <c:v>32.411999999999999</c:v>
                </c:pt>
                <c:pt idx="1741">
                  <c:v>24.385999999999999</c:v>
                </c:pt>
                <c:pt idx="1742">
                  <c:v>0.29699999999999999</c:v>
                </c:pt>
                <c:pt idx="1743">
                  <c:v>11.119</c:v>
                </c:pt>
                <c:pt idx="1744">
                  <c:v>0.11700000000000001</c:v>
                </c:pt>
                <c:pt idx="1745">
                  <c:v>10.829000000000001</c:v>
                </c:pt>
                <c:pt idx="1746">
                  <c:v>18.923999999999999</c:v>
                </c:pt>
                <c:pt idx="1747">
                  <c:v>0</c:v>
                </c:pt>
                <c:pt idx="1748">
                  <c:v>0</c:v>
                </c:pt>
                <c:pt idx="1749">
                  <c:v>0</c:v>
                </c:pt>
                <c:pt idx="1750">
                  <c:v>0</c:v>
                </c:pt>
                <c:pt idx="1751">
                  <c:v>0</c:v>
                </c:pt>
                <c:pt idx="1752">
                  <c:v>3.379</c:v>
                </c:pt>
                <c:pt idx="1753">
                  <c:v>0.57399999999999995</c:v>
                </c:pt>
                <c:pt idx="1754">
                  <c:v>5.0000000000000001E-3</c:v>
                </c:pt>
                <c:pt idx="1755">
                  <c:v>0</c:v>
                </c:pt>
                <c:pt idx="1756">
                  <c:v>0</c:v>
                </c:pt>
                <c:pt idx="1757">
                  <c:v>0</c:v>
                </c:pt>
                <c:pt idx="1758">
                  <c:v>4.0000000000000001E-3</c:v>
                </c:pt>
                <c:pt idx="1759">
                  <c:v>5.4740000000000002</c:v>
                </c:pt>
                <c:pt idx="1760">
                  <c:v>2E-3</c:v>
                </c:pt>
                <c:pt idx="1761">
                  <c:v>0</c:v>
                </c:pt>
                <c:pt idx="1762">
                  <c:v>0</c:v>
                </c:pt>
                <c:pt idx="1763">
                  <c:v>0</c:v>
                </c:pt>
                <c:pt idx="1764">
                  <c:v>0</c:v>
                </c:pt>
                <c:pt idx="1765">
                  <c:v>0</c:v>
                </c:pt>
                <c:pt idx="1766">
                  <c:v>0</c:v>
                </c:pt>
                <c:pt idx="1767">
                  <c:v>0</c:v>
                </c:pt>
                <c:pt idx="1768">
                  <c:v>0</c:v>
                </c:pt>
                <c:pt idx="1769">
                  <c:v>0</c:v>
                </c:pt>
                <c:pt idx="1770">
                  <c:v>0</c:v>
                </c:pt>
                <c:pt idx="1771">
                  <c:v>1E-3</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2E-3</c:v>
                </c:pt>
                <c:pt idx="1790">
                  <c:v>0.26600000000000001</c:v>
                </c:pt>
                <c:pt idx="1791">
                  <c:v>0.43099999999999999</c:v>
                </c:pt>
                <c:pt idx="1792">
                  <c:v>0</c:v>
                </c:pt>
                <c:pt idx="1793">
                  <c:v>0</c:v>
                </c:pt>
                <c:pt idx="1794">
                  <c:v>0</c:v>
                </c:pt>
                <c:pt idx="1795">
                  <c:v>0</c:v>
                </c:pt>
                <c:pt idx="1796">
                  <c:v>0</c:v>
                </c:pt>
                <c:pt idx="1797">
                  <c:v>6.8579999999999997</c:v>
                </c:pt>
                <c:pt idx="1798">
                  <c:v>4.1820000000000004</c:v>
                </c:pt>
                <c:pt idx="1799">
                  <c:v>8.6910000000000007</c:v>
                </c:pt>
                <c:pt idx="1800">
                  <c:v>9.4149999999999991</c:v>
                </c:pt>
                <c:pt idx="1801">
                  <c:v>20.905999999999999</c:v>
                </c:pt>
                <c:pt idx="1802">
                  <c:v>2.9000000000000001E-2</c:v>
                </c:pt>
                <c:pt idx="1803">
                  <c:v>5.8869999999999996</c:v>
                </c:pt>
                <c:pt idx="1804">
                  <c:v>6.1189999999999998</c:v>
                </c:pt>
                <c:pt idx="1805">
                  <c:v>0.107</c:v>
                </c:pt>
                <c:pt idx="1806">
                  <c:v>7.2480000000000002</c:v>
                </c:pt>
                <c:pt idx="1807">
                  <c:v>4.0000000000000001E-3</c:v>
                </c:pt>
                <c:pt idx="1808">
                  <c:v>4.0570000000000004</c:v>
                </c:pt>
                <c:pt idx="1809">
                  <c:v>0.93600000000000005</c:v>
                </c:pt>
                <c:pt idx="1810">
                  <c:v>6.2859999999999996</c:v>
                </c:pt>
                <c:pt idx="1811">
                  <c:v>1.4630000000000001</c:v>
                </c:pt>
                <c:pt idx="1812">
                  <c:v>0.45100000000000001</c:v>
                </c:pt>
                <c:pt idx="1813">
                  <c:v>0.33400000000000002</c:v>
                </c:pt>
                <c:pt idx="1814">
                  <c:v>0.36899999999999999</c:v>
                </c:pt>
                <c:pt idx="1815">
                  <c:v>6.0229999999999997</c:v>
                </c:pt>
                <c:pt idx="1816">
                  <c:v>1.855</c:v>
                </c:pt>
                <c:pt idx="1817">
                  <c:v>2.734</c:v>
                </c:pt>
                <c:pt idx="1818">
                  <c:v>0.68500000000000005</c:v>
                </c:pt>
                <c:pt idx="1819">
                  <c:v>0.11</c:v>
                </c:pt>
                <c:pt idx="1820">
                  <c:v>4.0000000000000001E-3</c:v>
                </c:pt>
                <c:pt idx="1821">
                  <c:v>0</c:v>
                </c:pt>
                <c:pt idx="1822">
                  <c:v>0</c:v>
                </c:pt>
                <c:pt idx="1823">
                  <c:v>0.92200000000000004</c:v>
                </c:pt>
                <c:pt idx="1824">
                  <c:v>6.1749999999999998</c:v>
                </c:pt>
                <c:pt idx="1825">
                  <c:v>6.351</c:v>
                </c:pt>
                <c:pt idx="1826">
                  <c:v>5.1050000000000004</c:v>
                </c:pt>
                <c:pt idx="1827">
                  <c:v>8.9830000000000005</c:v>
                </c:pt>
                <c:pt idx="1828">
                  <c:v>1.532</c:v>
                </c:pt>
                <c:pt idx="1829">
                  <c:v>8.5830000000000002</c:v>
                </c:pt>
                <c:pt idx="1830">
                  <c:v>13.837999999999999</c:v>
                </c:pt>
                <c:pt idx="1831">
                  <c:v>5.2450000000000001</c:v>
                </c:pt>
                <c:pt idx="1832">
                  <c:v>5.24</c:v>
                </c:pt>
                <c:pt idx="1833">
                  <c:v>8.5340000000000007</c:v>
                </c:pt>
                <c:pt idx="1834">
                  <c:v>10.62</c:v>
                </c:pt>
                <c:pt idx="1835">
                  <c:v>1.2789999999999999</c:v>
                </c:pt>
                <c:pt idx="1836">
                  <c:v>0</c:v>
                </c:pt>
                <c:pt idx="1837">
                  <c:v>0.26200000000000001</c:v>
                </c:pt>
                <c:pt idx="1838">
                  <c:v>4.4340000000000002</c:v>
                </c:pt>
                <c:pt idx="1839">
                  <c:v>1.0289999999999999</c:v>
                </c:pt>
                <c:pt idx="1840">
                  <c:v>0.189</c:v>
                </c:pt>
                <c:pt idx="1841">
                  <c:v>0</c:v>
                </c:pt>
                <c:pt idx="1842">
                  <c:v>0.14499999999999999</c:v>
                </c:pt>
                <c:pt idx="1843">
                  <c:v>0</c:v>
                </c:pt>
                <c:pt idx="1844">
                  <c:v>29.18</c:v>
                </c:pt>
                <c:pt idx="1845">
                  <c:v>13.112</c:v>
                </c:pt>
                <c:pt idx="1846">
                  <c:v>13.439</c:v>
                </c:pt>
                <c:pt idx="1847">
                  <c:v>7.42</c:v>
                </c:pt>
                <c:pt idx="1848">
                  <c:v>7.1509999999999998</c:v>
                </c:pt>
                <c:pt idx="1849">
                  <c:v>5.657</c:v>
                </c:pt>
                <c:pt idx="1850">
                  <c:v>1.298</c:v>
                </c:pt>
                <c:pt idx="1851">
                  <c:v>0</c:v>
                </c:pt>
                <c:pt idx="1852">
                  <c:v>0</c:v>
                </c:pt>
                <c:pt idx="1853">
                  <c:v>0</c:v>
                </c:pt>
                <c:pt idx="1854">
                  <c:v>0</c:v>
                </c:pt>
                <c:pt idx="1855">
                  <c:v>0</c:v>
                </c:pt>
                <c:pt idx="1856">
                  <c:v>0</c:v>
                </c:pt>
                <c:pt idx="1857">
                  <c:v>0</c:v>
                </c:pt>
                <c:pt idx="1858">
                  <c:v>0</c:v>
                </c:pt>
                <c:pt idx="1859">
                  <c:v>0</c:v>
                </c:pt>
                <c:pt idx="1860">
                  <c:v>0</c:v>
                </c:pt>
                <c:pt idx="1861">
                  <c:v>0</c:v>
                </c:pt>
                <c:pt idx="1862">
                  <c:v>2.9000000000000001E-2</c:v>
                </c:pt>
                <c:pt idx="1863">
                  <c:v>1.595</c:v>
                </c:pt>
                <c:pt idx="1864">
                  <c:v>0</c:v>
                </c:pt>
                <c:pt idx="1865">
                  <c:v>1.7070000000000001</c:v>
                </c:pt>
                <c:pt idx="1866">
                  <c:v>0.10100000000000001</c:v>
                </c:pt>
                <c:pt idx="1867">
                  <c:v>0</c:v>
                </c:pt>
                <c:pt idx="1868">
                  <c:v>0</c:v>
                </c:pt>
                <c:pt idx="1869">
                  <c:v>0.40899999999999997</c:v>
                </c:pt>
                <c:pt idx="1870">
                  <c:v>0.76300000000000001</c:v>
                </c:pt>
                <c:pt idx="1871">
                  <c:v>6.44</c:v>
                </c:pt>
                <c:pt idx="1872">
                  <c:v>1.2E-2</c:v>
                </c:pt>
                <c:pt idx="1873">
                  <c:v>3.3809999999999998</c:v>
                </c:pt>
                <c:pt idx="1874">
                  <c:v>7.9000000000000001E-2</c:v>
                </c:pt>
                <c:pt idx="1875">
                  <c:v>4.0460000000000003</c:v>
                </c:pt>
                <c:pt idx="1876">
                  <c:v>7.0000000000000001E-3</c:v>
                </c:pt>
                <c:pt idx="1877">
                  <c:v>0</c:v>
                </c:pt>
                <c:pt idx="1878">
                  <c:v>0</c:v>
                </c:pt>
                <c:pt idx="1879">
                  <c:v>2.4540000000000002</c:v>
                </c:pt>
                <c:pt idx="1880">
                  <c:v>0.1</c:v>
                </c:pt>
                <c:pt idx="1881">
                  <c:v>0.25</c:v>
                </c:pt>
                <c:pt idx="1882">
                  <c:v>7.7569999999999997</c:v>
                </c:pt>
                <c:pt idx="1883">
                  <c:v>0.14099999999999999</c:v>
                </c:pt>
                <c:pt idx="1884">
                  <c:v>14.749000000000001</c:v>
                </c:pt>
                <c:pt idx="1885">
                  <c:v>4.7130000000000001</c:v>
                </c:pt>
                <c:pt idx="1886">
                  <c:v>0</c:v>
                </c:pt>
                <c:pt idx="1887">
                  <c:v>0</c:v>
                </c:pt>
                <c:pt idx="1888">
                  <c:v>8.9999999999999993E-3</c:v>
                </c:pt>
                <c:pt idx="1889">
                  <c:v>4.0000000000000001E-3</c:v>
                </c:pt>
                <c:pt idx="1890">
                  <c:v>1.6839999999999999</c:v>
                </c:pt>
                <c:pt idx="1891">
                  <c:v>0</c:v>
                </c:pt>
                <c:pt idx="1892">
                  <c:v>0</c:v>
                </c:pt>
                <c:pt idx="1893">
                  <c:v>5.33</c:v>
                </c:pt>
                <c:pt idx="1894">
                  <c:v>0</c:v>
                </c:pt>
                <c:pt idx="1895">
                  <c:v>8.5999999999999993E-2</c:v>
                </c:pt>
                <c:pt idx="1896">
                  <c:v>5.4080000000000004</c:v>
                </c:pt>
                <c:pt idx="1897">
                  <c:v>0.38400000000000001</c:v>
                </c:pt>
                <c:pt idx="1898">
                  <c:v>3.0000000000000001E-3</c:v>
                </c:pt>
                <c:pt idx="1899">
                  <c:v>0</c:v>
                </c:pt>
                <c:pt idx="1900">
                  <c:v>0</c:v>
                </c:pt>
                <c:pt idx="1901">
                  <c:v>0</c:v>
                </c:pt>
                <c:pt idx="1902">
                  <c:v>1.7999999999999999E-2</c:v>
                </c:pt>
                <c:pt idx="1903">
                  <c:v>2E-3</c:v>
                </c:pt>
                <c:pt idx="1904">
                  <c:v>1.929</c:v>
                </c:pt>
                <c:pt idx="1905">
                  <c:v>0</c:v>
                </c:pt>
                <c:pt idx="1906">
                  <c:v>0</c:v>
                </c:pt>
                <c:pt idx="1907">
                  <c:v>0</c:v>
                </c:pt>
                <c:pt idx="1908">
                  <c:v>0</c:v>
                </c:pt>
                <c:pt idx="1909">
                  <c:v>0.83699999999999997</c:v>
                </c:pt>
                <c:pt idx="1910">
                  <c:v>0</c:v>
                </c:pt>
                <c:pt idx="1911">
                  <c:v>0</c:v>
                </c:pt>
                <c:pt idx="1912">
                  <c:v>1E-3</c:v>
                </c:pt>
                <c:pt idx="1913">
                  <c:v>0</c:v>
                </c:pt>
                <c:pt idx="1914">
                  <c:v>0.69199999999999995</c:v>
                </c:pt>
                <c:pt idx="1915">
                  <c:v>0.89400000000000002</c:v>
                </c:pt>
                <c:pt idx="1916">
                  <c:v>1.37</c:v>
                </c:pt>
                <c:pt idx="1917">
                  <c:v>1.4E-2</c:v>
                </c:pt>
                <c:pt idx="1918">
                  <c:v>2E-3</c:v>
                </c:pt>
                <c:pt idx="1919">
                  <c:v>1.5029999999999999</c:v>
                </c:pt>
                <c:pt idx="1920">
                  <c:v>3.0000000000000001E-3</c:v>
                </c:pt>
                <c:pt idx="1921">
                  <c:v>1.4690000000000001</c:v>
                </c:pt>
                <c:pt idx="1922">
                  <c:v>1.794</c:v>
                </c:pt>
                <c:pt idx="1923">
                  <c:v>4.7539999999999996</c:v>
                </c:pt>
                <c:pt idx="1924">
                  <c:v>3.5489999999999999</c:v>
                </c:pt>
                <c:pt idx="1925">
                  <c:v>0</c:v>
                </c:pt>
                <c:pt idx="1926">
                  <c:v>0.02</c:v>
                </c:pt>
                <c:pt idx="1927">
                  <c:v>12.073</c:v>
                </c:pt>
                <c:pt idx="1928">
                  <c:v>7.6020000000000003</c:v>
                </c:pt>
                <c:pt idx="1929">
                  <c:v>0.47499999999999998</c:v>
                </c:pt>
                <c:pt idx="1930">
                  <c:v>0.69599999999999995</c:v>
                </c:pt>
                <c:pt idx="1931">
                  <c:v>6.5730000000000004</c:v>
                </c:pt>
                <c:pt idx="1932">
                  <c:v>13.971</c:v>
                </c:pt>
                <c:pt idx="1933">
                  <c:v>1.0999999999999999E-2</c:v>
                </c:pt>
                <c:pt idx="1934">
                  <c:v>0</c:v>
                </c:pt>
                <c:pt idx="1935">
                  <c:v>0.64200000000000002</c:v>
                </c:pt>
                <c:pt idx="1936">
                  <c:v>1.7</c:v>
                </c:pt>
                <c:pt idx="1937">
                  <c:v>1.306</c:v>
                </c:pt>
                <c:pt idx="1938">
                  <c:v>0.41399999999999998</c:v>
                </c:pt>
                <c:pt idx="1939">
                  <c:v>0</c:v>
                </c:pt>
                <c:pt idx="1940">
                  <c:v>2.0150000000000001</c:v>
                </c:pt>
                <c:pt idx="1941">
                  <c:v>0</c:v>
                </c:pt>
                <c:pt idx="1942">
                  <c:v>0</c:v>
                </c:pt>
                <c:pt idx="1943">
                  <c:v>0</c:v>
                </c:pt>
                <c:pt idx="1944">
                  <c:v>0</c:v>
                </c:pt>
                <c:pt idx="1945">
                  <c:v>0</c:v>
                </c:pt>
                <c:pt idx="1946">
                  <c:v>0</c:v>
                </c:pt>
                <c:pt idx="1947">
                  <c:v>0.58299999999999996</c:v>
                </c:pt>
                <c:pt idx="1948">
                  <c:v>5.0000000000000001E-3</c:v>
                </c:pt>
                <c:pt idx="1949">
                  <c:v>0</c:v>
                </c:pt>
                <c:pt idx="1950">
                  <c:v>0</c:v>
                </c:pt>
                <c:pt idx="1951">
                  <c:v>9.7420000000000009</c:v>
                </c:pt>
                <c:pt idx="1952">
                  <c:v>3.5649999999999999</c:v>
                </c:pt>
                <c:pt idx="1953">
                  <c:v>0.13300000000000001</c:v>
                </c:pt>
                <c:pt idx="1954">
                  <c:v>0</c:v>
                </c:pt>
                <c:pt idx="1955">
                  <c:v>1.155</c:v>
                </c:pt>
                <c:pt idx="1956">
                  <c:v>0</c:v>
                </c:pt>
                <c:pt idx="1957">
                  <c:v>0</c:v>
                </c:pt>
                <c:pt idx="1958">
                  <c:v>17.649999999999999</c:v>
                </c:pt>
                <c:pt idx="1959">
                  <c:v>0.128</c:v>
                </c:pt>
                <c:pt idx="1960">
                  <c:v>0</c:v>
                </c:pt>
                <c:pt idx="1961">
                  <c:v>3.5609999999999999</c:v>
                </c:pt>
                <c:pt idx="1962">
                  <c:v>11.459</c:v>
                </c:pt>
                <c:pt idx="1963">
                  <c:v>4.0000000000000001E-3</c:v>
                </c:pt>
                <c:pt idx="1964">
                  <c:v>4.0000000000000001E-3</c:v>
                </c:pt>
                <c:pt idx="1965">
                  <c:v>0</c:v>
                </c:pt>
                <c:pt idx="1966">
                  <c:v>2E-3</c:v>
                </c:pt>
                <c:pt idx="1967">
                  <c:v>0.122</c:v>
                </c:pt>
                <c:pt idx="1968">
                  <c:v>8.7159999999999993</c:v>
                </c:pt>
                <c:pt idx="1969">
                  <c:v>9.9640000000000004</c:v>
                </c:pt>
                <c:pt idx="1970">
                  <c:v>1.4259999999999999</c:v>
                </c:pt>
                <c:pt idx="1971">
                  <c:v>0</c:v>
                </c:pt>
                <c:pt idx="1972">
                  <c:v>0</c:v>
                </c:pt>
                <c:pt idx="1973">
                  <c:v>0</c:v>
                </c:pt>
                <c:pt idx="1974">
                  <c:v>10.28</c:v>
                </c:pt>
                <c:pt idx="1975">
                  <c:v>1.7270000000000001</c:v>
                </c:pt>
                <c:pt idx="1976">
                  <c:v>16.806000000000001</c:v>
                </c:pt>
                <c:pt idx="1977">
                  <c:v>22.091000000000001</c:v>
                </c:pt>
                <c:pt idx="1978">
                  <c:v>15.718</c:v>
                </c:pt>
                <c:pt idx="1979">
                  <c:v>2.593</c:v>
                </c:pt>
                <c:pt idx="1980">
                  <c:v>20.943999999999999</c:v>
                </c:pt>
                <c:pt idx="1981">
                  <c:v>12.971</c:v>
                </c:pt>
                <c:pt idx="1982">
                  <c:v>0.53300000000000003</c:v>
                </c:pt>
                <c:pt idx="1983">
                  <c:v>0.99199999999999999</c:v>
                </c:pt>
                <c:pt idx="1984">
                  <c:v>6.28</c:v>
                </c:pt>
                <c:pt idx="1985">
                  <c:v>15.286</c:v>
                </c:pt>
                <c:pt idx="1986">
                  <c:v>14.989000000000001</c:v>
                </c:pt>
                <c:pt idx="1987">
                  <c:v>5.5350000000000001</c:v>
                </c:pt>
                <c:pt idx="1988">
                  <c:v>4.5289999999999999</c:v>
                </c:pt>
                <c:pt idx="1989">
                  <c:v>42.122</c:v>
                </c:pt>
                <c:pt idx="1990">
                  <c:v>27.216000000000001</c:v>
                </c:pt>
                <c:pt idx="1991">
                  <c:v>0.90400000000000003</c:v>
                </c:pt>
                <c:pt idx="1992">
                  <c:v>0</c:v>
                </c:pt>
                <c:pt idx="1993">
                  <c:v>0</c:v>
                </c:pt>
                <c:pt idx="1994">
                  <c:v>3.6999999999999998E-2</c:v>
                </c:pt>
                <c:pt idx="1995">
                  <c:v>0</c:v>
                </c:pt>
                <c:pt idx="1996">
                  <c:v>9.1890000000000001</c:v>
                </c:pt>
                <c:pt idx="1997">
                  <c:v>29.454000000000001</c:v>
                </c:pt>
                <c:pt idx="1998">
                  <c:v>2.63</c:v>
                </c:pt>
                <c:pt idx="1999">
                  <c:v>2.4220000000000002</c:v>
                </c:pt>
                <c:pt idx="2000">
                  <c:v>2.8780000000000001</c:v>
                </c:pt>
                <c:pt idx="2001">
                  <c:v>1.7999999999999999E-2</c:v>
                </c:pt>
                <c:pt idx="2002">
                  <c:v>7.1289999999999996</c:v>
                </c:pt>
                <c:pt idx="2003">
                  <c:v>0</c:v>
                </c:pt>
                <c:pt idx="2004">
                  <c:v>0</c:v>
                </c:pt>
                <c:pt idx="2005">
                  <c:v>7.0000000000000001E-3</c:v>
                </c:pt>
                <c:pt idx="2006">
                  <c:v>1E-3</c:v>
                </c:pt>
                <c:pt idx="2007">
                  <c:v>0</c:v>
                </c:pt>
                <c:pt idx="2008">
                  <c:v>8.1910000000000007</c:v>
                </c:pt>
                <c:pt idx="2009">
                  <c:v>0.29399999999999998</c:v>
                </c:pt>
                <c:pt idx="2010">
                  <c:v>16.844000000000001</c:v>
                </c:pt>
                <c:pt idx="2011">
                  <c:v>2.8050000000000002</c:v>
                </c:pt>
                <c:pt idx="2012">
                  <c:v>11.339</c:v>
                </c:pt>
                <c:pt idx="2013">
                  <c:v>2.3860000000000001</c:v>
                </c:pt>
                <c:pt idx="2014">
                  <c:v>0.187</c:v>
                </c:pt>
                <c:pt idx="2015">
                  <c:v>2.1549999999999998</c:v>
                </c:pt>
                <c:pt idx="2016">
                  <c:v>6.6139999999999999</c:v>
                </c:pt>
                <c:pt idx="2017">
                  <c:v>0.83199999999999996</c:v>
                </c:pt>
                <c:pt idx="2018">
                  <c:v>2.8010000000000002</c:v>
                </c:pt>
                <c:pt idx="2019">
                  <c:v>0.43099999999999999</c:v>
                </c:pt>
                <c:pt idx="2020">
                  <c:v>16.04</c:v>
                </c:pt>
                <c:pt idx="2021">
                  <c:v>7.1130000000000004</c:v>
                </c:pt>
                <c:pt idx="2022">
                  <c:v>4.5970000000000004</c:v>
                </c:pt>
                <c:pt idx="2023">
                  <c:v>0.157</c:v>
                </c:pt>
                <c:pt idx="2024">
                  <c:v>0.151</c:v>
                </c:pt>
                <c:pt idx="2025">
                  <c:v>1.6830000000000001</c:v>
                </c:pt>
                <c:pt idx="2026">
                  <c:v>2.427</c:v>
                </c:pt>
                <c:pt idx="2027">
                  <c:v>6.2770000000000001</c:v>
                </c:pt>
                <c:pt idx="2028">
                  <c:v>4.5789999999999997</c:v>
                </c:pt>
                <c:pt idx="2029">
                  <c:v>6.2E-2</c:v>
                </c:pt>
                <c:pt idx="2030">
                  <c:v>0</c:v>
                </c:pt>
                <c:pt idx="2031">
                  <c:v>1.6E-2</c:v>
                </c:pt>
                <c:pt idx="2032">
                  <c:v>6.7539999999999996</c:v>
                </c:pt>
                <c:pt idx="2033">
                  <c:v>4.6740000000000004</c:v>
                </c:pt>
                <c:pt idx="2034">
                  <c:v>0</c:v>
                </c:pt>
                <c:pt idx="2035">
                  <c:v>4.319</c:v>
                </c:pt>
                <c:pt idx="2036">
                  <c:v>10.98</c:v>
                </c:pt>
                <c:pt idx="2037">
                  <c:v>1.1619999999999999</c:v>
                </c:pt>
                <c:pt idx="2038">
                  <c:v>4.0000000000000001E-3</c:v>
                </c:pt>
                <c:pt idx="2039">
                  <c:v>0</c:v>
                </c:pt>
                <c:pt idx="2040">
                  <c:v>1.7549999999999999</c:v>
                </c:pt>
                <c:pt idx="2041">
                  <c:v>3.4729999999999999</c:v>
                </c:pt>
                <c:pt idx="2042">
                  <c:v>18.846</c:v>
                </c:pt>
                <c:pt idx="2043">
                  <c:v>1.3420000000000001</c:v>
                </c:pt>
                <c:pt idx="2044">
                  <c:v>17.484000000000002</c:v>
                </c:pt>
                <c:pt idx="2045">
                  <c:v>5.8000000000000003E-2</c:v>
                </c:pt>
                <c:pt idx="2046">
                  <c:v>0</c:v>
                </c:pt>
                <c:pt idx="2047">
                  <c:v>0</c:v>
                </c:pt>
                <c:pt idx="2048">
                  <c:v>1.4999999999999999E-2</c:v>
                </c:pt>
                <c:pt idx="2049">
                  <c:v>0</c:v>
                </c:pt>
                <c:pt idx="2050">
                  <c:v>0</c:v>
                </c:pt>
                <c:pt idx="2051">
                  <c:v>0</c:v>
                </c:pt>
                <c:pt idx="2052">
                  <c:v>0</c:v>
                </c:pt>
                <c:pt idx="2053">
                  <c:v>5.0000000000000001E-3</c:v>
                </c:pt>
                <c:pt idx="2054">
                  <c:v>1.0880000000000001</c:v>
                </c:pt>
                <c:pt idx="2055">
                  <c:v>0.01</c:v>
                </c:pt>
                <c:pt idx="2056">
                  <c:v>0</c:v>
                </c:pt>
                <c:pt idx="2057">
                  <c:v>0</c:v>
                </c:pt>
                <c:pt idx="2058">
                  <c:v>0</c:v>
                </c:pt>
                <c:pt idx="2059">
                  <c:v>0.186</c:v>
                </c:pt>
                <c:pt idx="2060">
                  <c:v>6.6000000000000003E-2</c:v>
                </c:pt>
                <c:pt idx="2061">
                  <c:v>6.9189999999999996</c:v>
                </c:pt>
                <c:pt idx="2062">
                  <c:v>2.39</c:v>
                </c:pt>
                <c:pt idx="2063">
                  <c:v>15.061999999999999</c:v>
                </c:pt>
                <c:pt idx="2064">
                  <c:v>16.997</c:v>
                </c:pt>
                <c:pt idx="2065">
                  <c:v>5.0000000000000001E-3</c:v>
                </c:pt>
                <c:pt idx="2066">
                  <c:v>0.27500000000000002</c:v>
                </c:pt>
                <c:pt idx="2067">
                  <c:v>0.314</c:v>
                </c:pt>
                <c:pt idx="2068">
                  <c:v>14.683999999999999</c:v>
                </c:pt>
                <c:pt idx="2069">
                  <c:v>27.972000000000001</c:v>
                </c:pt>
                <c:pt idx="2070">
                  <c:v>1.363</c:v>
                </c:pt>
                <c:pt idx="2071">
                  <c:v>0.20599999999999999</c:v>
                </c:pt>
                <c:pt idx="2072">
                  <c:v>8.0000000000000002E-3</c:v>
                </c:pt>
                <c:pt idx="2073">
                  <c:v>0</c:v>
                </c:pt>
                <c:pt idx="2074">
                  <c:v>0.01</c:v>
                </c:pt>
                <c:pt idx="2075">
                  <c:v>1.242</c:v>
                </c:pt>
                <c:pt idx="2076">
                  <c:v>0</c:v>
                </c:pt>
                <c:pt idx="2077">
                  <c:v>0</c:v>
                </c:pt>
                <c:pt idx="2078">
                  <c:v>0</c:v>
                </c:pt>
                <c:pt idx="2079">
                  <c:v>0</c:v>
                </c:pt>
                <c:pt idx="2080">
                  <c:v>3.59</c:v>
                </c:pt>
                <c:pt idx="2081">
                  <c:v>38.066000000000003</c:v>
                </c:pt>
                <c:pt idx="2082">
                  <c:v>5.3550000000000004</c:v>
                </c:pt>
                <c:pt idx="2083">
                  <c:v>0</c:v>
                </c:pt>
                <c:pt idx="2084">
                  <c:v>3.0579999999999998</c:v>
                </c:pt>
                <c:pt idx="2085">
                  <c:v>1.4999999999999999E-2</c:v>
                </c:pt>
                <c:pt idx="2086">
                  <c:v>0</c:v>
                </c:pt>
                <c:pt idx="2087">
                  <c:v>0</c:v>
                </c:pt>
                <c:pt idx="2088">
                  <c:v>4.4409999999999998</c:v>
                </c:pt>
                <c:pt idx="2089">
                  <c:v>1E-3</c:v>
                </c:pt>
                <c:pt idx="2090">
                  <c:v>0</c:v>
                </c:pt>
                <c:pt idx="2091">
                  <c:v>6.4130000000000003</c:v>
                </c:pt>
                <c:pt idx="2092">
                  <c:v>0</c:v>
                </c:pt>
                <c:pt idx="2093">
                  <c:v>4.9240000000000004</c:v>
                </c:pt>
                <c:pt idx="2094">
                  <c:v>0</c:v>
                </c:pt>
                <c:pt idx="2095">
                  <c:v>8.0000000000000002E-3</c:v>
                </c:pt>
                <c:pt idx="2096">
                  <c:v>4.01</c:v>
                </c:pt>
                <c:pt idx="2097">
                  <c:v>0</c:v>
                </c:pt>
                <c:pt idx="2098">
                  <c:v>5.7610000000000001</c:v>
                </c:pt>
                <c:pt idx="2099">
                  <c:v>0.105</c:v>
                </c:pt>
                <c:pt idx="2100">
                  <c:v>1.5449999999999999</c:v>
                </c:pt>
                <c:pt idx="2101">
                  <c:v>0.28699999999999998</c:v>
                </c:pt>
                <c:pt idx="2102">
                  <c:v>4.0000000000000001E-3</c:v>
                </c:pt>
                <c:pt idx="2103">
                  <c:v>3.3639999999999999</c:v>
                </c:pt>
                <c:pt idx="2104">
                  <c:v>0</c:v>
                </c:pt>
                <c:pt idx="2105">
                  <c:v>8.9999999999999993E-3</c:v>
                </c:pt>
                <c:pt idx="2106">
                  <c:v>12.994999999999999</c:v>
                </c:pt>
                <c:pt idx="2107">
                  <c:v>0</c:v>
                </c:pt>
                <c:pt idx="2108">
                  <c:v>6.5170000000000003</c:v>
                </c:pt>
                <c:pt idx="2109">
                  <c:v>0.52200000000000002</c:v>
                </c:pt>
                <c:pt idx="2110">
                  <c:v>0</c:v>
                </c:pt>
                <c:pt idx="2111">
                  <c:v>3.9430000000000001</c:v>
                </c:pt>
                <c:pt idx="2112">
                  <c:v>1.0999999999999999E-2</c:v>
                </c:pt>
                <c:pt idx="2113">
                  <c:v>0.01</c:v>
                </c:pt>
                <c:pt idx="2114">
                  <c:v>3.4129999999999998</c:v>
                </c:pt>
                <c:pt idx="2115">
                  <c:v>4.2729999999999997</c:v>
                </c:pt>
                <c:pt idx="2116">
                  <c:v>0</c:v>
                </c:pt>
                <c:pt idx="2117">
                  <c:v>0</c:v>
                </c:pt>
                <c:pt idx="2118">
                  <c:v>5.0000000000000001E-3</c:v>
                </c:pt>
                <c:pt idx="2119">
                  <c:v>1.6E-2</c:v>
                </c:pt>
                <c:pt idx="2120">
                  <c:v>2.5000000000000001E-2</c:v>
                </c:pt>
                <c:pt idx="2121">
                  <c:v>6.0000000000000001E-3</c:v>
                </c:pt>
                <c:pt idx="2122">
                  <c:v>8.9999999999999993E-3</c:v>
                </c:pt>
                <c:pt idx="2123">
                  <c:v>0</c:v>
                </c:pt>
                <c:pt idx="2124">
                  <c:v>0</c:v>
                </c:pt>
                <c:pt idx="2125">
                  <c:v>6.0000000000000001E-3</c:v>
                </c:pt>
                <c:pt idx="2126">
                  <c:v>17.369</c:v>
                </c:pt>
                <c:pt idx="2127">
                  <c:v>3.03</c:v>
                </c:pt>
                <c:pt idx="2128">
                  <c:v>2.0880000000000001</c:v>
                </c:pt>
                <c:pt idx="2129">
                  <c:v>7.0000000000000007E-2</c:v>
                </c:pt>
                <c:pt idx="2130">
                  <c:v>1.2E-2</c:v>
                </c:pt>
                <c:pt idx="2131">
                  <c:v>3.3000000000000002E-2</c:v>
                </c:pt>
                <c:pt idx="2132">
                  <c:v>0.55800000000000005</c:v>
                </c:pt>
                <c:pt idx="2133">
                  <c:v>8.0000000000000002E-3</c:v>
                </c:pt>
                <c:pt idx="2134">
                  <c:v>4.0540000000000003</c:v>
                </c:pt>
                <c:pt idx="2135">
                  <c:v>29.38</c:v>
                </c:pt>
                <c:pt idx="2136">
                  <c:v>1.9590000000000001</c:v>
                </c:pt>
                <c:pt idx="2137">
                  <c:v>4.37</c:v>
                </c:pt>
                <c:pt idx="2138">
                  <c:v>2E-3</c:v>
                </c:pt>
                <c:pt idx="2139">
                  <c:v>8.2000000000000003E-2</c:v>
                </c:pt>
                <c:pt idx="2140">
                  <c:v>0</c:v>
                </c:pt>
                <c:pt idx="2141">
                  <c:v>1.6E-2</c:v>
                </c:pt>
                <c:pt idx="2142">
                  <c:v>1.145</c:v>
                </c:pt>
                <c:pt idx="2143">
                  <c:v>2.1000000000000001E-2</c:v>
                </c:pt>
                <c:pt idx="2144">
                  <c:v>0</c:v>
                </c:pt>
                <c:pt idx="2145">
                  <c:v>0</c:v>
                </c:pt>
                <c:pt idx="2146">
                  <c:v>0</c:v>
                </c:pt>
                <c:pt idx="2147">
                  <c:v>0</c:v>
                </c:pt>
                <c:pt idx="2148">
                  <c:v>0</c:v>
                </c:pt>
                <c:pt idx="2149">
                  <c:v>8.1000000000000003E-2</c:v>
                </c:pt>
                <c:pt idx="2150">
                  <c:v>7.8E-2</c:v>
                </c:pt>
                <c:pt idx="2151">
                  <c:v>0</c:v>
                </c:pt>
                <c:pt idx="2152">
                  <c:v>1.5</c:v>
                </c:pt>
                <c:pt idx="2153">
                  <c:v>0</c:v>
                </c:pt>
                <c:pt idx="2154">
                  <c:v>2E-3</c:v>
                </c:pt>
                <c:pt idx="2155">
                  <c:v>0</c:v>
                </c:pt>
                <c:pt idx="2156">
                  <c:v>0</c:v>
                </c:pt>
                <c:pt idx="2157">
                  <c:v>7.6520000000000001</c:v>
                </c:pt>
                <c:pt idx="2158">
                  <c:v>0.78500000000000003</c:v>
                </c:pt>
                <c:pt idx="2159">
                  <c:v>1.02</c:v>
                </c:pt>
                <c:pt idx="2160">
                  <c:v>9.0999999999999998E-2</c:v>
                </c:pt>
                <c:pt idx="2161">
                  <c:v>0</c:v>
                </c:pt>
                <c:pt idx="2162">
                  <c:v>0.23400000000000001</c:v>
                </c:pt>
                <c:pt idx="2163">
                  <c:v>4.1760000000000002</c:v>
                </c:pt>
                <c:pt idx="2164">
                  <c:v>6.3739999999999997</c:v>
                </c:pt>
                <c:pt idx="2165">
                  <c:v>5.0949999999999998</c:v>
                </c:pt>
                <c:pt idx="2166">
                  <c:v>4.1310000000000002</c:v>
                </c:pt>
                <c:pt idx="2167">
                  <c:v>8.0000000000000002E-3</c:v>
                </c:pt>
                <c:pt idx="2168">
                  <c:v>9.4E-2</c:v>
                </c:pt>
                <c:pt idx="2169">
                  <c:v>6.4939999999999998</c:v>
                </c:pt>
                <c:pt idx="2170">
                  <c:v>6.8440000000000003</c:v>
                </c:pt>
                <c:pt idx="2171">
                  <c:v>6.5739999999999998</c:v>
                </c:pt>
                <c:pt idx="2172">
                  <c:v>0.154</c:v>
                </c:pt>
                <c:pt idx="2173">
                  <c:v>0</c:v>
                </c:pt>
                <c:pt idx="2174">
                  <c:v>0</c:v>
                </c:pt>
                <c:pt idx="2175">
                  <c:v>8.0050000000000008</c:v>
                </c:pt>
                <c:pt idx="2176">
                  <c:v>5.3440000000000003</c:v>
                </c:pt>
                <c:pt idx="2177">
                  <c:v>2.5190000000000001</c:v>
                </c:pt>
                <c:pt idx="2178">
                  <c:v>3.4740000000000002</c:v>
                </c:pt>
                <c:pt idx="2179">
                  <c:v>0</c:v>
                </c:pt>
                <c:pt idx="2180">
                  <c:v>8.9999999999999993E-3</c:v>
                </c:pt>
                <c:pt idx="2181">
                  <c:v>20.41</c:v>
                </c:pt>
                <c:pt idx="2182">
                  <c:v>7.1970000000000001</c:v>
                </c:pt>
                <c:pt idx="2183">
                  <c:v>34.770000000000003</c:v>
                </c:pt>
                <c:pt idx="2184">
                  <c:v>0</c:v>
                </c:pt>
                <c:pt idx="2185">
                  <c:v>0</c:v>
                </c:pt>
                <c:pt idx="2186">
                  <c:v>3.5</c:v>
                </c:pt>
                <c:pt idx="2187">
                  <c:v>6.2690000000000001</c:v>
                </c:pt>
                <c:pt idx="2188">
                  <c:v>5.4779999999999998</c:v>
                </c:pt>
                <c:pt idx="2189">
                  <c:v>0</c:v>
                </c:pt>
                <c:pt idx="2190">
                  <c:v>0.19500000000000001</c:v>
                </c:pt>
                <c:pt idx="2191">
                  <c:v>4.0000000000000001E-3</c:v>
                </c:pt>
                <c:pt idx="2192">
                  <c:v>0</c:v>
                </c:pt>
                <c:pt idx="2193">
                  <c:v>3.9449999999999998</c:v>
                </c:pt>
                <c:pt idx="2194">
                  <c:v>10.065</c:v>
                </c:pt>
                <c:pt idx="2195">
                  <c:v>22.797000000000001</c:v>
                </c:pt>
                <c:pt idx="2196">
                  <c:v>18.715</c:v>
                </c:pt>
                <c:pt idx="2197">
                  <c:v>17.466999999999999</c:v>
                </c:pt>
                <c:pt idx="2198">
                  <c:v>5.9219999999999997</c:v>
                </c:pt>
                <c:pt idx="2199">
                  <c:v>13.098000000000001</c:v>
                </c:pt>
                <c:pt idx="2200">
                  <c:v>0.68899999999999995</c:v>
                </c:pt>
                <c:pt idx="2201">
                  <c:v>2.2330000000000001</c:v>
                </c:pt>
                <c:pt idx="2202">
                  <c:v>1.325</c:v>
                </c:pt>
                <c:pt idx="2203">
                  <c:v>2.0019999999999998</c:v>
                </c:pt>
                <c:pt idx="2204">
                  <c:v>0</c:v>
                </c:pt>
                <c:pt idx="2205">
                  <c:v>1.0509999999999999</c:v>
                </c:pt>
                <c:pt idx="2206">
                  <c:v>1E-3</c:v>
                </c:pt>
                <c:pt idx="2207">
                  <c:v>8.3149999999999995</c:v>
                </c:pt>
                <c:pt idx="2208">
                  <c:v>7.7350000000000003</c:v>
                </c:pt>
                <c:pt idx="2209">
                  <c:v>0.31</c:v>
                </c:pt>
                <c:pt idx="2210">
                  <c:v>2.8000000000000001E-2</c:v>
                </c:pt>
                <c:pt idx="2211">
                  <c:v>5.0000000000000001E-3</c:v>
                </c:pt>
                <c:pt idx="2212">
                  <c:v>1.6719999999999999</c:v>
                </c:pt>
                <c:pt idx="2213">
                  <c:v>0.45100000000000001</c:v>
                </c:pt>
                <c:pt idx="2214">
                  <c:v>0.30499999999999999</c:v>
                </c:pt>
                <c:pt idx="2215">
                  <c:v>3.0000000000000001E-3</c:v>
                </c:pt>
                <c:pt idx="2216">
                  <c:v>0.64200000000000002</c:v>
                </c:pt>
                <c:pt idx="2217">
                  <c:v>0</c:v>
                </c:pt>
                <c:pt idx="2218">
                  <c:v>0.16400000000000001</c:v>
                </c:pt>
                <c:pt idx="2219">
                  <c:v>3.3719999999999999</c:v>
                </c:pt>
                <c:pt idx="2220">
                  <c:v>27.654</c:v>
                </c:pt>
                <c:pt idx="2221">
                  <c:v>11.731</c:v>
                </c:pt>
                <c:pt idx="2222">
                  <c:v>0.56499999999999995</c:v>
                </c:pt>
                <c:pt idx="2223">
                  <c:v>19.780999999999999</c:v>
                </c:pt>
                <c:pt idx="2224">
                  <c:v>16.140999999999998</c:v>
                </c:pt>
                <c:pt idx="2225">
                  <c:v>1.8109999999999999</c:v>
                </c:pt>
                <c:pt idx="2226">
                  <c:v>13.026</c:v>
                </c:pt>
                <c:pt idx="2227">
                  <c:v>7.5430000000000001</c:v>
                </c:pt>
                <c:pt idx="2228">
                  <c:v>3.8159999999999998</c:v>
                </c:pt>
                <c:pt idx="2229">
                  <c:v>3.59</c:v>
                </c:pt>
                <c:pt idx="2230">
                  <c:v>3.3380000000000001</c:v>
                </c:pt>
                <c:pt idx="2231">
                  <c:v>1.452</c:v>
                </c:pt>
                <c:pt idx="2232">
                  <c:v>0.66</c:v>
                </c:pt>
                <c:pt idx="2233">
                  <c:v>2E-3</c:v>
                </c:pt>
                <c:pt idx="2234">
                  <c:v>5.0000000000000001E-3</c:v>
                </c:pt>
                <c:pt idx="2235">
                  <c:v>6.2E-2</c:v>
                </c:pt>
                <c:pt idx="2236">
                  <c:v>0</c:v>
                </c:pt>
                <c:pt idx="2237">
                  <c:v>0.872</c:v>
                </c:pt>
                <c:pt idx="2238">
                  <c:v>1.744</c:v>
                </c:pt>
                <c:pt idx="2239">
                  <c:v>0.253</c:v>
                </c:pt>
                <c:pt idx="2240">
                  <c:v>0</c:v>
                </c:pt>
                <c:pt idx="2241">
                  <c:v>8.4589999999999996</c:v>
                </c:pt>
                <c:pt idx="2242">
                  <c:v>0.72799999999999998</c:v>
                </c:pt>
                <c:pt idx="2243">
                  <c:v>0.13800000000000001</c:v>
                </c:pt>
                <c:pt idx="2244">
                  <c:v>0.60599999999999998</c:v>
                </c:pt>
                <c:pt idx="2245">
                  <c:v>5.665</c:v>
                </c:pt>
                <c:pt idx="2246">
                  <c:v>2.1749999999999998</c:v>
                </c:pt>
                <c:pt idx="2247">
                  <c:v>0.64900000000000002</c:v>
                </c:pt>
                <c:pt idx="2248">
                  <c:v>11.557</c:v>
                </c:pt>
                <c:pt idx="2249">
                  <c:v>0</c:v>
                </c:pt>
                <c:pt idx="2250">
                  <c:v>0</c:v>
                </c:pt>
                <c:pt idx="2251">
                  <c:v>0</c:v>
                </c:pt>
                <c:pt idx="2252">
                  <c:v>0</c:v>
                </c:pt>
                <c:pt idx="2253">
                  <c:v>0</c:v>
                </c:pt>
                <c:pt idx="2254">
                  <c:v>0</c:v>
                </c:pt>
                <c:pt idx="2255">
                  <c:v>0</c:v>
                </c:pt>
                <c:pt idx="2256">
                  <c:v>0</c:v>
                </c:pt>
                <c:pt idx="2257">
                  <c:v>5.3999999999999999E-2</c:v>
                </c:pt>
                <c:pt idx="2258">
                  <c:v>1.2E-2</c:v>
                </c:pt>
                <c:pt idx="2259">
                  <c:v>3.673</c:v>
                </c:pt>
                <c:pt idx="2260">
                  <c:v>4.7990000000000004</c:v>
                </c:pt>
                <c:pt idx="2261">
                  <c:v>2.2160000000000002</c:v>
                </c:pt>
                <c:pt idx="2262">
                  <c:v>1.4750000000000001</c:v>
                </c:pt>
                <c:pt idx="2263">
                  <c:v>2.335</c:v>
                </c:pt>
                <c:pt idx="2264">
                  <c:v>0.58699999999999997</c:v>
                </c:pt>
                <c:pt idx="2265">
                  <c:v>0.48799999999999999</c:v>
                </c:pt>
                <c:pt idx="2266">
                  <c:v>1E-3</c:v>
                </c:pt>
                <c:pt idx="2267">
                  <c:v>3.0000000000000001E-3</c:v>
                </c:pt>
                <c:pt idx="2268">
                  <c:v>7.9240000000000004</c:v>
                </c:pt>
                <c:pt idx="2269">
                  <c:v>9.6649999999999991</c:v>
                </c:pt>
                <c:pt idx="2270">
                  <c:v>1.1040000000000001</c:v>
                </c:pt>
                <c:pt idx="2271">
                  <c:v>4.4999999999999998E-2</c:v>
                </c:pt>
                <c:pt idx="2272">
                  <c:v>0</c:v>
                </c:pt>
                <c:pt idx="2273">
                  <c:v>0.17399999999999999</c:v>
                </c:pt>
                <c:pt idx="2274">
                  <c:v>4.5999999999999999E-2</c:v>
                </c:pt>
                <c:pt idx="2275">
                  <c:v>0.94199999999999995</c:v>
                </c:pt>
                <c:pt idx="2276">
                  <c:v>2.5299999999999998</c:v>
                </c:pt>
                <c:pt idx="2277">
                  <c:v>8.9999999999999993E-3</c:v>
                </c:pt>
                <c:pt idx="2278">
                  <c:v>4.8000000000000001E-2</c:v>
                </c:pt>
                <c:pt idx="2279">
                  <c:v>7.8380000000000001</c:v>
                </c:pt>
                <c:pt idx="2280">
                  <c:v>7.9249999999999998</c:v>
                </c:pt>
                <c:pt idx="2281">
                  <c:v>10.63</c:v>
                </c:pt>
                <c:pt idx="2282">
                  <c:v>5.0000000000000001E-3</c:v>
                </c:pt>
                <c:pt idx="2283">
                  <c:v>0</c:v>
                </c:pt>
                <c:pt idx="2284">
                  <c:v>8.3000000000000004E-2</c:v>
                </c:pt>
                <c:pt idx="2285">
                  <c:v>0</c:v>
                </c:pt>
                <c:pt idx="2286">
                  <c:v>0</c:v>
                </c:pt>
                <c:pt idx="2287">
                  <c:v>0</c:v>
                </c:pt>
                <c:pt idx="2288">
                  <c:v>2E-3</c:v>
                </c:pt>
                <c:pt idx="2289">
                  <c:v>0.01</c:v>
                </c:pt>
                <c:pt idx="2290">
                  <c:v>4.2480000000000002</c:v>
                </c:pt>
                <c:pt idx="2291">
                  <c:v>5.569</c:v>
                </c:pt>
                <c:pt idx="2292">
                  <c:v>3.3679999999999999</c:v>
                </c:pt>
                <c:pt idx="2293">
                  <c:v>2.3620000000000001</c:v>
                </c:pt>
                <c:pt idx="2294">
                  <c:v>0.23799999999999999</c:v>
                </c:pt>
                <c:pt idx="2295">
                  <c:v>2.5999999999999999E-2</c:v>
                </c:pt>
                <c:pt idx="2296">
                  <c:v>0</c:v>
                </c:pt>
                <c:pt idx="2297">
                  <c:v>0.52200000000000002</c:v>
                </c:pt>
                <c:pt idx="2298">
                  <c:v>2.5999999999999999E-2</c:v>
                </c:pt>
                <c:pt idx="2299">
                  <c:v>1.905</c:v>
                </c:pt>
                <c:pt idx="2300">
                  <c:v>14.617000000000001</c:v>
                </c:pt>
                <c:pt idx="2301">
                  <c:v>4.63</c:v>
                </c:pt>
                <c:pt idx="2302">
                  <c:v>0</c:v>
                </c:pt>
                <c:pt idx="2303">
                  <c:v>0.34300000000000003</c:v>
                </c:pt>
                <c:pt idx="2304">
                  <c:v>0</c:v>
                </c:pt>
                <c:pt idx="2305">
                  <c:v>0</c:v>
                </c:pt>
                <c:pt idx="2306">
                  <c:v>0</c:v>
                </c:pt>
                <c:pt idx="2307">
                  <c:v>0</c:v>
                </c:pt>
                <c:pt idx="2308">
                  <c:v>0.03</c:v>
                </c:pt>
                <c:pt idx="2309">
                  <c:v>4.2999999999999997E-2</c:v>
                </c:pt>
                <c:pt idx="2310">
                  <c:v>4.0000000000000001E-3</c:v>
                </c:pt>
                <c:pt idx="2311">
                  <c:v>3.5999999999999997E-2</c:v>
                </c:pt>
                <c:pt idx="2312">
                  <c:v>8.5000000000000006E-2</c:v>
                </c:pt>
                <c:pt idx="2313">
                  <c:v>28.943999999999999</c:v>
                </c:pt>
                <c:pt idx="2314">
                  <c:v>5.1760000000000002</c:v>
                </c:pt>
                <c:pt idx="2315">
                  <c:v>6.8209999999999997</c:v>
                </c:pt>
                <c:pt idx="2316">
                  <c:v>5.0000000000000001E-3</c:v>
                </c:pt>
                <c:pt idx="2317">
                  <c:v>0.39500000000000002</c:v>
                </c:pt>
                <c:pt idx="2318">
                  <c:v>9.2789999999999999</c:v>
                </c:pt>
                <c:pt idx="2319">
                  <c:v>8.9999999999999993E-3</c:v>
                </c:pt>
                <c:pt idx="2320">
                  <c:v>0.83199999999999996</c:v>
                </c:pt>
                <c:pt idx="2321">
                  <c:v>8.2460000000000004</c:v>
                </c:pt>
                <c:pt idx="2322">
                  <c:v>12.177</c:v>
                </c:pt>
                <c:pt idx="2323">
                  <c:v>4.5419999999999998</c:v>
                </c:pt>
                <c:pt idx="2324">
                  <c:v>3.49</c:v>
                </c:pt>
                <c:pt idx="2325">
                  <c:v>0</c:v>
                </c:pt>
                <c:pt idx="2326">
                  <c:v>0</c:v>
                </c:pt>
                <c:pt idx="2327">
                  <c:v>6.7000000000000004E-2</c:v>
                </c:pt>
                <c:pt idx="2328">
                  <c:v>14.661</c:v>
                </c:pt>
                <c:pt idx="2329">
                  <c:v>0.375</c:v>
                </c:pt>
                <c:pt idx="2330">
                  <c:v>9.41</c:v>
                </c:pt>
                <c:pt idx="2331">
                  <c:v>4.5069999999999997</c:v>
                </c:pt>
                <c:pt idx="2332">
                  <c:v>0.47099999999999997</c:v>
                </c:pt>
                <c:pt idx="2333">
                  <c:v>2.2719999999999998</c:v>
                </c:pt>
                <c:pt idx="2334">
                  <c:v>1.9E-2</c:v>
                </c:pt>
                <c:pt idx="2335">
                  <c:v>5.3929999999999998</c:v>
                </c:pt>
                <c:pt idx="2336">
                  <c:v>6.32</c:v>
                </c:pt>
                <c:pt idx="2337">
                  <c:v>15.519</c:v>
                </c:pt>
                <c:pt idx="2338">
                  <c:v>21.923999999999999</c:v>
                </c:pt>
                <c:pt idx="2339">
                  <c:v>4.8869999999999996</c:v>
                </c:pt>
                <c:pt idx="2340">
                  <c:v>4.0750000000000002</c:v>
                </c:pt>
                <c:pt idx="2341">
                  <c:v>34.095999999999997</c:v>
                </c:pt>
                <c:pt idx="2342">
                  <c:v>20.158999999999999</c:v>
                </c:pt>
                <c:pt idx="2343">
                  <c:v>29.582000000000001</c:v>
                </c:pt>
                <c:pt idx="2344">
                  <c:v>56.621000000000002</c:v>
                </c:pt>
                <c:pt idx="2345">
                  <c:v>13.802</c:v>
                </c:pt>
                <c:pt idx="2346">
                  <c:v>1.5129999999999999</c:v>
                </c:pt>
                <c:pt idx="2347">
                  <c:v>2E-3</c:v>
                </c:pt>
                <c:pt idx="2348">
                  <c:v>0</c:v>
                </c:pt>
                <c:pt idx="2349">
                  <c:v>0</c:v>
                </c:pt>
                <c:pt idx="2350">
                  <c:v>0</c:v>
                </c:pt>
                <c:pt idx="2351">
                  <c:v>9.7910000000000004</c:v>
                </c:pt>
                <c:pt idx="2352">
                  <c:v>1.026</c:v>
                </c:pt>
                <c:pt idx="2353">
                  <c:v>9.1959999999999997</c:v>
                </c:pt>
                <c:pt idx="2354">
                  <c:v>2.915</c:v>
                </c:pt>
                <c:pt idx="2355">
                  <c:v>0</c:v>
                </c:pt>
                <c:pt idx="2356">
                  <c:v>3.5720000000000001</c:v>
                </c:pt>
                <c:pt idx="2357">
                  <c:v>2.0430000000000001</c:v>
                </c:pt>
                <c:pt idx="2358">
                  <c:v>0.33800000000000002</c:v>
                </c:pt>
                <c:pt idx="2359">
                  <c:v>1E-3</c:v>
                </c:pt>
                <c:pt idx="2360">
                  <c:v>4.2000000000000003E-2</c:v>
                </c:pt>
                <c:pt idx="2361">
                  <c:v>0</c:v>
                </c:pt>
                <c:pt idx="2362">
                  <c:v>0.77300000000000002</c:v>
                </c:pt>
                <c:pt idx="2363">
                  <c:v>4.0000000000000001E-3</c:v>
                </c:pt>
                <c:pt idx="2364">
                  <c:v>4.9240000000000004</c:v>
                </c:pt>
                <c:pt idx="2365">
                  <c:v>17.5</c:v>
                </c:pt>
                <c:pt idx="2366">
                  <c:v>22.859000000000002</c:v>
                </c:pt>
                <c:pt idx="2367">
                  <c:v>26.382000000000001</c:v>
                </c:pt>
                <c:pt idx="2368">
                  <c:v>2.5550000000000002</c:v>
                </c:pt>
                <c:pt idx="2369">
                  <c:v>0</c:v>
                </c:pt>
                <c:pt idx="2370">
                  <c:v>0.67700000000000005</c:v>
                </c:pt>
                <c:pt idx="2371">
                  <c:v>2.8130000000000002</c:v>
                </c:pt>
                <c:pt idx="2372">
                  <c:v>6.57</c:v>
                </c:pt>
                <c:pt idx="2373">
                  <c:v>0</c:v>
                </c:pt>
                <c:pt idx="2374">
                  <c:v>2.5000000000000001E-2</c:v>
                </c:pt>
                <c:pt idx="2375">
                  <c:v>3.1819999999999999</c:v>
                </c:pt>
                <c:pt idx="2376">
                  <c:v>5.8999999999999997E-2</c:v>
                </c:pt>
                <c:pt idx="2377">
                  <c:v>3.452</c:v>
                </c:pt>
                <c:pt idx="2378">
                  <c:v>1.829</c:v>
                </c:pt>
                <c:pt idx="2379">
                  <c:v>9.6000000000000002E-2</c:v>
                </c:pt>
                <c:pt idx="2380">
                  <c:v>0</c:v>
                </c:pt>
                <c:pt idx="2381">
                  <c:v>0</c:v>
                </c:pt>
                <c:pt idx="2382">
                  <c:v>0.222</c:v>
                </c:pt>
                <c:pt idx="2383">
                  <c:v>0.105</c:v>
                </c:pt>
                <c:pt idx="2384">
                  <c:v>0</c:v>
                </c:pt>
                <c:pt idx="2385">
                  <c:v>0</c:v>
                </c:pt>
                <c:pt idx="2386">
                  <c:v>0</c:v>
                </c:pt>
                <c:pt idx="2387">
                  <c:v>0</c:v>
                </c:pt>
                <c:pt idx="2388">
                  <c:v>0</c:v>
                </c:pt>
                <c:pt idx="2389">
                  <c:v>0</c:v>
                </c:pt>
                <c:pt idx="2390">
                  <c:v>0</c:v>
                </c:pt>
                <c:pt idx="2391">
                  <c:v>2E-3</c:v>
                </c:pt>
                <c:pt idx="2392">
                  <c:v>0</c:v>
                </c:pt>
                <c:pt idx="2393">
                  <c:v>0</c:v>
                </c:pt>
                <c:pt idx="2394">
                  <c:v>0</c:v>
                </c:pt>
                <c:pt idx="2395">
                  <c:v>0</c:v>
                </c:pt>
                <c:pt idx="2396">
                  <c:v>6.4930000000000003</c:v>
                </c:pt>
                <c:pt idx="2397">
                  <c:v>0.35899999999999999</c:v>
                </c:pt>
                <c:pt idx="2398">
                  <c:v>0</c:v>
                </c:pt>
                <c:pt idx="2399">
                  <c:v>0</c:v>
                </c:pt>
                <c:pt idx="2400">
                  <c:v>0</c:v>
                </c:pt>
                <c:pt idx="2401">
                  <c:v>7.1050000000000004</c:v>
                </c:pt>
                <c:pt idx="2402">
                  <c:v>2.4620000000000002</c:v>
                </c:pt>
                <c:pt idx="2403">
                  <c:v>0</c:v>
                </c:pt>
                <c:pt idx="2404">
                  <c:v>0</c:v>
                </c:pt>
                <c:pt idx="2405">
                  <c:v>0</c:v>
                </c:pt>
                <c:pt idx="2406">
                  <c:v>8.9999999999999993E-3</c:v>
                </c:pt>
                <c:pt idx="2407">
                  <c:v>2.04</c:v>
                </c:pt>
                <c:pt idx="2408">
                  <c:v>7.0000000000000001E-3</c:v>
                </c:pt>
                <c:pt idx="2409">
                  <c:v>20.681000000000001</c:v>
                </c:pt>
                <c:pt idx="2410">
                  <c:v>8.8360000000000003</c:v>
                </c:pt>
                <c:pt idx="2411">
                  <c:v>5.7000000000000002E-2</c:v>
                </c:pt>
                <c:pt idx="2412">
                  <c:v>5.9850000000000003</c:v>
                </c:pt>
                <c:pt idx="2413">
                  <c:v>0.46200000000000002</c:v>
                </c:pt>
                <c:pt idx="2414">
                  <c:v>6.9000000000000006E-2</c:v>
                </c:pt>
                <c:pt idx="2415">
                  <c:v>3.3029999999999999</c:v>
                </c:pt>
                <c:pt idx="2416">
                  <c:v>0.14399999999999999</c:v>
                </c:pt>
                <c:pt idx="2417">
                  <c:v>0</c:v>
                </c:pt>
                <c:pt idx="2418">
                  <c:v>0</c:v>
                </c:pt>
                <c:pt idx="2419">
                  <c:v>0</c:v>
                </c:pt>
                <c:pt idx="2420">
                  <c:v>0</c:v>
                </c:pt>
                <c:pt idx="2421">
                  <c:v>7.1619999999999999</c:v>
                </c:pt>
                <c:pt idx="2422">
                  <c:v>19.077999999999999</c:v>
                </c:pt>
                <c:pt idx="2423">
                  <c:v>2.5000000000000001E-2</c:v>
                </c:pt>
                <c:pt idx="2424">
                  <c:v>2E-3</c:v>
                </c:pt>
                <c:pt idx="2425">
                  <c:v>0</c:v>
                </c:pt>
                <c:pt idx="2426">
                  <c:v>0</c:v>
                </c:pt>
                <c:pt idx="2427">
                  <c:v>7.0000000000000001E-3</c:v>
                </c:pt>
                <c:pt idx="2428">
                  <c:v>11.772</c:v>
                </c:pt>
                <c:pt idx="2429">
                  <c:v>1.575</c:v>
                </c:pt>
                <c:pt idx="2430">
                  <c:v>6.5000000000000002E-2</c:v>
                </c:pt>
                <c:pt idx="2431">
                  <c:v>30.535</c:v>
                </c:pt>
                <c:pt idx="2432">
                  <c:v>1.139</c:v>
                </c:pt>
                <c:pt idx="2433">
                  <c:v>3.0000000000000001E-3</c:v>
                </c:pt>
                <c:pt idx="2434">
                  <c:v>0.30199999999999999</c:v>
                </c:pt>
                <c:pt idx="2435">
                  <c:v>1.917</c:v>
                </c:pt>
                <c:pt idx="2436">
                  <c:v>2.1000000000000001E-2</c:v>
                </c:pt>
                <c:pt idx="2437">
                  <c:v>0.114</c:v>
                </c:pt>
                <c:pt idx="2438">
                  <c:v>0</c:v>
                </c:pt>
                <c:pt idx="2439">
                  <c:v>0</c:v>
                </c:pt>
                <c:pt idx="2440">
                  <c:v>0</c:v>
                </c:pt>
                <c:pt idx="2441">
                  <c:v>0.01</c:v>
                </c:pt>
                <c:pt idx="2442">
                  <c:v>0</c:v>
                </c:pt>
                <c:pt idx="2443">
                  <c:v>4.7050000000000001</c:v>
                </c:pt>
                <c:pt idx="2444">
                  <c:v>8.1720000000000006</c:v>
                </c:pt>
                <c:pt idx="2445">
                  <c:v>0.21199999999999999</c:v>
                </c:pt>
                <c:pt idx="2446">
                  <c:v>8.4190000000000005</c:v>
                </c:pt>
                <c:pt idx="2447">
                  <c:v>12.122</c:v>
                </c:pt>
                <c:pt idx="2448">
                  <c:v>0.52400000000000002</c:v>
                </c:pt>
                <c:pt idx="2449">
                  <c:v>0.123</c:v>
                </c:pt>
                <c:pt idx="2450">
                  <c:v>22.329000000000001</c:v>
                </c:pt>
                <c:pt idx="2451">
                  <c:v>18.800999999999998</c:v>
                </c:pt>
                <c:pt idx="2452">
                  <c:v>28.091000000000001</c:v>
                </c:pt>
                <c:pt idx="2453">
                  <c:v>3.694</c:v>
                </c:pt>
                <c:pt idx="2454">
                  <c:v>2.7090000000000001</c:v>
                </c:pt>
                <c:pt idx="2455">
                  <c:v>0</c:v>
                </c:pt>
                <c:pt idx="2456">
                  <c:v>0</c:v>
                </c:pt>
                <c:pt idx="2457">
                  <c:v>0</c:v>
                </c:pt>
                <c:pt idx="2458">
                  <c:v>0</c:v>
                </c:pt>
                <c:pt idx="2459">
                  <c:v>2.746</c:v>
                </c:pt>
                <c:pt idx="2460">
                  <c:v>15.03</c:v>
                </c:pt>
                <c:pt idx="2461">
                  <c:v>1.7000000000000001E-2</c:v>
                </c:pt>
                <c:pt idx="2462">
                  <c:v>0.24</c:v>
                </c:pt>
                <c:pt idx="2463">
                  <c:v>0.21199999999999999</c:v>
                </c:pt>
                <c:pt idx="2464">
                  <c:v>0</c:v>
                </c:pt>
                <c:pt idx="2465">
                  <c:v>0.316</c:v>
                </c:pt>
                <c:pt idx="2466">
                  <c:v>0</c:v>
                </c:pt>
                <c:pt idx="2467">
                  <c:v>0</c:v>
                </c:pt>
                <c:pt idx="2468">
                  <c:v>0</c:v>
                </c:pt>
                <c:pt idx="2469">
                  <c:v>1.5049999999999999</c:v>
                </c:pt>
                <c:pt idx="2470">
                  <c:v>0.33300000000000002</c:v>
                </c:pt>
                <c:pt idx="2471">
                  <c:v>0</c:v>
                </c:pt>
                <c:pt idx="2472">
                  <c:v>0</c:v>
                </c:pt>
                <c:pt idx="2473">
                  <c:v>0.36499999999999999</c:v>
                </c:pt>
                <c:pt idx="2474">
                  <c:v>19.39</c:v>
                </c:pt>
                <c:pt idx="2475">
                  <c:v>8.0860000000000003</c:v>
                </c:pt>
                <c:pt idx="2476">
                  <c:v>1E-3</c:v>
                </c:pt>
                <c:pt idx="2477">
                  <c:v>0</c:v>
                </c:pt>
                <c:pt idx="2478">
                  <c:v>0</c:v>
                </c:pt>
                <c:pt idx="2479">
                  <c:v>14.23</c:v>
                </c:pt>
                <c:pt idx="2480">
                  <c:v>6.7270000000000003</c:v>
                </c:pt>
                <c:pt idx="2481">
                  <c:v>0.73099999999999998</c:v>
                </c:pt>
                <c:pt idx="2482">
                  <c:v>1.8069999999999999</c:v>
                </c:pt>
                <c:pt idx="2483">
                  <c:v>0</c:v>
                </c:pt>
                <c:pt idx="2484">
                  <c:v>0.78500000000000003</c:v>
                </c:pt>
                <c:pt idx="2485">
                  <c:v>0.371</c:v>
                </c:pt>
                <c:pt idx="2486">
                  <c:v>1.0999999999999999E-2</c:v>
                </c:pt>
                <c:pt idx="2487">
                  <c:v>3.298</c:v>
                </c:pt>
                <c:pt idx="2488">
                  <c:v>0.68</c:v>
                </c:pt>
                <c:pt idx="2489">
                  <c:v>2.1999999999999999E-2</c:v>
                </c:pt>
                <c:pt idx="2490">
                  <c:v>0</c:v>
                </c:pt>
                <c:pt idx="2491">
                  <c:v>9.0890000000000004</c:v>
                </c:pt>
                <c:pt idx="2492">
                  <c:v>1E-3</c:v>
                </c:pt>
                <c:pt idx="2493">
                  <c:v>0.84699999999999998</c:v>
                </c:pt>
                <c:pt idx="2494">
                  <c:v>10.734999999999999</c:v>
                </c:pt>
                <c:pt idx="2495">
                  <c:v>0</c:v>
                </c:pt>
                <c:pt idx="2496">
                  <c:v>0</c:v>
                </c:pt>
                <c:pt idx="2497">
                  <c:v>1.9E-2</c:v>
                </c:pt>
                <c:pt idx="2498">
                  <c:v>12.897</c:v>
                </c:pt>
                <c:pt idx="2499">
                  <c:v>2.4E-2</c:v>
                </c:pt>
                <c:pt idx="2500">
                  <c:v>3.4180000000000001</c:v>
                </c:pt>
                <c:pt idx="2501">
                  <c:v>15.94</c:v>
                </c:pt>
                <c:pt idx="2502">
                  <c:v>1E-3</c:v>
                </c:pt>
                <c:pt idx="2503">
                  <c:v>0</c:v>
                </c:pt>
                <c:pt idx="2504">
                  <c:v>8.9440000000000008</c:v>
                </c:pt>
                <c:pt idx="2505">
                  <c:v>9.1859999999999999</c:v>
                </c:pt>
                <c:pt idx="2506">
                  <c:v>2.4329999999999998</c:v>
                </c:pt>
                <c:pt idx="2507">
                  <c:v>0</c:v>
                </c:pt>
                <c:pt idx="2508">
                  <c:v>0</c:v>
                </c:pt>
                <c:pt idx="2509">
                  <c:v>1.2110000000000001</c:v>
                </c:pt>
                <c:pt idx="2510">
                  <c:v>0.35799999999999998</c:v>
                </c:pt>
                <c:pt idx="2511">
                  <c:v>0</c:v>
                </c:pt>
                <c:pt idx="2512">
                  <c:v>0</c:v>
                </c:pt>
                <c:pt idx="2513">
                  <c:v>0</c:v>
                </c:pt>
                <c:pt idx="2514">
                  <c:v>0.52100000000000002</c:v>
                </c:pt>
                <c:pt idx="2515">
                  <c:v>3.0000000000000001E-3</c:v>
                </c:pt>
                <c:pt idx="2516">
                  <c:v>0</c:v>
                </c:pt>
                <c:pt idx="2517">
                  <c:v>0.77700000000000002</c:v>
                </c:pt>
                <c:pt idx="2518">
                  <c:v>8.7609999999999992</c:v>
                </c:pt>
                <c:pt idx="2519">
                  <c:v>20.114999999999998</c:v>
                </c:pt>
                <c:pt idx="2520">
                  <c:v>0.24</c:v>
                </c:pt>
                <c:pt idx="2521">
                  <c:v>0.502</c:v>
                </c:pt>
                <c:pt idx="2522">
                  <c:v>3.0000000000000001E-3</c:v>
                </c:pt>
                <c:pt idx="2523">
                  <c:v>0.375</c:v>
                </c:pt>
                <c:pt idx="2524">
                  <c:v>0.19900000000000001</c:v>
                </c:pt>
                <c:pt idx="2525">
                  <c:v>2.3730000000000002</c:v>
                </c:pt>
                <c:pt idx="2526">
                  <c:v>0</c:v>
                </c:pt>
                <c:pt idx="2527">
                  <c:v>3.0000000000000001E-3</c:v>
                </c:pt>
                <c:pt idx="2528">
                  <c:v>0</c:v>
                </c:pt>
                <c:pt idx="2529">
                  <c:v>0</c:v>
                </c:pt>
                <c:pt idx="2530">
                  <c:v>0.86</c:v>
                </c:pt>
                <c:pt idx="2531">
                  <c:v>2.4889999999999999</c:v>
                </c:pt>
                <c:pt idx="2532">
                  <c:v>0.51400000000000001</c:v>
                </c:pt>
                <c:pt idx="2533">
                  <c:v>0.308</c:v>
                </c:pt>
                <c:pt idx="2534">
                  <c:v>7.2279999999999998</c:v>
                </c:pt>
                <c:pt idx="2535">
                  <c:v>0.85399999999999998</c:v>
                </c:pt>
                <c:pt idx="2536">
                  <c:v>0</c:v>
                </c:pt>
                <c:pt idx="2537">
                  <c:v>0</c:v>
                </c:pt>
                <c:pt idx="2538">
                  <c:v>0</c:v>
                </c:pt>
                <c:pt idx="2539">
                  <c:v>0.40600000000000003</c:v>
                </c:pt>
                <c:pt idx="2540">
                  <c:v>7.0000000000000001E-3</c:v>
                </c:pt>
                <c:pt idx="2541">
                  <c:v>0</c:v>
                </c:pt>
                <c:pt idx="2542">
                  <c:v>0</c:v>
                </c:pt>
                <c:pt idx="2543">
                  <c:v>0</c:v>
                </c:pt>
                <c:pt idx="2544">
                  <c:v>2.9000000000000001E-2</c:v>
                </c:pt>
                <c:pt idx="2545">
                  <c:v>0.64900000000000002</c:v>
                </c:pt>
                <c:pt idx="2546">
                  <c:v>0</c:v>
                </c:pt>
                <c:pt idx="2547">
                  <c:v>0.03</c:v>
                </c:pt>
                <c:pt idx="2548">
                  <c:v>0.23899999999999999</c:v>
                </c:pt>
                <c:pt idx="2549">
                  <c:v>0</c:v>
                </c:pt>
                <c:pt idx="2550">
                  <c:v>0</c:v>
                </c:pt>
                <c:pt idx="2551">
                  <c:v>0.13200000000000001</c:v>
                </c:pt>
                <c:pt idx="2552">
                  <c:v>0.26900000000000002</c:v>
                </c:pt>
                <c:pt idx="2553">
                  <c:v>5.0000000000000001E-3</c:v>
                </c:pt>
                <c:pt idx="2554">
                  <c:v>0.56899999999999995</c:v>
                </c:pt>
                <c:pt idx="2555">
                  <c:v>0</c:v>
                </c:pt>
                <c:pt idx="2556">
                  <c:v>0</c:v>
                </c:pt>
                <c:pt idx="2557">
                  <c:v>0</c:v>
                </c:pt>
                <c:pt idx="2558">
                  <c:v>0.124</c:v>
                </c:pt>
                <c:pt idx="2559">
                  <c:v>4.0000000000000001E-3</c:v>
                </c:pt>
                <c:pt idx="2560">
                  <c:v>0.64400000000000002</c:v>
                </c:pt>
                <c:pt idx="2561">
                  <c:v>3.0790000000000002</c:v>
                </c:pt>
                <c:pt idx="2562">
                  <c:v>0</c:v>
                </c:pt>
                <c:pt idx="2563">
                  <c:v>0</c:v>
                </c:pt>
                <c:pt idx="2564">
                  <c:v>7.4999999999999997E-2</c:v>
                </c:pt>
                <c:pt idx="2565">
                  <c:v>1.7999999999999999E-2</c:v>
                </c:pt>
                <c:pt idx="2566">
                  <c:v>10.718999999999999</c:v>
                </c:pt>
                <c:pt idx="2567">
                  <c:v>1.5349999999999999</c:v>
                </c:pt>
                <c:pt idx="2568">
                  <c:v>0</c:v>
                </c:pt>
                <c:pt idx="2569">
                  <c:v>8.3000000000000004E-2</c:v>
                </c:pt>
                <c:pt idx="2570">
                  <c:v>0.79</c:v>
                </c:pt>
                <c:pt idx="2571">
                  <c:v>1.5980000000000001</c:v>
                </c:pt>
                <c:pt idx="2572">
                  <c:v>0</c:v>
                </c:pt>
                <c:pt idx="2573">
                  <c:v>0.16300000000000001</c:v>
                </c:pt>
                <c:pt idx="2574">
                  <c:v>2.3E-2</c:v>
                </c:pt>
                <c:pt idx="2575">
                  <c:v>1.2999999999999999E-2</c:v>
                </c:pt>
                <c:pt idx="2576">
                  <c:v>5.1999999999999998E-2</c:v>
                </c:pt>
                <c:pt idx="2577">
                  <c:v>1.159</c:v>
                </c:pt>
                <c:pt idx="2578">
                  <c:v>0</c:v>
                </c:pt>
                <c:pt idx="2579">
                  <c:v>5.6000000000000001E-2</c:v>
                </c:pt>
                <c:pt idx="2580">
                  <c:v>4.5199999999999996</c:v>
                </c:pt>
                <c:pt idx="2581">
                  <c:v>4.0759999999999996</c:v>
                </c:pt>
                <c:pt idx="2582">
                  <c:v>5.0209999999999999</c:v>
                </c:pt>
                <c:pt idx="2583">
                  <c:v>5.2249999999999996</c:v>
                </c:pt>
                <c:pt idx="2584">
                  <c:v>0.125</c:v>
                </c:pt>
                <c:pt idx="2585">
                  <c:v>0</c:v>
                </c:pt>
                <c:pt idx="2586">
                  <c:v>2E-3</c:v>
                </c:pt>
                <c:pt idx="2587">
                  <c:v>1E-3</c:v>
                </c:pt>
                <c:pt idx="2588">
                  <c:v>8.9999999999999993E-3</c:v>
                </c:pt>
                <c:pt idx="2589">
                  <c:v>0.28699999999999998</c:v>
                </c:pt>
                <c:pt idx="2590">
                  <c:v>0</c:v>
                </c:pt>
                <c:pt idx="2591">
                  <c:v>0</c:v>
                </c:pt>
                <c:pt idx="2592">
                  <c:v>5.5E-2</c:v>
                </c:pt>
                <c:pt idx="2593">
                  <c:v>1.2E-2</c:v>
                </c:pt>
                <c:pt idx="2594">
                  <c:v>0.376</c:v>
                </c:pt>
                <c:pt idx="2595">
                  <c:v>0.04</c:v>
                </c:pt>
                <c:pt idx="2596">
                  <c:v>1.8220000000000001</c:v>
                </c:pt>
                <c:pt idx="2597">
                  <c:v>0.253</c:v>
                </c:pt>
                <c:pt idx="2598">
                  <c:v>4.3419999999999996</c:v>
                </c:pt>
                <c:pt idx="2599">
                  <c:v>1.2E-2</c:v>
                </c:pt>
                <c:pt idx="2600">
                  <c:v>1.33</c:v>
                </c:pt>
                <c:pt idx="2601">
                  <c:v>2.7E-2</c:v>
                </c:pt>
                <c:pt idx="2602">
                  <c:v>0</c:v>
                </c:pt>
                <c:pt idx="2603">
                  <c:v>3.5910000000000002</c:v>
                </c:pt>
                <c:pt idx="2604">
                  <c:v>0.13</c:v>
                </c:pt>
                <c:pt idx="2605">
                  <c:v>0</c:v>
                </c:pt>
                <c:pt idx="2606">
                  <c:v>1.768</c:v>
                </c:pt>
                <c:pt idx="2607">
                  <c:v>8.0000000000000002E-3</c:v>
                </c:pt>
                <c:pt idx="2608">
                  <c:v>3.1179999999999999</c:v>
                </c:pt>
                <c:pt idx="2609">
                  <c:v>0.16300000000000001</c:v>
                </c:pt>
                <c:pt idx="2610">
                  <c:v>0</c:v>
                </c:pt>
                <c:pt idx="2611">
                  <c:v>0</c:v>
                </c:pt>
                <c:pt idx="2612">
                  <c:v>0</c:v>
                </c:pt>
                <c:pt idx="2613">
                  <c:v>0</c:v>
                </c:pt>
                <c:pt idx="2614">
                  <c:v>4.9000000000000002E-2</c:v>
                </c:pt>
                <c:pt idx="2615">
                  <c:v>0.90200000000000002</c:v>
                </c:pt>
                <c:pt idx="2616">
                  <c:v>0</c:v>
                </c:pt>
                <c:pt idx="2617">
                  <c:v>0</c:v>
                </c:pt>
                <c:pt idx="2618">
                  <c:v>2.8000000000000001E-2</c:v>
                </c:pt>
                <c:pt idx="2619">
                  <c:v>0.17899999999999999</c:v>
                </c:pt>
                <c:pt idx="2620">
                  <c:v>7.8559999999999999</c:v>
                </c:pt>
                <c:pt idx="2621">
                  <c:v>4.1000000000000002E-2</c:v>
                </c:pt>
                <c:pt idx="2622">
                  <c:v>4.5999999999999999E-2</c:v>
                </c:pt>
                <c:pt idx="2623">
                  <c:v>1E-3</c:v>
                </c:pt>
                <c:pt idx="2624">
                  <c:v>0</c:v>
                </c:pt>
                <c:pt idx="2625">
                  <c:v>0</c:v>
                </c:pt>
                <c:pt idx="2626">
                  <c:v>0</c:v>
                </c:pt>
                <c:pt idx="2627">
                  <c:v>0</c:v>
                </c:pt>
                <c:pt idx="2628">
                  <c:v>0</c:v>
                </c:pt>
                <c:pt idx="2629">
                  <c:v>0</c:v>
                </c:pt>
                <c:pt idx="2630">
                  <c:v>5.5570000000000004</c:v>
                </c:pt>
                <c:pt idx="2631">
                  <c:v>2.2130000000000001</c:v>
                </c:pt>
                <c:pt idx="2632">
                  <c:v>0</c:v>
                </c:pt>
                <c:pt idx="2633">
                  <c:v>1.6E-2</c:v>
                </c:pt>
                <c:pt idx="2634">
                  <c:v>1.4999999999999999E-2</c:v>
                </c:pt>
                <c:pt idx="2635">
                  <c:v>0</c:v>
                </c:pt>
                <c:pt idx="2636">
                  <c:v>0</c:v>
                </c:pt>
                <c:pt idx="2637">
                  <c:v>1.0409999999999999</c:v>
                </c:pt>
                <c:pt idx="2638">
                  <c:v>21.338999999999999</c:v>
                </c:pt>
                <c:pt idx="2639">
                  <c:v>9.9339999999999993</c:v>
                </c:pt>
                <c:pt idx="2640">
                  <c:v>0.13700000000000001</c:v>
                </c:pt>
                <c:pt idx="2641">
                  <c:v>0</c:v>
                </c:pt>
                <c:pt idx="2642">
                  <c:v>0</c:v>
                </c:pt>
                <c:pt idx="2643">
                  <c:v>0</c:v>
                </c:pt>
                <c:pt idx="2644">
                  <c:v>0</c:v>
                </c:pt>
                <c:pt idx="2645">
                  <c:v>0</c:v>
                </c:pt>
                <c:pt idx="2646">
                  <c:v>0</c:v>
                </c:pt>
                <c:pt idx="2647">
                  <c:v>0</c:v>
                </c:pt>
                <c:pt idx="2648">
                  <c:v>0</c:v>
                </c:pt>
                <c:pt idx="2649">
                  <c:v>0</c:v>
                </c:pt>
                <c:pt idx="2650">
                  <c:v>0</c:v>
                </c:pt>
                <c:pt idx="2651">
                  <c:v>0</c:v>
                </c:pt>
                <c:pt idx="2652">
                  <c:v>3.5219999999999998</c:v>
                </c:pt>
                <c:pt idx="2653">
                  <c:v>0</c:v>
                </c:pt>
                <c:pt idx="2654">
                  <c:v>8.4909999999999997</c:v>
                </c:pt>
                <c:pt idx="2655">
                  <c:v>0.55800000000000005</c:v>
                </c:pt>
                <c:pt idx="2656">
                  <c:v>10.25</c:v>
                </c:pt>
                <c:pt idx="2657">
                  <c:v>1.2E-2</c:v>
                </c:pt>
                <c:pt idx="2658">
                  <c:v>4.0000000000000001E-3</c:v>
                </c:pt>
                <c:pt idx="2659">
                  <c:v>1.5369999999999999</c:v>
                </c:pt>
                <c:pt idx="2660">
                  <c:v>5.0179999999999998</c:v>
                </c:pt>
                <c:pt idx="2661">
                  <c:v>3.1080000000000001</c:v>
                </c:pt>
                <c:pt idx="2662">
                  <c:v>1.5189999999999999</c:v>
                </c:pt>
                <c:pt idx="2663">
                  <c:v>0</c:v>
                </c:pt>
                <c:pt idx="2664">
                  <c:v>6.4969999999999999</c:v>
                </c:pt>
                <c:pt idx="2665">
                  <c:v>1.4670000000000001</c:v>
                </c:pt>
                <c:pt idx="2666">
                  <c:v>0.36699999999999999</c:v>
                </c:pt>
                <c:pt idx="2667">
                  <c:v>1.7999999999999999E-2</c:v>
                </c:pt>
                <c:pt idx="2668">
                  <c:v>4.3570000000000002</c:v>
                </c:pt>
                <c:pt idx="2669">
                  <c:v>6.0000000000000001E-3</c:v>
                </c:pt>
                <c:pt idx="2670">
                  <c:v>4.0330000000000004</c:v>
                </c:pt>
                <c:pt idx="2671">
                  <c:v>0</c:v>
                </c:pt>
                <c:pt idx="2672">
                  <c:v>0</c:v>
                </c:pt>
                <c:pt idx="2673">
                  <c:v>3.5999999999999997E-2</c:v>
                </c:pt>
                <c:pt idx="2674">
                  <c:v>4.5999999999999999E-2</c:v>
                </c:pt>
                <c:pt idx="2675">
                  <c:v>2.8029999999999999</c:v>
                </c:pt>
                <c:pt idx="2676">
                  <c:v>3.6320000000000001</c:v>
                </c:pt>
                <c:pt idx="2677">
                  <c:v>3.5329999999999999</c:v>
                </c:pt>
                <c:pt idx="2678">
                  <c:v>8.1359999999999992</c:v>
                </c:pt>
                <c:pt idx="2679">
                  <c:v>8.093</c:v>
                </c:pt>
                <c:pt idx="2680">
                  <c:v>2.3E-2</c:v>
                </c:pt>
                <c:pt idx="2681">
                  <c:v>0</c:v>
                </c:pt>
                <c:pt idx="2682">
                  <c:v>3.5000000000000003E-2</c:v>
                </c:pt>
                <c:pt idx="2683">
                  <c:v>11.182</c:v>
                </c:pt>
                <c:pt idx="2684">
                  <c:v>1.0129999999999999</c:v>
                </c:pt>
                <c:pt idx="2685">
                  <c:v>11.746</c:v>
                </c:pt>
                <c:pt idx="2686">
                  <c:v>0.68500000000000005</c:v>
                </c:pt>
                <c:pt idx="2687">
                  <c:v>16.03</c:v>
                </c:pt>
                <c:pt idx="2688">
                  <c:v>3.145</c:v>
                </c:pt>
                <c:pt idx="2689">
                  <c:v>10.824</c:v>
                </c:pt>
                <c:pt idx="2690">
                  <c:v>1.3680000000000001</c:v>
                </c:pt>
                <c:pt idx="2691">
                  <c:v>0.55900000000000005</c:v>
                </c:pt>
                <c:pt idx="2692">
                  <c:v>14.102</c:v>
                </c:pt>
                <c:pt idx="2693">
                  <c:v>29.939</c:v>
                </c:pt>
                <c:pt idx="2694">
                  <c:v>13.711</c:v>
                </c:pt>
                <c:pt idx="2695">
                  <c:v>0</c:v>
                </c:pt>
                <c:pt idx="2696">
                  <c:v>0</c:v>
                </c:pt>
                <c:pt idx="2697">
                  <c:v>0</c:v>
                </c:pt>
                <c:pt idx="2698">
                  <c:v>0</c:v>
                </c:pt>
                <c:pt idx="2699">
                  <c:v>1.7999999999999999E-2</c:v>
                </c:pt>
                <c:pt idx="2700">
                  <c:v>0</c:v>
                </c:pt>
                <c:pt idx="2701">
                  <c:v>0</c:v>
                </c:pt>
                <c:pt idx="2702">
                  <c:v>12.538</c:v>
                </c:pt>
                <c:pt idx="2703">
                  <c:v>43.201000000000001</c:v>
                </c:pt>
                <c:pt idx="2704">
                  <c:v>46.372999999999998</c:v>
                </c:pt>
                <c:pt idx="2705">
                  <c:v>33.581000000000003</c:v>
                </c:pt>
                <c:pt idx="2706">
                  <c:v>0.67300000000000004</c:v>
                </c:pt>
                <c:pt idx="2707">
                  <c:v>5.6059999999999999</c:v>
                </c:pt>
                <c:pt idx="2708">
                  <c:v>3.9E-2</c:v>
                </c:pt>
                <c:pt idx="2709">
                  <c:v>0.33900000000000002</c:v>
                </c:pt>
                <c:pt idx="2710">
                  <c:v>2.387</c:v>
                </c:pt>
                <c:pt idx="2711">
                  <c:v>2.2669999999999999</c:v>
                </c:pt>
                <c:pt idx="2712">
                  <c:v>2.5670000000000002</c:v>
                </c:pt>
                <c:pt idx="2713">
                  <c:v>0</c:v>
                </c:pt>
                <c:pt idx="2714">
                  <c:v>0</c:v>
                </c:pt>
                <c:pt idx="2715">
                  <c:v>0</c:v>
                </c:pt>
                <c:pt idx="2716">
                  <c:v>0</c:v>
                </c:pt>
                <c:pt idx="2717">
                  <c:v>0</c:v>
                </c:pt>
                <c:pt idx="2718">
                  <c:v>7.6999999999999999E-2</c:v>
                </c:pt>
                <c:pt idx="2719">
                  <c:v>1.6E-2</c:v>
                </c:pt>
                <c:pt idx="2720">
                  <c:v>0.371</c:v>
                </c:pt>
                <c:pt idx="2721">
                  <c:v>2E-3</c:v>
                </c:pt>
                <c:pt idx="2722">
                  <c:v>0</c:v>
                </c:pt>
                <c:pt idx="2723">
                  <c:v>0</c:v>
                </c:pt>
                <c:pt idx="2724">
                  <c:v>2E-3</c:v>
                </c:pt>
                <c:pt idx="2725">
                  <c:v>0</c:v>
                </c:pt>
                <c:pt idx="2726">
                  <c:v>0.70499999999999996</c:v>
                </c:pt>
                <c:pt idx="2727">
                  <c:v>7.4870000000000001</c:v>
                </c:pt>
                <c:pt idx="2728">
                  <c:v>0</c:v>
                </c:pt>
                <c:pt idx="2729">
                  <c:v>0</c:v>
                </c:pt>
                <c:pt idx="2730">
                  <c:v>0</c:v>
                </c:pt>
                <c:pt idx="2731">
                  <c:v>2.0590000000000002</c:v>
                </c:pt>
                <c:pt idx="2732">
                  <c:v>5.5330000000000004</c:v>
                </c:pt>
                <c:pt idx="2733">
                  <c:v>0</c:v>
                </c:pt>
                <c:pt idx="2734">
                  <c:v>1.9E-2</c:v>
                </c:pt>
                <c:pt idx="2735">
                  <c:v>3.3559999999999999</c:v>
                </c:pt>
                <c:pt idx="2736">
                  <c:v>3.0859999999999999</c:v>
                </c:pt>
                <c:pt idx="2737">
                  <c:v>11.484</c:v>
                </c:pt>
                <c:pt idx="2738">
                  <c:v>1.222</c:v>
                </c:pt>
                <c:pt idx="2739">
                  <c:v>5.992</c:v>
                </c:pt>
                <c:pt idx="2740">
                  <c:v>0</c:v>
                </c:pt>
                <c:pt idx="2741">
                  <c:v>0.08</c:v>
                </c:pt>
                <c:pt idx="2742">
                  <c:v>1.9179999999999999</c:v>
                </c:pt>
                <c:pt idx="2743">
                  <c:v>0</c:v>
                </c:pt>
                <c:pt idx="2744">
                  <c:v>15.802</c:v>
                </c:pt>
                <c:pt idx="2745">
                  <c:v>13.244</c:v>
                </c:pt>
                <c:pt idx="2746">
                  <c:v>2.9289999999999998</c:v>
                </c:pt>
                <c:pt idx="2747">
                  <c:v>2.4E-2</c:v>
                </c:pt>
                <c:pt idx="2748">
                  <c:v>3.0339999999999998</c:v>
                </c:pt>
                <c:pt idx="2749">
                  <c:v>9.0340000000000007</c:v>
                </c:pt>
                <c:pt idx="2750">
                  <c:v>15.654999999999999</c:v>
                </c:pt>
                <c:pt idx="2751">
                  <c:v>8.6999999999999994E-2</c:v>
                </c:pt>
                <c:pt idx="2752">
                  <c:v>2.5999999999999999E-2</c:v>
                </c:pt>
                <c:pt idx="2753">
                  <c:v>0</c:v>
                </c:pt>
                <c:pt idx="2754">
                  <c:v>1.837</c:v>
                </c:pt>
                <c:pt idx="2755">
                  <c:v>0</c:v>
                </c:pt>
                <c:pt idx="2756">
                  <c:v>0</c:v>
                </c:pt>
                <c:pt idx="2757">
                  <c:v>2.641</c:v>
                </c:pt>
                <c:pt idx="2758">
                  <c:v>20.504999999999999</c:v>
                </c:pt>
                <c:pt idx="2759">
                  <c:v>31.361999999999998</c:v>
                </c:pt>
                <c:pt idx="2760">
                  <c:v>1.0369999999999999</c:v>
                </c:pt>
                <c:pt idx="2761">
                  <c:v>0</c:v>
                </c:pt>
                <c:pt idx="2762">
                  <c:v>4.7E-2</c:v>
                </c:pt>
                <c:pt idx="2763">
                  <c:v>0.23699999999999999</c:v>
                </c:pt>
                <c:pt idx="2764">
                  <c:v>20.126999999999999</c:v>
                </c:pt>
                <c:pt idx="2765">
                  <c:v>1.298</c:v>
                </c:pt>
                <c:pt idx="2766">
                  <c:v>0.20799999999999999</c:v>
                </c:pt>
                <c:pt idx="2767">
                  <c:v>18.175000000000001</c:v>
                </c:pt>
                <c:pt idx="2768">
                  <c:v>4.9109999999999996</c:v>
                </c:pt>
                <c:pt idx="2769">
                  <c:v>9.2999999999999999E-2</c:v>
                </c:pt>
                <c:pt idx="2770">
                  <c:v>9.4480000000000004</c:v>
                </c:pt>
                <c:pt idx="2771">
                  <c:v>36.231999999999999</c:v>
                </c:pt>
                <c:pt idx="2772">
                  <c:v>11.268000000000001</c:v>
                </c:pt>
                <c:pt idx="2773">
                  <c:v>12.787000000000001</c:v>
                </c:pt>
                <c:pt idx="2774">
                  <c:v>8.5999999999999993E-2</c:v>
                </c:pt>
                <c:pt idx="2775">
                  <c:v>0.17</c:v>
                </c:pt>
                <c:pt idx="2776">
                  <c:v>0</c:v>
                </c:pt>
                <c:pt idx="2777">
                  <c:v>1.61</c:v>
                </c:pt>
                <c:pt idx="2778">
                  <c:v>0</c:v>
                </c:pt>
                <c:pt idx="2779">
                  <c:v>13.180999999999999</c:v>
                </c:pt>
                <c:pt idx="2780">
                  <c:v>5.6879999999999997</c:v>
                </c:pt>
                <c:pt idx="2781">
                  <c:v>7.5430000000000001</c:v>
                </c:pt>
                <c:pt idx="2782">
                  <c:v>9.2999999999999999E-2</c:v>
                </c:pt>
                <c:pt idx="2783">
                  <c:v>1.788</c:v>
                </c:pt>
                <c:pt idx="2784">
                  <c:v>11.053000000000001</c:v>
                </c:pt>
                <c:pt idx="2785">
                  <c:v>0</c:v>
                </c:pt>
                <c:pt idx="2786">
                  <c:v>1.284</c:v>
                </c:pt>
                <c:pt idx="2787">
                  <c:v>3.0169999999999999</c:v>
                </c:pt>
                <c:pt idx="2788">
                  <c:v>4.9009999999999998</c:v>
                </c:pt>
                <c:pt idx="2789">
                  <c:v>1.0880000000000001</c:v>
                </c:pt>
                <c:pt idx="2790">
                  <c:v>2.9000000000000001E-2</c:v>
                </c:pt>
                <c:pt idx="2791">
                  <c:v>2.4740000000000002</c:v>
                </c:pt>
                <c:pt idx="2792">
                  <c:v>5.508</c:v>
                </c:pt>
                <c:pt idx="2793">
                  <c:v>0.78400000000000003</c:v>
                </c:pt>
                <c:pt idx="2794">
                  <c:v>7.2569999999999997</c:v>
                </c:pt>
                <c:pt idx="2795">
                  <c:v>7.9059999999999997</c:v>
                </c:pt>
                <c:pt idx="2796">
                  <c:v>6.0000000000000001E-3</c:v>
                </c:pt>
                <c:pt idx="2797">
                  <c:v>3.3980000000000001</c:v>
                </c:pt>
                <c:pt idx="2798">
                  <c:v>19.056999999999999</c:v>
                </c:pt>
                <c:pt idx="2799">
                  <c:v>6.69</c:v>
                </c:pt>
                <c:pt idx="2800">
                  <c:v>7.2519999999999998</c:v>
                </c:pt>
                <c:pt idx="2801">
                  <c:v>9.1530000000000005</c:v>
                </c:pt>
                <c:pt idx="2802">
                  <c:v>1.357</c:v>
                </c:pt>
                <c:pt idx="2803">
                  <c:v>0</c:v>
                </c:pt>
                <c:pt idx="2804">
                  <c:v>1E-3</c:v>
                </c:pt>
                <c:pt idx="2805">
                  <c:v>8.9999999999999993E-3</c:v>
                </c:pt>
                <c:pt idx="2806">
                  <c:v>1.2999999999999999E-2</c:v>
                </c:pt>
                <c:pt idx="2807">
                  <c:v>0</c:v>
                </c:pt>
                <c:pt idx="2808">
                  <c:v>13.46</c:v>
                </c:pt>
                <c:pt idx="2809">
                  <c:v>1.0999999999999999E-2</c:v>
                </c:pt>
                <c:pt idx="2810">
                  <c:v>13.054</c:v>
                </c:pt>
                <c:pt idx="2811">
                  <c:v>8.7759999999999998</c:v>
                </c:pt>
                <c:pt idx="2812">
                  <c:v>31.864999999999998</c:v>
                </c:pt>
                <c:pt idx="2813">
                  <c:v>3.8439999999999999</c:v>
                </c:pt>
                <c:pt idx="2814">
                  <c:v>5.0000000000000001E-3</c:v>
                </c:pt>
                <c:pt idx="2815">
                  <c:v>0</c:v>
                </c:pt>
                <c:pt idx="2816">
                  <c:v>1E-3</c:v>
                </c:pt>
                <c:pt idx="2817">
                  <c:v>0</c:v>
                </c:pt>
                <c:pt idx="2818">
                  <c:v>4.516</c:v>
                </c:pt>
                <c:pt idx="2819">
                  <c:v>0.89400000000000002</c:v>
                </c:pt>
                <c:pt idx="2820">
                  <c:v>25.491</c:v>
                </c:pt>
                <c:pt idx="2821">
                  <c:v>5.0460000000000003</c:v>
                </c:pt>
                <c:pt idx="2822">
                  <c:v>1.7390000000000001</c:v>
                </c:pt>
                <c:pt idx="2823">
                  <c:v>0.13200000000000001</c:v>
                </c:pt>
                <c:pt idx="2824">
                  <c:v>10.708</c:v>
                </c:pt>
                <c:pt idx="2825">
                  <c:v>0.84599999999999997</c:v>
                </c:pt>
                <c:pt idx="2826">
                  <c:v>0.98699999999999999</c:v>
                </c:pt>
                <c:pt idx="2827">
                  <c:v>6.0000000000000001E-3</c:v>
                </c:pt>
                <c:pt idx="2828">
                  <c:v>1.2E-2</c:v>
                </c:pt>
                <c:pt idx="2829">
                  <c:v>3.0030000000000001</c:v>
                </c:pt>
                <c:pt idx="2830">
                  <c:v>18.635999999999999</c:v>
                </c:pt>
                <c:pt idx="2831">
                  <c:v>0.01</c:v>
                </c:pt>
                <c:pt idx="2832">
                  <c:v>2E-3</c:v>
                </c:pt>
                <c:pt idx="2833">
                  <c:v>0</c:v>
                </c:pt>
                <c:pt idx="2834">
                  <c:v>0</c:v>
                </c:pt>
                <c:pt idx="2835">
                  <c:v>0.30499999999999999</c:v>
                </c:pt>
                <c:pt idx="2836">
                  <c:v>0</c:v>
                </c:pt>
                <c:pt idx="2837">
                  <c:v>0</c:v>
                </c:pt>
                <c:pt idx="2838">
                  <c:v>8.0000000000000002E-3</c:v>
                </c:pt>
                <c:pt idx="2839">
                  <c:v>1.4999999999999999E-2</c:v>
                </c:pt>
                <c:pt idx="2840">
                  <c:v>1.0900000000000001</c:v>
                </c:pt>
                <c:pt idx="2841">
                  <c:v>0.01</c:v>
                </c:pt>
                <c:pt idx="2842">
                  <c:v>2.7789999999999999</c:v>
                </c:pt>
                <c:pt idx="2843">
                  <c:v>1.633</c:v>
                </c:pt>
                <c:pt idx="2844">
                  <c:v>0.88</c:v>
                </c:pt>
                <c:pt idx="2845">
                  <c:v>1.4830000000000001</c:v>
                </c:pt>
                <c:pt idx="2846">
                  <c:v>11.444000000000001</c:v>
                </c:pt>
                <c:pt idx="2847">
                  <c:v>0</c:v>
                </c:pt>
                <c:pt idx="2848">
                  <c:v>0</c:v>
                </c:pt>
                <c:pt idx="2849">
                  <c:v>22.576000000000001</c:v>
                </c:pt>
                <c:pt idx="2850">
                  <c:v>21.074999999999999</c:v>
                </c:pt>
                <c:pt idx="2851">
                  <c:v>16.579000000000001</c:v>
                </c:pt>
                <c:pt idx="2852">
                  <c:v>17.529</c:v>
                </c:pt>
                <c:pt idx="2853">
                  <c:v>0.23400000000000001</c:v>
                </c:pt>
                <c:pt idx="2854">
                  <c:v>6.0999999999999999E-2</c:v>
                </c:pt>
                <c:pt idx="2855">
                  <c:v>4.3999999999999997E-2</c:v>
                </c:pt>
                <c:pt idx="2856">
                  <c:v>0</c:v>
                </c:pt>
                <c:pt idx="2857">
                  <c:v>0</c:v>
                </c:pt>
                <c:pt idx="2858">
                  <c:v>0</c:v>
                </c:pt>
                <c:pt idx="2859">
                  <c:v>0</c:v>
                </c:pt>
                <c:pt idx="2860">
                  <c:v>0</c:v>
                </c:pt>
                <c:pt idx="2861">
                  <c:v>0</c:v>
                </c:pt>
                <c:pt idx="2862">
                  <c:v>0</c:v>
                </c:pt>
                <c:pt idx="2863">
                  <c:v>0</c:v>
                </c:pt>
                <c:pt idx="2864">
                  <c:v>0</c:v>
                </c:pt>
                <c:pt idx="2865">
                  <c:v>1E-3</c:v>
                </c:pt>
                <c:pt idx="2866">
                  <c:v>0.81799999999999995</c:v>
                </c:pt>
                <c:pt idx="2867">
                  <c:v>1.341</c:v>
                </c:pt>
                <c:pt idx="2868">
                  <c:v>1.8919999999999999</c:v>
                </c:pt>
                <c:pt idx="2869">
                  <c:v>0</c:v>
                </c:pt>
                <c:pt idx="2870">
                  <c:v>8.0000000000000002E-3</c:v>
                </c:pt>
                <c:pt idx="2871">
                  <c:v>0</c:v>
                </c:pt>
                <c:pt idx="2872">
                  <c:v>0</c:v>
                </c:pt>
                <c:pt idx="2873">
                  <c:v>2.1999999999999999E-2</c:v>
                </c:pt>
                <c:pt idx="2874">
                  <c:v>0</c:v>
                </c:pt>
                <c:pt idx="2875">
                  <c:v>0</c:v>
                </c:pt>
                <c:pt idx="2876">
                  <c:v>0</c:v>
                </c:pt>
                <c:pt idx="2877">
                  <c:v>0</c:v>
                </c:pt>
                <c:pt idx="2878">
                  <c:v>16.503</c:v>
                </c:pt>
                <c:pt idx="2879">
                  <c:v>5.5229999999999997</c:v>
                </c:pt>
                <c:pt idx="2880">
                  <c:v>0</c:v>
                </c:pt>
                <c:pt idx="2881">
                  <c:v>0</c:v>
                </c:pt>
                <c:pt idx="2882">
                  <c:v>0</c:v>
                </c:pt>
                <c:pt idx="2883">
                  <c:v>0</c:v>
                </c:pt>
                <c:pt idx="2884">
                  <c:v>0</c:v>
                </c:pt>
                <c:pt idx="2885">
                  <c:v>0</c:v>
                </c:pt>
                <c:pt idx="2886">
                  <c:v>0.26900000000000002</c:v>
                </c:pt>
                <c:pt idx="2887">
                  <c:v>0</c:v>
                </c:pt>
                <c:pt idx="2888">
                  <c:v>0</c:v>
                </c:pt>
                <c:pt idx="2889">
                  <c:v>0</c:v>
                </c:pt>
                <c:pt idx="2890">
                  <c:v>0</c:v>
                </c:pt>
                <c:pt idx="2891">
                  <c:v>0.26800000000000002</c:v>
                </c:pt>
                <c:pt idx="2892">
                  <c:v>1.7999999999999999E-2</c:v>
                </c:pt>
                <c:pt idx="2893">
                  <c:v>0.39100000000000001</c:v>
                </c:pt>
                <c:pt idx="2894">
                  <c:v>0.01</c:v>
                </c:pt>
                <c:pt idx="2895">
                  <c:v>7.8E-2</c:v>
                </c:pt>
                <c:pt idx="2896">
                  <c:v>0.11899999999999999</c:v>
                </c:pt>
                <c:pt idx="2897">
                  <c:v>2.5779999999999998</c:v>
                </c:pt>
                <c:pt idx="2898">
                  <c:v>1.6319999999999999</c:v>
                </c:pt>
                <c:pt idx="2899">
                  <c:v>0.70699999999999996</c:v>
                </c:pt>
                <c:pt idx="2900">
                  <c:v>0.28100000000000003</c:v>
                </c:pt>
                <c:pt idx="2901">
                  <c:v>0.56299999999999994</c:v>
                </c:pt>
                <c:pt idx="2902">
                  <c:v>0</c:v>
                </c:pt>
                <c:pt idx="2903">
                  <c:v>0</c:v>
                </c:pt>
                <c:pt idx="2904">
                  <c:v>0</c:v>
                </c:pt>
                <c:pt idx="2905">
                  <c:v>5.0000000000000001E-3</c:v>
                </c:pt>
                <c:pt idx="2906">
                  <c:v>3.5019999999999998</c:v>
                </c:pt>
                <c:pt idx="2907">
                  <c:v>2.0419999999999998</c:v>
                </c:pt>
                <c:pt idx="2908">
                  <c:v>5.141</c:v>
                </c:pt>
                <c:pt idx="2909">
                  <c:v>8.1389999999999993</c:v>
                </c:pt>
                <c:pt idx="2910">
                  <c:v>3.0089999999999999</c:v>
                </c:pt>
                <c:pt idx="2911">
                  <c:v>3.0310000000000001</c:v>
                </c:pt>
                <c:pt idx="2912">
                  <c:v>0</c:v>
                </c:pt>
                <c:pt idx="2913">
                  <c:v>0</c:v>
                </c:pt>
                <c:pt idx="2914">
                  <c:v>0</c:v>
                </c:pt>
                <c:pt idx="2915">
                  <c:v>2.238</c:v>
                </c:pt>
                <c:pt idx="2916">
                  <c:v>2.8159999999999998</c:v>
                </c:pt>
                <c:pt idx="2917">
                  <c:v>3.02</c:v>
                </c:pt>
                <c:pt idx="2918">
                  <c:v>1.1639999999999999</c:v>
                </c:pt>
                <c:pt idx="2919">
                  <c:v>3.056</c:v>
                </c:pt>
                <c:pt idx="2920">
                  <c:v>2.7480000000000002</c:v>
                </c:pt>
                <c:pt idx="2921">
                  <c:v>4.3250000000000002</c:v>
                </c:pt>
              </c:numCache>
            </c:numRef>
          </c:yVal>
          <c:smooth val="0"/>
          <c:extLst>
            <c:ext xmlns:c16="http://schemas.microsoft.com/office/drawing/2014/chart" uri="{C3380CC4-5D6E-409C-BE32-E72D297353CC}">
              <c16:uniqueId val="{00000004-0EE9-441B-96BD-41EFDBDCE0B9}"/>
            </c:ext>
          </c:extLst>
        </c:ser>
        <c:ser>
          <c:idx val="2"/>
          <c:order val="2"/>
          <c:tx>
            <c:v>ZV4</c:v>
          </c:tx>
          <c:spPr>
            <a:ln w="19050" cap="rnd">
              <a:solidFill>
                <a:srgbClr val="FF0000"/>
              </a:solidFill>
              <a:round/>
            </a:ln>
            <a:effectLst/>
          </c:spPr>
          <c:marker>
            <c:symbol val="none"/>
          </c:marker>
          <c:xVal>
            <c:numRef>
              <c:f>'p204750'!$A$1:$A$2922</c:f>
              <c:numCache>
                <c:formatCode>m/d/yyyy</c:formatCode>
                <c:ptCount val="2922"/>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pt idx="365">
                  <c:v>39448</c:v>
                </c:pt>
                <c:pt idx="366">
                  <c:v>39449</c:v>
                </c:pt>
                <c:pt idx="367">
                  <c:v>39450</c:v>
                </c:pt>
                <c:pt idx="368">
                  <c:v>39451</c:v>
                </c:pt>
                <c:pt idx="369">
                  <c:v>39452</c:v>
                </c:pt>
                <c:pt idx="370">
                  <c:v>39453</c:v>
                </c:pt>
                <c:pt idx="371">
                  <c:v>39454</c:v>
                </c:pt>
                <c:pt idx="372">
                  <c:v>39455</c:v>
                </c:pt>
                <c:pt idx="373">
                  <c:v>39456</c:v>
                </c:pt>
                <c:pt idx="374">
                  <c:v>39457</c:v>
                </c:pt>
                <c:pt idx="375">
                  <c:v>39458</c:v>
                </c:pt>
                <c:pt idx="376">
                  <c:v>39459</c:v>
                </c:pt>
                <c:pt idx="377">
                  <c:v>39460</c:v>
                </c:pt>
                <c:pt idx="378">
                  <c:v>39461</c:v>
                </c:pt>
                <c:pt idx="379">
                  <c:v>39462</c:v>
                </c:pt>
                <c:pt idx="380">
                  <c:v>39463</c:v>
                </c:pt>
                <c:pt idx="381">
                  <c:v>39464</c:v>
                </c:pt>
                <c:pt idx="382">
                  <c:v>39465</c:v>
                </c:pt>
                <c:pt idx="383">
                  <c:v>39466</c:v>
                </c:pt>
                <c:pt idx="384">
                  <c:v>39467</c:v>
                </c:pt>
                <c:pt idx="385">
                  <c:v>39468</c:v>
                </c:pt>
                <c:pt idx="386">
                  <c:v>39469</c:v>
                </c:pt>
                <c:pt idx="387">
                  <c:v>39470</c:v>
                </c:pt>
                <c:pt idx="388">
                  <c:v>39471</c:v>
                </c:pt>
                <c:pt idx="389">
                  <c:v>39472</c:v>
                </c:pt>
                <c:pt idx="390">
                  <c:v>39473</c:v>
                </c:pt>
                <c:pt idx="391">
                  <c:v>39474</c:v>
                </c:pt>
                <c:pt idx="392">
                  <c:v>39475</c:v>
                </c:pt>
                <c:pt idx="393">
                  <c:v>39476</c:v>
                </c:pt>
                <c:pt idx="394">
                  <c:v>39477</c:v>
                </c:pt>
                <c:pt idx="395">
                  <c:v>39478</c:v>
                </c:pt>
                <c:pt idx="396">
                  <c:v>39479</c:v>
                </c:pt>
                <c:pt idx="397">
                  <c:v>39480</c:v>
                </c:pt>
                <c:pt idx="398">
                  <c:v>39481</c:v>
                </c:pt>
                <c:pt idx="399">
                  <c:v>39482</c:v>
                </c:pt>
                <c:pt idx="400">
                  <c:v>39483</c:v>
                </c:pt>
                <c:pt idx="401">
                  <c:v>39484</c:v>
                </c:pt>
                <c:pt idx="402">
                  <c:v>39485</c:v>
                </c:pt>
                <c:pt idx="403">
                  <c:v>39486</c:v>
                </c:pt>
                <c:pt idx="404">
                  <c:v>39487</c:v>
                </c:pt>
                <c:pt idx="405">
                  <c:v>39488</c:v>
                </c:pt>
                <c:pt idx="406">
                  <c:v>39489</c:v>
                </c:pt>
                <c:pt idx="407">
                  <c:v>39490</c:v>
                </c:pt>
                <c:pt idx="408">
                  <c:v>39491</c:v>
                </c:pt>
                <c:pt idx="409">
                  <c:v>39492</c:v>
                </c:pt>
                <c:pt idx="410">
                  <c:v>39493</c:v>
                </c:pt>
                <c:pt idx="411">
                  <c:v>39494</c:v>
                </c:pt>
                <c:pt idx="412">
                  <c:v>39495</c:v>
                </c:pt>
                <c:pt idx="413">
                  <c:v>39496</c:v>
                </c:pt>
                <c:pt idx="414">
                  <c:v>39497</c:v>
                </c:pt>
                <c:pt idx="415">
                  <c:v>39498</c:v>
                </c:pt>
                <c:pt idx="416">
                  <c:v>39499</c:v>
                </c:pt>
                <c:pt idx="417">
                  <c:v>39500</c:v>
                </c:pt>
                <c:pt idx="418">
                  <c:v>39501</c:v>
                </c:pt>
                <c:pt idx="419">
                  <c:v>39502</c:v>
                </c:pt>
                <c:pt idx="420">
                  <c:v>39503</c:v>
                </c:pt>
                <c:pt idx="421">
                  <c:v>39504</c:v>
                </c:pt>
                <c:pt idx="422">
                  <c:v>39505</c:v>
                </c:pt>
                <c:pt idx="423">
                  <c:v>39506</c:v>
                </c:pt>
                <c:pt idx="424">
                  <c:v>39507</c:v>
                </c:pt>
                <c:pt idx="425">
                  <c:v>39508</c:v>
                </c:pt>
                <c:pt idx="426">
                  <c:v>39509</c:v>
                </c:pt>
                <c:pt idx="427">
                  <c:v>39510</c:v>
                </c:pt>
                <c:pt idx="428">
                  <c:v>39511</c:v>
                </c:pt>
                <c:pt idx="429">
                  <c:v>39512</c:v>
                </c:pt>
                <c:pt idx="430">
                  <c:v>39513</c:v>
                </c:pt>
                <c:pt idx="431">
                  <c:v>39514</c:v>
                </c:pt>
                <c:pt idx="432">
                  <c:v>39515</c:v>
                </c:pt>
                <c:pt idx="433">
                  <c:v>39516</c:v>
                </c:pt>
                <c:pt idx="434">
                  <c:v>39517</c:v>
                </c:pt>
                <c:pt idx="435">
                  <c:v>39518</c:v>
                </c:pt>
                <c:pt idx="436">
                  <c:v>39519</c:v>
                </c:pt>
                <c:pt idx="437">
                  <c:v>39520</c:v>
                </c:pt>
                <c:pt idx="438">
                  <c:v>39521</c:v>
                </c:pt>
                <c:pt idx="439">
                  <c:v>39522</c:v>
                </c:pt>
                <c:pt idx="440">
                  <c:v>39523</c:v>
                </c:pt>
                <c:pt idx="441">
                  <c:v>39524</c:v>
                </c:pt>
                <c:pt idx="442">
                  <c:v>39525</c:v>
                </c:pt>
                <c:pt idx="443">
                  <c:v>39526</c:v>
                </c:pt>
                <c:pt idx="444">
                  <c:v>39527</c:v>
                </c:pt>
                <c:pt idx="445">
                  <c:v>39528</c:v>
                </c:pt>
                <c:pt idx="446">
                  <c:v>39529</c:v>
                </c:pt>
                <c:pt idx="447">
                  <c:v>39530</c:v>
                </c:pt>
                <c:pt idx="448">
                  <c:v>39531</c:v>
                </c:pt>
                <c:pt idx="449">
                  <c:v>39532</c:v>
                </c:pt>
                <c:pt idx="450">
                  <c:v>39533</c:v>
                </c:pt>
                <c:pt idx="451">
                  <c:v>39534</c:v>
                </c:pt>
                <c:pt idx="452">
                  <c:v>39535</c:v>
                </c:pt>
                <c:pt idx="453">
                  <c:v>39536</c:v>
                </c:pt>
                <c:pt idx="454">
                  <c:v>39537</c:v>
                </c:pt>
                <c:pt idx="455">
                  <c:v>39538</c:v>
                </c:pt>
                <c:pt idx="456">
                  <c:v>39539</c:v>
                </c:pt>
                <c:pt idx="457">
                  <c:v>39540</c:v>
                </c:pt>
                <c:pt idx="458">
                  <c:v>39541</c:v>
                </c:pt>
                <c:pt idx="459">
                  <c:v>39542</c:v>
                </c:pt>
                <c:pt idx="460">
                  <c:v>39543</c:v>
                </c:pt>
                <c:pt idx="461">
                  <c:v>39544</c:v>
                </c:pt>
                <c:pt idx="462">
                  <c:v>39545</c:v>
                </c:pt>
                <c:pt idx="463">
                  <c:v>39546</c:v>
                </c:pt>
                <c:pt idx="464">
                  <c:v>39547</c:v>
                </c:pt>
                <c:pt idx="465">
                  <c:v>39548</c:v>
                </c:pt>
                <c:pt idx="466">
                  <c:v>39549</c:v>
                </c:pt>
                <c:pt idx="467">
                  <c:v>39550</c:v>
                </c:pt>
                <c:pt idx="468">
                  <c:v>39551</c:v>
                </c:pt>
                <c:pt idx="469">
                  <c:v>39552</c:v>
                </c:pt>
                <c:pt idx="470">
                  <c:v>39553</c:v>
                </c:pt>
                <c:pt idx="471">
                  <c:v>39554</c:v>
                </c:pt>
                <c:pt idx="472">
                  <c:v>39555</c:v>
                </c:pt>
                <c:pt idx="473">
                  <c:v>39556</c:v>
                </c:pt>
                <c:pt idx="474">
                  <c:v>39557</c:v>
                </c:pt>
                <c:pt idx="475">
                  <c:v>39558</c:v>
                </c:pt>
                <c:pt idx="476">
                  <c:v>39559</c:v>
                </c:pt>
                <c:pt idx="477">
                  <c:v>39560</c:v>
                </c:pt>
                <c:pt idx="478">
                  <c:v>39561</c:v>
                </c:pt>
                <c:pt idx="479">
                  <c:v>39562</c:v>
                </c:pt>
                <c:pt idx="480">
                  <c:v>39563</c:v>
                </c:pt>
                <c:pt idx="481">
                  <c:v>39564</c:v>
                </c:pt>
                <c:pt idx="482">
                  <c:v>39565</c:v>
                </c:pt>
                <c:pt idx="483">
                  <c:v>39566</c:v>
                </c:pt>
                <c:pt idx="484">
                  <c:v>39567</c:v>
                </c:pt>
                <c:pt idx="485">
                  <c:v>39568</c:v>
                </c:pt>
                <c:pt idx="486">
                  <c:v>39569</c:v>
                </c:pt>
                <c:pt idx="487">
                  <c:v>39570</c:v>
                </c:pt>
                <c:pt idx="488">
                  <c:v>39571</c:v>
                </c:pt>
                <c:pt idx="489">
                  <c:v>39572</c:v>
                </c:pt>
                <c:pt idx="490">
                  <c:v>39573</c:v>
                </c:pt>
                <c:pt idx="491">
                  <c:v>39574</c:v>
                </c:pt>
                <c:pt idx="492">
                  <c:v>39575</c:v>
                </c:pt>
                <c:pt idx="493">
                  <c:v>39576</c:v>
                </c:pt>
                <c:pt idx="494">
                  <c:v>39577</c:v>
                </c:pt>
                <c:pt idx="495">
                  <c:v>39578</c:v>
                </c:pt>
                <c:pt idx="496">
                  <c:v>39579</c:v>
                </c:pt>
                <c:pt idx="497">
                  <c:v>39580</c:v>
                </c:pt>
                <c:pt idx="498">
                  <c:v>39581</c:v>
                </c:pt>
                <c:pt idx="499">
                  <c:v>39582</c:v>
                </c:pt>
                <c:pt idx="500">
                  <c:v>39583</c:v>
                </c:pt>
                <c:pt idx="501">
                  <c:v>39584</c:v>
                </c:pt>
                <c:pt idx="502">
                  <c:v>39585</c:v>
                </c:pt>
                <c:pt idx="503">
                  <c:v>39586</c:v>
                </c:pt>
                <c:pt idx="504">
                  <c:v>39587</c:v>
                </c:pt>
                <c:pt idx="505">
                  <c:v>39588</c:v>
                </c:pt>
                <c:pt idx="506">
                  <c:v>39589</c:v>
                </c:pt>
                <c:pt idx="507">
                  <c:v>39590</c:v>
                </c:pt>
                <c:pt idx="508">
                  <c:v>39591</c:v>
                </c:pt>
                <c:pt idx="509">
                  <c:v>39592</c:v>
                </c:pt>
                <c:pt idx="510">
                  <c:v>39593</c:v>
                </c:pt>
                <c:pt idx="511">
                  <c:v>39594</c:v>
                </c:pt>
                <c:pt idx="512">
                  <c:v>39595</c:v>
                </c:pt>
                <c:pt idx="513">
                  <c:v>39596</c:v>
                </c:pt>
                <c:pt idx="514">
                  <c:v>39597</c:v>
                </c:pt>
                <c:pt idx="515">
                  <c:v>39598</c:v>
                </c:pt>
                <c:pt idx="516">
                  <c:v>39599</c:v>
                </c:pt>
                <c:pt idx="517">
                  <c:v>39600</c:v>
                </c:pt>
                <c:pt idx="518">
                  <c:v>39601</c:v>
                </c:pt>
                <c:pt idx="519">
                  <c:v>39602</c:v>
                </c:pt>
                <c:pt idx="520">
                  <c:v>39603</c:v>
                </c:pt>
                <c:pt idx="521">
                  <c:v>39604</c:v>
                </c:pt>
                <c:pt idx="522">
                  <c:v>39605</c:v>
                </c:pt>
                <c:pt idx="523">
                  <c:v>39606</c:v>
                </c:pt>
                <c:pt idx="524">
                  <c:v>39607</c:v>
                </c:pt>
                <c:pt idx="525">
                  <c:v>39608</c:v>
                </c:pt>
                <c:pt idx="526">
                  <c:v>39609</c:v>
                </c:pt>
                <c:pt idx="527">
                  <c:v>39610</c:v>
                </c:pt>
                <c:pt idx="528">
                  <c:v>39611</c:v>
                </c:pt>
                <c:pt idx="529">
                  <c:v>39612</c:v>
                </c:pt>
                <c:pt idx="530">
                  <c:v>39613</c:v>
                </c:pt>
                <c:pt idx="531">
                  <c:v>39614</c:v>
                </c:pt>
                <c:pt idx="532">
                  <c:v>39615</c:v>
                </c:pt>
                <c:pt idx="533">
                  <c:v>39616</c:v>
                </c:pt>
                <c:pt idx="534">
                  <c:v>39617</c:v>
                </c:pt>
                <c:pt idx="535">
                  <c:v>39618</c:v>
                </c:pt>
                <c:pt idx="536">
                  <c:v>39619</c:v>
                </c:pt>
                <c:pt idx="537">
                  <c:v>39620</c:v>
                </c:pt>
                <c:pt idx="538">
                  <c:v>39621</c:v>
                </c:pt>
                <c:pt idx="539">
                  <c:v>39622</c:v>
                </c:pt>
                <c:pt idx="540">
                  <c:v>39623</c:v>
                </c:pt>
                <c:pt idx="541">
                  <c:v>39624</c:v>
                </c:pt>
                <c:pt idx="542">
                  <c:v>39625</c:v>
                </c:pt>
                <c:pt idx="543">
                  <c:v>39626</c:v>
                </c:pt>
                <c:pt idx="544">
                  <c:v>39627</c:v>
                </c:pt>
                <c:pt idx="545">
                  <c:v>39628</c:v>
                </c:pt>
                <c:pt idx="546">
                  <c:v>39629</c:v>
                </c:pt>
                <c:pt idx="547">
                  <c:v>39630</c:v>
                </c:pt>
                <c:pt idx="548">
                  <c:v>39631</c:v>
                </c:pt>
                <c:pt idx="549">
                  <c:v>39632</c:v>
                </c:pt>
                <c:pt idx="550">
                  <c:v>39633</c:v>
                </c:pt>
                <c:pt idx="551">
                  <c:v>39634</c:v>
                </c:pt>
                <c:pt idx="552">
                  <c:v>39635</c:v>
                </c:pt>
                <c:pt idx="553">
                  <c:v>39636</c:v>
                </c:pt>
                <c:pt idx="554">
                  <c:v>39637</c:v>
                </c:pt>
                <c:pt idx="555">
                  <c:v>39638</c:v>
                </c:pt>
                <c:pt idx="556">
                  <c:v>39639</c:v>
                </c:pt>
                <c:pt idx="557">
                  <c:v>39640</c:v>
                </c:pt>
                <c:pt idx="558">
                  <c:v>39641</c:v>
                </c:pt>
                <c:pt idx="559">
                  <c:v>39642</c:v>
                </c:pt>
                <c:pt idx="560">
                  <c:v>39643</c:v>
                </c:pt>
                <c:pt idx="561">
                  <c:v>39644</c:v>
                </c:pt>
                <c:pt idx="562">
                  <c:v>39645</c:v>
                </c:pt>
                <c:pt idx="563">
                  <c:v>39646</c:v>
                </c:pt>
                <c:pt idx="564">
                  <c:v>39647</c:v>
                </c:pt>
                <c:pt idx="565">
                  <c:v>39648</c:v>
                </c:pt>
                <c:pt idx="566">
                  <c:v>39649</c:v>
                </c:pt>
                <c:pt idx="567">
                  <c:v>39650</c:v>
                </c:pt>
                <c:pt idx="568">
                  <c:v>39651</c:v>
                </c:pt>
                <c:pt idx="569">
                  <c:v>39652</c:v>
                </c:pt>
                <c:pt idx="570">
                  <c:v>39653</c:v>
                </c:pt>
                <c:pt idx="571">
                  <c:v>39654</c:v>
                </c:pt>
                <c:pt idx="572">
                  <c:v>39655</c:v>
                </c:pt>
                <c:pt idx="573">
                  <c:v>39656</c:v>
                </c:pt>
                <c:pt idx="574">
                  <c:v>39657</c:v>
                </c:pt>
                <c:pt idx="575">
                  <c:v>39658</c:v>
                </c:pt>
                <c:pt idx="576">
                  <c:v>39659</c:v>
                </c:pt>
                <c:pt idx="577">
                  <c:v>39660</c:v>
                </c:pt>
                <c:pt idx="578">
                  <c:v>39661</c:v>
                </c:pt>
                <c:pt idx="579">
                  <c:v>39662</c:v>
                </c:pt>
                <c:pt idx="580">
                  <c:v>39663</c:v>
                </c:pt>
                <c:pt idx="581">
                  <c:v>39664</c:v>
                </c:pt>
                <c:pt idx="582">
                  <c:v>39665</c:v>
                </c:pt>
                <c:pt idx="583">
                  <c:v>39666</c:v>
                </c:pt>
                <c:pt idx="584">
                  <c:v>39667</c:v>
                </c:pt>
                <c:pt idx="585">
                  <c:v>39668</c:v>
                </c:pt>
                <c:pt idx="586">
                  <c:v>39669</c:v>
                </c:pt>
                <c:pt idx="587">
                  <c:v>39670</c:v>
                </c:pt>
                <c:pt idx="588">
                  <c:v>39671</c:v>
                </c:pt>
                <c:pt idx="589">
                  <c:v>39672</c:v>
                </c:pt>
                <c:pt idx="590">
                  <c:v>39673</c:v>
                </c:pt>
                <c:pt idx="591">
                  <c:v>39674</c:v>
                </c:pt>
                <c:pt idx="592">
                  <c:v>39675</c:v>
                </c:pt>
                <c:pt idx="593">
                  <c:v>39676</c:v>
                </c:pt>
                <c:pt idx="594">
                  <c:v>39677</c:v>
                </c:pt>
                <c:pt idx="595">
                  <c:v>39678</c:v>
                </c:pt>
                <c:pt idx="596">
                  <c:v>39679</c:v>
                </c:pt>
                <c:pt idx="597">
                  <c:v>39680</c:v>
                </c:pt>
                <c:pt idx="598">
                  <c:v>39681</c:v>
                </c:pt>
                <c:pt idx="599">
                  <c:v>39682</c:v>
                </c:pt>
                <c:pt idx="600">
                  <c:v>39683</c:v>
                </c:pt>
                <c:pt idx="601">
                  <c:v>39684</c:v>
                </c:pt>
                <c:pt idx="602">
                  <c:v>39685</c:v>
                </c:pt>
                <c:pt idx="603">
                  <c:v>39686</c:v>
                </c:pt>
                <c:pt idx="604">
                  <c:v>39687</c:v>
                </c:pt>
                <c:pt idx="605">
                  <c:v>39688</c:v>
                </c:pt>
                <c:pt idx="606">
                  <c:v>39689</c:v>
                </c:pt>
                <c:pt idx="607">
                  <c:v>39690</c:v>
                </c:pt>
                <c:pt idx="608">
                  <c:v>39691</c:v>
                </c:pt>
                <c:pt idx="609">
                  <c:v>39692</c:v>
                </c:pt>
                <c:pt idx="610">
                  <c:v>39693</c:v>
                </c:pt>
                <c:pt idx="611">
                  <c:v>39694</c:v>
                </c:pt>
                <c:pt idx="612">
                  <c:v>39695</c:v>
                </c:pt>
                <c:pt idx="613">
                  <c:v>39696</c:v>
                </c:pt>
                <c:pt idx="614">
                  <c:v>39697</c:v>
                </c:pt>
                <c:pt idx="615">
                  <c:v>39698</c:v>
                </c:pt>
                <c:pt idx="616">
                  <c:v>39699</c:v>
                </c:pt>
                <c:pt idx="617">
                  <c:v>39700</c:v>
                </c:pt>
                <c:pt idx="618">
                  <c:v>39701</c:v>
                </c:pt>
                <c:pt idx="619">
                  <c:v>39702</c:v>
                </c:pt>
                <c:pt idx="620">
                  <c:v>39703</c:v>
                </c:pt>
                <c:pt idx="621">
                  <c:v>39704</c:v>
                </c:pt>
                <c:pt idx="622">
                  <c:v>39705</c:v>
                </c:pt>
                <c:pt idx="623">
                  <c:v>39706</c:v>
                </c:pt>
                <c:pt idx="624">
                  <c:v>39707</c:v>
                </c:pt>
                <c:pt idx="625">
                  <c:v>39708</c:v>
                </c:pt>
                <c:pt idx="626">
                  <c:v>39709</c:v>
                </c:pt>
                <c:pt idx="627">
                  <c:v>39710</c:v>
                </c:pt>
                <c:pt idx="628">
                  <c:v>39711</c:v>
                </c:pt>
                <c:pt idx="629">
                  <c:v>39712</c:v>
                </c:pt>
                <c:pt idx="630">
                  <c:v>39713</c:v>
                </c:pt>
                <c:pt idx="631">
                  <c:v>39714</c:v>
                </c:pt>
                <c:pt idx="632">
                  <c:v>39715</c:v>
                </c:pt>
                <c:pt idx="633">
                  <c:v>39716</c:v>
                </c:pt>
                <c:pt idx="634">
                  <c:v>39717</c:v>
                </c:pt>
                <c:pt idx="635">
                  <c:v>39718</c:v>
                </c:pt>
                <c:pt idx="636">
                  <c:v>39719</c:v>
                </c:pt>
                <c:pt idx="637">
                  <c:v>39720</c:v>
                </c:pt>
                <c:pt idx="638">
                  <c:v>39721</c:v>
                </c:pt>
                <c:pt idx="639">
                  <c:v>39722</c:v>
                </c:pt>
                <c:pt idx="640">
                  <c:v>39723</c:v>
                </c:pt>
                <c:pt idx="641">
                  <c:v>39724</c:v>
                </c:pt>
                <c:pt idx="642">
                  <c:v>39725</c:v>
                </c:pt>
                <c:pt idx="643">
                  <c:v>39726</c:v>
                </c:pt>
                <c:pt idx="644">
                  <c:v>39727</c:v>
                </c:pt>
                <c:pt idx="645">
                  <c:v>39728</c:v>
                </c:pt>
                <c:pt idx="646">
                  <c:v>39729</c:v>
                </c:pt>
                <c:pt idx="647">
                  <c:v>39730</c:v>
                </c:pt>
                <c:pt idx="648">
                  <c:v>39731</c:v>
                </c:pt>
                <c:pt idx="649">
                  <c:v>39732</c:v>
                </c:pt>
                <c:pt idx="650">
                  <c:v>39733</c:v>
                </c:pt>
                <c:pt idx="651">
                  <c:v>39734</c:v>
                </c:pt>
                <c:pt idx="652">
                  <c:v>39735</c:v>
                </c:pt>
                <c:pt idx="653">
                  <c:v>39736</c:v>
                </c:pt>
                <c:pt idx="654">
                  <c:v>39737</c:v>
                </c:pt>
                <c:pt idx="655">
                  <c:v>39738</c:v>
                </c:pt>
                <c:pt idx="656">
                  <c:v>39739</c:v>
                </c:pt>
                <c:pt idx="657">
                  <c:v>39740</c:v>
                </c:pt>
                <c:pt idx="658">
                  <c:v>39741</c:v>
                </c:pt>
                <c:pt idx="659">
                  <c:v>39742</c:v>
                </c:pt>
                <c:pt idx="660">
                  <c:v>39743</c:v>
                </c:pt>
                <c:pt idx="661">
                  <c:v>39744</c:v>
                </c:pt>
                <c:pt idx="662">
                  <c:v>39745</c:v>
                </c:pt>
                <c:pt idx="663">
                  <c:v>39746</c:v>
                </c:pt>
                <c:pt idx="664">
                  <c:v>39747</c:v>
                </c:pt>
                <c:pt idx="665">
                  <c:v>39748</c:v>
                </c:pt>
                <c:pt idx="666">
                  <c:v>39749</c:v>
                </c:pt>
                <c:pt idx="667">
                  <c:v>39750</c:v>
                </c:pt>
                <c:pt idx="668">
                  <c:v>39751</c:v>
                </c:pt>
                <c:pt idx="669">
                  <c:v>39752</c:v>
                </c:pt>
                <c:pt idx="670">
                  <c:v>39753</c:v>
                </c:pt>
                <c:pt idx="671">
                  <c:v>39754</c:v>
                </c:pt>
                <c:pt idx="672">
                  <c:v>39755</c:v>
                </c:pt>
                <c:pt idx="673">
                  <c:v>39756</c:v>
                </c:pt>
                <c:pt idx="674">
                  <c:v>39757</c:v>
                </c:pt>
                <c:pt idx="675">
                  <c:v>39758</c:v>
                </c:pt>
                <c:pt idx="676">
                  <c:v>39759</c:v>
                </c:pt>
                <c:pt idx="677">
                  <c:v>39760</c:v>
                </c:pt>
                <c:pt idx="678">
                  <c:v>39761</c:v>
                </c:pt>
                <c:pt idx="679">
                  <c:v>39762</c:v>
                </c:pt>
                <c:pt idx="680">
                  <c:v>39763</c:v>
                </c:pt>
                <c:pt idx="681">
                  <c:v>39764</c:v>
                </c:pt>
                <c:pt idx="682">
                  <c:v>39765</c:v>
                </c:pt>
                <c:pt idx="683">
                  <c:v>39766</c:v>
                </c:pt>
                <c:pt idx="684">
                  <c:v>39767</c:v>
                </c:pt>
                <c:pt idx="685">
                  <c:v>39768</c:v>
                </c:pt>
                <c:pt idx="686">
                  <c:v>39769</c:v>
                </c:pt>
                <c:pt idx="687">
                  <c:v>39770</c:v>
                </c:pt>
                <c:pt idx="688">
                  <c:v>39771</c:v>
                </c:pt>
                <c:pt idx="689">
                  <c:v>39772</c:v>
                </c:pt>
                <c:pt idx="690">
                  <c:v>39773</c:v>
                </c:pt>
                <c:pt idx="691">
                  <c:v>39774</c:v>
                </c:pt>
                <c:pt idx="692">
                  <c:v>39775</c:v>
                </c:pt>
                <c:pt idx="693">
                  <c:v>39776</c:v>
                </c:pt>
                <c:pt idx="694">
                  <c:v>39777</c:v>
                </c:pt>
                <c:pt idx="695">
                  <c:v>39778</c:v>
                </c:pt>
                <c:pt idx="696">
                  <c:v>39779</c:v>
                </c:pt>
                <c:pt idx="697">
                  <c:v>39780</c:v>
                </c:pt>
                <c:pt idx="698">
                  <c:v>39781</c:v>
                </c:pt>
                <c:pt idx="699">
                  <c:v>39782</c:v>
                </c:pt>
                <c:pt idx="700">
                  <c:v>39783</c:v>
                </c:pt>
                <c:pt idx="701">
                  <c:v>39784</c:v>
                </c:pt>
                <c:pt idx="702">
                  <c:v>39785</c:v>
                </c:pt>
                <c:pt idx="703">
                  <c:v>39786</c:v>
                </c:pt>
                <c:pt idx="704">
                  <c:v>39787</c:v>
                </c:pt>
                <c:pt idx="705">
                  <c:v>39788</c:v>
                </c:pt>
                <c:pt idx="706">
                  <c:v>39789</c:v>
                </c:pt>
                <c:pt idx="707">
                  <c:v>39790</c:v>
                </c:pt>
                <c:pt idx="708">
                  <c:v>39791</c:v>
                </c:pt>
                <c:pt idx="709">
                  <c:v>39792</c:v>
                </c:pt>
                <c:pt idx="710">
                  <c:v>39793</c:v>
                </c:pt>
                <c:pt idx="711">
                  <c:v>39794</c:v>
                </c:pt>
                <c:pt idx="712">
                  <c:v>39795</c:v>
                </c:pt>
                <c:pt idx="713">
                  <c:v>39796</c:v>
                </c:pt>
                <c:pt idx="714">
                  <c:v>39797</c:v>
                </c:pt>
                <c:pt idx="715">
                  <c:v>39798</c:v>
                </c:pt>
                <c:pt idx="716">
                  <c:v>39799</c:v>
                </c:pt>
                <c:pt idx="717">
                  <c:v>39800</c:v>
                </c:pt>
                <c:pt idx="718">
                  <c:v>39801</c:v>
                </c:pt>
                <c:pt idx="719">
                  <c:v>39802</c:v>
                </c:pt>
                <c:pt idx="720">
                  <c:v>39803</c:v>
                </c:pt>
                <c:pt idx="721">
                  <c:v>39804</c:v>
                </c:pt>
                <c:pt idx="722">
                  <c:v>39805</c:v>
                </c:pt>
                <c:pt idx="723">
                  <c:v>39806</c:v>
                </c:pt>
                <c:pt idx="724">
                  <c:v>39807</c:v>
                </c:pt>
                <c:pt idx="725">
                  <c:v>39808</c:v>
                </c:pt>
                <c:pt idx="726">
                  <c:v>39809</c:v>
                </c:pt>
                <c:pt idx="727">
                  <c:v>39810</c:v>
                </c:pt>
                <c:pt idx="728">
                  <c:v>39811</c:v>
                </c:pt>
                <c:pt idx="729">
                  <c:v>39812</c:v>
                </c:pt>
                <c:pt idx="730">
                  <c:v>39813</c:v>
                </c:pt>
                <c:pt idx="731">
                  <c:v>39814</c:v>
                </c:pt>
                <c:pt idx="732">
                  <c:v>39815</c:v>
                </c:pt>
                <c:pt idx="733">
                  <c:v>39816</c:v>
                </c:pt>
                <c:pt idx="734">
                  <c:v>39817</c:v>
                </c:pt>
                <c:pt idx="735">
                  <c:v>39818</c:v>
                </c:pt>
                <c:pt idx="736">
                  <c:v>39819</c:v>
                </c:pt>
                <c:pt idx="737">
                  <c:v>39820</c:v>
                </c:pt>
                <c:pt idx="738">
                  <c:v>39821</c:v>
                </c:pt>
                <c:pt idx="739">
                  <c:v>39822</c:v>
                </c:pt>
                <c:pt idx="740">
                  <c:v>39823</c:v>
                </c:pt>
                <c:pt idx="741">
                  <c:v>39824</c:v>
                </c:pt>
                <c:pt idx="742">
                  <c:v>39825</c:v>
                </c:pt>
                <c:pt idx="743">
                  <c:v>39826</c:v>
                </c:pt>
                <c:pt idx="744">
                  <c:v>39827</c:v>
                </c:pt>
                <c:pt idx="745">
                  <c:v>39828</c:v>
                </c:pt>
                <c:pt idx="746">
                  <c:v>39829</c:v>
                </c:pt>
                <c:pt idx="747">
                  <c:v>39830</c:v>
                </c:pt>
                <c:pt idx="748">
                  <c:v>39831</c:v>
                </c:pt>
                <c:pt idx="749">
                  <c:v>39832</c:v>
                </c:pt>
                <c:pt idx="750">
                  <c:v>39833</c:v>
                </c:pt>
                <c:pt idx="751">
                  <c:v>39834</c:v>
                </c:pt>
                <c:pt idx="752">
                  <c:v>39835</c:v>
                </c:pt>
                <c:pt idx="753">
                  <c:v>39836</c:v>
                </c:pt>
                <c:pt idx="754">
                  <c:v>39837</c:v>
                </c:pt>
                <c:pt idx="755">
                  <c:v>39838</c:v>
                </c:pt>
                <c:pt idx="756">
                  <c:v>39839</c:v>
                </c:pt>
                <c:pt idx="757">
                  <c:v>39840</c:v>
                </c:pt>
                <c:pt idx="758">
                  <c:v>39841</c:v>
                </c:pt>
                <c:pt idx="759">
                  <c:v>39842</c:v>
                </c:pt>
                <c:pt idx="760">
                  <c:v>39843</c:v>
                </c:pt>
                <c:pt idx="761">
                  <c:v>39844</c:v>
                </c:pt>
                <c:pt idx="762">
                  <c:v>39845</c:v>
                </c:pt>
                <c:pt idx="763">
                  <c:v>39846</c:v>
                </c:pt>
                <c:pt idx="764">
                  <c:v>39847</c:v>
                </c:pt>
                <c:pt idx="765">
                  <c:v>39848</c:v>
                </c:pt>
                <c:pt idx="766">
                  <c:v>39849</c:v>
                </c:pt>
                <c:pt idx="767">
                  <c:v>39850</c:v>
                </c:pt>
                <c:pt idx="768">
                  <c:v>39851</c:v>
                </c:pt>
                <c:pt idx="769">
                  <c:v>39852</c:v>
                </c:pt>
                <c:pt idx="770">
                  <c:v>39853</c:v>
                </c:pt>
                <c:pt idx="771">
                  <c:v>39854</c:v>
                </c:pt>
                <c:pt idx="772">
                  <c:v>39855</c:v>
                </c:pt>
                <c:pt idx="773">
                  <c:v>39856</c:v>
                </c:pt>
                <c:pt idx="774">
                  <c:v>39857</c:v>
                </c:pt>
                <c:pt idx="775">
                  <c:v>39858</c:v>
                </c:pt>
                <c:pt idx="776">
                  <c:v>39859</c:v>
                </c:pt>
                <c:pt idx="777">
                  <c:v>39860</c:v>
                </c:pt>
                <c:pt idx="778">
                  <c:v>39861</c:v>
                </c:pt>
                <c:pt idx="779">
                  <c:v>39862</c:v>
                </c:pt>
                <c:pt idx="780">
                  <c:v>39863</c:v>
                </c:pt>
                <c:pt idx="781">
                  <c:v>39864</c:v>
                </c:pt>
                <c:pt idx="782">
                  <c:v>39865</c:v>
                </c:pt>
                <c:pt idx="783">
                  <c:v>39866</c:v>
                </c:pt>
                <c:pt idx="784">
                  <c:v>39867</c:v>
                </c:pt>
                <c:pt idx="785">
                  <c:v>39868</c:v>
                </c:pt>
                <c:pt idx="786">
                  <c:v>39869</c:v>
                </c:pt>
                <c:pt idx="787">
                  <c:v>39870</c:v>
                </c:pt>
                <c:pt idx="788">
                  <c:v>39871</c:v>
                </c:pt>
                <c:pt idx="789">
                  <c:v>39872</c:v>
                </c:pt>
                <c:pt idx="790">
                  <c:v>39873</c:v>
                </c:pt>
                <c:pt idx="791">
                  <c:v>39874</c:v>
                </c:pt>
                <c:pt idx="792">
                  <c:v>39875</c:v>
                </c:pt>
                <c:pt idx="793">
                  <c:v>39876</c:v>
                </c:pt>
                <c:pt idx="794">
                  <c:v>39877</c:v>
                </c:pt>
                <c:pt idx="795">
                  <c:v>39878</c:v>
                </c:pt>
                <c:pt idx="796">
                  <c:v>39879</c:v>
                </c:pt>
                <c:pt idx="797">
                  <c:v>39880</c:v>
                </c:pt>
                <c:pt idx="798">
                  <c:v>39881</c:v>
                </c:pt>
                <c:pt idx="799">
                  <c:v>39882</c:v>
                </c:pt>
                <c:pt idx="800">
                  <c:v>39883</c:v>
                </c:pt>
                <c:pt idx="801">
                  <c:v>39884</c:v>
                </c:pt>
                <c:pt idx="802">
                  <c:v>39885</c:v>
                </c:pt>
                <c:pt idx="803">
                  <c:v>39886</c:v>
                </c:pt>
                <c:pt idx="804">
                  <c:v>39887</c:v>
                </c:pt>
                <c:pt idx="805">
                  <c:v>39888</c:v>
                </c:pt>
                <c:pt idx="806">
                  <c:v>39889</c:v>
                </c:pt>
                <c:pt idx="807">
                  <c:v>39890</c:v>
                </c:pt>
                <c:pt idx="808">
                  <c:v>39891</c:v>
                </c:pt>
                <c:pt idx="809">
                  <c:v>39892</c:v>
                </c:pt>
                <c:pt idx="810">
                  <c:v>39893</c:v>
                </c:pt>
                <c:pt idx="811">
                  <c:v>39894</c:v>
                </c:pt>
                <c:pt idx="812">
                  <c:v>39895</c:v>
                </c:pt>
                <c:pt idx="813">
                  <c:v>39896</c:v>
                </c:pt>
                <c:pt idx="814">
                  <c:v>39897</c:v>
                </c:pt>
                <c:pt idx="815">
                  <c:v>39898</c:v>
                </c:pt>
                <c:pt idx="816">
                  <c:v>39899</c:v>
                </c:pt>
                <c:pt idx="817">
                  <c:v>39900</c:v>
                </c:pt>
                <c:pt idx="818">
                  <c:v>39901</c:v>
                </c:pt>
                <c:pt idx="819">
                  <c:v>39902</c:v>
                </c:pt>
                <c:pt idx="820">
                  <c:v>39903</c:v>
                </c:pt>
                <c:pt idx="821">
                  <c:v>39904</c:v>
                </c:pt>
                <c:pt idx="822">
                  <c:v>39905</c:v>
                </c:pt>
                <c:pt idx="823">
                  <c:v>39906</c:v>
                </c:pt>
                <c:pt idx="824">
                  <c:v>39907</c:v>
                </c:pt>
                <c:pt idx="825">
                  <c:v>39908</c:v>
                </c:pt>
                <c:pt idx="826">
                  <c:v>39909</c:v>
                </c:pt>
                <c:pt idx="827">
                  <c:v>39910</c:v>
                </c:pt>
                <c:pt idx="828">
                  <c:v>39911</c:v>
                </c:pt>
                <c:pt idx="829">
                  <c:v>39912</c:v>
                </c:pt>
                <c:pt idx="830">
                  <c:v>39913</c:v>
                </c:pt>
                <c:pt idx="831">
                  <c:v>39914</c:v>
                </c:pt>
                <c:pt idx="832">
                  <c:v>39915</c:v>
                </c:pt>
                <c:pt idx="833">
                  <c:v>39916</c:v>
                </c:pt>
                <c:pt idx="834">
                  <c:v>39917</c:v>
                </c:pt>
                <c:pt idx="835">
                  <c:v>39918</c:v>
                </c:pt>
                <c:pt idx="836">
                  <c:v>39919</c:v>
                </c:pt>
                <c:pt idx="837">
                  <c:v>39920</c:v>
                </c:pt>
                <c:pt idx="838">
                  <c:v>39921</c:v>
                </c:pt>
                <c:pt idx="839">
                  <c:v>39922</c:v>
                </c:pt>
                <c:pt idx="840">
                  <c:v>39923</c:v>
                </c:pt>
                <c:pt idx="841">
                  <c:v>39924</c:v>
                </c:pt>
                <c:pt idx="842">
                  <c:v>39925</c:v>
                </c:pt>
                <c:pt idx="843">
                  <c:v>39926</c:v>
                </c:pt>
                <c:pt idx="844">
                  <c:v>39927</c:v>
                </c:pt>
                <c:pt idx="845">
                  <c:v>39928</c:v>
                </c:pt>
                <c:pt idx="846">
                  <c:v>39929</c:v>
                </c:pt>
                <c:pt idx="847">
                  <c:v>39930</c:v>
                </c:pt>
                <c:pt idx="848">
                  <c:v>39931</c:v>
                </c:pt>
                <c:pt idx="849">
                  <c:v>39932</c:v>
                </c:pt>
                <c:pt idx="850">
                  <c:v>39933</c:v>
                </c:pt>
                <c:pt idx="851">
                  <c:v>39934</c:v>
                </c:pt>
                <c:pt idx="852">
                  <c:v>39935</c:v>
                </c:pt>
                <c:pt idx="853">
                  <c:v>39936</c:v>
                </c:pt>
                <c:pt idx="854">
                  <c:v>39937</c:v>
                </c:pt>
                <c:pt idx="855">
                  <c:v>39938</c:v>
                </c:pt>
                <c:pt idx="856">
                  <c:v>39939</c:v>
                </c:pt>
                <c:pt idx="857">
                  <c:v>39940</c:v>
                </c:pt>
                <c:pt idx="858">
                  <c:v>39941</c:v>
                </c:pt>
                <c:pt idx="859">
                  <c:v>39942</c:v>
                </c:pt>
                <c:pt idx="860">
                  <c:v>39943</c:v>
                </c:pt>
                <c:pt idx="861">
                  <c:v>39944</c:v>
                </c:pt>
                <c:pt idx="862">
                  <c:v>39945</c:v>
                </c:pt>
                <c:pt idx="863">
                  <c:v>39946</c:v>
                </c:pt>
                <c:pt idx="864">
                  <c:v>39947</c:v>
                </c:pt>
                <c:pt idx="865">
                  <c:v>39948</c:v>
                </c:pt>
                <c:pt idx="866">
                  <c:v>39949</c:v>
                </c:pt>
                <c:pt idx="867">
                  <c:v>39950</c:v>
                </c:pt>
                <c:pt idx="868">
                  <c:v>39951</c:v>
                </c:pt>
                <c:pt idx="869">
                  <c:v>39952</c:v>
                </c:pt>
                <c:pt idx="870">
                  <c:v>39953</c:v>
                </c:pt>
                <c:pt idx="871">
                  <c:v>39954</c:v>
                </c:pt>
                <c:pt idx="872">
                  <c:v>39955</c:v>
                </c:pt>
                <c:pt idx="873">
                  <c:v>39956</c:v>
                </c:pt>
                <c:pt idx="874">
                  <c:v>39957</c:v>
                </c:pt>
                <c:pt idx="875">
                  <c:v>39958</c:v>
                </c:pt>
                <c:pt idx="876">
                  <c:v>39959</c:v>
                </c:pt>
                <c:pt idx="877">
                  <c:v>39960</c:v>
                </c:pt>
                <c:pt idx="878">
                  <c:v>39961</c:v>
                </c:pt>
                <c:pt idx="879">
                  <c:v>39962</c:v>
                </c:pt>
                <c:pt idx="880">
                  <c:v>39963</c:v>
                </c:pt>
                <c:pt idx="881">
                  <c:v>39964</c:v>
                </c:pt>
                <c:pt idx="882">
                  <c:v>39965</c:v>
                </c:pt>
                <c:pt idx="883">
                  <c:v>39966</c:v>
                </c:pt>
                <c:pt idx="884">
                  <c:v>39967</c:v>
                </c:pt>
                <c:pt idx="885">
                  <c:v>39968</c:v>
                </c:pt>
                <c:pt idx="886">
                  <c:v>39969</c:v>
                </c:pt>
                <c:pt idx="887">
                  <c:v>39970</c:v>
                </c:pt>
                <c:pt idx="888">
                  <c:v>39971</c:v>
                </c:pt>
                <c:pt idx="889">
                  <c:v>39972</c:v>
                </c:pt>
                <c:pt idx="890">
                  <c:v>39973</c:v>
                </c:pt>
                <c:pt idx="891">
                  <c:v>39974</c:v>
                </c:pt>
                <c:pt idx="892">
                  <c:v>39975</c:v>
                </c:pt>
                <c:pt idx="893">
                  <c:v>39976</c:v>
                </c:pt>
                <c:pt idx="894">
                  <c:v>39977</c:v>
                </c:pt>
                <c:pt idx="895">
                  <c:v>39978</c:v>
                </c:pt>
                <c:pt idx="896">
                  <c:v>39979</c:v>
                </c:pt>
                <c:pt idx="897">
                  <c:v>39980</c:v>
                </c:pt>
                <c:pt idx="898">
                  <c:v>39981</c:v>
                </c:pt>
                <c:pt idx="899">
                  <c:v>39982</c:v>
                </c:pt>
                <c:pt idx="900">
                  <c:v>39983</c:v>
                </c:pt>
                <c:pt idx="901">
                  <c:v>39984</c:v>
                </c:pt>
                <c:pt idx="902">
                  <c:v>39985</c:v>
                </c:pt>
                <c:pt idx="903">
                  <c:v>39986</c:v>
                </c:pt>
                <c:pt idx="904">
                  <c:v>39987</c:v>
                </c:pt>
                <c:pt idx="905">
                  <c:v>39988</c:v>
                </c:pt>
                <c:pt idx="906">
                  <c:v>39989</c:v>
                </c:pt>
                <c:pt idx="907">
                  <c:v>39990</c:v>
                </c:pt>
                <c:pt idx="908">
                  <c:v>39991</c:v>
                </c:pt>
                <c:pt idx="909">
                  <c:v>39992</c:v>
                </c:pt>
                <c:pt idx="910">
                  <c:v>39993</c:v>
                </c:pt>
                <c:pt idx="911">
                  <c:v>39994</c:v>
                </c:pt>
                <c:pt idx="912">
                  <c:v>39995</c:v>
                </c:pt>
                <c:pt idx="913">
                  <c:v>39996</c:v>
                </c:pt>
                <c:pt idx="914">
                  <c:v>39997</c:v>
                </c:pt>
                <c:pt idx="915">
                  <c:v>39998</c:v>
                </c:pt>
                <c:pt idx="916">
                  <c:v>39999</c:v>
                </c:pt>
                <c:pt idx="917">
                  <c:v>40000</c:v>
                </c:pt>
                <c:pt idx="918">
                  <c:v>40001</c:v>
                </c:pt>
                <c:pt idx="919">
                  <c:v>40002</c:v>
                </c:pt>
                <c:pt idx="920">
                  <c:v>40003</c:v>
                </c:pt>
                <c:pt idx="921">
                  <c:v>40004</c:v>
                </c:pt>
                <c:pt idx="922">
                  <c:v>40005</c:v>
                </c:pt>
                <c:pt idx="923">
                  <c:v>40006</c:v>
                </c:pt>
                <c:pt idx="924">
                  <c:v>40007</c:v>
                </c:pt>
                <c:pt idx="925">
                  <c:v>40008</c:v>
                </c:pt>
                <c:pt idx="926">
                  <c:v>40009</c:v>
                </c:pt>
                <c:pt idx="927">
                  <c:v>40010</c:v>
                </c:pt>
                <c:pt idx="928">
                  <c:v>40011</c:v>
                </c:pt>
                <c:pt idx="929">
                  <c:v>40012</c:v>
                </c:pt>
                <c:pt idx="930">
                  <c:v>40013</c:v>
                </c:pt>
                <c:pt idx="931">
                  <c:v>40014</c:v>
                </c:pt>
                <c:pt idx="932">
                  <c:v>40015</c:v>
                </c:pt>
                <c:pt idx="933">
                  <c:v>40016</c:v>
                </c:pt>
                <c:pt idx="934">
                  <c:v>40017</c:v>
                </c:pt>
                <c:pt idx="935">
                  <c:v>40018</c:v>
                </c:pt>
                <c:pt idx="936">
                  <c:v>40019</c:v>
                </c:pt>
                <c:pt idx="937">
                  <c:v>40020</c:v>
                </c:pt>
                <c:pt idx="938">
                  <c:v>40021</c:v>
                </c:pt>
                <c:pt idx="939">
                  <c:v>40022</c:v>
                </c:pt>
                <c:pt idx="940">
                  <c:v>40023</c:v>
                </c:pt>
                <c:pt idx="941">
                  <c:v>40024</c:v>
                </c:pt>
                <c:pt idx="942">
                  <c:v>40025</c:v>
                </c:pt>
                <c:pt idx="943">
                  <c:v>40026</c:v>
                </c:pt>
                <c:pt idx="944">
                  <c:v>40027</c:v>
                </c:pt>
                <c:pt idx="945">
                  <c:v>40028</c:v>
                </c:pt>
                <c:pt idx="946">
                  <c:v>40029</c:v>
                </c:pt>
                <c:pt idx="947">
                  <c:v>40030</c:v>
                </c:pt>
                <c:pt idx="948">
                  <c:v>40031</c:v>
                </c:pt>
                <c:pt idx="949">
                  <c:v>40032</c:v>
                </c:pt>
                <c:pt idx="950">
                  <c:v>40033</c:v>
                </c:pt>
                <c:pt idx="951">
                  <c:v>40034</c:v>
                </c:pt>
                <c:pt idx="952">
                  <c:v>40035</c:v>
                </c:pt>
                <c:pt idx="953">
                  <c:v>40036</c:v>
                </c:pt>
                <c:pt idx="954">
                  <c:v>40037</c:v>
                </c:pt>
                <c:pt idx="955">
                  <c:v>40038</c:v>
                </c:pt>
                <c:pt idx="956">
                  <c:v>40039</c:v>
                </c:pt>
                <c:pt idx="957">
                  <c:v>40040</c:v>
                </c:pt>
                <c:pt idx="958">
                  <c:v>40041</c:v>
                </c:pt>
                <c:pt idx="959">
                  <c:v>40042</c:v>
                </c:pt>
                <c:pt idx="960">
                  <c:v>40043</c:v>
                </c:pt>
                <c:pt idx="961">
                  <c:v>40044</c:v>
                </c:pt>
                <c:pt idx="962">
                  <c:v>40045</c:v>
                </c:pt>
                <c:pt idx="963">
                  <c:v>40046</c:v>
                </c:pt>
                <c:pt idx="964">
                  <c:v>40047</c:v>
                </c:pt>
                <c:pt idx="965">
                  <c:v>40048</c:v>
                </c:pt>
                <c:pt idx="966">
                  <c:v>40049</c:v>
                </c:pt>
                <c:pt idx="967">
                  <c:v>40050</c:v>
                </c:pt>
                <c:pt idx="968">
                  <c:v>40051</c:v>
                </c:pt>
                <c:pt idx="969">
                  <c:v>40052</c:v>
                </c:pt>
                <c:pt idx="970">
                  <c:v>40053</c:v>
                </c:pt>
                <c:pt idx="971">
                  <c:v>40054</c:v>
                </c:pt>
                <c:pt idx="972">
                  <c:v>40055</c:v>
                </c:pt>
                <c:pt idx="973">
                  <c:v>40056</c:v>
                </c:pt>
                <c:pt idx="974">
                  <c:v>40057</c:v>
                </c:pt>
                <c:pt idx="975">
                  <c:v>40058</c:v>
                </c:pt>
                <c:pt idx="976">
                  <c:v>40059</c:v>
                </c:pt>
                <c:pt idx="977">
                  <c:v>40060</c:v>
                </c:pt>
                <c:pt idx="978">
                  <c:v>40061</c:v>
                </c:pt>
                <c:pt idx="979">
                  <c:v>40062</c:v>
                </c:pt>
                <c:pt idx="980">
                  <c:v>40063</c:v>
                </c:pt>
                <c:pt idx="981">
                  <c:v>40064</c:v>
                </c:pt>
                <c:pt idx="982">
                  <c:v>40065</c:v>
                </c:pt>
                <c:pt idx="983">
                  <c:v>40066</c:v>
                </c:pt>
                <c:pt idx="984">
                  <c:v>40067</c:v>
                </c:pt>
                <c:pt idx="985">
                  <c:v>40068</c:v>
                </c:pt>
                <c:pt idx="986">
                  <c:v>40069</c:v>
                </c:pt>
                <c:pt idx="987">
                  <c:v>40070</c:v>
                </c:pt>
                <c:pt idx="988">
                  <c:v>40071</c:v>
                </c:pt>
                <c:pt idx="989">
                  <c:v>40072</c:v>
                </c:pt>
                <c:pt idx="990">
                  <c:v>40073</c:v>
                </c:pt>
                <c:pt idx="991">
                  <c:v>40074</c:v>
                </c:pt>
                <c:pt idx="992">
                  <c:v>40075</c:v>
                </c:pt>
                <c:pt idx="993">
                  <c:v>40076</c:v>
                </c:pt>
                <c:pt idx="994">
                  <c:v>40077</c:v>
                </c:pt>
                <c:pt idx="995">
                  <c:v>40078</c:v>
                </c:pt>
                <c:pt idx="996">
                  <c:v>40079</c:v>
                </c:pt>
                <c:pt idx="997">
                  <c:v>40080</c:v>
                </c:pt>
                <c:pt idx="998">
                  <c:v>40081</c:v>
                </c:pt>
                <c:pt idx="999">
                  <c:v>40082</c:v>
                </c:pt>
                <c:pt idx="1000">
                  <c:v>40083</c:v>
                </c:pt>
                <c:pt idx="1001">
                  <c:v>40084</c:v>
                </c:pt>
                <c:pt idx="1002">
                  <c:v>40085</c:v>
                </c:pt>
                <c:pt idx="1003">
                  <c:v>40086</c:v>
                </c:pt>
                <c:pt idx="1004">
                  <c:v>40087</c:v>
                </c:pt>
                <c:pt idx="1005">
                  <c:v>40088</c:v>
                </c:pt>
                <c:pt idx="1006">
                  <c:v>40089</c:v>
                </c:pt>
                <c:pt idx="1007">
                  <c:v>40090</c:v>
                </c:pt>
                <c:pt idx="1008">
                  <c:v>40091</c:v>
                </c:pt>
                <c:pt idx="1009">
                  <c:v>40092</c:v>
                </c:pt>
                <c:pt idx="1010">
                  <c:v>40093</c:v>
                </c:pt>
                <c:pt idx="1011">
                  <c:v>40094</c:v>
                </c:pt>
                <c:pt idx="1012">
                  <c:v>40095</c:v>
                </c:pt>
                <c:pt idx="1013">
                  <c:v>40096</c:v>
                </c:pt>
                <c:pt idx="1014">
                  <c:v>40097</c:v>
                </c:pt>
                <c:pt idx="1015">
                  <c:v>40098</c:v>
                </c:pt>
                <c:pt idx="1016">
                  <c:v>40099</c:v>
                </c:pt>
                <c:pt idx="1017">
                  <c:v>40100</c:v>
                </c:pt>
                <c:pt idx="1018">
                  <c:v>40101</c:v>
                </c:pt>
                <c:pt idx="1019">
                  <c:v>40102</c:v>
                </c:pt>
                <c:pt idx="1020">
                  <c:v>40103</c:v>
                </c:pt>
                <c:pt idx="1021">
                  <c:v>40104</c:v>
                </c:pt>
                <c:pt idx="1022">
                  <c:v>40105</c:v>
                </c:pt>
                <c:pt idx="1023">
                  <c:v>40106</c:v>
                </c:pt>
                <c:pt idx="1024">
                  <c:v>40107</c:v>
                </c:pt>
                <c:pt idx="1025">
                  <c:v>40108</c:v>
                </c:pt>
                <c:pt idx="1026">
                  <c:v>40109</c:v>
                </c:pt>
                <c:pt idx="1027">
                  <c:v>40110</c:v>
                </c:pt>
                <c:pt idx="1028">
                  <c:v>40111</c:v>
                </c:pt>
                <c:pt idx="1029">
                  <c:v>40112</c:v>
                </c:pt>
                <c:pt idx="1030">
                  <c:v>40113</c:v>
                </c:pt>
                <c:pt idx="1031">
                  <c:v>40114</c:v>
                </c:pt>
                <c:pt idx="1032">
                  <c:v>40115</c:v>
                </c:pt>
                <c:pt idx="1033">
                  <c:v>40116</c:v>
                </c:pt>
                <c:pt idx="1034">
                  <c:v>40117</c:v>
                </c:pt>
                <c:pt idx="1035">
                  <c:v>40118</c:v>
                </c:pt>
                <c:pt idx="1036">
                  <c:v>40119</c:v>
                </c:pt>
                <c:pt idx="1037">
                  <c:v>40120</c:v>
                </c:pt>
                <c:pt idx="1038">
                  <c:v>40121</c:v>
                </c:pt>
                <c:pt idx="1039">
                  <c:v>40122</c:v>
                </c:pt>
                <c:pt idx="1040">
                  <c:v>40123</c:v>
                </c:pt>
                <c:pt idx="1041">
                  <c:v>40124</c:v>
                </c:pt>
                <c:pt idx="1042">
                  <c:v>40125</c:v>
                </c:pt>
                <c:pt idx="1043">
                  <c:v>40126</c:v>
                </c:pt>
                <c:pt idx="1044">
                  <c:v>40127</c:v>
                </c:pt>
                <c:pt idx="1045">
                  <c:v>40128</c:v>
                </c:pt>
                <c:pt idx="1046">
                  <c:v>40129</c:v>
                </c:pt>
                <c:pt idx="1047">
                  <c:v>40130</c:v>
                </c:pt>
                <c:pt idx="1048">
                  <c:v>40131</c:v>
                </c:pt>
                <c:pt idx="1049">
                  <c:v>40132</c:v>
                </c:pt>
                <c:pt idx="1050">
                  <c:v>40133</c:v>
                </c:pt>
                <c:pt idx="1051">
                  <c:v>40134</c:v>
                </c:pt>
                <c:pt idx="1052">
                  <c:v>40135</c:v>
                </c:pt>
                <c:pt idx="1053">
                  <c:v>40136</c:v>
                </c:pt>
                <c:pt idx="1054">
                  <c:v>40137</c:v>
                </c:pt>
                <c:pt idx="1055">
                  <c:v>40138</c:v>
                </c:pt>
                <c:pt idx="1056">
                  <c:v>40139</c:v>
                </c:pt>
                <c:pt idx="1057">
                  <c:v>40140</c:v>
                </c:pt>
                <c:pt idx="1058">
                  <c:v>40141</c:v>
                </c:pt>
                <c:pt idx="1059">
                  <c:v>40142</c:v>
                </c:pt>
                <c:pt idx="1060">
                  <c:v>40143</c:v>
                </c:pt>
                <c:pt idx="1061">
                  <c:v>40144</c:v>
                </c:pt>
                <c:pt idx="1062">
                  <c:v>40145</c:v>
                </c:pt>
                <c:pt idx="1063">
                  <c:v>40146</c:v>
                </c:pt>
                <c:pt idx="1064">
                  <c:v>40147</c:v>
                </c:pt>
                <c:pt idx="1065">
                  <c:v>40148</c:v>
                </c:pt>
                <c:pt idx="1066">
                  <c:v>40149</c:v>
                </c:pt>
                <c:pt idx="1067">
                  <c:v>40150</c:v>
                </c:pt>
                <c:pt idx="1068">
                  <c:v>40151</c:v>
                </c:pt>
                <c:pt idx="1069">
                  <c:v>40152</c:v>
                </c:pt>
                <c:pt idx="1070">
                  <c:v>40153</c:v>
                </c:pt>
                <c:pt idx="1071">
                  <c:v>40154</c:v>
                </c:pt>
                <c:pt idx="1072">
                  <c:v>40155</c:v>
                </c:pt>
                <c:pt idx="1073">
                  <c:v>40156</c:v>
                </c:pt>
                <c:pt idx="1074">
                  <c:v>40157</c:v>
                </c:pt>
                <c:pt idx="1075">
                  <c:v>40158</c:v>
                </c:pt>
                <c:pt idx="1076">
                  <c:v>40159</c:v>
                </c:pt>
                <c:pt idx="1077">
                  <c:v>40160</c:v>
                </c:pt>
                <c:pt idx="1078">
                  <c:v>40161</c:v>
                </c:pt>
                <c:pt idx="1079">
                  <c:v>40162</c:v>
                </c:pt>
                <c:pt idx="1080">
                  <c:v>40163</c:v>
                </c:pt>
                <c:pt idx="1081">
                  <c:v>40164</c:v>
                </c:pt>
                <c:pt idx="1082">
                  <c:v>40165</c:v>
                </c:pt>
                <c:pt idx="1083">
                  <c:v>40166</c:v>
                </c:pt>
                <c:pt idx="1084">
                  <c:v>40167</c:v>
                </c:pt>
                <c:pt idx="1085">
                  <c:v>40168</c:v>
                </c:pt>
                <c:pt idx="1086">
                  <c:v>40169</c:v>
                </c:pt>
                <c:pt idx="1087">
                  <c:v>40170</c:v>
                </c:pt>
                <c:pt idx="1088">
                  <c:v>40171</c:v>
                </c:pt>
                <c:pt idx="1089">
                  <c:v>40172</c:v>
                </c:pt>
                <c:pt idx="1090">
                  <c:v>40173</c:v>
                </c:pt>
                <c:pt idx="1091">
                  <c:v>40174</c:v>
                </c:pt>
                <c:pt idx="1092">
                  <c:v>40175</c:v>
                </c:pt>
                <c:pt idx="1093">
                  <c:v>40176</c:v>
                </c:pt>
                <c:pt idx="1094">
                  <c:v>40177</c:v>
                </c:pt>
                <c:pt idx="1095">
                  <c:v>40178</c:v>
                </c:pt>
                <c:pt idx="1096">
                  <c:v>40179</c:v>
                </c:pt>
                <c:pt idx="1097">
                  <c:v>40180</c:v>
                </c:pt>
                <c:pt idx="1098">
                  <c:v>40181</c:v>
                </c:pt>
                <c:pt idx="1099">
                  <c:v>40182</c:v>
                </c:pt>
                <c:pt idx="1100">
                  <c:v>40183</c:v>
                </c:pt>
                <c:pt idx="1101">
                  <c:v>40184</c:v>
                </c:pt>
                <c:pt idx="1102">
                  <c:v>40185</c:v>
                </c:pt>
                <c:pt idx="1103">
                  <c:v>40186</c:v>
                </c:pt>
                <c:pt idx="1104">
                  <c:v>40187</c:v>
                </c:pt>
                <c:pt idx="1105">
                  <c:v>40188</c:v>
                </c:pt>
                <c:pt idx="1106">
                  <c:v>40189</c:v>
                </c:pt>
                <c:pt idx="1107">
                  <c:v>40190</c:v>
                </c:pt>
                <c:pt idx="1108">
                  <c:v>40191</c:v>
                </c:pt>
                <c:pt idx="1109">
                  <c:v>40192</c:v>
                </c:pt>
                <c:pt idx="1110">
                  <c:v>40193</c:v>
                </c:pt>
                <c:pt idx="1111">
                  <c:v>40194</c:v>
                </c:pt>
                <c:pt idx="1112">
                  <c:v>40195</c:v>
                </c:pt>
                <c:pt idx="1113">
                  <c:v>40196</c:v>
                </c:pt>
                <c:pt idx="1114">
                  <c:v>40197</c:v>
                </c:pt>
                <c:pt idx="1115">
                  <c:v>40198</c:v>
                </c:pt>
                <c:pt idx="1116">
                  <c:v>40199</c:v>
                </c:pt>
                <c:pt idx="1117">
                  <c:v>40200</c:v>
                </c:pt>
                <c:pt idx="1118">
                  <c:v>40201</c:v>
                </c:pt>
                <c:pt idx="1119">
                  <c:v>40202</c:v>
                </c:pt>
                <c:pt idx="1120">
                  <c:v>40203</c:v>
                </c:pt>
                <c:pt idx="1121">
                  <c:v>40204</c:v>
                </c:pt>
                <c:pt idx="1122">
                  <c:v>40205</c:v>
                </c:pt>
                <c:pt idx="1123">
                  <c:v>40206</c:v>
                </c:pt>
                <c:pt idx="1124">
                  <c:v>40207</c:v>
                </c:pt>
                <c:pt idx="1125">
                  <c:v>40208</c:v>
                </c:pt>
                <c:pt idx="1126">
                  <c:v>40209</c:v>
                </c:pt>
                <c:pt idx="1127">
                  <c:v>40210</c:v>
                </c:pt>
                <c:pt idx="1128">
                  <c:v>40211</c:v>
                </c:pt>
                <c:pt idx="1129">
                  <c:v>40212</c:v>
                </c:pt>
                <c:pt idx="1130">
                  <c:v>40213</c:v>
                </c:pt>
                <c:pt idx="1131">
                  <c:v>40214</c:v>
                </c:pt>
                <c:pt idx="1132">
                  <c:v>40215</c:v>
                </c:pt>
                <c:pt idx="1133">
                  <c:v>40216</c:v>
                </c:pt>
                <c:pt idx="1134">
                  <c:v>40217</c:v>
                </c:pt>
                <c:pt idx="1135">
                  <c:v>40218</c:v>
                </c:pt>
                <c:pt idx="1136">
                  <c:v>40219</c:v>
                </c:pt>
                <c:pt idx="1137">
                  <c:v>40220</c:v>
                </c:pt>
                <c:pt idx="1138">
                  <c:v>40221</c:v>
                </c:pt>
                <c:pt idx="1139">
                  <c:v>40222</c:v>
                </c:pt>
                <c:pt idx="1140">
                  <c:v>40223</c:v>
                </c:pt>
                <c:pt idx="1141">
                  <c:v>40224</c:v>
                </c:pt>
                <c:pt idx="1142">
                  <c:v>40225</c:v>
                </c:pt>
                <c:pt idx="1143">
                  <c:v>40226</c:v>
                </c:pt>
                <c:pt idx="1144">
                  <c:v>40227</c:v>
                </c:pt>
                <c:pt idx="1145">
                  <c:v>40228</c:v>
                </c:pt>
                <c:pt idx="1146">
                  <c:v>40229</c:v>
                </c:pt>
                <c:pt idx="1147">
                  <c:v>40230</c:v>
                </c:pt>
                <c:pt idx="1148">
                  <c:v>40231</c:v>
                </c:pt>
                <c:pt idx="1149">
                  <c:v>40232</c:v>
                </c:pt>
                <c:pt idx="1150">
                  <c:v>40233</c:v>
                </c:pt>
                <c:pt idx="1151">
                  <c:v>40234</c:v>
                </c:pt>
                <c:pt idx="1152">
                  <c:v>40235</c:v>
                </c:pt>
                <c:pt idx="1153">
                  <c:v>40236</c:v>
                </c:pt>
                <c:pt idx="1154">
                  <c:v>40237</c:v>
                </c:pt>
                <c:pt idx="1155">
                  <c:v>40238</c:v>
                </c:pt>
                <c:pt idx="1156">
                  <c:v>40239</c:v>
                </c:pt>
                <c:pt idx="1157">
                  <c:v>40240</c:v>
                </c:pt>
                <c:pt idx="1158">
                  <c:v>40241</c:v>
                </c:pt>
                <c:pt idx="1159">
                  <c:v>40242</c:v>
                </c:pt>
                <c:pt idx="1160">
                  <c:v>40243</c:v>
                </c:pt>
                <c:pt idx="1161">
                  <c:v>40244</c:v>
                </c:pt>
                <c:pt idx="1162">
                  <c:v>40245</c:v>
                </c:pt>
                <c:pt idx="1163">
                  <c:v>40246</c:v>
                </c:pt>
                <c:pt idx="1164">
                  <c:v>40247</c:v>
                </c:pt>
                <c:pt idx="1165">
                  <c:v>40248</c:v>
                </c:pt>
                <c:pt idx="1166">
                  <c:v>40249</c:v>
                </c:pt>
                <c:pt idx="1167">
                  <c:v>40250</c:v>
                </c:pt>
                <c:pt idx="1168">
                  <c:v>40251</c:v>
                </c:pt>
                <c:pt idx="1169">
                  <c:v>40252</c:v>
                </c:pt>
                <c:pt idx="1170">
                  <c:v>40253</c:v>
                </c:pt>
                <c:pt idx="1171">
                  <c:v>40254</c:v>
                </c:pt>
                <c:pt idx="1172">
                  <c:v>40255</c:v>
                </c:pt>
                <c:pt idx="1173">
                  <c:v>40256</c:v>
                </c:pt>
                <c:pt idx="1174">
                  <c:v>40257</c:v>
                </c:pt>
                <c:pt idx="1175">
                  <c:v>40258</c:v>
                </c:pt>
                <c:pt idx="1176">
                  <c:v>40259</c:v>
                </c:pt>
                <c:pt idx="1177">
                  <c:v>40260</c:v>
                </c:pt>
                <c:pt idx="1178">
                  <c:v>40261</c:v>
                </c:pt>
                <c:pt idx="1179">
                  <c:v>40262</c:v>
                </c:pt>
                <c:pt idx="1180">
                  <c:v>40263</c:v>
                </c:pt>
                <c:pt idx="1181">
                  <c:v>40264</c:v>
                </c:pt>
                <c:pt idx="1182">
                  <c:v>40265</c:v>
                </c:pt>
                <c:pt idx="1183">
                  <c:v>40266</c:v>
                </c:pt>
                <c:pt idx="1184">
                  <c:v>40267</c:v>
                </c:pt>
                <c:pt idx="1185">
                  <c:v>40268</c:v>
                </c:pt>
                <c:pt idx="1186">
                  <c:v>40269</c:v>
                </c:pt>
                <c:pt idx="1187">
                  <c:v>40270</c:v>
                </c:pt>
                <c:pt idx="1188">
                  <c:v>40271</c:v>
                </c:pt>
                <c:pt idx="1189">
                  <c:v>40272</c:v>
                </c:pt>
                <c:pt idx="1190">
                  <c:v>40273</c:v>
                </c:pt>
                <c:pt idx="1191">
                  <c:v>40274</c:v>
                </c:pt>
                <c:pt idx="1192">
                  <c:v>40275</c:v>
                </c:pt>
                <c:pt idx="1193">
                  <c:v>40276</c:v>
                </c:pt>
                <c:pt idx="1194">
                  <c:v>40277</c:v>
                </c:pt>
                <c:pt idx="1195">
                  <c:v>40278</c:v>
                </c:pt>
                <c:pt idx="1196">
                  <c:v>40279</c:v>
                </c:pt>
                <c:pt idx="1197">
                  <c:v>40280</c:v>
                </c:pt>
                <c:pt idx="1198">
                  <c:v>40281</c:v>
                </c:pt>
                <c:pt idx="1199">
                  <c:v>40282</c:v>
                </c:pt>
                <c:pt idx="1200">
                  <c:v>40283</c:v>
                </c:pt>
                <c:pt idx="1201">
                  <c:v>40284</c:v>
                </c:pt>
                <c:pt idx="1202">
                  <c:v>40285</c:v>
                </c:pt>
                <c:pt idx="1203">
                  <c:v>40286</c:v>
                </c:pt>
                <c:pt idx="1204">
                  <c:v>40287</c:v>
                </c:pt>
                <c:pt idx="1205">
                  <c:v>40288</c:v>
                </c:pt>
                <c:pt idx="1206">
                  <c:v>40289</c:v>
                </c:pt>
                <c:pt idx="1207">
                  <c:v>40290</c:v>
                </c:pt>
                <c:pt idx="1208">
                  <c:v>40291</c:v>
                </c:pt>
                <c:pt idx="1209">
                  <c:v>40292</c:v>
                </c:pt>
                <c:pt idx="1210">
                  <c:v>40293</c:v>
                </c:pt>
                <c:pt idx="1211">
                  <c:v>40294</c:v>
                </c:pt>
                <c:pt idx="1212">
                  <c:v>40295</c:v>
                </c:pt>
                <c:pt idx="1213">
                  <c:v>40296</c:v>
                </c:pt>
                <c:pt idx="1214">
                  <c:v>40297</c:v>
                </c:pt>
                <c:pt idx="1215">
                  <c:v>40298</c:v>
                </c:pt>
                <c:pt idx="1216">
                  <c:v>40299</c:v>
                </c:pt>
                <c:pt idx="1217">
                  <c:v>40300</c:v>
                </c:pt>
                <c:pt idx="1218">
                  <c:v>40301</c:v>
                </c:pt>
                <c:pt idx="1219">
                  <c:v>40302</c:v>
                </c:pt>
                <c:pt idx="1220">
                  <c:v>40303</c:v>
                </c:pt>
                <c:pt idx="1221">
                  <c:v>40304</c:v>
                </c:pt>
                <c:pt idx="1222">
                  <c:v>40305</c:v>
                </c:pt>
                <c:pt idx="1223">
                  <c:v>40306</c:v>
                </c:pt>
                <c:pt idx="1224">
                  <c:v>40307</c:v>
                </c:pt>
                <c:pt idx="1225">
                  <c:v>40308</c:v>
                </c:pt>
                <c:pt idx="1226">
                  <c:v>40309</c:v>
                </c:pt>
                <c:pt idx="1227">
                  <c:v>40310</c:v>
                </c:pt>
                <c:pt idx="1228">
                  <c:v>40311</c:v>
                </c:pt>
                <c:pt idx="1229">
                  <c:v>40312</c:v>
                </c:pt>
                <c:pt idx="1230">
                  <c:v>40313</c:v>
                </c:pt>
                <c:pt idx="1231">
                  <c:v>40314</c:v>
                </c:pt>
                <c:pt idx="1232">
                  <c:v>40315</c:v>
                </c:pt>
                <c:pt idx="1233">
                  <c:v>40316</c:v>
                </c:pt>
                <c:pt idx="1234">
                  <c:v>40317</c:v>
                </c:pt>
                <c:pt idx="1235">
                  <c:v>40318</c:v>
                </c:pt>
                <c:pt idx="1236">
                  <c:v>40319</c:v>
                </c:pt>
                <c:pt idx="1237">
                  <c:v>40320</c:v>
                </c:pt>
                <c:pt idx="1238">
                  <c:v>40321</c:v>
                </c:pt>
                <c:pt idx="1239">
                  <c:v>40322</c:v>
                </c:pt>
                <c:pt idx="1240">
                  <c:v>40323</c:v>
                </c:pt>
                <c:pt idx="1241">
                  <c:v>40324</c:v>
                </c:pt>
                <c:pt idx="1242">
                  <c:v>40325</c:v>
                </c:pt>
                <c:pt idx="1243">
                  <c:v>40326</c:v>
                </c:pt>
                <c:pt idx="1244">
                  <c:v>40327</c:v>
                </c:pt>
                <c:pt idx="1245">
                  <c:v>40328</c:v>
                </c:pt>
                <c:pt idx="1246">
                  <c:v>40329</c:v>
                </c:pt>
                <c:pt idx="1247">
                  <c:v>40330</c:v>
                </c:pt>
                <c:pt idx="1248">
                  <c:v>40331</c:v>
                </c:pt>
                <c:pt idx="1249">
                  <c:v>40332</c:v>
                </c:pt>
                <c:pt idx="1250">
                  <c:v>40333</c:v>
                </c:pt>
                <c:pt idx="1251">
                  <c:v>40334</c:v>
                </c:pt>
                <c:pt idx="1252">
                  <c:v>40335</c:v>
                </c:pt>
                <c:pt idx="1253">
                  <c:v>40336</c:v>
                </c:pt>
                <c:pt idx="1254">
                  <c:v>40337</c:v>
                </c:pt>
                <c:pt idx="1255">
                  <c:v>40338</c:v>
                </c:pt>
                <c:pt idx="1256">
                  <c:v>40339</c:v>
                </c:pt>
                <c:pt idx="1257">
                  <c:v>40340</c:v>
                </c:pt>
                <c:pt idx="1258">
                  <c:v>40341</c:v>
                </c:pt>
                <c:pt idx="1259">
                  <c:v>40342</c:v>
                </c:pt>
                <c:pt idx="1260">
                  <c:v>40343</c:v>
                </c:pt>
                <c:pt idx="1261">
                  <c:v>40344</c:v>
                </c:pt>
                <c:pt idx="1262">
                  <c:v>40345</c:v>
                </c:pt>
                <c:pt idx="1263">
                  <c:v>40346</c:v>
                </c:pt>
                <c:pt idx="1264">
                  <c:v>40347</c:v>
                </c:pt>
                <c:pt idx="1265">
                  <c:v>40348</c:v>
                </c:pt>
                <c:pt idx="1266">
                  <c:v>40349</c:v>
                </c:pt>
                <c:pt idx="1267">
                  <c:v>40350</c:v>
                </c:pt>
                <c:pt idx="1268">
                  <c:v>40351</c:v>
                </c:pt>
                <c:pt idx="1269">
                  <c:v>40352</c:v>
                </c:pt>
                <c:pt idx="1270">
                  <c:v>40353</c:v>
                </c:pt>
                <c:pt idx="1271">
                  <c:v>40354</c:v>
                </c:pt>
                <c:pt idx="1272">
                  <c:v>40355</c:v>
                </c:pt>
                <c:pt idx="1273">
                  <c:v>40356</c:v>
                </c:pt>
                <c:pt idx="1274">
                  <c:v>40357</c:v>
                </c:pt>
                <c:pt idx="1275">
                  <c:v>40358</c:v>
                </c:pt>
                <c:pt idx="1276">
                  <c:v>40359</c:v>
                </c:pt>
                <c:pt idx="1277">
                  <c:v>40360</c:v>
                </c:pt>
                <c:pt idx="1278">
                  <c:v>40361</c:v>
                </c:pt>
                <c:pt idx="1279">
                  <c:v>40362</c:v>
                </c:pt>
                <c:pt idx="1280">
                  <c:v>40363</c:v>
                </c:pt>
                <c:pt idx="1281">
                  <c:v>40364</c:v>
                </c:pt>
                <c:pt idx="1282">
                  <c:v>40365</c:v>
                </c:pt>
                <c:pt idx="1283">
                  <c:v>40366</c:v>
                </c:pt>
                <c:pt idx="1284">
                  <c:v>40367</c:v>
                </c:pt>
                <c:pt idx="1285">
                  <c:v>40368</c:v>
                </c:pt>
                <c:pt idx="1286">
                  <c:v>40369</c:v>
                </c:pt>
                <c:pt idx="1287">
                  <c:v>40370</c:v>
                </c:pt>
                <c:pt idx="1288">
                  <c:v>40371</c:v>
                </c:pt>
                <c:pt idx="1289">
                  <c:v>40372</c:v>
                </c:pt>
                <c:pt idx="1290">
                  <c:v>40373</c:v>
                </c:pt>
                <c:pt idx="1291">
                  <c:v>40374</c:v>
                </c:pt>
                <c:pt idx="1292">
                  <c:v>40375</c:v>
                </c:pt>
                <c:pt idx="1293">
                  <c:v>40376</c:v>
                </c:pt>
                <c:pt idx="1294">
                  <c:v>40377</c:v>
                </c:pt>
                <c:pt idx="1295">
                  <c:v>40378</c:v>
                </c:pt>
                <c:pt idx="1296">
                  <c:v>40379</c:v>
                </c:pt>
                <c:pt idx="1297">
                  <c:v>40380</c:v>
                </c:pt>
                <c:pt idx="1298">
                  <c:v>40381</c:v>
                </c:pt>
                <c:pt idx="1299">
                  <c:v>40382</c:v>
                </c:pt>
                <c:pt idx="1300">
                  <c:v>40383</c:v>
                </c:pt>
                <c:pt idx="1301">
                  <c:v>40384</c:v>
                </c:pt>
                <c:pt idx="1302">
                  <c:v>40385</c:v>
                </c:pt>
                <c:pt idx="1303">
                  <c:v>40386</c:v>
                </c:pt>
                <c:pt idx="1304">
                  <c:v>40387</c:v>
                </c:pt>
                <c:pt idx="1305">
                  <c:v>40388</c:v>
                </c:pt>
                <c:pt idx="1306">
                  <c:v>40389</c:v>
                </c:pt>
                <c:pt idx="1307">
                  <c:v>40390</c:v>
                </c:pt>
                <c:pt idx="1308">
                  <c:v>40391</c:v>
                </c:pt>
                <c:pt idx="1309">
                  <c:v>40392</c:v>
                </c:pt>
                <c:pt idx="1310">
                  <c:v>40393</c:v>
                </c:pt>
                <c:pt idx="1311">
                  <c:v>40394</c:v>
                </c:pt>
                <c:pt idx="1312">
                  <c:v>40395</c:v>
                </c:pt>
                <c:pt idx="1313">
                  <c:v>40396</c:v>
                </c:pt>
                <c:pt idx="1314">
                  <c:v>40397</c:v>
                </c:pt>
                <c:pt idx="1315">
                  <c:v>40398</c:v>
                </c:pt>
                <c:pt idx="1316">
                  <c:v>40399</c:v>
                </c:pt>
                <c:pt idx="1317">
                  <c:v>40400</c:v>
                </c:pt>
                <c:pt idx="1318">
                  <c:v>40401</c:v>
                </c:pt>
                <c:pt idx="1319">
                  <c:v>40402</c:v>
                </c:pt>
                <c:pt idx="1320">
                  <c:v>40403</c:v>
                </c:pt>
                <c:pt idx="1321">
                  <c:v>40404</c:v>
                </c:pt>
                <c:pt idx="1322">
                  <c:v>40405</c:v>
                </c:pt>
                <c:pt idx="1323">
                  <c:v>40406</c:v>
                </c:pt>
                <c:pt idx="1324">
                  <c:v>40407</c:v>
                </c:pt>
                <c:pt idx="1325">
                  <c:v>40408</c:v>
                </c:pt>
                <c:pt idx="1326">
                  <c:v>40409</c:v>
                </c:pt>
                <c:pt idx="1327">
                  <c:v>40410</c:v>
                </c:pt>
                <c:pt idx="1328">
                  <c:v>40411</c:v>
                </c:pt>
                <c:pt idx="1329">
                  <c:v>40412</c:v>
                </c:pt>
                <c:pt idx="1330">
                  <c:v>40413</c:v>
                </c:pt>
                <c:pt idx="1331">
                  <c:v>40414</c:v>
                </c:pt>
                <c:pt idx="1332">
                  <c:v>40415</c:v>
                </c:pt>
                <c:pt idx="1333">
                  <c:v>40416</c:v>
                </c:pt>
                <c:pt idx="1334">
                  <c:v>40417</c:v>
                </c:pt>
                <c:pt idx="1335">
                  <c:v>40418</c:v>
                </c:pt>
                <c:pt idx="1336">
                  <c:v>40419</c:v>
                </c:pt>
                <c:pt idx="1337">
                  <c:v>40420</c:v>
                </c:pt>
                <c:pt idx="1338">
                  <c:v>40421</c:v>
                </c:pt>
                <c:pt idx="1339">
                  <c:v>40422</c:v>
                </c:pt>
                <c:pt idx="1340">
                  <c:v>40423</c:v>
                </c:pt>
                <c:pt idx="1341">
                  <c:v>40424</c:v>
                </c:pt>
                <c:pt idx="1342">
                  <c:v>40425</c:v>
                </c:pt>
                <c:pt idx="1343">
                  <c:v>40426</c:v>
                </c:pt>
                <c:pt idx="1344">
                  <c:v>40427</c:v>
                </c:pt>
                <c:pt idx="1345">
                  <c:v>40428</c:v>
                </c:pt>
                <c:pt idx="1346">
                  <c:v>40429</c:v>
                </c:pt>
                <c:pt idx="1347">
                  <c:v>40430</c:v>
                </c:pt>
                <c:pt idx="1348">
                  <c:v>40431</c:v>
                </c:pt>
                <c:pt idx="1349">
                  <c:v>40432</c:v>
                </c:pt>
                <c:pt idx="1350">
                  <c:v>40433</c:v>
                </c:pt>
                <c:pt idx="1351">
                  <c:v>40434</c:v>
                </c:pt>
                <c:pt idx="1352">
                  <c:v>40435</c:v>
                </c:pt>
                <c:pt idx="1353">
                  <c:v>40436</c:v>
                </c:pt>
                <c:pt idx="1354">
                  <c:v>40437</c:v>
                </c:pt>
                <c:pt idx="1355">
                  <c:v>40438</c:v>
                </c:pt>
                <c:pt idx="1356">
                  <c:v>40439</c:v>
                </c:pt>
                <c:pt idx="1357">
                  <c:v>40440</c:v>
                </c:pt>
                <c:pt idx="1358">
                  <c:v>40441</c:v>
                </c:pt>
                <c:pt idx="1359">
                  <c:v>40442</c:v>
                </c:pt>
                <c:pt idx="1360">
                  <c:v>40443</c:v>
                </c:pt>
                <c:pt idx="1361">
                  <c:v>40444</c:v>
                </c:pt>
                <c:pt idx="1362">
                  <c:v>40445</c:v>
                </c:pt>
                <c:pt idx="1363">
                  <c:v>40446</c:v>
                </c:pt>
                <c:pt idx="1364">
                  <c:v>40447</c:v>
                </c:pt>
                <c:pt idx="1365">
                  <c:v>40448</c:v>
                </c:pt>
                <c:pt idx="1366">
                  <c:v>40449</c:v>
                </c:pt>
                <c:pt idx="1367">
                  <c:v>40450</c:v>
                </c:pt>
                <c:pt idx="1368">
                  <c:v>40451</c:v>
                </c:pt>
                <c:pt idx="1369">
                  <c:v>40452</c:v>
                </c:pt>
                <c:pt idx="1370">
                  <c:v>40453</c:v>
                </c:pt>
                <c:pt idx="1371">
                  <c:v>40454</c:v>
                </c:pt>
                <c:pt idx="1372">
                  <c:v>40455</c:v>
                </c:pt>
                <c:pt idx="1373">
                  <c:v>40456</c:v>
                </c:pt>
                <c:pt idx="1374">
                  <c:v>40457</c:v>
                </c:pt>
                <c:pt idx="1375">
                  <c:v>40458</c:v>
                </c:pt>
                <c:pt idx="1376">
                  <c:v>40459</c:v>
                </c:pt>
                <c:pt idx="1377">
                  <c:v>40460</c:v>
                </c:pt>
                <c:pt idx="1378">
                  <c:v>40461</c:v>
                </c:pt>
                <c:pt idx="1379">
                  <c:v>40462</c:v>
                </c:pt>
                <c:pt idx="1380">
                  <c:v>40463</c:v>
                </c:pt>
                <c:pt idx="1381">
                  <c:v>40464</c:v>
                </c:pt>
                <c:pt idx="1382">
                  <c:v>40465</c:v>
                </c:pt>
                <c:pt idx="1383">
                  <c:v>40466</c:v>
                </c:pt>
                <c:pt idx="1384">
                  <c:v>40467</c:v>
                </c:pt>
                <c:pt idx="1385">
                  <c:v>40468</c:v>
                </c:pt>
                <c:pt idx="1386">
                  <c:v>40469</c:v>
                </c:pt>
                <c:pt idx="1387">
                  <c:v>40470</c:v>
                </c:pt>
                <c:pt idx="1388">
                  <c:v>40471</c:v>
                </c:pt>
                <c:pt idx="1389">
                  <c:v>40472</c:v>
                </c:pt>
                <c:pt idx="1390">
                  <c:v>40473</c:v>
                </c:pt>
                <c:pt idx="1391">
                  <c:v>40474</c:v>
                </c:pt>
                <c:pt idx="1392">
                  <c:v>40475</c:v>
                </c:pt>
                <c:pt idx="1393">
                  <c:v>40476</c:v>
                </c:pt>
                <c:pt idx="1394">
                  <c:v>40477</c:v>
                </c:pt>
                <c:pt idx="1395">
                  <c:v>40478</c:v>
                </c:pt>
                <c:pt idx="1396">
                  <c:v>40479</c:v>
                </c:pt>
                <c:pt idx="1397">
                  <c:v>40480</c:v>
                </c:pt>
                <c:pt idx="1398">
                  <c:v>40481</c:v>
                </c:pt>
                <c:pt idx="1399">
                  <c:v>40482</c:v>
                </c:pt>
                <c:pt idx="1400">
                  <c:v>40483</c:v>
                </c:pt>
                <c:pt idx="1401">
                  <c:v>40484</c:v>
                </c:pt>
                <c:pt idx="1402">
                  <c:v>40485</c:v>
                </c:pt>
                <c:pt idx="1403">
                  <c:v>40486</c:v>
                </c:pt>
                <c:pt idx="1404">
                  <c:v>40487</c:v>
                </c:pt>
                <c:pt idx="1405">
                  <c:v>40488</c:v>
                </c:pt>
                <c:pt idx="1406">
                  <c:v>40489</c:v>
                </c:pt>
                <c:pt idx="1407">
                  <c:v>40490</c:v>
                </c:pt>
                <c:pt idx="1408">
                  <c:v>40491</c:v>
                </c:pt>
                <c:pt idx="1409">
                  <c:v>40492</c:v>
                </c:pt>
                <c:pt idx="1410">
                  <c:v>40493</c:v>
                </c:pt>
                <c:pt idx="1411">
                  <c:v>40494</c:v>
                </c:pt>
                <c:pt idx="1412">
                  <c:v>40495</c:v>
                </c:pt>
                <c:pt idx="1413">
                  <c:v>40496</c:v>
                </c:pt>
                <c:pt idx="1414">
                  <c:v>40497</c:v>
                </c:pt>
                <c:pt idx="1415">
                  <c:v>40498</c:v>
                </c:pt>
                <c:pt idx="1416">
                  <c:v>40499</c:v>
                </c:pt>
                <c:pt idx="1417">
                  <c:v>40500</c:v>
                </c:pt>
                <c:pt idx="1418">
                  <c:v>40501</c:v>
                </c:pt>
                <c:pt idx="1419">
                  <c:v>40502</c:v>
                </c:pt>
                <c:pt idx="1420">
                  <c:v>40503</c:v>
                </c:pt>
                <c:pt idx="1421">
                  <c:v>40504</c:v>
                </c:pt>
                <c:pt idx="1422">
                  <c:v>40505</c:v>
                </c:pt>
                <c:pt idx="1423">
                  <c:v>40506</c:v>
                </c:pt>
                <c:pt idx="1424">
                  <c:v>40507</c:v>
                </c:pt>
                <c:pt idx="1425">
                  <c:v>40508</c:v>
                </c:pt>
                <c:pt idx="1426">
                  <c:v>40509</c:v>
                </c:pt>
                <c:pt idx="1427">
                  <c:v>40510</c:v>
                </c:pt>
                <c:pt idx="1428">
                  <c:v>40511</c:v>
                </c:pt>
                <c:pt idx="1429">
                  <c:v>40512</c:v>
                </c:pt>
                <c:pt idx="1430">
                  <c:v>40513</c:v>
                </c:pt>
                <c:pt idx="1431">
                  <c:v>40514</c:v>
                </c:pt>
                <c:pt idx="1432">
                  <c:v>40515</c:v>
                </c:pt>
                <c:pt idx="1433">
                  <c:v>40516</c:v>
                </c:pt>
                <c:pt idx="1434">
                  <c:v>40517</c:v>
                </c:pt>
                <c:pt idx="1435">
                  <c:v>40518</c:v>
                </c:pt>
                <c:pt idx="1436">
                  <c:v>40519</c:v>
                </c:pt>
                <c:pt idx="1437">
                  <c:v>40520</c:v>
                </c:pt>
                <c:pt idx="1438">
                  <c:v>40521</c:v>
                </c:pt>
                <c:pt idx="1439">
                  <c:v>40522</c:v>
                </c:pt>
                <c:pt idx="1440">
                  <c:v>40523</c:v>
                </c:pt>
                <c:pt idx="1441">
                  <c:v>40524</c:v>
                </c:pt>
                <c:pt idx="1442">
                  <c:v>40525</c:v>
                </c:pt>
                <c:pt idx="1443">
                  <c:v>40526</c:v>
                </c:pt>
                <c:pt idx="1444">
                  <c:v>40527</c:v>
                </c:pt>
                <c:pt idx="1445">
                  <c:v>40528</c:v>
                </c:pt>
                <c:pt idx="1446">
                  <c:v>40529</c:v>
                </c:pt>
                <c:pt idx="1447">
                  <c:v>40530</c:v>
                </c:pt>
                <c:pt idx="1448">
                  <c:v>40531</c:v>
                </c:pt>
                <c:pt idx="1449">
                  <c:v>40532</c:v>
                </c:pt>
                <c:pt idx="1450">
                  <c:v>40533</c:v>
                </c:pt>
                <c:pt idx="1451">
                  <c:v>40534</c:v>
                </c:pt>
                <c:pt idx="1452">
                  <c:v>40535</c:v>
                </c:pt>
                <c:pt idx="1453">
                  <c:v>40536</c:v>
                </c:pt>
                <c:pt idx="1454">
                  <c:v>40537</c:v>
                </c:pt>
                <c:pt idx="1455">
                  <c:v>40538</c:v>
                </c:pt>
                <c:pt idx="1456">
                  <c:v>40539</c:v>
                </c:pt>
                <c:pt idx="1457">
                  <c:v>40540</c:v>
                </c:pt>
                <c:pt idx="1458">
                  <c:v>40541</c:v>
                </c:pt>
                <c:pt idx="1459">
                  <c:v>40542</c:v>
                </c:pt>
                <c:pt idx="1460">
                  <c:v>40543</c:v>
                </c:pt>
                <c:pt idx="1461">
                  <c:v>40544</c:v>
                </c:pt>
                <c:pt idx="1462">
                  <c:v>40545</c:v>
                </c:pt>
                <c:pt idx="1463">
                  <c:v>40546</c:v>
                </c:pt>
                <c:pt idx="1464">
                  <c:v>40547</c:v>
                </c:pt>
                <c:pt idx="1465">
                  <c:v>40548</c:v>
                </c:pt>
                <c:pt idx="1466">
                  <c:v>40549</c:v>
                </c:pt>
                <c:pt idx="1467">
                  <c:v>40550</c:v>
                </c:pt>
                <c:pt idx="1468">
                  <c:v>40551</c:v>
                </c:pt>
                <c:pt idx="1469">
                  <c:v>40552</c:v>
                </c:pt>
                <c:pt idx="1470">
                  <c:v>40553</c:v>
                </c:pt>
                <c:pt idx="1471">
                  <c:v>40554</c:v>
                </c:pt>
                <c:pt idx="1472">
                  <c:v>40555</c:v>
                </c:pt>
                <c:pt idx="1473">
                  <c:v>40556</c:v>
                </c:pt>
                <c:pt idx="1474">
                  <c:v>40557</c:v>
                </c:pt>
                <c:pt idx="1475">
                  <c:v>40558</c:v>
                </c:pt>
                <c:pt idx="1476">
                  <c:v>40559</c:v>
                </c:pt>
                <c:pt idx="1477">
                  <c:v>40560</c:v>
                </c:pt>
                <c:pt idx="1478">
                  <c:v>40561</c:v>
                </c:pt>
                <c:pt idx="1479">
                  <c:v>40562</c:v>
                </c:pt>
                <c:pt idx="1480">
                  <c:v>40563</c:v>
                </c:pt>
                <c:pt idx="1481">
                  <c:v>40564</c:v>
                </c:pt>
                <c:pt idx="1482">
                  <c:v>40565</c:v>
                </c:pt>
                <c:pt idx="1483">
                  <c:v>40566</c:v>
                </c:pt>
                <c:pt idx="1484">
                  <c:v>40567</c:v>
                </c:pt>
                <c:pt idx="1485">
                  <c:v>40568</c:v>
                </c:pt>
                <c:pt idx="1486">
                  <c:v>40569</c:v>
                </c:pt>
                <c:pt idx="1487">
                  <c:v>40570</c:v>
                </c:pt>
                <c:pt idx="1488">
                  <c:v>40571</c:v>
                </c:pt>
                <c:pt idx="1489">
                  <c:v>40572</c:v>
                </c:pt>
                <c:pt idx="1490">
                  <c:v>40573</c:v>
                </c:pt>
                <c:pt idx="1491">
                  <c:v>40574</c:v>
                </c:pt>
                <c:pt idx="1492">
                  <c:v>40575</c:v>
                </c:pt>
                <c:pt idx="1493">
                  <c:v>40576</c:v>
                </c:pt>
                <c:pt idx="1494">
                  <c:v>40577</c:v>
                </c:pt>
                <c:pt idx="1495">
                  <c:v>40578</c:v>
                </c:pt>
                <c:pt idx="1496">
                  <c:v>40579</c:v>
                </c:pt>
                <c:pt idx="1497">
                  <c:v>40580</c:v>
                </c:pt>
                <c:pt idx="1498">
                  <c:v>40581</c:v>
                </c:pt>
                <c:pt idx="1499">
                  <c:v>40582</c:v>
                </c:pt>
                <c:pt idx="1500">
                  <c:v>40583</c:v>
                </c:pt>
                <c:pt idx="1501">
                  <c:v>40584</c:v>
                </c:pt>
                <c:pt idx="1502">
                  <c:v>40585</c:v>
                </c:pt>
                <c:pt idx="1503">
                  <c:v>40586</c:v>
                </c:pt>
                <c:pt idx="1504">
                  <c:v>40587</c:v>
                </c:pt>
                <c:pt idx="1505">
                  <c:v>40588</c:v>
                </c:pt>
                <c:pt idx="1506">
                  <c:v>40589</c:v>
                </c:pt>
                <c:pt idx="1507">
                  <c:v>40590</c:v>
                </c:pt>
                <c:pt idx="1508">
                  <c:v>40591</c:v>
                </c:pt>
                <c:pt idx="1509">
                  <c:v>40592</c:v>
                </c:pt>
                <c:pt idx="1510">
                  <c:v>40593</c:v>
                </c:pt>
                <c:pt idx="1511">
                  <c:v>40594</c:v>
                </c:pt>
                <c:pt idx="1512">
                  <c:v>40595</c:v>
                </c:pt>
                <c:pt idx="1513">
                  <c:v>40596</c:v>
                </c:pt>
                <c:pt idx="1514">
                  <c:v>40597</c:v>
                </c:pt>
                <c:pt idx="1515">
                  <c:v>40598</c:v>
                </c:pt>
                <c:pt idx="1516">
                  <c:v>40599</c:v>
                </c:pt>
                <c:pt idx="1517">
                  <c:v>40600</c:v>
                </c:pt>
                <c:pt idx="1518">
                  <c:v>40601</c:v>
                </c:pt>
                <c:pt idx="1519">
                  <c:v>40602</c:v>
                </c:pt>
                <c:pt idx="1520">
                  <c:v>40603</c:v>
                </c:pt>
                <c:pt idx="1521">
                  <c:v>40604</c:v>
                </c:pt>
                <c:pt idx="1522">
                  <c:v>40605</c:v>
                </c:pt>
                <c:pt idx="1523">
                  <c:v>40606</c:v>
                </c:pt>
                <c:pt idx="1524">
                  <c:v>40607</c:v>
                </c:pt>
                <c:pt idx="1525">
                  <c:v>40608</c:v>
                </c:pt>
                <c:pt idx="1526">
                  <c:v>40609</c:v>
                </c:pt>
                <c:pt idx="1527">
                  <c:v>40610</c:v>
                </c:pt>
                <c:pt idx="1528">
                  <c:v>40611</c:v>
                </c:pt>
                <c:pt idx="1529">
                  <c:v>40612</c:v>
                </c:pt>
                <c:pt idx="1530">
                  <c:v>40613</c:v>
                </c:pt>
                <c:pt idx="1531">
                  <c:v>40614</c:v>
                </c:pt>
                <c:pt idx="1532">
                  <c:v>40615</c:v>
                </c:pt>
                <c:pt idx="1533">
                  <c:v>40616</c:v>
                </c:pt>
                <c:pt idx="1534">
                  <c:v>40617</c:v>
                </c:pt>
                <c:pt idx="1535">
                  <c:v>40618</c:v>
                </c:pt>
                <c:pt idx="1536">
                  <c:v>40619</c:v>
                </c:pt>
                <c:pt idx="1537">
                  <c:v>40620</c:v>
                </c:pt>
                <c:pt idx="1538">
                  <c:v>40621</c:v>
                </c:pt>
                <c:pt idx="1539">
                  <c:v>40622</c:v>
                </c:pt>
                <c:pt idx="1540">
                  <c:v>40623</c:v>
                </c:pt>
                <c:pt idx="1541">
                  <c:v>40624</c:v>
                </c:pt>
                <c:pt idx="1542">
                  <c:v>40625</c:v>
                </c:pt>
                <c:pt idx="1543">
                  <c:v>40626</c:v>
                </c:pt>
                <c:pt idx="1544">
                  <c:v>40627</c:v>
                </c:pt>
                <c:pt idx="1545">
                  <c:v>40628</c:v>
                </c:pt>
                <c:pt idx="1546">
                  <c:v>40629</c:v>
                </c:pt>
                <c:pt idx="1547">
                  <c:v>40630</c:v>
                </c:pt>
                <c:pt idx="1548">
                  <c:v>40631</c:v>
                </c:pt>
                <c:pt idx="1549">
                  <c:v>40632</c:v>
                </c:pt>
                <c:pt idx="1550">
                  <c:v>40633</c:v>
                </c:pt>
                <c:pt idx="1551">
                  <c:v>40634</c:v>
                </c:pt>
                <c:pt idx="1552">
                  <c:v>40635</c:v>
                </c:pt>
                <c:pt idx="1553">
                  <c:v>40636</c:v>
                </c:pt>
                <c:pt idx="1554">
                  <c:v>40637</c:v>
                </c:pt>
                <c:pt idx="1555">
                  <c:v>40638</c:v>
                </c:pt>
                <c:pt idx="1556">
                  <c:v>40639</c:v>
                </c:pt>
                <c:pt idx="1557">
                  <c:v>40640</c:v>
                </c:pt>
                <c:pt idx="1558">
                  <c:v>40641</c:v>
                </c:pt>
                <c:pt idx="1559">
                  <c:v>40642</c:v>
                </c:pt>
                <c:pt idx="1560">
                  <c:v>40643</c:v>
                </c:pt>
                <c:pt idx="1561">
                  <c:v>40644</c:v>
                </c:pt>
                <c:pt idx="1562">
                  <c:v>40645</c:v>
                </c:pt>
                <c:pt idx="1563">
                  <c:v>40646</c:v>
                </c:pt>
                <c:pt idx="1564">
                  <c:v>40647</c:v>
                </c:pt>
                <c:pt idx="1565">
                  <c:v>40648</c:v>
                </c:pt>
                <c:pt idx="1566">
                  <c:v>40649</c:v>
                </c:pt>
                <c:pt idx="1567">
                  <c:v>40650</c:v>
                </c:pt>
                <c:pt idx="1568">
                  <c:v>40651</c:v>
                </c:pt>
                <c:pt idx="1569">
                  <c:v>40652</c:v>
                </c:pt>
                <c:pt idx="1570">
                  <c:v>40653</c:v>
                </c:pt>
                <c:pt idx="1571">
                  <c:v>40654</c:v>
                </c:pt>
                <c:pt idx="1572">
                  <c:v>40655</c:v>
                </c:pt>
                <c:pt idx="1573">
                  <c:v>40656</c:v>
                </c:pt>
                <c:pt idx="1574">
                  <c:v>40657</c:v>
                </c:pt>
                <c:pt idx="1575">
                  <c:v>40658</c:v>
                </c:pt>
                <c:pt idx="1576">
                  <c:v>40659</c:v>
                </c:pt>
                <c:pt idx="1577">
                  <c:v>40660</c:v>
                </c:pt>
                <c:pt idx="1578">
                  <c:v>40661</c:v>
                </c:pt>
                <c:pt idx="1579">
                  <c:v>40662</c:v>
                </c:pt>
                <c:pt idx="1580">
                  <c:v>40663</c:v>
                </c:pt>
                <c:pt idx="1581">
                  <c:v>40664</c:v>
                </c:pt>
                <c:pt idx="1582">
                  <c:v>40665</c:v>
                </c:pt>
                <c:pt idx="1583">
                  <c:v>40666</c:v>
                </c:pt>
                <c:pt idx="1584">
                  <c:v>40667</c:v>
                </c:pt>
                <c:pt idx="1585">
                  <c:v>40668</c:v>
                </c:pt>
                <c:pt idx="1586">
                  <c:v>40669</c:v>
                </c:pt>
                <c:pt idx="1587">
                  <c:v>40670</c:v>
                </c:pt>
                <c:pt idx="1588">
                  <c:v>40671</c:v>
                </c:pt>
                <c:pt idx="1589">
                  <c:v>40672</c:v>
                </c:pt>
                <c:pt idx="1590">
                  <c:v>40673</c:v>
                </c:pt>
                <c:pt idx="1591">
                  <c:v>40674</c:v>
                </c:pt>
                <c:pt idx="1592">
                  <c:v>40675</c:v>
                </c:pt>
                <c:pt idx="1593">
                  <c:v>40676</c:v>
                </c:pt>
                <c:pt idx="1594">
                  <c:v>40677</c:v>
                </c:pt>
                <c:pt idx="1595">
                  <c:v>40678</c:v>
                </c:pt>
                <c:pt idx="1596">
                  <c:v>40679</c:v>
                </c:pt>
                <c:pt idx="1597">
                  <c:v>40680</c:v>
                </c:pt>
                <c:pt idx="1598">
                  <c:v>40681</c:v>
                </c:pt>
                <c:pt idx="1599">
                  <c:v>40682</c:v>
                </c:pt>
                <c:pt idx="1600">
                  <c:v>40683</c:v>
                </c:pt>
                <c:pt idx="1601">
                  <c:v>40684</c:v>
                </c:pt>
                <c:pt idx="1602">
                  <c:v>40685</c:v>
                </c:pt>
                <c:pt idx="1603">
                  <c:v>40686</c:v>
                </c:pt>
                <c:pt idx="1604">
                  <c:v>40687</c:v>
                </c:pt>
                <c:pt idx="1605">
                  <c:v>40688</c:v>
                </c:pt>
                <c:pt idx="1606">
                  <c:v>40689</c:v>
                </c:pt>
                <c:pt idx="1607">
                  <c:v>40690</c:v>
                </c:pt>
                <c:pt idx="1608">
                  <c:v>40691</c:v>
                </c:pt>
                <c:pt idx="1609">
                  <c:v>40692</c:v>
                </c:pt>
                <c:pt idx="1610">
                  <c:v>40693</c:v>
                </c:pt>
                <c:pt idx="1611">
                  <c:v>40694</c:v>
                </c:pt>
                <c:pt idx="1612">
                  <c:v>40695</c:v>
                </c:pt>
                <c:pt idx="1613">
                  <c:v>40696</c:v>
                </c:pt>
                <c:pt idx="1614">
                  <c:v>40697</c:v>
                </c:pt>
                <c:pt idx="1615">
                  <c:v>40698</c:v>
                </c:pt>
                <c:pt idx="1616">
                  <c:v>40699</c:v>
                </c:pt>
                <c:pt idx="1617">
                  <c:v>40700</c:v>
                </c:pt>
                <c:pt idx="1618">
                  <c:v>40701</c:v>
                </c:pt>
                <c:pt idx="1619">
                  <c:v>40702</c:v>
                </c:pt>
                <c:pt idx="1620">
                  <c:v>40703</c:v>
                </c:pt>
                <c:pt idx="1621">
                  <c:v>40704</c:v>
                </c:pt>
                <c:pt idx="1622">
                  <c:v>40705</c:v>
                </c:pt>
                <c:pt idx="1623">
                  <c:v>40706</c:v>
                </c:pt>
                <c:pt idx="1624">
                  <c:v>40707</c:v>
                </c:pt>
                <c:pt idx="1625">
                  <c:v>40708</c:v>
                </c:pt>
                <c:pt idx="1626">
                  <c:v>40709</c:v>
                </c:pt>
                <c:pt idx="1627">
                  <c:v>40710</c:v>
                </c:pt>
                <c:pt idx="1628">
                  <c:v>40711</c:v>
                </c:pt>
                <c:pt idx="1629">
                  <c:v>40712</c:v>
                </c:pt>
                <c:pt idx="1630">
                  <c:v>40713</c:v>
                </c:pt>
                <c:pt idx="1631">
                  <c:v>40714</c:v>
                </c:pt>
                <c:pt idx="1632">
                  <c:v>40715</c:v>
                </c:pt>
                <c:pt idx="1633">
                  <c:v>40716</c:v>
                </c:pt>
                <c:pt idx="1634">
                  <c:v>40717</c:v>
                </c:pt>
                <c:pt idx="1635">
                  <c:v>40718</c:v>
                </c:pt>
                <c:pt idx="1636">
                  <c:v>40719</c:v>
                </c:pt>
                <c:pt idx="1637">
                  <c:v>40720</c:v>
                </c:pt>
                <c:pt idx="1638">
                  <c:v>40721</c:v>
                </c:pt>
                <c:pt idx="1639">
                  <c:v>40722</c:v>
                </c:pt>
                <c:pt idx="1640">
                  <c:v>40723</c:v>
                </c:pt>
                <c:pt idx="1641">
                  <c:v>40724</c:v>
                </c:pt>
                <c:pt idx="1642">
                  <c:v>40725</c:v>
                </c:pt>
                <c:pt idx="1643">
                  <c:v>40726</c:v>
                </c:pt>
                <c:pt idx="1644">
                  <c:v>40727</c:v>
                </c:pt>
                <c:pt idx="1645">
                  <c:v>40728</c:v>
                </c:pt>
                <c:pt idx="1646">
                  <c:v>40729</c:v>
                </c:pt>
                <c:pt idx="1647">
                  <c:v>40730</c:v>
                </c:pt>
                <c:pt idx="1648">
                  <c:v>40731</c:v>
                </c:pt>
                <c:pt idx="1649">
                  <c:v>40732</c:v>
                </c:pt>
                <c:pt idx="1650">
                  <c:v>40733</c:v>
                </c:pt>
                <c:pt idx="1651">
                  <c:v>40734</c:v>
                </c:pt>
                <c:pt idx="1652">
                  <c:v>40735</c:v>
                </c:pt>
                <c:pt idx="1653">
                  <c:v>40736</c:v>
                </c:pt>
                <c:pt idx="1654">
                  <c:v>40737</c:v>
                </c:pt>
                <c:pt idx="1655">
                  <c:v>40738</c:v>
                </c:pt>
                <c:pt idx="1656">
                  <c:v>40739</c:v>
                </c:pt>
                <c:pt idx="1657">
                  <c:v>40740</c:v>
                </c:pt>
                <c:pt idx="1658">
                  <c:v>40741</c:v>
                </c:pt>
                <c:pt idx="1659">
                  <c:v>40742</c:v>
                </c:pt>
                <c:pt idx="1660">
                  <c:v>40743</c:v>
                </c:pt>
                <c:pt idx="1661">
                  <c:v>40744</c:v>
                </c:pt>
                <c:pt idx="1662">
                  <c:v>40745</c:v>
                </c:pt>
                <c:pt idx="1663">
                  <c:v>40746</c:v>
                </c:pt>
                <c:pt idx="1664">
                  <c:v>40747</c:v>
                </c:pt>
                <c:pt idx="1665">
                  <c:v>40748</c:v>
                </c:pt>
                <c:pt idx="1666">
                  <c:v>40749</c:v>
                </c:pt>
                <c:pt idx="1667">
                  <c:v>40750</c:v>
                </c:pt>
                <c:pt idx="1668">
                  <c:v>40751</c:v>
                </c:pt>
                <c:pt idx="1669">
                  <c:v>40752</c:v>
                </c:pt>
                <c:pt idx="1670">
                  <c:v>40753</c:v>
                </c:pt>
                <c:pt idx="1671">
                  <c:v>40754</c:v>
                </c:pt>
                <c:pt idx="1672">
                  <c:v>40755</c:v>
                </c:pt>
                <c:pt idx="1673">
                  <c:v>40756</c:v>
                </c:pt>
                <c:pt idx="1674">
                  <c:v>40757</c:v>
                </c:pt>
                <c:pt idx="1675">
                  <c:v>40758</c:v>
                </c:pt>
                <c:pt idx="1676">
                  <c:v>40759</c:v>
                </c:pt>
                <c:pt idx="1677">
                  <c:v>40760</c:v>
                </c:pt>
                <c:pt idx="1678">
                  <c:v>40761</c:v>
                </c:pt>
                <c:pt idx="1679">
                  <c:v>40762</c:v>
                </c:pt>
                <c:pt idx="1680">
                  <c:v>40763</c:v>
                </c:pt>
                <c:pt idx="1681">
                  <c:v>40764</c:v>
                </c:pt>
                <c:pt idx="1682">
                  <c:v>40765</c:v>
                </c:pt>
                <c:pt idx="1683">
                  <c:v>40766</c:v>
                </c:pt>
                <c:pt idx="1684">
                  <c:v>40767</c:v>
                </c:pt>
                <c:pt idx="1685">
                  <c:v>40768</c:v>
                </c:pt>
                <c:pt idx="1686">
                  <c:v>40769</c:v>
                </c:pt>
                <c:pt idx="1687">
                  <c:v>40770</c:v>
                </c:pt>
                <c:pt idx="1688">
                  <c:v>40771</c:v>
                </c:pt>
                <c:pt idx="1689">
                  <c:v>40772</c:v>
                </c:pt>
                <c:pt idx="1690">
                  <c:v>40773</c:v>
                </c:pt>
                <c:pt idx="1691">
                  <c:v>40774</c:v>
                </c:pt>
                <c:pt idx="1692">
                  <c:v>40775</c:v>
                </c:pt>
                <c:pt idx="1693">
                  <c:v>40776</c:v>
                </c:pt>
                <c:pt idx="1694">
                  <c:v>40777</c:v>
                </c:pt>
                <c:pt idx="1695">
                  <c:v>40778</c:v>
                </c:pt>
                <c:pt idx="1696">
                  <c:v>40779</c:v>
                </c:pt>
                <c:pt idx="1697">
                  <c:v>40780</c:v>
                </c:pt>
                <c:pt idx="1698">
                  <c:v>40781</c:v>
                </c:pt>
                <c:pt idx="1699">
                  <c:v>40782</c:v>
                </c:pt>
                <c:pt idx="1700">
                  <c:v>40783</c:v>
                </c:pt>
                <c:pt idx="1701">
                  <c:v>40784</c:v>
                </c:pt>
                <c:pt idx="1702">
                  <c:v>40785</c:v>
                </c:pt>
                <c:pt idx="1703">
                  <c:v>40786</c:v>
                </c:pt>
                <c:pt idx="1704">
                  <c:v>40787</c:v>
                </c:pt>
                <c:pt idx="1705">
                  <c:v>40788</c:v>
                </c:pt>
                <c:pt idx="1706">
                  <c:v>40789</c:v>
                </c:pt>
                <c:pt idx="1707">
                  <c:v>40790</c:v>
                </c:pt>
                <c:pt idx="1708">
                  <c:v>40791</c:v>
                </c:pt>
                <c:pt idx="1709">
                  <c:v>40792</c:v>
                </c:pt>
                <c:pt idx="1710">
                  <c:v>40793</c:v>
                </c:pt>
                <c:pt idx="1711">
                  <c:v>40794</c:v>
                </c:pt>
                <c:pt idx="1712">
                  <c:v>40795</c:v>
                </c:pt>
                <c:pt idx="1713">
                  <c:v>40796</c:v>
                </c:pt>
                <c:pt idx="1714">
                  <c:v>40797</c:v>
                </c:pt>
                <c:pt idx="1715">
                  <c:v>40798</c:v>
                </c:pt>
                <c:pt idx="1716">
                  <c:v>40799</c:v>
                </c:pt>
                <c:pt idx="1717">
                  <c:v>40800</c:v>
                </c:pt>
                <c:pt idx="1718">
                  <c:v>40801</c:v>
                </c:pt>
                <c:pt idx="1719">
                  <c:v>40802</c:v>
                </c:pt>
                <c:pt idx="1720">
                  <c:v>40803</c:v>
                </c:pt>
                <c:pt idx="1721">
                  <c:v>40804</c:v>
                </c:pt>
                <c:pt idx="1722">
                  <c:v>40805</c:v>
                </c:pt>
                <c:pt idx="1723">
                  <c:v>40806</c:v>
                </c:pt>
                <c:pt idx="1724">
                  <c:v>40807</c:v>
                </c:pt>
                <c:pt idx="1725">
                  <c:v>40808</c:v>
                </c:pt>
                <c:pt idx="1726">
                  <c:v>40809</c:v>
                </c:pt>
                <c:pt idx="1727">
                  <c:v>40810</c:v>
                </c:pt>
                <c:pt idx="1728">
                  <c:v>40811</c:v>
                </c:pt>
                <c:pt idx="1729">
                  <c:v>40812</c:v>
                </c:pt>
                <c:pt idx="1730">
                  <c:v>40813</c:v>
                </c:pt>
                <c:pt idx="1731">
                  <c:v>40814</c:v>
                </c:pt>
                <c:pt idx="1732">
                  <c:v>40815</c:v>
                </c:pt>
                <c:pt idx="1733">
                  <c:v>40816</c:v>
                </c:pt>
                <c:pt idx="1734">
                  <c:v>40817</c:v>
                </c:pt>
                <c:pt idx="1735">
                  <c:v>40818</c:v>
                </c:pt>
                <c:pt idx="1736">
                  <c:v>40819</c:v>
                </c:pt>
                <c:pt idx="1737">
                  <c:v>40820</c:v>
                </c:pt>
                <c:pt idx="1738">
                  <c:v>40821</c:v>
                </c:pt>
                <c:pt idx="1739">
                  <c:v>40822</c:v>
                </c:pt>
                <c:pt idx="1740">
                  <c:v>40823</c:v>
                </c:pt>
                <c:pt idx="1741">
                  <c:v>40824</c:v>
                </c:pt>
                <c:pt idx="1742">
                  <c:v>40825</c:v>
                </c:pt>
                <c:pt idx="1743">
                  <c:v>40826</c:v>
                </c:pt>
                <c:pt idx="1744">
                  <c:v>40827</c:v>
                </c:pt>
                <c:pt idx="1745">
                  <c:v>40828</c:v>
                </c:pt>
                <c:pt idx="1746">
                  <c:v>40829</c:v>
                </c:pt>
                <c:pt idx="1747">
                  <c:v>40830</c:v>
                </c:pt>
                <c:pt idx="1748">
                  <c:v>40831</c:v>
                </c:pt>
                <c:pt idx="1749">
                  <c:v>40832</c:v>
                </c:pt>
                <c:pt idx="1750">
                  <c:v>40833</c:v>
                </c:pt>
                <c:pt idx="1751">
                  <c:v>40834</c:v>
                </c:pt>
                <c:pt idx="1752">
                  <c:v>40835</c:v>
                </c:pt>
                <c:pt idx="1753">
                  <c:v>40836</c:v>
                </c:pt>
                <c:pt idx="1754">
                  <c:v>40837</c:v>
                </c:pt>
                <c:pt idx="1755">
                  <c:v>40838</c:v>
                </c:pt>
                <c:pt idx="1756">
                  <c:v>40839</c:v>
                </c:pt>
                <c:pt idx="1757">
                  <c:v>40840</c:v>
                </c:pt>
                <c:pt idx="1758">
                  <c:v>40841</c:v>
                </c:pt>
                <c:pt idx="1759">
                  <c:v>40842</c:v>
                </c:pt>
                <c:pt idx="1760">
                  <c:v>40843</c:v>
                </c:pt>
                <c:pt idx="1761">
                  <c:v>40844</c:v>
                </c:pt>
                <c:pt idx="1762">
                  <c:v>40845</c:v>
                </c:pt>
                <c:pt idx="1763">
                  <c:v>40846</c:v>
                </c:pt>
                <c:pt idx="1764">
                  <c:v>40847</c:v>
                </c:pt>
                <c:pt idx="1765">
                  <c:v>40848</c:v>
                </c:pt>
                <c:pt idx="1766">
                  <c:v>40849</c:v>
                </c:pt>
                <c:pt idx="1767">
                  <c:v>40850</c:v>
                </c:pt>
                <c:pt idx="1768">
                  <c:v>40851</c:v>
                </c:pt>
                <c:pt idx="1769">
                  <c:v>40852</c:v>
                </c:pt>
                <c:pt idx="1770">
                  <c:v>40853</c:v>
                </c:pt>
                <c:pt idx="1771">
                  <c:v>40854</c:v>
                </c:pt>
                <c:pt idx="1772">
                  <c:v>40855</c:v>
                </c:pt>
                <c:pt idx="1773">
                  <c:v>40856</c:v>
                </c:pt>
                <c:pt idx="1774">
                  <c:v>40857</c:v>
                </c:pt>
                <c:pt idx="1775">
                  <c:v>40858</c:v>
                </c:pt>
                <c:pt idx="1776">
                  <c:v>40859</c:v>
                </c:pt>
                <c:pt idx="1777">
                  <c:v>40860</c:v>
                </c:pt>
                <c:pt idx="1778">
                  <c:v>40861</c:v>
                </c:pt>
                <c:pt idx="1779">
                  <c:v>40862</c:v>
                </c:pt>
                <c:pt idx="1780">
                  <c:v>40863</c:v>
                </c:pt>
                <c:pt idx="1781">
                  <c:v>40864</c:v>
                </c:pt>
                <c:pt idx="1782">
                  <c:v>40865</c:v>
                </c:pt>
                <c:pt idx="1783">
                  <c:v>40866</c:v>
                </c:pt>
                <c:pt idx="1784">
                  <c:v>40867</c:v>
                </c:pt>
                <c:pt idx="1785">
                  <c:v>40868</c:v>
                </c:pt>
                <c:pt idx="1786">
                  <c:v>40869</c:v>
                </c:pt>
                <c:pt idx="1787">
                  <c:v>40870</c:v>
                </c:pt>
                <c:pt idx="1788">
                  <c:v>40871</c:v>
                </c:pt>
                <c:pt idx="1789">
                  <c:v>40872</c:v>
                </c:pt>
                <c:pt idx="1790">
                  <c:v>40873</c:v>
                </c:pt>
                <c:pt idx="1791">
                  <c:v>40874</c:v>
                </c:pt>
                <c:pt idx="1792">
                  <c:v>40875</c:v>
                </c:pt>
                <c:pt idx="1793">
                  <c:v>40876</c:v>
                </c:pt>
                <c:pt idx="1794">
                  <c:v>40877</c:v>
                </c:pt>
                <c:pt idx="1795">
                  <c:v>40878</c:v>
                </c:pt>
                <c:pt idx="1796">
                  <c:v>40879</c:v>
                </c:pt>
                <c:pt idx="1797">
                  <c:v>40880</c:v>
                </c:pt>
                <c:pt idx="1798">
                  <c:v>40881</c:v>
                </c:pt>
                <c:pt idx="1799">
                  <c:v>40882</c:v>
                </c:pt>
                <c:pt idx="1800">
                  <c:v>40883</c:v>
                </c:pt>
                <c:pt idx="1801">
                  <c:v>40884</c:v>
                </c:pt>
                <c:pt idx="1802">
                  <c:v>40885</c:v>
                </c:pt>
                <c:pt idx="1803">
                  <c:v>40886</c:v>
                </c:pt>
                <c:pt idx="1804">
                  <c:v>40887</c:v>
                </c:pt>
                <c:pt idx="1805">
                  <c:v>40888</c:v>
                </c:pt>
                <c:pt idx="1806">
                  <c:v>40889</c:v>
                </c:pt>
                <c:pt idx="1807">
                  <c:v>40890</c:v>
                </c:pt>
                <c:pt idx="1808">
                  <c:v>40891</c:v>
                </c:pt>
                <c:pt idx="1809">
                  <c:v>40892</c:v>
                </c:pt>
                <c:pt idx="1810">
                  <c:v>40893</c:v>
                </c:pt>
                <c:pt idx="1811">
                  <c:v>40894</c:v>
                </c:pt>
                <c:pt idx="1812">
                  <c:v>40895</c:v>
                </c:pt>
                <c:pt idx="1813">
                  <c:v>40896</c:v>
                </c:pt>
                <c:pt idx="1814">
                  <c:v>40897</c:v>
                </c:pt>
                <c:pt idx="1815">
                  <c:v>40898</c:v>
                </c:pt>
                <c:pt idx="1816">
                  <c:v>40899</c:v>
                </c:pt>
                <c:pt idx="1817">
                  <c:v>40900</c:v>
                </c:pt>
                <c:pt idx="1818">
                  <c:v>40901</c:v>
                </c:pt>
                <c:pt idx="1819">
                  <c:v>40902</c:v>
                </c:pt>
                <c:pt idx="1820">
                  <c:v>40903</c:v>
                </c:pt>
                <c:pt idx="1821">
                  <c:v>40904</c:v>
                </c:pt>
                <c:pt idx="1822">
                  <c:v>40905</c:v>
                </c:pt>
                <c:pt idx="1823">
                  <c:v>40906</c:v>
                </c:pt>
                <c:pt idx="1824">
                  <c:v>40907</c:v>
                </c:pt>
                <c:pt idx="1825">
                  <c:v>40908</c:v>
                </c:pt>
                <c:pt idx="1826">
                  <c:v>40909</c:v>
                </c:pt>
                <c:pt idx="1827">
                  <c:v>40910</c:v>
                </c:pt>
                <c:pt idx="1828">
                  <c:v>40911</c:v>
                </c:pt>
                <c:pt idx="1829">
                  <c:v>40912</c:v>
                </c:pt>
                <c:pt idx="1830">
                  <c:v>40913</c:v>
                </c:pt>
                <c:pt idx="1831">
                  <c:v>40914</c:v>
                </c:pt>
                <c:pt idx="1832">
                  <c:v>40915</c:v>
                </c:pt>
                <c:pt idx="1833">
                  <c:v>40916</c:v>
                </c:pt>
                <c:pt idx="1834">
                  <c:v>40917</c:v>
                </c:pt>
                <c:pt idx="1835">
                  <c:v>40918</c:v>
                </c:pt>
                <c:pt idx="1836">
                  <c:v>40919</c:v>
                </c:pt>
                <c:pt idx="1837">
                  <c:v>40920</c:v>
                </c:pt>
                <c:pt idx="1838">
                  <c:v>40921</c:v>
                </c:pt>
                <c:pt idx="1839">
                  <c:v>40922</c:v>
                </c:pt>
                <c:pt idx="1840">
                  <c:v>40923</c:v>
                </c:pt>
                <c:pt idx="1841">
                  <c:v>40924</c:v>
                </c:pt>
                <c:pt idx="1842">
                  <c:v>40925</c:v>
                </c:pt>
                <c:pt idx="1843">
                  <c:v>40926</c:v>
                </c:pt>
                <c:pt idx="1844">
                  <c:v>40927</c:v>
                </c:pt>
                <c:pt idx="1845">
                  <c:v>40928</c:v>
                </c:pt>
                <c:pt idx="1846">
                  <c:v>40929</c:v>
                </c:pt>
                <c:pt idx="1847">
                  <c:v>40930</c:v>
                </c:pt>
                <c:pt idx="1848">
                  <c:v>40931</c:v>
                </c:pt>
                <c:pt idx="1849">
                  <c:v>40932</c:v>
                </c:pt>
                <c:pt idx="1850">
                  <c:v>40933</c:v>
                </c:pt>
                <c:pt idx="1851">
                  <c:v>40934</c:v>
                </c:pt>
                <c:pt idx="1852">
                  <c:v>40935</c:v>
                </c:pt>
                <c:pt idx="1853">
                  <c:v>40936</c:v>
                </c:pt>
                <c:pt idx="1854">
                  <c:v>40937</c:v>
                </c:pt>
                <c:pt idx="1855">
                  <c:v>40938</c:v>
                </c:pt>
                <c:pt idx="1856">
                  <c:v>40939</c:v>
                </c:pt>
                <c:pt idx="1857">
                  <c:v>40940</c:v>
                </c:pt>
                <c:pt idx="1858">
                  <c:v>40941</c:v>
                </c:pt>
                <c:pt idx="1859">
                  <c:v>40942</c:v>
                </c:pt>
                <c:pt idx="1860">
                  <c:v>40943</c:v>
                </c:pt>
                <c:pt idx="1861">
                  <c:v>40944</c:v>
                </c:pt>
                <c:pt idx="1862">
                  <c:v>40945</c:v>
                </c:pt>
                <c:pt idx="1863">
                  <c:v>40946</c:v>
                </c:pt>
                <c:pt idx="1864">
                  <c:v>40947</c:v>
                </c:pt>
                <c:pt idx="1865">
                  <c:v>40948</c:v>
                </c:pt>
                <c:pt idx="1866">
                  <c:v>40949</c:v>
                </c:pt>
                <c:pt idx="1867">
                  <c:v>40950</c:v>
                </c:pt>
                <c:pt idx="1868">
                  <c:v>40951</c:v>
                </c:pt>
                <c:pt idx="1869">
                  <c:v>40952</c:v>
                </c:pt>
                <c:pt idx="1870">
                  <c:v>40953</c:v>
                </c:pt>
                <c:pt idx="1871">
                  <c:v>40954</c:v>
                </c:pt>
                <c:pt idx="1872">
                  <c:v>40955</c:v>
                </c:pt>
                <c:pt idx="1873">
                  <c:v>40956</c:v>
                </c:pt>
                <c:pt idx="1874">
                  <c:v>40957</c:v>
                </c:pt>
                <c:pt idx="1875">
                  <c:v>40958</c:v>
                </c:pt>
                <c:pt idx="1876">
                  <c:v>40959</c:v>
                </c:pt>
                <c:pt idx="1877">
                  <c:v>40960</c:v>
                </c:pt>
                <c:pt idx="1878">
                  <c:v>40961</c:v>
                </c:pt>
                <c:pt idx="1879">
                  <c:v>40962</c:v>
                </c:pt>
                <c:pt idx="1880">
                  <c:v>40963</c:v>
                </c:pt>
                <c:pt idx="1881">
                  <c:v>40964</c:v>
                </c:pt>
                <c:pt idx="1882">
                  <c:v>40965</c:v>
                </c:pt>
                <c:pt idx="1883">
                  <c:v>40966</c:v>
                </c:pt>
                <c:pt idx="1884">
                  <c:v>40967</c:v>
                </c:pt>
                <c:pt idx="1885">
                  <c:v>40968</c:v>
                </c:pt>
                <c:pt idx="1886">
                  <c:v>40969</c:v>
                </c:pt>
                <c:pt idx="1887">
                  <c:v>40970</c:v>
                </c:pt>
                <c:pt idx="1888">
                  <c:v>40971</c:v>
                </c:pt>
                <c:pt idx="1889">
                  <c:v>40972</c:v>
                </c:pt>
                <c:pt idx="1890">
                  <c:v>40973</c:v>
                </c:pt>
                <c:pt idx="1891">
                  <c:v>40974</c:v>
                </c:pt>
                <c:pt idx="1892">
                  <c:v>40975</c:v>
                </c:pt>
                <c:pt idx="1893">
                  <c:v>40976</c:v>
                </c:pt>
                <c:pt idx="1894">
                  <c:v>40977</c:v>
                </c:pt>
                <c:pt idx="1895">
                  <c:v>40978</c:v>
                </c:pt>
                <c:pt idx="1896">
                  <c:v>40979</c:v>
                </c:pt>
                <c:pt idx="1897">
                  <c:v>40980</c:v>
                </c:pt>
                <c:pt idx="1898">
                  <c:v>40981</c:v>
                </c:pt>
                <c:pt idx="1899">
                  <c:v>40982</c:v>
                </c:pt>
                <c:pt idx="1900">
                  <c:v>40983</c:v>
                </c:pt>
                <c:pt idx="1901">
                  <c:v>40984</c:v>
                </c:pt>
                <c:pt idx="1902">
                  <c:v>40985</c:v>
                </c:pt>
                <c:pt idx="1903">
                  <c:v>40986</c:v>
                </c:pt>
                <c:pt idx="1904">
                  <c:v>40987</c:v>
                </c:pt>
                <c:pt idx="1905">
                  <c:v>40988</c:v>
                </c:pt>
                <c:pt idx="1906">
                  <c:v>40989</c:v>
                </c:pt>
                <c:pt idx="1907">
                  <c:v>40990</c:v>
                </c:pt>
                <c:pt idx="1908">
                  <c:v>40991</c:v>
                </c:pt>
                <c:pt idx="1909">
                  <c:v>40992</c:v>
                </c:pt>
                <c:pt idx="1910">
                  <c:v>40993</c:v>
                </c:pt>
                <c:pt idx="1911">
                  <c:v>40994</c:v>
                </c:pt>
                <c:pt idx="1912">
                  <c:v>40995</c:v>
                </c:pt>
                <c:pt idx="1913">
                  <c:v>40996</c:v>
                </c:pt>
                <c:pt idx="1914">
                  <c:v>40997</c:v>
                </c:pt>
                <c:pt idx="1915">
                  <c:v>40998</c:v>
                </c:pt>
                <c:pt idx="1916">
                  <c:v>40999</c:v>
                </c:pt>
                <c:pt idx="1917">
                  <c:v>41000</c:v>
                </c:pt>
                <c:pt idx="1918">
                  <c:v>41001</c:v>
                </c:pt>
                <c:pt idx="1919">
                  <c:v>41002</c:v>
                </c:pt>
                <c:pt idx="1920">
                  <c:v>41003</c:v>
                </c:pt>
                <c:pt idx="1921">
                  <c:v>41004</c:v>
                </c:pt>
                <c:pt idx="1922">
                  <c:v>41005</c:v>
                </c:pt>
                <c:pt idx="1923">
                  <c:v>41006</c:v>
                </c:pt>
                <c:pt idx="1924">
                  <c:v>41007</c:v>
                </c:pt>
                <c:pt idx="1925">
                  <c:v>41008</c:v>
                </c:pt>
                <c:pt idx="1926">
                  <c:v>41009</c:v>
                </c:pt>
                <c:pt idx="1927">
                  <c:v>41010</c:v>
                </c:pt>
                <c:pt idx="1928">
                  <c:v>41011</c:v>
                </c:pt>
                <c:pt idx="1929">
                  <c:v>41012</c:v>
                </c:pt>
                <c:pt idx="1930">
                  <c:v>41013</c:v>
                </c:pt>
                <c:pt idx="1931">
                  <c:v>41014</c:v>
                </c:pt>
                <c:pt idx="1932">
                  <c:v>41015</c:v>
                </c:pt>
                <c:pt idx="1933">
                  <c:v>41016</c:v>
                </c:pt>
                <c:pt idx="1934">
                  <c:v>41017</c:v>
                </c:pt>
                <c:pt idx="1935">
                  <c:v>41018</c:v>
                </c:pt>
                <c:pt idx="1936">
                  <c:v>41019</c:v>
                </c:pt>
                <c:pt idx="1937">
                  <c:v>41020</c:v>
                </c:pt>
                <c:pt idx="1938">
                  <c:v>41021</c:v>
                </c:pt>
                <c:pt idx="1939">
                  <c:v>41022</c:v>
                </c:pt>
                <c:pt idx="1940">
                  <c:v>41023</c:v>
                </c:pt>
                <c:pt idx="1941">
                  <c:v>41024</c:v>
                </c:pt>
                <c:pt idx="1942">
                  <c:v>41025</c:v>
                </c:pt>
                <c:pt idx="1943">
                  <c:v>41026</c:v>
                </c:pt>
                <c:pt idx="1944">
                  <c:v>41027</c:v>
                </c:pt>
                <c:pt idx="1945">
                  <c:v>41028</c:v>
                </c:pt>
                <c:pt idx="1946">
                  <c:v>41029</c:v>
                </c:pt>
                <c:pt idx="1947">
                  <c:v>41030</c:v>
                </c:pt>
                <c:pt idx="1948">
                  <c:v>41031</c:v>
                </c:pt>
                <c:pt idx="1949">
                  <c:v>41032</c:v>
                </c:pt>
                <c:pt idx="1950">
                  <c:v>41033</c:v>
                </c:pt>
                <c:pt idx="1951">
                  <c:v>41034</c:v>
                </c:pt>
                <c:pt idx="1952">
                  <c:v>41035</c:v>
                </c:pt>
                <c:pt idx="1953">
                  <c:v>41036</c:v>
                </c:pt>
                <c:pt idx="1954">
                  <c:v>41037</c:v>
                </c:pt>
                <c:pt idx="1955">
                  <c:v>41038</c:v>
                </c:pt>
                <c:pt idx="1956">
                  <c:v>41039</c:v>
                </c:pt>
                <c:pt idx="1957">
                  <c:v>41040</c:v>
                </c:pt>
                <c:pt idx="1958">
                  <c:v>41041</c:v>
                </c:pt>
                <c:pt idx="1959">
                  <c:v>41042</c:v>
                </c:pt>
                <c:pt idx="1960">
                  <c:v>41043</c:v>
                </c:pt>
                <c:pt idx="1961">
                  <c:v>41044</c:v>
                </c:pt>
                <c:pt idx="1962">
                  <c:v>41045</c:v>
                </c:pt>
                <c:pt idx="1963">
                  <c:v>41046</c:v>
                </c:pt>
                <c:pt idx="1964">
                  <c:v>41047</c:v>
                </c:pt>
                <c:pt idx="1965">
                  <c:v>41048</c:v>
                </c:pt>
                <c:pt idx="1966">
                  <c:v>41049</c:v>
                </c:pt>
                <c:pt idx="1967">
                  <c:v>41050</c:v>
                </c:pt>
                <c:pt idx="1968">
                  <c:v>41051</c:v>
                </c:pt>
                <c:pt idx="1969">
                  <c:v>41052</c:v>
                </c:pt>
                <c:pt idx="1970">
                  <c:v>41053</c:v>
                </c:pt>
                <c:pt idx="1971">
                  <c:v>41054</c:v>
                </c:pt>
                <c:pt idx="1972">
                  <c:v>41055</c:v>
                </c:pt>
                <c:pt idx="1973">
                  <c:v>41056</c:v>
                </c:pt>
                <c:pt idx="1974">
                  <c:v>41057</c:v>
                </c:pt>
                <c:pt idx="1975">
                  <c:v>41058</c:v>
                </c:pt>
                <c:pt idx="1976">
                  <c:v>41059</c:v>
                </c:pt>
                <c:pt idx="1977">
                  <c:v>41060</c:v>
                </c:pt>
                <c:pt idx="1978">
                  <c:v>41061</c:v>
                </c:pt>
                <c:pt idx="1979">
                  <c:v>41062</c:v>
                </c:pt>
                <c:pt idx="1980">
                  <c:v>41063</c:v>
                </c:pt>
                <c:pt idx="1981">
                  <c:v>41064</c:v>
                </c:pt>
                <c:pt idx="1982">
                  <c:v>41065</c:v>
                </c:pt>
                <c:pt idx="1983">
                  <c:v>41066</c:v>
                </c:pt>
                <c:pt idx="1984">
                  <c:v>41067</c:v>
                </c:pt>
                <c:pt idx="1985">
                  <c:v>41068</c:v>
                </c:pt>
                <c:pt idx="1986">
                  <c:v>41069</c:v>
                </c:pt>
                <c:pt idx="1987">
                  <c:v>41070</c:v>
                </c:pt>
                <c:pt idx="1988">
                  <c:v>41071</c:v>
                </c:pt>
                <c:pt idx="1989">
                  <c:v>41072</c:v>
                </c:pt>
                <c:pt idx="1990">
                  <c:v>41073</c:v>
                </c:pt>
                <c:pt idx="1991">
                  <c:v>41074</c:v>
                </c:pt>
                <c:pt idx="1992">
                  <c:v>41075</c:v>
                </c:pt>
                <c:pt idx="1993">
                  <c:v>41076</c:v>
                </c:pt>
                <c:pt idx="1994">
                  <c:v>41077</c:v>
                </c:pt>
                <c:pt idx="1995">
                  <c:v>41078</c:v>
                </c:pt>
                <c:pt idx="1996">
                  <c:v>41079</c:v>
                </c:pt>
                <c:pt idx="1997">
                  <c:v>41080</c:v>
                </c:pt>
                <c:pt idx="1998">
                  <c:v>41081</c:v>
                </c:pt>
                <c:pt idx="1999">
                  <c:v>41082</c:v>
                </c:pt>
                <c:pt idx="2000">
                  <c:v>41083</c:v>
                </c:pt>
                <c:pt idx="2001">
                  <c:v>41084</c:v>
                </c:pt>
                <c:pt idx="2002">
                  <c:v>41085</c:v>
                </c:pt>
                <c:pt idx="2003">
                  <c:v>41086</c:v>
                </c:pt>
                <c:pt idx="2004">
                  <c:v>41087</c:v>
                </c:pt>
                <c:pt idx="2005">
                  <c:v>41088</c:v>
                </c:pt>
                <c:pt idx="2006">
                  <c:v>41089</c:v>
                </c:pt>
                <c:pt idx="2007">
                  <c:v>41090</c:v>
                </c:pt>
                <c:pt idx="2008">
                  <c:v>41091</c:v>
                </c:pt>
                <c:pt idx="2009">
                  <c:v>41092</c:v>
                </c:pt>
                <c:pt idx="2010">
                  <c:v>41093</c:v>
                </c:pt>
                <c:pt idx="2011">
                  <c:v>41094</c:v>
                </c:pt>
                <c:pt idx="2012">
                  <c:v>41095</c:v>
                </c:pt>
                <c:pt idx="2013">
                  <c:v>41096</c:v>
                </c:pt>
                <c:pt idx="2014">
                  <c:v>41097</c:v>
                </c:pt>
                <c:pt idx="2015">
                  <c:v>41098</c:v>
                </c:pt>
                <c:pt idx="2016">
                  <c:v>41099</c:v>
                </c:pt>
                <c:pt idx="2017">
                  <c:v>41100</c:v>
                </c:pt>
                <c:pt idx="2018">
                  <c:v>41101</c:v>
                </c:pt>
                <c:pt idx="2019">
                  <c:v>41102</c:v>
                </c:pt>
                <c:pt idx="2020">
                  <c:v>41103</c:v>
                </c:pt>
                <c:pt idx="2021">
                  <c:v>41104</c:v>
                </c:pt>
                <c:pt idx="2022">
                  <c:v>41105</c:v>
                </c:pt>
                <c:pt idx="2023">
                  <c:v>41106</c:v>
                </c:pt>
                <c:pt idx="2024">
                  <c:v>41107</c:v>
                </c:pt>
                <c:pt idx="2025">
                  <c:v>41108</c:v>
                </c:pt>
                <c:pt idx="2026">
                  <c:v>41109</c:v>
                </c:pt>
                <c:pt idx="2027">
                  <c:v>41110</c:v>
                </c:pt>
                <c:pt idx="2028">
                  <c:v>41111</c:v>
                </c:pt>
                <c:pt idx="2029">
                  <c:v>41112</c:v>
                </c:pt>
                <c:pt idx="2030">
                  <c:v>41113</c:v>
                </c:pt>
                <c:pt idx="2031">
                  <c:v>41114</c:v>
                </c:pt>
                <c:pt idx="2032">
                  <c:v>41115</c:v>
                </c:pt>
                <c:pt idx="2033">
                  <c:v>41116</c:v>
                </c:pt>
                <c:pt idx="2034">
                  <c:v>41117</c:v>
                </c:pt>
                <c:pt idx="2035">
                  <c:v>41118</c:v>
                </c:pt>
                <c:pt idx="2036">
                  <c:v>41119</c:v>
                </c:pt>
                <c:pt idx="2037">
                  <c:v>41120</c:v>
                </c:pt>
                <c:pt idx="2038">
                  <c:v>41121</c:v>
                </c:pt>
                <c:pt idx="2039">
                  <c:v>41122</c:v>
                </c:pt>
                <c:pt idx="2040">
                  <c:v>41123</c:v>
                </c:pt>
                <c:pt idx="2041">
                  <c:v>41124</c:v>
                </c:pt>
                <c:pt idx="2042">
                  <c:v>41125</c:v>
                </c:pt>
                <c:pt idx="2043">
                  <c:v>41126</c:v>
                </c:pt>
                <c:pt idx="2044">
                  <c:v>41127</c:v>
                </c:pt>
                <c:pt idx="2045">
                  <c:v>41128</c:v>
                </c:pt>
                <c:pt idx="2046">
                  <c:v>41129</c:v>
                </c:pt>
                <c:pt idx="2047">
                  <c:v>41130</c:v>
                </c:pt>
                <c:pt idx="2048">
                  <c:v>41131</c:v>
                </c:pt>
                <c:pt idx="2049">
                  <c:v>41132</c:v>
                </c:pt>
                <c:pt idx="2050">
                  <c:v>41133</c:v>
                </c:pt>
                <c:pt idx="2051">
                  <c:v>41134</c:v>
                </c:pt>
                <c:pt idx="2052">
                  <c:v>41135</c:v>
                </c:pt>
                <c:pt idx="2053">
                  <c:v>41136</c:v>
                </c:pt>
                <c:pt idx="2054">
                  <c:v>41137</c:v>
                </c:pt>
                <c:pt idx="2055">
                  <c:v>41138</c:v>
                </c:pt>
                <c:pt idx="2056">
                  <c:v>41139</c:v>
                </c:pt>
                <c:pt idx="2057">
                  <c:v>41140</c:v>
                </c:pt>
                <c:pt idx="2058">
                  <c:v>41141</c:v>
                </c:pt>
                <c:pt idx="2059">
                  <c:v>41142</c:v>
                </c:pt>
                <c:pt idx="2060">
                  <c:v>41143</c:v>
                </c:pt>
                <c:pt idx="2061">
                  <c:v>41144</c:v>
                </c:pt>
                <c:pt idx="2062">
                  <c:v>41145</c:v>
                </c:pt>
                <c:pt idx="2063">
                  <c:v>41146</c:v>
                </c:pt>
                <c:pt idx="2064">
                  <c:v>41147</c:v>
                </c:pt>
                <c:pt idx="2065">
                  <c:v>41148</c:v>
                </c:pt>
                <c:pt idx="2066">
                  <c:v>41149</c:v>
                </c:pt>
                <c:pt idx="2067">
                  <c:v>41150</c:v>
                </c:pt>
                <c:pt idx="2068">
                  <c:v>41151</c:v>
                </c:pt>
                <c:pt idx="2069">
                  <c:v>41152</c:v>
                </c:pt>
                <c:pt idx="2070">
                  <c:v>41153</c:v>
                </c:pt>
                <c:pt idx="2071">
                  <c:v>41154</c:v>
                </c:pt>
                <c:pt idx="2072">
                  <c:v>41155</c:v>
                </c:pt>
                <c:pt idx="2073">
                  <c:v>41156</c:v>
                </c:pt>
                <c:pt idx="2074">
                  <c:v>41157</c:v>
                </c:pt>
                <c:pt idx="2075">
                  <c:v>41158</c:v>
                </c:pt>
                <c:pt idx="2076">
                  <c:v>41159</c:v>
                </c:pt>
                <c:pt idx="2077">
                  <c:v>41160</c:v>
                </c:pt>
                <c:pt idx="2078">
                  <c:v>41161</c:v>
                </c:pt>
                <c:pt idx="2079">
                  <c:v>41162</c:v>
                </c:pt>
                <c:pt idx="2080">
                  <c:v>41163</c:v>
                </c:pt>
                <c:pt idx="2081">
                  <c:v>41164</c:v>
                </c:pt>
                <c:pt idx="2082">
                  <c:v>41165</c:v>
                </c:pt>
                <c:pt idx="2083">
                  <c:v>41166</c:v>
                </c:pt>
                <c:pt idx="2084">
                  <c:v>41167</c:v>
                </c:pt>
                <c:pt idx="2085">
                  <c:v>41168</c:v>
                </c:pt>
                <c:pt idx="2086">
                  <c:v>41169</c:v>
                </c:pt>
                <c:pt idx="2087">
                  <c:v>41170</c:v>
                </c:pt>
                <c:pt idx="2088">
                  <c:v>41171</c:v>
                </c:pt>
                <c:pt idx="2089">
                  <c:v>41172</c:v>
                </c:pt>
                <c:pt idx="2090">
                  <c:v>41173</c:v>
                </c:pt>
                <c:pt idx="2091">
                  <c:v>41174</c:v>
                </c:pt>
                <c:pt idx="2092">
                  <c:v>41175</c:v>
                </c:pt>
                <c:pt idx="2093">
                  <c:v>41176</c:v>
                </c:pt>
                <c:pt idx="2094">
                  <c:v>41177</c:v>
                </c:pt>
                <c:pt idx="2095">
                  <c:v>41178</c:v>
                </c:pt>
                <c:pt idx="2096">
                  <c:v>41179</c:v>
                </c:pt>
                <c:pt idx="2097">
                  <c:v>41180</c:v>
                </c:pt>
                <c:pt idx="2098">
                  <c:v>41181</c:v>
                </c:pt>
                <c:pt idx="2099">
                  <c:v>41182</c:v>
                </c:pt>
                <c:pt idx="2100">
                  <c:v>41183</c:v>
                </c:pt>
                <c:pt idx="2101">
                  <c:v>41184</c:v>
                </c:pt>
                <c:pt idx="2102">
                  <c:v>41185</c:v>
                </c:pt>
                <c:pt idx="2103">
                  <c:v>41186</c:v>
                </c:pt>
                <c:pt idx="2104">
                  <c:v>41187</c:v>
                </c:pt>
                <c:pt idx="2105">
                  <c:v>41188</c:v>
                </c:pt>
                <c:pt idx="2106">
                  <c:v>41189</c:v>
                </c:pt>
                <c:pt idx="2107">
                  <c:v>41190</c:v>
                </c:pt>
                <c:pt idx="2108">
                  <c:v>41191</c:v>
                </c:pt>
                <c:pt idx="2109">
                  <c:v>41192</c:v>
                </c:pt>
                <c:pt idx="2110">
                  <c:v>41193</c:v>
                </c:pt>
                <c:pt idx="2111">
                  <c:v>41194</c:v>
                </c:pt>
                <c:pt idx="2112">
                  <c:v>41195</c:v>
                </c:pt>
                <c:pt idx="2113">
                  <c:v>41196</c:v>
                </c:pt>
                <c:pt idx="2114">
                  <c:v>41197</c:v>
                </c:pt>
                <c:pt idx="2115">
                  <c:v>41198</c:v>
                </c:pt>
                <c:pt idx="2116">
                  <c:v>41199</c:v>
                </c:pt>
                <c:pt idx="2117">
                  <c:v>41200</c:v>
                </c:pt>
                <c:pt idx="2118">
                  <c:v>41201</c:v>
                </c:pt>
                <c:pt idx="2119">
                  <c:v>41202</c:v>
                </c:pt>
                <c:pt idx="2120">
                  <c:v>41203</c:v>
                </c:pt>
                <c:pt idx="2121">
                  <c:v>41204</c:v>
                </c:pt>
                <c:pt idx="2122">
                  <c:v>41205</c:v>
                </c:pt>
                <c:pt idx="2123">
                  <c:v>41206</c:v>
                </c:pt>
                <c:pt idx="2124">
                  <c:v>41207</c:v>
                </c:pt>
                <c:pt idx="2125">
                  <c:v>41208</c:v>
                </c:pt>
                <c:pt idx="2126">
                  <c:v>41209</c:v>
                </c:pt>
                <c:pt idx="2127">
                  <c:v>41210</c:v>
                </c:pt>
                <c:pt idx="2128">
                  <c:v>41211</c:v>
                </c:pt>
                <c:pt idx="2129">
                  <c:v>41212</c:v>
                </c:pt>
                <c:pt idx="2130">
                  <c:v>41213</c:v>
                </c:pt>
                <c:pt idx="2131">
                  <c:v>41214</c:v>
                </c:pt>
                <c:pt idx="2132">
                  <c:v>41215</c:v>
                </c:pt>
                <c:pt idx="2133">
                  <c:v>41216</c:v>
                </c:pt>
                <c:pt idx="2134">
                  <c:v>41217</c:v>
                </c:pt>
                <c:pt idx="2135">
                  <c:v>41218</c:v>
                </c:pt>
                <c:pt idx="2136">
                  <c:v>41219</c:v>
                </c:pt>
                <c:pt idx="2137">
                  <c:v>41220</c:v>
                </c:pt>
                <c:pt idx="2138">
                  <c:v>41221</c:v>
                </c:pt>
                <c:pt idx="2139">
                  <c:v>41222</c:v>
                </c:pt>
                <c:pt idx="2140">
                  <c:v>41223</c:v>
                </c:pt>
                <c:pt idx="2141">
                  <c:v>41224</c:v>
                </c:pt>
                <c:pt idx="2142">
                  <c:v>41225</c:v>
                </c:pt>
                <c:pt idx="2143">
                  <c:v>41226</c:v>
                </c:pt>
                <c:pt idx="2144">
                  <c:v>41227</c:v>
                </c:pt>
                <c:pt idx="2145">
                  <c:v>41228</c:v>
                </c:pt>
                <c:pt idx="2146">
                  <c:v>41229</c:v>
                </c:pt>
                <c:pt idx="2147">
                  <c:v>41230</c:v>
                </c:pt>
                <c:pt idx="2148">
                  <c:v>41231</c:v>
                </c:pt>
                <c:pt idx="2149">
                  <c:v>41232</c:v>
                </c:pt>
                <c:pt idx="2150">
                  <c:v>41233</c:v>
                </c:pt>
                <c:pt idx="2151">
                  <c:v>41234</c:v>
                </c:pt>
                <c:pt idx="2152">
                  <c:v>41235</c:v>
                </c:pt>
                <c:pt idx="2153">
                  <c:v>41236</c:v>
                </c:pt>
                <c:pt idx="2154">
                  <c:v>41237</c:v>
                </c:pt>
                <c:pt idx="2155">
                  <c:v>41238</c:v>
                </c:pt>
                <c:pt idx="2156">
                  <c:v>41239</c:v>
                </c:pt>
                <c:pt idx="2157">
                  <c:v>41240</c:v>
                </c:pt>
                <c:pt idx="2158">
                  <c:v>41241</c:v>
                </c:pt>
                <c:pt idx="2159">
                  <c:v>41242</c:v>
                </c:pt>
                <c:pt idx="2160">
                  <c:v>41243</c:v>
                </c:pt>
                <c:pt idx="2161">
                  <c:v>41244</c:v>
                </c:pt>
                <c:pt idx="2162">
                  <c:v>41245</c:v>
                </c:pt>
                <c:pt idx="2163">
                  <c:v>41246</c:v>
                </c:pt>
                <c:pt idx="2164">
                  <c:v>41247</c:v>
                </c:pt>
                <c:pt idx="2165">
                  <c:v>41248</c:v>
                </c:pt>
                <c:pt idx="2166">
                  <c:v>41249</c:v>
                </c:pt>
                <c:pt idx="2167">
                  <c:v>41250</c:v>
                </c:pt>
                <c:pt idx="2168">
                  <c:v>41251</c:v>
                </c:pt>
                <c:pt idx="2169">
                  <c:v>41252</c:v>
                </c:pt>
                <c:pt idx="2170">
                  <c:v>41253</c:v>
                </c:pt>
                <c:pt idx="2171">
                  <c:v>41254</c:v>
                </c:pt>
                <c:pt idx="2172">
                  <c:v>41255</c:v>
                </c:pt>
                <c:pt idx="2173">
                  <c:v>41256</c:v>
                </c:pt>
                <c:pt idx="2174">
                  <c:v>41257</c:v>
                </c:pt>
                <c:pt idx="2175">
                  <c:v>41258</c:v>
                </c:pt>
                <c:pt idx="2176">
                  <c:v>41259</c:v>
                </c:pt>
                <c:pt idx="2177">
                  <c:v>41260</c:v>
                </c:pt>
                <c:pt idx="2178">
                  <c:v>41261</c:v>
                </c:pt>
                <c:pt idx="2179">
                  <c:v>41262</c:v>
                </c:pt>
                <c:pt idx="2180">
                  <c:v>41263</c:v>
                </c:pt>
                <c:pt idx="2181">
                  <c:v>41264</c:v>
                </c:pt>
                <c:pt idx="2182">
                  <c:v>41265</c:v>
                </c:pt>
                <c:pt idx="2183">
                  <c:v>41266</c:v>
                </c:pt>
                <c:pt idx="2184">
                  <c:v>41267</c:v>
                </c:pt>
                <c:pt idx="2185">
                  <c:v>41268</c:v>
                </c:pt>
                <c:pt idx="2186">
                  <c:v>41269</c:v>
                </c:pt>
                <c:pt idx="2187">
                  <c:v>41270</c:v>
                </c:pt>
                <c:pt idx="2188">
                  <c:v>41271</c:v>
                </c:pt>
                <c:pt idx="2189">
                  <c:v>41272</c:v>
                </c:pt>
                <c:pt idx="2190">
                  <c:v>41273</c:v>
                </c:pt>
                <c:pt idx="2191">
                  <c:v>41274</c:v>
                </c:pt>
                <c:pt idx="2192">
                  <c:v>41275</c:v>
                </c:pt>
                <c:pt idx="2193">
                  <c:v>41276</c:v>
                </c:pt>
                <c:pt idx="2194">
                  <c:v>41277</c:v>
                </c:pt>
                <c:pt idx="2195">
                  <c:v>41278</c:v>
                </c:pt>
                <c:pt idx="2196">
                  <c:v>41279</c:v>
                </c:pt>
                <c:pt idx="2197">
                  <c:v>41280</c:v>
                </c:pt>
                <c:pt idx="2198">
                  <c:v>41281</c:v>
                </c:pt>
                <c:pt idx="2199">
                  <c:v>41282</c:v>
                </c:pt>
                <c:pt idx="2200">
                  <c:v>41283</c:v>
                </c:pt>
                <c:pt idx="2201">
                  <c:v>41284</c:v>
                </c:pt>
                <c:pt idx="2202">
                  <c:v>41285</c:v>
                </c:pt>
                <c:pt idx="2203">
                  <c:v>41286</c:v>
                </c:pt>
                <c:pt idx="2204">
                  <c:v>41287</c:v>
                </c:pt>
                <c:pt idx="2205">
                  <c:v>41288</c:v>
                </c:pt>
                <c:pt idx="2206">
                  <c:v>41289</c:v>
                </c:pt>
                <c:pt idx="2207">
                  <c:v>41290</c:v>
                </c:pt>
                <c:pt idx="2208">
                  <c:v>41291</c:v>
                </c:pt>
                <c:pt idx="2209">
                  <c:v>41292</c:v>
                </c:pt>
                <c:pt idx="2210">
                  <c:v>41293</c:v>
                </c:pt>
                <c:pt idx="2211">
                  <c:v>41294</c:v>
                </c:pt>
                <c:pt idx="2212">
                  <c:v>41295</c:v>
                </c:pt>
                <c:pt idx="2213">
                  <c:v>41296</c:v>
                </c:pt>
                <c:pt idx="2214">
                  <c:v>41297</c:v>
                </c:pt>
                <c:pt idx="2215">
                  <c:v>41298</c:v>
                </c:pt>
                <c:pt idx="2216">
                  <c:v>41299</c:v>
                </c:pt>
                <c:pt idx="2217">
                  <c:v>41300</c:v>
                </c:pt>
                <c:pt idx="2218">
                  <c:v>41301</c:v>
                </c:pt>
                <c:pt idx="2219">
                  <c:v>41302</c:v>
                </c:pt>
                <c:pt idx="2220">
                  <c:v>41303</c:v>
                </c:pt>
                <c:pt idx="2221">
                  <c:v>41304</c:v>
                </c:pt>
                <c:pt idx="2222">
                  <c:v>41305</c:v>
                </c:pt>
                <c:pt idx="2223">
                  <c:v>41306</c:v>
                </c:pt>
                <c:pt idx="2224">
                  <c:v>41307</c:v>
                </c:pt>
                <c:pt idx="2225">
                  <c:v>41308</c:v>
                </c:pt>
                <c:pt idx="2226">
                  <c:v>41309</c:v>
                </c:pt>
                <c:pt idx="2227">
                  <c:v>41310</c:v>
                </c:pt>
                <c:pt idx="2228">
                  <c:v>41311</c:v>
                </c:pt>
                <c:pt idx="2229">
                  <c:v>41312</c:v>
                </c:pt>
                <c:pt idx="2230">
                  <c:v>41313</c:v>
                </c:pt>
                <c:pt idx="2231">
                  <c:v>41314</c:v>
                </c:pt>
                <c:pt idx="2232">
                  <c:v>41315</c:v>
                </c:pt>
                <c:pt idx="2233">
                  <c:v>41316</c:v>
                </c:pt>
                <c:pt idx="2234">
                  <c:v>41317</c:v>
                </c:pt>
                <c:pt idx="2235">
                  <c:v>41318</c:v>
                </c:pt>
                <c:pt idx="2236">
                  <c:v>41319</c:v>
                </c:pt>
                <c:pt idx="2237">
                  <c:v>41320</c:v>
                </c:pt>
                <c:pt idx="2238">
                  <c:v>41321</c:v>
                </c:pt>
                <c:pt idx="2239">
                  <c:v>41322</c:v>
                </c:pt>
                <c:pt idx="2240">
                  <c:v>41323</c:v>
                </c:pt>
                <c:pt idx="2241">
                  <c:v>41324</c:v>
                </c:pt>
                <c:pt idx="2242">
                  <c:v>41325</c:v>
                </c:pt>
                <c:pt idx="2243">
                  <c:v>41326</c:v>
                </c:pt>
                <c:pt idx="2244">
                  <c:v>41327</c:v>
                </c:pt>
                <c:pt idx="2245">
                  <c:v>41328</c:v>
                </c:pt>
                <c:pt idx="2246">
                  <c:v>41329</c:v>
                </c:pt>
                <c:pt idx="2247">
                  <c:v>41330</c:v>
                </c:pt>
                <c:pt idx="2248">
                  <c:v>41331</c:v>
                </c:pt>
                <c:pt idx="2249">
                  <c:v>41332</c:v>
                </c:pt>
                <c:pt idx="2250">
                  <c:v>41333</c:v>
                </c:pt>
                <c:pt idx="2251">
                  <c:v>41334</c:v>
                </c:pt>
                <c:pt idx="2252">
                  <c:v>41335</c:v>
                </c:pt>
                <c:pt idx="2253">
                  <c:v>41336</c:v>
                </c:pt>
                <c:pt idx="2254">
                  <c:v>41337</c:v>
                </c:pt>
                <c:pt idx="2255">
                  <c:v>41338</c:v>
                </c:pt>
                <c:pt idx="2256">
                  <c:v>41339</c:v>
                </c:pt>
                <c:pt idx="2257">
                  <c:v>41340</c:v>
                </c:pt>
                <c:pt idx="2258">
                  <c:v>41341</c:v>
                </c:pt>
                <c:pt idx="2259">
                  <c:v>41342</c:v>
                </c:pt>
                <c:pt idx="2260">
                  <c:v>41343</c:v>
                </c:pt>
                <c:pt idx="2261">
                  <c:v>41344</c:v>
                </c:pt>
                <c:pt idx="2262">
                  <c:v>41345</c:v>
                </c:pt>
                <c:pt idx="2263">
                  <c:v>41346</c:v>
                </c:pt>
                <c:pt idx="2264">
                  <c:v>41347</c:v>
                </c:pt>
                <c:pt idx="2265">
                  <c:v>41348</c:v>
                </c:pt>
                <c:pt idx="2266">
                  <c:v>41349</c:v>
                </c:pt>
                <c:pt idx="2267">
                  <c:v>41350</c:v>
                </c:pt>
                <c:pt idx="2268">
                  <c:v>41351</c:v>
                </c:pt>
                <c:pt idx="2269">
                  <c:v>41352</c:v>
                </c:pt>
                <c:pt idx="2270">
                  <c:v>41353</c:v>
                </c:pt>
                <c:pt idx="2271">
                  <c:v>41354</c:v>
                </c:pt>
                <c:pt idx="2272">
                  <c:v>41355</c:v>
                </c:pt>
                <c:pt idx="2273">
                  <c:v>41356</c:v>
                </c:pt>
                <c:pt idx="2274">
                  <c:v>41357</c:v>
                </c:pt>
                <c:pt idx="2275">
                  <c:v>41358</c:v>
                </c:pt>
                <c:pt idx="2276">
                  <c:v>41359</c:v>
                </c:pt>
                <c:pt idx="2277">
                  <c:v>41360</c:v>
                </c:pt>
                <c:pt idx="2278">
                  <c:v>41361</c:v>
                </c:pt>
                <c:pt idx="2279">
                  <c:v>41362</c:v>
                </c:pt>
                <c:pt idx="2280">
                  <c:v>41363</c:v>
                </c:pt>
                <c:pt idx="2281">
                  <c:v>41364</c:v>
                </c:pt>
                <c:pt idx="2282">
                  <c:v>41365</c:v>
                </c:pt>
                <c:pt idx="2283">
                  <c:v>41366</c:v>
                </c:pt>
                <c:pt idx="2284">
                  <c:v>41367</c:v>
                </c:pt>
                <c:pt idx="2285">
                  <c:v>41368</c:v>
                </c:pt>
                <c:pt idx="2286">
                  <c:v>41369</c:v>
                </c:pt>
                <c:pt idx="2287">
                  <c:v>41370</c:v>
                </c:pt>
                <c:pt idx="2288">
                  <c:v>41371</c:v>
                </c:pt>
                <c:pt idx="2289">
                  <c:v>41372</c:v>
                </c:pt>
                <c:pt idx="2290">
                  <c:v>41373</c:v>
                </c:pt>
                <c:pt idx="2291">
                  <c:v>41374</c:v>
                </c:pt>
                <c:pt idx="2292">
                  <c:v>41375</c:v>
                </c:pt>
                <c:pt idx="2293">
                  <c:v>41376</c:v>
                </c:pt>
                <c:pt idx="2294">
                  <c:v>41377</c:v>
                </c:pt>
                <c:pt idx="2295">
                  <c:v>41378</c:v>
                </c:pt>
                <c:pt idx="2296">
                  <c:v>41379</c:v>
                </c:pt>
                <c:pt idx="2297">
                  <c:v>41380</c:v>
                </c:pt>
                <c:pt idx="2298">
                  <c:v>41381</c:v>
                </c:pt>
                <c:pt idx="2299">
                  <c:v>41382</c:v>
                </c:pt>
                <c:pt idx="2300">
                  <c:v>41383</c:v>
                </c:pt>
                <c:pt idx="2301">
                  <c:v>41384</c:v>
                </c:pt>
                <c:pt idx="2302">
                  <c:v>41385</c:v>
                </c:pt>
                <c:pt idx="2303">
                  <c:v>41386</c:v>
                </c:pt>
                <c:pt idx="2304">
                  <c:v>41387</c:v>
                </c:pt>
                <c:pt idx="2305">
                  <c:v>41388</c:v>
                </c:pt>
                <c:pt idx="2306">
                  <c:v>41389</c:v>
                </c:pt>
                <c:pt idx="2307">
                  <c:v>41390</c:v>
                </c:pt>
                <c:pt idx="2308">
                  <c:v>41391</c:v>
                </c:pt>
                <c:pt idx="2309">
                  <c:v>41392</c:v>
                </c:pt>
                <c:pt idx="2310">
                  <c:v>41393</c:v>
                </c:pt>
                <c:pt idx="2311">
                  <c:v>41394</c:v>
                </c:pt>
                <c:pt idx="2312">
                  <c:v>41395</c:v>
                </c:pt>
                <c:pt idx="2313">
                  <c:v>41396</c:v>
                </c:pt>
                <c:pt idx="2314">
                  <c:v>41397</c:v>
                </c:pt>
                <c:pt idx="2315">
                  <c:v>41398</c:v>
                </c:pt>
                <c:pt idx="2316">
                  <c:v>41399</c:v>
                </c:pt>
                <c:pt idx="2317">
                  <c:v>41400</c:v>
                </c:pt>
                <c:pt idx="2318">
                  <c:v>41401</c:v>
                </c:pt>
                <c:pt idx="2319">
                  <c:v>41402</c:v>
                </c:pt>
                <c:pt idx="2320">
                  <c:v>41403</c:v>
                </c:pt>
                <c:pt idx="2321">
                  <c:v>41404</c:v>
                </c:pt>
                <c:pt idx="2322">
                  <c:v>41405</c:v>
                </c:pt>
                <c:pt idx="2323">
                  <c:v>41406</c:v>
                </c:pt>
                <c:pt idx="2324">
                  <c:v>41407</c:v>
                </c:pt>
                <c:pt idx="2325">
                  <c:v>41408</c:v>
                </c:pt>
                <c:pt idx="2326">
                  <c:v>41409</c:v>
                </c:pt>
                <c:pt idx="2327">
                  <c:v>41410</c:v>
                </c:pt>
                <c:pt idx="2328">
                  <c:v>41411</c:v>
                </c:pt>
                <c:pt idx="2329">
                  <c:v>41412</c:v>
                </c:pt>
                <c:pt idx="2330">
                  <c:v>41413</c:v>
                </c:pt>
                <c:pt idx="2331">
                  <c:v>41414</c:v>
                </c:pt>
                <c:pt idx="2332">
                  <c:v>41415</c:v>
                </c:pt>
                <c:pt idx="2333">
                  <c:v>41416</c:v>
                </c:pt>
                <c:pt idx="2334">
                  <c:v>41417</c:v>
                </c:pt>
                <c:pt idx="2335">
                  <c:v>41418</c:v>
                </c:pt>
                <c:pt idx="2336">
                  <c:v>41419</c:v>
                </c:pt>
                <c:pt idx="2337">
                  <c:v>41420</c:v>
                </c:pt>
                <c:pt idx="2338">
                  <c:v>41421</c:v>
                </c:pt>
                <c:pt idx="2339">
                  <c:v>41422</c:v>
                </c:pt>
                <c:pt idx="2340">
                  <c:v>41423</c:v>
                </c:pt>
                <c:pt idx="2341">
                  <c:v>41424</c:v>
                </c:pt>
                <c:pt idx="2342">
                  <c:v>41425</c:v>
                </c:pt>
                <c:pt idx="2343">
                  <c:v>41426</c:v>
                </c:pt>
                <c:pt idx="2344">
                  <c:v>41427</c:v>
                </c:pt>
                <c:pt idx="2345">
                  <c:v>41428</c:v>
                </c:pt>
                <c:pt idx="2346">
                  <c:v>41429</c:v>
                </c:pt>
                <c:pt idx="2347">
                  <c:v>41430</c:v>
                </c:pt>
                <c:pt idx="2348">
                  <c:v>41431</c:v>
                </c:pt>
                <c:pt idx="2349">
                  <c:v>41432</c:v>
                </c:pt>
                <c:pt idx="2350">
                  <c:v>41433</c:v>
                </c:pt>
                <c:pt idx="2351">
                  <c:v>41434</c:v>
                </c:pt>
                <c:pt idx="2352">
                  <c:v>41435</c:v>
                </c:pt>
                <c:pt idx="2353">
                  <c:v>41436</c:v>
                </c:pt>
                <c:pt idx="2354">
                  <c:v>41437</c:v>
                </c:pt>
                <c:pt idx="2355">
                  <c:v>41438</c:v>
                </c:pt>
                <c:pt idx="2356">
                  <c:v>41439</c:v>
                </c:pt>
                <c:pt idx="2357">
                  <c:v>41440</c:v>
                </c:pt>
                <c:pt idx="2358">
                  <c:v>41441</c:v>
                </c:pt>
                <c:pt idx="2359">
                  <c:v>41442</c:v>
                </c:pt>
                <c:pt idx="2360">
                  <c:v>41443</c:v>
                </c:pt>
                <c:pt idx="2361">
                  <c:v>41444</c:v>
                </c:pt>
                <c:pt idx="2362">
                  <c:v>41445</c:v>
                </c:pt>
                <c:pt idx="2363">
                  <c:v>41446</c:v>
                </c:pt>
                <c:pt idx="2364">
                  <c:v>41447</c:v>
                </c:pt>
                <c:pt idx="2365">
                  <c:v>41448</c:v>
                </c:pt>
                <c:pt idx="2366">
                  <c:v>41449</c:v>
                </c:pt>
                <c:pt idx="2367">
                  <c:v>41450</c:v>
                </c:pt>
                <c:pt idx="2368">
                  <c:v>41451</c:v>
                </c:pt>
                <c:pt idx="2369">
                  <c:v>41452</c:v>
                </c:pt>
                <c:pt idx="2370">
                  <c:v>41453</c:v>
                </c:pt>
                <c:pt idx="2371">
                  <c:v>41454</c:v>
                </c:pt>
                <c:pt idx="2372">
                  <c:v>41455</c:v>
                </c:pt>
                <c:pt idx="2373">
                  <c:v>41456</c:v>
                </c:pt>
                <c:pt idx="2374">
                  <c:v>41457</c:v>
                </c:pt>
                <c:pt idx="2375">
                  <c:v>41458</c:v>
                </c:pt>
                <c:pt idx="2376">
                  <c:v>41459</c:v>
                </c:pt>
                <c:pt idx="2377">
                  <c:v>41460</c:v>
                </c:pt>
                <c:pt idx="2378">
                  <c:v>41461</c:v>
                </c:pt>
                <c:pt idx="2379">
                  <c:v>41462</c:v>
                </c:pt>
                <c:pt idx="2380">
                  <c:v>41463</c:v>
                </c:pt>
                <c:pt idx="2381">
                  <c:v>41464</c:v>
                </c:pt>
                <c:pt idx="2382">
                  <c:v>41465</c:v>
                </c:pt>
                <c:pt idx="2383">
                  <c:v>41466</c:v>
                </c:pt>
                <c:pt idx="2384">
                  <c:v>41467</c:v>
                </c:pt>
                <c:pt idx="2385">
                  <c:v>41468</c:v>
                </c:pt>
                <c:pt idx="2386">
                  <c:v>41469</c:v>
                </c:pt>
                <c:pt idx="2387">
                  <c:v>41470</c:v>
                </c:pt>
                <c:pt idx="2388">
                  <c:v>41471</c:v>
                </c:pt>
                <c:pt idx="2389">
                  <c:v>41472</c:v>
                </c:pt>
                <c:pt idx="2390">
                  <c:v>41473</c:v>
                </c:pt>
                <c:pt idx="2391">
                  <c:v>41474</c:v>
                </c:pt>
                <c:pt idx="2392">
                  <c:v>41475</c:v>
                </c:pt>
                <c:pt idx="2393">
                  <c:v>41476</c:v>
                </c:pt>
                <c:pt idx="2394">
                  <c:v>41477</c:v>
                </c:pt>
                <c:pt idx="2395">
                  <c:v>41478</c:v>
                </c:pt>
                <c:pt idx="2396">
                  <c:v>41479</c:v>
                </c:pt>
                <c:pt idx="2397">
                  <c:v>41480</c:v>
                </c:pt>
                <c:pt idx="2398">
                  <c:v>41481</c:v>
                </c:pt>
                <c:pt idx="2399">
                  <c:v>41482</c:v>
                </c:pt>
                <c:pt idx="2400">
                  <c:v>41483</c:v>
                </c:pt>
                <c:pt idx="2401">
                  <c:v>41484</c:v>
                </c:pt>
                <c:pt idx="2402">
                  <c:v>41485</c:v>
                </c:pt>
                <c:pt idx="2403">
                  <c:v>41486</c:v>
                </c:pt>
                <c:pt idx="2404">
                  <c:v>41487</c:v>
                </c:pt>
                <c:pt idx="2405">
                  <c:v>41488</c:v>
                </c:pt>
                <c:pt idx="2406">
                  <c:v>41489</c:v>
                </c:pt>
                <c:pt idx="2407">
                  <c:v>41490</c:v>
                </c:pt>
                <c:pt idx="2408">
                  <c:v>41491</c:v>
                </c:pt>
                <c:pt idx="2409">
                  <c:v>41492</c:v>
                </c:pt>
                <c:pt idx="2410">
                  <c:v>41493</c:v>
                </c:pt>
                <c:pt idx="2411">
                  <c:v>41494</c:v>
                </c:pt>
                <c:pt idx="2412">
                  <c:v>41495</c:v>
                </c:pt>
                <c:pt idx="2413">
                  <c:v>41496</c:v>
                </c:pt>
                <c:pt idx="2414">
                  <c:v>41497</c:v>
                </c:pt>
                <c:pt idx="2415">
                  <c:v>41498</c:v>
                </c:pt>
                <c:pt idx="2416">
                  <c:v>41499</c:v>
                </c:pt>
                <c:pt idx="2417">
                  <c:v>41500</c:v>
                </c:pt>
                <c:pt idx="2418">
                  <c:v>41501</c:v>
                </c:pt>
                <c:pt idx="2419">
                  <c:v>41502</c:v>
                </c:pt>
                <c:pt idx="2420">
                  <c:v>41503</c:v>
                </c:pt>
                <c:pt idx="2421">
                  <c:v>41504</c:v>
                </c:pt>
                <c:pt idx="2422">
                  <c:v>41505</c:v>
                </c:pt>
                <c:pt idx="2423">
                  <c:v>41506</c:v>
                </c:pt>
                <c:pt idx="2424">
                  <c:v>41507</c:v>
                </c:pt>
                <c:pt idx="2425">
                  <c:v>41508</c:v>
                </c:pt>
                <c:pt idx="2426">
                  <c:v>41509</c:v>
                </c:pt>
                <c:pt idx="2427">
                  <c:v>41510</c:v>
                </c:pt>
                <c:pt idx="2428">
                  <c:v>41511</c:v>
                </c:pt>
                <c:pt idx="2429">
                  <c:v>41512</c:v>
                </c:pt>
                <c:pt idx="2430">
                  <c:v>41513</c:v>
                </c:pt>
                <c:pt idx="2431">
                  <c:v>41514</c:v>
                </c:pt>
                <c:pt idx="2432">
                  <c:v>41515</c:v>
                </c:pt>
                <c:pt idx="2433">
                  <c:v>41516</c:v>
                </c:pt>
                <c:pt idx="2434">
                  <c:v>41517</c:v>
                </c:pt>
                <c:pt idx="2435">
                  <c:v>41518</c:v>
                </c:pt>
                <c:pt idx="2436">
                  <c:v>41519</c:v>
                </c:pt>
                <c:pt idx="2437">
                  <c:v>41520</c:v>
                </c:pt>
                <c:pt idx="2438">
                  <c:v>41521</c:v>
                </c:pt>
                <c:pt idx="2439">
                  <c:v>41522</c:v>
                </c:pt>
                <c:pt idx="2440">
                  <c:v>41523</c:v>
                </c:pt>
                <c:pt idx="2441">
                  <c:v>41524</c:v>
                </c:pt>
                <c:pt idx="2442">
                  <c:v>41525</c:v>
                </c:pt>
                <c:pt idx="2443">
                  <c:v>41526</c:v>
                </c:pt>
                <c:pt idx="2444">
                  <c:v>41527</c:v>
                </c:pt>
                <c:pt idx="2445">
                  <c:v>41528</c:v>
                </c:pt>
                <c:pt idx="2446">
                  <c:v>41529</c:v>
                </c:pt>
                <c:pt idx="2447">
                  <c:v>41530</c:v>
                </c:pt>
                <c:pt idx="2448">
                  <c:v>41531</c:v>
                </c:pt>
                <c:pt idx="2449">
                  <c:v>41532</c:v>
                </c:pt>
                <c:pt idx="2450">
                  <c:v>41533</c:v>
                </c:pt>
                <c:pt idx="2451">
                  <c:v>41534</c:v>
                </c:pt>
                <c:pt idx="2452">
                  <c:v>41535</c:v>
                </c:pt>
                <c:pt idx="2453">
                  <c:v>41536</c:v>
                </c:pt>
                <c:pt idx="2454">
                  <c:v>41537</c:v>
                </c:pt>
                <c:pt idx="2455">
                  <c:v>41538</c:v>
                </c:pt>
                <c:pt idx="2456">
                  <c:v>41539</c:v>
                </c:pt>
                <c:pt idx="2457">
                  <c:v>41540</c:v>
                </c:pt>
                <c:pt idx="2458">
                  <c:v>41541</c:v>
                </c:pt>
                <c:pt idx="2459">
                  <c:v>41542</c:v>
                </c:pt>
                <c:pt idx="2460">
                  <c:v>41543</c:v>
                </c:pt>
                <c:pt idx="2461">
                  <c:v>41544</c:v>
                </c:pt>
                <c:pt idx="2462">
                  <c:v>41545</c:v>
                </c:pt>
                <c:pt idx="2463">
                  <c:v>41546</c:v>
                </c:pt>
                <c:pt idx="2464">
                  <c:v>41547</c:v>
                </c:pt>
                <c:pt idx="2465">
                  <c:v>41548</c:v>
                </c:pt>
                <c:pt idx="2466">
                  <c:v>41549</c:v>
                </c:pt>
                <c:pt idx="2467">
                  <c:v>41550</c:v>
                </c:pt>
                <c:pt idx="2468">
                  <c:v>41551</c:v>
                </c:pt>
                <c:pt idx="2469">
                  <c:v>41552</c:v>
                </c:pt>
                <c:pt idx="2470">
                  <c:v>41553</c:v>
                </c:pt>
                <c:pt idx="2471">
                  <c:v>41554</c:v>
                </c:pt>
                <c:pt idx="2472">
                  <c:v>41555</c:v>
                </c:pt>
                <c:pt idx="2473">
                  <c:v>41556</c:v>
                </c:pt>
                <c:pt idx="2474">
                  <c:v>41557</c:v>
                </c:pt>
                <c:pt idx="2475">
                  <c:v>41558</c:v>
                </c:pt>
                <c:pt idx="2476">
                  <c:v>41559</c:v>
                </c:pt>
                <c:pt idx="2477">
                  <c:v>41560</c:v>
                </c:pt>
                <c:pt idx="2478">
                  <c:v>41561</c:v>
                </c:pt>
                <c:pt idx="2479">
                  <c:v>41562</c:v>
                </c:pt>
                <c:pt idx="2480">
                  <c:v>41563</c:v>
                </c:pt>
                <c:pt idx="2481">
                  <c:v>41564</c:v>
                </c:pt>
                <c:pt idx="2482">
                  <c:v>41565</c:v>
                </c:pt>
                <c:pt idx="2483">
                  <c:v>41566</c:v>
                </c:pt>
                <c:pt idx="2484">
                  <c:v>41567</c:v>
                </c:pt>
                <c:pt idx="2485">
                  <c:v>41568</c:v>
                </c:pt>
                <c:pt idx="2486">
                  <c:v>41569</c:v>
                </c:pt>
                <c:pt idx="2487">
                  <c:v>41570</c:v>
                </c:pt>
                <c:pt idx="2488">
                  <c:v>41571</c:v>
                </c:pt>
                <c:pt idx="2489">
                  <c:v>41572</c:v>
                </c:pt>
                <c:pt idx="2490">
                  <c:v>41573</c:v>
                </c:pt>
                <c:pt idx="2491">
                  <c:v>41574</c:v>
                </c:pt>
                <c:pt idx="2492">
                  <c:v>41575</c:v>
                </c:pt>
                <c:pt idx="2493">
                  <c:v>41576</c:v>
                </c:pt>
                <c:pt idx="2494">
                  <c:v>41577</c:v>
                </c:pt>
                <c:pt idx="2495">
                  <c:v>41578</c:v>
                </c:pt>
                <c:pt idx="2496">
                  <c:v>41579</c:v>
                </c:pt>
                <c:pt idx="2497">
                  <c:v>41580</c:v>
                </c:pt>
                <c:pt idx="2498">
                  <c:v>41581</c:v>
                </c:pt>
                <c:pt idx="2499">
                  <c:v>41582</c:v>
                </c:pt>
                <c:pt idx="2500">
                  <c:v>41583</c:v>
                </c:pt>
                <c:pt idx="2501">
                  <c:v>41584</c:v>
                </c:pt>
                <c:pt idx="2502">
                  <c:v>41585</c:v>
                </c:pt>
                <c:pt idx="2503">
                  <c:v>41586</c:v>
                </c:pt>
                <c:pt idx="2504">
                  <c:v>41587</c:v>
                </c:pt>
                <c:pt idx="2505">
                  <c:v>41588</c:v>
                </c:pt>
                <c:pt idx="2506">
                  <c:v>41589</c:v>
                </c:pt>
                <c:pt idx="2507">
                  <c:v>41590</c:v>
                </c:pt>
                <c:pt idx="2508">
                  <c:v>41591</c:v>
                </c:pt>
                <c:pt idx="2509">
                  <c:v>41592</c:v>
                </c:pt>
                <c:pt idx="2510">
                  <c:v>41593</c:v>
                </c:pt>
                <c:pt idx="2511">
                  <c:v>41594</c:v>
                </c:pt>
                <c:pt idx="2512">
                  <c:v>41595</c:v>
                </c:pt>
                <c:pt idx="2513">
                  <c:v>41596</c:v>
                </c:pt>
                <c:pt idx="2514">
                  <c:v>41597</c:v>
                </c:pt>
                <c:pt idx="2515">
                  <c:v>41598</c:v>
                </c:pt>
                <c:pt idx="2516">
                  <c:v>41599</c:v>
                </c:pt>
                <c:pt idx="2517">
                  <c:v>41600</c:v>
                </c:pt>
                <c:pt idx="2518">
                  <c:v>41601</c:v>
                </c:pt>
                <c:pt idx="2519">
                  <c:v>41602</c:v>
                </c:pt>
                <c:pt idx="2520">
                  <c:v>41603</c:v>
                </c:pt>
                <c:pt idx="2521">
                  <c:v>41604</c:v>
                </c:pt>
                <c:pt idx="2522">
                  <c:v>41605</c:v>
                </c:pt>
                <c:pt idx="2523">
                  <c:v>41606</c:v>
                </c:pt>
                <c:pt idx="2524">
                  <c:v>41607</c:v>
                </c:pt>
                <c:pt idx="2525">
                  <c:v>41608</c:v>
                </c:pt>
                <c:pt idx="2526">
                  <c:v>41609</c:v>
                </c:pt>
                <c:pt idx="2527">
                  <c:v>41610</c:v>
                </c:pt>
                <c:pt idx="2528">
                  <c:v>41611</c:v>
                </c:pt>
                <c:pt idx="2529">
                  <c:v>41612</c:v>
                </c:pt>
                <c:pt idx="2530">
                  <c:v>41613</c:v>
                </c:pt>
                <c:pt idx="2531">
                  <c:v>41614</c:v>
                </c:pt>
                <c:pt idx="2532">
                  <c:v>41615</c:v>
                </c:pt>
                <c:pt idx="2533">
                  <c:v>41616</c:v>
                </c:pt>
                <c:pt idx="2534">
                  <c:v>41617</c:v>
                </c:pt>
                <c:pt idx="2535">
                  <c:v>41618</c:v>
                </c:pt>
                <c:pt idx="2536">
                  <c:v>41619</c:v>
                </c:pt>
                <c:pt idx="2537">
                  <c:v>41620</c:v>
                </c:pt>
                <c:pt idx="2538">
                  <c:v>41621</c:v>
                </c:pt>
                <c:pt idx="2539">
                  <c:v>41622</c:v>
                </c:pt>
                <c:pt idx="2540">
                  <c:v>41623</c:v>
                </c:pt>
                <c:pt idx="2541">
                  <c:v>41624</c:v>
                </c:pt>
                <c:pt idx="2542">
                  <c:v>41625</c:v>
                </c:pt>
                <c:pt idx="2543">
                  <c:v>41626</c:v>
                </c:pt>
                <c:pt idx="2544">
                  <c:v>41627</c:v>
                </c:pt>
                <c:pt idx="2545">
                  <c:v>41628</c:v>
                </c:pt>
                <c:pt idx="2546">
                  <c:v>41629</c:v>
                </c:pt>
                <c:pt idx="2547">
                  <c:v>41630</c:v>
                </c:pt>
                <c:pt idx="2548">
                  <c:v>41631</c:v>
                </c:pt>
                <c:pt idx="2549">
                  <c:v>41632</c:v>
                </c:pt>
                <c:pt idx="2550">
                  <c:v>41633</c:v>
                </c:pt>
                <c:pt idx="2551">
                  <c:v>41634</c:v>
                </c:pt>
                <c:pt idx="2552">
                  <c:v>41635</c:v>
                </c:pt>
                <c:pt idx="2553">
                  <c:v>41636</c:v>
                </c:pt>
                <c:pt idx="2554">
                  <c:v>41637</c:v>
                </c:pt>
                <c:pt idx="2555">
                  <c:v>41638</c:v>
                </c:pt>
                <c:pt idx="2556">
                  <c:v>41639</c:v>
                </c:pt>
                <c:pt idx="2557">
                  <c:v>41640</c:v>
                </c:pt>
                <c:pt idx="2558">
                  <c:v>41641</c:v>
                </c:pt>
                <c:pt idx="2559">
                  <c:v>41642</c:v>
                </c:pt>
                <c:pt idx="2560">
                  <c:v>41643</c:v>
                </c:pt>
                <c:pt idx="2561">
                  <c:v>41644</c:v>
                </c:pt>
                <c:pt idx="2562">
                  <c:v>41645</c:v>
                </c:pt>
                <c:pt idx="2563">
                  <c:v>41646</c:v>
                </c:pt>
                <c:pt idx="2564">
                  <c:v>41647</c:v>
                </c:pt>
                <c:pt idx="2565">
                  <c:v>41648</c:v>
                </c:pt>
                <c:pt idx="2566">
                  <c:v>41649</c:v>
                </c:pt>
                <c:pt idx="2567">
                  <c:v>41650</c:v>
                </c:pt>
                <c:pt idx="2568">
                  <c:v>41651</c:v>
                </c:pt>
                <c:pt idx="2569">
                  <c:v>41652</c:v>
                </c:pt>
                <c:pt idx="2570">
                  <c:v>41653</c:v>
                </c:pt>
                <c:pt idx="2571">
                  <c:v>41654</c:v>
                </c:pt>
                <c:pt idx="2572">
                  <c:v>41655</c:v>
                </c:pt>
                <c:pt idx="2573">
                  <c:v>41656</c:v>
                </c:pt>
                <c:pt idx="2574">
                  <c:v>41657</c:v>
                </c:pt>
                <c:pt idx="2575">
                  <c:v>41658</c:v>
                </c:pt>
                <c:pt idx="2576">
                  <c:v>41659</c:v>
                </c:pt>
                <c:pt idx="2577">
                  <c:v>41660</c:v>
                </c:pt>
                <c:pt idx="2578">
                  <c:v>41661</c:v>
                </c:pt>
                <c:pt idx="2579">
                  <c:v>41662</c:v>
                </c:pt>
                <c:pt idx="2580">
                  <c:v>41663</c:v>
                </c:pt>
                <c:pt idx="2581">
                  <c:v>41664</c:v>
                </c:pt>
                <c:pt idx="2582">
                  <c:v>41665</c:v>
                </c:pt>
                <c:pt idx="2583">
                  <c:v>41666</c:v>
                </c:pt>
                <c:pt idx="2584">
                  <c:v>41667</c:v>
                </c:pt>
                <c:pt idx="2585">
                  <c:v>41668</c:v>
                </c:pt>
                <c:pt idx="2586">
                  <c:v>41669</c:v>
                </c:pt>
                <c:pt idx="2587">
                  <c:v>41670</c:v>
                </c:pt>
                <c:pt idx="2588">
                  <c:v>41671</c:v>
                </c:pt>
                <c:pt idx="2589">
                  <c:v>41672</c:v>
                </c:pt>
                <c:pt idx="2590">
                  <c:v>41673</c:v>
                </c:pt>
                <c:pt idx="2591">
                  <c:v>41674</c:v>
                </c:pt>
                <c:pt idx="2592">
                  <c:v>41675</c:v>
                </c:pt>
                <c:pt idx="2593">
                  <c:v>41676</c:v>
                </c:pt>
                <c:pt idx="2594">
                  <c:v>41677</c:v>
                </c:pt>
                <c:pt idx="2595">
                  <c:v>41678</c:v>
                </c:pt>
                <c:pt idx="2596">
                  <c:v>41679</c:v>
                </c:pt>
                <c:pt idx="2597">
                  <c:v>41680</c:v>
                </c:pt>
                <c:pt idx="2598">
                  <c:v>41681</c:v>
                </c:pt>
                <c:pt idx="2599">
                  <c:v>41682</c:v>
                </c:pt>
                <c:pt idx="2600">
                  <c:v>41683</c:v>
                </c:pt>
                <c:pt idx="2601">
                  <c:v>41684</c:v>
                </c:pt>
                <c:pt idx="2602">
                  <c:v>41685</c:v>
                </c:pt>
                <c:pt idx="2603">
                  <c:v>41686</c:v>
                </c:pt>
                <c:pt idx="2604">
                  <c:v>41687</c:v>
                </c:pt>
                <c:pt idx="2605">
                  <c:v>41688</c:v>
                </c:pt>
                <c:pt idx="2606">
                  <c:v>41689</c:v>
                </c:pt>
                <c:pt idx="2607">
                  <c:v>41690</c:v>
                </c:pt>
                <c:pt idx="2608">
                  <c:v>41691</c:v>
                </c:pt>
                <c:pt idx="2609">
                  <c:v>41692</c:v>
                </c:pt>
                <c:pt idx="2610">
                  <c:v>41693</c:v>
                </c:pt>
                <c:pt idx="2611">
                  <c:v>41694</c:v>
                </c:pt>
                <c:pt idx="2612">
                  <c:v>41695</c:v>
                </c:pt>
                <c:pt idx="2613">
                  <c:v>41696</c:v>
                </c:pt>
                <c:pt idx="2614">
                  <c:v>41697</c:v>
                </c:pt>
                <c:pt idx="2615">
                  <c:v>41698</c:v>
                </c:pt>
                <c:pt idx="2616">
                  <c:v>41699</c:v>
                </c:pt>
                <c:pt idx="2617">
                  <c:v>41700</c:v>
                </c:pt>
                <c:pt idx="2618">
                  <c:v>41701</c:v>
                </c:pt>
                <c:pt idx="2619">
                  <c:v>41702</c:v>
                </c:pt>
                <c:pt idx="2620">
                  <c:v>41703</c:v>
                </c:pt>
                <c:pt idx="2621">
                  <c:v>41704</c:v>
                </c:pt>
                <c:pt idx="2622">
                  <c:v>41705</c:v>
                </c:pt>
                <c:pt idx="2623">
                  <c:v>41706</c:v>
                </c:pt>
                <c:pt idx="2624">
                  <c:v>41707</c:v>
                </c:pt>
                <c:pt idx="2625">
                  <c:v>41708</c:v>
                </c:pt>
                <c:pt idx="2626">
                  <c:v>41709</c:v>
                </c:pt>
                <c:pt idx="2627">
                  <c:v>41710</c:v>
                </c:pt>
                <c:pt idx="2628">
                  <c:v>41711</c:v>
                </c:pt>
                <c:pt idx="2629">
                  <c:v>41712</c:v>
                </c:pt>
                <c:pt idx="2630">
                  <c:v>41713</c:v>
                </c:pt>
                <c:pt idx="2631">
                  <c:v>41714</c:v>
                </c:pt>
                <c:pt idx="2632">
                  <c:v>41715</c:v>
                </c:pt>
                <c:pt idx="2633">
                  <c:v>41716</c:v>
                </c:pt>
                <c:pt idx="2634">
                  <c:v>41717</c:v>
                </c:pt>
                <c:pt idx="2635">
                  <c:v>41718</c:v>
                </c:pt>
                <c:pt idx="2636">
                  <c:v>41719</c:v>
                </c:pt>
                <c:pt idx="2637">
                  <c:v>41720</c:v>
                </c:pt>
                <c:pt idx="2638">
                  <c:v>41721</c:v>
                </c:pt>
                <c:pt idx="2639">
                  <c:v>41722</c:v>
                </c:pt>
                <c:pt idx="2640">
                  <c:v>41723</c:v>
                </c:pt>
                <c:pt idx="2641">
                  <c:v>41724</c:v>
                </c:pt>
                <c:pt idx="2642">
                  <c:v>41725</c:v>
                </c:pt>
                <c:pt idx="2643">
                  <c:v>41726</c:v>
                </c:pt>
                <c:pt idx="2644">
                  <c:v>41727</c:v>
                </c:pt>
                <c:pt idx="2645">
                  <c:v>41728</c:v>
                </c:pt>
                <c:pt idx="2646">
                  <c:v>41729</c:v>
                </c:pt>
                <c:pt idx="2647">
                  <c:v>41730</c:v>
                </c:pt>
                <c:pt idx="2648">
                  <c:v>41731</c:v>
                </c:pt>
                <c:pt idx="2649">
                  <c:v>41732</c:v>
                </c:pt>
                <c:pt idx="2650">
                  <c:v>41733</c:v>
                </c:pt>
                <c:pt idx="2651">
                  <c:v>41734</c:v>
                </c:pt>
                <c:pt idx="2652">
                  <c:v>41735</c:v>
                </c:pt>
                <c:pt idx="2653">
                  <c:v>41736</c:v>
                </c:pt>
                <c:pt idx="2654">
                  <c:v>41737</c:v>
                </c:pt>
                <c:pt idx="2655">
                  <c:v>41738</c:v>
                </c:pt>
                <c:pt idx="2656">
                  <c:v>41739</c:v>
                </c:pt>
                <c:pt idx="2657">
                  <c:v>41740</c:v>
                </c:pt>
                <c:pt idx="2658">
                  <c:v>41741</c:v>
                </c:pt>
                <c:pt idx="2659">
                  <c:v>41742</c:v>
                </c:pt>
                <c:pt idx="2660">
                  <c:v>41743</c:v>
                </c:pt>
                <c:pt idx="2661">
                  <c:v>41744</c:v>
                </c:pt>
                <c:pt idx="2662">
                  <c:v>41745</c:v>
                </c:pt>
                <c:pt idx="2663">
                  <c:v>41746</c:v>
                </c:pt>
                <c:pt idx="2664">
                  <c:v>41747</c:v>
                </c:pt>
                <c:pt idx="2665">
                  <c:v>41748</c:v>
                </c:pt>
                <c:pt idx="2666">
                  <c:v>41749</c:v>
                </c:pt>
                <c:pt idx="2667">
                  <c:v>41750</c:v>
                </c:pt>
                <c:pt idx="2668">
                  <c:v>41751</c:v>
                </c:pt>
                <c:pt idx="2669">
                  <c:v>41752</c:v>
                </c:pt>
                <c:pt idx="2670">
                  <c:v>41753</c:v>
                </c:pt>
                <c:pt idx="2671">
                  <c:v>41754</c:v>
                </c:pt>
                <c:pt idx="2672">
                  <c:v>41755</c:v>
                </c:pt>
                <c:pt idx="2673">
                  <c:v>41756</c:v>
                </c:pt>
                <c:pt idx="2674">
                  <c:v>41757</c:v>
                </c:pt>
                <c:pt idx="2675">
                  <c:v>41758</c:v>
                </c:pt>
                <c:pt idx="2676">
                  <c:v>41759</c:v>
                </c:pt>
                <c:pt idx="2677">
                  <c:v>41760</c:v>
                </c:pt>
                <c:pt idx="2678">
                  <c:v>41761</c:v>
                </c:pt>
                <c:pt idx="2679">
                  <c:v>41762</c:v>
                </c:pt>
                <c:pt idx="2680">
                  <c:v>41763</c:v>
                </c:pt>
                <c:pt idx="2681">
                  <c:v>41764</c:v>
                </c:pt>
                <c:pt idx="2682">
                  <c:v>41765</c:v>
                </c:pt>
                <c:pt idx="2683">
                  <c:v>41766</c:v>
                </c:pt>
                <c:pt idx="2684">
                  <c:v>41767</c:v>
                </c:pt>
                <c:pt idx="2685">
                  <c:v>41768</c:v>
                </c:pt>
                <c:pt idx="2686">
                  <c:v>41769</c:v>
                </c:pt>
                <c:pt idx="2687">
                  <c:v>41770</c:v>
                </c:pt>
                <c:pt idx="2688">
                  <c:v>41771</c:v>
                </c:pt>
                <c:pt idx="2689">
                  <c:v>41772</c:v>
                </c:pt>
                <c:pt idx="2690">
                  <c:v>41773</c:v>
                </c:pt>
                <c:pt idx="2691">
                  <c:v>41774</c:v>
                </c:pt>
                <c:pt idx="2692">
                  <c:v>41775</c:v>
                </c:pt>
                <c:pt idx="2693">
                  <c:v>41776</c:v>
                </c:pt>
                <c:pt idx="2694">
                  <c:v>41777</c:v>
                </c:pt>
                <c:pt idx="2695">
                  <c:v>41778</c:v>
                </c:pt>
                <c:pt idx="2696">
                  <c:v>41779</c:v>
                </c:pt>
                <c:pt idx="2697">
                  <c:v>41780</c:v>
                </c:pt>
                <c:pt idx="2698">
                  <c:v>41781</c:v>
                </c:pt>
                <c:pt idx="2699">
                  <c:v>41782</c:v>
                </c:pt>
                <c:pt idx="2700">
                  <c:v>41783</c:v>
                </c:pt>
                <c:pt idx="2701">
                  <c:v>41784</c:v>
                </c:pt>
                <c:pt idx="2702">
                  <c:v>41785</c:v>
                </c:pt>
                <c:pt idx="2703">
                  <c:v>41786</c:v>
                </c:pt>
                <c:pt idx="2704">
                  <c:v>41787</c:v>
                </c:pt>
                <c:pt idx="2705">
                  <c:v>41788</c:v>
                </c:pt>
                <c:pt idx="2706">
                  <c:v>41789</c:v>
                </c:pt>
                <c:pt idx="2707">
                  <c:v>41790</c:v>
                </c:pt>
                <c:pt idx="2708">
                  <c:v>41791</c:v>
                </c:pt>
                <c:pt idx="2709">
                  <c:v>41792</c:v>
                </c:pt>
                <c:pt idx="2710">
                  <c:v>41793</c:v>
                </c:pt>
                <c:pt idx="2711">
                  <c:v>41794</c:v>
                </c:pt>
                <c:pt idx="2712">
                  <c:v>41795</c:v>
                </c:pt>
                <c:pt idx="2713">
                  <c:v>41796</c:v>
                </c:pt>
                <c:pt idx="2714">
                  <c:v>41797</c:v>
                </c:pt>
                <c:pt idx="2715">
                  <c:v>41798</c:v>
                </c:pt>
                <c:pt idx="2716">
                  <c:v>41799</c:v>
                </c:pt>
                <c:pt idx="2717">
                  <c:v>41800</c:v>
                </c:pt>
                <c:pt idx="2718">
                  <c:v>41801</c:v>
                </c:pt>
                <c:pt idx="2719">
                  <c:v>41802</c:v>
                </c:pt>
                <c:pt idx="2720">
                  <c:v>41803</c:v>
                </c:pt>
                <c:pt idx="2721">
                  <c:v>41804</c:v>
                </c:pt>
                <c:pt idx="2722">
                  <c:v>41805</c:v>
                </c:pt>
                <c:pt idx="2723">
                  <c:v>41806</c:v>
                </c:pt>
                <c:pt idx="2724">
                  <c:v>41807</c:v>
                </c:pt>
                <c:pt idx="2725">
                  <c:v>41808</c:v>
                </c:pt>
                <c:pt idx="2726">
                  <c:v>41809</c:v>
                </c:pt>
                <c:pt idx="2727">
                  <c:v>41810</c:v>
                </c:pt>
                <c:pt idx="2728">
                  <c:v>41811</c:v>
                </c:pt>
                <c:pt idx="2729">
                  <c:v>41812</c:v>
                </c:pt>
                <c:pt idx="2730">
                  <c:v>41813</c:v>
                </c:pt>
                <c:pt idx="2731">
                  <c:v>41814</c:v>
                </c:pt>
                <c:pt idx="2732">
                  <c:v>41815</c:v>
                </c:pt>
                <c:pt idx="2733">
                  <c:v>41816</c:v>
                </c:pt>
                <c:pt idx="2734">
                  <c:v>41817</c:v>
                </c:pt>
                <c:pt idx="2735">
                  <c:v>41818</c:v>
                </c:pt>
                <c:pt idx="2736">
                  <c:v>41819</c:v>
                </c:pt>
                <c:pt idx="2737">
                  <c:v>41820</c:v>
                </c:pt>
                <c:pt idx="2738">
                  <c:v>41821</c:v>
                </c:pt>
                <c:pt idx="2739">
                  <c:v>41822</c:v>
                </c:pt>
                <c:pt idx="2740">
                  <c:v>41823</c:v>
                </c:pt>
                <c:pt idx="2741">
                  <c:v>41824</c:v>
                </c:pt>
                <c:pt idx="2742">
                  <c:v>41825</c:v>
                </c:pt>
                <c:pt idx="2743">
                  <c:v>41826</c:v>
                </c:pt>
                <c:pt idx="2744">
                  <c:v>41827</c:v>
                </c:pt>
                <c:pt idx="2745">
                  <c:v>41828</c:v>
                </c:pt>
                <c:pt idx="2746">
                  <c:v>41829</c:v>
                </c:pt>
                <c:pt idx="2747">
                  <c:v>41830</c:v>
                </c:pt>
                <c:pt idx="2748">
                  <c:v>41831</c:v>
                </c:pt>
                <c:pt idx="2749">
                  <c:v>41832</c:v>
                </c:pt>
                <c:pt idx="2750">
                  <c:v>41833</c:v>
                </c:pt>
                <c:pt idx="2751">
                  <c:v>41834</c:v>
                </c:pt>
                <c:pt idx="2752">
                  <c:v>41835</c:v>
                </c:pt>
                <c:pt idx="2753">
                  <c:v>41836</c:v>
                </c:pt>
                <c:pt idx="2754">
                  <c:v>41837</c:v>
                </c:pt>
                <c:pt idx="2755">
                  <c:v>41838</c:v>
                </c:pt>
                <c:pt idx="2756">
                  <c:v>41839</c:v>
                </c:pt>
                <c:pt idx="2757">
                  <c:v>41840</c:v>
                </c:pt>
                <c:pt idx="2758">
                  <c:v>41841</c:v>
                </c:pt>
                <c:pt idx="2759">
                  <c:v>41842</c:v>
                </c:pt>
                <c:pt idx="2760">
                  <c:v>41843</c:v>
                </c:pt>
                <c:pt idx="2761">
                  <c:v>41844</c:v>
                </c:pt>
                <c:pt idx="2762">
                  <c:v>41845</c:v>
                </c:pt>
                <c:pt idx="2763">
                  <c:v>41846</c:v>
                </c:pt>
                <c:pt idx="2764">
                  <c:v>41847</c:v>
                </c:pt>
                <c:pt idx="2765">
                  <c:v>41848</c:v>
                </c:pt>
                <c:pt idx="2766">
                  <c:v>41849</c:v>
                </c:pt>
                <c:pt idx="2767">
                  <c:v>41850</c:v>
                </c:pt>
                <c:pt idx="2768">
                  <c:v>41851</c:v>
                </c:pt>
                <c:pt idx="2769">
                  <c:v>41852</c:v>
                </c:pt>
                <c:pt idx="2770">
                  <c:v>41853</c:v>
                </c:pt>
                <c:pt idx="2771">
                  <c:v>41854</c:v>
                </c:pt>
                <c:pt idx="2772">
                  <c:v>41855</c:v>
                </c:pt>
                <c:pt idx="2773">
                  <c:v>41856</c:v>
                </c:pt>
                <c:pt idx="2774">
                  <c:v>41857</c:v>
                </c:pt>
                <c:pt idx="2775">
                  <c:v>41858</c:v>
                </c:pt>
                <c:pt idx="2776">
                  <c:v>41859</c:v>
                </c:pt>
                <c:pt idx="2777">
                  <c:v>41860</c:v>
                </c:pt>
                <c:pt idx="2778">
                  <c:v>41861</c:v>
                </c:pt>
                <c:pt idx="2779">
                  <c:v>41862</c:v>
                </c:pt>
                <c:pt idx="2780">
                  <c:v>41863</c:v>
                </c:pt>
                <c:pt idx="2781">
                  <c:v>41864</c:v>
                </c:pt>
                <c:pt idx="2782">
                  <c:v>41865</c:v>
                </c:pt>
                <c:pt idx="2783">
                  <c:v>41866</c:v>
                </c:pt>
                <c:pt idx="2784">
                  <c:v>41867</c:v>
                </c:pt>
                <c:pt idx="2785">
                  <c:v>41868</c:v>
                </c:pt>
                <c:pt idx="2786">
                  <c:v>41869</c:v>
                </c:pt>
                <c:pt idx="2787">
                  <c:v>41870</c:v>
                </c:pt>
                <c:pt idx="2788">
                  <c:v>41871</c:v>
                </c:pt>
                <c:pt idx="2789">
                  <c:v>41872</c:v>
                </c:pt>
                <c:pt idx="2790">
                  <c:v>41873</c:v>
                </c:pt>
                <c:pt idx="2791">
                  <c:v>41874</c:v>
                </c:pt>
                <c:pt idx="2792">
                  <c:v>41875</c:v>
                </c:pt>
                <c:pt idx="2793">
                  <c:v>41876</c:v>
                </c:pt>
                <c:pt idx="2794">
                  <c:v>41877</c:v>
                </c:pt>
                <c:pt idx="2795">
                  <c:v>41878</c:v>
                </c:pt>
                <c:pt idx="2796">
                  <c:v>41879</c:v>
                </c:pt>
                <c:pt idx="2797">
                  <c:v>41880</c:v>
                </c:pt>
                <c:pt idx="2798">
                  <c:v>41881</c:v>
                </c:pt>
                <c:pt idx="2799">
                  <c:v>41882</c:v>
                </c:pt>
                <c:pt idx="2800">
                  <c:v>41883</c:v>
                </c:pt>
                <c:pt idx="2801">
                  <c:v>41884</c:v>
                </c:pt>
                <c:pt idx="2802">
                  <c:v>41885</c:v>
                </c:pt>
                <c:pt idx="2803">
                  <c:v>41886</c:v>
                </c:pt>
                <c:pt idx="2804">
                  <c:v>41887</c:v>
                </c:pt>
                <c:pt idx="2805">
                  <c:v>41888</c:v>
                </c:pt>
                <c:pt idx="2806">
                  <c:v>41889</c:v>
                </c:pt>
                <c:pt idx="2807">
                  <c:v>41890</c:v>
                </c:pt>
                <c:pt idx="2808">
                  <c:v>41891</c:v>
                </c:pt>
                <c:pt idx="2809">
                  <c:v>41892</c:v>
                </c:pt>
                <c:pt idx="2810">
                  <c:v>41893</c:v>
                </c:pt>
                <c:pt idx="2811">
                  <c:v>41894</c:v>
                </c:pt>
                <c:pt idx="2812">
                  <c:v>41895</c:v>
                </c:pt>
                <c:pt idx="2813">
                  <c:v>41896</c:v>
                </c:pt>
                <c:pt idx="2814">
                  <c:v>41897</c:v>
                </c:pt>
                <c:pt idx="2815">
                  <c:v>41898</c:v>
                </c:pt>
                <c:pt idx="2816">
                  <c:v>41899</c:v>
                </c:pt>
                <c:pt idx="2817">
                  <c:v>41900</c:v>
                </c:pt>
                <c:pt idx="2818">
                  <c:v>41901</c:v>
                </c:pt>
                <c:pt idx="2819">
                  <c:v>41902</c:v>
                </c:pt>
                <c:pt idx="2820">
                  <c:v>41903</c:v>
                </c:pt>
                <c:pt idx="2821">
                  <c:v>41904</c:v>
                </c:pt>
                <c:pt idx="2822">
                  <c:v>41905</c:v>
                </c:pt>
                <c:pt idx="2823">
                  <c:v>41906</c:v>
                </c:pt>
                <c:pt idx="2824">
                  <c:v>41907</c:v>
                </c:pt>
                <c:pt idx="2825">
                  <c:v>41908</c:v>
                </c:pt>
                <c:pt idx="2826">
                  <c:v>41909</c:v>
                </c:pt>
                <c:pt idx="2827">
                  <c:v>41910</c:v>
                </c:pt>
                <c:pt idx="2828">
                  <c:v>41911</c:v>
                </c:pt>
                <c:pt idx="2829">
                  <c:v>41912</c:v>
                </c:pt>
                <c:pt idx="2830">
                  <c:v>41913</c:v>
                </c:pt>
                <c:pt idx="2831">
                  <c:v>41914</c:v>
                </c:pt>
                <c:pt idx="2832">
                  <c:v>41915</c:v>
                </c:pt>
                <c:pt idx="2833">
                  <c:v>41916</c:v>
                </c:pt>
                <c:pt idx="2834">
                  <c:v>41917</c:v>
                </c:pt>
                <c:pt idx="2835">
                  <c:v>41918</c:v>
                </c:pt>
                <c:pt idx="2836">
                  <c:v>41919</c:v>
                </c:pt>
                <c:pt idx="2837">
                  <c:v>41920</c:v>
                </c:pt>
                <c:pt idx="2838">
                  <c:v>41921</c:v>
                </c:pt>
                <c:pt idx="2839">
                  <c:v>41922</c:v>
                </c:pt>
                <c:pt idx="2840">
                  <c:v>41923</c:v>
                </c:pt>
                <c:pt idx="2841">
                  <c:v>41924</c:v>
                </c:pt>
                <c:pt idx="2842">
                  <c:v>41925</c:v>
                </c:pt>
                <c:pt idx="2843">
                  <c:v>41926</c:v>
                </c:pt>
                <c:pt idx="2844">
                  <c:v>41927</c:v>
                </c:pt>
                <c:pt idx="2845">
                  <c:v>41928</c:v>
                </c:pt>
                <c:pt idx="2846">
                  <c:v>41929</c:v>
                </c:pt>
                <c:pt idx="2847">
                  <c:v>41930</c:v>
                </c:pt>
                <c:pt idx="2848">
                  <c:v>41931</c:v>
                </c:pt>
                <c:pt idx="2849">
                  <c:v>41932</c:v>
                </c:pt>
                <c:pt idx="2850">
                  <c:v>41933</c:v>
                </c:pt>
                <c:pt idx="2851">
                  <c:v>41934</c:v>
                </c:pt>
                <c:pt idx="2852">
                  <c:v>41935</c:v>
                </c:pt>
                <c:pt idx="2853">
                  <c:v>41936</c:v>
                </c:pt>
                <c:pt idx="2854">
                  <c:v>41937</c:v>
                </c:pt>
                <c:pt idx="2855">
                  <c:v>41938</c:v>
                </c:pt>
                <c:pt idx="2856">
                  <c:v>41939</c:v>
                </c:pt>
                <c:pt idx="2857">
                  <c:v>41940</c:v>
                </c:pt>
                <c:pt idx="2858">
                  <c:v>41941</c:v>
                </c:pt>
                <c:pt idx="2859">
                  <c:v>41942</c:v>
                </c:pt>
                <c:pt idx="2860">
                  <c:v>41943</c:v>
                </c:pt>
                <c:pt idx="2861">
                  <c:v>41944</c:v>
                </c:pt>
                <c:pt idx="2862">
                  <c:v>41945</c:v>
                </c:pt>
                <c:pt idx="2863">
                  <c:v>41946</c:v>
                </c:pt>
                <c:pt idx="2864">
                  <c:v>41947</c:v>
                </c:pt>
                <c:pt idx="2865">
                  <c:v>41948</c:v>
                </c:pt>
                <c:pt idx="2866">
                  <c:v>41949</c:v>
                </c:pt>
                <c:pt idx="2867">
                  <c:v>41950</c:v>
                </c:pt>
                <c:pt idx="2868">
                  <c:v>41951</c:v>
                </c:pt>
                <c:pt idx="2869">
                  <c:v>41952</c:v>
                </c:pt>
                <c:pt idx="2870">
                  <c:v>41953</c:v>
                </c:pt>
                <c:pt idx="2871">
                  <c:v>41954</c:v>
                </c:pt>
                <c:pt idx="2872">
                  <c:v>41955</c:v>
                </c:pt>
                <c:pt idx="2873">
                  <c:v>41956</c:v>
                </c:pt>
                <c:pt idx="2874">
                  <c:v>41957</c:v>
                </c:pt>
                <c:pt idx="2875">
                  <c:v>41958</c:v>
                </c:pt>
                <c:pt idx="2876">
                  <c:v>41959</c:v>
                </c:pt>
                <c:pt idx="2877">
                  <c:v>41960</c:v>
                </c:pt>
                <c:pt idx="2878">
                  <c:v>41961</c:v>
                </c:pt>
                <c:pt idx="2879">
                  <c:v>41962</c:v>
                </c:pt>
                <c:pt idx="2880">
                  <c:v>41963</c:v>
                </c:pt>
                <c:pt idx="2881">
                  <c:v>41964</c:v>
                </c:pt>
                <c:pt idx="2882">
                  <c:v>41965</c:v>
                </c:pt>
                <c:pt idx="2883">
                  <c:v>41966</c:v>
                </c:pt>
                <c:pt idx="2884">
                  <c:v>41967</c:v>
                </c:pt>
                <c:pt idx="2885">
                  <c:v>41968</c:v>
                </c:pt>
                <c:pt idx="2886">
                  <c:v>41969</c:v>
                </c:pt>
                <c:pt idx="2887">
                  <c:v>41970</c:v>
                </c:pt>
                <c:pt idx="2888">
                  <c:v>41971</c:v>
                </c:pt>
                <c:pt idx="2889">
                  <c:v>41972</c:v>
                </c:pt>
                <c:pt idx="2890">
                  <c:v>41973</c:v>
                </c:pt>
                <c:pt idx="2891">
                  <c:v>41974</c:v>
                </c:pt>
                <c:pt idx="2892">
                  <c:v>41975</c:v>
                </c:pt>
                <c:pt idx="2893">
                  <c:v>41976</c:v>
                </c:pt>
                <c:pt idx="2894">
                  <c:v>41977</c:v>
                </c:pt>
                <c:pt idx="2895">
                  <c:v>41978</c:v>
                </c:pt>
                <c:pt idx="2896">
                  <c:v>41979</c:v>
                </c:pt>
                <c:pt idx="2897">
                  <c:v>41980</c:v>
                </c:pt>
                <c:pt idx="2898">
                  <c:v>41981</c:v>
                </c:pt>
                <c:pt idx="2899">
                  <c:v>41982</c:v>
                </c:pt>
                <c:pt idx="2900">
                  <c:v>41983</c:v>
                </c:pt>
                <c:pt idx="2901">
                  <c:v>41984</c:v>
                </c:pt>
                <c:pt idx="2902">
                  <c:v>41985</c:v>
                </c:pt>
                <c:pt idx="2903">
                  <c:v>41986</c:v>
                </c:pt>
                <c:pt idx="2904">
                  <c:v>41987</c:v>
                </c:pt>
                <c:pt idx="2905">
                  <c:v>41988</c:v>
                </c:pt>
                <c:pt idx="2906">
                  <c:v>41989</c:v>
                </c:pt>
                <c:pt idx="2907">
                  <c:v>41990</c:v>
                </c:pt>
                <c:pt idx="2908">
                  <c:v>41991</c:v>
                </c:pt>
                <c:pt idx="2909">
                  <c:v>41992</c:v>
                </c:pt>
                <c:pt idx="2910">
                  <c:v>41993</c:v>
                </c:pt>
                <c:pt idx="2911">
                  <c:v>41994</c:v>
                </c:pt>
                <c:pt idx="2912">
                  <c:v>41995</c:v>
                </c:pt>
                <c:pt idx="2913">
                  <c:v>41996</c:v>
                </c:pt>
                <c:pt idx="2914">
                  <c:v>41997</c:v>
                </c:pt>
                <c:pt idx="2915">
                  <c:v>41998</c:v>
                </c:pt>
                <c:pt idx="2916">
                  <c:v>41999</c:v>
                </c:pt>
                <c:pt idx="2917">
                  <c:v>42000</c:v>
                </c:pt>
                <c:pt idx="2918">
                  <c:v>42001</c:v>
                </c:pt>
                <c:pt idx="2919">
                  <c:v>42002</c:v>
                </c:pt>
                <c:pt idx="2920">
                  <c:v>42003</c:v>
                </c:pt>
                <c:pt idx="2921">
                  <c:v>42004</c:v>
                </c:pt>
              </c:numCache>
            </c:numRef>
          </c:xVal>
          <c:yVal>
            <c:numRef>
              <c:f>'p204750'!$C$1:$C$2922</c:f>
              <c:numCache>
                <c:formatCode>General</c:formatCode>
                <c:ptCount val="2922"/>
                <c:pt idx="0">
                  <c:v>9.8670000000000009</c:v>
                </c:pt>
                <c:pt idx="1">
                  <c:v>2.7970000000000002</c:v>
                </c:pt>
                <c:pt idx="2">
                  <c:v>0.97399999999999998</c:v>
                </c:pt>
                <c:pt idx="3">
                  <c:v>1.895</c:v>
                </c:pt>
                <c:pt idx="4">
                  <c:v>2.5489999999999999</c:v>
                </c:pt>
                <c:pt idx="5">
                  <c:v>2.742</c:v>
                </c:pt>
                <c:pt idx="6">
                  <c:v>1.5509999999999999</c:v>
                </c:pt>
                <c:pt idx="7">
                  <c:v>3.2490000000000001</c:v>
                </c:pt>
                <c:pt idx="8">
                  <c:v>10.505000000000001</c:v>
                </c:pt>
                <c:pt idx="9">
                  <c:v>7.8E-2</c:v>
                </c:pt>
                <c:pt idx="10">
                  <c:v>1.5169999999999999</c:v>
                </c:pt>
                <c:pt idx="11">
                  <c:v>3.2290000000000001</c:v>
                </c:pt>
                <c:pt idx="12">
                  <c:v>4.8000000000000001E-2</c:v>
                </c:pt>
                <c:pt idx="13">
                  <c:v>0.20599999999999999</c:v>
                </c:pt>
                <c:pt idx="14">
                  <c:v>0</c:v>
                </c:pt>
                <c:pt idx="15">
                  <c:v>2E-3</c:v>
                </c:pt>
                <c:pt idx="16">
                  <c:v>5.6000000000000001E-2</c:v>
                </c:pt>
                <c:pt idx="17">
                  <c:v>1.96</c:v>
                </c:pt>
                <c:pt idx="18">
                  <c:v>57.865000000000002</c:v>
                </c:pt>
                <c:pt idx="19">
                  <c:v>0.33400000000000002</c:v>
                </c:pt>
                <c:pt idx="20">
                  <c:v>4.2709999999999999</c:v>
                </c:pt>
                <c:pt idx="21">
                  <c:v>1.9410000000000001</c:v>
                </c:pt>
                <c:pt idx="22">
                  <c:v>7.3029999999999999</c:v>
                </c:pt>
                <c:pt idx="23">
                  <c:v>4.0250000000000004</c:v>
                </c:pt>
                <c:pt idx="24">
                  <c:v>0.16800000000000001</c:v>
                </c:pt>
                <c:pt idx="25">
                  <c:v>3.5000000000000003E-2</c:v>
                </c:pt>
                <c:pt idx="26">
                  <c:v>3.3450000000000002</c:v>
                </c:pt>
                <c:pt idx="27">
                  <c:v>1.482</c:v>
                </c:pt>
                <c:pt idx="28">
                  <c:v>0.997</c:v>
                </c:pt>
                <c:pt idx="29">
                  <c:v>0</c:v>
                </c:pt>
                <c:pt idx="30">
                  <c:v>8.3000000000000004E-2</c:v>
                </c:pt>
                <c:pt idx="31">
                  <c:v>0.80500000000000005</c:v>
                </c:pt>
                <c:pt idx="32">
                  <c:v>0.24199999999999999</c:v>
                </c:pt>
                <c:pt idx="33">
                  <c:v>0.747</c:v>
                </c:pt>
                <c:pt idx="34">
                  <c:v>6.2E-2</c:v>
                </c:pt>
                <c:pt idx="35">
                  <c:v>5.8630000000000004</c:v>
                </c:pt>
                <c:pt idx="36">
                  <c:v>9.0839999999999996</c:v>
                </c:pt>
                <c:pt idx="37">
                  <c:v>0.159</c:v>
                </c:pt>
                <c:pt idx="38">
                  <c:v>2.0129999999999999</c:v>
                </c:pt>
                <c:pt idx="39">
                  <c:v>1.9319999999999999</c:v>
                </c:pt>
                <c:pt idx="40">
                  <c:v>4.0000000000000001E-3</c:v>
                </c:pt>
                <c:pt idx="41">
                  <c:v>7.7809999999999997</c:v>
                </c:pt>
                <c:pt idx="42">
                  <c:v>8.1660000000000004</c:v>
                </c:pt>
                <c:pt idx="43">
                  <c:v>5.7770000000000001</c:v>
                </c:pt>
                <c:pt idx="44">
                  <c:v>0.59799999999999998</c:v>
                </c:pt>
                <c:pt idx="45">
                  <c:v>7.4109999999999996</c:v>
                </c:pt>
                <c:pt idx="46">
                  <c:v>3.0000000000000001E-3</c:v>
                </c:pt>
                <c:pt idx="47">
                  <c:v>1E-3</c:v>
                </c:pt>
                <c:pt idx="48">
                  <c:v>6.0000000000000001E-3</c:v>
                </c:pt>
                <c:pt idx="49">
                  <c:v>8.9999999999999993E-3</c:v>
                </c:pt>
                <c:pt idx="50">
                  <c:v>0</c:v>
                </c:pt>
                <c:pt idx="51">
                  <c:v>1E-3</c:v>
                </c:pt>
                <c:pt idx="52">
                  <c:v>0.14000000000000001</c:v>
                </c:pt>
                <c:pt idx="53">
                  <c:v>0</c:v>
                </c:pt>
                <c:pt idx="54">
                  <c:v>0.224</c:v>
                </c:pt>
                <c:pt idx="55">
                  <c:v>2.27</c:v>
                </c:pt>
                <c:pt idx="56">
                  <c:v>10.154</c:v>
                </c:pt>
                <c:pt idx="57">
                  <c:v>11.08</c:v>
                </c:pt>
                <c:pt idx="58">
                  <c:v>9.6289999999999996</c:v>
                </c:pt>
                <c:pt idx="59">
                  <c:v>14.417</c:v>
                </c:pt>
                <c:pt idx="60">
                  <c:v>6.1779999999999999</c:v>
                </c:pt>
                <c:pt idx="61">
                  <c:v>17.597000000000001</c:v>
                </c:pt>
                <c:pt idx="62">
                  <c:v>6.0999999999999999E-2</c:v>
                </c:pt>
                <c:pt idx="63">
                  <c:v>0.55500000000000005</c:v>
                </c:pt>
                <c:pt idx="64">
                  <c:v>0</c:v>
                </c:pt>
                <c:pt idx="65">
                  <c:v>0.308</c:v>
                </c:pt>
                <c:pt idx="66">
                  <c:v>4.4459999999999997</c:v>
                </c:pt>
                <c:pt idx="67">
                  <c:v>0</c:v>
                </c:pt>
                <c:pt idx="68">
                  <c:v>2.734</c:v>
                </c:pt>
                <c:pt idx="69">
                  <c:v>0</c:v>
                </c:pt>
                <c:pt idx="70">
                  <c:v>0</c:v>
                </c:pt>
                <c:pt idx="71">
                  <c:v>0</c:v>
                </c:pt>
                <c:pt idx="72">
                  <c:v>0</c:v>
                </c:pt>
                <c:pt idx="73">
                  <c:v>1E-3</c:v>
                </c:pt>
                <c:pt idx="74">
                  <c:v>0</c:v>
                </c:pt>
                <c:pt idx="75">
                  <c:v>0.16</c:v>
                </c:pt>
                <c:pt idx="76">
                  <c:v>6.1539999999999999</c:v>
                </c:pt>
                <c:pt idx="77">
                  <c:v>5.15</c:v>
                </c:pt>
                <c:pt idx="78">
                  <c:v>9.0820000000000007</c:v>
                </c:pt>
                <c:pt idx="79">
                  <c:v>1.3879999999999999</c:v>
                </c:pt>
                <c:pt idx="80">
                  <c:v>0.25900000000000001</c:v>
                </c:pt>
                <c:pt idx="81">
                  <c:v>3.508</c:v>
                </c:pt>
                <c:pt idx="82">
                  <c:v>3.339</c:v>
                </c:pt>
                <c:pt idx="83">
                  <c:v>3.6999999999999998E-2</c:v>
                </c:pt>
                <c:pt idx="84">
                  <c:v>0</c:v>
                </c:pt>
                <c:pt idx="85">
                  <c:v>0</c:v>
                </c:pt>
                <c:pt idx="86">
                  <c:v>5.0000000000000001E-3</c:v>
                </c:pt>
                <c:pt idx="87">
                  <c:v>1.4999999999999999E-2</c:v>
                </c:pt>
                <c:pt idx="88">
                  <c:v>0.14299999999999999</c:v>
                </c:pt>
                <c:pt idx="89">
                  <c:v>0.38500000000000001</c:v>
                </c:pt>
                <c:pt idx="90">
                  <c:v>3.5999999999999997E-2</c:v>
                </c:pt>
                <c:pt idx="91">
                  <c:v>0.504</c:v>
                </c:pt>
                <c:pt idx="92">
                  <c:v>1.806</c:v>
                </c:pt>
                <c:pt idx="93">
                  <c:v>0.09</c:v>
                </c:pt>
                <c:pt idx="94">
                  <c:v>0</c:v>
                </c:pt>
                <c:pt idx="95">
                  <c:v>0</c:v>
                </c:pt>
                <c:pt idx="96">
                  <c:v>5.0000000000000001E-3</c:v>
                </c:pt>
                <c:pt idx="97">
                  <c:v>0</c:v>
                </c:pt>
                <c:pt idx="98">
                  <c:v>0</c:v>
                </c:pt>
                <c:pt idx="99">
                  <c:v>4.0000000000000001E-3</c:v>
                </c:pt>
                <c:pt idx="100">
                  <c:v>0</c:v>
                </c:pt>
                <c:pt idx="101">
                  <c:v>2.1000000000000001E-2</c:v>
                </c:pt>
                <c:pt idx="102">
                  <c:v>2E-3</c:v>
                </c:pt>
                <c:pt idx="103">
                  <c:v>0</c:v>
                </c:pt>
                <c:pt idx="104">
                  <c:v>0</c:v>
                </c:pt>
                <c:pt idx="105">
                  <c:v>0</c:v>
                </c:pt>
                <c:pt idx="106">
                  <c:v>0</c:v>
                </c:pt>
                <c:pt idx="107">
                  <c:v>0.878</c:v>
                </c:pt>
                <c:pt idx="108">
                  <c:v>1E-3</c:v>
                </c:pt>
                <c:pt idx="109">
                  <c:v>0</c:v>
                </c:pt>
                <c:pt idx="110">
                  <c:v>2E-3</c:v>
                </c:pt>
                <c:pt idx="111">
                  <c:v>0</c:v>
                </c:pt>
                <c:pt idx="112">
                  <c:v>2E-3</c:v>
                </c:pt>
                <c:pt idx="113">
                  <c:v>4.1210000000000004</c:v>
                </c:pt>
                <c:pt idx="114">
                  <c:v>0</c:v>
                </c:pt>
                <c:pt idx="115">
                  <c:v>0</c:v>
                </c:pt>
                <c:pt idx="116">
                  <c:v>0</c:v>
                </c:pt>
                <c:pt idx="117">
                  <c:v>0</c:v>
                </c:pt>
                <c:pt idx="118">
                  <c:v>0.308</c:v>
                </c:pt>
                <c:pt idx="119">
                  <c:v>0.5</c:v>
                </c:pt>
                <c:pt idx="120">
                  <c:v>0</c:v>
                </c:pt>
                <c:pt idx="121">
                  <c:v>0</c:v>
                </c:pt>
                <c:pt idx="122">
                  <c:v>8.1000000000000003E-2</c:v>
                </c:pt>
                <c:pt idx="123">
                  <c:v>0.63100000000000001</c:v>
                </c:pt>
                <c:pt idx="124">
                  <c:v>6.2320000000000002</c:v>
                </c:pt>
                <c:pt idx="125">
                  <c:v>14.569000000000001</c:v>
                </c:pt>
                <c:pt idx="126">
                  <c:v>0.24</c:v>
                </c:pt>
                <c:pt idx="127">
                  <c:v>29.381</c:v>
                </c:pt>
                <c:pt idx="128">
                  <c:v>48.84</c:v>
                </c:pt>
                <c:pt idx="129">
                  <c:v>0.3</c:v>
                </c:pt>
                <c:pt idx="130">
                  <c:v>1.5249999999999999</c:v>
                </c:pt>
                <c:pt idx="131">
                  <c:v>0.34100000000000003</c:v>
                </c:pt>
                <c:pt idx="132">
                  <c:v>2E-3</c:v>
                </c:pt>
                <c:pt idx="133">
                  <c:v>0</c:v>
                </c:pt>
                <c:pt idx="134">
                  <c:v>17.242999999999999</c:v>
                </c:pt>
                <c:pt idx="135">
                  <c:v>0.221</c:v>
                </c:pt>
                <c:pt idx="136">
                  <c:v>10.45</c:v>
                </c:pt>
                <c:pt idx="137">
                  <c:v>2E-3</c:v>
                </c:pt>
                <c:pt idx="138">
                  <c:v>0</c:v>
                </c:pt>
                <c:pt idx="139">
                  <c:v>3.0000000000000001E-3</c:v>
                </c:pt>
                <c:pt idx="140">
                  <c:v>0</c:v>
                </c:pt>
                <c:pt idx="141">
                  <c:v>0.79100000000000004</c:v>
                </c:pt>
                <c:pt idx="142">
                  <c:v>4.0419999999999998</c:v>
                </c:pt>
                <c:pt idx="143">
                  <c:v>0</c:v>
                </c:pt>
                <c:pt idx="144">
                  <c:v>5.3109999999999999</c:v>
                </c:pt>
                <c:pt idx="145">
                  <c:v>3.347</c:v>
                </c:pt>
                <c:pt idx="146">
                  <c:v>0</c:v>
                </c:pt>
                <c:pt idx="147">
                  <c:v>6.2960000000000003</c:v>
                </c:pt>
                <c:pt idx="148">
                  <c:v>19.675999999999998</c:v>
                </c:pt>
                <c:pt idx="149">
                  <c:v>6.4379999999999997</c:v>
                </c:pt>
                <c:pt idx="150">
                  <c:v>1E-3</c:v>
                </c:pt>
                <c:pt idx="151">
                  <c:v>25.335999999999999</c:v>
                </c:pt>
                <c:pt idx="152">
                  <c:v>6.266</c:v>
                </c:pt>
                <c:pt idx="153">
                  <c:v>0.28799999999999998</c:v>
                </c:pt>
                <c:pt idx="154">
                  <c:v>0</c:v>
                </c:pt>
                <c:pt idx="155">
                  <c:v>0.26100000000000001</c:v>
                </c:pt>
                <c:pt idx="156">
                  <c:v>3.0000000000000001E-3</c:v>
                </c:pt>
                <c:pt idx="157">
                  <c:v>2E-3</c:v>
                </c:pt>
                <c:pt idx="158">
                  <c:v>0</c:v>
                </c:pt>
                <c:pt idx="159">
                  <c:v>0</c:v>
                </c:pt>
                <c:pt idx="160">
                  <c:v>11.881</c:v>
                </c:pt>
                <c:pt idx="161">
                  <c:v>1.139</c:v>
                </c:pt>
                <c:pt idx="162">
                  <c:v>10.047000000000001</c:v>
                </c:pt>
                <c:pt idx="163">
                  <c:v>4.0910000000000002</c:v>
                </c:pt>
                <c:pt idx="164">
                  <c:v>0</c:v>
                </c:pt>
                <c:pt idx="165">
                  <c:v>6.9119999999999999</c:v>
                </c:pt>
                <c:pt idx="166">
                  <c:v>0.73899999999999999</c:v>
                </c:pt>
                <c:pt idx="167">
                  <c:v>1E-3</c:v>
                </c:pt>
                <c:pt idx="168">
                  <c:v>0.877</c:v>
                </c:pt>
                <c:pt idx="169">
                  <c:v>4.0000000000000001E-3</c:v>
                </c:pt>
                <c:pt idx="170">
                  <c:v>14.601000000000001</c:v>
                </c:pt>
                <c:pt idx="171">
                  <c:v>3.2709999999999999</c:v>
                </c:pt>
                <c:pt idx="172">
                  <c:v>9.5329999999999995</c:v>
                </c:pt>
                <c:pt idx="173">
                  <c:v>0.03</c:v>
                </c:pt>
                <c:pt idx="174">
                  <c:v>0.11899999999999999</c:v>
                </c:pt>
                <c:pt idx="175">
                  <c:v>20.094000000000001</c:v>
                </c:pt>
                <c:pt idx="176">
                  <c:v>6.2960000000000003</c:v>
                </c:pt>
                <c:pt idx="177">
                  <c:v>0.88100000000000001</c:v>
                </c:pt>
                <c:pt idx="178">
                  <c:v>0.54700000000000004</c:v>
                </c:pt>
                <c:pt idx="179">
                  <c:v>2.0379999999999998</c:v>
                </c:pt>
                <c:pt idx="180">
                  <c:v>0.81699999999999995</c:v>
                </c:pt>
                <c:pt idx="181">
                  <c:v>2.8000000000000001E-2</c:v>
                </c:pt>
                <c:pt idx="182">
                  <c:v>6.335</c:v>
                </c:pt>
                <c:pt idx="183">
                  <c:v>10.673</c:v>
                </c:pt>
                <c:pt idx="184">
                  <c:v>11.04</c:v>
                </c:pt>
                <c:pt idx="185">
                  <c:v>7.0549999999999997</c:v>
                </c:pt>
                <c:pt idx="186">
                  <c:v>0.629</c:v>
                </c:pt>
                <c:pt idx="187">
                  <c:v>2.1000000000000001E-2</c:v>
                </c:pt>
                <c:pt idx="188">
                  <c:v>1.248</c:v>
                </c:pt>
                <c:pt idx="189">
                  <c:v>22.378</c:v>
                </c:pt>
                <c:pt idx="190">
                  <c:v>9.7929999999999993</c:v>
                </c:pt>
                <c:pt idx="191">
                  <c:v>0.7</c:v>
                </c:pt>
                <c:pt idx="192">
                  <c:v>7.532</c:v>
                </c:pt>
                <c:pt idx="193">
                  <c:v>5.0000000000000001E-3</c:v>
                </c:pt>
                <c:pt idx="194">
                  <c:v>0</c:v>
                </c:pt>
                <c:pt idx="195">
                  <c:v>0</c:v>
                </c:pt>
                <c:pt idx="196">
                  <c:v>0</c:v>
                </c:pt>
                <c:pt idx="197">
                  <c:v>0</c:v>
                </c:pt>
                <c:pt idx="198">
                  <c:v>0.16600000000000001</c:v>
                </c:pt>
                <c:pt idx="199">
                  <c:v>0.20399999999999999</c:v>
                </c:pt>
                <c:pt idx="200">
                  <c:v>7.0469999999999997</c:v>
                </c:pt>
                <c:pt idx="201">
                  <c:v>0</c:v>
                </c:pt>
                <c:pt idx="202">
                  <c:v>0.38400000000000001</c:v>
                </c:pt>
                <c:pt idx="203">
                  <c:v>7.0000000000000001E-3</c:v>
                </c:pt>
                <c:pt idx="204">
                  <c:v>13.753</c:v>
                </c:pt>
                <c:pt idx="205">
                  <c:v>1.7689999999999999</c:v>
                </c:pt>
                <c:pt idx="206">
                  <c:v>0</c:v>
                </c:pt>
                <c:pt idx="207">
                  <c:v>0</c:v>
                </c:pt>
                <c:pt idx="208">
                  <c:v>4.9000000000000002E-2</c:v>
                </c:pt>
                <c:pt idx="209">
                  <c:v>9.3819999999999997</c:v>
                </c:pt>
                <c:pt idx="210">
                  <c:v>14.977</c:v>
                </c:pt>
                <c:pt idx="211">
                  <c:v>0</c:v>
                </c:pt>
                <c:pt idx="212">
                  <c:v>0</c:v>
                </c:pt>
                <c:pt idx="213">
                  <c:v>17.37</c:v>
                </c:pt>
                <c:pt idx="214">
                  <c:v>8.1000000000000003E-2</c:v>
                </c:pt>
                <c:pt idx="215">
                  <c:v>0.02</c:v>
                </c:pt>
                <c:pt idx="216">
                  <c:v>0</c:v>
                </c:pt>
                <c:pt idx="217">
                  <c:v>0</c:v>
                </c:pt>
                <c:pt idx="218">
                  <c:v>0</c:v>
                </c:pt>
                <c:pt idx="219">
                  <c:v>1.796</c:v>
                </c:pt>
                <c:pt idx="220">
                  <c:v>2.4809999999999999</c:v>
                </c:pt>
                <c:pt idx="221">
                  <c:v>3.2770000000000001</c:v>
                </c:pt>
                <c:pt idx="222">
                  <c:v>4.8280000000000003</c:v>
                </c:pt>
                <c:pt idx="223">
                  <c:v>1.851</c:v>
                </c:pt>
                <c:pt idx="224">
                  <c:v>0.61899999999999999</c:v>
                </c:pt>
                <c:pt idx="225">
                  <c:v>2E-3</c:v>
                </c:pt>
                <c:pt idx="226">
                  <c:v>0</c:v>
                </c:pt>
                <c:pt idx="227">
                  <c:v>4.6399999999999997</c:v>
                </c:pt>
                <c:pt idx="228">
                  <c:v>4.702</c:v>
                </c:pt>
                <c:pt idx="229">
                  <c:v>1E-3</c:v>
                </c:pt>
                <c:pt idx="230">
                  <c:v>10.050000000000001</c:v>
                </c:pt>
                <c:pt idx="231">
                  <c:v>3.41</c:v>
                </c:pt>
                <c:pt idx="232">
                  <c:v>5.2999999999999999E-2</c:v>
                </c:pt>
                <c:pt idx="233">
                  <c:v>0.27600000000000002</c:v>
                </c:pt>
                <c:pt idx="234">
                  <c:v>1.0880000000000001</c:v>
                </c:pt>
                <c:pt idx="235">
                  <c:v>1.0999999999999999E-2</c:v>
                </c:pt>
                <c:pt idx="236">
                  <c:v>1E-3</c:v>
                </c:pt>
                <c:pt idx="237">
                  <c:v>0</c:v>
                </c:pt>
                <c:pt idx="238">
                  <c:v>0</c:v>
                </c:pt>
                <c:pt idx="239">
                  <c:v>0.504</c:v>
                </c:pt>
                <c:pt idx="240">
                  <c:v>11.824</c:v>
                </c:pt>
                <c:pt idx="241">
                  <c:v>8.7479999999999993</c:v>
                </c:pt>
                <c:pt idx="242">
                  <c:v>0.127</c:v>
                </c:pt>
                <c:pt idx="243">
                  <c:v>8.8089999999999993</c:v>
                </c:pt>
                <c:pt idx="244">
                  <c:v>0</c:v>
                </c:pt>
                <c:pt idx="245">
                  <c:v>6.7930000000000001</c:v>
                </c:pt>
                <c:pt idx="246">
                  <c:v>5.5359999999999996</c:v>
                </c:pt>
                <c:pt idx="247">
                  <c:v>12.193</c:v>
                </c:pt>
                <c:pt idx="248">
                  <c:v>101.282</c:v>
                </c:pt>
                <c:pt idx="249">
                  <c:v>5.9269999999999996</c:v>
                </c:pt>
                <c:pt idx="250">
                  <c:v>4.9980000000000002</c:v>
                </c:pt>
                <c:pt idx="251">
                  <c:v>5.5640000000000001</c:v>
                </c:pt>
                <c:pt idx="252">
                  <c:v>11.358000000000001</c:v>
                </c:pt>
                <c:pt idx="253">
                  <c:v>10.039</c:v>
                </c:pt>
                <c:pt idx="254">
                  <c:v>1.131</c:v>
                </c:pt>
                <c:pt idx="255">
                  <c:v>7.0000000000000001E-3</c:v>
                </c:pt>
                <c:pt idx="256">
                  <c:v>3.2000000000000001E-2</c:v>
                </c:pt>
                <c:pt idx="257">
                  <c:v>7.4999999999999997E-2</c:v>
                </c:pt>
                <c:pt idx="258">
                  <c:v>1E-3</c:v>
                </c:pt>
                <c:pt idx="259">
                  <c:v>0.66200000000000003</c:v>
                </c:pt>
                <c:pt idx="260">
                  <c:v>13.305999999999999</c:v>
                </c:pt>
                <c:pt idx="261">
                  <c:v>5.0000000000000001E-3</c:v>
                </c:pt>
                <c:pt idx="262">
                  <c:v>0</c:v>
                </c:pt>
                <c:pt idx="263">
                  <c:v>0</c:v>
                </c:pt>
                <c:pt idx="264">
                  <c:v>0</c:v>
                </c:pt>
                <c:pt idx="265">
                  <c:v>2E-3</c:v>
                </c:pt>
                <c:pt idx="266">
                  <c:v>0</c:v>
                </c:pt>
                <c:pt idx="267">
                  <c:v>6.7910000000000004</c:v>
                </c:pt>
                <c:pt idx="268">
                  <c:v>3.5219999999999998</c:v>
                </c:pt>
                <c:pt idx="269">
                  <c:v>3.391</c:v>
                </c:pt>
                <c:pt idx="270">
                  <c:v>5.1310000000000002</c:v>
                </c:pt>
                <c:pt idx="271">
                  <c:v>0.433</c:v>
                </c:pt>
                <c:pt idx="272">
                  <c:v>1E-3</c:v>
                </c:pt>
                <c:pt idx="273">
                  <c:v>0</c:v>
                </c:pt>
                <c:pt idx="274">
                  <c:v>0.125</c:v>
                </c:pt>
                <c:pt idx="275">
                  <c:v>1.1599999999999999</c:v>
                </c:pt>
                <c:pt idx="276">
                  <c:v>3.76</c:v>
                </c:pt>
                <c:pt idx="277">
                  <c:v>0.89900000000000002</c:v>
                </c:pt>
                <c:pt idx="278">
                  <c:v>3.0000000000000001E-3</c:v>
                </c:pt>
                <c:pt idx="279">
                  <c:v>0</c:v>
                </c:pt>
                <c:pt idx="280">
                  <c:v>0</c:v>
                </c:pt>
                <c:pt idx="281">
                  <c:v>0</c:v>
                </c:pt>
                <c:pt idx="282">
                  <c:v>5.0000000000000001E-3</c:v>
                </c:pt>
                <c:pt idx="283">
                  <c:v>5.0000000000000001E-3</c:v>
                </c:pt>
                <c:pt idx="284">
                  <c:v>0.23699999999999999</c:v>
                </c:pt>
                <c:pt idx="285">
                  <c:v>0.57999999999999996</c:v>
                </c:pt>
                <c:pt idx="286">
                  <c:v>0</c:v>
                </c:pt>
                <c:pt idx="287">
                  <c:v>1.4999999999999999E-2</c:v>
                </c:pt>
                <c:pt idx="288">
                  <c:v>0</c:v>
                </c:pt>
                <c:pt idx="289">
                  <c:v>8.0000000000000002E-3</c:v>
                </c:pt>
                <c:pt idx="290">
                  <c:v>7.093</c:v>
                </c:pt>
                <c:pt idx="291">
                  <c:v>11.486000000000001</c:v>
                </c:pt>
                <c:pt idx="292">
                  <c:v>6.35</c:v>
                </c:pt>
                <c:pt idx="293">
                  <c:v>4.5229999999999997</c:v>
                </c:pt>
                <c:pt idx="294">
                  <c:v>1.1930000000000001</c:v>
                </c:pt>
                <c:pt idx="295">
                  <c:v>9.7110000000000003</c:v>
                </c:pt>
                <c:pt idx="296">
                  <c:v>1.113</c:v>
                </c:pt>
                <c:pt idx="297">
                  <c:v>0.26500000000000001</c:v>
                </c:pt>
                <c:pt idx="298">
                  <c:v>3.4000000000000002E-2</c:v>
                </c:pt>
                <c:pt idx="299">
                  <c:v>3.6999999999999998E-2</c:v>
                </c:pt>
                <c:pt idx="300">
                  <c:v>6.9000000000000006E-2</c:v>
                </c:pt>
                <c:pt idx="301">
                  <c:v>0</c:v>
                </c:pt>
                <c:pt idx="302">
                  <c:v>2.456</c:v>
                </c:pt>
                <c:pt idx="303">
                  <c:v>7.1999999999999995E-2</c:v>
                </c:pt>
                <c:pt idx="304">
                  <c:v>0</c:v>
                </c:pt>
                <c:pt idx="305">
                  <c:v>0</c:v>
                </c:pt>
                <c:pt idx="306">
                  <c:v>1.236</c:v>
                </c:pt>
                <c:pt idx="307">
                  <c:v>2.9089999999999998</c:v>
                </c:pt>
                <c:pt idx="308">
                  <c:v>0</c:v>
                </c:pt>
                <c:pt idx="309">
                  <c:v>12.244999999999999</c:v>
                </c:pt>
                <c:pt idx="310">
                  <c:v>10.003</c:v>
                </c:pt>
                <c:pt idx="311">
                  <c:v>1.4950000000000001</c:v>
                </c:pt>
                <c:pt idx="312">
                  <c:v>7.54</c:v>
                </c:pt>
                <c:pt idx="313">
                  <c:v>8.2859999999999996</c:v>
                </c:pt>
                <c:pt idx="314">
                  <c:v>24.802</c:v>
                </c:pt>
                <c:pt idx="315">
                  <c:v>5.4980000000000002</c:v>
                </c:pt>
                <c:pt idx="316">
                  <c:v>5.1929999999999996</c:v>
                </c:pt>
                <c:pt idx="317">
                  <c:v>7.4530000000000003</c:v>
                </c:pt>
                <c:pt idx="318">
                  <c:v>2.8050000000000002</c:v>
                </c:pt>
                <c:pt idx="319">
                  <c:v>0.20399999999999999</c:v>
                </c:pt>
                <c:pt idx="320">
                  <c:v>2E-3</c:v>
                </c:pt>
                <c:pt idx="321">
                  <c:v>0.93300000000000005</c:v>
                </c:pt>
                <c:pt idx="322">
                  <c:v>0</c:v>
                </c:pt>
                <c:pt idx="323">
                  <c:v>0</c:v>
                </c:pt>
                <c:pt idx="324">
                  <c:v>0</c:v>
                </c:pt>
                <c:pt idx="325">
                  <c:v>0</c:v>
                </c:pt>
                <c:pt idx="326">
                  <c:v>3.1E-2</c:v>
                </c:pt>
                <c:pt idx="327">
                  <c:v>2.5960000000000001</c:v>
                </c:pt>
                <c:pt idx="328">
                  <c:v>5.641</c:v>
                </c:pt>
                <c:pt idx="329">
                  <c:v>3.41</c:v>
                </c:pt>
                <c:pt idx="330">
                  <c:v>1.4750000000000001</c:v>
                </c:pt>
                <c:pt idx="331">
                  <c:v>0</c:v>
                </c:pt>
                <c:pt idx="332">
                  <c:v>0.01</c:v>
                </c:pt>
                <c:pt idx="333">
                  <c:v>5.7160000000000002</c:v>
                </c:pt>
                <c:pt idx="334">
                  <c:v>2.306</c:v>
                </c:pt>
                <c:pt idx="335">
                  <c:v>2.0790000000000002</c:v>
                </c:pt>
                <c:pt idx="336">
                  <c:v>10.253</c:v>
                </c:pt>
                <c:pt idx="337">
                  <c:v>5.2560000000000002</c:v>
                </c:pt>
                <c:pt idx="338">
                  <c:v>0.82599999999999996</c:v>
                </c:pt>
                <c:pt idx="339">
                  <c:v>5.0449999999999999</c:v>
                </c:pt>
                <c:pt idx="340">
                  <c:v>6.2240000000000002</c:v>
                </c:pt>
                <c:pt idx="341">
                  <c:v>6.5389999999999997</c:v>
                </c:pt>
                <c:pt idx="342">
                  <c:v>2.8479999999999999</c:v>
                </c:pt>
                <c:pt idx="343">
                  <c:v>0.86699999999999999</c:v>
                </c:pt>
                <c:pt idx="344">
                  <c:v>5.008</c:v>
                </c:pt>
                <c:pt idx="345">
                  <c:v>15.074999999999999</c:v>
                </c:pt>
                <c:pt idx="346">
                  <c:v>2.4889999999999999</c:v>
                </c:pt>
                <c:pt idx="347">
                  <c:v>1.419</c:v>
                </c:pt>
                <c:pt idx="348">
                  <c:v>1.214</c:v>
                </c:pt>
                <c:pt idx="349">
                  <c:v>0.72399999999999998</c:v>
                </c:pt>
                <c:pt idx="350">
                  <c:v>0</c:v>
                </c:pt>
                <c:pt idx="351">
                  <c:v>0</c:v>
                </c:pt>
                <c:pt idx="352">
                  <c:v>0</c:v>
                </c:pt>
                <c:pt idx="353">
                  <c:v>0</c:v>
                </c:pt>
                <c:pt idx="354">
                  <c:v>0</c:v>
                </c:pt>
                <c:pt idx="355">
                  <c:v>0</c:v>
                </c:pt>
                <c:pt idx="356">
                  <c:v>0</c:v>
                </c:pt>
                <c:pt idx="357">
                  <c:v>1.0999999999999999E-2</c:v>
                </c:pt>
                <c:pt idx="358">
                  <c:v>0</c:v>
                </c:pt>
                <c:pt idx="359">
                  <c:v>0</c:v>
                </c:pt>
                <c:pt idx="360">
                  <c:v>0.01</c:v>
                </c:pt>
                <c:pt idx="361">
                  <c:v>0</c:v>
                </c:pt>
                <c:pt idx="362">
                  <c:v>0</c:v>
                </c:pt>
                <c:pt idx="363">
                  <c:v>3.3740000000000001</c:v>
                </c:pt>
                <c:pt idx="364">
                  <c:v>4.0430000000000001</c:v>
                </c:pt>
                <c:pt idx="365">
                  <c:v>0.377</c:v>
                </c:pt>
                <c:pt idx="366">
                  <c:v>0</c:v>
                </c:pt>
                <c:pt idx="367">
                  <c:v>0</c:v>
                </c:pt>
                <c:pt idx="368">
                  <c:v>0</c:v>
                </c:pt>
                <c:pt idx="369">
                  <c:v>0.224</c:v>
                </c:pt>
                <c:pt idx="370">
                  <c:v>3.7160000000000002</c:v>
                </c:pt>
                <c:pt idx="371">
                  <c:v>11.978999999999999</c:v>
                </c:pt>
                <c:pt idx="372">
                  <c:v>0</c:v>
                </c:pt>
                <c:pt idx="373">
                  <c:v>1.048</c:v>
                </c:pt>
                <c:pt idx="374">
                  <c:v>0.63200000000000001</c:v>
                </c:pt>
                <c:pt idx="375">
                  <c:v>0</c:v>
                </c:pt>
                <c:pt idx="376">
                  <c:v>0.53100000000000003</c:v>
                </c:pt>
                <c:pt idx="377">
                  <c:v>2.7E-2</c:v>
                </c:pt>
                <c:pt idx="378">
                  <c:v>0</c:v>
                </c:pt>
                <c:pt idx="379">
                  <c:v>0</c:v>
                </c:pt>
                <c:pt idx="380">
                  <c:v>0.26600000000000001</c:v>
                </c:pt>
                <c:pt idx="381">
                  <c:v>3.8010000000000002</c:v>
                </c:pt>
                <c:pt idx="382">
                  <c:v>4.3979999999999997</c:v>
                </c:pt>
                <c:pt idx="383">
                  <c:v>6.524</c:v>
                </c:pt>
                <c:pt idx="384">
                  <c:v>0.10299999999999999</c:v>
                </c:pt>
                <c:pt idx="385">
                  <c:v>0</c:v>
                </c:pt>
                <c:pt idx="386">
                  <c:v>9.6140000000000008</c:v>
                </c:pt>
                <c:pt idx="387">
                  <c:v>0.88500000000000001</c:v>
                </c:pt>
                <c:pt idx="388">
                  <c:v>7.0000000000000001E-3</c:v>
                </c:pt>
                <c:pt idx="389">
                  <c:v>3.524</c:v>
                </c:pt>
                <c:pt idx="390">
                  <c:v>0</c:v>
                </c:pt>
                <c:pt idx="391">
                  <c:v>6.3140000000000001</c:v>
                </c:pt>
                <c:pt idx="392">
                  <c:v>0.54600000000000004</c:v>
                </c:pt>
                <c:pt idx="393">
                  <c:v>1.4E-2</c:v>
                </c:pt>
                <c:pt idx="394">
                  <c:v>0.83599999999999997</c:v>
                </c:pt>
                <c:pt idx="395">
                  <c:v>2.9470000000000001</c:v>
                </c:pt>
                <c:pt idx="396">
                  <c:v>4.9000000000000002E-2</c:v>
                </c:pt>
                <c:pt idx="397">
                  <c:v>2.96</c:v>
                </c:pt>
                <c:pt idx="398">
                  <c:v>1.4E-2</c:v>
                </c:pt>
                <c:pt idx="399">
                  <c:v>0.19500000000000001</c:v>
                </c:pt>
                <c:pt idx="400">
                  <c:v>1.042</c:v>
                </c:pt>
                <c:pt idx="401">
                  <c:v>3.5030000000000001</c:v>
                </c:pt>
                <c:pt idx="402">
                  <c:v>2.145</c:v>
                </c:pt>
                <c:pt idx="403">
                  <c:v>0</c:v>
                </c:pt>
                <c:pt idx="404">
                  <c:v>0</c:v>
                </c:pt>
                <c:pt idx="405">
                  <c:v>0</c:v>
                </c:pt>
                <c:pt idx="406">
                  <c:v>0</c:v>
                </c:pt>
                <c:pt idx="407">
                  <c:v>0</c:v>
                </c:pt>
                <c:pt idx="408">
                  <c:v>0</c:v>
                </c:pt>
                <c:pt idx="409">
                  <c:v>0</c:v>
                </c:pt>
                <c:pt idx="410">
                  <c:v>0.97199999999999998</c:v>
                </c:pt>
                <c:pt idx="411">
                  <c:v>0.01</c:v>
                </c:pt>
                <c:pt idx="412">
                  <c:v>0</c:v>
                </c:pt>
                <c:pt idx="413">
                  <c:v>0</c:v>
                </c:pt>
                <c:pt idx="414">
                  <c:v>2.8000000000000001E-2</c:v>
                </c:pt>
                <c:pt idx="415">
                  <c:v>4.3999999999999997E-2</c:v>
                </c:pt>
                <c:pt idx="416">
                  <c:v>0.89100000000000001</c:v>
                </c:pt>
                <c:pt idx="417">
                  <c:v>1.7589999999999999</c:v>
                </c:pt>
                <c:pt idx="418">
                  <c:v>0.88500000000000001</c:v>
                </c:pt>
                <c:pt idx="419">
                  <c:v>0</c:v>
                </c:pt>
                <c:pt idx="420">
                  <c:v>0</c:v>
                </c:pt>
                <c:pt idx="421">
                  <c:v>0</c:v>
                </c:pt>
                <c:pt idx="422">
                  <c:v>3.5640000000000001</c:v>
                </c:pt>
                <c:pt idx="423">
                  <c:v>0.189</c:v>
                </c:pt>
                <c:pt idx="424">
                  <c:v>15.669</c:v>
                </c:pt>
                <c:pt idx="425">
                  <c:v>16.228000000000002</c:v>
                </c:pt>
                <c:pt idx="426">
                  <c:v>2.9630000000000001</c:v>
                </c:pt>
                <c:pt idx="427">
                  <c:v>4.3319999999999999</c:v>
                </c:pt>
                <c:pt idx="428">
                  <c:v>1.0860000000000001</c:v>
                </c:pt>
                <c:pt idx="429">
                  <c:v>2.226</c:v>
                </c:pt>
                <c:pt idx="430">
                  <c:v>0</c:v>
                </c:pt>
                <c:pt idx="431">
                  <c:v>0</c:v>
                </c:pt>
                <c:pt idx="432">
                  <c:v>1.5620000000000001</c:v>
                </c:pt>
                <c:pt idx="433">
                  <c:v>0</c:v>
                </c:pt>
                <c:pt idx="434">
                  <c:v>0</c:v>
                </c:pt>
                <c:pt idx="435">
                  <c:v>2.6930000000000001</c:v>
                </c:pt>
                <c:pt idx="436">
                  <c:v>20.962</c:v>
                </c:pt>
                <c:pt idx="437">
                  <c:v>4.92</c:v>
                </c:pt>
                <c:pt idx="438">
                  <c:v>39.279000000000003</c:v>
                </c:pt>
                <c:pt idx="439">
                  <c:v>4.2030000000000003</c:v>
                </c:pt>
                <c:pt idx="440">
                  <c:v>3.3420000000000001</c:v>
                </c:pt>
                <c:pt idx="441">
                  <c:v>7.0839999999999996</c:v>
                </c:pt>
                <c:pt idx="442">
                  <c:v>1.742</c:v>
                </c:pt>
                <c:pt idx="443">
                  <c:v>4.0259999999999998</c:v>
                </c:pt>
                <c:pt idx="444">
                  <c:v>2.8780000000000001</c:v>
                </c:pt>
                <c:pt idx="445">
                  <c:v>9.0310000000000006</c:v>
                </c:pt>
                <c:pt idx="446">
                  <c:v>5.6000000000000001E-2</c:v>
                </c:pt>
                <c:pt idx="447">
                  <c:v>2.5649999999999999</c:v>
                </c:pt>
                <c:pt idx="448">
                  <c:v>0.61099999999999999</c:v>
                </c:pt>
                <c:pt idx="449">
                  <c:v>3.9159999999999999</c:v>
                </c:pt>
                <c:pt idx="450">
                  <c:v>2.1880000000000002</c:v>
                </c:pt>
                <c:pt idx="451">
                  <c:v>3.149</c:v>
                </c:pt>
                <c:pt idx="452">
                  <c:v>1.554</c:v>
                </c:pt>
                <c:pt idx="453">
                  <c:v>0.91600000000000004</c:v>
                </c:pt>
                <c:pt idx="454">
                  <c:v>0.02</c:v>
                </c:pt>
                <c:pt idx="455">
                  <c:v>8.9999999999999993E-3</c:v>
                </c:pt>
                <c:pt idx="456">
                  <c:v>0.55000000000000004</c:v>
                </c:pt>
                <c:pt idx="457">
                  <c:v>22.593</c:v>
                </c:pt>
                <c:pt idx="458">
                  <c:v>11.483000000000001</c:v>
                </c:pt>
                <c:pt idx="459">
                  <c:v>0.59399999999999997</c:v>
                </c:pt>
                <c:pt idx="460">
                  <c:v>1.9E-2</c:v>
                </c:pt>
                <c:pt idx="461">
                  <c:v>1.0549999999999999</c:v>
                </c:pt>
                <c:pt idx="462">
                  <c:v>5.6470000000000002</c:v>
                </c:pt>
                <c:pt idx="463">
                  <c:v>0</c:v>
                </c:pt>
                <c:pt idx="464">
                  <c:v>0.20899999999999999</c:v>
                </c:pt>
                <c:pt idx="465">
                  <c:v>0.01</c:v>
                </c:pt>
                <c:pt idx="466">
                  <c:v>0.36599999999999999</c:v>
                </c:pt>
                <c:pt idx="467">
                  <c:v>0.92400000000000004</c:v>
                </c:pt>
                <c:pt idx="468">
                  <c:v>0.71699999999999997</c:v>
                </c:pt>
                <c:pt idx="469">
                  <c:v>3.5510000000000002</c:v>
                </c:pt>
                <c:pt idx="470">
                  <c:v>6.9029999999999996</c:v>
                </c:pt>
                <c:pt idx="471">
                  <c:v>0.217</c:v>
                </c:pt>
                <c:pt idx="472">
                  <c:v>0.79700000000000004</c:v>
                </c:pt>
                <c:pt idx="473">
                  <c:v>3.5999999999999997E-2</c:v>
                </c:pt>
                <c:pt idx="474">
                  <c:v>3.9340000000000002</c:v>
                </c:pt>
                <c:pt idx="475">
                  <c:v>0</c:v>
                </c:pt>
                <c:pt idx="476">
                  <c:v>15.442</c:v>
                </c:pt>
                <c:pt idx="477">
                  <c:v>15.742000000000001</c:v>
                </c:pt>
                <c:pt idx="478">
                  <c:v>10.099</c:v>
                </c:pt>
                <c:pt idx="479">
                  <c:v>0.40500000000000003</c:v>
                </c:pt>
                <c:pt idx="480">
                  <c:v>14.131</c:v>
                </c:pt>
                <c:pt idx="481">
                  <c:v>0.23799999999999999</c:v>
                </c:pt>
                <c:pt idx="482">
                  <c:v>0</c:v>
                </c:pt>
                <c:pt idx="483">
                  <c:v>1.1579999999999999</c:v>
                </c:pt>
                <c:pt idx="484">
                  <c:v>12.569000000000001</c:v>
                </c:pt>
                <c:pt idx="485">
                  <c:v>1.2430000000000001</c:v>
                </c:pt>
                <c:pt idx="486">
                  <c:v>0.55400000000000005</c:v>
                </c:pt>
                <c:pt idx="487">
                  <c:v>5.0839999999999996</c:v>
                </c:pt>
                <c:pt idx="488">
                  <c:v>3.2000000000000001E-2</c:v>
                </c:pt>
                <c:pt idx="489">
                  <c:v>1.379</c:v>
                </c:pt>
                <c:pt idx="490">
                  <c:v>4.7290000000000001</c:v>
                </c:pt>
                <c:pt idx="491">
                  <c:v>4.74</c:v>
                </c:pt>
                <c:pt idx="492">
                  <c:v>0</c:v>
                </c:pt>
                <c:pt idx="493">
                  <c:v>0</c:v>
                </c:pt>
                <c:pt idx="494">
                  <c:v>0</c:v>
                </c:pt>
                <c:pt idx="495">
                  <c:v>0</c:v>
                </c:pt>
                <c:pt idx="496">
                  <c:v>0</c:v>
                </c:pt>
                <c:pt idx="497">
                  <c:v>0</c:v>
                </c:pt>
                <c:pt idx="498">
                  <c:v>0</c:v>
                </c:pt>
                <c:pt idx="499">
                  <c:v>0</c:v>
                </c:pt>
                <c:pt idx="500">
                  <c:v>0.78600000000000003</c:v>
                </c:pt>
                <c:pt idx="501">
                  <c:v>3.012</c:v>
                </c:pt>
                <c:pt idx="502">
                  <c:v>0.38800000000000001</c:v>
                </c:pt>
                <c:pt idx="503">
                  <c:v>9.7420000000000009</c:v>
                </c:pt>
                <c:pt idx="504">
                  <c:v>11.183</c:v>
                </c:pt>
                <c:pt idx="505">
                  <c:v>16.523</c:v>
                </c:pt>
                <c:pt idx="506">
                  <c:v>1.0629999999999999</c:v>
                </c:pt>
                <c:pt idx="507">
                  <c:v>8.0000000000000002E-3</c:v>
                </c:pt>
                <c:pt idx="508">
                  <c:v>0.215</c:v>
                </c:pt>
                <c:pt idx="509">
                  <c:v>0.125</c:v>
                </c:pt>
                <c:pt idx="510">
                  <c:v>0.88800000000000001</c:v>
                </c:pt>
                <c:pt idx="511">
                  <c:v>1E-3</c:v>
                </c:pt>
                <c:pt idx="512">
                  <c:v>5.0000000000000001E-3</c:v>
                </c:pt>
                <c:pt idx="513">
                  <c:v>0</c:v>
                </c:pt>
                <c:pt idx="514">
                  <c:v>0</c:v>
                </c:pt>
                <c:pt idx="515">
                  <c:v>0.439</c:v>
                </c:pt>
                <c:pt idx="516">
                  <c:v>0</c:v>
                </c:pt>
                <c:pt idx="517">
                  <c:v>0</c:v>
                </c:pt>
                <c:pt idx="518">
                  <c:v>8.0000000000000002E-3</c:v>
                </c:pt>
                <c:pt idx="519">
                  <c:v>3.2559999999999998</c:v>
                </c:pt>
                <c:pt idx="520">
                  <c:v>12.403</c:v>
                </c:pt>
                <c:pt idx="521">
                  <c:v>1.732</c:v>
                </c:pt>
                <c:pt idx="522">
                  <c:v>15.382</c:v>
                </c:pt>
                <c:pt idx="523">
                  <c:v>7.4690000000000003</c:v>
                </c:pt>
                <c:pt idx="524">
                  <c:v>13.903</c:v>
                </c:pt>
                <c:pt idx="525">
                  <c:v>0.86599999999999999</c:v>
                </c:pt>
                <c:pt idx="526">
                  <c:v>0.63</c:v>
                </c:pt>
                <c:pt idx="527">
                  <c:v>7.6920000000000002</c:v>
                </c:pt>
                <c:pt idx="528">
                  <c:v>3.9E-2</c:v>
                </c:pt>
                <c:pt idx="529">
                  <c:v>8.0640000000000001</c:v>
                </c:pt>
                <c:pt idx="530">
                  <c:v>3.2000000000000001E-2</c:v>
                </c:pt>
                <c:pt idx="531">
                  <c:v>0.69699999999999995</c:v>
                </c:pt>
                <c:pt idx="532">
                  <c:v>3.8519999999999999</c:v>
                </c:pt>
                <c:pt idx="533">
                  <c:v>3.0910000000000002</c:v>
                </c:pt>
                <c:pt idx="534">
                  <c:v>0.503</c:v>
                </c:pt>
                <c:pt idx="535">
                  <c:v>4.9000000000000002E-2</c:v>
                </c:pt>
                <c:pt idx="536">
                  <c:v>0.25600000000000001</c:v>
                </c:pt>
                <c:pt idx="537">
                  <c:v>0</c:v>
                </c:pt>
                <c:pt idx="538">
                  <c:v>0.129</c:v>
                </c:pt>
                <c:pt idx="539">
                  <c:v>9.0709999999999997</c:v>
                </c:pt>
                <c:pt idx="540">
                  <c:v>0.41899999999999998</c:v>
                </c:pt>
                <c:pt idx="541">
                  <c:v>4.306</c:v>
                </c:pt>
                <c:pt idx="542">
                  <c:v>1.669</c:v>
                </c:pt>
                <c:pt idx="543">
                  <c:v>1.093</c:v>
                </c:pt>
                <c:pt idx="544">
                  <c:v>0.1</c:v>
                </c:pt>
                <c:pt idx="545">
                  <c:v>3.0000000000000001E-3</c:v>
                </c:pt>
                <c:pt idx="546">
                  <c:v>3.1190000000000002</c:v>
                </c:pt>
                <c:pt idx="547">
                  <c:v>7.0000000000000001E-3</c:v>
                </c:pt>
                <c:pt idx="548">
                  <c:v>0.28899999999999998</c:v>
                </c:pt>
                <c:pt idx="549">
                  <c:v>15.311999999999999</c:v>
                </c:pt>
                <c:pt idx="550">
                  <c:v>1.792</c:v>
                </c:pt>
                <c:pt idx="551">
                  <c:v>0</c:v>
                </c:pt>
                <c:pt idx="552">
                  <c:v>13.483000000000001</c:v>
                </c:pt>
                <c:pt idx="553">
                  <c:v>10.73</c:v>
                </c:pt>
                <c:pt idx="554">
                  <c:v>1.5840000000000001</c:v>
                </c:pt>
                <c:pt idx="555">
                  <c:v>3.4820000000000002</c:v>
                </c:pt>
                <c:pt idx="556">
                  <c:v>0.45100000000000001</c:v>
                </c:pt>
                <c:pt idx="557">
                  <c:v>1.7390000000000001</c:v>
                </c:pt>
                <c:pt idx="558">
                  <c:v>23.068000000000001</c:v>
                </c:pt>
                <c:pt idx="559">
                  <c:v>1.6859999999999999</c:v>
                </c:pt>
                <c:pt idx="560">
                  <c:v>5.8550000000000004</c:v>
                </c:pt>
                <c:pt idx="561">
                  <c:v>0</c:v>
                </c:pt>
                <c:pt idx="562">
                  <c:v>1.696</c:v>
                </c:pt>
                <c:pt idx="563">
                  <c:v>10.384</c:v>
                </c:pt>
                <c:pt idx="564">
                  <c:v>0.70899999999999996</c:v>
                </c:pt>
                <c:pt idx="565">
                  <c:v>1.3029999999999999</c:v>
                </c:pt>
                <c:pt idx="566">
                  <c:v>8.8339999999999996</c:v>
                </c:pt>
                <c:pt idx="567">
                  <c:v>1.4019999999999999</c:v>
                </c:pt>
                <c:pt idx="568">
                  <c:v>12.657</c:v>
                </c:pt>
                <c:pt idx="569">
                  <c:v>2.7090000000000001</c:v>
                </c:pt>
                <c:pt idx="570">
                  <c:v>3.0430000000000001</c:v>
                </c:pt>
                <c:pt idx="571">
                  <c:v>4.3680000000000003</c:v>
                </c:pt>
                <c:pt idx="572">
                  <c:v>2.887</c:v>
                </c:pt>
                <c:pt idx="573">
                  <c:v>5.7750000000000004</c:v>
                </c:pt>
                <c:pt idx="574">
                  <c:v>0</c:v>
                </c:pt>
                <c:pt idx="575">
                  <c:v>1.8979999999999999</c:v>
                </c:pt>
                <c:pt idx="576">
                  <c:v>0.10199999999999999</c:v>
                </c:pt>
                <c:pt idx="577">
                  <c:v>1.9E-2</c:v>
                </c:pt>
                <c:pt idx="578">
                  <c:v>8.1</c:v>
                </c:pt>
                <c:pt idx="579">
                  <c:v>5.782</c:v>
                </c:pt>
                <c:pt idx="580">
                  <c:v>0.20699999999999999</c:v>
                </c:pt>
                <c:pt idx="581">
                  <c:v>0.54400000000000004</c:v>
                </c:pt>
                <c:pt idx="582">
                  <c:v>5.7370000000000001</c:v>
                </c:pt>
                <c:pt idx="583">
                  <c:v>3.0000000000000001E-3</c:v>
                </c:pt>
                <c:pt idx="584">
                  <c:v>6.5049999999999999</c:v>
                </c:pt>
                <c:pt idx="585">
                  <c:v>5.9109999999999996</c:v>
                </c:pt>
                <c:pt idx="586">
                  <c:v>0.186</c:v>
                </c:pt>
                <c:pt idx="587">
                  <c:v>0</c:v>
                </c:pt>
                <c:pt idx="588">
                  <c:v>3.1E-2</c:v>
                </c:pt>
                <c:pt idx="589">
                  <c:v>0.46600000000000003</c:v>
                </c:pt>
                <c:pt idx="590">
                  <c:v>2.85</c:v>
                </c:pt>
                <c:pt idx="591">
                  <c:v>6.3940000000000001</c:v>
                </c:pt>
                <c:pt idx="592">
                  <c:v>17.302</c:v>
                </c:pt>
                <c:pt idx="593">
                  <c:v>23.285</c:v>
                </c:pt>
                <c:pt idx="594">
                  <c:v>1.2999999999999999E-2</c:v>
                </c:pt>
                <c:pt idx="595">
                  <c:v>5.2999999999999999E-2</c:v>
                </c:pt>
                <c:pt idx="596">
                  <c:v>0.504</c:v>
                </c:pt>
                <c:pt idx="597">
                  <c:v>1.671</c:v>
                </c:pt>
                <c:pt idx="598">
                  <c:v>0</c:v>
                </c:pt>
                <c:pt idx="599">
                  <c:v>14.967000000000001</c:v>
                </c:pt>
                <c:pt idx="600">
                  <c:v>3.47</c:v>
                </c:pt>
                <c:pt idx="601">
                  <c:v>1.0999999999999999E-2</c:v>
                </c:pt>
                <c:pt idx="602">
                  <c:v>1.0999999999999999E-2</c:v>
                </c:pt>
                <c:pt idx="603">
                  <c:v>0</c:v>
                </c:pt>
                <c:pt idx="604">
                  <c:v>2E-3</c:v>
                </c:pt>
                <c:pt idx="605">
                  <c:v>8.0000000000000002E-3</c:v>
                </c:pt>
                <c:pt idx="606">
                  <c:v>2.3E-2</c:v>
                </c:pt>
                <c:pt idx="607">
                  <c:v>0</c:v>
                </c:pt>
                <c:pt idx="608">
                  <c:v>4.0000000000000001E-3</c:v>
                </c:pt>
                <c:pt idx="609">
                  <c:v>8.5000000000000006E-2</c:v>
                </c:pt>
                <c:pt idx="610">
                  <c:v>0</c:v>
                </c:pt>
                <c:pt idx="611">
                  <c:v>0.151</c:v>
                </c:pt>
                <c:pt idx="612">
                  <c:v>0.46100000000000002</c:v>
                </c:pt>
                <c:pt idx="613">
                  <c:v>2.7E-2</c:v>
                </c:pt>
                <c:pt idx="614">
                  <c:v>0.14699999999999999</c:v>
                </c:pt>
                <c:pt idx="615">
                  <c:v>8.7970000000000006</c:v>
                </c:pt>
                <c:pt idx="616">
                  <c:v>1.2070000000000001</c:v>
                </c:pt>
                <c:pt idx="617">
                  <c:v>4.3999999999999997E-2</c:v>
                </c:pt>
                <c:pt idx="618">
                  <c:v>0.51600000000000001</c:v>
                </c:pt>
                <c:pt idx="619">
                  <c:v>1.1779999999999999</c:v>
                </c:pt>
                <c:pt idx="620">
                  <c:v>7.4279999999999999</c:v>
                </c:pt>
                <c:pt idx="621">
                  <c:v>8</c:v>
                </c:pt>
                <c:pt idx="622">
                  <c:v>11.381</c:v>
                </c:pt>
                <c:pt idx="623">
                  <c:v>20.501000000000001</c:v>
                </c:pt>
                <c:pt idx="624">
                  <c:v>4.359</c:v>
                </c:pt>
                <c:pt idx="625">
                  <c:v>0.16300000000000001</c:v>
                </c:pt>
                <c:pt idx="626">
                  <c:v>0</c:v>
                </c:pt>
                <c:pt idx="627">
                  <c:v>0</c:v>
                </c:pt>
                <c:pt idx="628">
                  <c:v>0.23799999999999999</c:v>
                </c:pt>
                <c:pt idx="629">
                  <c:v>0.81399999999999995</c:v>
                </c:pt>
                <c:pt idx="630">
                  <c:v>1.381</c:v>
                </c:pt>
                <c:pt idx="631">
                  <c:v>0.72599999999999998</c:v>
                </c:pt>
                <c:pt idx="632">
                  <c:v>0.85699999999999998</c:v>
                </c:pt>
                <c:pt idx="633">
                  <c:v>7.048</c:v>
                </c:pt>
                <c:pt idx="634">
                  <c:v>0.58399999999999996</c:v>
                </c:pt>
                <c:pt idx="635">
                  <c:v>0.105</c:v>
                </c:pt>
                <c:pt idx="636">
                  <c:v>0</c:v>
                </c:pt>
                <c:pt idx="637">
                  <c:v>2.7E-2</c:v>
                </c:pt>
                <c:pt idx="638">
                  <c:v>1.6970000000000001</c:v>
                </c:pt>
                <c:pt idx="639">
                  <c:v>3.6139999999999999</c:v>
                </c:pt>
                <c:pt idx="640">
                  <c:v>5.1479999999999997</c:v>
                </c:pt>
                <c:pt idx="641">
                  <c:v>10.161</c:v>
                </c:pt>
                <c:pt idx="642">
                  <c:v>5.5620000000000003</c:v>
                </c:pt>
                <c:pt idx="643">
                  <c:v>0</c:v>
                </c:pt>
                <c:pt idx="644">
                  <c:v>3.427</c:v>
                </c:pt>
                <c:pt idx="645">
                  <c:v>0.621</c:v>
                </c:pt>
                <c:pt idx="646">
                  <c:v>8.0000000000000002E-3</c:v>
                </c:pt>
                <c:pt idx="647">
                  <c:v>0.02</c:v>
                </c:pt>
                <c:pt idx="648">
                  <c:v>2E-3</c:v>
                </c:pt>
                <c:pt idx="649">
                  <c:v>4.5999999999999999E-2</c:v>
                </c:pt>
                <c:pt idx="650">
                  <c:v>5.8999999999999997E-2</c:v>
                </c:pt>
                <c:pt idx="651">
                  <c:v>3.6999999999999998E-2</c:v>
                </c:pt>
                <c:pt idx="652">
                  <c:v>0.49</c:v>
                </c:pt>
                <c:pt idx="653">
                  <c:v>1.671</c:v>
                </c:pt>
                <c:pt idx="654">
                  <c:v>12.88</c:v>
                </c:pt>
                <c:pt idx="655">
                  <c:v>1.022</c:v>
                </c:pt>
                <c:pt idx="656">
                  <c:v>0</c:v>
                </c:pt>
                <c:pt idx="657">
                  <c:v>7.9000000000000001E-2</c:v>
                </c:pt>
                <c:pt idx="658">
                  <c:v>0</c:v>
                </c:pt>
                <c:pt idx="659">
                  <c:v>1.2999999999999999E-2</c:v>
                </c:pt>
                <c:pt idx="660">
                  <c:v>1.538</c:v>
                </c:pt>
                <c:pt idx="661">
                  <c:v>1.2170000000000001</c:v>
                </c:pt>
                <c:pt idx="662">
                  <c:v>1.2E-2</c:v>
                </c:pt>
                <c:pt idx="663">
                  <c:v>0.255</c:v>
                </c:pt>
                <c:pt idx="664">
                  <c:v>0.18</c:v>
                </c:pt>
                <c:pt idx="665">
                  <c:v>7.0000000000000001E-3</c:v>
                </c:pt>
                <c:pt idx="666">
                  <c:v>2.081</c:v>
                </c:pt>
                <c:pt idx="667">
                  <c:v>1.7070000000000001</c:v>
                </c:pt>
                <c:pt idx="668">
                  <c:v>5.2670000000000003</c:v>
                </c:pt>
                <c:pt idx="669">
                  <c:v>8.5999999999999993E-2</c:v>
                </c:pt>
                <c:pt idx="670">
                  <c:v>3.9E-2</c:v>
                </c:pt>
                <c:pt idx="671">
                  <c:v>4.0000000000000001E-3</c:v>
                </c:pt>
                <c:pt idx="672">
                  <c:v>0</c:v>
                </c:pt>
                <c:pt idx="673">
                  <c:v>5.6000000000000001E-2</c:v>
                </c:pt>
                <c:pt idx="674">
                  <c:v>4.2000000000000003E-2</c:v>
                </c:pt>
                <c:pt idx="675">
                  <c:v>0.157</c:v>
                </c:pt>
                <c:pt idx="676">
                  <c:v>3.3000000000000002E-2</c:v>
                </c:pt>
                <c:pt idx="677">
                  <c:v>0.51</c:v>
                </c:pt>
                <c:pt idx="678">
                  <c:v>0</c:v>
                </c:pt>
                <c:pt idx="679">
                  <c:v>0</c:v>
                </c:pt>
                <c:pt idx="680">
                  <c:v>0.52700000000000002</c:v>
                </c:pt>
                <c:pt idx="681">
                  <c:v>3.714</c:v>
                </c:pt>
                <c:pt idx="682">
                  <c:v>17.856999999999999</c:v>
                </c:pt>
                <c:pt idx="683">
                  <c:v>0.17299999999999999</c:v>
                </c:pt>
                <c:pt idx="684">
                  <c:v>0</c:v>
                </c:pt>
                <c:pt idx="685">
                  <c:v>7.2690000000000001</c:v>
                </c:pt>
                <c:pt idx="686">
                  <c:v>0.23799999999999999</c:v>
                </c:pt>
                <c:pt idx="687">
                  <c:v>1.2999999999999999E-2</c:v>
                </c:pt>
                <c:pt idx="688">
                  <c:v>2.4359999999999999</c:v>
                </c:pt>
                <c:pt idx="689">
                  <c:v>0.57099999999999995</c:v>
                </c:pt>
                <c:pt idx="690">
                  <c:v>43.241999999999997</c:v>
                </c:pt>
                <c:pt idx="691">
                  <c:v>7.0739999999999998</c:v>
                </c:pt>
                <c:pt idx="692">
                  <c:v>4.1459999999999999</c:v>
                </c:pt>
                <c:pt idx="693">
                  <c:v>2.875</c:v>
                </c:pt>
                <c:pt idx="694">
                  <c:v>0.69899999999999995</c:v>
                </c:pt>
                <c:pt idx="695">
                  <c:v>1.7090000000000001</c:v>
                </c:pt>
                <c:pt idx="696">
                  <c:v>0</c:v>
                </c:pt>
                <c:pt idx="697">
                  <c:v>0</c:v>
                </c:pt>
                <c:pt idx="698">
                  <c:v>4.0000000000000001E-3</c:v>
                </c:pt>
                <c:pt idx="699">
                  <c:v>6.5000000000000002E-2</c:v>
                </c:pt>
                <c:pt idx="700">
                  <c:v>0.85499999999999998</c:v>
                </c:pt>
                <c:pt idx="701">
                  <c:v>0.53200000000000003</c:v>
                </c:pt>
                <c:pt idx="702">
                  <c:v>0.13400000000000001</c:v>
                </c:pt>
                <c:pt idx="703">
                  <c:v>4.0000000000000001E-3</c:v>
                </c:pt>
                <c:pt idx="704">
                  <c:v>4.1310000000000002</c:v>
                </c:pt>
                <c:pt idx="705">
                  <c:v>3.2669999999999999</c:v>
                </c:pt>
                <c:pt idx="706">
                  <c:v>6.0759999999999996</c:v>
                </c:pt>
                <c:pt idx="707">
                  <c:v>7.2999999999999995E-2</c:v>
                </c:pt>
                <c:pt idx="708">
                  <c:v>8.9999999999999993E-3</c:v>
                </c:pt>
                <c:pt idx="709">
                  <c:v>3.9E-2</c:v>
                </c:pt>
                <c:pt idx="710">
                  <c:v>1.3340000000000001</c:v>
                </c:pt>
                <c:pt idx="711">
                  <c:v>2.3180000000000001</c:v>
                </c:pt>
                <c:pt idx="712">
                  <c:v>9.6000000000000002E-2</c:v>
                </c:pt>
                <c:pt idx="713">
                  <c:v>7.4999999999999997E-2</c:v>
                </c:pt>
                <c:pt idx="714">
                  <c:v>0</c:v>
                </c:pt>
                <c:pt idx="715">
                  <c:v>2E-3</c:v>
                </c:pt>
                <c:pt idx="716">
                  <c:v>6.7629999999999999</c:v>
                </c:pt>
                <c:pt idx="717">
                  <c:v>7.59</c:v>
                </c:pt>
                <c:pt idx="718">
                  <c:v>7.3819999999999997</c:v>
                </c:pt>
                <c:pt idx="719">
                  <c:v>21.611000000000001</c:v>
                </c:pt>
                <c:pt idx="720">
                  <c:v>12.372</c:v>
                </c:pt>
                <c:pt idx="721">
                  <c:v>3.887</c:v>
                </c:pt>
                <c:pt idx="722">
                  <c:v>0.247</c:v>
                </c:pt>
                <c:pt idx="723">
                  <c:v>1.2789999999999999</c:v>
                </c:pt>
                <c:pt idx="724">
                  <c:v>1.6259999999999999</c:v>
                </c:pt>
                <c:pt idx="725">
                  <c:v>5.0000000000000001E-3</c:v>
                </c:pt>
                <c:pt idx="726">
                  <c:v>0.25600000000000001</c:v>
                </c:pt>
                <c:pt idx="727">
                  <c:v>1.2E-2</c:v>
                </c:pt>
                <c:pt idx="728">
                  <c:v>2.5000000000000001E-2</c:v>
                </c:pt>
                <c:pt idx="729">
                  <c:v>0</c:v>
                </c:pt>
                <c:pt idx="730">
                  <c:v>0</c:v>
                </c:pt>
                <c:pt idx="731">
                  <c:v>0.11899999999999999</c:v>
                </c:pt>
                <c:pt idx="732">
                  <c:v>2E-3</c:v>
                </c:pt>
                <c:pt idx="733">
                  <c:v>0</c:v>
                </c:pt>
                <c:pt idx="734">
                  <c:v>0</c:v>
                </c:pt>
                <c:pt idx="735">
                  <c:v>7.0000000000000001E-3</c:v>
                </c:pt>
                <c:pt idx="736">
                  <c:v>0</c:v>
                </c:pt>
                <c:pt idx="737">
                  <c:v>0</c:v>
                </c:pt>
                <c:pt idx="738">
                  <c:v>0</c:v>
                </c:pt>
                <c:pt idx="739">
                  <c:v>0</c:v>
                </c:pt>
                <c:pt idx="740">
                  <c:v>0</c:v>
                </c:pt>
                <c:pt idx="741">
                  <c:v>0</c:v>
                </c:pt>
                <c:pt idx="742">
                  <c:v>0</c:v>
                </c:pt>
                <c:pt idx="743">
                  <c:v>0</c:v>
                </c:pt>
                <c:pt idx="744">
                  <c:v>0.09</c:v>
                </c:pt>
                <c:pt idx="745">
                  <c:v>1E-3</c:v>
                </c:pt>
                <c:pt idx="746">
                  <c:v>0</c:v>
                </c:pt>
                <c:pt idx="747">
                  <c:v>0</c:v>
                </c:pt>
                <c:pt idx="748">
                  <c:v>1.8049999999999999</c:v>
                </c:pt>
                <c:pt idx="749">
                  <c:v>7.3999999999999996E-2</c:v>
                </c:pt>
                <c:pt idx="750">
                  <c:v>3.5649999999999999</c:v>
                </c:pt>
                <c:pt idx="751">
                  <c:v>0.26300000000000001</c:v>
                </c:pt>
                <c:pt idx="752">
                  <c:v>0.128</c:v>
                </c:pt>
                <c:pt idx="753">
                  <c:v>4.4489999999999998</c:v>
                </c:pt>
                <c:pt idx="754">
                  <c:v>0</c:v>
                </c:pt>
                <c:pt idx="755">
                  <c:v>0</c:v>
                </c:pt>
                <c:pt idx="756">
                  <c:v>0</c:v>
                </c:pt>
                <c:pt idx="757">
                  <c:v>1.77</c:v>
                </c:pt>
                <c:pt idx="758">
                  <c:v>5.1520000000000001</c:v>
                </c:pt>
                <c:pt idx="759">
                  <c:v>0.93400000000000005</c:v>
                </c:pt>
                <c:pt idx="760">
                  <c:v>0</c:v>
                </c:pt>
                <c:pt idx="761">
                  <c:v>1E-3</c:v>
                </c:pt>
                <c:pt idx="762">
                  <c:v>0</c:v>
                </c:pt>
                <c:pt idx="763">
                  <c:v>0.127</c:v>
                </c:pt>
                <c:pt idx="764">
                  <c:v>8.9999999999999993E-3</c:v>
                </c:pt>
                <c:pt idx="765">
                  <c:v>0</c:v>
                </c:pt>
                <c:pt idx="766">
                  <c:v>0</c:v>
                </c:pt>
                <c:pt idx="767">
                  <c:v>8.3000000000000004E-2</c:v>
                </c:pt>
                <c:pt idx="768">
                  <c:v>0</c:v>
                </c:pt>
                <c:pt idx="769">
                  <c:v>9.6790000000000003</c:v>
                </c:pt>
                <c:pt idx="770">
                  <c:v>0.06</c:v>
                </c:pt>
                <c:pt idx="771">
                  <c:v>8.3810000000000002</c:v>
                </c:pt>
                <c:pt idx="772">
                  <c:v>2.3540000000000001</c:v>
                </c:pt>
                <c:pt idx="773">
                  <c:v>2.585</c:v>
                </c:pt>
                <c:pt idx="774">
                  <c:v>1.9319999999999999</c:v>
                </c:pt>
                <c:pt idx="775">
                  <c:v>1.9550000000000001</c:v>
                </c:pt>
                <c:pt idx="776">
                  <c:v>8.0000000000000002E-3</c:v>
                </c:pt>
                <c:pt idx="777">
                  <c:v>0.752</c:v>
                </c:pt>
                <c:pt idx="778">
                  <c:v>10.817</c:v>
                </c:pt>
                <c:pt idx="779">
                  <c:v>5.0000000000000001E-3</c:v>
                </c:pt>
                <c:pt idx="780">
                  <c:v>2.9000000000000001E-2</c:v>
                </c:pt>
                <c:pt idx="781">
                  <c:v>4.1029999999999998</c:v>
                </c:pt>
                <c:pt idx="782">
                  <c:v>5.0789999999999997</c:v>
                </c:pt>
                <c:pt idx="783">
                  <c:v>7.5309999999999997</c:v>
                </c:pt>
                <c:pt idx="784">
                  <c:v>8.9109999999999996</c:v>
                </c:pt>
                <c:pt idx="785">
                  <c:v>4.5570000000000004</c:v>
                </c:pt>
                <c:pt idx="786">
                  <c:v>0</c:v>
                </c:pt>
                <c:pt idx="787">
                  <c:v>3.79</c:v>
                </c:pt>
                <c:pt idx="788">
                  <c:v>13.914999999999999</c:v>
                </c:pt>
                <c:pt idx="789">
                  <c:v>2.589</c:v>
                </c:pt>
                <c:pt idx="790">
                  <c:v>0</c:v>
                </c:pt>
                <c:pt idx="791">
                  <c:v>4.8319999999999999</c:v>
                </c:pt>
                <c:pt idx="792">
                  <c:v>1.03</c:v>
                </c:pt>
                <c:pt idx="793">
                  <c:v>1.7000000000000001E-2</c:v>
                </c:pt>
                <c:pt idx="794">
                  <c:v>8.7509999999999994</c:v>
                </c:pt>
                <c:pt idx="795">
                  <c:v>5.9560000000000004</c:v>
                </c:pt>
                <c:pt idx="796">
                  <c:v>8.5139999999999993</c:v>
                </c:pt>
                <c:pt idx="797">
                  <c:v>0.35699999999999998</c:v>
                </c:pt>
                <c:pt idx="798">
                  <c:v>11.646000000000001</c:v>
                </c:pt>
                <c:pt idx="799">
                  <c:v>4.2610000000000001</c:v>
                </c:pt>
                <c:pt idx="800">
                  <c:v>12.135999999999999</c:v>
                </c:pt>
                <c:pt idx="801">
                  <c:v>8.9529999999999994</c:v>
                </c:pt>
                <c:pt idx="802">
                  <c:v>10.997</c:v>
                </c:pt>
                <c:pt idx="803">
                  <c:v>4.0000000000000001E-3</c:v>
                </c:pt>
                <c:pt idx="804">
                  <c:v>7.8639999999999999</c:v>
                </c:pt>
                <c:pt idx="805">
                  <c:v>0.57199999999999995</c:v>
                </c:pt>
                <c:pt idx="806">
                  <c:v>6.6000000000000003E-2</c:v>
                </c:pt>
                <c:pt idx="807">
                  <c:v>0</c:v>
                </c:pt>
                <c:pt idx="808">
                  <c:v>1.8169999999999999</c:v>
                </c:pt>
                <c:pt idx="809">
                  <c:v>1.94</c:v>
                </c:pt>
                <c:pt idx="810">
                  <c:v>3.9E-2</c:v>
                </c:pt>
                <c:pt idx="811">
                  <c:v>1E-3</c:v>
                </c:pt>
                <c:pt idx="812">
                  <c:v>1.403</c:v>
                </c:pt>
                <c:pt idx="813">
                  <c:v>11.24</c:v>
                </c:pt>
                <c:pt idx="814">
                  <c:v>3.5950000000000002</c:v>
                </c:pt>
                <c:pt idx="815">
                  <c:v>5.5049999999999999</c:v>
                </c:pt>
                <c:pt idx="816">
                  <c:v>6.4530000000000003</c:v>
                </c:pt>
                <c:pt idx="817">
                  <c:v>0.104</c:v>
                </c:pt>
                <c:pt idx="818">
                  <c:v>20.114999999999998</c:v>
                </c:pt>
                <c:pt idx="819">
                  <c:v>8.1959999999999997</c:v>
                </c:pt>
                <c:pt idx="820">
                  <c:v>6.0000000000000001E-3</c:v>
                </c:pt>
                <c:pt idx="821">
                  <c:v>0</c:v>
                </c:pt>
                <c:pt idx="822">
                  <c:v>4.0000000000000001E-3</c:v>
                </c:pt>
                <c:pt idx="823">
                  <c:v>2E-3</c:v>
                </c:pt>
                <c:pt idx="824">
                  <c:v>0</c:v>
                </c:pt>
                <c:pt idx="825">
                  <c:v>0</c:v>
                </c:pt>
                <c:pt idx="826">
                  <c:v>0</c:v>
                </c:pt>
                <c:pt idx="827">
                  <c:v>0</c:v>
                </c:pt>
                <c:pt idx="828">
                  <c:v>0</c:v>
                </c:pt>
                <c:pt idx="829">
                  <c:v>0</c:v>
                </c:pt>
                <c:pt idx="830">
                  <c:v>0</c:v>
                </c:pt>
                <c:pt idx="831">
                  <c:v>0</c:v>
                </c:pt>
                <c:pt idx="832">
                  <c:v>0</c:v>
                </c:pt>
                <c:pt idx="833">
                  <c:v>2E-3</c:v>
                </c:pt>
                <c:pt idx="834">
                  <c:v>0</c:v>
                </c:pt>
                <c:pt idx="835">
                  <c:v>0</c:v>
                </c:pt>
                <c:pt idx="836">
                  <c:v>0</c:v>
                </c:pt>
                <c:pt idx="837">
                  <c:v>6.3810000000000002</c:v>
                </c:pt>
                <c:pt idx="838">
                  <c:v>0.191</c:v>
                </c:pt>
                <c:pt idx="839">
                  <c:v>0</c:v>
                </c:pt>
                <c:pt idx="840">
                  <c:v>0</c:v>
                </c:pt>
                <c:pt idx="841">
                  <c:v>0</c:v>
                </c:pt>
                <c:pt idx="842">
                  <c:v>0.68500000000000005</c:v>
                </c:pt>
                <c:pt idx="843">
                  <c:v>1.008</c:v>
                </c:pt>
                <c:pt idx="844">
                  <c:v>0.191</c:v>
                </c:pt>
                <c:pt idx="845">
                  <c:v>0</c:v>
                </c:pt>
                <c:pt idx="846">
                  <c:v>2.4E-2</c:v>
                </c:pt>
                <c:pt idx="847">
                  <c:v>1.7999999999999999E-2</c:v>
                </c:pt>
                <c:pt idx="848">
                  <c:v>1.8380000000000001</c:v>
                </c:pt>
                <c:pt idx="849">
                  <c:v>10.901</c:v>
                </c:pt>
                <c:pt idx="850">
                  <c:v>6.3120000000000003</c:v>
                </c:pt>
                <c:pt idx="851">
                  <c:v>5.5270000000000001</c:v>
                </c:pt>
                <c:pt idx="852">
                  <c:v>8.9999999999999993E-3</c:v>
                </c:pt>
                <c:pt idx="853">
                  <c:v>3.0000000000000001E-3</c:v>
                </c:pt>
                <c:pt idx="854">
                  <c:v>16.724</c:v>
                </c:pt>
                <c:pt idx="855">
                  <c:v>0.40899999999999997</c:v>
                </c:pt>
                <c:pt idx="856">
                  <c:v>10.619</c:v>
                </c:pt>
                <c:pt idx="857">
                  <c:v>3.0000000000000001E-3</c:v>
                </c:pt>
                <c:pt idx="858">
                  <c:v>2.3260000000000001</c:v>
                </c:pt>
                <c:pt idx="859">
                  <c:v>0.13600000000000001</c:v>
                </c:pt>
                <c:pt idx="860">
                  <c:v>0</c:v>
                </c:pt>
                <c:pt idx="861">
                  <c:v>7.0510000000000002</c:v>
                </c:pt>
                <c:pt idx="862">
                  <c:v>7.9820000000000002</c:v>
                </c:pt>
                <c:pt idx="863">
                  <c:v>3.3650000000000002</c:v>
                </c:pt>
                <c:pt idx="864">
                  <c:v>5.1239999999999997</c:v>
                </c:pt>
                <c:pt idx="865">
                  <c:v>0.04</c:v>
                </c:pt>
                <c:pt idx="866">
                  <c:v>1.871</c:v>
                </c:pt>
                <c:pt idx="867">
                  <c:v>0</c:v>
                </c:pt>
                <c:pt idx="868">
                  <c:v>8.5909999999999993</c:v>
                </c:pt>
                <c:pt idx="869">
                  <c:v>2.1000000000000001E-2</c:v>
                </c:pt>
                <c:pt idx="870">
                  <c:v>0</c:v>
                </c:pt>
                <c:pt idx="871">
                  <c:v>3.431</c:v>
                </c:pt>
                <c:pt idx="872">
                  <c:v>7.5960000000000001</c:v>
                </c:pt>
                <c:pt idx="873">
                  <c:v>0</c:v>
                </c:pt>
                <c:pt idx="874">
                  <c:v>0.59</c:v>
                </c:pt>
                <c:pt idx="875">
                  <c:v>0</c:v>
                </c:pt>
                <c:pt idx="876">
                  <c:v>14.79</c:v>
                </c:pt>
                <c:pt idx="877">
                  <c:v>2.39</c:v>
                </c:pt>
                <c:pt idx="878">
                  <c:v>7.9560000000000004</c:v>
                </c:pt>
                <c:pt idx="879">
                  <c:v>10.878</c:v>
                </c:pt>
                <c:pt idx="880">
                  <c:v>8.8870000000000005</c:v>
                </c:pt>
                <c:pt idx="881">
                  <c:v>0.16</c:v>
                </c:pt>
                <c:pt idx="882">
                  <c:v>2.089</c:v>
                </c:pt>
                <c:pt idx="883">
                  <c:v>14.112</c:v>
                </c:pt>
                <c:pt idx="884">
                  <c:v>0.17</c:v>
                </c:pt>
                <c:pt idx="885">
                  <c:v>1E-3</c:v>
                </c:pt>
                <c:pt idx="886">
                  <c:v>0.24099999999999999</c:v>
                </c:pt>
                <c:pt idx="887">
                  <c:v>17.134</c:v>
                </c:pt>
                <c:pt idx="888">
                  <c:v>13.473000000000001</c:v>
                </c:pt>
                <c:pt idx="889">
                  <c:v>2.23</c:v>
                </c:pt>
                <c:pt idx="890">
                  <c:v>5.0880000000000001</c:v>
                </c:pt>
                <c:pt idx="891">
                  <c:v>3.343</c:v>
                </c:pt>
                <c:pt idx="892">
                  <c:v>11.031000000000001</c:v>
                </c:pt>
                <c:pt idx="893">
                  <c:v>0.33900000000000002</c:v>
                </c:pt>
                <c:pt idx="894">
                  <c:v>0</c:v>
                </c:pt>
                <c:pt idx="895">
                  <c:v>0.48899999999999999</c:v>
                </c:pt>
                <c:pt idx="896">
                  <c:v>7.117</c:v>
                </c:pt>
                <c:pt idx="897">
                  <c:v>21.103999999999999</c:v>
                </c:pt>
                <c:pt idx="898">
                  <c:v>0</c:v>
                </c:pt>
                <c:pt idx="899">
                  <c:v>0</c:v>
                </c:pt>
                <c:pt idx="900">
                  <c:v>37.978999999999999</c:v>
                </c:pt>
                <c:pt idx="901">
                  <c:v>6.6</c:v>
                </c:pt>
                <c:pt idx="902">
                  <c:v>6.4359999999999999</c:v>
                </c:pt>
                <c:pt idx="903">
                  <c:v>21.99</c:v>
                </c:pt>
                <c:pt idx="904">
                  <c:v>46.058999999999997</c:v>
                </c:pt>
                <c:pt idx="905">
                  <c:v>23.305</c:v>
                </c:pt>
                <c:pt idx="906">
                  <c:v>5.3529999999999998</c:v>
                </c:pt>
                <c:pt idx="907">
                  <c:v>6.923</c:v>
                </c:pt>
                <c:pt idx="908">
                  <c:v>10.589</c:v>
                </c:pt>
                <c:pt idx="909">
                  <c:v>16.923999999999999</c:v>
                </c:pt>
                <c:pt idx="910">
                  <c:v>5.9039999999999999</c:v>
                </c:pt>
                <c:pt idx="911">
                  <c:v>4.7270000000000003</c:v>
                </c:pt>
                <c:pt idx="912">
                  <c:v>5.6479999999999997</c:v>
                </c:pt>
                <c:pt idx="913">
                  <c:v>4.0739999999999998</c:v>
                </c:pt>
                <c:pt idx="914">
                  <c:v>11.509</c:v>
                </c:pt>
                <c:pt idx="915">
                  <c:v>1.6459999999999999</c:v>
                </c:pt>
                <c:pt idx="916">
                  <c:v>2.5390000000000001</c:v>
                </c:pt>
                <c:pt idx="917">
                  <c:v>11.848000000000001</c:v>
                </c:pt>
                <c:pt idx="918">
                  <c:v>26.706</c:v>
                </c:pt>
                <c:pt idx="919">
                  <c:v>0.97299999999999998</c:v>
                </c:pt>
                <c:pt idx="920">
                  <c:v>3.1829999999999998</c:v>
                </c:pt>
                <c:pt idx="921">
                  <c:v>3.6440000000000001</c:v>
                </c:pt>
                <c:pt idx="922">
                  <c:v>0.01</c:v>
                </c:pt>
                <c:pt idx="923">
                  <c:v>3.2000000000000001E-2</c:v>
                </c:pt>
                <c:pt idx="924">
                  <c:v>1.1759999999999999</c:v>
                </c:pt>
                <c:pt idx="925">
                  <c:v>4.0000000000000001E-3</c:v>
                </c:pt>
                <c:pt idx="926">
                  <c:v>1.0149999999999999</c:v>
                </c:pt>
                <c:pt idx="927">
                  <c:v>0</c:v>
                </c:pt>
                <c:pt idx="928">
                  <c:v>0.47799999999999998</c:v>
                </c:pt>
                <c:pt idx="929">
                  <c:v>42.981999999999999</c:v>
                </c:pt>
                <c:pt idx="930">
                  <c:v>1.7210000000000001</c:v>
                </c:pt>
                <c:pt idx="931">
                  <c:v>1.464</c:v>
                </c:pt>
                <c:pt idx="932">
                  <c:v>0</c:v>
                </c:pt>
                <c:pt idx="933">
                  <c:v>1.4999999999999999E-2</c:v>
                </c:pt>
                <c:pt idx="934">
                  <c:v>21.919</c:v>
                </c:pt>
                <c:pt idx="935">
                  <c:v>18.995999999999999</c:v>
                </c:pt>
                <c:pt idx="936">
                  <c:v>7.79</c:v>
                </c:pt>
                <c:pt idx="937">
                  <c:v>6.0000000000000001E-3</c:v>
                </c:pt>
                <c:pt idx="938">
                  <c:v>0</c:v>
                </c:pt>
                <c:pt idx="939">
                  <c:v>5.0640000000000001</c:v>
                </c:pt>
                <c:pt idx="940">
                  <c:v>9.5000000000000001E-2</c:v>
                </c:pt>
                <c:pt idx="941">
                  <c:v>0.249</c:v>
                </c:pt>
                <c:pt idx="942">
                  <c:v>3.0000000000000001E-3</c:v>
                </c:pt>
                <c:pt idx="943">
                  <c:v>5.0000000000000001E-3</c:v>
                </c:pt>
                <c:pt idx="944">
                  <c:v>9.5329999999999995</c:v>
                </c:pt>
                <c:pt idx="945">
                  <c:v>6.5</c:v>
                </c:pt>
                <c:pt idx="946">
                  <c:v>22.013000000000002</c:v>
                </c:pt>
                <c:pt idx="947">
                  <c:v>4.8000000000000001E-2</c:v>
                </c:pt>
                <c:pt idx="948">
                  <c:v>0</c:v>
                </c:pt>
                <c:pt idx="949">
                  <c:v>0</c:v>
                </c:pt>
                <c:pt idx="950">
                  <c:v>1.1639999999999999</c:v>
                </c:pt>
                <c:pt idx="951">
                  <c:v>0.17499999999999999</c:v>
                </c:pt>
                <c:pt idx="952">
                  <c:v>6.907</c:v>
                </c:pt>
                <c:pt idx="953">
                  <c:v>2.0259999999999998</c:v>
                </c:pt>
                <c:pt idx="954">
                  <c:v>0.33</c:v>
                </c:pt>
                <c:pt idx="955">
                  <c:v>5.7460000000000004</c:v>
                </c:pt>
                <c:pt idx="956">
                  <c:v>0.56200000000000006</c:v>
                </c:pt>
                <c:pt idx="957">
                  <c:v>0</c:v>
                </c:pt>
                <c:pt idx="958">
                  <c:v>0</c:v>
                </c:pt>
                <c:pt idx="959">
                  <c:v>0.13100000000000001</c:v>
                </c:pt>
                <c:pt idx="960">
                  <c:v>0.30099999999999999</c:v>
                </c:pt>
                <c:pt idx="961">
                  <c:v>0</c:v>
                </c:pt>
                <c:pt idx="962">
                  <c:v>0</c:v>
                </c:pt>
                <c:pt idx="963">
                  <c:v>0.253</c:v>
                </c:pt>
                <c:pt idx="964">
                  <c:v>18.449000000000002</c:v>
                </c:pt>
                <c:pt idx="965">
                  <c:v>0</c:v>
                </c:pt>
                <c:pt idx="966">
                  <c:v>0</c:v>
                </c:pt>
                <c:pt idx="967">
                  <c:v>3.07</c:v>
                </c:pt>
                <c:pt idx="968">
                  <c:v>0.251</c:v>
                </c:pt>
                <c:pt idx="969">
                  <c:v>0.62</c:v>
                </c:pt>
                <c:pt idx="970">
                  <c:v>10.94</c:v>
                </c:pt>
                <c:pt idx="971">
                  <c:v>17.311</c:v>
                </c:pt>
                <c:pt idx="972">
                  <c:v>4.5999999999999999E-2</c:v>
                </c:pt>
                <c:pt idx="973">
                  <c:v>4.4999999999999998E-2</c:v>
                </c:pt>
                <c:pt idx="974">
                  <c:v>0.221</c:v>
                </c:pt>
                <c:pt idx="975">
                  <c:v>16.420999999999999</c:v>
                </c:pt>
                <c:pt idx="976">
                  <c:v>3.2240000000000002</c:v>
                </c:pt>
                <c:pt idx="977">
                  <c:v>21.167999999999999</c:v>
                </c:pt>
                <c:pt idx="978">
                  <c:v>1.677</c:v>
                </c:pt>
                <c:pt idx="979">
                  <c:v>4.3999999999999997E-2</c:v>
                </c:pt>
                <c:pt idx="980">
                  <c:v>4.9000000000000002E-2</c:v>
                </c:pt>
                <c:pt idx="981">
                  <c:v>9.2999999999999999E-2</c:v>
                </c:pt>
                <c:pt idx="982">
                  <c:v>1.0999999999999999E-2</c:v>
                </c:pt>
                <c:pt idx="983">
                  <c:v>3.585</c:v>
                </c:pt>
                <c:pt idx="984">
                  <c:v>4.5590000000000002</c:v>
                </c:pt>
                <c:pt idx="985">
                  <c:v>4.2300000000000004</c:v>
                </c:pt>
                <c:pt idx="986">
                  <c:v>0.65300000000000002</c:v>
                </c:pt>
                <c:pt idx="987">
                  <c:v>10.321</c:v>
                </c:pt>
                <c:pt idx="988">
                  <c:v>2.766</c:v>
                </c:pt>
                <c:pt idx="989">
                  <c:v>2.3E-2</c:v>
                </c:pt>
                <c:pt idx="990">
                  <c:v>7.1219999999999999</c:v>
                </c:pt>
                <c:pt idx="991">
                  <c:v>1.3160000000000001</c:v>
                </c:pt>
                <c:pt idx="992">
                  <c:v>7.0999999999999994E-2</c:v>
                </c:pt>
                <c:pt idx="993">
                  <c:v>4.2000000000000003E-2</c:v>
                </c:pt>
                <c:pt idx="994">
                  <c:v>4.7E-2</c:v>
                </c:pt>
                <c:pt idx="995">
                  <c:v>0.16</c:v>
                </c:pt>
                <c:pt idx="996">
                  <c:v>7.1999999999999995E-2</c:v>
                </c:pt>
                <c:pt idx="997">
                  <c:v>3.5000000000000003E-2</c:v>
                </c:pt>
                <c:pt idx="998">
                  <c:v>4.9000000000000002E-2</c:v>
                </c:pt>
                <c:pt idx="999">
                  <c:v>0.255</c:v>
                </c:pt>
                <c:pt idx="1000">
                  <c:v>8.7999999999999995E-2</c:v>
                </c:pt>
                <c:pt idx="1001">
                  <c:v>0.42499999999999999</c:v>
                </c:pt>
                <c:pt idx="1002">
                  <c:v>0.94</c:v>
                </c:pt>
                <c:pt idx="1003">
                  <c:v>1.7999999999999999E-2</c:v>
                </c:pt>
                <c:pt idx="1004">
                  <c:v>0</c:v>
                </c:pt>
                <c:pt idx="1005">
                  <c:v>0.246</c:v>
                </c:pt>
                <c:pt idx="1006">
                  <c:v>0</c:v>
                </c:pt>
                <c:pt idx="1007">
                  <c:v>0</c:v>
                </c:pt>
                <c:pt idx="1008">
                  <c:v>0.98699999999999999</c:v>
                </c:pt>
                <c:pt idx="1009">
                  <c:v>0.44</c:v>
                </c:pt>
                <c:pt idx="1010">
                  <c:v>1E-3</c:v>
                </c:pt>
                <c:pt idx="1011">
                  <c:v>5.9710000000000001</c:v>
                </c:pt>
                <c:pt idx="1012">
                  <c:v>2.8220000000000001</c:v>
                </c:pt>
                <c:pt idx="1013">
                  <c:v>9.1950000000000003</c:v>
                </c:pt>
                <c:pt idx="1014">
                  <c:v>2.6259999999999999</c:v>
                </c:pt>
                <c:pt idx="1015">
                  <c:v>21.292000000000002</c:v>
                </c:pt>
                <c:pt idx="1016">
                  <c:v>4.8099999999999996</c:v>
                </c:pt>
                <c:pt idx="1017">
                  <c:v>2.1419999999999999</c:v>
                </c:pt>
                <c:pt idx="1018">
                  <c:v>1.464</c:v>
                </c:pt>
                <c:pt idx="1019">
                  <c:v>8.5709999999999997</c:v>
                </c:pt>
                <c:pt idx="1020">
                  <c:v>9.0220000000000002</c:v>
                </c:pt>
                <c:pt idx="1021">
                  <c:v>5.0709999999999997</c:v>
                </c:pt>
                <c:pt idx="1022">
                  <c:v>8.5999999999999993E-2</c:v>
                </c:pt>
                <c:pt idx="1023">
                  <c:v>0</c:v>
                </c:pt>
                <c:pt idx="1024">
                  <c:v>0</c:v>
                </c:pt>
                <c:pt idx="1025">
                  <c:v>0.89100000000000001</c:v>
                </c:pt>
                <c:pt idx="1026">
                  <c:v>1.841</c:v>
                </c:pt>
                <c:pt idx="1027">
                  <c:v>0.86399999999999999</c:v>
                </c:pt>
                <c:pt idx="1028">
                  <c:v>0</c:v>
                </c:pt>
                <c:pt idx="1029">
                  <c:v>1.782</c:v>
                </c:pt>
                <c:pt idx="1030">
                  <c:v>0.42799999999999999</c:v>
                </c:pt>
                <c:pt idx="1031">
                  <c:v>7.0000000000000001E-3</c:v>
                </c:pt>
                <c:pt idx="1032">
                  <c:v>0.47899999999999998</c:v>
                </c:pt>
                <c:pt idx="1033">
                  <c:v>5.0000000000000001E-3</c:v>
                </c:pt>
                <c:pt idx="1034">
                  <c:v>0</c:v>
                </c:pt>
                <c:pt idx="1035">
                  <c:v>0</c:v>
                </c:pt>
                <c:pt idx="1036">
                  <c:v>14.289</c:v>
                </c:pt>
                <c:pt idx="1037">
                  <c:v>4.3479999999999999</c:v>
                </c:pt>
                <c:pt idx="1038">
                  <c:v>7.0069999999999997</c:v>
                </c:pt>
                <c:pt idx="1039">
                  <c:v>2E-3</c:v>
                </c:pt>
                <c:pt idx="1040">
                  <c:v>0.95299999999999996</c:v>
                </c:pt>
                <c:pt idx="1041">
                  <c:v>7.0000000000000001E-3</c:v>
                </c:pt>
                <c:pt idx="1042">
                  <c:v>2.41</c:v>
                </c:pt>
                <c:pt idx="1043">
                  <c:v>2.1989999999999998</c:v>
                </c:pt>
                <c:pt idx="1044">
                  <c:v>2.7E-2</c:v>
                </c:pt>
                <c:pt idx="1045">
                  <c:v>0.69699999999999995</c:v>
                </c:pt>
                <c:pt idx="1046">
                  <c:v>0.86599999999999999</c:v>
                </c:pt>
                <c:pt idx="1047">
                  <c:v>0.54300000000000004</c:v>
                </c:pt>
                <c:pt idx="1048">
                  <c:v>4.9000000000000002E-2</c:v>
                </c:pt>
                <c:pt idx="1049">
                  <c:v>1.3009999999999999</c:v>
                </c:pt>
                <c:pt idx="1050">
                  <c:v>1.2070000000000001</c:v>
                </c:pt>
                <c:pt idx="1051">
                  <c:v>0.222</c:v>
                </c:pt>
                <c:pt idx="1052">
                  <c:v>5.8890000000000002</c:v>
                </c:pt>
                <c:pt idx="1053">
                  <c:v>0</c:v>
                </c:pt>
                <c:pt idx="1054">
                  <c:v>0</c:v>
                </c:pt>
                <c:pt idx="1055">
                  <c:v>0</c:v>
                </c:pt>
                <c:pt idx="1056">
                  <c:v>0.23100000000000001</c:v>
                </c:pt>
                <c:pt idx="1057">
                  <c:v>5.4130000000000003</c:v>
                </c:pt>
                <c:pt idx="1058">
                  <c:v>7.2690000000000001</c:v>
                </c:pt>
                <c:pt idx="1059">
                  <c:v>0</c:v>
                </c:pt>
                <c:pt idx="1060">
                  <c:v>0</c:v>
                </c:pt>
                <c:pt idx="1061">
                  <c:v>1.829</c:v>
                </c:pt>
                <c:pt idx="1062">
                  <c:v>1.1659999999999999</c:v>
                </c:pt>
                <c:pt idx="1063">
                  <c:v>5.1999999999999998E-2</c:v>
                </c:pt>
                <c:pt idx="1064">
                  <c:v>0</c:v>
                </c:pt>
                <c:pt idx="1065">
                  <c:v>6.5270000000000001</c:v>
                </c:pt>
                <c:pt idx="1066">
                  <c:v>0.59599999999999997</c:v>
                </c:pt>
                <c:pt idx="1067">
                  <c:v>0</c:v>
                </c:pt>
                <c:pt idx="1068">
                  <c:v>1.585</c:v>
                </c:pt>
                <c:pt idx="1069">
                  <c:v>0.11700000000000001</c:v>
                </c:pt>
                <c:pt idx="1070">
                  <c:v>6.6000000000000003E-2</c:v>
                </c:pt>
                <c:pt idx="1071">
                  <c:v>3.2069999999999999</c:v>
                </c:pt>
                <c:pt idx="1072">
                  <c:v>10.77</c:v>
                </c:pt>
                <c:pt idx="1073">
                  <c:v>0.17199999999999999</c:v>
                </c:pt>
                <c:pt idx="1074">
                  <c:v>7.3959999999999999</c:v>
                </c:pt>
                <c:pt idx="1075">
                  <c:v>15.07</c:v>
                </c:pt>
                <c:pt idx="1076">
                  <c:v>2.71</c:v>
                </c:pt>
                <c:pt idx="1077">
                  <c:v>0.63400000000000001</c:v>
                </c:pt>
                <c:pt idx="1078">
                  <c:v>0</c:v>
                </c:pt>
                <c:pt idx="1079">
                  <c:v>0</c:v>
                </c:pt>
                <c:pt idx="1080">
                  <c:v>7.1999999999999995E-2</c:v>
                </c:pt>
                <c:pt idx="1081">
                  <c:v>0.224</c:v>
                </c:pt>
                <c:pt idx="1082">
                  <c:v>1E-3</c:v>
                </c:pt>
                <c:pt idx="1083">
                  <c:v>0.22900000000000001</c:v>
                </c:pt>
                <c:pt idx="1084">
                  <c:v>0.78300000000000003</c:v>
                </c:pt>
                <c:pt idx="1085">
                  <c:v>1.3919999999999999</c:v>
                </c:pt>
                <c:pt idx="1086">
                  <c:v>0.13100000000000001</c:v>
                </c:pt>
                <c:pt idx="1087">
                  <c:v>2.9870000000000001</c:v>
                </c:pt>
                <c:pt idx="1088">
                  <c:v>7.2999999999999995E-2</c:v>
                </c:pt>
                <c:pt idx="1089">
                  <c:v>4.6269999999999998</c:v>
                </c:pt>
                <c:pt idx="1090">
                  <c:v>3.0000000000000001E-3</c:v>
                </c:pt>
                <c:pt idx="1091">
                  <c:v>0.36299999999999999</c:v>
                </c:pt>
                <c:pt idx="1092">
                  <c:v>0.113</c:v>
                </c:pt>
                <c:pt idx="1093">
                  <c:v>3.9870000000000001</c:v>
                </c:pt>
                <c:pt idx="1094">
                  <c:v>2.86</c:v>
                </c:pt>
                <c:pt idx="1095">
                  <c:v>3.1019999999999999</c:v>
                </c:pt>
                <c:pt idx="1096">
                  <c:v>2.371</c:v>
                </c:pt>
                <c:pt idx="1097">
                  <c:v>5.2809999999999997</c:v>
                </c:pt>
                <c:pt idx="1098">
                  <c:v>0.27</c:v>
                </c:pt>
                <c:pt idx="1099">
                  <c:v>4.0000000000000001E-3</c:v>
                </c:pt>
                <c:pt idx="1100">
                  <c:v>0</c:v>
                </c:pt>
                <c:pt idx="1101">
                  <c:v>1E-3</c:v>
                </c:pt>
                <c:pt idx="1102">
                  <c:v>0.22800000000000001</c:v>
                </c:pt>
                <c:pt idx="1103">
                  <c:v>3.5999999999999997E-2</c:v>
                </c:pt>
                <c:pt idx="1104">
                  <c:v>7.5999999999999998E-2</c:v>
                </c:pt>
                <c:pt idx="1105">
                  <c:v>1.1399999999999999</c:v>
                </c:pt>
                <c:pt idx="1106">
                  <c:v>2.5710000000000002</c:v>
                </c:pt>
                <c:pt idx="1107">
                  <c:v>3.0000000000000001E-3</c:v>
                </c:pt>
                <c:pt idx="1108">
                  <c:v>0</c:v>
                </c:pt>
                <c:pt idx="1109">
                  <c:v>0</c:v>
                </c:pt>
                <c:pt idx="1110">
                  <c:v>0</c:v>
                </c:pt>
                <c:pt idx="1111">
                  <c:v>0</c:v>
                </c:pt>
                <c:pt idx="1112">
                  <c:v>11.478999999999999</c:v>
                </c:pt>
                <c:pt idx="1113">
                  <c:v>0.96399999999999997</c:v>
                </c:pt>
                <c:pt idx="1114">
                  <c:v>6.9000000000000006E-2</c:v>
                </c:pt>
                <c:pt idx="1115">
                  <c:v>3.9E-2</c:v>
                </c:pt>
                <c:pt idx="1116">
                  <c:v>6.2E-2</c:v>
                </c:pt>
                <c:pt idx="1117">
                  <c:v>4.0000000000000001E-3</c:v>
                </c:pt>
                <c:pt idx="1118">
                  <c:v>1E-3</c:v>
                </c:pt>
                <c:pt idx="1119">
                  <c:v>0</c:v>
                </c:pt>
                <c:pt idx="1120">
                  <c:v>0.13700000000000001</c:v>
                </c:pt>
                <c:pt idx="1121">
                  <c:v>4.0789999999999997</c:v>
                </c:pt>
                <c:pt idx="1122">
                  <c:v>0</c:v>
                </c:pt>
                <c:pt idx="1123">
                  <c:v>5.3639999999999999</c:v>
                </c:pt>
                <c:pt idx="1124">
                  <c:v>1.1339999999999999</c:v>
                </c:pt>
                <c:pt idx="1125">
                  <c:v>2.2810000000000001</c:v>
                </c:pt>
                <c:pt idx="1126">
                  <c:v>1.069</c:v>
                </c:pt>
                <c:pt idx="1127">
                  <c:v>1.0009999999999999</c:v>
                </c:pt>
                <c:pt idx="1128">
                  <c:v>2.82</c:v>
                </c:pt>
                <c:pt idx="1129">
                  <c:v>14.868</c:v>
                </c:pt>
                <c:pt idx="1130">
                  <c:v>1.2809999999999999</c:v>
                </c:pt>
                <c:pt idx="1131">
                  <c:v>0.61399999999999999</c:v>
                </c:pt>
                <c:pt idx="1132">
                  <c:v>7.7050000000000001</c:v>
                </c:pt>
                <c:pt idx="1133">
                  <c:v>0.10299999999999999</c:v>
                </c:pt>
                <c:pt idx="1134">
                  <c:v>0</c:v>
                </c:pt>
                <c:pt idx="1135">
                  <c:v>0</c:v>
                </c:pt>
                <c:pt idx="1136">
                  <c:v>4.7130000000000001</c:v>
                </c:pt>
                <c:pt idx="1137">
                  <c:v>4.6100000000000003</c:v>
                </c:pt>
                <c:pt idx="1138">
                  <c:v>0.154</c:v>
                </c:pt>
                <c:pt idx="1139">
                  <c:v>0</c:v>
                </c:pt>
                <c:pt idx="1140">
                  <c:v>0</c:v>
                </c:pt>
                <c:pt idx="1141">
                  <c:v>0</c:v>
                </c:pt>
                <c:pt idx="1142">
                  <c:v>0</c:v>
                </c:pt>
                <c:pt idx="1143">
                  <c:v>6.0000000000000001E-3</c:v>
                </c:pt>
                <c:pt idx="1144">
                  <c:v>1.095</c:v>
                </c:pt>
                <c:pt idx="1145">
                  <c:v>4.1920000000000002</c:v>
                </c:pt>
                <c:pt idx="1146">
                  <c:v>0.82099999999999995</c:v>
                </c:pt>
                <c:pt idx="1147">
                  <c:v>4.7E-2</c:v>
                </c:pt>
                <c:pt idx="1148">
                  <c:v>0</c:v>
                </c:pt>
                <c:pt idx="1149">
                  <c:v>0.30399999999999999</c:v>
                </c:pt>
                <c:pt idx="1150">
                  <c:v>0</c:v>
                </c:pt>
                <c:pt idx="1151">
                  <c:v>1.1459999999999999</c:v>
                </c:pt>
                <c:pt idx="1152">
                  <c:v>3.5190000000000001</c:v>
                </c:pt>
                <c:pt idx="1153">
                  <c:v>1.0999999999999999E-2</c:v>
                </c:pt>
                <c:pt idx="1154">
                  <c:v>1.151</c:v>
                </c:pt>
                <c:pt idx="1155">
                  <c:v>3.0000000000000001E-3</c:v>
                </c:pt>
                <c:pt idx="1156">
                  <c:v>4.03</c:v>
                </c:pt>
                <c:pt idx="1157">
                  <c:v>0</c:v>
                </c:pt>
                <c:pt idx="1158">
                  <c:v>0.39</c:v>
                </c:pt>
                <c:pt idx="1159">
                  <c:v>2.0920000000000001</c:v>
                </c:pt>
                <c:pt idx="1160">
                  <c:v>4.3319999999999999</c:v>
                </c:pt>
                <c:pt idx="1161">
                  <c:v>3.1E-2</c:v>
                </c:pt>
                <c:pt idx="1162">
                  <c:v>0</c:v>
                </c:pt>
                <c:pt idx="1163">
                  <c:v>0</c:v>
                </c:pt>
                <c:pt idx="1164">
                  <c:v>0.64900000000000002</c:v>
                </c:pt>
                <c:pt idx="1165">
                  <c:v>3.0409999999999999</c:v>
                </c:pt>
                <c:pt idx="1166">
                  <c:v>0.26600000000000001</c:v>
                </c:pt>
                <c:pt idx="1167">
                  <c:v>1.403</c:v>
                </c:pt>
                <c:pt idx="1168">
                  <c:v>1.329</c:v>
                </c:pt>
                <c:pt idx="1169">
                  <c:v>7.7590000000000003</c:v>
                </c:pt>
                <c:pt idx="1170">
                  <c:v>9.9489999999999998</c:v>
                </c:pt>
                <c:pt idx="1171">
                  <c:v>0</c:v>
                </c:pt>
                <c:pt idx="1172">
                  <c:v>0</c:v>
                </c:pt>
                <c:pt idx="1173">
                  <c:v>0</c:v>
                </c:pt>
                <c:pt idx="1174">
                  <c:v>0.72899999999999998</c:v>
                </c:pt>
                <c:pt idx="1175">
                  <c:v>6.3540000000000001</c:v>
                </c:pt>
                <c:pt idx="1176">
                  <c:v>0.77100000000000002</c:v>
                </c:pt>
                <c:pt idx="1177">
                  <c:v>0</c:v>
                </c:pt>
                <c:pt idx="1178">
                  <c:v>5.0000000000000001E-3</c:v>
                </c:pt>
                <c:pt idx="1179">
                  <c:v>4.0000000000000001E-3</c:v>
                </c:pt>
                <c:pt idx="1180">
                  <c:v>3.61</c:v>
                </c:pt>
                <c:pt idx="1181">
                  <c:v>4.2880000000000003</c:v>
                </c:pt>
                <c:pt idx="1182">
                  <c:v>6.5910000000000002</c:v>
                </c:pt>
                <c:pt idx="1183">
                  <c:v>0.216</c:v>
                </c:pt>
                <c:pt idx="1184">
                  <c:v>6.0000000000000001E-3</c:v>
                </c:pt>
                <c:pt idx="1185">
                  <c:v>5.24</c:v>
                </c:pt>
                <c:pt idx="1186">
                  <c:v>1.44</c:v>
                </c:pt>
                <c:pt idx="1187">
                  <c:v>0</c:v>
                </c:pt>
                <c:pt idx="1188">
                  <c:v>8.0000000000000002E-3</c:v>
                </c:pt>
                <c:pt idx="1189">
                  <c:v>2.327</c:v>
                </c:pt>
                <c:pt idx="1190">
                  <c:v>0.76800000000000002</c:v>
                </c:pt>
                <c:pt idx="1191">
                  <c:v>0</c:v>
                </c:pt>
                <c:pt idx="1192">
                  <c:v>0</c:v>
                </c:pt>
                <c:pt idx="1193">
                  <c:v>0</c:v>
                </c:pt>
                <c:pt idx="1194">
                  <c:v>0</c:v>
                </c:pt>
                <c:pt idx="1195">
                  <c:v>0.59</c:v>
                </c:pt>
                <c:pt idx="1196">
                  <c:v>2.9780000000000002</c:v>
                </c:pt>
                <c:pt idx="1197">
                  <c:v>0.182</c:v>
                </c:pt>
                <c:pt idx="1198">
                  <c:v>19.077999999999999</c:v>
                </c:pt>
                <c:pt idx="1199">
                  <c:v>24.128</c:v>
                </c:pt>
                <c:pt idx="1200">
                  <c:v>0</c:v>
                </c:pt>
                <c:pt idx="1201">
                  <c:v>1.4690000000000001</c:v>
                </c:pt>
                <c:pt idx="1202">
                  <c:v>8.9999999999999993E-3</c:v>
                </c:pt>
                <c:pt idx="1203">
                  <c:v>8.3829999999999991</c:v>
                </c:pt>
                <c:pt idx="1204">
                  <c:v>0.58799999999999997</c:v>
                </c:pt>
                <c:pt idx="1205">
                  <c:v>2.6819999999999999</c:v>
                </c:pt>
                <c:pt idx="1206">
                  <c:v>5.0000000000000001E-3</c:v>
                </c:pt>
                <c:pt idx="1207">
                  <c:v>0</c:v>
                </c:pt>
                <c:pt idx="1208">
                  <c:v>0</c:v>
                </c:pt>
                <c:pt idx="1209">
                  <c:v>0</c:v>
                </c:pt>
                <c:pt idx="1210">
                  <c:v>0</c:v>
                </c:pt>
                <c:pt idx="1211">
                  <c:v>1.1870000000000001</c:v>
                </c:pt>
                <c:pt idx="1212">
                  <c:v>0</c:v>
                </c:pt>
                <c:pt idx="1213">
                  <c:v>0</c:v>
                </c:pt>
                <c:pt idx="1214">
                  <c:v>0</c:v>
                </c:pt>
                <c:pt idx="1215">
                  <c:v>13.635</c:v>
                </c:pt>
                <c:pt idx="1216">
                  <c:v>9.2870000000000008</c:v>
                </c:pt>
                <c:pt idx="1217">
                  <c:v>6.915</c:v>
                </c:pt>
                <c:pt idx="1218">
                  <c:v>2.3879999999999999</c:v>
                </c:pt>
                <c:pt idx="1219">
                  <c:v>1.3680000000000001</c:v>
                </c:pt>
                <c:pt idx="1220">
                  <c:v>0.79300000000000004</c:v>
                </c:pt>
                <c:pt idx="1221">
                  <c:v>5.9379999999999997</c:v>
                </c:pt>
                <c:pt idx="1222">
                  <c:v>0.54200000000000004</c:v>
                </c:pt>
                <c:pt idx="1223">
                  <c:v>4.032</c:v>
                </c:pt>
                <c:pt idx="1224">
                  <c:v>1.4590000000000001</c:v>
                </c:pt>
                <c:pt idx="1225">
                  <c:v>2.996</c:v>
                </c:pt>
                <c:pt idx="1226">
                  <c:v>0.11600000000000001</c:v>
                </c:pt>
                <c:pt idx="1227">
                  <c:v>3.5999999999999997E-2</c:v>
                </c:pt>
                <c:pt idx="1228">
                  <c:v>24.391999999999999</c:v>
                </c:pt>
                <c:pt idx="1229">
                  <c:v>7.4939999999999998</c:v>
                </c:pt>
                <c:pt idx="1230">
                  <c:v>1.5389999999999999</c:v>
                </c:pt>
                <c:pt idx="1231">
                  <c:v>0.49299999999999999</c:v>
                </c:pt>
                <c:pt idx="1232">
                  <c:v>2.7E-2</c:v>
                </c:pt>
                <c:pt idx="1233">
                  <c:v>2.71</c:v>
                </c:pt>
                <c:pt idx="1234">
                  <c:v>5.9260000000000002</c:v>
                </c:pt>
                <c:pt idx="1235">
                  <c:v>1.21</c:v>
                </c:pt>
                <c:pt idx="1236">
                  <c:v>8.4550000000000001</c:v>
                </c:pt>
                <c:pt idx="1237">
                  <c:v>1.179</c:v>
                </c:pt>
                <c:pt idx="1238">
                  <c:v>5.2999999999999999E-2</c:v>
                </c:pt>
                <c:pt idx="1239">
                  <c:v>0</c:v>
                </c:pt>
                <c:pt idx="1240">
                  <c:v>3.3000000000000002E-2</c:v>
                </c:pt>
                <c:pt idx="1241">
                  <c:v>7.4089999999999998</c:v>
                </c:pt>
                <c:pt idx="1242">
                  <c:v>3.4969999999999999</c:v>
                </c:pt>
                <c:pt idx="1243">
                  <c:v>0.73799999999999999</c:v>
                </c:pt>
                <c:pt idx="1244">
                  <c:v>2.5630000000000002</c:v>
                </c:pt>
                <c:pt idx="1245">
                  <c:v>12.297000000000001</c:v>
                </c:pt>
                <c:pt idx="1246">
                  <c:v>10.179</c:v>
                </c:pt>
                <c:pt idx="1247">
                  <c:v>16.693999999999999</c:v>
                </c:pt>
                <c:pt idx="1248">
                  <c:v>43.383000000000003</c:v>
                </c:pt>
                <c:pt idx="1249">
                  <c:v>5.7350000000000003</c:v>
                </c:pt>
                <c:pt idx="1250">
                  <c:v>2.8180000000000001</c:v>
                </c:pt>
                <c:pt idx="1251">
                  <c:v>0</c:v>
                </c:pt>
                <c:pt idx="1252">
                  <c:v>4.0380000000000003</c:v>
                </c:pt>
                <c:pt idx="1253">
                  <c:v>2.488</c:v>
                </c:pt>
                <c:pt idx="1254">
                  <c:v>5.5780000000000003</c:v>
                </c:pt>
                <c:pt idx="1255">
                  <c:v>0.14199999999999999</c:v>
                </c:pt>
                <c:pt idx="1256">
                  <c:v>0</c:v>
                </c:pt>
                <c:pt idx="1257">
                  <c:v>0</c:v>
                </c:pt>
                <c:pt idx="1258">
                  <c:v>0.438</c:v>
                </c:pt>
                <c:pt idx="1259">
                  <c:v>14.487</c:v>
                </c:pt>
                <c:pt idx="1260">
                  <c:v>5.6980000000000004</c:v>
                </c:pt>
                <c:pt idx="1261">
                  <c:v>0.48699999999999999</c:v>
                </c:pt>
                <c:pt idx="1262">
                  <c:v>5.5839999999999996</c:v>
                </c:pt>
                <c:pt idx="1263">
                  <c:v>0.58099999999999996</c:v>
                </c:pt>
                <c:pt idx="1264">
                  <c:v>4.9800000000000004</c:v>
                </c:pt>
                <c:pt idx="1265">
                  <c:v>7.3170000000000002</c:v>
                </c:pt>
                <c:pt idx="1266">
                  <c:v>13.779</c:v>
                </c:pt>
                <c:pt idx="1267">
                  <c:v>3.2879999999999998</c:v>
                </c:pt>
                <c:pt idx="1268">
                  <c:v>7.0000000000000001E-3</c:v>
                </c:pt>
                <c:pt idx="1269">
                  <c:v>0</c:v>
                </c:pt>
                <c:pt idx="1270">
                  <c:v>0</c:v>
                </c:pt>
                <c:pt idx="1271">
                  <c:v>1.998</c:v>
                </c:pt>
                <c:pt idx="1272">
                  <c:v>0.01</c:v>
                </c:pt>
                <c:pt idx="1273">
                  <c:v>0</c:v>
                </c:pt>
                <c:pt idx="1274">
                  <c:v>0</c:v>
                </c:pt>
                <c:pt idx="1275">
                  <c:v>0</c:v>
                </c:pt>
                <c:pt idx="1276">
                  <c:v>1.1739999999999999</c:v>
                </c:pt>
                <c:pt idx="1277">
                  <c:v>0</c:v>
                </c:pt>
                <c:pt idx="1278">
                  <c:v>0</c:v>
                </c:pt>
                <c:pt idx="1279">
                  <c:v>0.13</c:v>
                </c:pt>
                <c:pt idx="1280">
                  <c:v>42.161000000000001</c:v>
                </c:pt>
                <c:pt idx="1281">
                  <c:v>47.768000000000001</c:v>
                </c:pt>
                <c:pt idx="1282">
                  <c:v>4.5030000000000001</c:v>
                </c:pt>
                <c:pt idx="1283">
                  <c:v>0</c:v>
                </c:pt>
                <c:pt idx="1284">
                  <c:v>1.2999999999999999E-2</c:v>
                </c:pt>
                <c:pt idx="1285">
                  <c:v>0</c:v>
                </c:pt>
                <c:pt idx="1286">
                  <c:v>0</c:v>
                </c:pt>
                <c:pt idx="1287">
                  <c:v>0</c:v>
                </c:pt>
                <c:pt idx="1288">
                  <c:v>0.86199999999999999</c:v>
                </c:pt>
                <c:pt idx="1289">
                  <c:v>9.4659999999999993</c:v>
                </c:pt>
                <c:pt idx="1290">
                  <c:v>0</c:v>
                </c:pt>
                <c:pt idx="1291">
                  <c:v>4.6139999999999999</c:v>
                </c:pt>
                <c:pt idx="1292">
                  <c:v>3.2000000000000001E-2</c:v>
                </c:pt>
                <c:pt idx="1293">
                  <c:v>35.939</c:v>
                </c:pt>
                <c:pt idx="1294">
                  <c:v>2.746</c:v>
                </c:pt>
                <c:pt idx="1295">
                  <c:v>0</c:v>
                </c:pt>
                <c:pt idx="1296">
                  <c:v>0</c:v>
                </c:pt>
                <c:pt idx="1297">
                  <c:v>0</c:v>
                </c:pt>
                <c:pt idx="1298">
                  <c:v>10.512</c:v>
                </c:pt>
                <c:pt idx="1299">
                  <c:v>19.481999999999999</c:v>
                </c:pt>
                <c:pt idx="1300">
                  <c:v>26.981000000000002</c:v>
                </c:pt>
                <c:pt idx="1301">
                  <c:v>5.0000000000000001E-3</c:v>
                </c:pt>
                <c:pt idx="1302">
                  <c:v>3.5289999999999999</c:v>
                </c:pt>
                <c:pt idx="1303">
                  <c:v>7.173</c:v>
                </c:pt>
                <c:pt idx="1304">
                  <c:v>1.613</c:v>
                </c:pt>
                <c:pt idx="1305">
                  <c:v>13.576000000000001</c:v>
                </c:pt>
                <c:pt idx="1306">
                  <c:v>9.7989999999999995</c:v>
                </c:pt>
                <c:pt idx="1307">
                  <c:v>0</c:v>
                </c:pt>
                <c:pt idx="1308">
                  <c:v>0</c:v>
                </c:pt>
                <c:pt idx="1309">
                  <c:v>9.8510000000000009</c:v>
                </c:pt>
                <c:pt idx="1310">
                  <c:v>11.742000000000001</c:v>
                </c:pt>
                <c:pt idx="1311">
                  <c:v>0.51400000000000001</c:v>
                </c:pt>
                <c:pt idx="1312">
                  <c:v>16.527999999999999</c:v>
                </c:pt>
                <c:pt idx="1313">
                  <c:v>4.9960000000000004</c:v>
                </c:pt>
                <c:pt idx="1314">
                  <c:v>11.531000000000001</c:v>
                </c:pt>
                <c:pt idx="1315">
                  <c:v>0.69299999999999995</c:v>
                </c:pt>
                <c:pt idx="1316">
                  <c:v>3.5000000000000003E-2</c:v>
                </c:pt>
                <c:pt idx="1317">
                  <c:v>2.9000000000000001E-2</c:v>
                </c:pt>
                <c:pt idx="1318">
                  <c:v>0.26200000000000001</c:v>
                </c:pt>
                <c:pt idx="1319">
                  <c:v>4.952</c:v>
                </c:pt>
                <c:pt idx="1320">
                  <c:v>2.6419999999999999</c:v>
                </c:pt>
                <c:pt idx="1321">
                  <c:v>0.29899999999999999</c:v>
                </c:pt>
                <c:pt idx="1322">
                  <c:v>6.5149999999999997</c:v>
                </c:pt>
                <c:pt idx="1323">
                  <c:v>3.27</c:v>
                </c:pt>
                <c:pt idx="1324">
                  <c:v>2.665</c:v>
                </c:pt>
                <c:pt idx="1325">
                  <c:v>0.16700000000000001</c:v>
                </c:pt>
                <c:pt idx="1326">
                  <c:v>0.34799999999999998</c:v>
                </c:pt>
                <c:pt idx="1327">
                  <c:v>0</c:v>
                </c:pt>
                <c:pt idx="1328">
                  <c:v>0</c:v>
                </c:pt>
                <c:pt idx="1329">
                  <c:v>2E-3</c:v>
                </c:pt>
                <c:pt idx="1330">
                  <c:v>2.6040000000000001</c:v>
                </c:pt>
                <c:pt idx="1331">
                  <c:v>15.726000000000001</c:v>
                </c:pt>
                <c:pt idx="1332">
                  <c:v>0</c:v>
                </c:pt>
                <c:pt idx="1333">
                  <c:v>0</c:v>
                </c:pt>
                <c:pt idx="1334">
                  <c:v>4.2270000000000003</c:v>
                </c:pt>
                <c:pt idx="1335">
                  <c:v>9.1880000000000006</c:v>
                </c:pt>
                <c:pt idx="1336">
                  <c:v>2.9209999999999998</c:v>
                </c:pt>
                <c:pt idx="1337">
                  <c:v>15.375999999999999</c:v>
                </c:pt>
                <c:pt idx="1338">
                  <c:v>5.0570000000000004</c:v>
                </c:pt>
                <c:pt idx="1339">
                  <c:v>7.0000000000000001E-3</c:v>
                </c:pt>
                <c:pt idx="1340">
                  <c:v>0.01</c:v>
                </c:pt>
                <c:pt idx="1341">
                  <c:v>4.5999999999999999E-2</c:v>
                </c:pt>
                <c:pt idx="1342">
                  <c:v>1.8480000000000001</c:v>
                </c:pt>
                <c:pt idx="1343">
                  <c:v>0</c:v>
                </c:pt>
                <c:pt idx="1344">
                  <c:v>0</c:v>
                </c:pt>
                <c:pt idx="1345">
                  <c:v>4.2999999999999997E-2</c:v>
                </c:pt>
                <c:pt idx="1346">
                  <c:v>2.1909999999999998</c:v>
                </c:pt>
                <c:pt idx="1347">
                  <c:v>0.249</c:v>
                </c:pt>
                <c:pt idx="1348">
                  <c:v>5.0000000000000001E-3</c:v>
                </c:pt>
                <c:pt idx="1349">
                  <c:v>6.0000000000000001E-3</c:v>
                </c:pt>
                <c:pt idx="1350">
                  <c:v>5.0000000000000001E-3</c:v>
                </c:pt>
                <c:pt idx="1351">
                  <c:v>5.7249999999999996</c:v>
                </c:pt>
                <c:pt idx="1352">
                  <c:v>0.14899999999999999</c:v>
                </c:pt>
                <c:pt idx="1353">
                  <c:v>0.20100000000000001</c:v>
                </c:pt>
                <c:pt idx="1354">
                  <c:v>1.601</c:v>
                </c:pt>
                <c:pt idx="1355">
                  <c:v>1.9410000000000001</c:v>
                </c:pt>
                <c:pt idx="1356">
                  <c:v>3.5999999999999997E-2</c:v>
                </c:pt>
                <c:pt idx="1357">
                  <c:v>0</c:v>
                </c:pt>
                <c:pt idx="1358">
                  <c:v>0</c:v>
                </c:pt>
                <c:pt idx="1359">
                  <c:v>0.13900000000000001</c:v>
                </c:pt>
                <c:pt idx="1360">
                  <c:v>0.224</c:v>
                </c:pt>
                <c:pt idx="1361">
                  <c:v>2.5000000000000001E-2</c:v>
                </c:pt>
                <c:pt idx="1362">
                  <c:v>5.8000000000000003E-2</c:v>
                </c:pt>
                <c:pt idx="1363">
                  <c:v>6.55</c:v>
                </c:pt>
                <c:pt idx="1364">
                  <c:v>2.718</c:v>
                </c:pt>
                <c:pt idx="1365">
                  <c:v>2.1999999999999999E-2</c:v>
                </c:pt>
                <c:pt idx="1366">
                  <c:v>1.1439999999999999</c:v>
                </c:pt>
                <c:pt idx="1367">
                  <c:v>7.851</c:v>
                </c:pt>
                <c:pt idx="1368">
                  <c:v>1.7000000000000001E-2</c:v>
                </c:pt>
                <c:pt idx="1369">
                  <c:v>4.2270000000000003</c:v>
                </c:pt>
                <c:pt idx="1370">
                  <c:v>0.503</c:v>
                </c:pt>
                <c:pt idx="1371">
                  <c:v>1.7999999999999999E-2</c:v>
                </c:pt>
                <c:pt idx="1372">
                  <c:v>8.9999999999999993E-3</c:v>
                </c:pt>
                <c:pt idx="1373">
                  <c:v>9.7360000000000007</c:v>
                </c:pt>
                <c:pt idx="1374">
                  <c:v>0.28999999999999998</c:v>
                </c:pt>
                <c:pt idx="1375">
                  <c:v>0.115</c:v>
                </c:pt>
                <c:pt idx="1376">
                  <c:v>1.4999999999999999E-2</c:v>
                </c:pt>
                <c:pt idx="1377">
                  <c:v>3.5000000000000003E-2</c:v>
                </c:pt>
                <c:pt idx="1378">
                  <c:v>6.5000000000000002E-2</c:v>
                </c:pt>
                <c:pt idx="1379">
                  <c:v>2.1999999999999999E-2</c:v>
                </c:pt>
                <c:pt idx="1380">
                  <c:v>0.02</c:v>
                </c:pt>
                <c:pt idx="1381">
                  <c:v>2.1999999999999999E-2</c:v>
                </c:pt>
                <c:pt idx="1382">
                  <c:v>3.0000000000000001E-3</c:v>
                </c:pt>
                <c:pt idx="1383">
                  <c:v>8.9999999999999993E-3</c:v>
                </c:pt>
                <c:pt idx="1384">
                  <c:v>1.86</c:v>
                </c:pt>
                <c:pt idx="1385">
                  <c:v>6.4359999999999999</c:v>
                </c:pt>
                <c:pt idx="1386">
                  <c:v>0.33900000000000002</c:v>
                </c:pt>
                <c:pt idx="1387">
                  <c:v>4.7590000000000003</c:v>
                </c:pt>
                <c:pt idx="1388">
                  <c:v>11.175000000000001</c:v>
                </c:pt>
                <c:pt idx="1389">
                  <c:v>3.1909999999999998</c:v>
                </c:pt>
                <c:pt idx="1390">
                  <c:v>1.2999999999999999E-2</c:v>
                </c:pt>
                <c:pt idx="1391">
                  <c:v>8.7999999999999995E-2</c:v>
                </c:pt>
                <c:pt idx="1392">
                  <c:v>4.16</c:v>
                </c:pt>
                <c:pt idx="1393">
                  <c:v>19.937000000000001</c:v>
                </c:pt>
                <c:pt idx="1394">
                  <c:v>0.34799999999999998</c:v>
                </c:pt>
                <c:pt idx="1395">
                  <c:v>3.3000000000000002E-2</c:v>
                </c:pt>
                <c:pt idx="1396">
                  <c:v>5.1999999999999998E-2</c:v>
                </c:pt>
                <c:pt idx="1397">
                  <c:v>2.8000000000000001E-2</c:v>
                </c:pt>
                <c:pt idx="1398">
                  <c:v>3.4000000000000002E-2</c:v>
                </c:pt>
                <c:pt idx="1399">
                  <c:v>6.2E-2</c:v>
                </c:pt>
                <c:pt idx="1400">
                  <c:v>0.37</c:v>
                </c:pt>
                <c:pt idx="1401">
                  <c:v>4.7E-2</c:v>
                </c:pt>
                <c:pt idx="1402">
                  <c:v>0.106</c:v>
                </c:pt>
                <c:pt idx="1403">
                  <c:v>7.4999999999999997E-2</c:v>
                </c:pt>
                <c:pt idx="1404">
                  <c:v>4.5999999999999999E-2</c:v>
                </c:pt>
                <c:pt idx="1405">
                  <c:v>1.7999999999999999E-2</c:v>
                </c:pt>
                <c:pt idx="1406">
                  <c:v>1.1579999999999999</c:v>
                </c:pt>
                <c:pt idx="1407">
                  <c:v>1.702</c:v>
                </c:pt>
                <c:pt idx="1408">
                  <c:v>4.3999999999999997E-2</c:v>
                </c:pt>
                <c:pt idx="1409">
                  <c:v>6.9000000000000006E-2</c:v>
                </c:pt>
                <c:pt idx="1410">
                  <c:v>1.159</c:v>
                </c:pt>
                <c:pt idx="1411">
                  <c:v>16.257999999999999</c:v>
                </c:pt>
                <c:pt idx="1412">
                  <c:v>9.6000000000000002E-2</c:v>
                </c:pt>
                <c:pt idx="1413">
                  <c:v>2.9000000000000001E-2</c:v>
                </c:pt>
                <c:pt idx="1414">
                  <c:v>6.3E-2</c:v>
                </c:pt>
                <c:pt idx="1415">
                  <c:v>2.2069999999999999</c:v>
                </c:pt>
                <c:pt idx="1416">
                  <c:v>0.30599999999999999</c:v>
                </c:pt>
                <c:pt idx="1417">
                  <c:v>4.1120000000000001</c:v>
                </c:pt>
                <c:pt idx="1418">
                  <c:v>6.7309999999999999</c:v>
                </c:pt>
                <c:pt idx="1419">
                  <c:v>1.2E-2</c:v>
                </c:pt>
                <c:pt idx="1420">
                  <c:v>0.109</c:v>
                </c:pt>
                <c:pt idx="1421">
                  <c:v>5.5E-2</c:v>
                </c:pt>
                <c:pt idx="1422">
                  <c:v>5.4</c:v>
                </c:pt>
                <c:pt idx="1423">
                  <c:v>3.1789999999999998</c:v>
                </c:pt>
                <c:pt idx="1424">
                  <c:v>1.3120000000000001</c:v>
                </c:pt>
                <c:pt idx="1425">
                  <c:v>5.0739999999999998</c:v>
                </c:pt>
                <c:pt idx="1426">
                  <c:v>0.624</c:v>
                </c:pt>
                <c:pt idx="1427">
                  <c:v>5.4050000000000002</c:v>
                </c:pt>
                <c:pt idx="1428">
                  <c:v>5.6289999999999996</c:v>
                </c:pt>
                <c:pt idx="1429">
                  <c:v>1.0840000000000001</c:v>
                </c:pt>
                <c:pt idx="1430">
                  <c:v>6.7140000000000004</c:v>
                </c:pt>
                <c:pt idx="1431">
                  <c:v>2.6280000000000001</c:v>
                </c:pt>
                <c:pt idx="1432">
                  <c:v>2.1419999999999999</c:v>
                </c:pt>
                <c:pt idx="1433">
                  <c:v>8.9999999999999993E-3</c:v>
                </c:pt>
                <c:pt idx="1434">
                  <c:v>5.0000000000000001E-3</c:v>
                </c:pt>
                <c:pt idx="1435">
                  <c:v>1.4179999999999999</c:v>
                </c:pt>
                <c:pt idx="1436">
                  <c:v>3.306</c:v>
                </c:pt>
                <c:pt idx="1437">
                  <c:v>0.32300000000000001</c:v>
                </c:pt>
                <c:pt idx="1438">
                  <c:v>7.6580000000000004</c:v>
                </c:pt>
                <c:pt idx="1439">
                  <c:v>4.32</c:v>
                </c:pt>
                <c:pt idx="1440">
                  <c:v>8.2029999999999994</c:v>
                </c:pt>
                <c:pt idx="1441">
                  <c:v>6.4160000000000004</c:v>
                </c:pt>
                <c:pt idx="1442">
                  <c:v>5.29</c:v>
                </c:pt>
                <c:pt idx="1443">
                  <c:v>5.7690000000000001</c:v>
                </c:pt>
                <c:pt idx="1444">
                  <c:v>6.899</c:v>
                </c:pt>
                <c:pt idx="1445">
                  <c:v>2.0880000000000001</c:v>
                </c:pt>
                <c:pt idx="1446">
                  <c:v>1.69</c:v>
                </c:pt>
                <c:pt idx="1447">
                  <c:v>0.39300000000000002</c:v>
                </c:pt>
                <c:pt idx="1448">
                  <c:v>0.09</c:v>
                </c:pt>
                <c:pt idx="1449">
                  <c:v>2.468</c:v>
                </c:pt>
                <c:pt idx="1450">
                  <c:v>0.16600000000000001</c:v>
                </c:pt>
                <c:pt idx="1451">
                  <c:v>0.126</c:v>
                </c:pt>
                <c:pt idx="1452">
                  <c:v>2.8000000000000001E-2</c:v>
                </c:pt>
                <c:pt idx="1453">
                  <c:v>3.6</c:v>
                </c:pt>
                <c:pt idx="1454">
                  <c:v>4.6529999999999996</c:v>
                </c:pt>
                <c:pt idx="1455">
                  <c:v>1.345</c:v>
                </c:pt>
                <c:pt idx="1456">
                  <c:v>2.8090000000000002</c:v>
                </c:pt>
                <c:pt idx="1457">
                  <c:v>3.5999999999999997E-2</c:v>
                </c:pt>
                <c:pt idx="1458">
                  <c:v>5.8000000000000003E-2</c:v>
                </c:pt>
                <c:pt idx="1459">
                  <c:v>0.05</c:v>
                </c:pt>
                <c:pt idx="1460">
                  <c:v>3.1E-2</c:v>
                </c:pt>
                <c:pt idx="1461">
                  <c:v>0.60499999999999998</c:v>
                </c:pt>
                <c:pt idx="1462">
                  <c:v>2.39</c:v>
                </c:pt>
                <c:pt idx="1463">
                  <c:v>2.2280000000000002</c:v>
                </c:pt>
                <c:pt idx="1464">
                  <c:v>0.32200000000000001</c:v>
                </c:pt>
                <c:pt idx="1465">
                  <c:v>3.6999999999999998E-2</c:v>
                </c:pt>
                <c:pt idx="1466">
                  <c:v>0.13300000000000001</c:v>
                </c:pt>
                <c:pt idx="1467">
                  <c:v>1.851</c:v>
                </c:pt>
                <c:pt idx="1468">
                  <c:v>0.46500000000000002</c:v>
                </c:pt>
                <c:pt idx="1469">
                  <c:v>0.24</c:v>
                </c:pt>
                <c:pt idx="1470">
                  <c:v>1.113</c:v>
                </c:pt>
                <c:pt idx="1471">
                  <c:v>4.1000000000000002E-2</c:v>
                </c:pt>
                <c:pt idx="1472">
                  <c:v>1.6970000000000001</c:v>
                </c:pt>
                <c:pt idx="1473">
                  <c:v>25.212</c:v>
                </c:pt>
                <c:pt idx="1474">
                  <c:v>6.7389999999999999</c:v>
                </c:pt>
                <c:pt idx="1475">
                  <c:v>0.64100000000000001</c:v>
                </c:pt>
                <c:pt idx="1476">
                  <c:v>2.8000000000000001E-2</c:v>
                </c:pt>
                <c:pt idx="1477">
                  <c:v>3.5999999999999997E-2</c:v>
                </c:pt>
                <c:pt idx="1478">
                  <c:v>0.92400000000000004</c:v>
                </c:pt>
                <c:pt idx="1479">
                  <c:v>1.0349999999999999</c:v>
                </c:pt>
                <c:pt idx="1480">
                  <c:v>1.8280000000000001</c:v>
                </c:pt>
                <c:pt idx="1481">
                  <c:v>0.51</c:v>
                </c:pt>
                <c:pt idx="1482">
                  <c:v>0.115</c:v>
                </c:pt>
                <c:pt idx="1483">
                  <c:v>0.97299999999999998</c:v>
                </c:pt>
                <c:pt idx="1484">
                  <c:v>4.5039999999999996</c:v>
                </c:pt>
                <c:pt idx="1485">
                  <c:v>2.726</c:v>
                </c:pt>
                <c:pt idx="1486">
                  <c:v>1.1739999999999999</c:v>
                </c:pt>
                <c:pt idx="1487">
                  <c:v>0.23200000000000001</c:v>
                </c:pt>
                <c:pt idx="1488">
                  <c:v>0.02</c:v>
                </c:pt>
                <c:pt idx="1489">
                  <c:v>6.7000000000000004E-2</c:v>
                </c:pt>
                <c:pt idx="1490">
                  <c:v>0.112</c:v>
                </c:pt>
                <c:pt idx="1491">
                  <c:v>2.4E-2</c:v>
                </c:pt>
                <c:pt idx="1492">
                  <c:v>0.08</c:v>
                </c:pt>
                <c:pt idx="1493">
                  <c:v>1.2E-2</c:v>
                </c:pt>
                <c:pt idx="1494">
                  <c:v>0.91900000000000004</c:v>
                </c:pt>
                <c:pt idx="1495">
                  <c:v>0.27100000000000002</c:v>
                </c:pt>
                <c:pt idx="1496">
                  <c:v>4.2000000000000003E-2</c:v>
                </c:pt>
                <c:pt idx="1497">
                  <c:v>2.9000000000000001E-2</c:v>
                </c:pt>
                <c:pt idx="1498">
                  <c:v>3.6999999999999998E-2</c:v>
                </c:pt>
                <c:pt idx="1499">
                  <c:v>0.214</c:v>
                </c:pt>
                <c:pt idx="1500">
                  <c:v>6.3E-2</c:v>
                </c:pt>
                <c:pt idx="1501">
                  <c:v>7.4999999999999997E-2</c:v>
                </c:pt>
                <c:pt idx="1502">
                  <c:v>12.532</c:v>
                </c:pt>
                <c:pt idx="1503">
                  <c:v>10.37</c:v>
                </c:pt>
                <c:pt idx="1504">
                  <c:v>2.8889999999999998</c:v>
                </c:pt>
                <c:pt idx="1505">
                  <c:v>0.09</c:v>
                </c:pt>
                <c:pt idx="1506">
                  <c:v>0.128</c:v>
                </c:pt>
                <c:pt idx="1507">
                  <c:v>0.161</c:v>
                </c:pt>
                <c:pt idx="1508">
                  <c:v>7.9000000000000001E-2</c:v>
                </c:pt>
                <c:pt idx="1509">
                  <c:v>4.1000000000000002E-2</c:v>
                </c:pt>
                <c:pt idx="1510">
                  <c:v>1.002</c:v>
                </c:pt>
                <c:pt idx="1511">
                  <c:v>0.01</c:v>
                </c:pt>
                <c:pt idx="1512">
                  <c:v>0.43</c:v>
                </c:pt>
                <c:pt idx="1513">
                  <c:v>0.111</c:v>
                </c:pt>
                <c:pt idx="1514">
                  <c:v>3.7999999999999999E-2</c:v>
                </c:pt>
                <c:pt idx="1515">
                  <c:v>0</c:v>
                </c:pt>
                <c:pt idx="1516">
                  <c:v>1.0999999999999999E-2</c:v>
                </c:pt>
                <c:pt idx="1517">
                  <c:v>0</c:v>
                </c:pt>
                <c:pt idx="1518">
                  <c:v>0.48</c:v>
                </c:pt>
                <c:pt idx="1519">
                  <c:v>0</c:v>
                </c:pt>
                <c:pt idx="1520">
                  <c:v>0</c:v>
                </c:pt>
                <c:pt idx="1521">
                  <c:v>4.8000000000000001E-2</c:v>
                </c:pt>
                <c:pt idx="1522">
                  <c:v>1E-3</c:v>
                </c:pt>
                <c:pt idx="1523">
                  <c:v>4.3999999999999997E-2</c:v>
                </c:pt>
                <c:pt idx="1524">
                  <c:v>0</c:v>
                </c:pt>
                <c:pt idx="1525">
                  <c:v>2.4E-2</c:v>
                </c:pt>
                <c:pt idx="1526">
                  <c:v>1E-3</c:v>
                </c:pt>
                <c:pt idx="1527">
                  <c:v>5.0000000000000001E-3</c:v>
                </c:pt>
                <c:pt idx="1528">
                  <c:v>0.46800000000000003</c:v>
                </c:pt>
                <c:pt idx="1529">
                  <c:v>1.88</c:v>
                </c:pt>
                <c:pt idx="1530">
                  <c:v>1.6E-2</c:v>
                </c:pt>
                <c:pt idx="1531">
                  <c:v>2.5000000000000001E-2</c:v>
                </c:pt>
                <c:pt idx="1532">
                  <c:v>4.4999999999999998E-2</c:v>
                </c:pt>
                <c:pt idx="1533">
                  <c:v>1E-3</c:v>
                </c:pt>
                <c:pt idx="1534">
                  <c:v>1E-3</c:v>
                </c:pt>
                <c:pt idx="1535">
                  <c:v>0.14299999999999999</c:v>
                </c:pt>
                <c:pt idx="1536">
                  <c:v>11.17</c:v>
                </c:pt>
                <c:pt idx="1537">
                  <c:v>18.335000000000001</c:v>
                </c:pt>
                <c:pt idx="1538">
                  <c:v>0.41299999999999998</c:v>
                </c:pt>
                <c:pt idx="1539">
                  <c:v>3.9E-2</c:v>
                </c:pt>
                <c:pt idx="1540">
                  <c:v>3.0000000000000001E-3</c:v>
                </c:pt>
                <c:pt idx="1541">
                  <c:v>0</c:v>
                </c:pt>
                <c:pt idx="1542">
                  <c:v>4.4999999999999998E-2</c:v>
                </c:pt>
                <c:pt idx="1543">
                  <c:v>0</c:v>
                </c:pt>
                <c:pt idx="1544">
                  <c:v>7.0000000000000001E-3</c:v>
                </c:pt>
                <c:pt idx="1545">
                  <c:v>3.5339999999999998</c:v>
                </c:pt>
                <c:pt idx="1546">
                  <c:v>13.199</c:v>
                </c:pt>
                <c:pt idx="1547">
                  <c:v>2.7E-2</c:v>
                </c:pt>
                <c:pt idx="1548">
                  <c:v>0</c:v>
                </c:pt>
                <c:pt idx="1549">
                  <c:v>0.13500000000000001</c:v>
                </c:pt>
                <c:pt idx="1550">
                  <c:v>2.2930000000000001</c:v>
                </c:pt>
                <c:pt idx="1551">
                  <c:v>0.83099999999999996</c:v>
                </c:pt>
                <c:pt idx="1552">
                  <c:v>2.5000000000000001E-2</c:v>
                </c:pt>
                <c:pt idx="1553">
                  <c:v>0</c:v>
                </c:pt>
                <c:pt idx="1554">
                  <c:v>10.569000000000001</c:v>
                </c:pt>
                <c:pt idx="1555">
                  <c:v>1E-3</c:v>
                </c:pt>
                <c:pt idx="1556">
                  <c:v>0.68700000000000006</c:v>
                </c:pt>
                <c:pt idx="1557">
                  <c:v>0</c:v>
                </c:pt>
                <c:pt idx="1558">
                  <c:v>0</c:v>
                </c:pt>
                <c:pt idx="1559">
                  <c:v>0</c:v>
                </c:pt>
                <c:pt idx="1560">
                  <c:v>0</c:v>
                </c:pt>
                <c:pt idx="1561">
                  <c:v>0</c:v>
                </c:pt>
                <c:pt idx="1562">
                  <c:v>6.6239999999999997</c:v>
                </c:pt>
                <c:pt idx="1563">
                  <c:v>1.663</c:v>
                </c:pt>
                <c:pt idx="1564">
                  <c:v>0.33800000000000002</c:v>
                </c:pt>
                <c:pt idx="1565">
                  <c:v>0.91300000000000003</c:v>
                </c:pt>
                <c:pt idx="1566">
                  <c:v>0</c:v>
                </c:pt>
                <c:pt idx="1567">
                  <c:v>0</c:v>
                </c:pt>
                <c:pt idx="1568">
                  <c:v>0</c:v>
                </c:pt>
                <c:pt idx="1569">
                  <c:v>0</c:v>
                </c:pt>
                <c:pt idx="1570">
                  <c:v>0</c:v>
                </c:pt>
                <c:pt idx="1571">
                  <c:v>0</c:v>
                </c:pt>
                <c:pt idx="1572">
                  <c:v>0</c:v>
                </c:pt>
                <c:pt idx="1573">
                  <c:v>0</c:v>
                </c:pt>
                <c:pt idx="1574">
                  <c:v>0.73899999999999999</c:v>
                </c:pt>
                <c:pt idx="1575">
                  <c:v>8.4000000000000005E-2</c:v>
                </c:pt>
                <c:pt idx="1576">
                  <c:v>1.7729999999999999</c:v>
                </c:pt>
                <c:pt idx="1577">
                  <c:v>0.14499999999999999</c:v>
                </c:pt>
                <c:pt idx="1578">
                  <c:v>0.38</c:v>
                </c:pt>
                <c:pt idx="1579">
                  <c:v>0.37</c:v>
                </c:pt>
                <c:pt idx="1580">
                  <c:v>2.57</c:v>
                </c:pt>
                <c:pt idx="1581">
                  <c:v>5.2329999999999997</c:v>
                </c:pt>
                <c:pt idx="1582">
                  <c:v>1.64</c:v>
                </c:pt>
                <c:pt idx="1583">
                  <c:v>7.07</c:v>
                </c:pt>
                <c:pt idx="1584">
                  <c:v>9.0999999999999998E-2</c:v>
                </c:pt>
                <c:pt idx="1585">
                  <c:v>0.29199999999999998</c:v>
                </c:pt>
                <c:pt idx="1586">
                  <c:v>0.22600000000000001</c:v>
                </c:pt>
                <c:pt idx="1587">
                  <c:v>0.185</c:v>
                </c:pt>
                <c:pt idx="1588">
                  <c:v>0.36899999999999999</c:v>
                </c:pt>
                <c:pt idx="1589">
                  <c:v>4.7E-2</c:v>
                </c:pt>
                <c:pt idx="1590">
                  <c:v>0</c:v>
                </c:pt>
                <c:pt idx="1591">
                  <c:v>0</c:v>
                </c:pt>
                <c:pt idx="1592">
                  <c:v>11.385</c:v>
                </c:pt>
                <c:pt idx="1593">
                  <c:v>6.7000000000000004E-2</c:v>
                </c:pt>
                <c:pt idx="1594">
                  <c:v>15.967000000000001</c:v>
                </c:pt>
                <c:pt idx="1595">
                  <c:v>10.148</c:v>
                </c:pt>
                <c:pt idx="1596">
                  <c:v>2.0129999999999999</c:v>
                </c:pt>
                <c:pt idx="1597">
                  <c:v>0</c:v>
                </c:pt>
                <c:pt idx="1598">
                  <c:v>1E-3</c:v>
                </c:pt>
                <c:pt idx="1599">
                  <c:v>1.2E-2</c:v>
                </c:pt>
                <c:pt idx="1600">
                  <c:v>0.57499999999999996</c:v>
                </c:pt>
                <c:pt idx="1601">
                  <c:v>3.9E-2</c:v>
                </c:pt>
                <c:pt idx="1602">
                  <c:v>2.5430000000000001</c:v>
                </c:pt>
                <c:pt idx="1603">
                  <c:v>0</c:v>
                </c:pt>
                <c:pt idx="1604">
                  <c:v>0.104</c:v>
                </c:pt>
                <c:pt idx="1605">
                  <c:v>5.0000000000000001E-3</c:v>
                </c:pt>
                <c:pt idx="1606">
                  <c:v>13.522</c:v>
                </c:pt>
                <c:pt idx="1607">
                  <c:v>41.509</c:v>
                </c:pt>
                <c:pt idx="1608">
                  <c:v>5.6420000000000003</c:v>
                </c:pt>
                <c:pt idx="1609">
                  <c:v>0</c:v>
                </c:pt>
                <c:pt idx="1610">
                  <c:v>1E-3</c:v>
                </c:pt>
                <c:pt idx="1611">
                  <c:v>12.244</c:v>
                </c:pt>
                <c:pt idx="1612">
                  <c:v>2.633</c:v>
                </c:pt>
                <c:pt idx="1613">
                  <c:v>1.236</c:v>
                </c:pt>
                <c:pt idx="1614">
                  <c:v>3.6720000000000002</c:v>
                </c:pt>
                <c:pt idx="1615">
                  <c:v>8.5999999999999993E-2</c:v>
                </c:pt>
                <c:pt idx="1616">
                  <c:v>1.0999999999999999E-2</c:v>
                </c:pt>
                <c:pt idx="1617">
                  <c:v>0.64100000000000001</c:v>
                </c:pt>
                <c:pt idx="1618">
                  <c:v>1.325</c:v>
                </c:pt>
                <c:pt idx="1619">
                  <c:v>4.3499999999999996</c:v>
                </c:pt>
                <c:pt idx="1620">
                  <c:v>0.58499999999999996</c:v>
                </c:pt>
                <c:pt idx="1621">
                  <c:v>4.9000000000000002E-2</c:v>
                </c:pt>
                <c:pt idx="1622">
                  <c:v>5.0019999999999998</c:v>
                </c:pt>
                <c:pt idx="1623">
                  <c:v>1.306</c:v>
                </c:pt>
                <c:pt idx="1624">
                  <c:v>0.98699999999999999</c:v>
                </c:pt>
                <c:pt idx="1625">
                  <c:v>0.34499999999999997</c:v>
                </c:pt>
                <c:pt idx="1626">
                  <c:v>0</c:v>
                </c:pt>
                <c:pt idx="1627">
                  <c:v>3.7120000000000002</c:v>
                </c:pt>
                <c:pt idx="1628">
                  <c:v>0.94599999999999995</c:v>
                </c:pt>
                <c:pt idx="1629">
                  <c:v>18.032</c:v>
                </c:pt>
                <c:pt idx="1630">
                  <c:v>6.32</c:v>
                </c:pt>
                <c:pt idx="1631">
                  <c:v>0.58799999999999997</c:v>
                </c:pt>
                <c:pt idx="1632">
                  <c:v>5.093</c:v>
                </c:pt>
                <c:pt idx="1633">
                  <c:v>13.438000000000001</c:v>
                </c:pt>
                <c:pt idx="1634">
                  <c:v>17.151</c:v>
                </c:pt>
                <c:pt idx="1635">
                  <c:v>0.77100000000000002</c:v>
                </c:pt>
                <c:pt idx="1636">
                  <c:v>1.1890000000000001</c:v>
                </c:pt>
                <c:pt idx="1637">
                  <c:v>1.498</c:v>
                </c:pt>
                <c:pt idx="1638">
                  <c:v>0</c:v>
                </c:pt>
                <c:pt idx="1639">
                  <c:v>0</c:v>
                </c:pt>
                <c:pt idx="1640">
                  <c:v>0</c:v>
                </c:pt>
                <c:pt idx="1641">
                  <c:v>4.79</c:v>
                </c:pt>
                <c:pt idx="1642">
                  <c:v>9.3130000000000006</c:v>
                </c:pt>
                <c:pt idx="1643">
                  <c:v>7.4210000000000003</c:v>
                </c:pt>
                <c:pt idx="1644">
                  <c:v>3.988</c:v>
                </c:pt>
                <c:pt idx="1645">
                  <c:v>1.405</c:v>
                </c:pt>
                <c:pt idx="1646">
                  <c:v>0.498</c:v>
                </c:pt>
                <c:pt idx="1647">
                  <c:v>1E-3</c:v>
                </c:pt>
                <c:pt idx="1648">
                  <c:v>0.13400000000000001</c:v>
                </c:pt>
                <c:pt idx="1649">
                  <c:v>3.3639999999999999</c:v>
                </c:pt>
                <c:pt idx="1650">
                  <c:v>6.05</c:v>
                </c:pt>
                <c:pt idx="1651">
                  <c:v>18.619</c:v>
                </c:pt>
                <c:pt idx="1652">
                  <c:v>0.05</c:v>
                </c:pt>
                <c:pt idx="1653">
                  <c:v>0</c:v>
                </c:pt>
                <c:pt idx="1654">
                  <c:v>13.476000000000001</c:v>
                </c:pt>
                <c:pt idx="1655">
                  <c:v>2.6269999999999998</c:v>
                </c:pt>
                <c:pt idx="1656">
                  <c:v>4.2000000000000003E-2</c:v>
                </c:pt>
                <c:pt idx="1657">
                  <c:v>0</c:v>
                </c:pt>
                <c:pt idx="1658">
                  <c:v>3.8610000000000002</c:v>
                </c:pt>
                <c:pt idx="1659">
                  <c:v>1.637</c:v>
                </c:pt>
                <c:pt idx="1660">
                  <c:v>0.04</c:v>
                </c:pt>
                <c:pt idx="1661">
                  <c:v>41.595999999999997</c:v>
                </c:pt>
                <c:pt idx="1662">
                  <c:v>9.7189999999999994</c:v>
                </c:pt>
                <c:pt idx="1663">
                  <c:v>6.6079999999999997</c:v>
                </c:pt>
                <c:pt idx="1664">
                  <c:v>2.226</c:v>
                </c:pt>
                <c:pt idx="1665">
                  <c:v>5.899</c:v>
                </c:pt>
                <c:pt idx="1666">
                  <c:v>0</c:v>
                </c:pt>
                <c:pt idx="1667">
                  <c:v>0</c:v>
                </c:pt>
                <c:pt idx="1668">
                  <c:v>0</c:v>
                </c:pt>
                <c:pt idx="1669">
                  <c:v>2.2290000000000001</c:v>
                </c:pt>
                <c:pt idx="1670">
                  <c:v>4.09</c:v>
                </c:pt>
                <c:pt idx="1671">
                  <c:v>3.6509999999999998</c:v>
                </c:pt>
                <c:pt idx="1672">
                  <c:v>0.13300000000000001</c:v>
                </c:pt>
                <c:pt idx="1673">
                  <c:v>1E-3</c:v>
                </c:pt>
                <c:pt idx="1674">
                  <c:v>0</c:v>
                </c:pt>
                <c:pt idx="1675">
                  <c:v>2.0289999999999999</c:v>
                </c:pt>
                <c:pt idx="1676">
                  <c:v>17.097999999999999</c:v>
                </c:pt>
                <c:pt idx="1677">
                  <c:v>2.089</c:v>
                </c:pt>
                <c:pt idx="1678">
                  <c:v>2.4390000000000001</c:v>
                </c:pt>
                <c:pt idx="1679">
                  <c:v>9.5440000000000005</c:v>
                </c:pt>
                <c:pt idx="1680">
                  <c:v>10.488</c:v>
                </c:pt>
                <c:pt idx="1681">
                  <c:v>7.9509999999999996</c:v>
                </c:pt>
                <c:pt idx="1682">
                  <c:v>0.54900000000000004</c:v>
                </c:pt>
                <c:pt idx="1683">
                  <c:v>0</c:v>
                </c:pt>
                <c:pt idx="1684">
                  <c:v>4.8000000000000001E-2</c:v>
                </c:pt>
                <c:pt idx="1685">
                  <c:v>3.677</c:v>
                </c:pt>
                <c:pt idx="1686">
                  <c:v>12.468</c:v>
                </c:pt>
                <c:pt idx="1687">
                  <c:v>11.638</c:v>
                </c:pt>
                <c:pt idx="1688">
                  <c:v>5.0000000000000001E-3</c:v>
                </c:pt>
                <c:pt idx="1689">
                  <c:v>0</c:v>
                </c:pt>
                <c:pt idx="1690">
                  <c:v>1.4E-2</c:v>
                </c:pt>
                <c:pt idx="1691">
                  <c:v>8.234</c:v>
                </c:pt>
                <c:pt idx="1692">
                  <c:v>2E-3</c:v>
                </c:pt>
                <c:pt idx="1693">
                  <c:v>0</c:v>
                </c:pt>
                <c:pt idx="1694">
                  <c:v>2E-3</c:v>
                </c:pt>
                <c:pt idx="1695">
                  <c:v>0</c:v>
                </c:pt>
                <c:pt idx="1696">
                  <c:v>23.643999999999998</c:v>
                </c:pt>
                <c:pt idx="1697">
                  <c:v>0.92</c:v>
                </c:pt>
                <c:pt idx="1698">
                  <c:v>0</c:v>
                </c:pt>
                <c:pt idx="1699">
                  <c:v>14.82</c:v>
                </c:pt>
                <c:pt idx="1700">
                  <c:v>1.2E-2</c:v>
                </c:pt>
                <c:pt idx="1701">
                  <c:v>0</c:v>
                </c:pt>
                <c:pt idx="1702">
                  <c:v>5.0000000000000001E-3</c:v>
                </c:pt>
                <c:pt idx="1703">
                  <c:v>0</c:v>
                </c:pt>
                <c:pt idx="1704">
                  <c:v>1.155</c:v>
                </c:pt>
                <c:pt idx="1705">
                  <c:v>0.38100000000000001</c:v>
                </c:pt>
                <c:pt idx="1706">
                  <c:v>0</c:v>
                </c:pt>
                <c:pt idx="1707">
                  <c:v>0.30199999999999999</c:v>
                </c:pt>
                <c:pt idx="1708">
                  <c:v>26.361999999999998</c:v>
                </c:pt>
                <c:pt idx="1709">
                  <c:v>0</c:v>
                </c:pt>
                <c:pt idx="1710">
                  <c:v>0.54200000000000004</c:v>
                </c:pt>
                <c:pt idx="1711">
                  <c:v>3.8380000000000001</c:v>
                </c:pt>
                <c:pt idx="1712">
                  <c:v>5.0119999999999996</c:v>
                </c:pt>
                <c:pt idx="1713">
                  <c:v>2E-3</c:v>
                </c:pt>
                <c:pt idx="1714">
                  <c:v>0.17899999999999999</c:v>
                </c:pt>
                <c:pt idx="1715">
                  <c:v>0.11799999999999999</c:v>
                </c:pt>
                <c:pt idx="1716">
                  <c:v>1E-3</c:v>
                </c:pt>
                <c:pt idx="1717">
                  <c:v>3.4180000000000001</c:v>
                </c:pt>
                <c:pt idx="1718">
                  <c:v>1E-3</c:v>
                </c:pt>
                <c:pt idx="1719">
                  <c:v>2E-3</c:v>
                </c:pt>
                <c:pt idx="1720">
                  <c:v>2.319</c:v>
                </c:pt>
                <c:pt idx="1721">
                  <c:v>7.4960000000000004</c:v>
                </c:pt>
                <c:pt idx="1722">
                  <c:v>18.152000000000001</c:v>
                </c:pt>
                <c:pt idx="1723">
                  <c:v>3.4550000000000001</c:v>
                </c:pt>
                <c:pt idx="1724">
                  <c:v>0</c:v>
                </c:pt>
                <c:pt idx="1725">
                  <c:v>1.2E-2</c:v>
                </c:pt>
                <c:pt idx="1726">
                  <c:v>0</c:v>
                </c:pt>
                <c:pt idx="1727">
                  <c:v>0</c:v>
                </c:pt>
                <c:pt idx="1728">
                  <c:v>6.0000000000000001E-3</c:v>
                </c:pt>
                <c:pt idx="1729">
                  <c:v>0</c:v>
                </c:pt>
                <c:pt idx="1730">
                  <c:v>0</c:v>
                </c:pt>
                <c:pt idx="1731">
                  <c:v>3.0000000000000001E-3</c:v>
                </c:pt>
                <c:pt idx="1732">
                  <c:v>0</c:v>
                </c:pt>
                <c:pt idx="1733">
                  <c:v>0</c:v>
                </c:pt>
                <c:pt idx="1734">
                  <c:v>0</c:v>
                </c:pt>
                <c:pt idx="1735">
                  <c:v>0</c:v>
                </c:pt>
                <c:pt idx="1736">
                  <c:v>0</c:v>
                </c:pt>
                <c:pt idx="1737">
                  <c:v>1E-3</c:v>
                </c:pt>
                <c:pt idx="1738">
                  <c:v>6.0000000000000001E-3</c:v>
                </c:pt>
                <c:pt idx="1739">
                  <c:v>5.9210000000000003</c:v>
                </c:pt>
                <c:pt idx="1740">
                  <c:v>30.686</c:v>
                </c:pt>
                <c:pt idx="1741">
                  <c:v>23.411000000000001</c:v>
                </c:pt>
                <c:pt idx="1742">
                  <c:v>1.054</c:v>
                </c:pt>
                <c:pt idx="1743">
                  <c:v>13.736000000000001</c:v>
                </c:pt>
                <c:pt idx="1744">
                  <c:v>0.13</c:v>
                </c:pt>
                <c:pt idx="1745">
                  <c:v>9.298</c:v>
                </c:pt>
                <c:pt idx="1746">
                  <c:v>19.713999999999999</c:v>
                </c:pt>
                <c:pt idx="1747">
                  <c:v>0</c:v>
                </c:pt>
                <c:pt idx="1748">
                  <c:v>0</c:v>
                </c:pt>
                <c:pt idx="1749">
                  <c:v>0</c:v>
                </c:pt>
                <c:pt idx="1750">
                  <c:v>0</c:v>
                </c:pt>
                <c:pt idx="1751">
                  <c:v>0</c:v>
                </c:pt>
                <c:pt idx="1752">
                  <c:v>3.782</c:v>
                </c:pt>
                <c:pt idx="1753">
                  <c:v>0.95799999999999996</c:v>
                </c:pt>
                <c:pt idx="1754">
                  <c:v>4.0000000000000001E-3</c:v>
                </c:pt>
                <c:pt idx="1755">
                  <c:v>0</c:v>
                </c:pt>
                <c:pt idx="1756">
                  <c:v>0</c:v>
                </c:pt>
                <c:pt idx="1757">
                  <c:v>0</c:v>
                </c:pt>
                <c:pt idx="1758">
                  <c:v>1.2999999999999999E-2</c:v>
                </c:pt>
                <c:pt idx="1759">
                  <c:v>5.3739999999999997</c:v>
                </c:pt>
                <c:pt idx="1760">
                  <c:v>4.0000000000000001E-3</c:v>
                </c:pt>
                <c:pt idx="1761">
                  <c:v>0</c:v>
                </c:pt>
                <c:pt idx="1762">
                  <c:v>0</c:v>
                </c:pt>
                <c:pt idx="1763">
                  <c:v>0</c:v>
                </c:pt>
                <c:pt idx="1764">
                  <c:v>0</c:v>
                </c:pt>
                <c:pt idx="1765">
                  <c:v>0</c:v>
                </c:pt>
                <c:pt idx="1766">
                  <c:v>0</c:v>
                </c:pt>
                <c:pt idx="1767">
                  <c:v>0</c:v>
                </c:pt>
                <c:pt idx="1768">
                  <c:v>0</c:v>
                </c:pt>
                <c:pt idx="1769">
                  <c:v>0</c:v>
                </c:pt>
                <c:pt idx="1770">
                  <c:v>0</c:v>
                </c:pt>
                <c:pt idx="1771">
                  <c:v>1E-3</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3.0000000000000001E-3</c:v>
                </c:pt>
                <c:pt idx="1790">
                  <c:v>0.45300000000000001</c:v>
                </c:pt>
                <c:pt idx="1791">
                  <c:v>0.32100000000000001</c:v>
                </c:pt>
                <c:pt idx="1792">
                  <c:v>0</c:v>
                </c:pt>
                <c:pt idx="1793">
                  <c:v>0</c:v>
                </c:pt>
                <c:pt idx="1794">
                  <c:v>0</c:v>
                </c:pt>
                <c:pt idx="1795">
                  <c:v>0</c:v>
                </c:pt>
                <c:pt idx="1796">
                  <c:v>0</c:v>
                </c:pt>
                <c:pt idx="1797">
                  <c:v>7.7270000000000003</c:v>
                </c:pt>
                <c:pt idx="1798">
                  <c:v>5.016</c:v>
                </c:pt>
                <c:pt idx="1799">
                  <c:v>7.0609999999999999</c:v>
                </c:pt>
                <c:pt idx="1800">
                  <c:v>8.3889999999999993</c:v>
                </c:pt>
                <c:pt idx="1801">
                  <c:v>19.306000000000001</c:v>
                </c:pt>
                <c:pt idx="1802">
                  <c:v>0.32500000000000001</c:v>
                </c:pt>
                <c:pt idx="1803">
                  <c:v>4.2549999999999999</c:v>
                </c:pt>
                <c:pt idx="1804">
                  <c:v>5.2130000000000001</c:v>
                </c:pt>
                <c:pt idx="1805">
                  <c:v>0.13800000000000001</c:v>
                </c:pt>
                <c:pt idx="1806">
                  <c:v>6.2030000000000003</c:v>
                </c:pt>
                <c:pt idx="1807">
                  <c:v>5.0000000000000001E-3</c:v>
                </c:pt>
                <c:pt idx="1808">
                  <c:v>4.7290000000000001</c:v>
                </c:pt>
                <c:pt idx="1809">
                  <c:v>0.91700000000000004</c:v>
                </c:pt>
                <c:pt idx="1810">
                  <c:v>5.88</c:v>
                </c:pt>
                <c:pt idx="1811">
                  <c:v>2.0369999999999999</c:v>
                </c:pt>
                <c:pt idx="1812">
                  <c:v>0.36099999999999999</c:v>
                </c:pt>
                <c:pt idx="1813">
                  <c:v>0.51100000000000001</c:v>
                </c:pt>
                <c:pt idx="1814">
                  <c:v>0.54200000000000004</c:v>
                </c:pt>
                <c:pt idx="1815">
                  <c:v>7.5869999999999997</c:v>
                </c:pt>
                <c:pt idx="1816">
                  <c:v>2.165</c:v>
                </c:pt>
                <c:pt idx="1817">
                  <c:v>2.4039999999999999</c:v>
                </c:pt>
                <c:pt idx="1818">
                  <c:v>1.46</c:v>
                </c:pt>
                <c:pt idx="1819">
                  <c:v>0.112</c:v>
                </c:pt>
                <c:pt idx="1820">
                  <c:v>8.9999999999999993E-3</c:v>
                </c:pt>
                <c:pt idx="1821">
                  <c:v>0</c:v>
                </c:pt>
                <c:pt idx="1822">
                  <c:v>0</c:v>
                </c:pt>
                <c:pt idx="1823">
                  <c:v>1.3560000000000001</c:v>
                </c:pt>
                <c:pt idx="1824">
                  <c:v>7.8120000000000003</c:v>
                </c:pt>
                <c:pt idx="1825">
                  <c:v>7.3419999999999996</c:v>
                </c:pt>
                <c:pt idx="1826">
                  <c:v>5.1920000000000002</c:v>
                </c:pt>
                <c:pt idx="1827">
                  <c:v>5.91</c:v>
                </c:pt>
                <c:pt idx="1828">
                  <c:v>1.8</c:v>
                </c:pt>
                <c:pt idx="1829">
                  <c:v>9.6010000000000009</c:v>
                </c:pt>
                <c:pt idx="1830">
                  <c:v>12.364000000000001</c:v>
                </c:pt>
                <c:pt idx="1831">
                  <c:v>6.8470000000000004</c:v>
                </c:pt>
                <c:pt idx="1832">
                  <c:v>6.5860000000000003</c:v>
                </c:pt>
                <c:pt idx="1833">
                  <c:v>8.58</c:v>
                </c:pt>
                <c:pt idx="1834">
                  <c:v>8.5399999999999991</c:v>
                </c:pt>
                <c:pt idx="1835">
                  <c:v>1.3260000000000001</c:v>
                </c:pt>
                <c:pt idx="1836">
                  <c:v>0</c:v>
                </c:pt>
                <c:pt idx="1837">
                  <c:v>0.76500000000000001</c:v>
                </c:pt>
                <c:pt idx="1838">
                  <c:v>4.242</c:v>
                </c:pt>
                <c:pt idx="1839">
                  <c:v>1.681</c:v>
                </c:pt>
                <c:pt idx="1840">
                  <c:v>0.45600000000000002</c:v>
                </c:pt>
                <c:pt idx="1841">
                  <c:v>0</c:v>
                </c:pt>
                <c:pt idx="1842">
                  <c:v>0.20300000000000001</c:v>
                </c:pt>
                <c:pt idx="1843">
                  <c:v>0</c:v>
                </c:pt>
                <c:pt idx="1844">
                  <c:v>26.401</c:v>
                </c:pt>
                <c:pt idx="1845">
                  <c:v>12.481999999999999</c:v>
                </c:pt>
                <c:pt idx="1846">
                  <c:v>14.148999999999999</c:v>
                </c:pt>
                <c:pt idx="1847">
                  <c:v>9.4109999999999996</c:v>
                </c:pt>
                <c:pt idx="1848">
                  <c:v>7.2279999999999998</c:v>
                </c:pt>
                <c:pt idx="1849">
                  <c:v>7.0910000000000002</c:v>
                </c:pt>
                <c:pt idx="1850">
                  <c:v>1.724</c:v>
                </c:pt>
                <c:pt idx="1851">
                  <c:v>0</c:v>
                </c:pt>
                <c:pt idx="1852">
                  <c:v>0</c:v>
                </c:pt>
                <c:pt idx="1853">
                  <c:v>0</c:v>
                </c:pt>
                <c:pt idx="1854">
                  <c:v>0</c:v>
                </c:pt>
                <c:pt idx="1855">
                  <c:v>0</c:v>
                </c:pt>
                <c:pt idx="1856">
                  <c:v>0</c:v>
                </c:pt>
                <c:pt idx="1857">
                  <c:v>0</c:v>
                </c:pt>
                <c:pt idx="1858">
                  <c:v>0</c:v>
                </c:pt>
                <c:pt idx="1859">
                  <c:v>0</c:v>
                </c:pt>
                <c:pt idx="1860">
                  <c:v>0</c:v>
                </c:pt>
                <c:pt idx="1861">
                  <c:v>2E-3</c:v>
                </c:pt>
                <c:pt idx="1862">
                  <c:v>0.11899999999999999</c:v>
                </c:pt>
                <c:pt idx="1863">
                  <c:v>1.5640000000000001</c:v>
                </c:pt>
                <c:pt idx="1864">
                  <c:v>0</c:v>
                </c:pt>
                <c:pt idx="1865">
                  <c:v>1.43</c:v>
                </c:pt>
                <c:pt idx="1866">
                  <c:v>0.113</c:v>
                </c:pt>
                <c:pt idx="1867">
                  <c:v>0</c:v>
                </c:pt>
                <c:pt idx="1868">
                  <c:v>0</c:v>
                </c:pt>
                <c:pt idx="1869">
                  <c:v>1.02</c:v>
                </c:pt>
                <c:pt idx="1870">
                  <c:v>1.1379999999999999</c:v>
                </c:pt>
                <c:pt idx="1871">
                  <c:v>7.601</c:v>
                </c:pt>
                <c:pt idx="1872">
                  <c:v>3.6999999999999998E-2</c:v>
                </c:pt>
                <c:pt idx="1873">
                  <c:v>3.4470000000000001</c:v>
                </c:pt>
                <c:pt idx="1874">
                  <c:v>6.8000000000000005E-2</c:v>
                </c:pt>
                <c:pt idx="1875">
                  <c:v>3.2330000000000001</c:v>
                </c:pt>
                <c:pt idx="1876">
                  <c:v>1.7000000000000001E-2</c:v>
                </c:pt>
                <c:pt idx="1877">
                  <c:v>0</c:v>
                </c:pt>
                <c:pt idx="1878">
                  <c:v>0</c:v>
                </c:pt>
                <c:pt idx="1879">
                  <c:v>2.9990000000000001</c:v>
                </c:pt>
                <c:pt idx="1880">
                  <c:v>0.53800000000000003</c:v>
                </c:pt>
                <c:pt idx="1881">
                  <c:v>0.55500000000000005</c:v>
                </c:pt>
                <c:pt idx="1882">
                  <c:v>8.8010000000000002</c:v>
                </c:pt>
                <c:pt idx="1883">
                  <c:v>0.28699999999999998</c:v>
                </c:pt>
                <c:pt idx="1884">
                  <c:v>10.851000000000001</c:v>
                </c:pt>
                <c:pt idx="1885">
                  <c:v>6.7850000000000001</c:v>
                </c:pt>
                <c:pt idx="1886">
                  <c:v>0</c:v>
                </c:pt>
                <c:pt idx="1887">
                  <c:v>0</c:v>
                </c:pt>
                <c:pt idx="1888">
                  <c:v>6.2E-2</c:v>
                </c:pt>
                <c:pt idx="1889">
                  <c:v>3.1E-2</c:v>
                </c:pt>
                <c:pt idx="1890">
                  <c:v>1.9139999999999999</c:v>
                </c:pt>
                <c:pt idx="1891">
                  <c:v>0</c:v>
                </c:pt>
                <c:pt idx="1892">
                  <c:v>0</c:v>
                </c:pt>
                <c:pt idx="1893">
                  <c:v>4.9349999999999996</c:v>
                </c:pt>
                <c:pt idx="1894">
                  <c:v>0</c:v>
                </c:pt>
                <c:pt idx="1895">
                  <c:v>0.127</c:v>
                </c:pt>
                <c:pt idx="1896">
                  <c:v>6.7</c:v>
                </c:pt>
                <c:pt idx="1897">
                  <c:v>0.501</c:v>
                </c:pt>
                <c:pt idx="1898">
                  <c:v>2.5000000000000001E-2</c:v>
                </c:pt>
                <c:pt idx="1899">
                  <c:v>0</c:v>
                </c:pt>
                <c:pt idx="1900">
                  <c:v>0</c:v>
                </c:pt>
                <c:pt idx="1901">
                  <c:v>0</c:v>
                </c:pt>
                <c:pt idx="1902">
                  <c:v>1.6E-2</c:v>
                </c:pt>
                <c:pt idx="1903">
                  <c:v>0</c:v>
                </c:pt>
                <c:pt idx="1904">
                  <c:v>3.6440000000000001</c:v>
                </c:pt>
                <c:pt idx="1905">
                  <c:v>5.0000000000000001E-3</c:v>
                </c:pt>
                <c:pt idx="1906">
                  <c:v>0</c:v>
                </c:pt>
                <c:pt idx="1907">
                  <c:v>0</c:v>
                </c:pt>
                <c:pt idx="1908">
                  <c:v>0</c:v>
                </c:pt>
                <c:pt idx="1909">
                  <c:v>0.83899999999999997</c:v>
                </c:pt>
                <c:pt idx="1910">
                  <c:v>0</c:v>
                </c:pt>
                <c:pt idx="1911">
                  <c:v>0</c:v>
                </c:pt>
                <c:pt idx="1912">
                  <c:v>4.0000000000000001E-3</c:v>
                </c:pt>
                <c:pt idx="1913">
                  <c:v>0</c:v>
                </c:pt>
                <c:pt idx="1914">
                  <c:v>1.3460000000000001</c:v>
                </c:pt>
                <c:pt idx="1915">
                  <c:v>1.4410000000000001</c:v>
                </c:pt>
                <c:pt idx="1916">
                  <c:v>1.716</c:v>
                </c:pt>
                <c:pt idx="1917">
                  <c:v>7.6999999999999999E-2</c:v>
                </c:pt>
                <c:pt idx="1918">
                  <c:v>8.0000000000000002E-3</c:v>
                </c:pt>
                <c:pt idx="1919">
                  <c:v>3.44</c:v>
                </c:pt>
                <c:pt idx="1920">
                  <c:v>0</c:v>
                </c:pt>
                <c:pt idx="1921">
                  <c:v>1.5249999999999999</c:v>
                </c:pt>
                <c:pt idx="1922">
                  <c:v>2.5539999999999998</c:v>
                </c:pt>
                <c:pt idx="1923">
                  <c:v>4.3029999999999999</c:v>
                </c:pt>
                <c:pt idx="1924">
                  <c:v>4.8369999999999997</c:v>
                </c:pt>
                <c:pt idx="1925">
                  <c:v>0</c:v>
                </c:pt>
                <c:pt idx="1926">
                  <c:v>6.3E-2</c:v>
                </c:pt>
                <c:pt idx="1927">
                  <c:v>9.6649999999999991</c:v>
                </c:pt>
                <c:pt idx="1928">
                  <c:v>5.5049999999999999</c:v>
                </c:pt>
                <c:pt idx="1929">
                  <c:v>0.59499999999999997</c:v>
                </c:pt>
                <c:pt idx="1930">
                  <c:v>1.742</c:v>
                </c:pt>
                <c:pt idx="1931">
                  <c:v>7.8049999999999997</c:v>
                </c:pt>
                <c:pt idx="1932">
                  <c:v>16.791</c:v>
                </c:pt>
                <c:pt idx="1933">
                  <c:v>2.9000000000000001E-2</c:v>
                </c:pt>
                <c:pt idx="1934">
                  <c:v>0</c:v>
                </c:pt>
                <c:pt idx="1935">
                  <c:v>3.69</c:v>
                </c:pt>
                <c:pt idx="1936">
                  <c:v>2.246</c:v>
                </c:pt>
                <c:pt idx="1937">
                  <c:v>0.47099999999999997</c:v>
                </c:pt>
                <c:pt idx="1938">
                  <c:v>0.92900000000000005</c:v>
                </c:pt>
                <c:pt idx="1939">
                  <c:v>0</c:v>
                </c:pt>
                <c:pt idx="1940">
                  <c:v>2.149</c:v>
                </c:pt>
                <c:pt idx="1941">
                  <c:v>0</c:v>
                </c:pt>
                <c:pt idx="1942">
                  <c:v>0</c:v>
                </c:pt>
                <c:pt idx="1943">
                  <c:v>0</c:v>
                </c:pt>
                <c:pt idx="1944">
                  <c:v>0</c:v>
                </c:pt>
                <c:pt idx="1945">
                  <c:v>0</c:v>
                </c:pt>
                <c:pt idx="1946">
                  <c:v>0</c:v>
                </c:pt>
                <c:pt idx="1947">
                  <c:v>0.20399999999999999</c:v>
                </c:pt>
                <c:pt idx="1948">
                  <c:v>0.01</c:v>
                </c:pt>
                <c:pt idx="1949">
                  <c:v>0</c:v>
                </c:pt>
                <c:pt idx="1950">
                  <c:v>3.3000000000000002E-2</c:v>
                </c:pt>
                <c:pt idx="1951">
                  <c:v>18.783000000000001</c:v>
                </c:pt>
                <c:pt idx="1952">
                  <c:v>9.4849999999999994</c:v>
                </c:pt>
                <c:pt idx="1953">
                  <c:v>0.224</c:v>
                </c:pt>
                <c:pt idx="1954">
                  <c:v>0</c:v>
                </c:pt>
                <c:pt idx="1955">
                  <c:v>0.59099999999999997</c:v>
                </c:pt>
                <c:pt idx="1956">
                  <c:v>0</c:v>
                </c:pt>
                <c:pt idx="1957">
                  <c:v>0</c:v>
                </c:pt>
                <c:pt idx="1958">
                  <c:v>19.285</c:v>
                </c:pt>
                <c:pt idx="1959">
                  <c:v>0.127</c:v>
                </c:pt>
                <c:pt idx="1960">
                  <c:v>0</c:v>
                </c:pt>
                <c:pt idx="1961">
                  <c:v>5.6909999999999998</c:v>
                </c:pt>
                <c:pt idx="1962">
                  <c:v>10.443</c:v>
                </c:pt>
                <c:pt idx="1963">
                  <c:v>1.4999999999999999E-2</c:v>
                </c:pt>
                <c:pt idx="1964">
                  <c:v>0</c:v>
                </c:pt>
                <c:pt idx="1965">
                  <c:v>0</c:v>
                </c:pt>
                <c:pt idx="1966">
                  <c:v>1.7999999999999999E-2</c:v>
                </c:pt>
                <c:pt idx="1967">
                  <c:v>0.26600000000000001</c:v>
                </c:pt>
                <c:pt idx="1968">
                  <c:v>8.31</c:v>
                </c:pt>
                <c:pt idx="1969">
                  <c:v>24.431999999999999</c:v>
                </c:pt>
                <c:pt idx="1970">
                  <c:v>3.202</c:v>
                </c:pt>
                <c:pt idx="1971">
                  <c:v>0</c:v>
                </c:pt>
                <c:pt idx="1972">
                  <c:v>0</c:v>
                </c:pt>
                <c:pt idx="1973">
                  <c:v>0</c:v>
                </c:pt>
                <c:pt idx="1974">
                  <c:v>14.207000000000001</c:v>
                </c:pt>
                <c:pt idx="1975">
                  <c:v>0.93100000000000005</c:v>
                </c:pt>
                <c:pt idx="1976">
                  <c:v>17.506</c:v>
                </c:pt>
                <c:pt idx="1977">
                  <c:v>20.292000000000002</c:v>
                </c:pt>
                <c:pt idx="1978">
                  <c:v>12.156000000000001</c:v>
                </c:pt>
                <c:pt idx="1979">
                  <c:v>3.4660000000000002</c:v>
                </c:pt>
                <c:pt idx="1980">
                  <c:v>22.318999999999999</c:v>
                </c:pt>
                <c:pt idx="1981">
                  <c:v>13.504</c:v>
                </c:pt>
                <c:pt idx="1982">
                  <c:v>0.79200000000000004</c:v>
                </c:pt>
                <c:pt idx="1983">
                  <c:v>1.3460000000000001</c:v>
                </c:pt>
                <c:pt idx="1984">
                  <c:v>5.7619999999999996</c:v>
                </c:pt>
                <c:pt idx="1985">
                  <c:v>17.792000000000002</c:v>
                </c:pt>
                <c:pt idx="1986">
                  <c:v>15.234999999999999</c:v>
                </c:pt>
                <c:pt idx="1987">
                  <c:v>5.5640000000000001</c:v>
                </c:pt>
                <c:pt idx="1988">
                  <c:v>6.3739999999999997</c:v>
                </c:pt>
                <c:pt idx="1989">
                  <c:v>47.518999999999998</c:v>
                </c:pt>
                <c:pt idx="1990">
                  <c:v>29.350999999999999</c:v>
                </c:pt>
                <c:pt idx="1991">
                  <c:v>0.48</c:v>
                </c:pt>
                <c:pt idx="1992">
                  <c:v>1E-3</c:v>
                </c:pt>
                <c:pt idx="1993">
                  <c:v>0</c:v>
                </c:pt>
                <c:pt idx="1994">
                  <c:v>7.0000000000000001E-3</c:v>
                </c:pt>
                <c:pt idx="1995">
                  <c:v>0</c:v>
                </c:pt>
                <c:pt idx="1996">
                  <c:v>7.8209999999999997</c:v>
                </c:pt>
                <c:pt idx="1997">
                  <c:v>21.562000000000001</c:v>
                </c:pt>
                <c:pt idx="1998">
                  <c:v>2.016</c:v>
                </c:pt>
                <c:pt idx="1999">
                  <c:v>3.5630000000000002</c:v>
                </c:pt>
                <c:pt idx="2000">
                  <c:v>3.2069999999999999</c:v>
                </c:pt>
                <c:pt idx="2001">
                  <c:v>3.6999999999999998E-2</c:v>
                </c:pt>
                <c:pt idx="2002">
                  <c:v>7.2990000000000004</c:v>
                </c:pt>
                <c:pt idx="2003">
                  <c:v>0</c:v>
                </c:pt>
                <c:pt idx="2004">
                  <c:v>0</c:v>
                </c:pt>
                <c:pt idx="2005">
                  <c:v>6.0000000000000001E-3</c:v>
                </c:pt>
                <c:pt idx="2006">
                  <c:v>1.4999999999999999E-2</c:v>
                </c:pt>
                <c:pt idx="2007">
                  <c:v>0</c:v>
                </c:pt>
                <c:pt idx="2008">
                  <c:v>22.600999999999999</c:v>
                </c:pt>
                <c:pt idx="2009">
                  <c:v>2.29</c:v>
                </c:pt>
                <c:pt idx="2010">
                  <c:v>16.815000000000001</c:v>
                </c:pt>
                <c:pt idx="2011">
                  <c:v>5.45</c:v>
                </c:pt>
                <c:pt idx="2012">
                  <c:v>23.681999999999999</c:v>
                </c:pt>
                <c:pt idx="2013">
                  <c:v>3.2669999999999999</c:v>
                </c:pt>
                <c:pt idx="2014">
                  <c:v>4.0000000000000001E-3</c:v>
                </c:pt>
                <c:pt idx="2015">
                  <c:v>11.234</c:v>
                </c:pt>
                <c:pt idx="2016">
                  <c:v>5.806</c:v>
                </c:pt>
                <c:pt idx="2017">
                  <c:v>1.0209999999999999</c:v>
                </c:pt>
                <c:pt idx="2018">
                  <c:v>8.69</c:v>
                </c:pt>
                <c:pt idx="2019">
                  <c:v>0.96899999999999997</c:v>
                </c:pt>
                <c:pt idx="2020">
                  <c:v>16.75</c:v>
                </c:pt>
                <c:pt idx="2021">
                  <c:v>7.0339999999999998</c:v>
                </c:pt>
                <c:pt idx="2022">
                  <c:v>11.388999999999999</c:v>
                </c:pt>
                <c:pt idx="2023">
                  <c:v>0.19900000000000001</c:v>
                </c:pt>
                <c:pt idx="2024">
                  <c:v>0.21199999999999999</c:v>
                </c:pt>
                <c:pt idx="2025">
                  <c:v>1.6950000000000001</c:v>
                </c:pt>
                <c:pt idx="2026">
                  <c:v>2.7789999999999999</c:v>
                </c:pt>
                <c:pt idx="2027">
                  <c:v>11.420999999999999</c:v>
                </c:pt>
                <c:pt idx="2028">
                  <c:v>5.6340000000000003</c:v>
                </c:pt>
                <c:pt idx="2029">
                  <c:v>0.253</c:v>
                </c:pt>
                <c:pt idx="2030">
                  <c:v>0</c:v>
                </c:pt>
                <c:pt idx="2031">
                  <c:v>2.1000000000000001E-2</c:v>
                </c:pt>
                <c:pt idx="2032">
                  <c:v>6.59</c:v>
                </c:pt>
                <c:pt idx="2033">
                  <c:v>3.1709999999999998</c:v>
                </c:pt>
                <c:pt idx="2034">
                  <c:v>0</c:v>
                </c:pt>
                <c:pt idx="2035">
                  <c:v>6.4370000000000003</c:v>
                </c:pt>
                <c:pt idx="2036">
                  <c:v>15.019</c:v>
                </c:pt>
                <c:pt idx="2037">
                  <c:v>1.776</c:v>
                </c:pt>
                <c:pt idx="2038">
                  <c:v>0</c:v>
                </c:pt>
                <c:pt idx="2039">
                  <c:v>0</c:v>
                </c:pt>
                <c:pt idx="2040">
                  <c:v>7.2430000000000003</c:v>
                </c:pt>
                <c:pt idx="2041">
                  <c:v>1.7270000000000001</c:v>
                </c:pt>
                <c:pt idx="2042">
                  <c:v>29.422000000000001</c:v>
                </c:pt>
                <c:pt idx="2043">
                  <c:v>1.3180000000000001</c:v>
                </c:pt>
                <c:pt idx="2044">
                  <c:v>18.260000000000002</c:v>
                </c:pt>
                <c:pt idx="2045">
                  <c:v>6.6000000000000003E-2</c:v>
                </c:pt>
                <c:pt idx="2046">
                  <c:v>0</c:v>
                </c:pt>
                <c:pt idx="2047">
                  <c:v>0</c:v>
                </c:pt>
                <c:pt idx="2048">
                  <c:v>4.2000000000000003E-2</c:v>
                </c:pt>
                <c:pt idx="2049">
                  <c:v>0</c:v>
                </c:pt>
                <c:pt idx="2050">
                  <c:v>0</c:v>
                </c:pt>
                <c:pt idx="2051">
                  <c:v>0</c:v>
                </c:pt>
                <c:pt idx="2052">
                  <c:v>0</c:v>
                </c:pt>
                <c:pt idx="2053">
                  <c:v>2.4E-2</c:v>
                </c:pt>
                <c:pt idx="2054">
                  <c:v>1.2150000000000001</c:v>
                </c:pt>
                <c:pt idx="2055">
                  <c:v>1.2E-2</c:v>
                </c:pt>
                <c:pt idx="2056">
                  <c:v>0</c:v>
                </c:pt>
                <c:pt idx="2057">
                  <c:v>0</c:v>
                </c:pt>
                <c:pt idx="2058">
                  <c:v>0</c:v>
                </c:pt>
                <c:pt idx="2059">
                  <c:v>1.1319999999999999</c:v>
                </c:pt>
                <c:pt idx="2060">
                  <c:v>0.23400000000000001</c:v>
                </c:pt>
                <c:pt idx="2061">
                  <c:v>11.391</c:v>
                </c:pt>
                <c:pt idx="2062">
                  <c:v>2.8279999999999998</c:v>
                </c:pt>
                <c:pt idx="2063">
                  <c:v>14.805999999999999</c:v>
                </c:pt>
                <c:pt idx="2064">
                  <c:v>22.631</c:v>
                </c:pt>
                <c:pt idx="2065">
                  <c:v>1.7000000000000001E-2</c:v>
                </c:pt>
                <c:pt idx="2066">
                  <c:v>0.22900000000000001</c:v>
                </c:pt>
                <c:pt idx="2067">
                  <c:v>7.6999999999999999E-2</c:v>
                </c:pt>
                <c:pt idx="2068">
                  <c:v>9.7129999999999992</c:v>
                </c:pt>
                <c:pt idx="2069">
                  <c:v>28.628</c:v>
                </c:pt>
                <c:pt idx="2070">
                  <c:v>1.238</c:v>
                </c:pt>
                <c:pt idx="2071">
                  <c:v>0.26200000000000001</c:v>
                </c:pt>
                <c:pt idx="2072">
                  <c:v>3.1E-2</c:v>
                </c:pt>
                <c:pt idx="2073">
                  <c:v>0</c:v>
                </c:pt>
                <c:pt idx="2074">
                  <c:v>5.7000000000000002E-2</c:v>
                </c:pt>
                <c:pt idx="2075">
                  <c:v>1.5529999999999999</c:v>
                </c:pt>
                <c:pt idx="2076">
                  <c:v>0</c:v>
                </c:pt>
                <c:pt idx="2077">
                  <c:v>2E-3</c:v>
                </c:pt>
                <c:pt idx="2078">
                  <c:v>0</c:v>
                </c:pt>
                <c:pt idx="2079">
                  <c:v>0</c:v>
                </c:pt>
                <c:pt idx="2080">
                  <c:v>7.6310000000000002</c:v>
                </c:pt>
                <c:pt idx="2081">
                  <c:v>36.043999999999997</c:v>
                </c:pt>
                <c:pt idx="2082">
                  <c:v>7.6390000000000002</c:v>
                </c:pt>
                <c:pt idx="2083">
                  <c:v>0</c:v>
                </c:pt>
                <c:pt idx="2084">
                  <c:v>2.2130000000000001</c:v>
                </c:pt>
                <c:pt idx="2085">
                  <c:v>4.2999999999999997E-2</c:v>
                </c:pt>
                <c:pt idx="2086">
                  <c:v>2E-3</c:v>
                </c:pt>
                <c:pt idx="2087">
                  <c:v>6.0000000000000001E-3</c:v>
                </c:pt>
                <c:pt idx="2088">
                  <c:v>6.9550000000000001</c:v>
                </c:pt>
                <c:pt idx="2089">
                  <c:v>5.0000000000000001E-3</c:v>
                </c:pt>
                <c:pt idx="2090">
                  <c:v>0</c:v>
                </c:pt>
                <c:pt idx="2091">
                  <c:v>10.066000000000001</c:v>
                </c:pt>
                <c:pt idx="2092">
                  <c:v>0</c:v>
                </c:pt>
                <c:pt idx="2093">
                  <c:v>5.2190000000000003</c:v>
                </c:pt>
                <c:pt idx="2094">
                  <c:v>0</c:v>
                </c:pt>
                <c:pt idx="2095">
                  <c:v>2.4E-2</c:v>
                </c:pt>
                <c:pt idx="2096">
                  <c:v>4.1950000000000003</c:v>
                </c:pt>
                <c:pt idx="2097">
                  <c:v>2E-3</c:v>
                </c:pt>
                <c:pt idx="2098">
                  <c:v>5.5519999999999996</c:v>
                </c:pt>
                <c:pt idx="2099">
                  <c:v>0.11799999999999999</c:v>
                </c:pt>
                <c:pt idx="2100">
                  <c:v>1.681</c:v>
                </c:pt>
                <c:pt idx="2101">
                  <c:v>0.33700000000000002</c:v>
                </c:pt>
                <c:pt idx="2102">
                  <c:v>1.6E-2</c:v>
                </c:pt>
                <c:pt idx="2103">
                  <c:v>2.5459999999999998</c:v>
                </c:pt>
                <c:pt idx="2104">
                  <c:v>0</c:v>
                </c:pt>
                <c:pt idx="2105">
                  <c:v>0.02</c:v>
                </c:pt>
                <c:pt idx="2106">
                  <c:v>14.217000000000001</c:v>
                </c:pt>
                <c:pt idx="2107">
                  <c:v>0</c:v>
                </c:pt>
                <c:pt idx="2108">
                  <c:v>9.7650000000000006</c:v>
                </c:pt>
                <c:pt idx="2109">
                  <c:v>1.4279999999999999</c:v>
                </c:pt>
                <c:pt idx="2110">
                  <c:v>1E-3</c:v>
                </c:pt>
                <c:pt idx="2111">
                  <c:v>4.516</c:v>
                </c:pt>
                <c:pt idx="2112">
                  <c:v>6.0000000000000001E-3</c:v>
                </c:pt>
                <c:pt idx="2113">
                  <c:v>2.5000000000000001E-2</c:v>
                </c:pt>
                <c:pt idx="2114">
                  <c:v>4.8</c:v>
                </c:pt>
                <c:pt idx="2115">
                  <c:v>3.2610000000000001</c:v>
                </c:pt>
                <c:pt idx="2116">
                  <c:v>0</c:v>
                </c:pt>
                <c:pt idx="2117">
                  <c:v>0</c:v>
                </c:pt>
                <c:pt idx="2118">
                  <c:v>1.4E-2</c:v>
                </c:pt>
                <c:pt idx="2119">
                  <c:v>3.2000000000000001E-2</c:v>
                </c:pt>
                <c:pt idx="2120">
                  <c:v>6.4000000000000001E-2</c:v>
                </c:pt>
                <c:pt idx="2121">
                  <c:v>1.4E-2</c:v>
                </c:pt>
                <c:pt idx="2122">
                  <c:v>3.5999999999999997E-2</c:v>
                </c:pt>
                <c:pt idx="2123">
                  <c:v>0</c:v>
                </c:pt>
                <c:pt idx="2124">
                  <c:v>0</c:v>
                </c:pt>
                <c:pt idx="2125">
                  <c:v>3.0000000000000001E-3</c:v>
                </c:pt>
                <c:pt idx="2126">
                  <c:v>18.794</c:v>
                </c:pt>
                <c:pt idx="2127">
                  <c:v>3.9449999999999998</c:v>
                </c:pt>
                <c:pt idx="2128">
                  <c:v>3.3250000000000002</c:v>
                </c:pt>
                <c:pt idx="2129">
                  <c:v>0.20599999999999999</c:v>
                </c:pt>
                <c:pt idx="2130">
                  <c:v>1.7999999999999999E-2</c:v>
                </c:pt>
                <c:pt idx="2131">
                  <c:v>1.0999999999999999E-2</c:v>
                </c:pt>
                <c:pt idx="2132">
                  <c:v>0.80400000000000005</c:v>
                </c:pt>
                <c:pt idx="2133">
                  <c:v>1.4999999999999999E-2</c:v>
                </c:pt>
                <c:pt idx="2134">
                  <c:v>4.4569999999999999</c:v>
                </c:pt>
                <c:pt idx="2135">
                  <c:v>32.149000000000001</c:v>
                </c:pt>
                <c:pt idx="2136">
                  <c:v>2.1019999999999999</c:v>
                </c:pt>
                <c:pt idx="2137">
                  <c:v>2.956</c:v>
                </c:pt>
                <c:pt idx="2138">
                  <c:v>1.0999999999999999E-2</c:v>
                </c:pt>
                <c:pt idx="2139">
                  <c:v>8.5999999999999993E-2</c:v>
                </c:pt>
                <c:pt idx="2140">
                  <c:v>2E-3</c:v>
                </c:pt>
                <c:pt idx="2141">
                  <c:v>8.4000000000000005E-2</c:v>
                </c:pt>
                <c:pt idx="2142">
                  <c:v>2.3439999999999999</c:v>
                </c:pt>
                <c:pt idx="2143">
                  <c:v>5.6000000000000001E-2</c:v>
                </c:pt>
                <c:pt idx="2144">
                  <c:v>0</c:v>
                </c:pt>
                <c:pt idx="2145">
                  <c:v>0</c:v>
                </c:pt>
                <c:pt idx="2146">
                  <c:v>0</c:v>
                </c:pt>
                <c:pt idx="2147">
                  <c:v>0</c:v>
                </c:pt>
                <c:pt idx="2148">
                  <c:v>0</c:v>
                </c:pt>
                <c:pt idx="2149">
                  <c:v>5.5E-2</c:v>
                </c:pt>
                <c:pt idx="2150">
                  <c:v>4.5999999999999999E-2</c:v>
                </c:pt>
                <c:pt idx="2151">
                  <c:v>0</c:v>
                </c:pt>
                <c:pt idx="2152">
                  <c:v>1.3360000000000001</c:v>
                </c:pt>
                <c:pt idx="2153">
                  <c:v>0</c:v>
                </c:pt>
                <c:pt idx="2154">
                  <c:v>5.0000000000000001E-3</c:v>
                </c:pt>
                <c:pt idx="2155">
                  <c:v>0</c:v>
                </c:pt>
                <c:pt idx="2156">
                  <c:v>0</c:v>
                </c:pt>
                <c:pt idx="2157">
                  <c:v>4.7320000000000002</c:v>
                </c:pt>
                <c:pt idx="2158">
                  <c:v>0.83</c:v>
                </c:pt>
                <c:pt idx="2159">
                  <c:v>0.91300000000000003</c:v>
                </c:pt>
                <c:pt idx="2160">
                  <c:v>0.26700000000000002</c:v>
                </c:pt>
                <c:pt idx="2161">
                  <c:v>0</c:v>
                </c:pt>
                <c:pt idx="2162">
                  <c:v>0.376</c:v>
                </c:pt>
                <c:pt idx="2163">
                  <c:v>3.823</c:v>
                </c:pt>
                <c:pt idx="2164">
                  <c:v>4.51</c:v>
                </c:pt>
                <c:pt idx="2165">
                  <c:v>5.8879999999999999</c:v>
                </c:pt>
                <c:pt idx="2166">
                  <c:v>5.117</c:v>
                </c:pt>
                <c:pt idx="2167">
                  <c:v>1.7999999999999999E-2</c:v>
                </c:pt>
                <c:pt idx="2168">
                  <c:v>9.7000000000000003E-2</c:v>
                </c:pt>
                <c:pt idx="2169">
                  <c:v>5.6239999999999997</c:v>
                </c:pt>
                <c:pt idx="2170">
                  <c:v>7.4589999999999996</c:v>
                </c:pt>
                <c:pt idx="2171">
                  <c:v>6.774</c:v>
                </c:pt>
                <c:pt idx="2172">
                  <c:v>0.253</c:v>
                </c:pt>
                <c:pt idx="2173">
                  <c:v>0</c:v>
                </c:pt>
                <c:pt idx="2174">
                  <c:v>0</c:v>
                </c:pt>
                <c:pt idx="2175">
                  <c:v>7.7990000000000004</c:v>
                </c:pt>
                <c:pt idx="2176">
                  <c:v>4.7839999999999998</c:v>
                </c:pt>
                <c:pt idx="2177">
                  <c:v>2.0739999999999998</c:v>
                </c:pt>
                <c:pt idx="2178">
                  <c:v>3.1240000000000001</c:v>
                </c:pt>
                <c:pt idx="2179">
                  <c:v>0.01</c:v>
                </c:pt>
                <c:pt idx="2180">
                  <c:v>3.0000000000000001E-3</c:v>
                </c:pt>
                <c:pt idx="2181">
                  <c:v>18.684000000000001</c:v>
                </c:pt>
                <c:pt idx="2182">
                  <c:v>7.9770000000000003</c:v>
                </c:pt>
                <c:pt idx="2183">
                  <c:v>34.859000000000002</c:v>
                </c:pt>
                <c:pt idx="2184">
                  <c:v>0</c:v>
                </c:pt>
                <c:pt idx="2185">
                  <c:v>0</c:v>
                </c:pt>
                <c:pt idx="2186">
                  <c:v>3.105</c:v>
                </c:pt>
                <c:pt idx="2187">
                  <c:v>5.9950000000000001</c:v>
                </c:pt>
                <c:pt idx="2188">
                  <c:v>4.7759999999999998</c:v>
                </c:pt>
                <c:pt idx="2189">
                  <c:v>0</c:v>
                </c:pt>
                <c:pt idx="2190">
                  <c:v>0.23300000000000001</c:v>
                </c:pt>
                <c:pt idx="2191">
                  <c:v>0</c:v>
                </c:pt>
                <c:pt idx="2192">
                  <c:v>0</c:v>
                </c:pt>
                <c:pt idx="2193">
                  <c:v>1.897</c:v>
                </c:pt>
                <c:pt idx="2194">
                  <c:v>9.9559999999999995</c:v>
                </c:pt>
                <c:pt idx="2195">
                  <c:v>26.036999999999999</c:v>
                </c:pt>
                <c:pt idx="2196">
                  <c:v>16.734000000000002</c:v>
                </c:pt>
                <c:pt idx="2197">
                  <c:v>14.583</c:v>
                </c:pt>
                <c:pt idx="2198">
                  <c:v>5.4080000000000004</c:v>
                </c:pt>
                <c:pt idx="2199">
                  <c:v>7.6280000000000001</c:v>
                </c:pt>
                <c:pt idx="2200">
                  <c:v>0.88500000000000001</c:v>
                </c:pt>
                <c:pt idx="2201">
                  <c:v>2.302</c:v>
                </c:pt>
                <c:pt idx="2202">
                  <c:v>1.528</c:v>
                </c:pt>
                <c:pt idx="2203">
                  <c:v>2.1459999999999999</c:v>
                </c:pt>
                <c:pt idx="2204">
                  <c:v>0</c:v>
                </c:pt>
                <c:pt idx="2205">
                  <c:v>1.107</c:v>
                </c:pt>
                <c:pt idx="2206">
                  <c:v>0</c:v>
                </c:pt>
                <c:pt idx="2207">
                  <c:v>7.25</c:v>
                </c:pt>
                <c:pt idx="2208">
                  <c:v>6.0750000000000002</c:v>
                </c:pt>
                <c:pt idx="2209">
                  <c:v>0.34200000000000003</c:v>
                </c:pt>
                <c:pt idx="2210">
                  <c:v>4.9000000000000002E-2</c:v>
                </c:pt>
                <c:pt idx="2211">
                  <c:v>0</c:v>
                </c:pt>
                <c:pt idx="2212">
                  <c:v>1.31</c:v>
                </c:pt>
                <c:pt idx="2213">
                  <c:v>0.38100000000000001</c:v>
                </c:pt>
                <c:pt idx="2214">
                  <c:v>0.154</c:v>
                </c:pt>
                <c:pt idx="2215">
                  <c:v>2E-3</c:v>
                </c:pt>
                <c:pt idx="2216">
                  <c:v>1.06</c:v>
                </c:pt>
                <c:pt idx="2217">
                  <c:v>0</c:v>
                </c:pt>
                <c:pt idx="2218">
                  <c:v>0.112</c:v>
                </c:pt>
                <c:pt idx="2219">
                  <c:v>2.6640000000000001</c:v>
                </c:pt>
                <c:pt idx="2220">
                  <c:v>23.675999999999998</c:v>
                </c:pt>
                <c:pt idx="2221">
                  <c:v>11.808</c:v>
                </c:pt>
                <c:pt idx="2222">
                  <c:v>2.141</c:v>
                </c:pt>
                <c:pt idx="2223">
                  <c:v>17.503</c:v>
                </c:pt>
                <c:pt idx="2224">
                  <c:v>13.678000000000001</c:v>
                </c:pt>
                <c:pt idx="2225">
                  <c:v>1.9630000000000001</c:v>
                </c:pt>
                <c:pt idx="2226">
                  <c:v>11.342000000000001</c:v>
                </c:pt>
                <c:pt idx="2227">
                  <c:v>7.76</c:v>
                </c:pt>
                <c:pt idx="2228">
                  <c:v>1.151</c:v>
                </c:pt>
                <c:pt idx="2229">
                  <c:v>3.2189999999999999</c:v>
                </c:pt>
                <c:pt idx="2230">
                  <c:v>5.0129999999999999</c:v>
                </c:pt>
                <c:pt idx="2231">
                  <c:v>1.623</c:v>
                </c:pt>
                <c:pt idx="2232">
                  <c:v>0.39500000000000002</c:v>
                </c:pt>
                <c:pt idx="2233">
                  <c:v>0</c:v>
                </c:pt>
                <c:pt idx="2234">
                  <c:v>8.0000000000000002E-3</c:v>
                </c:pt>
                <c:pt idx="2235">
                  <c:v>0.15</c:v>
                </c:pt>
                <c:pt idx="2236">
                  <c:v>0</c:v>
                </c:pt>
                <c:pt idx="2237">
                  <c:v>1.621</c:v>
                </c:pt>
                <c:pt idx="2238">
                  <c:v>1.373</c:v>
                </c:pt>
                <c:pt idx="2239">
                  <c:v>0.28199999999999997</c:v>
                </c:pt>
                <c:pt idx="2240">
                  <c:v>0</c:v>
                </c:pt>
                <c:pt idx="2241">
                  <c:v>5.84</c:v>
                </c:pt>
                <c:pt idx="2242">
                  <c:v>1.0680000000000001</c:v>
                </c:pt>
                <c:pt idx="2243">
                  <c:v>0.15</c:v>
                </c:pt>
                <c:pt idx="2244">
                  <c:v>0.68</c:v>
                </c:pt>
                <c:pt idx="2245">
                  <c:v>4.8390000000000004</c:v>
                </c:pt>
                <c:pt idx="2246">
                  <c:v>1.7949999999999999</c:v>
                </c:pt>
                <c:pt idx="2247">
                  <c:v>0.41799999999999998</c:v>
                </c:pt>
                <c:pt idx="2248">
                  <c:v>11.837999999999999</c:v>
                </c:pt>
                <c:pt idx="2249">
                  <c:v>0</c:v>
                </c:pt>
                <c:pt idx="2250">
                  <c:v>0</c:v>
                </c:pt>
                <c:pt idx="2251">
                  <c:v>0</c:v>
                </c:pt>
                <c:pt idx="2252">
                  <c:v>0</c:v>
                </c:pt>
                <c:pt idx="2253">
                  <c:v>0</c:v>
                </c:pt>
                <c:pt idx="2254">
                  <c:v>0</c:v>
                </c:pt>
                <c:pt idx="2255">
                  <c:v>0</c:v>
                </c:pt>
                <c:pt idx="2256">
                  <c:v>0</c:v>
                </c:pt>
                <c:pt idx="2257">
                  <c:v>5.7000000000000002E-2</c:v>
                </c:pt>
                <c:pt idx="2258">
                  <c:v>4.8000000000000001E-2</c:v>
                </c:pt>
                <c:pt idx="2259">
                  <c:v>3.9790000000000001</c:v>
                </c:pt>
                <c:pt idx="2260">
                  <c:v>6.923</c:v>
                </c:pt>
                <c:pt idx="2261">
                  <c:v>1.899</c:v>
                </c:pt>
                <c:pt idx="2262">
                  <c:v>1.53</c:v>
                </c:pt>
                <c:pt idx="2263">
                  <c:v>4.3</c:v>
                </c:pt>
                <c:pt idx="2264">
                  <c:v>0.78500000000000003</c:v>
                </c:pt>
                <c:pt idx="2265">
                  <c:v>0.66400000000000003</c:v>
                </c:pt>
                <c:pt idx="2266">
                  <c:v>2E-3</c:v>
                </c:pt>
                <c:pt idx="2267">
                  <c:v>5.0000000000000001E-3</c:v>
                </c:pt>
                <c:pt idx="2268">
                  <c:v>6.1779999999999999</c:v>
                </c:pt>
                <c:pt idx="2269">
                  <c:v>10.250999999999999</c:v>
                </c:pt>
                <c:pt idx="2270">
                  <c:v>1.075</c:v>
                </c:pt>
                <c:pt idx="2271">
                  <c:v>0.16900000000000001</c:v>
                </c:pt>
                <c:pt idx="2272">
                  <c:v>0</c:v>
                </c:pt>
                <c:pt idx="2273">
                  <c:v>0.32700000000000001</c:v>
                </c:pt>
                <c:pt idx="2274">
                  <c:v>0.193</c:v>
                </c:pt>
                <c:pt idx="2275">
                  <c:v>1.077</c:v>
                </c:pt>
                <c:pt idx="2276">
                  <c:v>2.4460000000000002</c:v>
                </c:pt>
                <c:pt idx="2277">
                  <c:v>2.5999999999999999E-2</c:v>
                </c:pt>
                <c:pt idx="2278">
                  <c:v>7.0999999999999994E-2</c:v>
                </c:pt>
                <c:pt idx="2279">
                  <c:v>6.0149999999999997</c:v>
                </c:pt>
                <c:pt idx="2280">
                  <c:v>7.9359999999999999</c:v>
                </c:pt>
                <c:pt idx="2281">
                  <c:v>10.438000000000001</c:v>
                </c:pt>
                <c:pt idx="2282">
                  <c:v>5.0999999999999997E-2</c:v>
                </c:pt>
                <c:pt idx="2283">
                  <c:v>0</c:v>
                </c:pt>
                <c:pt idx="2284">
                  <c:v>0.161</c:v>
                </c:pt>
                <c:pt idx="2285">
                  <c:v>0</c:v>
                </c:pt>
                <c:pt idx="2286">
                  <c:v>0</c:v>
                </c:pt>
                <c:pt idx="2287">
                  <c:v>0</c:v>
                </c:pt>
                <c:pt idx="2288">
                  <c:v>2E-3</c:v>
                </c:pt>
                <c:pt idx="2289">
                  <c:v>1.7999999999999999E-2</c:v>
                </c:pt>
                <c:pt idx="2290">
                  <c:v>5.2130000000000001</c:v>
                </c:pt>
                <c:pt idx="2291">
                  <c:v>5.617</c:v>
                </c:pt>
                <c:pt idx="2292">
                  <c:v>2.7709999999999999</c:v>
                </c:pt>
                <c:pt idx="2293">
                  <c:v>3.8260000000000001</c:v>
                </c:pt>
                <c:pt idx="2294">
                  <c:v>1.006</c:v>
                </c:pt>
                <c:pt idx="2295">
                  <c:v>0.127</c:v>
                </c:pt>
                <c:pt idx="2296">
                  <c:v>0</c:v>
                </c:pt>
                <c:pt idx="2297">
                  <c:v>1.381</c:v>
                </c:pt>
                <c:pt idx="2298">
                  <c:v>0.108</c:v>
                </c:pt>
                <c:pt idx="2299">
                  <c:v>7.6459999999999999</c:v>
                </c:pt>
                <c:pt idx="2300">
                  <c:v>13.756</c:v>
                </c:pt>
                <c:pt idx="2301">
                  <c:v>4.0780000000000003</c:v>
                </c:pt>
                <c:pt idx="2302">
                  <c:v>0</c:v>
                </c:pt>
                <c:pt idx="2303">
                  <c:v>0.85899999999999999</c:v>
                </c:pt>
                <c:pt idx="2304">
                  <c:v>1E-3</c:v>
                </c:pt>
                <c:pt idx="2305">
                  <c:v>0</c:v>
                </c:pt>
                <c:pt idx="2306">
                  <c:v>0</c:v>
                </c:pt>
                <c:pt idx="2307">
                  <c:v>0</c:v>
                </c:pt>
                <c:pt idx="2308">
                  <c:v>8.5999999999999993E-2</c:v>
                </c:pt>
                <c:pt idx="2309">
                  <c:v>6.4000000000000001E-2</c:v>
                </c:pt>
                <c:pt idx="2310">
                  <c:v>8.0000000000000002E-3</c:v>
                </c:pt>
                <c:pt idx="2311">
                  <c:v>2.5999999999999999E-2</c:v>
                </c:pt>
                <c:pt idx="2312">
                  <c:v>0.24199999999999999</c:v>
                </c:pt>
                <c:pt idx="2313">
                  <c:v>29.573</c:v>
                </c:pt>
                <c:pt idx="2314">
                  <c:v>6.5869999999999997</c:v>
                </c:pt>
                <c:pt idx="2315">
                  <c:v>9.6530000000000005</c:v>
                </c:pt>
                <c:pt idx="2316">
                  <c:v>1.9E-2</c:v>
                </c:pt>
                <c:pt idx="2317">
                  <c:v>0.57999999999999996</c:v>
                </c:pt>
                <c:pt idx="2318">
                  <c:v>4.9349999999999996</c:v>
                </c:pt>
                <c:pt idx="2319">
                  <c:v>2.9000000000000001E-2</c:v>
                </c:pt>
                <c:pt idx="2320">
                  <c:v>0.245</c:v>
                </c:pt>
                <c:pt idx="2321">
                  <c:v>8.9629999999999992</c:v>
                </c:pt>
                <c:pt idx="2322">
                  <c:v>15.041</c:v>
                </c:pt>
                <c:pt idx="2323">
                  <c:v>10.872</c:v>
                </c:pt>
                <c:pt idx="2324">
                  <c:v>3.552</c:v>
                </c:pt>
                <c:pt idx="2325">
                  <c:v>0</c:v>
                </c:pt>
                <c:pt idx="2326">
                  <c:v>0</c:v>
                </c:pt>
                <c:pt idx="2327">
                  <c:v>0.29899999999999999</c:v>
                </c:pt>
                <c:pt idx="2328">
                  <c:v>6.6509999999999998</c:v>
                </c:pt>
                <c:pt idx="2329">
                  <c:v>0.23200000000000001</c:v>
                </c:pt>
                <c:pt idx="2330">
                  <c:v>12.939</c:v>
                </c:pt>
                <c:pt idx="2331">
                  <c:v>9.0440000000000005</c:v>
                </c:pt>
                <c:pt idx="2332">
                  <c:v>1.0580000000000001</c:v>
                </c:pt>
                <c:pt idx="2333">
                  <c:v>4.7679999999999998</c:v>
                </c:pt>
                <c:pt idx="2334">
                  <c:v>4.1000000000000002E-2</c:v>
                </c:pt>
                <c:pt idx="2335">
                  <c:v>6.0229999999999997</c:v>
                </c:pt>
                <c:pt idx="2336">
                  <c:v>7.3440000000000003</c:v>
                </c:pt>
                <c:pt idx="2337">
                  <c:v>13.692</c:v>
                </c:pt>
                <c:pt idx="2338">
                  <c:v>24.173999999999999</c:v>
                </c:pt>
                <c:pt idx="2339">
                  <c:v>4.1989999999999998</c:v>
                </c:pt>
                <c:pt idx="2340">
                  <c:v>2.5059999999999998</c:v>
                </c:pt>
                <c:pt idx="2341">
                  <c:v>37.588000000000001</c:v>
                </c:pt>
                <c:pt idx="2342">
                  <c:v>19.998999999999999</c:v>
                </c:pt>
                <c:pt idx="2343">
                  <c:v>36.573999999999998</c:v>
                </c:pt>
                <c:pt idx="2344">
                  <c:v>68.173000000000002</c:v>
                </c:pt>
                <c:pt idx="2345">
                  <c:v>13.151</c:v>
                </c:pt>
                <c:pt idx="2346">
                  <c:v>2.415</c:v>
                </c:pt>
                <c:pt idx="2347">
                  <c:v>1.4E-2</c:v>
                </c:pt>
                <c:pt idx="2348">
                  <c:v>0</c:v>
                </c:pt>
                <c:pt idx="2349">
                  <c:v>4.0000000000000001E-3</c:v>
                </c:pt>
                <c:pt idx="2350">
                  <c:v>0</c:v>
                </c:pt>
                <c:pt idx="2351">
                  <c:v>18.565000000000001</c:v>
                </c:pt>
                <c:pt idx="2352">
                  <c:v>0.51400000000000001</c:v>
                </c:pt>
                <c:pt idx="2353">
                  <c:v>11.928000000000001</c:v>
                </c:pt>
                <c:pt idx="2354">
                  <c:v>0.80900000000000005</c:v>
                </c:pt>
                <c:pt idx="2355">
                  <c:v>0</c:v>
                </c:pt>
                <c:pt idx="2356">
                  <c:v>8.9960000000000004</c:v>
                </c:pt>
                <c:pt idx="2357">
                  <c:v>2.3820000000000001</c:v>
                </c:pt>
                <c:pt idx="2358">
                  <c:v>0.53500000000000003</c:v>
                </c:pt>
                <c:pt idx="2359">
                  <c:v>0</c:v>
                </c:pt>
                <c:pt idx="2360">
                  <c:v>8.0000000000000002E-3</c:v>
                </c:pt>
                <c:pt idx="2361">
                  <c:v>0</c:v>
                </c:pt>
                <c:pt idx="2362">
                  <c:v>1.333</c:v>
                </c:pt>
                <c:pt idx="2363">
                  <c:v>1E-3</c:v>
                </c:pt>
                <c:pt idx="2364">
                  <c:v>3.4350000000000001</c:v>
                </c:pt>
                <c:pt idx="2365">
                  <c:v>20.36</c:v>
                </c:pt>
                <c:pt idx="2366">
                  <c:v>28.73</c:v>
                </c:pt>
                <c:pt idx="2367">
                  <c:v>27.081</c:v>
                </c:pt>
                <c:pt idx="2368">
                  <c:v>2.161</c:v>
                </c:pt>
                <c:pt idx="2369">
                  <c:v>0</c:v>
                </c:pt>
                <c:pt idx="2370">
                  <c:v>3.7189999999999999</c:v>
                </c:pt>
                <c:pt idx="2371">
                  <c:v>6.82</c:v>
                </c:pt>
                <c:pt idx="2372">
                  <c:v>8.2859999999999996</c:v>
                </c:pt>
                <c:pt idx="2373">
                  <c:v>0</c:v>
                </c:pt>
                <c:pt idx="2374">
                  <c:v>1.9E-2</c:v>
                </c:pt>
                <c:pt idx="2375">
                  <c:v>4.5880000000000001</c:v>
                </c:pt>
                <c:pt idx="2376">
                  <c:v>0.30299999999999999</c:v>
                </c:pt>
                <c:pt idx="2377">
                  <c:v>3.4929999999999999</c:v>
                </c:pt>
                <c:pt idx="2378">
                  <c:v>10.952</c:v>
                </c:pt>
                <c:pt idx="2379">
                  <c:v>0.05</c:v>
                </c:pt>
                <c:pt idx="2380">
                  <c:v>0</c:v>
                </c:pt>
                <c:pt idx="2381">
                  <c:v>0</c:v>
                </c:pt>
                <c:pt idx="2382">
                  <c:v>0.32400000000000001</c:v>
                </c:pt>
                <c:pt idx="2383">
                  <c:v>0.68100000000000005</c:v>
                </c:pt>
                <c:pt idx="2384">
                  <c:v>0</c:v>
                </c:pt>
                <c:pt idx="2385">
                  <c:v>0</c:v>
                </c:pt>
                <c:pt idx="2386">
                  <c:v>0</c:v>
                </c:pt>
                <c:pt idx="2387">
                  <c:v>0</c:v>
                </c:pt>
                <c:pt idx="2388">
                  <c:v>0</c:v>
                </c:pt>
                <c:pt idx="2389">
                  <c:v>1E-3</c:v>
                </c:pt>
                <c:pt idx="2390">
                  <c:v>0</c:v>
                </c:pt>
                <c:pt idx="2391">
                  <c:v>3.0000000000000001E-3</c:v>
                </c:pt>
                <c:pt idx="2392">
                  <c:v>0</c:v>
                </c:pt>
                <c:pt idx="2393">
                  <c:v>0</c:v>
                </c:pt>
                <c:pt idx="2394">
                  <c:v>0</c:v>
                </c:pt>
                <c:pt idx="2395">
                  <c:v>0</c:v>
                </c:pt>
                <c:pt idx="2396">
                  <c:v>8.0679999999999996</c:v>
                </c:pt>
                <c:pt idx="2397">
                  <c:v>0.34</c:v>
                </c:pt>
                <c:pt idx="2398">
                  <c:v>0</c:v>
                </c:pt>
                <c:pt idx="2399">
                  <c:v>0</c:v>
                </c:pt>
                <c:pt idx="2400">
                  <c:v>0</c:v>
                </c:pt>
                <c:pt idx="2401">
                  <c:v>11.311</c:v>
                </c:pt>
                <c:pt idx="2402">
                  <c:v>2.4369999999999998</c:v>
                </c:pt>
                <c:pt idx="2403">
                  <c:v>0</c:v>
                </c:pt>
                <c:pt idx="2404">
                  <c:v>0</c:v>
                </c:pt>
                <c:pt idx="2405">
                  <c:v>0</c:v>
                </c:pt>
                <c:pt idx="2406">
                  <c:v>3.3000000000000002E-2</c:v>
                </c:pt>
                <c:pt idx="2407">
                  <c:v>2.8769999999999998</c:v>
                </c:pt>
                <c:pt idx="2408">
                  <c:v>3.5999999999999997E-2</c:v>
                </c:pt>
                <c:pt idx="2409">
                  <c:v>19.233000000000001</c:v>
                </c:pt>
                <c:pt idx="2410">
                  <c:v>2.6840000000000002</c:v>
                </c:pt>
                <c:pt idx="2411">
                  <c:v>0.04</c:v>
                </c:pt>
                <c:pt idx="2412">
                  <c:v>7.0650000000000004</c:v>
                </c:pt>
                <c:pt idx="2413">
                  <c:v>0.47</c:v>
                </c:pt>
                <c:pt idx="2414">
                  <c:v>1.9E-2</c:v>
                </c:pt>
                <c:pt idx="2415">
                  <c:v>0.48199999999999998</c:v>
                </c:pt>
                <c:pt idx="2416">
                  <c:v>1.74</c:v>
                </c:pt>
                <c:pt idx="2417">
                  <c:v>0</c:v>
                </c:pt>
                <c:pt idx="2418">
                  <c:v>0</c:v>
                </c:pt>
                <c:pt idx="2419">
                  <c:v>0</c:v>
                </c:pt>
                <c:pt idx="2420">
                  <c:v>0</c:v>
                </c:pt>
                <c:pt idx="2421">
                  <c:v>8.92</c:v>
                </c:pt>
                <c:pt idx="2422">
                  <c:v>19.209</c:v>
                </c:pt>
                <c:pt idx="2423">
                  <c:v>0.14599999999999999</c:v>
                </c:pt>
                <c:pt idx="2424">
                  <c:v>4.0000000000000001E-3</c:v>
                </c:pt>
                <c:pt idx="2425">
                  <c:v>0</c:v>
                </c:pt>
                <c:pt idx="2426">
                  <c:v>0</c:v>
                </c:pt>
                <c:pt idx="2427">
                  <c:v>2.5000000000000001E-2</c:v>
                </c:pt>
                <c:pt idx="2428">
                  <c:v>12.712</c:v>
                </c:pt>
                <c:pt idx="2429">
                  <c:v>1.3049999999999999</c:v>
                </c:pt>
                <c:pt idx="2430">
                  <c:v>0.28499999999999998</c:v>
                </c:pt>
                <c:pt idx="2431">
                  <c:v>27.576000000000001</c:v>
                </c:pt>
                <c:pt idx="2432">
                  <c:v>1.635</c:v>
                </c:pt>
                <c:pt idx="2433">
                  <c:v>1E-3</c:v>
                </c:pt>
                <c:pt idx="2434">
                  <c:v>0.27500000000000002</c:v>
                </c:pt>
                <c:pt idx="2435">
                  <c:v>2.1890000000000001</c:v>
                </c:pt>
                <c:pt idx="2436">
                  <c:v>0.107</c:v>
                </c:pt>
                <c:pt idx="2437">
                  <c:v>0.41499999999999998</c:v>
                </c:pt>
                <c:pt idx="2438">
                  <c:v>0</c:v>
                </c:pt>
                <c:pt idx="2439">
                  <c:v>0</c:v>
                </c:pt>
                <c:pt idx="2440">
                  <c:v>0</c:v>
                </c:pt>
                <c:pt idx="2441">
                  <c:v>1.4E-2</c:v>
                </c:pt>
                <c:pt idx="2442">
                  <c:v>0</c:v>
                </c:pt>
                <c:pt idx="2443">
                  <c:v>5.0910000000000002</c:v>
                </c:pt>
                <c:pt idx="2444">
                  <c:v>10.468</c:v>
                </c:pt>
                <c:pt idx="2445">
                  <c:v>0.44800000000000001</c:v>
                </c:pt>
                <c:pt idx="2446">
                  <c:v>8.125</c:v>
                </c:pt>
                <c:pt idx="2447">
                  <c:v>13.167999999999999</c:v>
                </c:pt>
                <c:pt idx="2448">
                  <c:v>0.81899999999999995</c:v>
                </c:pt>
                <c:pt idx="2449">
                  <c:v>0.32300000000000001</c:v>
                </c:pt>
                <c:pt idx="2450">
                  <c:v>23.244</c:v>
                </c:pt>
                <c:pt idx="2451">
                  <c:v>20.744</c:v>
                </c:pt>
                <c:pt idx="2452">
                  <c:v>30.91</c:v>
                </c:pt>
                <c:pt idx="2453">
                  <c:v>5.2149999999999999</c:v>
                </c:pt>
                <c:pt idx="2454">
                  <c:v>2.2690000000000001</c:v>
                </c:pt>
                <c:pt idx="2455">
                  <c:v>1E-3</c:v>
                </c:pt>
                <c:pt idx="2456">
                  <c:v>0</c:v>
                </c:pt>
                <c:pt idx="2457">
                  <c:v>0</c:v>
                </c:pt>
                <c:pt idx="2458">
                  <c:v>0</c:v>
                </c:pt>
                <c:pt idx="2459">
                  <c:v>2.2770000000000001</c:v>
                </c:pt>
                <c:pt idx="2460">
                  <c:v>15.484999999999999</c:v>
                </c:pt>
                <c:pt idx="2461">
                  <c:v>0.105</c:v>
                </c:pt>
                <c:pt idx="2462">
                  <c:v>1.2210000000000001</c:v>
                </c:pt>
                <c:pt idx="2463">
                  <c:v>0.312</c:v>
                </c:pt>
                <c:pt idx="2464">
                  <c:v>0</c:v>
                </c:pt>
                <c:pt idx="2465">
                  <c:v>0.214</c:v>
                </c:pt>
                <c:pt idx="2466">
                  <c:v>0</c:v>
                </c:pt>
                <c:pt idx="2467">
                  <c:v>0</c:v>
                </c:pt>
                <c:pt idx="2468">
                  <c:v>0</c:v>
                </c:pt>
                <c:pt idx="2469">
                  <c:v>1.5780000000000001</c:v>
                </c:pt>
                <c:pt idx="2470">
                  <c:v>0.28399999999999997</c:v>
                </c:pt>
                <c:pt idx="2471">
                  <c:v>0</c:v>
                </c:pt>
                <c:pt idx="2472">
                  <c:v>0</c:v>
                </c:pt>
                <c:pt idx="2473">
                  <c:v>0.34100000000000003</c:v>
                </c:pt>
                <c:pt idx="2474">
                  <c:v>19.145</c:v>
                </c:pt>
                <c:pt idx="2475">
                  <c:v>7.0190000000000001</c:v>
                </c:pt>
                <c:pt idx="2476">
                  <c:v>5.0000000000000001E-3</c:v>
                </c:pt>
                <c:pt idx="2477">
                  <c:v>0</c:v>
                </c:pt>
                <c:pt idx="2478">
                  <c:v>0</c:v>
                </c:pt>
                <c:pt idx="2479">
                  <c:v>14.452999999999999</c:v>
                </c:pt>
                <c:pt idx="2480">
                  <c:v>10.333</c:v>
                </c:pt>
                <c:pt idx="2481">
                  <c:v>1.0880000000000001</c:v>
                </c:pt>
                <c:pt idx="2482">
                  <c:v>2.8959999999999999</c:v>
                </c:pt>
                <c:pt idx="2483">
                  <c:v>0</c:v>
                </c:pt>
                <c:pt idx="2484">
                  <c:v>0.70099999999999996</c:v>
                </c:pt>
                <c:pt idx="2485">
                  <c:v>0.51300000000000001</c:v>
                </c:pt>
                <c:pt idx="2486">
                  <c:v>3.5999999999999997E-2</c:v>
                </c:pt>
                <c:pt idx="2487">
                  <c:v>4.3220000000000001</c:v>
                </c:pt>
                <c:pt idx="2488">
                  <c:v>0.76</c:v>
                </c:pt>
                <c:pt idx="2489">
                  <c:v>7.3999999999999996E-2</c:v>
                </c:pt>
                <c:pt idx="2490">
                  <c:v>0</c:v>
                </c:pt>
                <c:pt idx="2491">
                  <c:v>7.8250000000000002</c:v>
                </c:pt>
                <c:pt idx="2492">
                  <c:v>2E-3</c:v>
                </c:pt>
                <c:pt idx="2493">
                  <c:v>1.8779999999999999</c:v>
                </c:pt>
                <c:pt idx="2494">
                  <c:v>14.628</c:v>
                </c:pt>
                <c:pt idx="2495">
                  <c:v>0</c:v>
                </c:pt>
                <c:pt idx="2496">
                  <c:v>0</c:v>
                </c:pt>
                <c:pt idx="2497">
                  <c:v>3.5000000000000003E-2</c:v>
                </c:pt>
                <c:pt idx="2498">
                  <c:v>17.899999999999999</c:v>
                </c:pt>
                <c:pt idx="2499">
                  <c:v>4.5999999999999999E-2</c:v>
                </c:pt>
                <c:pt idx="2500">
                  <c:v>4.1150000000000002</c:v>
                </c:pt>
                <c:pt idx="2501">
                  <c:v>16.762</c:v>
                </c:pt>
                <c:pt idx="2502">
                  <c:v>8.0000000000000002E-3</c:v>
                </c:pt>
                <c:pt idx="2503">
                  <c:v>0</c:v>
                </c:pt>
                <c:pt idx="2504">
                  <c:v>8.2590000000000003</c:v>
                </c:pt>
                <c:pt idx="2505">
                  <c:v>8.2379999999999995</c:v>
                </c:pt>
                <c:pt idx="2506">
                  <c:v>2.669</c:v>
                </c:pt>
                <c:pt idx="2507">
                  <c:v>0</c:v>
                </c:pt>
                <c:pt idx="2508">
                  <c:v>0</c:v>
                </c:pt>
                <c:pt idx="2509">
                  <c:v>0.77700000000000002</c:v>
                </c:pt>
                <c:pt idx="2510">
                  <c:v>0.41399999999999998</c:v>
                </c:pt>
                <c:pt idx="2511">
                  <c:v>0</c:v>
                </c:pt>
                <c:pt idx="2512">
                  <c:v>0</c:v>
                </c:pt>
                <c:pt idx="2513">
                  <c:v>0</c:v>
                </c:pt>
                <c:pt idx="2514">
                  <c:v>0.55200000000000005</c:v>
                </c:pt>
                <c:pt idx="2515">
                  <c:v>0</c:v>
                </c:pt>
                <c:pt idx="2516">
                  <c:v>0</c:v>
                </c:pt>
                <c:pt idx="2517">
                  <c:v>1.083</c:v>
                </c:pt>
                <c:pt idx="2518">
                  <c:v>14.79</c:v>
                </c:pt>
                <c:pt idx="2519">
                  <c:v>24.657</c:v>
                </c:pt>
                <c:pt idx="2520">
                  <c:v>0.58699999999999997</c:v>
                </c:pt>
                <c:pt idx="2521">
                  <c:v>1.228</c:v>
                </c:pt>
                <c:pt idx="2522">
                  <c:v>2.8000000000000001E-2</c:v>
                </c:pt>
                <c:pt idx="2523">
                  <c:v>0.28100000000000003</c:v>
                </c:pt>
                <c:pt idx="2524">
                  <c:v>0.192</c:v>
                </c:pt>
                <c:pt idx="2525">
                  <c:v>2.3370000000000002</c:v>
                </c:pt>
                <c:pt idx="2526">
                  <c:v>0</c:v>
                </c:pt>
                <c:pt idx="2527">
                  <c:v>1E-3</c:v>
                </c:pt>
                <c:pt idx="2528">
                  <c:v>0</c:v>
                </c:pt>
                <c:pt idx="2529">
                  <c:v>0</c:v>
                </c:pt>
                <c:pt idx="2530">
                  <c:v>1.631</c:v>
                </c:pt>
                <c:pt idx="2531">
                  <c:v>3.4990000000000001</c:v>
                </c:pt>
                <c:pt idx="2532">
                  <c:v>0.85499999999999998</c:v>
                </c:pt>
                <c:pt idx="2533">
                  <c:v>0.20100000000000001</c:v>
                </c:pt>
                <c:pt idx="2534">
                  <c:v>5.0449999999999999</c:v>
                </c:pt>
                <c:pt idx="2535">
                  <c:v>0.69099999999999995</c:v>
                </c:pt>
                <c:pt idx="2536">
                  <c:v>0</c:v>
                </c:pt>
                <c:pt idx="2537">
                  <c:v>0</c:v>
                </c:pt>
                <c:pt idx="2538">
                  <c:v>0</c:v>
                </c:pt>
                <c:pt idx="2539">
                  <c:v>0.26</c:v>
                </c:pt>
                <c:pt idx="2540">
                  <c:v>2.3E-2</c:v>
                </c:pt>
                <c:pt idx="2541">
                  <c:v>0</c:v>
                </c:pt>
                <c:pt idx="2542">
                  <c:v>0</c:v>
                </c:pt>
                <c:pt idx="2543">
                  <c:v>0</c:v>
                </c:pt>
                <c:pt idx="2544">
                  <c:v>4.2999999999999997E-2</c:v>
                </c:pt>
                <c:pt idx="2545">
                  <c:v>1.008</c:v>
                </c:pt>
                <c:pt idx="2546">
                  <c:v>0</c:v>
                </c:pt>
                <c:pt idx="2547">
                  <c:v>3.5999999999999997E-2</c:v>
                </c:pt>
                <c:pt idx="2548">
                  <c:v>0.16900000000000001</c:v>
                </c:pt>
                <c:pt idx="2549">
                  <c:v>0</c:v>
                </c:pt>
                <c:pt idx="2550">
                  <c:v>1E-3</c:v>
                </c:pt>
                <c:pt idx="2551">
                  <c:v>5.6000000000000001E-2</c:v>
                </c:pt>
                <c:pt idx="2552">
                  <c:v>0.17599999999999999</c:v>
                </c:pt>
                <c:pt idx="2553">
                  <c:v>1.4E-2</c:v>
                </c:pt>
                <c:pt idx="2554">
                  <c:v>0.39600000000000002</c:v>
                </c:pt>
                <c:pt idx="2555">
                  <c:v>0</c:v>
                </c:pt>
                <c:pt idx="2556">
                  <c:v>0</c:v>
                </c:pt>
                <c:pt idx="2557">
                  <c:v>0</c:v>
                </c:pt>
                <c:pt idx="2558">
                  <c:v>0.14799999999999999</c:v>
                </c:pt>
                <c:pt idx="2559">
                  <c:v>1.2E-2</c:v>
                </c:pt>
                <c:pt idx="2560">
                  <c:v>0.64400000000000002</c:v>
                </c:pt>
                <c:pt idx="2561">
                  <c:v>2.0590000000000002</c:v>
                </c:pt>
                <c:pt idx="2562">
                  <c:v>0</c:v>
                </c:pt>
                <c:pt idx="2563">
                  <c:v>0</c:v>
                </c:pt>
                <c:pt idx="2564">
                  <c:v>2.9000000000000001E-2</c:v>
                </c:pt>
                <c:pt idx="2565">
                  <c:v>2.7E-2</c:v>
                </c:pt>
                <c:pt idx="2566">
                  <c:v>8.9749999999999996</c:v>
                </c:pt>
                <c:pt idx="2567">
                  <c:v>2.153</c:v>
                </c:pt>
                <c:pt idx="2568">
                  <c:v>3.0000000000000001E-3</c:v>
                </c:pt>
                <c:pt idx="2569">
                  <c:v>0.20799999999999999</c:v>
                </c:pt>
                <c:pt idx="2570">
                  <c:v>0.86299999999999999</c:v>
                </c:pt>
                <c:pt idx="2571">
                  <c:v>1.5229999999999999</c:v>
                </c:pt>
                <c:pt idx="2572">
                  <c:v>1E-3</c:v>
                </c:pt>
                <c:pt idx="2573">
                  <c:v>0.04</c:v>
                </c:pt>
                <c:pt idx="2574">
                  <c:v>5.8999999999999997E-2</c:v>
                </c:pt>
                <c:pt idx="2575">
                  <c:v>0.02</c:v>
                </c:pt>
                <c:pt idx="2576">
                  <c:v>0.24</c:v>
                </c:pt>
                <c:pt idx="2577">
                  <c:v>1.262</c:v>
                </c:pt>
                <c:pt idx="2578">
                  <c:v>0</c:v>
                </c:pt>
                <c:pt idx="2579">
                  <c:v>0.06</c:v>
                </c:pt>
                <c:pt idx="2580">
                  <c:v>4.665</c:v>
                </c:pt>
                <c:pt idx="2581">
                  <c:v>7.1680000000000001</c:v>
                </c:pt>
                <c:pt idx="2582">
                  <c:v>5.4160000000000004</c:v>
                </c:pt>
                <c:pt idx="2583">
                  <c:v>5.0119999999999996</c:v>
                </c:pt>
                <c:pt idx="2584">
                  <c:v>0.14000000000000001</c:v>
                </c:pt>
                <c:pt idx="2585">
                  <c:v>0</c:v>
                </c:pt>
                <c:pt idx="2586">
                  <c:v>2E-3</c:v>
                </c:pt>
                <c:pt idx="2587">
                  <c:v>1E-3</c:v>
                </c:pt>
                <c:pt idx="2588">
                  <c:v>8.9999999999999993E-3</c:v>
                </c:pt>
                <c:pt idx="2589">
                  <c:v>0.309</c:v>
                </c:pt>
                <c:pt idx="2590">
                  <c:v>0</c:v>
                </c:pt>
                <c:pt idx="2591">
                  <c:v>0</c:v>
                </c:pt>
                <c:pt idx="2592">
                  <c:v>8.2000000000000003E-2</c:v>
                </c:pt>
                <c:pt idx="2593">
                  <c:v>3.2000000000000001E-2</c:v>
                </c:pt>
                <c:pt idx="2594">
                  <c:v>1.49</c:v>
                </c:pt>
                <c:pt idx="2595">
                  <c:v>6.8000000000000005E-2</c:v>
                </c:pt>
                <c:pt idx="2596">
                  <c:v>2.3929999999999998</c:v>
                </c:pt>
                <c:pt idx="2597">
                  <c:v>0.93700000000000006</c:v>
                </c:pt>
                <c:pt idx="2598">
                  <c:v>4.9969999999999999</c:v>
                </c:pt>
                <c:pt idx="2599">
                  <c:v>3.5999999999999997E-2</c:v>
                </c:pt>
                <c:pt idx="2600">
                  <c:v>1.8959999999999999</c:v>
                </c:pt>
                <c:pt idx="2601">
                  <c:v>4.2999999999999997E-2</c:v>
                </c:pt>
                <c:pt idx="2602">
                  <c:v>0</c:v>
                </c:pt>
                <c:pt idx="2603">
                  <c:v>3.2679999999999998</c:v>
                </c:pt>
                <c:pt idx="2604">
                  <c:v>0.32200000000000001</c:v>
                </c:pt>
                <c:pt idx="2605">
                  <c:v>1.0999999999999999E-2</c:v>
                </c:pt>
                <c:pt idx="2606">
                  <c:v>3.367</c:v>
                </c:pt>
                <c:pt idx="2607">
                  <c:v>0</c:v>
                </c:pt>
                <c:pt idx="2608">
                  <c:v>5.0940000000000003</c:v>
                </c:pt>
                <c:pt idx="2609">
                  <c:v>0.20100000000000001</c:v>
                </c:pt>
                <c:pt idx="2610">
                  <c:v>0</c:v>
                </c:pt>
                <c:pt idx="2611">
                  <c:v>0</c:v>
                </c:pt>
                <c:pt idx="2612">
                  <c:v>0</c:v>
                </c:pt>
                <c:pt idx="2613">
                  <c:v>0</c:v>
                </c:pt>
                <c:pt idx="2614">
                  <c:v>0.01</c:v>
                </c:pt>
                <c:pt idx="2615">
                  <c:v>0.71299999999999997</c:v>
                </c:pt>
                <c:pt idx="2616">
                  <c:v>0</c:v>
                </c:pt>
                <c:pt idx="2617">
                  <c:v>0</c:v>
                </c:pt>
                <c:pt idx="2618">
                  <c:v>2.9000000000000001E-2</c:v>
                </c:pt>
                <c:pt idx="2619">
                  <c:v>0.42699999999999999</c:v>
                </c:pt>
                <c:pt idx="2620">
                  <c:v>5.7039999999999997</c:v>
                </c:pt>
                <c:pt idx="2621">
                  <c:v>0.17100000000000001</c:v>
                </c:pt>
                <c:pt idx="2622">
                  <c:v>7.1999999999999995E-2</c:v>
                </c:pt>
                <c:pt idx="2623">
                  <c:v>0</c:v>
                </c:pt>
                <c:pt idx="2624">
                  <c:v>0</c:v>
                </c:pt>
                <c:pt idx="2625">
                  <c:v>0</c:v>
                </c:pt>
                <c:pt idx="2626">
                  <c:v>0</c:v>
                </c:pt>
                <c:pt idx="2627">
                  <c:v>0</c:v>
                </c:pt>
                <c:pt idx="2628">
                  <c:v>0</c:v>
                </c:pt>
                <c:pt idx="2629">
                  <c:v>0</c:v>
                </c:pt>
                <c:pt idx="2630">
                  <c:v>4.9669999999999996</c:v>
                </c:pt>
                <c:pt idx="2631">
                  <c:v>3.4969999999999999</c:v>
                </c:pt>
                <c:pt idx="2632">
                  <c:v>0</c:v>
                </c:pt>
                <c:pt idx="2633">
                  <c:v>3.4000000000000002E-2</c:v>
                </c:pt>
                <c:pt idx="2634">
                  <c:v>0.11799999999999999</c:v>
                </c:pt>
                <c:pt idx="2635">
                  <c:v>0</c:v>
                </c:pt>
                <c:pt idx="2636">
                  <c:v>0</c:v>
                </c:pt>
                <c:pt idx="2637">
                  <c:v>1.873</c:v>
                </c:pt>
                <c:pt idx="2638">
                  <c:v>17.170000000000002</c:v>
                </c:pt>
                <c:pt idx="2639">
                  <c:v>9.5579999999999998</c:v>
                </c:pt>
                <c:pt idx="2640">
                  <c:v>0.92900000000000005</c:v>
                </c:pt>
                <c:pt idx="2641">
                  <c:v>0</c:v>
                </c:pt>
                <c:pt idx="2642">
                  <c:v>0</c:v>
                </c:pt>
                <c:pt idx="2643">
                  <c:v>0</c:v>
                </c:pt>
                <c:pt idx="2644">
                  <c:v>0</c:v>
                </c:pt>
                <c:pt idx="2645">
                  <c:v>0</c:v>
                </c:pt>
                <c:pt idx="2646">
                  <c:v>0</c:v>
                </c:pt>
                <c:pt idx="2647">
                  <c:v>0</c:v>
                </c:pt>
                <c:pt idx="2648">
                  <c:v>0</c:v>
                </c:pt>
                <c:pt idx="2649">
                  <c:v>0</c:v>
                </c:pt>
                <c:pt idx="2650">
                  <c:v>0</c:v>
                </c:pt>
                <c:pt idx="2651">
                  <c:v>0</c:v>
                </c:pt>
                <c:pt idx="2652">
                  <c:v>3.1389999999999998</c:v>
                </c:pt>
                <c:pt idx="2653">
                  <c:v>0</c:v>
                </c:pt>
                <c:pt idx="2654">
                  <c:v>9.5340000000000007</c:v>
                </c:pt>
                <c:pt idx="2655">
                  <c:v>1.496</c:v>
                </c:pt>
                <c:pt idx="2656">
                  <c:v>11.95</c:v>
                </c:pt>
                <c:pt idx="2657">
                  <c:v>6.0999999999999999E-2</c:v>
                </c:pt>
                <c:pt idx="2658">
                  <c:v>2.7E-2</c:v>
                </c:pt>
                <c:pt idx="2659">
                  <c:v>1.8169999999999999</c:v>
                </c:pt>
                <c:pt idx="2660">
                  <c:v>5.8470000000000004</c:v>
                </c:pt>
                <c:pt idx="2661">
                  <c:v>3.48</c:v>
                </c:pt>
                <c:pt idx="2662">
                  <c:v>2.2509999999999999</c:v>
                </c:pt>
                <c:pt idx="2663">
                  <c:v>0</c:v>
                </c:pt>
                <c:pt idx="2664">
                  <c:v>7.0110000000000001</c:v>
                </c:pt>
                <c:pt idx="2665">
                  <c:v>3.7480000000000002</c:v>
                </c:pt>
                <c:pt idx="2666">
                  <c:v>1.7470000000000001</c:v>
                </c:pt>
                <c:pt idx="2667">
                  <c:v>0.01</c:v>
                </c:pt>
                <c:pt idx="2668">
                  <c:v>4.5949999999999998</c:v>
                </c:pt>
                <c:pt idx="2669">
                  <c:v>4.4999999999999998E-2</c:v>
                </c:pt>
                <c:pt idx="2670">
                  <c:v>2.8519999999999999</c:v>
                </c:pt>
                <c:pt idx="2671">
                  <c:v>0</c:v>
                </c:pt>
                <c:pt idx="2672">
                  <c:v>0</c:v>
                </c:pt>
                <c:pt idx="2673">
                  <c:v>6.6000000000000003E-2</c:v>
                </c:pt>
                <c:pt idx="2674">
                  <c:v>8.4000000000000005E-2</c:v>
                </c:pt>
                <c:pt idx="2675">
                  <c:v>3.605</c:v>
                </c:pt>
                <c:pt idx="2676">
                  <c:v>1.127</c:v>
                </c:pt>
                <c:pt idx="2677">
                  <c:v>4.5750000000000002</c:v>
                </c:pt>
                <c:pt idx="2678">
                  <c:v>17.922999999999998</c:v>
                </c:pt>
                <c:pt idx="2679">
                  <c:v>8.4390000000000001</c:v>
                </c:pt>
                <c:pt idx="2680">
                  <c:v>0.05</c:v>
                </c:pt>
                <c:pt idx="2681">
                  <c:v>0</c:v>
                </c:pt>
                <c:pt idx="2682">
                  <c:v>7.8E-2</c:v>
                </c:pt>
                <c:pt idx="2683">
                  <c:v>9.9160000000000004</c:v>
                </c:pt>
                <c:pt idx="2684">
                  <c:v>1.8779999999999999</c:v>
                </c:pt>
                <c:pt idx="2685">
                  <c:v>11.302</c:v>
                </c:pt>
                <c:pt idx="2686">
                  <c:v>1.2130000000000001</c:v>
                </c:pt>
                <c:pt idx="2687">
                  <c:v>22.311</c:v>
                </c:pt>
                <c:pt idx="2688">
                  <c:v>7.5910000000000002</c:v>
                </c:pt>
                <c:pt idx="2689">
                  <c:v>14.225</c:v>
                </c:pt>
                <c:pt idx="2690">
                  <c:v>3.1829999999999998</c:v>
                </c:pt>
                <c:pt idx="2691">
                  <c:v>1.278</c:v>
                </c:pt>
                <c:pt idx="2692">
                  <c:v>21.31</c:v>
                </c:pt>
                <c:pt idx="2693">
                  <c:v>36.265000000000001</c:v>
                </c:pt>
                <c:pt idx="2694">
                  <c:v>18.655999999999999</c:v>
                </c:pt>
                <c:pt idx="2695">
                  <c:v>0</c:v>
                </c:pt>
                <c:pt idx="2696">
                  <c:v>0</c:v>
                </c:pt>
                <c:pt idx="2697">
                  <c:v>0</c:v>
                </c:pt>
                <c:pt idx="2698">
                  <c:v>0</c:v>
                </c:pt>
                <c:pt idx="2699">
                  <c:v>5.0999999999999997E-2</c:v>
                </c:pt>
                <c:pt idx="2700">
                  <c:v>0</c:v>
                </c:pt>
                <c:pt idx="2701">
                  <c:v>0</c:v>
                </c:pt>
                <c:pt idx="2702">
                  <c:v>19.722999999999999</c:v>
                </c:pt>
                <c:pt idx="2703">
                  <c:v>43.482999999999997</c:v>
                </c:pt>
                <c:pt idx="2704">
                  <c:v>51.189</c:v>
                </c:pt>
                <c:pt idx="2705">
                  <c:v>37.204000000000001</c:v>
                </c:pt>
                <c:pt idx="2706">
                  <c:v>0.90800000000000003</c:v>
                </c:pt>
                <c:pt idx="2707">
                  <c:v>10.425000000000001</c:v>
                </c:pt>
                <c:pt idx="2708">
                  <c:v>0.129</c:v>
                </c:pt>
                <c:pt idx="2709">
                  <c:v>0.157</c:v>
                </c:pt>
                <c:pt idx="2710">
                  <c:v>5.0149999999999997</c:v>
                </c:pt>
                <c:pt idx="2711">
                  <c:v>3.0880000000000001</c:v>
                </c:pt>
                <c:pt idx="2712">
                  <c:v>3.2410000000000001</c:v>
                </c:pt>
                <c:pt idx="2713">
                  <c:v>0</c:v>
                </c:pt>
                <c:pt idx="2714">
                  <c:v>0</c:v>
                </c:pt>
                <c:pt idx="2715">
                  <c:v>0</c:v>
                </c:pt>
                <c:pt idx="2716">
                  <c:v>0</c:v>
                </c:pt>
                <c:pt idx="2717">
                  <c:v>0</c:v>
                </c:pt>
                <c:pt idx="2718">
                  <c:v>1.897</c:v>
                </c:pt>
                <c:pt idx="2719">
                  <c:v>6.9000000000000006E-2</c:v>
                </c:pt>
                <c:pt idx="2720">
                  <c:v>1.974</c:v>
                </c:pt>
                <c:pt idx="2721">
                  <c:v>1.2999999999999999E-2</c:v>
                </c:pt>
                <c:pt idx="2722">
                  <c:v>0</c:v>
                </c:pt>
                <c:pt idx="2723">
                  <c:v>0</c:v>
                </c:pt>
                <c:pt idx="2724">
                  <c:v>0</c:v>
                </c:pt>
                <c:pt idx="2725">
                  <c:v>0</c:v>
                </c:pt>
                <c:pt idx="2726">
                  <c:v>0.56000000000000005</c:v>
                </c:pt>
                <c:pt idx="2727">
                  <c:v>10.125</c:v>
                </c:pt>
                <c:pt idx="2728">
                  <c:v>0</c:v>
                </c:pt>
                <c:pt idx="2729">
                  <c:v>0</c:v>
                </c:pt>
                <c:pt idx="2730">
                  <c:v>1E-3</c:v>
                </c:pt>
                <c:pt idx="2731">
                  <c:v>3.7759999999999998</c:v>
                </c:pt>
                <c:pt idx="2732">
                  <c:v>8.9670000000000005</c:v>
                </c:pt>
                <c:pt idx="2733">
                  <c:v>0</c:v>
                </c:pt>
                <c:pt idx="2734">
                  <c:v>1E-3</c:v>
                </c:pt>
                <c:pt idx="2735">
                  <c:v>7.9219999999999997</c:v>
                </c:pt>
                <c:pt idx="2736">
                  <c:v>8.9309999999999992</c:v>
                </c:pt>
                <c:pt idx="2737">
                  <c:v>16.338999999999999</c:v>
                </c:pt>
                <c:pt idx="2738">
                  <c:v>5.9</c:v>
                </c:pt>
                <c:pt idx="2739">
                  <c:v>7.8230000000000004</c:v>
                </c:pt>
                <c:pt idx="2740">
                  <c:v>0</c:v>
                </c:pt>
                <c:pt idx="2741">
                  <c:v>6.7000000000000004E-2</c:v>
                </c:pt>
                <c:pt idx="2742">
                  <c:v>2.69</c:v>
                </c:pt>
                <c:pt idx="2743">
                  <c:v>0</c:v>
                </c:pt>
                <c:pt idx="2744">
                  <c:v>7.7149999999999999</c:v>
                </c:pt>
                <c:pt idx="2745">
                  <c:v>24.742999999999999</c:v>
                </c:pt>
                <c:pt idx="2746">
                  <c:v>4.9539999999999997</c:v>
                </c:pt>
                <c:pt idx="2747">
                  <c:v>3.7999999999999999E-2</c:v>
                </c:pt>
                <c:pt idx="2748">
                  <c:v>6.1120000000000001</c:v>
                </c:pt>
                <c:pt idx="2749">
                  <c:v>4.1630000000000003</c:v>
                </c:pt>
                <c:pt idx="2750">
                  <c:v>14.878</c:v>
                </c:pt>
                <c:pt idx="2751">
                  <c:v>0.69499999999999995</c:v>
                </c:pt>
                <c:pt idx="2752">
                  <c:v>0.19700000000000001</c:v>
                </c:pt>
                <c:pt idx="2753">
                  <c:v>0</c:v>
                </c:pt>
                <c:pt idx="2754">
                  <c:v>3.3250000000000002</c:v>
                </c:pt>
                <c:pt idx="2755">
                  <c:v>0</c:v>
                </c:pt>
                <c:pt idx="2756">
                  <c:v>0</c:v>
                </c:pt>
                <c:pt idx="2757">
                  <c:v>5.0549999999999997</c:v>
                </c:pt>
                <c:pt idx="2758">
                  <c:v>19.308</c:v>
                </c:pt>
                <c:pt idx="2759">
                  <c:v>28.800999999999998</c:v>
                </c:pt>
                <c:pt idx="2760">
                  <c:v>4.6890000000000001</c:v>
                </c:pt>
                <c:pt idx="2761">
                  <c:v>0</c:v>
                </c:pt>
                <c:pt idx="2762">
                  <c:v>0.80400000000000005</c:v>
                </c:pt>
                <c:pt idx="2763">
                  <c:v>1.665</c:v>
                </c:pt>
                <c:pt idx="2764">
                  <c:v>31.224</c:v>
                </c:pt>
                <c:pt idx="2765">
                  <c:v>0.252</c:v>
                </c:pt>
                <c:pt idx="2766">
                  <c:v>0.27300000000000002</c:v>
                </c:pt>
                <c:pt idx="2767">
                  <c:v>15.79</c:v>
                </c:pt>
                <c:pt idx="2768">
                  <c:v>9.9239999999999995</c:v>
                </c:pt>
                <c:pt idx="2769">
                  <c:v>0.23300000000000001</c:v>
                </c:pt>
                <c:pt idx="2770">
                  <c:v>14.707000000000001</c:v>
                </c:pt>
                <c:pt idx="2771">
                  <c:v>43.234000000000002</c:v>
                </c:pt>
                <c:pt idx="2772">
                  <c:v>10.631</c:v>
                </c:pt>
                <c:pt idx="2773">
                  <c:v>19.048999999999999</c:v>
                </c:pt>
                <c:pt idx="2774">
                  <c:v>7.1999999999999995E-2</c:v>
                </c:pt>
                <c:pt idx="2775">
                  <c:v>0.53</c:v>
                </c:pt>
                <c:pt idx="2776">
                  <c:v>0</c:v>
                </c:pt>
                <c:pt idx="2777">
                  <c:v>3.0579999999999998</c:v>
                </c:pt>
                <c:pt idx="2778">
                  <c:v>0</c:v>
                </c:pt>
                <c:pt idx="2779">
                  <c:v>14.252000000000001</c:v>
                </c:pt>
                <c:pt idx="2780">
                  <c:v>12.372999999999999</c:v>
                </c:pt>
                <c:pt idx="2781">
                  <c:v>10.872</c:v>
                </c:pt>
                <c:pt idx="2782">
                  <c:v>5.8999999999999997E-2</c:v>
                </c:pt>
                <c:pt idx="2783">
                  <c:v>0.65400000000000003</c:v>
                </c:pt>
                <c:pt idx="2784">
                  <c:v>12.635999999999999</c:v>
                </c:pt>
                <c:pt idx="2785">
                  <c:v>0</c:v>
                </c:pt>
                <c:pt idx="2786">
                  <c:v>4.5</c:v>
                </c:pt>
                <c:pt idx="2787">
                  <c:v>2.63</c:v>
                </c:pt>
                <c:pt idx="2788">
                  <c:v>5.3810000000000002</c:v>
                </c:pt>
                <c:pt idx="2789">
                  <c:v>1.2849999999999999</c:v>
                </c:pt>
                <c:pt idx="2790">
                  <c:v>3.0000000000000001E-3</c:v>
                </c:pt>
                <c:pt idx="2791">
                  <c:v>3.3820000000000001</c:v>
                </c:pt>
                <c:pt idx="2792">
                  <c:v>7.6509999999999998</c:v>
                </c:pt>
                <c:pt idx="2793">
                  <c:v>0.81200000000000006</c:v>
                </c:pt>
                <c:pt idx="2794">
                  <c:v>5.39</c:v>
                </c:pt>
                <c:pt idx="2795">
                  <c:v>8.3789999999999996</c:v>
                </c:pt>
                <c:pt idx="2796">
                  <c:v>2.3E-2</c:v>
                </c:pt>
                <c:pt idx="2797">
                  <c:v>5.1159999999999997</c:v>
                </c:pt>
                <c:pt idx="2798">
                  <c:v>29.036999999999999</c:v>
                </c:pt>
                <c:pt idx="2799">
                  <c:v>6.6230000000000002</c:v>
                </c:pt>
                <c:pt idx="2800">
                  <c:v>11.475</c:v>
                </c:pt>
                <c:pt idx="2801">
                  <c:v>9.11</c:v>
                </c:pt>
                <c:pt idx="2802">
                  <c:v>1.3979999999999999</c:v>
                </c:pt>
                <c:pt idx="2803">
                  <c:v>1E-3</c:v>
                </c:pt>
                <c:pt idx="2804">
                  <c:v>7.0000000000000001E-3</c:v>
                </c:pt>
                <c:pt idx="2805">
                  <c:v>2.3E-2</c:v>
                </c:pt>
                <c:pt idx="2806">
                  <c:v>8.3000000000000004E-2</c:v>
                </c:pt>
                <c:pt idx="2807">
                  <c:v>6.0000000000000001E-3</c:v>
                </c:pt>
                <c:pt idx="2808">
                  <c:v>16.635999999999999</c:v>
                </c:pt>
                <c:pt idx="2809">
                  <c:v>3.5999999999999997E-2</c:v>
                </c:pt>
                <c:pt idx="2810">
                  <c:v>18.366</c:v>
                </c:pt>
                <c:pt idx="2811">
                  <c:v>11.625999999999999</c:v>
                </c:pt>
                <c:pt idx="2812">
                  <c:v>37.18</c:v>
                </c:pt>
                <c:pt idx="2813">
                  <c:v>5.6120000000000001</c:v>
                </c:pt>
                <c:pt idx="2814">
                  <c:v>2.1000000000000001E-2</c:v>
                </c:pt>
                <c:pt idx="2815">
                  <c:v>2E-3</c:v>
                </c:pt>
                <c:pt idx="2816">
                  <c:v>2E-3</c:v>
                </c:pt>
                <c:pt idx="2817">
                  <c:v>0</c:v>
                </c:pt>
                <c:pt idx="2818">
                  <c:v>5.8559999999999999</c:v>
                </c:pt>
                <c:pt idx="2819">
                  <c:v>2.698</c:v>
                </c:pt>
                <c:pt idx="2820">
                  <c:v>24.437000000000001</c:v>
                </c:pt>
                <c:pt idx="2821">
                  <c:v>7.609</c:v>
                </c:pt>
                <c:pt idx="2822">
                  <c:v>3.4020000000000001</c:v>
                </c:pt>
                <c:pt idx="2823">
                  <c:v>0.88700000000000001</c:v>
                </c:pt>
                <c:pt idx="2824">
                  <c:v>12.666</c:v>
                </c:pt>
                <c:pt idx="2825">
                  <c:v>1.728</c:v>
                </c:pt>
                <c:pt idx="2826">
                  <c:v>1.5660000000000001</c:v>
                </c:pt>
                <c:pt idx="2827">
                  <c:v>2.3E-2</c:v>
                </c:pt>
                <c:pt idx="2828">
                  <c:v>2.8000000000000001E-2</c:v>
                </c:pt>
                <c:pt idx="2829">
                  <c:v>2.9940000000000002</c:v>
                </c:pt>
                <c:pt idx="2830">
                  <c:v>27.815999999999999</c:v>
                </c:pt>
                <c:pt idx="2831">
                  <c:v>2.5000000000000001E-2</c:v>
                </c:pt>
                <c:pt idx="2832">
                  <c:v>2E-3</c:v>
                </c:pt>
                <c:pt idx="2833">
                  <c:v>0</c:v>
                </c:pt>
                <c:pt idx="2834">
                  <c:v>0</c:v>
                </c:pt>
                <c:pt idx="2835">
                  <c:v>0.24399999999999999</c:v>
                </c:pt>
                <c:pt idx="2836">
                  <c:v>0</c:v>
                </c:pt>
                <c:pt idx="2837">
                  <c:v>0</c:v>
                </c:pt>
                <c:pt idx="2838">
                  <c:v>1.6E-2</c:v>
                </c:pt>
                <c:pt idx="2839">
                  <c:v>0.12</c:v>
                </c:pt>
                <c:pt idx="2840">
                  <c:v>1.0680000000000001</c:v>
                </c:pt>
                <c:pt idx="2841">
                  <c:v>1.4E-2</c:v>
                </c:pt>
                <c:pt idx="2842">
                  <c:v>3.8740000000000001</c:v>
                </c:pt>
                <c:pt idx="2843">
                  <c:v>1.2609999999999999</c:v>
                </c:pt>
                <c:pt idx="2844">
                  <c:v>1.2250000000000001</c:v>
                </c:pt>
                <c:pt idx="2845">
                  <c:v>2.56</c:v>
                </c:pt>
                <c:pt idx="2846">
                  <c:v>9.8810000000000002</c:v>
                </c:pt>
                <c:pt idx="2847">
                  <c:v>0</c:v>
                </c:pt>
                <c:pt idx="2848">
                  <c:v>0</c:v>
                </c:pt>
                <c:pt idx="2849">
                  <c:v>22.475000000000001</c:v>
                </c:pt>
                <c:pt idx="2850">
                  <c:v>26.986000000000001</c:v>
                </c:pt>
                <c:pt idx="2851">
                  <c:v>14.025</c:v>
                </c:pt>
                <c:pt idx="2852">
                  <c:v>34.286999999999999</c:v>
                </c:pt>
                <c:pt idx="2853">
                  <c:v>0.64900000000000002</c:v>
                </c:pt>
                <c:pt idx="2854">
                  <c:v>0.11600000000000001</c:v>
                </c:pt>
                <c:pt idx="2855">
                  <c:v>0.151</c:v>
                </c:pt>
                <c:pt idx="2856">
                  <c:v>0</c:v>
                </c:pt>
                <c:pt idx="2857">
                  <c:v>0</c:v>
                </c:pt>
                <c:pt idx="2858">
                  <c:v>0</c:v>
                </c:pt>
                <c:pt idx="2859">
                  <c:v>0</c:v>
                </c:pt>
                <c:pt idx="2860">
                  <c:v>0</c:v>
                </c:pt>
                <c:pt idx="2861">
                  <c:v>0</c:v>
                </c:pt>
                <c:pt idx="2862">
                  <c:v>0</c:v>
                </c:pt>
                <c:pt idx="2863">
                  <c:v>0</c:v>
                </c:pt>
                <c:pt idx="2864">
                  <c:v>0</c:v>
                </c:pt>
                <c:pt idx="2865">
                  <c:v>5.0000000000000001E-3</c:v>
                </c:pt>
                <c:pt idx="2866">
                  <c:v>0.68899999999999995</c:v>
                </c:pt>
                <c:pt idx="2867">
                  <c:v>1.9570000000000001</c:v>
                </c:pt>
                <c:pt idx="2868">
                  <c:v>2.7</c:v>
                </c:pt>
                <c:pt idx="2869">
                  <c:v>0</c:v>
                </c:pt>
                <c:pt idx="2870">
                  <c:v>1.7000000000000001E-2</c:v>
                </c:pt>
                <c:pt idx="2871">
                  <c:v>0</c:v>
                </c:pt>
                <c:pt idx="2872">
                  <c:v>0</c:v>
                </c:pt>
                <c:pt idx="2873">
                  <c:v>7.6999999999999999E-2</c:v>
                </c:pt>
                <c:pt idx="2874">
                  <c:v>0</c:v>
                </c:pt>
                <c:pt idx="2875">
                  <c:v>0</c:v>
                </c:pt>
                <c:pt idx="2876">
                  <c:v>0</c:v>
                </c:pt>
                <c:pt idx="2877">
                  <c:v>0</c:v>
                </c:pt>
                <c:pt idx="2878">
                  <c:v>14.544</c:v>
                </c:pt>
                <c:pt idx="2879">
                  <c:v>4.9279999999999999</c:v>
                </c:pt>
                <c:pt idx="2880">
                  <c:v>0</c:v>
                </c:pt>
                <c:pt idx="2881">
                  <c:v>0</c:v>
                </c:pt>
                <c:pt idx="2882">
                  <c:v>0</c:v>
                </c:pt>
                <c:pt idx="2883">
                  <c:v>0</c:v>
                </c:pt>
                <c:pt idx="2884">
                  <c:v>0</c:v>
                </c:pt>
                <c:pt idx="2885">
                  <c:v>0</c:v>
                </c:pt>
                <c:pt idx="2886">
                  <c:v>0.13400000000000001</c:v>
                </c:pt>
                <c:pt idx="2887">
                  <c:v>0</c:v>
                </c:pt>
                <c:pt idx="2888">
                  <c:v>0</c:v>
                </c:pt>
                <c:pt idx="2889">
                  <c:v>0</c:v>
                </c:pt>
                <c:pt idx="2890">
                  <c:v>0</c:v>
                </c:pt>
                <c:pt idx="2891">
                  <c:v>0.46800000000000003</c:v>
                </c:pt>
                <c:pt idx="2892">
                  <c:v>4.2000000000000003E-2</c:v>
                </c:pt>
                <c:pt idx="2893">
                  <c:v>0.52400000000000002</c:v>
                </c:pt>
                <c:pt idx="2894">
                  <c:v>1.2999999999999999E-2</c:v>
                </c:pt>
                <c:pt idx="2895">
                  <c:v>4.5999999999999999E-2</c:v>
                </c:pt>
                <c:pt idx="2896">
                  <c:v>0.13300000000000001</c:v>
                </c:pt>
                <c:pt idx="2897">
                  <c:v>3.24</c:v>
                </c:pt>
                <c:pt idx="2898">
                  <c:v>1.274</c:v>
                </c:pt>
                <c:pt idx="2899">
                  <c:v>0.99099999999999999</c:v>
                </c:pt>
                <c:pt idx="2900">
                  <c:v>0.189</c:v>
                </c:pt>
                <c:pt idx="2901">
                  <c:v>0.71599999999999997</c:v>
                </c:pt>
                <c:pt idx="2902">
                  <c:v>0</c:v>
                </c:pt>
                <c:pt idx="2903">
                  <c:v>0</c:v>
                </c:pt>
                <c:pt idx="2904">
                  <c:v>0</c:v>
                </c:pt>
                <c:pt idx="2905">
                  <c:v>2E-3</c:v>
                </c:pt>
                <c:pt idx="2906">
                  <c:v>3.9870000000000001</c:v>
                </c:pt>
                <c:pt idx="2907">
                  <c:v>2.4169999999999998</c:v>
                </c:pt>
                <c:pt idx="2908">
                  <c:v>5.5720000000000001</c:v>
                </c:pt>
                <c:pt idx="2909">
                  <c:v>6.5860000000000003</c:v>
                </c:pt>
                <c:pt idx="2910">
                  <c:v>3.0760000000000001</c:v>
                </c:pt>
                <c:pt idx="2911">
                  <c:v>3.1989999999999998</c:v>
                </c:pt>
                <c:pt idx="2912">
                  <c:v>0</c:v>
                </c:pt>
                <c:pt idx="2913">
                  <c:v>0</c:v>
                </c:pt>
                <c:pt idx="2914">
                  <c:v>0</c:v>
                </c:pt>
                <c:pt idx="2915">
                  <c:v>2.2440000000000002</c:v>
                </c:pt>
                <c:pt idx="2916">
                  <c:v>2.3140000000000001</c:v>
                </c:pt>
                <c:pt idx="2917">
                  <c:v>2.7690000000000001</c:v>
                </c:pt>
                <c:pt idx="2918">
                  <c:v>1.9059999999999999</c:v>
                </c:pt>
                <c:pt idx="2919">
                  <c:v>2.9119999999999999</c:v>
                </c:pt>
                <c:pt idx="2920">
                  <c:v>2.7280000000000002</c:v>
                </c:pt>
                <c:pt idx="2921">
                  <c:v>5.1779999999999999</c:v>
                </c:pt>
              </c:numCache>
            </c:numRef>
          </c:yVal>
          <c:smooth val="0"/>
          <c:extLst>
            <c:ext xmlns:c16="http://schemas.microsoft.com/office/drawing/2014/chart" uri="{C3380CC4-5D6E-409C-BE32-E72D297353CC}">
              <c16:uniqueId val="{00000005-0EE9-441B-96BD-41EFDBDCE0B9}"/>
            </c:ext>
          </c:extLst>
        </c:ser>
        <c:dLbls>
          <c:showLegendKey val="0"/>
          <c:showVal val="0"/>
          <c:showCatName val="0"/>
          <c:showSerName val="0"/>
          <c:showPercent val="0"/>
          <c:showBubbleSize val="0"/>
        </c:dLbls>
        <c:axId val="573709992"/>
        <c:axId val="573687360"/>
      </c:scatterChart>
      <c:valAx>
        <c:axId val="476726632"/>
        <c:scaling>
          <c:orientation val="minMax"/>
          <c:max val="40178"/>
          <c:min val="39814"/>
        </c:scaling>
        <c:delete val="0"/>
        <c:axPos val="b"/>
        <c:majorGridlines>
          <c:spPr>
            <a:ln w="9525" cap="flat" cmpd="sng" algn="ctr">
              <a:solidFill>
                <a:schemeClr val="tx1">
                  <a:lumMod val="15000"/>
                  <a:lumOff val="85000"/>
                </a:schemeClr>
              </a:solidFill>
              <a:round/>
            </a:ln>
            <a:effectLst/>
          </c:spPr>
        </c:majorGridlines>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crossAx val="573686376"/>
        <c:crosses val="autoZero"/>
        <c:crossBetween val="midCat"/>
      </c:valAx>
      <c:valAx>
        <c:axId val="573686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k-SK"/>
                  <a:t>sm(mm)</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k-SK"/>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crossAx val="476726632"/>
        <c:crosses val="autoZero"/>
        <c:crossBetween val="midCat"/>
      </c:valAx>
      <c:valAx>
        <c:axId val="573687360"/>
        <c:scaling>
          <c:orientation val="maxMin"/>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k-SK"/>
                  <a:t>z(mm)</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k-SK"/>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crossAx val="573709992"/>
        <c:crosses val="max"/>
        <c:crossBetween val="midCat"/>
      </c:valAx>
      <c:valAx>
        <c:axId val="573709992"/>
        <c:scaling>
          <c:orientation val="minMax"/>
        </c:scaling>
        <c:delete val="1"/>
        <c:axPos val="t"/>
        <c:numFmt formatCode="m/d/yyyy" sourceLinked="1"/>
        <c:majorTickMark val="out"/>
        <c:minorTickMark val="none"/>
        <c:tickLblPos val="nextTo"/>
        <c:crossAx val="573687360"/>
        <c:crosses val="autoZero"/>
        <c:crossBetween val="midCat"/>
      </c:valAx>
      <c:spPr>
        <a:noFill/>
        <a:ln>
          <a:noFill/>
        </a:ln>
        <a:effectLst/>
      </c:spPr>
    </c:plotArea>
    <c:legend>
      <c:legendPos val="r"/>
      <c:layout>
        <c:manualLayout>
          <c:xMode val="edge"/>
          <c:yMode val="edge"/>
          <c:x val="0.86182568647137114"/>
          <c:y val="0.15452604200474976"/>
          <c:w val="0.12093845123336694"/>
          <c:h val="0.2878249794632005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GB" sz="1400" b="0" i="0" u="none" strike="noStrike" baseline="0" noProof="0" dirty="0">
                <a:effectLst/>
              </a:rPr>
              <a:t>Simulated</a:t>
            </a:r>
            <a:r>
              <a:rPr lang="sk-SK" sz="1400" b="0" i="0" u="none" strike="noStrike" baseline="0" dirty="0">
                <a:effectLst/>
              </a:rPr>
              <a:t> and MODIS </a:t>
            </a:r>
            <a:r>
              <a:rPr lang="en-GB" sz="1400" b="0" i="0" u="none" strike="noStrike" baseline="0" noProof="0" dirty="0">
                <a:effectLst/>
              </a:rPr>
              <a:t>soil</a:t>
            </a:r>
            <a:r>
              <a:rPr lang="sk-SK" sz="1400" b="0" i="0" u="none" strike="noStrike" baseline="0" dirty="0">
                <a:effectLst/>
              </a:rPr>
              <a:t> </a:t>
            </a:r>
            <a:r>
              <a:rPr lang="en-GB" sz="1400" b="0" i="0" u="none" strike="noStrike" baseline="0" noProof="0" dirty="0">
                <a:effectLst/>
              </a:rPr>
              <a:t>moisture</a:t>
            </a:r>
            <a:r>
              <a:rPr lang="sk-SK" sz="1400" b="0" i="0" u="none" strike="noStrike" baseline="0" dirty="0">
                <a:effectLst/>
              </a:rPr>
              <a:t> and </a:t>
            </a:r>
            <a:r>
              <a:rPr lang="en-GB" sz="1400" b="0" i="0" u="none" strike="noStrike" baseline="0" noProof="0" dirty="0">
                <a:effectLst/>
              </a:rPr>
              <a:t>precipitation for catchment </a:t>
            </a:r>
            <a:r>
              <a:rPr lang="en-GB" sz="1400" b="0" i="0" u="none" strike="noStrike" baseline="0" noProof="0" dirty="0" err="1">
                <a:effectLst/>
              </a:rPr>
              <a:t>Archkogl</a:t>
            </a:r>
            <a:r>
              <a:rPr lang="en-GB" sz="1400" b="0" i="0" u="none" strike="noStrike" baseline="0" noProof="0" dirty="0">
                <a:effectLst/>
              </a:rPr>
              <a:t> </a:t>
            </a:r>
            <a:r>
              <a:rPr lang="sk-SK" sz="1400" b="0" i="0" baseline="0" dirty="0">
                <a:effectLst/>
              </a:rPr>
              <a:t>(NSE = 0,83 ) 600-2400 </a:t>
            </a:r>
            <a:r>
              <a:rPr lang="en-US" sz="1400" b="0" i="0" u="none" strike="noStrike" baseline="0" dirty="0">
                <a:effectLst/>
              </a:rPr>
              <a:t>m </a:t>
            </a:r>
            <a:r>
              <a:rPr lang="en-US" sz="1400" b="0" i="0" u="none" strike="noStrike" baseline="0" dirty="0" err="1">
                <a:effectLst/>
              </a:rPr>
              <a:t>a.s.l</a:t>
            </a:r>
            <a:r>
              <a:rPr lang="en-US" sz="1400" b="0" i="0" u="none" strike="noStrike" baseline="0" dirty="0">
                <a:effectLst/>
              </a:rPr>
              <a:t>.</a:t>
            </a:r>
            <a:r>
              <a:rPr lang="sk-SK" sz="1400" b="0" i="0" baseline="0" dirty="0">
                <a:effectLst/>
              </a:rPr>
              <a:t>  </a:t>
            </a:r>
            <a:endParaRPr lang="en-US" sz="1400" dirty="0">
              <a:effectLst/>
            </a:endParaRPr>
          </a:p>
        </c:rich>
      </c:tx>
      <c:layout>
        <c:manualLayout>
          <c:xMode val="edge"/>
          <c:yMode val="edge"/>
          <c:x val="0.14693191313167295"/>
          <c:y val="0"/>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sk-SK"/>
        </a:p>
      </c:txPr>
    </c:title>
    <c:autoTitleDeleted val="0"/>
    <c:plotArea>
      <c:layout>
        <c:manualLayout>
          <c:layoutTarget val="inner"/>
          <c:xMode val="edge"/>
          <c:yMode val="edge"/>
          <c:x val="7.4473245222491158E-2"/>
          <c:y val="0.14106690358088236"/>
          <c:w val="0.7661629297601652"/>
          <c:h val="0.78158877054344533"/>
        </c:manualLayout>
      </c:layout>
      <c:scatterChart>
        <c:scatterStyle val="lineMarker"/>
        <c:varyColors val="0"/>
        <c:ser>
          <c:idx val="0"/>
          <c:order val="0"/>
          <c:tx>
            <c:v>smsimV4</c:v>
          </c:tx>
          <c:spPr>
            <a:ln w="19050" cap="rnd">
              <a:solidFill>
                <a:schemeClr val="accent1"/>
              </a:solidFill>
              <a:round/>
            </a:ln>
            <a:effectLst/>
          </c:spPr>
          <c:marker>
            <c:symbol val="none"/>
          </c:marker>
          <c:xVal>
            <c:numRef>
              <c:f>smsim210526!$Z$2:$Z$2923</c:f>
              <c:numCache>
                <c:formatCode>m/d/yyyy</c:formatCode>
                <c:ptCount val="2922"/>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pt idx="365">
                  <c:v>39448</c:v>
                </c:pt>
                <c:pt idx="366">
                  <c:v>39449</c:v>
                </c:pt>
                <c:pt idx="367">
                  <c:v>39450</c:v>
                </c:pt>
                <c:pt idx="368">
                  <c:v>39451</c:v>
                </c:pt>
                <c:pt idx="369">
                  <c:v>39452</c:v>
                </c:pt>
                <c:pt idx="370">
                  <c:v>39453</c:v>
                </c:pt>
                <c:pt idx="371">
                  <c:v>39454</c:v>
                </c:pt>
                <c:pt idx="372">
                  <c:v>39455</c:v>
                </c:pt>
                <c:pt idx="373">
                  <c:v>39456</c:v>
                </c:pt>
                <c:pt idx="374">
                  <c:v>39457</c:v>
                </c:pt>
                <c:pt idx="375">
                  <c:v>39458</c:v>
                </c:pt>
                <c:pt idx="376">
                  <c:v>39459</c:v>
                </c:pt>
                <c:pt idx="377">
                  <c:v>39460</c:v>
                </c:pt>
                <c:pt idx="378">
                  <c:v>39461</c:v>
                </c:pt>
                <c:pt idx="379">
                  <c:v>39462</c:v>
                </c:pt>
                <c:pt idx="380">
                  <c:v>39463</c:v>
                </c:pt>
                <c:pt idx="381">
                  <c:v>39464</c:v>
                </c:pt>
                <c:pt idx="382">
                  <c:v>39465</c:v>
                </c:pt>
                <c:pt idx="383">
                  <c:v>39466</c:v>
                </c:pt>
                <c:pt idx="384">
                  <c:v>39467</c:v>
                </c:pt>
                <c:pt idx="385">
                  <c:v>39468</c:v>
                </c:pt>
                <c:pt idx="386">
                  <c:v>39469</c:v>
                </c:pt>
                <c:pt idx="387">
                  <c:v>39470</c:v>
                </c:pt>
                <c:pt idx="388">
                  <c:v>39471</c:v>
                </c:pt>
                <c:pt idx="389">
                  <c:v>39472</c:v>
                </c:pt>
                <c:pt idx="390">
                  <c:v>39473</c:v>
                </c:pt>
                <c:pt idx="391">
                  <c:v>39474</c:v>
                </c:pt>
                <c:pt idx="392">
                  <c:v>39475</c:v>
                </c:pt>
                <c:pt idx="393">
                  <c:v>39476</c:v>
                </c:pt>
                <c:pt idx="394">
                  <c:v>39477</c:v>
                </c:pt>
                <c:pt idx="395">
                  <c:v>39478</c:v>
                </c:pt>
                <c:pt idx="396">
                  <c:v>39479</c:v>
                </c:pt>
                <c:pt idx="397">
                  <c:v>39480</c:v>
                </c:pt>
                <c:pt idx="398">
                  <c:v>39481</c:v>
                </c:pt>
                <c:pt idx="399">
                  <c:v>39482</c:v>
                </c:pt>
                <c:pt idx="400">
                  <c:v>39483</c:v>
                </c:pt>
                <c:pt idx="401">
                  <c:v>39484</c:v>
                </c:pt>
                <c:pt idx="402">
                  <c:v>39485</c:v>
                </c:pt>
                <c:pt idx="403">
                  <c:v>39486</c:v>
                </c:pt>
                <c:pt idx="404">
                  <c:v>39487</c:v>
                </c:pt>
                <c:pt idx="405">
                  <c:v>39488</c:v>
                </c:pt>
                <c:pt idx="406">
                  <c:v>39489</c:v>
                </c:pt>
                <c:pt idx="407">
                  <c:v>39490</c:v>
                </c:pt>
                <c:pt idx="408">
                  <c:v>39491</c:v>
                </c:pt>
                <c:pt idx="409">
                  <c:v>39492</c:v>
                </c:pt>
                <c:pt idx="410">
                  <c:v>39493</c:v>
                </c:pt>
                <c:pt idx="411">
                  <c:v>39494</c:v>
                </c:pt>
                <c:pt idx="412">
                  <c:v>39495</c:v>
                </c:pt>
                <c:pt idx="413">
                  <c:v>39496</c:v>
                </c:pt>
                <c:pt idx="414">
                  <c:v>39497</c:v>
                </c:pt>
                <c:pt idx="415">
                  <c:v>39498</c:v>
                </c:pt>
                <c:pt idx="416">
                  <c:v>39499</c:v>
                </c:pt>
                <c:pt idx="417">
                  <c:v>39500</c:v>
                </c:pt>
                <c:pt idx="418">
                  <c:v>39501</c:v>
                </c:pt>
                <c:pt idx="419">
                  <c:v>39502</c:v>
                </c:pt>
                <c:pt idx="420">
                  <c:v>39503</c:v>
                </c:pt>
                <c:pt idx="421">
                  <c:v>39504</c:v>
                </c:pt>
                <c:pt idx="422">
                  <c:v>39505</c:v>
                </c:pt>
                <c:pt idx="423">
                  <c:v>39506</c:v>
                </c:pt>
                <c:pt idx="424">
                  <c:v>39507</c:v>
                </c:pt>
                <c:pt idx="425">
                  <c:v>39508</c:v>
                </c:pt>
                <c:pt idx="426">
                  <c:v>39509</c:v>
                </c:pt>
                <c:pt idx="427">
                  <c:v>39510</c:v>
                </c:pt>
                <c:pt idx="428">
                  <c:v>39511</c:v>
                </c:pt>
                <c:pt idx="429">
                  <c:v>39512</c:v>
                </c:pt>
                <c:pt idx="430">
                  <c:v>39513</c:v>
                </c:pt>
                <c:pt idx="431">
                  <c:v>39514</c:v>
                </c:pt>
                <c:pt idx="432">
                  <c:v>39515</c:v>
                </c:pt>
                <c:pt idx="433">
                  <c:v>39516</c:v>
                </c:pt>
                <c:pt idx="434">
                  <c:v>39517</c:v>
                </c:pt>
                <c:pt idx="435">
                  <c:v>39518</c:v>
                </c:pt>
                <c:pt idx="436">
                  <c:v>39519</c:v>
                </c:pt>
                <c:pt idx="437">
                  <c:v>39520</c:v>
                </c:pt>
                <c:pt idx="438">
                  <c:v>39521</c:v>
                </c:pt>
                <c:pt idx="439">
                  <c:v>39522</c:v>
                </c:pt>
                <c:pt idx="440">
                  <c:v>39523</c:v>
                </c:pt>
                <c:pt idx="441">
                  <c:v>39524</c:v>
                </c:pt>
                <c:pt idx="442">
                  <c:v>39525</c:v>
                </c:pt>
                <c:pt idx="443">
                  <c:v>39526</c:v>
                </c:pt>
                <c:pt idx="444">
                  <c:v>39527</c:v>
                </c:pt>
                <c:pt idx="445">
                  <c:v>39528</c:v>
                </c:pt>
                <c:pt idx="446">
                  <c:v>39529</c:v>
                </c:pt>
                <c:pt idx="447">
                  <c:v>39530</c:v>
                </c:pt>
                <c:pt idx="448">
                  <c:v>39531</c:v>
                </c:pt>
                <c:pt idx="449">
                  <c:v>39532</c:v>
                </c:pt>
                <c:pt idx="450">
                  <c:v>39533</c:v>
                </c:pt>
                <c:pt idx="451">
                  <c:v>39534</c:v>
                </c:pt>
                <c:pt idx="452">
                  <c:v>39535</c:v>
                </c:pt>
                <c:pt idx="453">
                  <c:v>39536</c:v>
                </c:pt>
                <c:pt idx="454">
                  <c:v>39537</c:v>
                </c:pt>
                <c:pt idx="455">
                  <c:v>39538</c:v>
                </c:pt>
                <c:pt idx="456">
                  <c:v>39539</c:v>
                </c:pt>
                <c:pt idx="457">
                  <c:v>39540</c:v>
                </c:pt>
                <c:pt idx="458">
                  <c:v>39541</c:v>
                </c:pt>
                <c:pt idx="459">
                  <c:v>39542</c:v>
                </c:pt>
                <c:pt idx="460">
                  <c:v>39543</c:v>
                </c:pt>
                <c:pt idx="461">
                  <c:v>39544</c:v>
                </c:pt>
                <c:pt idx="462">
                  <c:v>39545</c:v>
                </c:pt>
                <c:pt idx="463">
                  <c:v>39546</c:v>
                </c:pt>
                <c:pt idx="464">
                  <c:v>39547</c:v>
                </c:pt>
                <c:pt idx="465">
                  <c:v>39548</c:v>
                </c:pt>
                <c:pt idx="466">
                  <c:v>39549</c:v>
                </c:pt>
                <c:pt idx="467">
                  <c:v>39550</c:v>
                </c:pt>
                <c:pt idx="468">
                  <c:v>39551</c:v>
                </c:pt>
                <c:pt idx="469">
                  <c:v>39552</c:v>
                </c:pt>
                <c:pt idx="470">
                  <c:v>39553</c:v>
                </c:pt>
                <c:pt idx="471">
                  <c:v>39554</c:v>
                </c:pt>
                <c:pt idx="472">
                  <c:v>39555</c:v>
                </c:pt>
                <c:pt idx="473">
                  <c:v>39556</c:v>
                </c:pt>
                <c:pt idx="474">
                  <c:v>39557</c:v>
                </c:pt>
                <c:pt idx="475">
                  <c:v>39558</c:v>
                </c:pt>
                <c:pt idx="476">
                  <c:v>39559</c:v>
                </c:pt>
                <c:pt idx="477">
                  <c:v>39560</c:v>
                </c:pt>
                <c:pt idx="478">
                  <c:v>39561</c:v>
                </c:pt>
                <c:pt idx="479">
                  <c:v>39562</c:v>
                </c:pt>
                <c:pt idx="480">
                  <c:v>39563</c:v>
                </c:pt>
                <c:pt idx="481">
                  <c:v>39564</c:v>
                </c:pt>
                <c:pt idx="482">
                  <c:v>39565</c:v>
                </c:pt>
                <c:pt idx="483">
                  <c:v>39566</c:v>
                </c:pt>
                <c:pt idx="484">
                  <c:v>39567</c:v>
                </c:pt>
                <c:pt idx="485">
                  <c:v>39568</c:v>
                </c:pt>
                <c:pt idx="486">
                  <c:v>39569</c:v>
                </c:pt>
                <c:pt idx="487">
                  <c:v>39570</c:v>
                </c:pt>
                <c:pt idx="488">
                  <c:v>39571</c:v>
                </c:pt>
                <c:pt idx="489">
                  <c:v>39572</c:v>
                </c:pt>
                <c:pt idx="490">
                  <c:v>39573</c:v>
                </c:pt>
                <c:pt idx="491">
                  <c:v>39574</c:v>
                </c:pt>
                <c:pt idx="492">
                  <c:v>39575</c:v>
                </c:pt>
                <c:pt idx="493">
                  <c:v>39576</c:v>
                </c:pt>
                <c:pt idx="494">
                  <c:v>39577</c:v>
                </c:pt>
                <c:pt idx="495">
                  <c:v>39578</c:v>
                </c:pt>
                <c:pt idx="496">
                  <c:v>39579</c:v>
                </c:pt>
                <c:pt idx="497">
                  <c:v>39580</c:v>
                </c:pt>
                <c:pt idx="498">
                  <c:v>39581</c:v>
                </c:pt>
                <c:pt idx="499">
                  <c:v>39582</c:v>
                </c:pt>
                <c:pt idx="500">
                  <c:v>39583</c:v>
                </c:pt>
                <c:pt idx="501">
                  <c:v>39584</c:v>
                </c:pt>
                <c:pt idx="502">
                  <c:v>39585</c:v>
                </c:pt>
                <c:pt idx="503">
                  <c:v>39586</c:v>
                </c:pt>
                <c:pt idx="504">
                  <c:v>39587</c:v>
                </c:pt>
                <c:pt idx="505">
                  <c:v>39588</c:v>
                </c:pt>
                <c:pt idx="506">
                  <c:v>39589</c:v>
                </c:pt>
                <c:pt idx="507">
                  <c:v>39590</c:v>
                </c:pt>
                <c:pt idx="508">
                  <c:v>39591</c:v>
                </c:pt>
                <c:pt idx="509">
                  <c:v>39592</c:v>
                </c:pt>
                <c:pt idx="510">
                  <c:v>39593</c:v>
                </c:pt>
                <c:pt idx="511">
                  <c:v>39594</c:v>
                </c:pt>
                <c:pt idx="512">
                  <c:v>39595</c:v>
                </c:pt>
                <c:pt idx="513">
                  <c:v>39596</c:v>
                </c:pt>
                <c:pt idx="514">
                  <c:v>39597</c:v>
                </c:pt>
                <c:pt idx="515">
                  <c:v>39598</c:v>
                </c:pt>
                <c:pt idx="516">
                  <c:v>39599</c:v>
                </c:pt>
                <c:pt idx="517">
                  <c:v>39600</c:v>
                </c:pt>
                <c:pt idx="518">
                  <c:v>39601</c:v>
                </c:pt>
                <c:pt idx="519">
                  <c:v>39602</c:v>
                </c:pt>
                <c:pt idx="520">
                  <c:v>39603</c:v>
                </c:pt>
                <c:pt idx="521">
                  <c:v>39604</c:v>
                </c:pt>
                <c:pt idx="522">
                  <c:v>39605</c:v>
                </c:pt>
                <c:pt idx="523">
                  <c:v>39606</c:v>
                </c:pt>
                <c:pt idx="524">
                  <c:v>39607</c:v>
                </c:pt>
                <c:pt idx="525">
                  <c:v>39608</c:v>
                </c:pt>
                <c:pt idx="526">
                  <c:v>39609</c:v>
                </c:pt>
                <c:pt idx="527">
                  <c:v>39610</c:v>
                </c:pt>
                <c:pt idx="528">
                  <c:v>39611</c:v>
                </c:pt>
                <c:pt idx="529">
                  <c:v>39612</c:v>
                </c:pt>
                <c:pt idx="530">
                  <c:v>39613</c:v>
                </c:pt>
                <c:pt idx="531">
                  <c:v>39614</c:v>
                </c:pt>
                <c:pt idx="532">
                  <c:v>39615</c:v>
                </c:pt>
                <c:pt idx="533">
                  <c:v>39616</c:v>
                </c:pt>
                <c:pt idx="534">
                  <c:v>39617</c:v>
                </c:pt>
                <c:pt idx="535">
                  <c:v>39618</c:v>
                </c:pt>
                <c:pt idx="536">
                  <c:v>39619</c:v>
                </c:pt>
                <c:pt idx="537">
                  <c:v>39620</c:v>
                </c:pt>
                <c:pt idx="538">
                  <c:v>39621</c:v>
                </c:pt>
                <c:pt idx="539">
                  <c:v>39622</c:v>
                </c:pt>
                <c:pt idx="540">
                  <c:v>39623</c:v>
                </c:pt>
                <c:pt idx="541">
                  <c:v>39624</c:v>
                </c:pt>
                <c:pt idx="542">
                  <c:v>39625</c:v>
                </c:pt>
                <c:pt idx="543">
                  <c:v>39626</c:v>
                </c:pt>
                <c:pt idx="544">
                  <c:v>39627</c:v>
                </c:pt>
                <c:pt idx="545">
                  <c:v>39628</c:v>
                </c:pt>
                <c:pt idx="546">
                  <c:v>39629</c:v>
                </c:pt>
                <c:pt idx="547">
                  <c:v>39630</c:v>
                </c:pt>
                <c:pt idx="548">
                  <c:v>39631</c:v>
                </c:pt>
                <c:pt idx="549">
                  <c:v>39632</c:v>
                </c:pt>
                <c:pt idx="550">
                  <c:v>39633</c:v>
                </c:pt>
                <c:pt idx="551">
                  <c:v>39634</c:v>
                </c:pt>
                <c:pt idx="552">
                  <c:v>39635</c:v>
                </c:pt>
                <c:pt idx="553">
                  <c:v>39636</c:v>
                </c:pt>
                <c:pt idx="554">
                  <c:v>39637</c:v>
                </c:pt>
                <c:pt idx="555">
                  <c:v>39638</c:v>
                </c:pt>
                <c:pt idx="556">
                  <c:v>39639</c:v>
                </c:pt>
                <c:pt idx="557">
                  <c:v>39640</c:v>
                </c:pt>
                <c:pt idx="558">
                  <c:v>39641</c:v>
                </c:pt>
                <c:pt idx="559">
                  <c:v>39642</c:v>
                </c:pt>
                <c:pt idx="560">
                  <c:v>39643</c:v>
                </c:pt>
                <c:pt idx="561">
                  <c:v>39644</c:v>
                </c:pt>
                <c:pt idx="562">
                  <c:v>39645</c:v>
                </c:pt>
                <c:pt idx="563">
                  <c:v>39646</c:v>
                </c:pt>
                <c:pt idx="564">
                  <c:v>39647</c:v>
                </c:pt>
                <c:pt idx="565">
                  <c:v>39648</c:v>
                </c:pt>
                <c:pt idx="566">
                  <c:v>39649</c:v>
                </c:pt>
                <c:pt idx="567">
                  <c:v>39650</c:v>
                </c:pt>
                <c:pt idx="568">
                  <c:v>39651</c:v>
                </c:pt>
                <c:pt idx="569">
                  <c:v>39652</c:v>
                </c:pt>
                <c:pt idx="570">
                  <c:v>39653</c:v>
                </c:pt>
                <c:pt idx="571">
                  <c:v>39654</c:v>
                </c:pt>
                <c:pt idx="572">
                  <c:v>39655</c:v>
                </c:pt>
                <c:pt idx="573">
                  <c:v>39656</c:v>
                </c:pt>
                <c:pt idx="574">
                  <c:v>39657</c:v>
                </c:pt>
                <c:pt idx="575">
                  <c:v>39658</c:v>
                </c:pt>
                <c:pt idx="576">
                  <c:v>39659</c:v>
                </c:pt>
                <c:pt idx="577">
                  <c:v>39660</c:v>
                </c:pt>
                <c:pt idx="578">
                  <c:v>39661</c:v>
                </c:pt>
                <c:pt idx="579">
                  <c:v>39662</c:v>
                </c:pt>
                <c:pt idx="580">
                  <c:v>39663</c:v>
                </c:pt>
                <c:pt idx="581">
                  <c:v>39664</c:v>
                </c:pt>
                <c:pt idx="582">
                  <c:v>39665</c:v>
                </c:pt>
                <c:pt idx="583">
                  <c:v>39666</c:v>
                </c:pt>
                <c:pt idx="584">
                  <c:v>39667</c:v>
                </c:pt>
                <c:pt idx="585">
                  <c:v>39668</c:v>
                </c:pt>
                <c:pt idx="586">
                  <c:v>39669</c:v>
                </c:pt>
                <c:pt idx="587">
                  <c:v>39670</c:v>
                </c:pt>
                <c:pt idx="588">
                  <c:v>39671</c:v>
                </c:pt>
                <c:pt idx="589">
                  <c:v>39672</c:v>
                </c:pt>
                <c:pt idx="590">
                  <c:v>39673</c:v>
                </c:pt>
                <c:pt idx="591">
                  <c:v>39674</c:v>
                </c:pt>
                <c:pt idx="592">
                  <c:v>39675</c:v>
                </c:pt>
                <c:pt idx="593">
                  <c:v>39676</c:v>
                </c:pt>
                <c:pt idx="594">
                  <c:v>39677</c:v>
                </c:pt>
                <c:pt idx="595">
                  <c:v>39678</c:v>
                </c:pt>
                <c:pt idx="596">
                  <c:v>39679</c:v>
                </c:pt>
                <c:pt idx="597">
                  <c:v>39680</c:v>
                </c:pt>
                <c:pt idx="598">
                  <c:v>39681</c:v>
                </c:pt>
                <c:pt idx="599">
                  <c:v>39682</c:v>
                </c:pt>
                <c:pt idx="600">
                  <c:v>39683</c:v>
                </c:pt>
                <c:pt idx="601">
                  <c:v>39684</c:v>
                </c:pt>
                <c:pt idx="602">
                  <c:v>39685</c:v>
                </c:pt>
                <c:pt idx="603">
                  <c:v>39686</c:v>
                </c:pt>
                <c:pt idx="604">
                  <c:v>39687</c:v>
                </c:pt>
                <c:pt idx="605">
                  <c:v>39688</c:v>
                </c:pt>
                <c:pt idx="606">
                  <c:v>39689</c:v>
                </c:pt>
                <c:pt idx="607">
                  <c:v>39690</c:v>
                </c:pt>
                <c:pt idx="608">
                  <c:v>39691</c:v>
                </c:pt>
                <c:pt idx="609">
                  <c:v>39692</c:v>
                </c:pt>
                <c:pt idx="610">
                  <c:v>39693</c:v>
                </c:pt>
                <c:pt idx="611">
                  <c:v>39694</c:v>
                </c:pt>
                <c:pt idx="612">
                  <c:v>39695</c:v>
                </c:pt>
                <c:pt idx="613">
                  <c:v>39696</c:v>
                </c:pt>
                <c:pt idx="614">
                  <c:v>39697</c:v>
                </c:pt>
                <c:pt idx="615">
                  <c:v>39698</c:v>
                </c:pt>
                <c:pt idx="616">
                  <c:v>39699</c:v>
                </c:pt>
                <c:pt idx="617">
                  <c:v>39700</c:v>
                </c:pt>
                <c:pt idx="618">
                  <c:v>39701</c:v>
                </c:pt>
                <c:pt idx="619">
                  <c:v>39702</c:v>
                </c:pt>
                <c:pt idx="620">
                  <c:v>39703</c:v>
                </c:pt>
                <c:pt idx="621">
                  <c:v>39704</c:v>
                </c:pt>
                <c:pt idx="622">
                  <c:v>39705</c:v>
                </c:pt>
                <c:pt idx="623">
                  <c:v>39706</c:v>
                </c:pt>
                <c:pt idx="624">
                  <c:v>39707</c:v>
                </c:pt>
                <c:pt idx="625">
                  <c:v>39708</c:v>
                </c:pt>
                <c:pt idx="626">
                  <c:v>39709</c:v>
                </c:pt>
                <c:pt idx="627">
                  <c:v>39710</c:v>
                </c:pt>
                <c:pt idx="628">
                  <c:v>39711</c:v>
                </c:pt>
                <c:pt idx="629">
                  <c:v>39712</c:v>
                </c:pt>
                <c:pt idx="630">
                  <c:v>39713</c:v>
                </c:pt>
                <c:pt idx="631">
                  <c:v>39714</c:v>
                </c:pt>
                <c:pt idx="632">
                  <c:v>39715</c:v>
                </c:pt>
                <c:pt idx="633">
                  <c:v>39716</c:v>
                </c:pt>
                <c:pt idx="634">
                  <c:v>39717</c:v>
                </c:pt>
                <c:pt idx="635">
                  <c:v>39718</c:v>
                </c:pt>
                <c:pt idx="636">
                  <c:v>39719</c:v>
                </c:pt>
                <c:pt idx="637">
                  <c:v>39720</c:v>
                </c:pt>
                <c:pt idx="638">
                  <c:v>39721</c:v>
                </c:pt>
                <c:pt idx="639">
                  <c:v>39722</c:v>
                </c:pt>
                <c:pt idx="640">
                  <c:v>39723</c:v>
                </c:pt>
                <c:pt idx="641">
                  <c:v>39724</c:v>
                </c:pt>
                <c:pt idx="642">
                  <c:v>39725</c:v>
                </c:pt>
                <c:pt idx="643">
                  <c:v>39726</c:v>
                </c:pt>
                <c:pt idx="644">
                  <c:v>39727</c:v>
                </c:pt>
                <c:pt idx="645">
                  <c:v>39728</c:v>
                </c:pt>
                <c:pt idx="646">
                  <c:v>39729</c:v>
                </c:pt>
                <c:pt idx="647">
                  <c:v>39730</c:v>
                </c:pt>
                <c:pt idx="648">
                  <c:v>39731</c:v>
                </c:pt>
                <c:pt idx="649">
                  <c:v>39732</c:v>
                </c:pt>
                <c:pt idx="650">
                  <c:v>39733</c:v>
                </c:pt>
                <c:pt idx="651">
                  <c:v>39734</c:v>
                </c:pt>
                <c:pt idx="652">
                  <c:v>39735</c:v>
                </c:pt>
                <c:pt idx="653">
                  <c:v>39736</c:v>
                </c:pt>
                <c:pt idx="654">
                  <c:v>39737</c:v>
                </c:pt>
                <c:pt idx="655">
                  <c:v>39738</c:v>
                </c:pt>
                <c:pt idx="656">
                  <c:v>39739</c:v>
                </c:pt>
                <c:pt idx="657">
                  <c:v>39740</c:v>
                </c:pt>
                <c:pt idx="658">
                  <c:v>39741</c:v>
                </c:pt>
                <c:pt idx="659">
                  <c:v>39742</c:v>
                </c:pt>
                <c:pt idx="660">
                  <c:v>39743</c:v>
                </c:pt>
                <c:pt idx="661">
                  <c:v>39744</c:v>
                </c:pt>
                <c:pt idx="662">
                  <c:v>39745</c:v>
                </c:pt>
                <c:pt idx="663">
                  <c:v>39746</c:v>
                </c:pt>
                <c:pt idx="664">
                  <c:v>39747</c:v>
                </c:pt>
                <c:pt idx="665">
                  <c:v>39748</c:v>
                </c:pt>
                <c:pt idx="666">
                  <c:v>39749</c:v>
                </c:pt>
                <c:pt idx="667">
                  <c:v>39750</c:v>
                </c:pt>
                <c:pt idx="668">
                  <c:v>39751</c:v>
                </c:pt>
                <c:pt idx="669">
                  <c:v>39752</c:v>
                </c:pt>
                <c:pt idx="670">
                  <c:v>39753</c:v>
                </c:pt>
                <c:pt idx="671">
                  <c:v>39754</c:v>
                </c:pt>
                <c:pt idx="672">
                  <c:v>39755</c:v>
                </c:pt>
                <c:pt idx="673">
                  <c:v>39756</c:v>
                </c:pt>
                <c:pt idx="674">
                  <c:v>39757</c:v>
                </c:pt>
                <c:pt idx="675">
                  <c:v>39758</c:v>
                </c:pt>
                <c:pt idx="676">
                  <c:v>39759</c:v>
                </c:pt>
                <c:pt idx="677">
                  <c:v>39760</c:v>
                </c:pt>
                <c:pt idx="678">
                  <c:v>39761</c:v>
                </c:pt>
                <c:pt idx="679">
                  <c:v>39762</c:v>
                </c:pt>
                <c:pt idx="680">
                  <c:v>39763</c:v>
                </c:pt>
                <c:pt idx="681">
                  <c:v>39764</c:v>
                </c:pt>
                <c:pt idx="682">
                  <c:v>39765</c:v>
                </c:pt>
                <c:pt idx="683">
                  <c:v>39766</c:v>
                </c:pt>
                <c:pt idx="684">
                  <c:v>39767</c:v>
                </c:pt>
                <c:pt idx="685">
                  <c:v>39768</c:v>
                </c:pt>
                <c:pt idx="686">
                  <c:v>39769</c:v>
                </c:pt>
                <c:pt idx="687">
                  <c:v>39770</c:v>
                </c:pt>
                <c:pt idx="688">
                  <c:v>39771</c:v>
                </c:pt>
                <c:pt idx="689">
                  <c:v>39772</c:v>
                </c:pt>
                <c:pt idx="690">
                  <c:v>39773</c:v>
                </c:pt>
                <c:pt idx="691">
                  <c:v>39774</c:v>
                </c:pt>
                <c:pt idx="692">
                  <c:v>39775</c:v>
                </c:pt>
                <c:pt idx="693">
                  <c:v>39776</c:v>
                </c:pt>
                <c:pt idx="694">
                  <c:v>39777</c:v>
                </c:pt>
                <c:pt idx="695">
                  <c:v>39778</c:v>
                </c:pt>
                <c:pt idx="696">
                  <c:v>39779</c:v>
                </c:pt>
                <c:pt idx="697">
                  <c:v>39780</c:v>
                </c:pt>
                <c:pt idx="698">
                  <c:v>39781</c:v>
                </c:pt>
                <c:pt idx="699">
                  <c:v>39782</c:v>
                </c:pt>
                <c:pt idx="700">
                  <c:v>39783</c:v>
                </c:pt>
                <c:pt idx="701">
                  <c:v>39784</c:v>
                </c:pt>
                <c:pt idx="702">
                  <c:v>39785</c:v>
                </c:pt>
                <c:pt idx="703">
                  <c:v>39786</c:v>
                </c:pt>
                <c:pt idx="704">
                  <c:v>39787</c:v>
                </c:pt>
                <c:pt idx="705">
                  <c:v>39788</c:v>
                </c:pt>
                <c:pt idx="706">
                  <c:v>39789</c:v>
                </c:pt>
                <c:pt idx="707">
                  <c:v>39790</c:v>
                </c:pt>
                <c:pt idx="708">
                  <c:v>39791</c:v>
                </c:pt>
                <c:pt idx="709">
                  <c:v>39792</c:v>
                </c:pt>
                <c:pt idx="710">
                  <c:v>39793</c:v>
                </c:pt>
                <c:pt idx="711">
                  <c:v>39794</c:v>
                </c:pt>
                <c:pt idx="712">
                  <c:v>39795</c:v>
                </c:pt>
                <c:pt idx="713">
                  <c:v>39796</c:v>
                </c:pt>
                <c:pt idx="714">
                  <c:v>39797</c:v>
                </c:pt>
                <c:pt idx="715">
                  <c:v>39798</c:v>
                </c:pt>
                <c:pt idx="716">
                  <c:v>39799</c:v>
                </c:pt>
                <c:pt idx="717">
                  <c:v>39800</c:v>
                </c:pt>
                <c:pt idx="718">
                  <c:v>39801</c:v>
                </c:pt>
                <c:pt idx="719">
                  <c:v>39802</c:v>
                </c:pt>
                <c:pt idx="720">
                  <c:v>39803</c:v>
                </c:pt>
                <c:pt idx="721">
                  <c:v>39804</c:v>
                </c:pt>
                <c:pt idx="722">
                  <c:v>39805</c:v>
                </c:pt>
                <c:pt idx="723">
                  <c:v>39806</c:v>
                </c:pt>
                <c:pt idx="724">
                  <c:v>39807</c:v>
                </c:pt>
                <c:pt idx="725">
                  <c:v>39808</c:v>
                </c:pt>
                <c:pt idx="726">
                  <c:v>39809</c:v>
                </c:pt>
                <c:pt idx="727">
                  <c:v>39810</c:v>
                </c:pt>
                <c:pt idx="728">
                  <c:v>39811</c:v>
                </c:pt>
                <c:pt idx="729">
                  <c:v>39812</c:v>
                </c:pt>
                <c:pt idx="730">
                  <c:v>39813</c:v>
                </c:pt>
                <c:pt idx="731">
                  <c:v>39814</c:v>
                </c:pt>
                <c:pt idx="732">
                  <c:v>39815</c:v>
                </c:pt>
                <c:pt idx="733">
                  <c:v>39816</c:v>
                </c:pt>
                <c:pt idx="734">
                  <c:v>39817</c:v>
                </c:pt>
                <c:pt idx="735">
                  <c:v>39818</c:v>
                </c:pt>
                <c:pt idx="736">
                  <c:v>39819</c:v>
                </c:pt>
                <c:pt idx="737">
                  <c:v>39820</c:v>
                </c:pt>
                <c:pt idx="738">
                  <c:v>39821</c:v>
                </c:pt>
                <c:pt idx="739">
                  <c:v>39822</c:v>
                </c:pt>
                <c:pt idx="740">
                  <c:v>39823</c:v>
                </c:pt>
                <c:pt idx="741">
                  <c:v>39824</c:v>
                </c:pt>
                <c:pt idx="742">
                  <c:v>39825</c:v>
                </c:pt>
                <c:pt idx="743">
                  <c:v>39826</c:v>
                </c:pt>
                <c:pt idx="744">
                  <c:v>39827</c:v>
                </c:pt>
                <c:pt idx="745">
                  <c:v>39828</c:v>
                </c:pt>
                <c:pt idx="746">
                  <c:v>39829</c:v>
                </c:pt>
                <c:pt idx="747">
                  <c:v>39830</c:v>
                </c:pt>
                <c:pt idx="748">
                  <c:v>39831</c:v>
                </c:pt>
                <c:pt idx="749">
                  <c:v>39832</c:v>
                </c:pt>
                <c:pt idx="750">
                  <c:v>39833</c:v>
                </c:pt>
                <c:pt idx="751">
                  <c:v>39834</c:v>
                </c:pt>
                <c:pt idx="752">
                  <c:v>39835</c:v>
                </c:pt>
                <c:pt idx="753">
                  <c:v>39836</c:v>
                </c:pt>
                <c:pt idx="754">
                  <c:v>39837</c:v>
                </c:pt>
                <c:pt idx="755">
                  <c:v>39838</c:v>
                </c:pt>
                <c:pt idx="756">
                  <c:v>39839</c:v>
                </c:pt>
                <c:pt idx="757">
                  <c:v>39840</c:v>
                </c:pt>
                <c:pt idx="758">
                  <c:v>39841</c:v>
                </c:pt>
                <c:pt idx="759">
                  <c:v>39842</c:v>
                </c:pt>
                <c:pt idx="760">
                  <c:v>39843</c:v>
                </c:pt>
                <c:pt idx="761">
                  <c:v>39844</c:v>
                </c:pt>
                <c:pt idx="762">
                  <c:v>39845</c:v>
                </c:pt>
                <c:pt idx="763">
                  <c:v>39846</c:v>
                </c:pt>
                <c:pt idx="764">
                  <c:v>39847</c:v>
                </c:pt>
                <c:pt idx="765">
                  <c:v>39848</c:v>
                </c:pt>
                <c:pt idx="766">
                  <c:v>39849</c:v>
                </c:pt>
                <c:pt idx="767">
                  <c:v>39850</c:v>
                </c:pt>
                <c:pt idx="768">
                  <c:v>39851</c:v>
                </c:pt>
                <c:pt idx="769">
                  <c:v>39852</c:v>
                </c:pt>
                <c:pt idx="770">
                  <c:v>39853</c:v>
                </c:pt>
                <c:pt idx="771">
                  <c:v>39854</c:v>
                </c:pt>
                <c:pt idx="772">
                  <c:v>39855</c:v>
                </c:pt>
                <c:pt idx="773">
                  <c:v>39856</c:v>
                </c:pt>
                <c:pt idx="774">
                  <c:v>39857</c:v>
                </c:pt>
                <c:pt idx="775">
                  <c:v>39858</c:v>
                </c:pt>
                <c:pt idx="776">
                  <c:v>39859</c:v>
                </c:pt>
                <c:pt idx="777">
                  <c:v>39860</c:v>
                </c:pt>
                <c:pt idx="778">
                  <c:v>39861</c:v>
                </c:pt>
                <c:pt idx="779">
                  <c:v>39862</c:v>
                </c:pt>
                <c:pt idx="780">
                  <c:v>39863</c:v>
                </c:pt>
                <c:pt idx="781">
                  <c:v>39864</c:v>
                </c:pt>
                <c:pt idx="782">
                  <c:v>39865</c:v>
                </c:pt>
                <c:pt idx="783">
                  <c:v>39866</c:v>
                </c:pt>
                <c:pt idx="784">
                  <c:v>39867</c:v>
                </c:pt>
                <c:pt idx="785">
                  <c:v>39868</c:v>
                </c:pt>
                <c:pt idx="786">
                  <c:v>39869</c:v>
                </c:pt>
                <c:pt idx="787">
                  <c:v>39870</c:v>
                </c:pt>
                <c:pt idx="788">
                  <c:v>39871</c:v>
                </c:pt>
                <c:pt idx="789">
                  <c:v>39872</c:v>
                </c:pt>
                <c:pt idx="790">
                  <c:v>39873</c:v>
                </c:pt>
                <c:pt idx="791">
                  <c:v>39874</c:v>
                </c:pt>
                <c:pt idx="792">
                  <c:v>39875</c:v>
                </c:pt>
                <c:pt idx="793">
                  <c:v>39876</c:v>
                </c:pt>
                <c:pt idx="794">
                  <c:v>39877</c:v>
                </c:pt>
                <c:pt idx="795">
                  <c:v>39878</c:v>
                </c:pt>
                <c:pt idx="796">
                  <c:v>39879</c:v>
                </c:pt>
                <c:pt idx="797">
                  <c:v>39880</c:v>
                </c:pt>
                <c:pt idx="798">
                  <c:v>39881</c:v>
                </c:pt>
                <c:pt idx="799">
                  <c:v>39882</c:v>
                </c:pt>
                <c:pt idx="800">
                  <c:v>39883</c:v>
                </c:pt>
                <c:pt idx="801">
                  <c:v>39884</c:v>
                </c:pt>
                <c:pt idx="802">
                  <c:v>39885</c:v>
                </c:pt>
                <c:pt idx="803">
                  <c:v>39886</c:v>
                </c:pt>
                <c:pt idx="804">
                  <c:v>39887</c:v>
                </c:pt>
                <c:pt idx="805">
                  <c:v>39888</c:v>
                </c:pt>
                <c:pt idx="806">
                  <c:v>39889</c:v>
                </c:pt>
                <c:pt idx="807">
                  <c:v>39890</c:v>
                </c:pt>
                <c:pt idx="808">
                  <c:v>39891</c:v>
                </c:pt>
                <c:pt idx="809">
                  <c:v>39892</c:v>
                </c:pt>
                <c:pt idx="810">
                  <c:v>39893</c:v>
                </c:pt>
                <c:pt idx="811">
                  <c:v>39894</c:v>
                </c:pt>
                <c:pt idx="812">
                  <c:v>39895</c:v>
                </c:pt>
                <c:pt idx="813">
                  <c:v>39896</c:v>
                </c:pt>
                <c:pt idx="814">
                  <c:v>39897</c:v>
                </c:pt>
                <c:pt idx="815">
                  <c:v>39898</c:v>
                </c:pt>
                <c:pt idx="816">
                  <c:v>39899</c:v>
                </c:pt>
                <c:pt idx="817">
                  <c:v>39900</c:v>
                </c:pt>
                <c:pt idx="818">
                  <c:v>39901</c:v>
                </c:pt>
                <c:pt idx="819">
                  <c:v>39902</c:v>
                </c:pt>
                <c:pt idx="820">
                  <c:v>39903</c:v>
                </c:pt>
                <c:pt idx="821">
                  <c:v>39904</c:v>
                </c:pt>
                <c:pt idx="822">
                  <c:v>39905</c:v>
                </c:pt>
                <c:pt idx="823">
                  <c:v>39906</c:v>
                </c:pt>
                <c:pt idx="824">
                  <c:v>39907</c:v>
                </c:pt>
                <c:pt idx="825">
                  <c:v>39908</c:v>
                </c:pt>
                <c:pt idx="826">
                  <c:v>39909</c:v>
                </c:pt>
                <c:pt idx="827">
                  <c:v>39910</c:v>
                </c:pt>
                <c:pt idx="828">
                  <c:v>39911</c:v>
                </c:pt>
                <c:pt idx="829">
                  <c:v>39912</c:v>
                </c:pt>
                <c:pt idx="830">
                  <c:v>39913</c:v>
                </c:pt>
                <c:pt idx="831">
                  <c:v>39914</c:v>
                </c:pt>
                <c:pt idx="832">
                  <c:v>39915</c:v>
                </c:pt>
                <c:pt idx="833">
                  <c:v>39916</c:v>
                </c:pt>
                <c:pt idx="834">
                  <c:v>39917</c:v>
                </c:pt>
                <c:pt idx="835">
                  <c:v>39918</c:v>
                </c:pt>
                <c:pt idx="836">
                  <c:v>39919</c:v>
                </c:pt>
                <c:pt idx="837">
                  <c:v>39920</c:v>
                </c:pt>
                <c:pt idx="838">
                  <c:v>39921</c:v>
                </c:pt>
                <c:pt idx="839">
                  <c:v>39922</c:v>
                </c:pt>
                <c:pt idx="840">
                  <c:v>39923</c:v>
                </c:pt>
                <c:pt idx="841">
                  <c:v>39924</c:v>
                </c:pt>
                <c:pt idx="842">
                  <c:v>39925</c:v>
                </c:pt>
                <c:pt idx="843">
                  <c:v>39926</c:v>
                </c:pt>
                <c:pt idx="844">
                  <c:v>39927</c:v>
                </c:pt>
                <c:pt idx="845">
                  <c:v>39928</c:v>
                </c:pt>
                <c:pt idx="846">
                  <c:v>39929</c:v>
                </c:pt>
                <c:pt idx="847">
                  <c:v>39930</c:v>
                </c:pt>
                <c:pt idx="848">
                  <c:v>39931</c:v>
                </c:pt>
                <c:pt idx="849">
                  <c:v>39932</c:v>
                </c:pt>
                <c:pt idx="850">
                  <c:v>39933</c:v>
                </c:pt>
                <c:pt idx="851">
                  <c:v>39934</c:v>
                </c:pt>
                <c:pt idx="852">
                  <c:v>39935</c:v>
                </c:pt>
                <c:pt idx="853">
                  <c:v>39936</c:v>
                </c:pt>
                <c:pt idx="854">
                  <c:v>39937</c:v>
                </c:pt>
                <c:pt idx="855">
                  <c:v>39938</c:v>
                </c:pt>
                <c:pt idx="856">
                  <c:v>39939</c:v>
                </c:pt>
                <c:pt idx="857">
                  <c:v>39940</c:v>
                </c:pt>
                <c:pt idx="858">
                  <c:v>39941</c:v>
                </c:pt>
                <c:pt idx="859">
                  <c:v>39942</c:v>
                </c:pt>
                <c:pt idx="860">
                  <c:v>39943</c:v>
                </c:pt>
                <c:pt idx="861">
                  <c:v>39944</c:v>
                </c:pt>
                <c:pt idx="862">
                  <c:v>39945</c:v>
                </c:pt>
                <c:pt idx="863">
                  <c:v>39946</c:v>
                </c:pt>
                <c:pt idx="864">
                  <c:v>39947</c:v>
                </c:pt>
                <c:pt idx="865">
                  <c:v>39948</c:v>
                </c:pt>
                <c:pt idx="866">
                  <c:v>39949</c:v>
                </c:pt>
                <c:pt idx="867">
                  <c:v>39950</c:v>
                </c:pt>
                <c:pt idx="868">
                  <c:v>39951</c:v>
                </c:pt>
                <c:pt idx="869">
                  <c:v>39952</c:v>
                </c:pt>
                <c:pt idx="870">
                  <c:v>39953</c:v>
                </c:pt>
                <c:pt idx="871">
                  <c:v>39954</c:v>
                </c:pt>
                <c:pt idx="872">
                  <c:v>39955</c:v>
                </c:pt>
                <c:pt idx="873">
                  <c:v>39956</c:v>
                </c:pt>
                <c:pt idx="874">
                  <c:v>39957</c:v>
                </c:pt>
                <c:pt idx="875">
                  <c:v>39958</c:v>
                </c:pt>
                <c:pt idx="876">
                  <c:v>39959</c:v>
                </c:pt>
                <c:pt idx="877">
                  <c:v>39960</c:v>
                </c:pt>
                <c:pt idx="878">
                  <c:v>39961</c:v>
                </c:pt>
                <c:pt idx="879">
                  <c:v>39962</c:v>
                </c:pt>
                <c:pt idx="880">
                  <c:v>39963</c:v>
                </c:pt>
                <c:pt idx="881">
                  <c:v>39964</c:v>
                </c:pt>
                <c:pt idx="882">
                  <c:v>39965</c:v>
                </c:pt>
                <c:pt idx="883">
                  <c:v>39966</c:v>
                </c:pt>
                <c:pt idx="884">
                  <c:v>39967</c:v>
                </c:pt>
                <c:pt idx="885">
                  <c:v>39968</c:v>
                </c:pt>
                <c:pt idx="886">
                  <c:v>39969</c:v>
                </c:pt>
                <c:pt idx="887">
                  <c:v>39970</c:v>
                </c:pt>
                <c:pt idx="888">
                  <c:v>39971</c:v>
                </c:pt>
                <c:pt idx="889">
                  <c:v>39972</c:v>
                </c:pt>
                <c:pt idx="890">
                  <c:v>39973</c:v>
                </c:pt>
                <c:pt idx="891">
                  <c:v>39974</c:v>
                </c:pt>
                <c:pt idx="892">
                  <c:v>39975</c:v>
                </c:pt>
                <c:pt idx="893">
                  <c:v>39976</c:v>
                </c:pt>
                <c:pt idx="894">
                  <c:v>39977</c:v>
                </c:pt>
                <c:pt idx="895">
                  <c:v>39978</c:v>
                </c:pt>
                <c:pt idx="896">
                  <c:v>39979</c:v>
                </c:pt>
                <c:pt idx="897">
                  <c:v>39980</c:v>
                </c:pt>
                <c:pt idx="898">
                  <c:v>39981</c:v>
                </c:pt>
                <c:pt idx="899">
                  <c:v>39982</c:v>
                </c:pt>
                <c:pt idx="900">
                  <c:v>39983</c:v>
                </c:pt>
                <c:pt idx="901">
                  <c:v>39984</c:v>
                </c:pt>
                <c:pt idx="902">
                  <c:v>39985</c:v>
                </c:pt>
                <c:pt idx="903">
                  <c:v>39986</c:v>
                </c:pt>
                <c:pt idx="904">
                  <c:v>39987</c:v>
                </c:pt>
                <c:pt idx="905">
                  <c:v>39988</c:v>
                </c:pt>
                <c:pt idx="906">
                  <c:v>39989</c:v>
                </c:pt>
                <c:pt idx="907">
                  <c:v>39990</c:v>
                </c:pt>
                <c:pt idx="908">
                  <c:v>39991</c:v>
                </c:pt>
                <c:pt idx="909">
                  <c:v>39992</c:v>
                </c:pt>
                <c:pt idx="910">
                  <c:v>39993</c:v>
                </c:pt>
                <c:pt idx="911">
                  <c:v>39994</c:v>
                </c:pt>
                <c:pt idx="912">
                  <c:v>39995</c:v>
                </c:pt>
                <c:pt idx="913">
                  <c:v>39996</c:v>
                </c:pt>
                <c:pt idx="914">
                  <c:v>39997</c:v>
                </c:pt>
                <c:pt idx="915">
                  <c:v>39998</c:v>
                </c:pt>
                <c:pt idx="916">
                  <c:v>39999</c:v>
                </c:pt>
                <c:pt idx="917">
                  <c:v>40000</c:v>
                </c:pt>
                <c:pt idx="918">
                  <c:v>40001</c:v>
                </c:pt>
                <c:pt idx="919">
                  <c:v>40002</c:v>
                </c:pt>
                <c:pt idx="920">
                  <c:v>40003</c:v>
                </c:pt>
                <c:pt idx="921">
                  <c:v>40004</c:v>
                </c:pt>
                <c:pt idx="922">
                  <c:v>40005</c:v>
                </c:pt>
                <c:pt idx="923">
                  <c:v>40006</c:v>
                </c:pt>
                <c:pt idx="924">
                  <c:v>40007</c:v>
                </c:pt>
                <c:pt idx="925">
                  <c:v>40008</c:v>
                </c:pt>
                <c:pt idx="926">
                  <c:v>40009</c:v>
                </c:pt>
                <c:pt idx="927">
                  <c:v>40010</c:v>
                </c:pt>
                <c:pt idx="928">
                  <c:v>40011</c:v>
                </c:pt>
                <c:pt idx="929">
                  <c:v>40012</c:v>
                </c:pt>
                <c:pt idx="930">
                  <c:v>40013</c:v>
                </c:pt>
                <c:pt idx="931">
                  <c:v>40014</c:v>
                </c:pt>
                <c:pt idx="932">
                  <c:v>40015</c:v>
                </c:pt>
                <c:pt idx="933">
                  <c:v>40016</c:v>
                </c:pt>
                <c:pt idx="934">
                  <c:v>40017</c:v>
                </c:pt>
                <c:pt idx="935">
                  <c:v>40018</c:v>
                </c:pt>
                <c:pt idx="936">
                  <c:v>40019</c:v>
                </c:pt>
                <c:pt idx="937">
                  <c:v>40020</c:v>
                </c:pt>
                <c:pt idx="938">
                  <c:v>40021</c:v>
                </c:pt>
                <c:pt idx="939">
                  <c:v>40022</c:v>
                </c:pt>
                <c:pt idx="940">
                  <c:v>40023</c:v>
                </c:pt>
                <c:pt idx="941">
                  <c:v>40024</c:v>
                </c:pt>
                <c:pt idx="942">
                  <c:v>40025</c:v>
                </c:pt>
                <c:pt idx="943">
                  <c:v>40026</c:v>
                </c:pt>
                <c:pt idx="944">
                  <c:v>40027</c:v>
                </c:pt>
                <c:pt idx="945">
                  <c:v>40028</c:v>
                </c:pt>
                <c:pt idx="946">
                  <c:v>40029</c:v>
                </c:pt>
                <c:pt idx="947">
                  <c:v>40030</c:v>
                </c:pt>
                <c:pt idx="948">
                  <c:v>40031</c:v>
                </c:pt>
                <c:pt idx="949">
                  <c:v>40032</c:v>
                </c:pt>
                <c:pt idx="950">
                  <c:v>40033</c:v>
                </c:pt>
                <c:pt idx="951">
                  <c:v>40034</c:v>
                </c:pt>
                <c:pt idx="952">
                  <c:v>40035</c:v>
                </c:pt>
                <c:pt idx="953">
                  <c:v>40036</c:v>
                </c:pt>
                <c:pt idx="954">
                  <c:v>40037</c:v>
                </c:pt>
                <c:pt idx="955">
                  <c:v>40038</c:v>
                </c:pt>
                <c:pt idx="956">
                  <c:v>40039</c:v>
                </c:pt>
                <c:pt idx="957">
                  <c:v>40040</c:v>
                </c:pt>
                <c:pt idx="958">
                  <c:v>40041</c:v>
                </c:pt>
                <c:pt idx="959">
                  <c:v>40042</c:v>
                </c:pt>
                <c:pt idx="960">
                  <c:v>40043</c:v>
                </c:pt>
                <c:pt idx="961">
                  <c:v>40044</c:v>
                </c:pt>
                <c:pt idx="962">
                  <c:v>40045</c:v>
                </c:pt>
                <c:pt idx="963">
                  <c:v>40046</c:v>
                </c:pt>
                <c:pt idx="964">
                  <c:v>40047</c:v>
                </c:pt>
                <c:pt idx="965">
                  <c:v>40048</c:v>
                </c:pt>
                <c:pt idx="966">
                  <c:v>40049</c:v>
                </c:pt>
                <c:pt idx="967">
                  <c:v>40050</c:v>
                </c:pt>
                <c:pt idx="968">
                  <c:v>40051</c:v>
                </c:pt>
                <c:pt idx="969">
                  <c:v>40052</c:v>
                </c:pt>
                <c:pt idx="970">
                  <c:v>40053</c:v>
                </c:pt>
                <c:pt idx="971">
                  <c:v>40054</c:v>
                </c:pt>
                <c:pt idx="972">
                  <c:v>40055</c:v>
                </c:pt>
                <c:pt idx="973">
                  <c:v>40056</c:v>
                </c:pt>
                <c:pt idx="974">
                  <c:v>40057</c:v>
                </c:pt>
                <c:pt idx="975">
                  <c:v>40058</c:v>
                </c:pt>
                <c:pt idx="976">
                  <c:v>40059</c:v>
                </c:pt>
                <c:pt idx="977">
                  <c:v>40060</c:v>
                </c:pt>
                <c:pt idx="978">
                  <c:v>40061</c:v>
                </c:pt>
                <c:pt idx="979">
                  <c:v>40062</c:v>
                </c:pt>
                <c:pt idx="980">
                  <c:v>40063</c:v>
                </c:pt>
                <c:pt idx="981">
                  <c:v>40064</c:v>
                </c:pt>
                <c:pt idx="982">
                  <c:v>40065</c:v>
                </c:pt>
                <c:pt idx="983">
                  <c:v>40066</c:v>
                </c:pt>
                <c:pt idx="984">
                  <c:v>40067</c:v>
                </c:pt>
                <c:pt idx="985">
                  <c:v>40068</c:v>
                </c:pt>
                <c:pt idx="986">
                  <c:v>40069</c:v>
                </c:pt>
                <c:pt idx="987">
                  <c:v>40070</c:v>
                </c:pt>
                <c:pt idx="988">
                  <c:v>40071</c:v>
                </c:pt>
                <c:pt idx="989">
                  <c:v>40072</c:v>
                </c:pt>
                <c:pt idx="990">
                  <c:v>40073</c:v>
                </c:pt>
                <c:pt idx="991">
                  <c:v>40074</c:v>
                </c:pt>
                <c:pt idx="992">
                  <c:v>40075</c:v>
                </c:pt>
                <c:pt idx="993">
                  <c:v>40076</c:v>
                </c:pt>
                <c:pt idx="994">
                  <c:v>40077</c:v>
                </c:pt>
                <c:pt idx="995">
                  <c:v>40078</c:v>
                </c:pt>
                <c:pt idx="996">
                  <c:v>40079</c:v>
                </c:pt>
                <c:pt idx="997">
                  <c:v>40080</c:v>
                </c:pt>
                <c:pt idx="998">
                  <c:v>40081</c:v>
                </c:pt>
                <c:pt idx="999">
                  <c:v>40082</c:v>
                </c:pt>
                <c:pt idx="1000">
                  <c:v>40083</c:v>
                </c:pt>
                <c:pt idx="1001">
                  <c:v>40084</c:v>
                </c:pt>
                <c:pt idx="1002">
                  <c:v>40085</c:v>
                </c:pt>
                <c:pt idx="1003">
                  <c:v>40086</c:v>
                </c:pt>
                <c:pt idx="1004">
                  <c:v>40087</c:v>
                </c:pt>
                <c:pt idx="1005">
                  <c:v>40088</c:v>
                </c:pt>
                <c:pt idx="1006">
                  <c:v>40089</c:v>
                </c:pt>
                <c:pt idx="1007">
                  <c:v>40090</c:v>
                </c:pt>
                <c:pt idx="1008">
                  <c:v>40091</c:v>
                </c:pt>
                <c:pt idx="1009">
                  <c:v>40092</c:v>
                </c:pt>
                <c:pt idx="1010">
                  <c:v>40093</c:v>
                </c:pt>
                <c:pt idx="1011">
                  <c:v>40094</c:v>
                </c:pt>
                <c:pt idx="1012">
                  <c:v>40095</c:v>
                </c:pt>
                <c:pt idx="1013">
                  <c:v>40096</c:v>
                </c:pt>
                <c:pt idx="1014">
                  <c:v>40097</c:v>
                </c:pt>
                <c:pt idx="1015">
                  <c:v>40098</c:v>
                </c:pt>
                <c:pt idx="1016">
                  <c:v>40099</c:v>
                </c:pt>
                <c:pt idx="1017">
                  <c:v>40100</c:v>
                </c:pt>
                <c:pt idx="1018">
                  <c:v>40101</c:v>
                </c:pt>
                <c:pt idx="1019">
                  <c:v>40102</c:v>
                </c:pt>
                <c:pt idx="1020">
                  <c:v>40103</c:v>
                </c:pt>
                <c:pt idx="1021">
                  <c:v>40104</c:v>
                </c:pt>
                <c:pt idx="1022">
                  <c:v>40105</c:v>
                </c:pt>
                <c:pt idx="1023">
                  <c:v>40106</c:v>
                </c:pt>
                <c:pt idx="1024">
                  <c:v>40107</c:v>
                </c:pt>
                <c:pt idx="1025">
                  <c:v>40108</c:v>
                </c:pt>
                <c:pt idx="1026">
                  <c:v>40109</c:v>
                </c:pt>
                <c:pt idx="1027">
                  <c:v>40110</c:v>
                </c:pt>
                <c:pt idx="1028">
                  <c:v>40111</c:v>
                </c:pt>
                <c:pt idx="1029">
                  <c:v>40112</c:v>
                </c:pt>
                <c:pt idx="1030">
                  <c:v>40113</c:v>
                </c:pt>
                <c:pt idx="1031">
                  <c:v>40114</c:v>
                </c:pt>
                <c:pt idx="1032">
                  <c:v>40115</c:v>
                </c:pt>
                <c:pt idx="1033">
                  <c:v>40116</c:v>
                </c:pt>
                <c:pt idx="1034">
                  <c:v>40117</c:v>
                </c:pt>
                <c:pt idx="1035">
                  <c:v>40118</c:v>
                </c:pt>
                <c:pt idx="1036">
                  <c:v>40119</c:v>
                </c:pt>
                <c:pt idx="1037">
                  <c:v>40120</c:v>
                </c:pt>
                <c:pt idx="1038">
                  <c:v>40121</c:v>
                </c:pt>
                <c:pt idx="1039">
                  <c:v>40122</c:v>
                </c:pt>
                <c:pt idx="1040">
                  <c:v>40123</c:v>
                </c:pt>
                <c:pt idx="1041">
                  <c:v>40124</c:v>
                </c:pt>
                <c:pt idx="1042">
                  <c:v>40125</c:v>
                </c:pt>
                <c:pt idx="1043">
                  <c:v>40126</c:v>
                </c:pt>
                <c:pt idx="1044">
                  <c:v>40127</c:v>
                </c:pt>
                <c:pt idx="1045">
                  <c:v>40128</c:v>
                </c:pt>
                <c:pt idx="1046">
                  <c:v>40129</c:v>
                </c:pt>
                <c:pt idx="1047">
                  <c:v>40130</c:v>
                </c:pt>
                <c:pt idx="1048">
                  <c:v>40131</c:v>
                </c:pt>
                <c:pt idx="1049">
                  <c:v>40132</c:v>
                </c:pt>
                <c:pt idx="1050">
                  <c:v>40133</c:v>
                </c:pt>
                <c:pt idx="1051">
                  <c:v>40134</c:v>
                </c:pt>
                <c:pt idx="1052">
                  <c:v>40135</c:v>
                </c:pt>
                <c:pt idx="1053">
                  <c:v>40136</c:v>
                </c:pt>
                <c:pt idx="1054">
                  <c:v>40137</c:v>
                </c:pt>
                <c:pt idx="1055">
                  <c:v>40138</c:v>
                </c:pt>
                <c:pt idx="1056">
                  <c:v>40139</c:v>
                </c:pt>
                <c:pt idx="1057">
                  <c:v>40140</c:v>
                </c:pt>
                <c:pt idx="1058">
                  <c:v>40141</c:v>
                </c:pt>
                <c:pt idx="1059">
                  <c:v>40142</c:v>
                </c:pt>
                <c:pt idx="1060">
                  <c:v>40143</c:v>
                </c:pt>
                <c:pt idx="1061">
                  <c:v>40144</c:v>
                </c:pt>
                <c:pt idx="1062">
                  <c:v>40145</c:v>
                </c:pt>
                <c:pt idx="1063">
                  <c:v>40146</c:v>
                </c:pt>
                <c:pt idx="1064">
                  <c:v>40147</c:v>
                </c:pt>
                <c:pt idx="1065">
                  <c:v>40148</c:v>
                </c:pt>
                <c:pt idx="1066">
                  <c:v>40149</c:v>
                </c:pt>
                <c:pt idx="1067">
                  <c:v>40150</c:v>
                </c:pt>
                <c:pt idx="1068">
                  <c:v>40151</c:v>
                </c:pt>
                <c:pt idx="1069">
                  <c:v>40152</c:v>
                </c:pt>
                <c:pt idx="1070">
                  <c:v>40153</c:v>
                </c:pt>
                <c:pt idx="1071">
                  <c:v>40154</c:v>
                </c:pt>
                <c:pt idx="1072">
                  <c:v>40155</c:v>
                </c:pt>
                <c:pt idx="1073">
                  <c:v>40156</c:v>
                </c:pt>
                <c:pt idx="1074">
                  <c:v>40157</c:v>
                </c:pt>
                <c:pt idx="1075">
                  <c:v>40158</c:v>
                </c:pt>
                <c:pt idx="1076">
                  <c:v>40159</c:v>
                </c:pt>
                <c:pt idx="1077">
                  <c:v>40160</c:v>
                </c:pt>
                <c:pt idx="1078">
                  <c:v>40161</c:v>
                </c:pt>
                <c:pt idx="1079">
                  <c:v>40162</c:v>
                </c:pt>
                <c:pt idx="1080">
                  <c:v>40163</c:v>
                </c:pt>
                <c:pt idx="1081">
                  <c:v>40164</c:v>
                </c:pt>
                <c:pt idx="1082">
                  <c:v>40165</c:v>
                </c:pt>
                <c:pt idx="1083">
                  <c:v>40166</c:v>
                </c:pt>
                <c:pt idx="1084">
                  <c:v>40167</c:v>
                </c:pt>
                <c:pt idx="1085">
                  <c:v>40168</c:v>
                </c:pt>
                <c:pt idx="1086">
                  <c:v>40169</c:v>
                </c:pt>
                <c:pt idx="1087">
                  <c:v>40170</c:v>
                </c:pt>
                <c:pt idx="1088">
                  <c:v>40171</c:v>
                </c:pt>
                <c:pt idx="1089">
                  <c:v>40172</c:v>
                </c:pt>
                <c:pt idx="1090">
                  <c:v>40173</c:v>
                </c:pt>
                <c:pt idx="1091">
                  <c:v>40174</c:v>
                </c:pt>
                <c:pt idx="1092">
                  <c:v>40175</c:v>
                </c:pt>
                <c:pt idx="1093">
                  <c:v>40176</c:v>
                </c:pt>
                <c:pt idx="1094">
                  <c:v>40177</c:v>
                </c:pt>
                <c:pt idx="1095">
                  <c:v>40178</c:v>
                </c:pt>
                <c:pt idx="1096">
                  <c:v>40179</c:v>
                </c:pt>
                <c:pt idx="1097">
                  <c:v>40180</c:v>
                </c:pt>
                <c:pt idx="1098">
                  <c:v>40181</c:v>
                </c:pt>
                <c:pt idx="1099">
                  <c:v>40182</c:v>
                </c:pt>
                <c:pt idx="1100">
                  <c:v>40183</c:v>
                </c:pt>
                <c:pt idx="1101">
                  <c:v>40184</c:v>
                </c:pt>
                <c:pt idx="1102">
                  <c:v>40185</c:v>
                </c:pt>
                <c:pt idx="1103">
                  <c:v>40186</c:v>
                </c:pt>
                <c:pt idx="1104">
                  <c:v>40187</c:v>
                </c:pt>
                <c:pt idx="1105">
                  <c:v>40188</c:v>
                </c:pt>
                <c:pt idx="1106">
                  <c:v>40189</c:v>
                </c:pt>
                <c:pt idx="1107">
                  <c:v>40190</c:v>
                </c:pt>
                <c:pt idx="1108">
                  <c:v>40191</c:v>
                </c:pt>
                <c:pt idx="1109">
                  <c:v>40192</c:v>
                </c:pt>
                <c:pt idx="1110">
                  <c:v>40193</c:v>
                </c:pt>
                <c:pt idx="1111">
                  <c:v>40194</c:v>
                </c:pt>
                <c:pt idx="1112">
                  <c:v>40195</c:v>
                </c:pt>
                <c:pt idx="1113">
                  <c:v>40196</c:v>
                </c:pt>
                <c:pt idx="1114">
                  <c:v>40197</c:v>
                </c:pt>
                <c:pt idx="1115">
                  <c:v>40198</c:v>
                </c:pt>
                <c:pt idx="1116">
                  <c:v>40199</c:v>
                </c:pt>
                <c:pt idx="1117">
                  <c:v>40200</c:v>
                </c:pt>
                <c:pt idx="1118">
                  <c:v>40201</c:v>
                </c:pt>
                <c:pt idx="1119">
                  <c:v>40202</c:v>
                </c:pt>
                <c:pt idx="1120">
                  <c:v>40203</c:v>
                </c:pt>
                <c:pt idx="1121">
                  <c:v>40204</c:v>
                </c:pt>
                <c:pt idx="1122">
                  <c:v>40205</c:v>
                </c:pt>
                <c:pt idx="1123">
                  <c:v>40206</c:v>
                </c:pt>
                <c:pt idx="1124">
                  <c:v>40207</c:v>
                </c:pt>
                <c:pt idx="1125">
                  <c:v>40208</c:v>
                </c:pt>
                <c:pt idx="1126">
                  <c:v>40209</c:v>
                </c:pt>
                <c:pt idx="1127">
                  <c:v>40210</c:v>
                </c:pt>
                <c:pt idx="1128">
                  <c:v>40211</c:v>
                </c:pt>
                <c:pt idx="1129">
                  <c:v>40212</c:v>
                </c:pt>
                <c:pt idx="1130">
                  <c:v>40213</c:v>
                </c:pt>
                <c:pt idx="1131">
                  <c:v>40214</c:v>
                </c:pt>
                <c:pt idx="1132">
                  <c:v>40215</c:v>
                </c:pt>
                <c:pt idx="1133">
                  <c:v>40216</c:v>
                </c:pt>
                <c:pt idx="1134">
                  <c:v>40217</c:v>
                </c:pt>
                <c:pt idx="1135">
                  <c:v>40218</c:v>
                </c:pt>
                <c:pt idx="1136">
                  <c:v>40219</c:v>
                </c:pt>
                <c:pt idx="1137">
                  <c:v>40220</c:v>
                </c:pt>
                <c:pt idx="1138">
                  <c:v>40221</c:v>
                </c:pt>
                <c:pt idx="1139">
                  <c:v>40222</c:v>
                </c:pt>
                <c:pt idx="1140">
                  <c:v>40223</c:v>
                </c:pt>
                <c:pt idx="1141">
                  <c:v>40224</c:v>
                </c:pt>
                <c:pt idx="1142">
                  <c:v>40225</c:v>
                </c:pt>
                <c:pt idx="1143">
                  <c:v>40226</c:v>
                </c:pt>
                <c:pt idx="1144">
                  <c:v>40227</c:v>
                </c:pt>
                <c:pt idx="1145">
                  <c:v>40228</c:v>
                </c:pt>
                <c:pt idx="1146">
                  <c:v>40229</c:v>
                </c:pt>
                <c:pt idx="1147">
                  <c:v>40230</c:v>
                </c:pt>
                <c:pt idx="1148">
                  <c:v>40231</c:v>
                </c:pt>
                <c:pt idx="1149">
                  <c:v>40232</c:v>
                </c:pt>
                <c:pt idx="1150">
                  <c:v>40233</c:v>
                </c:pt>
                <c:pt idx="1151">
                  <c:v>40234</c:v>
                </c:pt>
                <c:pt idx="1152">
                  <c:v>40235</c:v>
                </c:pt>
                <c:pt idx="1153">
                  <c:v>40236</c:v>
                </c:pt>
                <c:pt idx="1154">
                  <c:v>40237</c:v>
                </c:pt>
                <c:pt idx="1155">
                  <c:v>40238</c:v>
                </c:pt>
                <c:pt idx="1156">
                  <c:v>40239</c:v>
                </c:pt>
                <c:pt idx="1157">
                  <c:v>40240</c:v>
                </c:pt>
                <c:pt idx="1158">
                  <c:v>40241</c:v>
                </c:pt>
                <c:pt idx="1159">
                  <c:v>40242</c:v>
                </c:pt>
                <c:pt idx="1160">
                  <c:v>40243</c:v>
                </c:pt>
                <c:pt idx="1161">
                  <c:v>40244</c:v>
                </c:pt>
                <c:pt idx="1162">
                  <c:v>40245</c:v>
                </c:pt>
                <c:pt idx="1163">
                  <c:v>40246</c:v>
                </c:pt>
                <c:pt idx="1164">
                  <c:v>40247</c:v>
                </c:pt>
                <c:pt idx="1165">
                  <c:v>40248</c:v>
                </c:pt>
                <c:pt idx="1166">
                  <c:v>40249</c:v>
                </c:pt>
                <c:pt idx="1167">
                  <c:v>40250</c:v>
                </c:pt>
                <c:pt idx="1168">
                  <c:v>40251</c:v>
                </c:pt>
                <c:pt idx="1169">
                  <c:v>40252</c:v>
                </c:pt>
                <c:pt idx="1170">
                  <c:v>40253</c:v>
                </c:pt>
                <c:pt idx="1171">
                  <c:v>40254</c:v>
                </c:pt>
                <c:pt idx="1172">
                  <c:v>40255</c:v>
                </c:pt>
                <c:pt idx="1173">
                  <c:v>40256</c:v>
                </c:pt>
                <c:pt idx="1174">
                  <c:v>40257</c:v>
                </c:pt>
                <c:pt idx="1175">
                  <c:v>40258</c:v>
                </c:pt>
                <c:pt idx="1176">
                  <c:v>40259</c:v>
                </c:pt>
                <c:pt idx="1177">
                  <c:v>40260</c:v>
                </c:pt>
                <c:pt idx="1178">
                  <c:v>40261</c:v>
                </c:pt>
                <c:pt idx="1179">
                  <c:v>40262</c:v>
                </c:pt>
                <c:pt idx="1180">
                  <c:v>40263</c:v>
                </c:pt>
                <c:pt idx="1181">
                  <c:v>40264</c:v>
                </c:pt>
                <c:pt idx="1182">
                  <c:v>40265</c:v>
                </c:pt>
                <c:pt idx="1183">
                  <c:v>40266</c:v>
                </c:pt>
                <c:pt idx="1184">
                  <c:v>40267</c:v>
                </c:pt>
                <c:pt idx="1185">
                  <c:v>40268</c:v>
                </c:pt>
                <c:pt idx="1186">
                  <c:v>40269</c:v>
                </c:pt>
                <c:pt idx="1187">
                  <c:v>40270</c:v>
                </c:pt>
                <c:pt idx="1188">
                  <c:v>40271</c:v>
                </c:pt>
                <c:pt idx="1189">
                  <c:v>40272</c:v>
                </c:pt>
                <c:pt idx="1190">
                  <c:v>40273</c:v>
                </c:pt>
                <c:pt idx="1191">
                  <c:v>40274</c:v>
                </c:pt>
                <c:pt idx="1192">
                  <c:v>40275</c:v>
                </c:pt>
                <c:pt idx="1193">
                  <c:v>40276</c:v>
                </c:pt>
                <c:pt idx="1194">
                  <c:v>40277</c:v>
                </c:pt>
                <c:pt idx="1195">
                  <c:v>40278</c:v>
                </c:pt>
                <c:pt idx="1196">
                  <c:v>40279</c:v>
                </c:pt>
                <c:pt idx="1197">
                  <c:v>40280</c:v>
                </c:pt>
                <c:pt idx="1198">
                  <c:v>40281</c:v>
                </c:pt>
                <c:pt idx="1199">
                  <c:v>40282</c:v>
                </c:pt>
                <c:pt idx="1200">
                  <c:v>40283</c:v>
                </c:pt>
                <c:pt idx="1201">
                  <c:v>40284</c:v>
                </c:pt>
                <c:pt idx="1202">
                  <c:v>40285</c:v>
                </c:pt>
                <c:pt idx="1203">
                  <c:v>40286</c:v>
                </c:pt>
                <c:pt idx="1204">
                  <c:v>40287</c:v>
                </c:pt>
                <c:pt idx="1205">
                  <c:v>40288</c:v>
                </c:pt>
                <c:pt idx="1206">
                  <c:v>40289</c:v>
                </c:pt>
                <c:pt idx="1207">
                  <c:v>40290</c:v>
                </c:pt>
                <c:pt idx="1208">
                  <c:v>40291</c:v>
                </c:pt>
                <c:pt idx="1209">
                  <c:v>40292</c:v>
                </c:pt>
                <c:pt idx="1210">
                  <c:v>40293</c:v>
                </c:pt>
                <c:pt idx="1211">
                  <c:v>40294</c:v>
                </c:pt>
                <c:pt idx="1212">
                  <c:v>40295</c:v>
                </c:pt>
                <c:pt idx="1213">
                  <c:v>40296</c:v>
                </c:pt>
                <c:pt idx="1214">
                  <c:v>40297</c:v>
                </c:pt>
                <c:pt idx="1215">
                  <c:v>40298</c:v>
                </c:pt>
                <c:pt idx="1216">
                  <c:v>40299</c:v>
                </c:pt>
                <c:pt idx="1217">
                  <c:v>40300</c:v>
                </c:pt>
                <c:pt idx="1218">
                  <c:v>40301</c:v>
                </c:pt>
                <c:pt idx="1219">
                  <c:v>40302</c:v>
                </c:pt>
                <c:pt idx="1220">
                  <c:v>40303</c:v>
                </c:pt>
                <c:pt idx="1221">
                  <c:v>40304</c:v>
                </c:pt>
                <c:pt idx="1222">
                  <c:v>40305</c:v>
                </c:pt>
                <c:pt idx="1223">
                  <c:v>40306</c:v>
                </c:pt>
                <c:pt idx="1224">
                  <c:v>40307</c:v>
                </c:pt>
                <c:pt idx="1225">
                  <c:v>40308</c:v>
                </c:pt>
                <c:pt idx="1226">
                  <c:v>40309</c:v>
                </c:pt>
                <c:pt idx="1227">
                  <c:v>40310</c:v>
                </c:pt>
                <c:pt idx="1228">
                  <c:v>40311</c:v>
                </c:pt>
                <c:pt idx="1229">
                  <c:v>40312</c:v>
                </c:pt>
                <c:pt idx="1230">
                  <c:v>40313</c:v>
                </c:pt>
                <c:pt idx="1231">
                  <c:v>40314</c:v>
                </c:pt>
                <c:pt idx="1232">
                  <c:v>40315</c:v>
                </c:pt>
                <c:pt idx="1233">
                  <c:v>40316</c:v>
                </c:pt>
                <c:pt idx="1234">
                  <c:v>40317</c:v>
                </c:pt>
                <c:pt idx="1235">
                  <c:v>40318</c:v>
                </c:pt>
                <c:pt idx="1236">
                  <c:v>40319</c:v>
                </c:pt>
                <c:pt idx="1237">
                  <c:v>40320</c:v>
                </c:pt>
                <c:pt idx="1238">
                  <c:v>40321</c:v>
                </c:pt>
                <c:pt idx="1239">
                  <c:v>40322</c:v>
                </c:pt>
                <c:pt idx="1240">
                  <c:v>40323</c:v>
                </c:pt>
                <c:pt idx="1241">
                  <c:v>40324</c:v>
                </c:pt>
                <c:pt idx="1242">
                  <c:v>40325</c:v>
                </c:pt>
                <c:pt idx="1243">
                  <c:v>40326</c:v>
                </c:pt>
                <c:pt idx="1244">
                  <c:v>40327</c:v>
                </c:pt>
                <c:pt idx="1245">
                  <c:v>40328</c:v>
                </c:pt>
                <c:pt idx="1246">
                  <c:v>40329</c:v>
                </c:pt>
                <c:pt idx="1247">
                  <c:v>40330</c:v>
                </c:pt>
                <c:pt idx="1248">
                  <c:v>40331</c:v>
                </c:pt>
                <c:pt idx="1249">
                  <c:v>40332</c:v>
                </c:pt>
                <c:pt idx="1250">
                  <c:v>40333</c:v>
                </c:pt>
                <c:pt idx="1251">
                  <c:v>40334</c:v>
                </c:pt>
                <c:pt idx="1252">
                  <c:v>40335</c:v>
                </c:pt>
                <c:pt idx="1253">
                  <c:v>40336</c:v>
                </c:pt>
                <c:pt idx="1254">
                  <c:v>40337</c:v>
                </c:pt>
                <c:pt idx="1255">
                  <c:v>40338</c:v>
                </c:pt>
                <c:pt idx="1256">
                  <c:v>40339</c:v>
                </c:pt>
                <c:pt idx="1257">
                  <c:v>40340</c:v>
                </c:pt>
                <c:pt idx="1258">
                  <c:v>40341</c:v>
                </c:pt>
                <c:pt idx="1259">
                  <c:v>40342</c:v>
                </c:pt>
                <c:pt idx="1260">
                  <c:v>40343</c:v>
                </c:pt>
                <c:pt idx="1261">
                  <c:v>40344</c:v>
                </c:pt>
                <c:pt idx="1262">
                  <c:v>40345</c:v>
                </c:pt>
                <c:pt idx="1263">
                  <c:v>40346</c:v>
                </c:pt>
                <c:pt idx="1264">
                  <c:v>40347</c:v>
                </c:pt>
                <c:pt idx="1265">
                  <c:v>40348</c:v>
                </c:pt>
                <c:pt idx="1266">
                  <c:v>40349</c:v>
                </c:pt>
                <c:pt idx="1267">
                  <c:v>40350</c:v>
                </c:pt>
                <c:pt idx="1268">
                  <c:v>40351</c:v>
                </c:pt>
                <c:pt idx="1269">
                  <c:v>40352</c:v>
                </c:pt>
                <c:pt idx="1270">
                  <c:v>40353</c:v>
                </c:pt>
                <c:pt idx="1271">
                  <c:v>40354</c:v>
                </c:pt>
                <c:pt idx="1272">
                  <c:v>40355</c:v>
                </c:pt>
                <c:pt idx="1273">
                  <c:v>40356</c:v>
                </c:pt>
                <c:pt idx="1274">
                  <c:v>40357</c:v>
                </c:pt>
                <c:pt idx="1275">
                  <c:v>40358</c:v>
                </c:pt>
                <c:pt idx="1276">
                  <c:v>40359</c:v>
                </c:pt>
                <c:pt idx="1277">
                  <c:v>40360</c:v>
                </c:pt>
                <c:pt idx="1278">
                  <c:v>40361</c:v>
                </c:pt>
                <c:pt idx="1279">
                  <c:v>40362</c:v>
                </c:pt>
                <c:pt idx="1280">
                  <c:v>40363</c:v>
                </c:pt>
                <c:pt idx="1281">
                  <c:v>40364</c:v>
                </c:pt>
                <c:pt idx="1282">
                  <c:v>40365</c:v>
                </c:pt>
                <c:pt idx="1283">
                  <c:v>40366</c:v>
                </c:pt>
                <c:pt idx="1284">
                  <c:v>40367</c:v>
                </c:pt>
                <c:pt idx="1285">
                  <c:v>40368</c:v>
                </c:pt>
                <c:pt idx="1286">
                  <c:v>40369</c:v>
                </c:pt>
                <c:pt idx="1287">
                  <c:v>40370</c:v>
                </c:pt>
                <c:pt idx="1288">
                  <c:v>40371</c:v>
                </c:pt>
                <c:pt idx="1289">
                  <c:v>40372</c:v>
                </c:pt>
                <c:pt idx="1290">
                  <c:v>40373</c:v>
                </c:pt>
                <c:pt idx="1291">
                  <c:v>40374</c:v>
                </c:pt>
                <c:pt idx="1292">
                  <c:v>40375</c:v>
                </c:pt>
                <c:pt idx="1293">
                  <c:v>40376</c:v>
                </c:pt>
                <c:pt idx="1294">
                  <c:v>40377</c:v>
                </c:pt>
                <c:pt idx="1295">
                  <c:v>40378</c:v>
                </c:pt>
                <c:pt idx="1296">
                  <c:v>40379</c:v>
                </c:pt>
                <c:pt idx="1297">
                  <c:v>40380</c:v>
                </c:pt>
                <c:pt idx="1298">
                  <c:v>40381</c:v>
                </c:pt>
                <c:pt idx="1299">
                  <c:v>40382</c:v>
                </c:pt>
                <c:pt idx="1300">
                  <c:v>40383</c:v>
                </c:pt>
                <c:pt idx="1301">
                  <c:v>40384</c:v>
                </c:pt>
                <c:pt idx="1302">
                  <c:v>40385</c:v>
                </c:pt>
                <c:pt idx="1303">
                  <c:v>40386</c:v>
                </c:pt>
                <c:pt idx="1304">
                  <c:v>40387</c:v>
                </c:pt>
                <c:pt idx="1305">
                  <c:v>40388</c:v>
                </c:pt>
                <c:pt idx="1306">
                  <c:v>40389</c:v>
                </c:pt>
                <c:pt idx="1307">
                  <c:v>40390</c:v>
                </c:pt>
                <c:pt idx="1308">
                  <c:v>40391</c:v>
                </c:pt>
                <c:pt idx="1309">
                  <c:v>40392</c:v>
                </c:pt>
                <c:pt idx="1310">
                  <c:v>40393</c:v>
                </c:pt>
                <c:pt idx="1311">
                  <c:v>40394</c:v>
                </c:pt>
                <c:pt idx="1312">
                  <c:v>40395</c:v>
                </c:pt>
                <c:pt idx="1313">
                  <c:v>40396</c:v>
                </c:pt>
                <c:pt idx="1314">
                  <c:v>40397</c:v>
                </c:pt>
                <c:pt idx="1315">
                  <c:v>40398</c:v>
                </c:pt>
                <c:pt idx="1316">
                  <c:v>40399</c:v>
                </c:pt>
                <c:pt idx="1317">
                  <c:v>40400</c:v>
                </c:pt>
                <c:pt idx="1318">
                  <c:v>40401</c:v>
                </c:pt>
                <c:pt idx="1319">
                  <c:v>40402</c:v>
                </c:pt>
                <c:pt idx="1320">
                  <c:v>40403</c:v>
                </c:pt>
                <c:pt idx="1321">
                  <c:v>40404</c:v>
                </c:pt>
                <c:pt idx="1322">
                  <c:v>40405</c:v>
                </c:pt>
                <c:pt idx="1323">
                  <c:v>40406</c:v>
                </c:pt>
                <c:pt idx="1324">
                  <c:v>40407</c:v>
                </c:pt>
                <c:pt idx="1325">
                  <c:v>40408</c:v>
                </c:pt>
                <c:pt idx="1326">
                  <c:v>40409</c:v>
                </c:pt>
                <c:pt idx="1327">
                  <c:v>40410</c:v>
                </c:pt>
                <c:pt idx="1328">
                  <c:v>40411</c:v>
                </c:pt>
                <c:pt idx="1329">
                  <c:v>40412</c:v>
                </c:pt>
                <c:pt idx="1330">
                  <c:v>40413</c:v>
                </c:pt>
                <c:pt idx="1331">
                  <c:v>40414</c:v>
                </c:pt>
                <c:pt idx="1332">
                  <c:v>40415</c:v>
                </c:pt>
                <c:pt idx="1333">
                  <c:v>40416</c:v>
                </c:pt>
                <c:pt idx="1334">
                  <c:v>40417</c:v>
                </c:pt>
                <c:pt idx="1335">
                  <c:v>40418</c:v>
                </c:pt>
                <c:pt idx="1336">
                  <c:v>40419</c:v>
                </c:pt>
                <c:pt idx="1337">
                  <c:v>40420</c:v>
                </c:pt>
                <c:pt idx="1338">
                  <c:v>40421</c:v>
                </c:pt>
                <c:pt idx="1339">
                  <c:v>40422</c:v>
                </c:pt>
                <c:pt idx="1340">
                  <c:v>40423</c:v>
                </c:pt>
                <c:pt idx="1341">
                  <c:v>40424</c:v>
                </c:pt>
                <c:pt idx="1342">
                  <c:v>40425</c:v>
                </c:pt>
                <c:pt idx="1343">
                  <c:v>40426</c:v>
                </c:pt>
                <c:pt idx="1344">
                  <c:v>40427</c:v>
                </c:pt>
                <c:pt idx="1345">
                  <c:v>40428</c:v>
                </c:pt>
                <c:pt idx="1346">
                  <c:v>40429</c:v>
                </c:pt>
                <c:pt idx="1347">
                  <c:v>40430</c:v>
                </c:pt>
                <c:pt idx="1348">
                  <c:v>40431</c:v>
                </c:pt>
                <c:pt idx="1349">
                  <c:v>40432</c:v>
                </c:pt>
                <c:pt idx="1350">
                  <c:v>40433</c:v>
                </c:pt>
                <c:pt idx="1351">
                  <c:v>40434</c:v>
                </c:pt>
                <c:pt idx="1352">
                  <c:v>40435</c:v>
                </c:pt>
                <c:pt idx="1353">
                  <c:v>40436</c:v>
                </c:pt>
                <c:pt idx="1354">
                  <c:v>40437</c:v>
                </c:pt>
                <c:pt idx="1355">
                  <c:v>40438</c:v>
                </c:pt>
                <c:pt idx="1356">
                  <c:v>40439</c:v>
                </c:pt>
                <c:pt idx="1357">
                  <c:v>40440</c:v>
                </c:pt>
                <c:pt idx="1358">
                  <c:v>40441</c:v>
                </c:pt>
                <c:pt idx="1359">
                  <c:v>40442</c:v>
                </c:pt>
                <c:pt idx="1360">
                  <c:v>40443</c:v>
                </c:pt>
                <c:pt idx="1361">
                  <c:v>40444</c:v>
                </c:pt>
                <c:pt idx="1362">
                  <c:v>40445</c:v>
                </c:pt>
                <c:pt idx="1363">
                  <c:v>40446</c:v>
                </c:pt>
                <c:pt idx="1364">
                  <c:v>40447</c:v>
                </c:pt>
                <c:pt idx="1365">
                  <c:v>40448</c:v>
                </c:pt>
                <c:pt idx="1366">
                  <c:v>40449</c:v>
                </c:pt>
                <c:pt idx="1367">
                  <c:v>40450</c:v>
                </c:pt>
                <c:pt idx="1368">
                  <c:v>40451</c:v>
                </c:pt>
                <c:pt idx="1369">
                  <c:v>40452</c:v>
                </c:pt>
                <c:pt idx="1370">
                  <c:v>40453</c:v>
                </c:pt>
                <c:pt idx="1371">
                  <c:v>40454</c:v>
                </c:pt>
                <c:pt idx="1372">
                  <c:v>40455</c:v>
                </c:pt>
                <c:pt idx="1373">
                  <c:v>40456</c:v>
                </c:pt>
                <c:pt idx="1374">
                  <c:v>40457</c:v>
                </c:pt>
                <c:pt idx="1375">
                  <c:v>40458</c:v>
                </c:pt>
                <c:pt idx="1376">
                  <c:v>40459</c:v>
                </c:pt>
                <c:pt idx="1377">
                  <c:v>40460</c:v>
                </c:pt>
                <c:pt idx="1378">
                  <c:v>40461</c:v>
                </c:pt>
                <c:pt idx="1379">
                  <c:v>40462</c:v>
                </c:pt>
                <c:pt idx="1380">
                  <c:v>40463</c:v>
                </c:pt>
                <c:pt idx="1381">
                  <c:v>40464</c:v>
                </c:pt>
                <c:pt idx="1382">
                  <c:v>40465</c:v>
                </c:pt>
                <c:pt idx="1383">
                  <c:v>40466</c:v>
                </c:pt>
                <c:pt idx="1384">
                  <c:v>40467</c:v>
                </c:pt>
                <c:pt idx="1385">
                  <c:v>40468</c:v>
                </c:pt>
                <c:pt idx="1386">
                  <c:v>40469</c:v>
                </c:pt>
                <c:pt idx="1387">
                  <c:v>40470</c:v>
                </c:pt>
                <c:pt idx="1388">
                  <c:v>40471</c:v>
                </c:pt>
                <c:pt idx="1389">
                  <c:v>40472</c:v>
                </c:pt>
                <c:pt idx="1390">
                  <c:v>40473</c:v>
                </c:pt>
                <c:pt idx="1391">
                  <c:v>40474</c:v>
                </c:pt>
                <c:pt idx="1392">
                  <c:v>40475</c:v>
                </c:pt>
                <c:pt idx="1393">
                  <c:v>40476</c:v>
                </c:pt>
                <c:pt idx="1394">
                  <c:v>40477</c:v>
                </c:pt>
                <c:pt idx="1395">
                  <c:v>40478</c:v>
                </c:pt>
                <c:pt idx="1396">
                  <c:v>40479</c:v>
                </c:pt>
                <c:pt idx="1397">
                  <c:v>40480</c:v>
                </c:pt>
                <c:pt idx="1398">
                  <c:v>40481</c:v>
                </c:pt>
                <c:pt idx="1399">
                  <c:v>40482</c:v>
                </c:pt>
                <c:pt idx="1400">
                  <c:v>40483</c:v>
                </c:pt>
                <c:pt idx="1401">
                  <c:v>40484</c:v>
                </c:pt>
                <c:pt idx="1402">
                  <c:v>40485</c:v>
                </c:pt>
                <c:pt idx="1403">
                  <c:v>40486</c:v>
                </c:pt>
                <c:pt idx="1404">
                  <c:v>40487</c:v>
                </c:pt>
                <c:pt idx="1405">
                  <c:v>40488</c:v>
                </c:pt>
                <c:pt idx="1406">
                  <c:v>40489</c:v>
                </c:pt>
                <c:pt idx="1407">
                  <c:v>40490</c:v>
                </c:pt>
                <c:pt idx="1408">
                  <c:v>40491</c:v>
                </c:pt>
                <c:pt idx="1409">
                  <c:v>40492</c:v>
                </c:pt>
                <c:pt idx="1410">
                  <c:v>40493</c:v>
                </c:pt>
                <c:pt idx="1411">
                  <c:v>40494</c:v>
                </c:pt>
                <c:pt idx="1412">
                  <c:v>40495</c:v>
                </c:pt>
                <c:pt idx="1413">
                  <c:v>40496</c:v>
                </c:pt>
                <c:pt idx="1414">
                  <c:v>40497</c:v>
                </c:pt>
                <c:pt idx="1415">
                  <c:v>40498</c:v>
                </c:pt>
                <c:pt idx="1416">
                  <c:v>40499</c:v>
                </c:pt>
                <c:pt idx="1417">
                  <c:v>40500</c:v>
                </c:pt>
                <c:pt idx="1418">
                  <c:v>40501</c:v>
                </c:pt>
                <c:pt idx="1419">
                  <c:v>40502</c:v>
                </c:pt>
                <c:pt idx="1420">
                  <c:v>40503</c:v>
                </c:pt>
                <c:pt idx="1421">
                  <c:v>40504</c:v>
                </c:pt>
                <c:pt idx="1422">
                  <c:v>40505</c:v>
                </c:pt>
                <c:pt idx="1423">
                  <c:v>40506</c:v>
                </c:pt>
                <c:pt idx="1424">
                  <c:v>40507</c:v>
                </c:pt>
                <c:pt idx="1425">
                  <c:v>40508</c:v>
                </c:pt>
                <c:pt idx="1426">
                  <c:v>40509</c:v>
                </c:pt>
                <c:pt idx="1427">
                  <c:v>40510</c:v>
                </c:pt>
                <c:pt idx="1428">
                  <c:v>40511</c:v>
                </c:pt>
                <c:pt idx="1429">
                  <c:v>40512</c:v>
                </c:pt>
                <c:pt idx="1430">
                  <c:v>40513</c:v>
                </c:pt>
                <c:pt idx="1431">
                  <c:v>40514</c:v>
                </c:pt>
                <c:pt idx="1432">
                  <c:v>40515</c:v>
                </c:pt>
                <c:pt idx="1433">
                  <c:v>40516</c:v>
                </c:pt>
                <c:pt idx="1434">
                  <c:v>40517</c:v>
                </c:pt>
                <c:pt idx="1435">
                  <c:v>40518</c:v>
                </c:pt>
                <c:pt idx="1436">
                  <c:v>40519</c:v>
                </c:pt>
                <c:pt idx="1437">
                  <c:v>40520</c:v>
                </c:pt>
                <c:pt idx="1438">
                  <c:v>40521</c:v>
                </c:pt>
                <c:pt idx="1439">
                  <c:v>40522</c:v>
                </c:pt>
                <c:pt idx="1440">
                  <c:v>40523</c:v>
                </c:pt>
                <c:pt idx="1441">
                  <c:v>40524</c:v>
                </c:pt>
                <c:pt idx="1442">
                  <c:v>40525</c:v>
                </c:pt>
                <c:pt idx="1443">
                  <c:v>40526</c:v>
                </c:pt>
                <c:pt idx="1444">
                  <c:v>40527</c:v>
                </c:pt>
                <c:pt idx="1445">
                  <c:v>40528</c:v>
                </c:pt>
                <c:pt idx="1446">
                  <c:v>40529</c:v>
                </c:pt>
                <c:pt idx="1447">
                  <c:v>40530</c:v>
                </c:pt>
                <c:pt idx="1448">
                  <c:v>40531</c:v>
                </c:pt>
                <c:pt idx="1449">
                  <c:v>40532</c:v>
                </c:pt>
                <c:pt idx="1450">
                  <c:v>40533</c:v>
                </c:pt>
                <c:pt idx="1451">
                  <c:v>40534</c:v>
                </c:pt>
                <c:pt idx="1452">
                  <c:v>40535</c:v>
                </c:pt>
                <c:pt idx="1453">
                  <c:v>40536</c:v>
                </c:pt>
                <c:pt idx="1454">
                  <c:v>40537</c:v>
                </c:pt>
                <c:pt idx="1455">
                  <c:v>40538</c:v>
                </c:pt>
                <c:pt idx="1456">
                  <c:v>40539</c:v>
                </c:pt>
                <c:pt idx="1457">
                  <c:v>40540</c:v>
                </c:pt>
                <c:pt idx="1458">
                  <c:v>40541</c:v>
                </c:pt>
                <c:pt idx="1459">
                  <c:v>40542</c:v>
                </c:pt>
                <c:pt idx="1460">
                  <c:v>40543</c:v>
                </c:pt>
                <c:pt idx="1461">
                  <c:v>40544</c:v>
                </c:pt>
                <c:pt idx="1462">
                  <c:v>40545</c:v>
                </c:pt>
                <c:pt idx="1463">
                  <c:v>40546</c:v>
                </c:pt>
                <c:pt idx="1464">
                  <c:v>40547</c:v>
                </c:pt>
                <c:pt idx="1465">
                  <c:v>40548</c:v>
                </c:pt>
                <c:pt idx="1466">
                  <c:v>40549</c:v>
                </c:pt>
                <c:pt idx="1467">
                  <c:v>40550</c:v>
                </c:pt>
                <c:pt idx="1468">
                  <c:v>40551</c:v>
                </c:pt>
                <c:pt idx="1469">
                  <c:v>40552</c:v>
                </c:pt>
                <c:pt idx="1470">
                  <c:v>40553</c:v>
                </c:pt>
                <c:pt idx="1471">
                  <c:v>40554</c:v>
                </c:pt>
                <c:pt idx="1472">
                  <c:v>40555</c:v>
                </c:pt>
                <c:pt idx="1473">
                  <c:v>40556</c:v>
                </c:pt>
                <c:pt idx="1474">
                  <c:v>40557</c:v>
                </c:pt>
                <c:pt idx="1475">
                  <c:v>40558</c:v>
                </c:pt>
                <c:pt idx="1476">
                  <c:v>40559</c:v>
                </c:pt>
                <c:pt idx="1477">
                  <c:v>40560</c:v>
                </c:pt>
                <c:pt idx="1478">
                  <c:v>40561</c:v>
                </c:pt>
                <c:pt idx="1479">
                  <c:v>40562</c:v>
                </c:pt>
                <c:pt idx="1480">
                  <c:v>40563</c:v>
                </c:pt>
                <c:pt idx="1481">
                  <c:v>40564</c:v>
                </c:pt>
                <c:pt idx="1482">
                  <c:v>40565</c:v>
                </c:pt>
                <c:pt idx="1483">
                  <c:v>40566</c:v>
                </c:pt>
                <c:pt idx="1484">
                  <c:v>40567</c:v>
                </c:pt>
                <c:pt idx="1485">
                  <c:v>40568</c:v>
                </c:pt>
                <c:pt idx="1486">
                  <c:v>40569</c:v>
                </c:pt>
                <c:pt idx="1487">
                  <c:v>40570</c:v>
                </c:pt>
                <c:pt idx="1488">
                  <c:v>40571</c:v>
                </c:pt>
                <c:pt idx="1489">
                  <c:v>40572</c:v>
                </c:pt>
                <c:pt idx="1490">
                  <c:v>40573</c:v>
                </c:pt>
                <c:pt idx="1491">
                  <c:v>40574</c:v>
                </c:pt>
                <c:pt idx="1492">
                  <c:v>40575</c:v>
                </c:pt>
                <c:pt idx="1493">
                  <c:v>40576</c:v>
                </c:pt>
                <c:pt idx="1494">
                  <c:v>40577</c:v>
                </c:pt>
                <c:pt idx="1495">
                  <c:v>40578</c:v>
                </c:pt>
                <c:pt idx="1496">
                  <c:v>40579</c:v>
                </c:pt>
                <c:pt idx="1497">
                  <c:v>40580</c:v>
                </c:pt>
                <c:pt idx="1498">
                  <c:v>40581</c:v>
                </c:pt>
                <c:pt idx="1499">
                  <c:v>40582</c:v>
                </c:pt>
                <c:pt idx="1500">
                  <c:v>40583</c:v>
                </c:pt>
                <c:pt idx="1501">
                  <c:v>40584</c:v>
                </c:pt>
                <c:pt idx="1502">
                  <c:v>40585</c:v>
                </c:pt>
                <c:pt idx="1503">
                  <c:v>40586</c:v>
                </c:pt>
                <c:pt idx="1504">
                  <c:v>40587</c:v>
                </c:pt>
                <c:pt idx="1505">
                  <c:v>40588</c:v>
                </c:pt>
                <c:pt idx="1506">
                  <c:v>40589</c:v>
                </c:pt>
                <c:pt idx="1507">
                  <c:v>40590</c:v>
                </c:pt>
                <c:pt idx="1508">
                  <c:v>40591</c:v>
                </c:pt>
                <c:pt idx="1509">
                  <c:v>40592</c:v>
                </c:pt>
                <c:pt idx="1510">
                  <c:v>40593</c:v>
                </c:pt>
                <c:pt idx="1511">
                  <c:v>40594</c:v>
                </c:pt>
                <c:pt idx="1512">
                  <c:v>40595</c:v>
                </c:pt>
                <c:pt idx="1513">
                  <c:v>40596</c:v>
                </c:pt>
                <c:pt idx="1514">
                  <c:v>40597</c:v>
                </c:pt>
                <c:pt idx="1515">
                  <c:v>40598</c:v>
                </c:pt>
                <c:pt idx="1516">
                  <c:v>40599</c:v>
                </c:pt>
                <c:pt idx="1517">
                  <c:v>40600</c:v>
                </c:pt>
                <c:pt idx="1518">
                  <c:v>40601</c:v>
                </c:pt>
                <c:pt idx="1519">
                  <c:v>40602</c:v>
                </c:pt>
                <c:pt idx="1520">
                  <c:v>40603</c:v>
                </c:pt>
                <c:pt idx="1521">
                  <c:v>40604</c:v>
                </c:pt>
                <c:pt idx="1522">
                  <c:v>40605</c:v>
                </c:pt>
                <c:pt idx="1523">
                  <c:v>40606</c:v>
                </c:pt>
                <c:pt idx="1524">
                  <c:v>40607</c:v>
                </c:pt>
                <c:pt idx="1525">
                  <c:v>40608</c:v>
                </c:pt>
                <c:pt idx="1526">
                  <c:v>40609</c:v>
                </c:pt>
                <c:pt idx="1527">
                  <c:v>40610</c:v>
                </c:pt>
                <c:pt idx="1528">
                  <c:v>40611</c:v>
                </c:pt>
                <c:pt idx="1529">
                  <c:v>40612</c:v>
                </c:pt>
                <c:pt idx="1530">
                  <c:v>40613</c:v>
                </c:pt>
                <c:pt idx="1531">
                  <c:v>40614</c:v>
                </c:pt>
                <c:pt idx="1532">
                  <c:v>40615</c:v>
                </c:pt>
                <c:pt idx="1533">
                  <c:v>40616</c:v>
                </c:pt>
                <c:pt idx="1534">
                  <c:v>40617</c:v>
                </c:pt>
                <c:pt idx="1535">
                  <c:v>40618</c:v>
                </c:pt>
                <c:pt idx="1536">
                  <c:v>40619</c:v>
                </c:pt>
                <c:pt idx="1537">
                  <c:v>40620</c:v>
                </c:pt>
                <c:pt idx="1538">
                  <c:v>40621</c:v>
                </c:pt>
                <c:pt idx="1539">
                  <c:v>40622</c:v>
                </c:pt>
                <c:pt idx="1540">
                  <c:v>40623</c:v>
                </c:pt>
                <c:pt idx="1541">
                  <c:v>40624</c:v>
                </c:pt>
                <c:pt idx="1542">
                  <c:v>40625</c:v>
                </c:pt>
                <c:pt idx="1543">
                  <c:v>40626</c:v>
                </c:pt>
                <c:pt idx="1544">
                  <c:v>40627</c:v>
                </c:pt>
                <c:pt idx="1545">
                  <c:v>40628</c:v>
                </c:pt>
                <c:pt idx="1546">
                  <c:v>40629</c:v>
                </c:pt>
                <c:pt idx="1547">
                  <c:v>40630</c:v>
                </c:pt>
                <c:pt idx="1548">
                  <c:v>40631</c:v>
                </c:pt>
                <c:pt idx="1549">
                  <c:v>40632</c:v>
                </c:pt>
                <c:pt idx="1550">
                  <c:v>40633</c:v>
                </c:pt>
                <c:pt idx="1551">
                  <c:v>40634</c:v>
                </c:pt>
                <c:pt idx="1552">
                  <c:v>40635</c:v>
                </c:pt>
                <c:pt idx="1553">
                  <c:v>40636</c:v>
                </c:pt>
                <c:pt idx="1554">
                  <c:v>40637</c:v>
                </c:pt>
                <c:pt idx="1555">
                  <c:v>40638</c:v>
                </c:pt>
                <c:pt idx="1556">
                  <c:v>40639</c:v>
                </c:pt>
                <c:pt idx="1557">
                  <c:v>40640</c:v>
                </c:pt>
                <c:pt idx="1558">
                  <c:v>40641</c:v>
                </c:pt>
                <c:pt idx="1559">
                  <c:v>40642</c:v>
                </c:pt>
                <c:pt idx="1560">
                  <c:v>40643</c:v>
                </c:pt>
                <c:pt idx="1561">
                  <c:v>40644</c:v>
                </c:pt>
                <c:pt idx="1562">
                  <c:v>40645</c:v>
                </c:pt>
                <c:pt idx="1563">
                  <c:v>40646</c:v>
                </c:pt>
                <c:pt idx="1564">
                  <c:v>40647</c:v>
                </c:pt>
                <c:pt idx="1565">
                  <c:v>40648</c:v>
                </c:pt>
                <c:pt idx="1566">
                  <c:v>40649</c:v>
                </c:pt>
                <c:pt idx="1567">
                  <c:v>40650</c:v>
                </c:pt>
                <c:pt idx="1568">
                  <c:v>40651</c:v>
                </c:pt>
                <c:pt idx="1569">
                  <c:v>40652</c:v>
                </c:pt>
                <c:pt idx="1570">
                  <c:v>40653</c:v>
                </c:pt>
                <c:pt idx="1571">
                  <c:v>40654</c:v>
                </c:pt>
                <c:pt idx="1572">
                  <c:v>40655</c:v>
                </c:pt>
                <c:pt idx="1573">
                  <c:v>40656</c:v>
                </c:pt>
                <c:pt idx="1574">
                  <c:v>40657</c:v>
                </c:pt>
                <c:pt idx="1575">
                  <c:v>40658</c:v>
                </c:pt>
                <c:pt idx="1576">
                  <c:v>40659</c:v>
                </c:pt>
                <c:pt idx="1577">
                  <c:v>40660</c:v>
                </c:pt>
                <c:pt idx="1578">
                  <c:v>40661</c:v>
                </c:pt>
                <c:pt idx="1579">
                  <c:v>40662</c:v>
                </c:pt>
                <c:pt idx="1580">
                  <c:v>40663</c:v>
                </c:pt>
                <c:pt idx="1581">
                  <c:v>40664</c:v>
                </c:pt>
                <c:pt idx="1582">
                  <c:v>40665</c:v>
                </c:pt>
                <c:pt idx="1583">
                  <c:v>40666</c:v>
                </c:pt>
                <c:pt idx="1584">
                  <c:v>40667</c:v>
                </c:pt>
                <c:pt idx="1585">
                  <c:v>40668</c:v>
                </c:pt>
                <c:pt idx="1586">
                  <c:v>40669</c:v>
                </c:pt>
                <c:pt idx="1587">
                  <c:v>40670</c:v>
                </c:pt>
                <c:pt idx="1588">
                  <c:v>40671</c:v>
                </c:pt>
                <c:pt idx="1589">
                  <c:v>40672</c:v>
                </c:pt>
                <c:pt idx="1590">
                  <c:v>40673</c:v>
                </c:pt>
                <c:pt idx="1591">
                  <c:v>40674</c:v>
                </c:pt>
                <c:pt idx="1592">
                  <c:v>40675</c:v>
                </c:pt>
                <c:pt idx="1593">
                  <c:v>40676</c:v>
                </c:pt>
                <c:pt idx="1594">
                  <c:v>40677</c:v>
                </c:pt>
                <c:pt idx="1595">
                  <c:v>40678</c:v>
                </c:pt>
                <c:pt idx="1596">
                  <c:v>40679</c:v>
                </c:pt>
                <c:pt idx="1597">
                  <c:v>40680</c:v>
                </c:pt>
                <c:pt idx="1598">
                  <c:v>40681</c:v>
                </c:pt>
                <c:pt idx="1599">
                  <c:v>40682</c:v>
                </c:pt>
                <c:pt idx="1600">
                  <c:v>40683</c:v>
                </c:pt>
                <c:pt idx="1601">
                  <c:v>40684</c:v>
                </c:pt>
                <c:pt idx="1602">
                  <c:v>40685</c:v>
                </c:pt>
                <c:pt idx="1603">
                  <c:v>40686</c:v>
                </c:pt>
                <c:pt idx="1604">
                  <c:v>40687</c:v>
                </c:pt>
                <c:pt idx="1605">
                  <c:v>40688</c:v>
                </c:pt>
                <c:pt idx="1606">
                  <c:v>40689</c:v>
                </c:pt>
                <c:pt idx="1607">
                  <c:v>40690</c:v>
                </c:pt>
                <c:pt idx="1608">
                  <c:v>40691</c:v>
                </c:pt>
                <c:pt idx="1609">
                  <c:v>40692</c:v>
                </c:pt>
                <c:pt idx="1610">
                  <c:v>40693</c:v>
                </c:pt>
                <c:pt idx="1611">
                  <c:v>40694</c:v>
                </c:pt>
                <c:pt idx="1612">
                  <c:v>40695</c:v>
                </c:pt>
                <c:pt idx="1613">
                  <c:v>40696</c:v>
                </c:pt>
                <c:pt idx="1614">
                  <c:v>40697</c:v>
                </c:pt>
                <c:pt idx="1615">
                  <c:v>40698</c:v>
                </c:pt>
                <c:pt idx="1616">
                  <c:v>40699</c:v>
                </c:pt>
                <c:pt idx="1617">
                  <c:v>40700</c:v>
                </c:pt>
                <c:pt idx="1618">
                  <c:v>40701</c:v>
                </c:pt>
                <c:pt idx="1619">
                  <c:v>40702</c:v>
                </c:pt>
                <c:pt idx="1620">
                  <c:v>40703</c:v>
                </c:pt>
                <c:pt idx="1621">
                  <c:v>40704</c:v>
                </c:pt>
                <c:pt idx="1622">
                  <c:v>40705</c:v>
                </c:pt>
                <c:pt idx="1623">
                  <c:v>40706</c:v>
                </c:pt>
                <c:pt idx="1624">
                  <c:v>40707</c:v>
                </c:pt>
                <c:pt idx="1625">
                  <c:v>40708</c:v>
                </c:pt>
                <c:pt idx="1626">
                  <c:v>40709</c:v>
                </c:pt>
                <c:pt idx="1627">
                  <c:v>40710</c:v>
                </c:pt>
                <c:pt idx="1628">
                  <c:v>40711</c:v>
                </c:pt>
                <c:pt idx="1629">
                  <c:v>40712</c:v>
                </c:pt>
                <c:pt idx="1630">
                  <c:v>40713</c:v>
                </c:pt>
                <c:pt idx="1631">
                  <c:v>40714</c:v>
                </c:pt>
                <c:pt idx="1632">
                  <c:v>40715</c:v>
                </c:pt>
                <c:pt idx="1633">
                  <c:v>40716</c:v>
                </c:pt>
                <c:pt idx="1634">
                  <c:v>40717</c:v>
                </c:pt>
                <c:pt idx="1635">
                  <c:v>40718</c:v>
                </c:pt>
                <c:pt idx="1636">
                  <c:v>40719</c:v>
                </c:pt>
                <c:pt idx="1637">
                  <c:v>40720</c:v>
                </c:pt>
                <c:pt idx="1638">
                  <c:v>40721</c:v>
                </c:pt>
                <c:pt idx="1639">
                  <c:v>40722</c:v>
                </c:pt>
                <c:pt idx="1640">
                  <c:v>40723</c:v>
                </c:pt>
                <c:pt idx="1641">
                  <c:v>40724</c:v>
                </c:pt>
                <c:pt idx="1642">
                  <c:v>40725</c:v>
                </c:pt>
                <c:pt idx="1643">
                  <c:v>40726</c:v>
                </c:pt>
                <c:pt idx="1644">
                  <c:v>40727</c:v>
                </c:pt>
                <c:pt idx="1645">
                  <c:v>40728</c:v>
                </c:pt>
                <c:pt idx="1646">
                  <c:v>40729</c:v>
                </c:pt>
                <c:pt idx="1647">
                  <c:v>40730</c:v>
                </c:pt>
                <c:pt idx="1648">
                  <c:v>40731</c:v>
                </c:pt>
                <c:pt idx="1649">
                  <c:v>40732</c:v>
                </c:pt>
                <c:pt idx="1650">
                  <c:v>40733</c:v>
                </c:pt>
                <c:pt idx="1651">
                  <c:v>40734</c:v>
                </c:pt>
                <c:pt idx="1652">
                  <c:v>40735</c:v>
                </c:pt>
                <c:pt idx="1653">
                  <c:v>40736</c:v>
                </c:pt>
                <c:pt idx="1654">
                  <c:v>40737</c:v>
                </c:pt>
                <c:pt idx="1655">
                  <c:v>40738</c:v>
                </c:pt>
                <c:pt idx="1656">
                  <c:v>40739</c:v>
                </c:pt>
                <c:pt idx="1657">
                  <c:v>40740</c:v>
                </c:pt>
                <c:pt idx="1658">
                  <c:v>40741</c:v>
                </c:pt>
                <c:pt idx="1659">
                  <c:v>40742</c:v>
                </c:pt>
                <c:pt idx="1660">
                  <c:v>40743</c:v>
                </c:pt>
                <c:pt idx="1661">
                  <c:v>40744</c:v>
                </c:pt>
                <c:pt idx="1662">
                  <c:v>40745</c:v>
                </c:pt>
                <c:pt idx="1663">
                  <c:v>40746</c:v>
                </c:pt>
                <c:pt idx="1664">
                  <c:v>40747</c:v>
                </c:pt>
                <c:pt idx="1665">
                  <c:v>40748</c:v>
                </c:pt>
                <c:pt idx="1666">
                  <c:v>40749</c:v>
                </c:pt>
                <c:pt idx="1667">
                  <c:v>40750</c:v>
                </c:pt>
                <c:pt idx="1668">
                  <c:v>40751</c:v>
                </c:pt>
                <c:pt idx="1669">
                  <c:v>40752</c:v>
                </c:pt>
                <c:pt idx="1670">
                  <c:v>40753</c:v>
                </c:pt>
                <c:pt idx="1671">
                  <c:v>40754</c:v>
                </c:pt>
                <c:pt idx="1672">
                  <c:v>40755</c:v>
                </c:pt>
                <c:pt idx="1673">
                  <c:v>40756</c:v>
                </c:pt>
                <c:pt idx="1674">
                  <c:v>40757</c:v>
                </c:pt>
                <c:pt idx="1675">
                  <c:v>40758</c:v>
                </c:pt>
                <c:pt idx="1676">
                  <c:v>40759</c:v>
                </c:pt>
                <c:pt idx="1677">
                  <c:v>40760</c:v>
                </c:pt>
                <c:pt idx="1678">
                  <c:v>40761</c:v>
                </c:pt>
                <c:pt idx="1679">
                  <c:v>40762</c:v>
                </c:pt>
                <c:pt idx="1680">
                  <c:v>40763</c:v>
                </c:pt>
                <c:pt idx="1681">
                  <c:v>40764</c:v>
                </c:pt>
                <c:pt idx="1682">
                  <c:v>40765</c:v>
                </c:pt>
                <c:pt idx="1683">
                  <c:v>40766</c:v>
                </c:pt>
                <c:pt idx="1684">
                  <c:v>40767</c:v>
                </c:pt>
                <c:pt idx="1685">
                  <c:v>40768</c:v>
                </c:pt>
                <c:pt idx="1686">
                  <c:v>40769</c:v>
                </c:pt>
                <c:pt idx="1687">
                  <c:v>40770</c:v>
                </c:pt>
                <c:pt idx="1688">
                  <c:v>40771</c:v>
                </c:pt>
                <c:pt idx="1689">
                  <c:v>40772</c:v>
                </c:pt>
                <c:pt idx="1690">
                  <c:v>40773</c:v>
                </c:pt>
                <c:pt idx="1691">
                  <c:v>40774</c:v>
                </c:pt>
                <c:pt idx="1692">
                  <c:v>40775</c:v>
                </c:pt>
                <c:pt idx="1693">
                  <c:v>40776</c:v>
                </c:pt>
                <c:pt idx="1694">
                  <c:v>40777</c:v>
                </c:pt>
                <c:pt idx="1695">
                  <c:v>40778</c:v>
                </c:pt>
                <c:pt idx="1696">
                  <c:v>40779</c:v>
                </c:pt>
                <c:pt idx="1697">
                  <c:v>40780</c:v>
                </c:pt>
                <c:pt idx="1698">
                  <c:v>40781</c:v>
                </c:pt>
                <c:pt idx="1699">
                  <c:v>40782</c:v>
                </c:pt>
                <c:pt idx="1700">
                  <c:v>40783</c:v>
                </c:pt>
                <c:pt idx="1701">
                  <c:v>40784</c:v>
                </c:pt>
                <c:pt idx="1702">
                  <c:v>40785</c:v>
                </c:pt>
                <c:pt idx="1703">
                  <c:v>40786</c:v>
                </c:pt>
                <c:pt idx="1704">
                  <c:v>40787</c:v>
                </c:pt>
                <c:pt idx="1705">
                  <c:v>40788</c:v>
                </c:pt>
                <c:pt idx="1706">
                  <c:v>40789</c:v>
                </c:pt>
                <c:pt idx="1707">
                  <c:v>40790</c:v>
                </c:pt>
                <c:pt idx="1708">
                  <c:v>40791</c:v>
                </c:pt>
                <c:pt idx="1709">
                  <c:v>40792</c:v>
                </c:pt>
                <c:pt idx="1710">
                  <c:v>40793</c:v>
                </c:pt>
                <c:pt idx="1711">
                  <c:v>40794</c:v>
                </c:pt>
                <c:pt idx="1712">
                  <c:v>40795</c:v>
                </c:pt>
                <c:pt idx="1713">
                  <c:v>40796</c:v>
                </c:pt>
                <c:pt idx="1714">
                  <c:v>40797</c:v>
                </c:pt>
                <c:pt idx="1715">
                  <c:v>40798</c:v>
                </c:pt>
                <c:pt idx="1716">
                  <c:v>40799</c:v>
                </c:pt>
                <c:pt idx="1717">
                  <c:v>40800</c:v>
                </c:pt>
                <c:pt idx="1718">
                  <c:v>40801</c:v>
                </c:pt>
                <c:pt idx="1719">
                  <c:v>40802</c:v>
                </c:pt>
                <c:pt idx="1720">
                  <c:v>40803</c:v>
                </c:pt>
                <c:pt idx="1721">
                  <c:v>40804</c:v>
                </c:pt>
                <c:pt idx="1722">
                  <c:v>40805</c:v>
                </c:pt>
                <c:pt idx="1723">
                  <c:v>40806</c:v>
                </c:pt>
                <c:pt idx="1724">
                  <c:v>40807</c:v>
                </c:pt>
                <c:pt idx="1725">
                  <c:v>40808</c:v>
                </c:pt>
                <c:pt idx="1726">
                  <c:v>40809</c:v>
                </c:pt>
                <c:pt idx="1727">
                  <c:v>40810</c:v>
                </c:pt>
                <c:pt idx="1728">
                  <c:v>40811</c:v>
                </c:pt>
                <c:pt idx="1729">
                  <c:v>40812</c:v>
                </c:pt>
                <c:pt idx="1730">
                  <c:v>40813</c:v>
                </c:pt>
                <c:pt idx="1731">
                  <c:v>40814</c:v>
                </c:pt>
                <c:pt idx="1732">
                  <c:v>40815</c:v>
                </c:pt>
                <c:pt idx="1733">
                  <c:v>40816</c:v>
                </c:pt>
                <c:pt idx="1734">
                  <c:v>40817</c:v>
                </c:pt>
                <c:pt idx="1735">
                  <c:v>40818</c:v>
                </c:pt>
                <c:pt idx="1736">
                  <c:v>40819</c:v>
                </c:pt>
                <c:pt idx="1737">
                  <c:v>40820</c:v>
                </c:pt>
                <c:pt idx="1738">
                  <c:v>40821</c:v>
                </c:pt>
                <c:pt idx="1739">
                  <c:v>40822</c:v>
                </c:pt>
                <c:pt idx="1740">
                  <c:v>40823</c:v>
                </c:pt>
                <c:pt idx="1741">
                  <c:v>40824</c:v>
                </c:pt>
                <c:pt idx="1742">
                  <c:v>40825</c:v>
                </c:pt>
                <c:pt idx="1743">
                  <c:v>40826</c:v>
                </c:pt>
                <c:pt idx="1744">
                  <c:v>40827</c:v>
                </c:pt>
                <c:pt idx="1745">
                  <c:v>40828</c:v>
                </c:pt>
                <c:pt idx="1746">
                  <c:v>40829</c:v>
                </c:pt>
                <c:pt idx="1747">
                  <c:v>40830</c:v>
                </c:pt>
                <c:pt idx="1748">
                  <c:v>40831</c:v>
                </c:pt>
                <c:pt idx="1749">
                  <c:v>40832</c:v>
                </c:pt>
                <c:pt idx="1750">
                  <c:v>40833</c:v>
                </c:pt>
                <c:pt idx="1751">
                  <c:v>40834</c:v>
                </c:pt>
                <c:pt idx="1752">
                  <c:v>40835</c:v>
                </c:pt>
                <c:pt idx="1753">
                  <c:v>40836</c:v>
                </c:pt>
                <c:pt idx="1754">
                  <c:v>40837</c:v>
                </c:pt>
                <c:pt idx="1755">
                  <c:v>40838</c:v>
                </c:pt>
                <c:pt idx="1756">
                  <c:v>40839</c:v>
                </c:pt>
                <c:pt idx="1757">
                  <c:v>40840</c:v>
                </c:pt>
                <c:pt idx="1758">
                  <c:v>40841</c:v>
                </c:pt>
                <c:pt idx="1759">
                  <c:v>40842</c:v>
                </c:pt>
                <c:pt idx="1760">
                  <c:v>40843</c:v>
                </c:pt>
                <c:pt idx="1761">
                  <c:v>40844</c:v>
                </c:pt>
                <c:pt idx="1762">
                  <c:v>40845</c:v>
                </c:pt>
                <c:pt idx="1763">
                  <c:v>40846</c:v>
                </c:pt>
                <c:pt idx="1764">
                  <c:v>40847</c:v>
                </c:pt>
                <c:pt idx="1765">
                  <c:v>40848</c:v>
                </c:pt>
                <c:pt idx="1766">
                  <c:v>40849</c:v>
                </c:pt>
                <c:pt idx="1767">
                  <c:v>40850</c:v>
                </c:pt>
                <c:pt idx="1768">
                  <c:v>40851</c:v>
                </c:pt>
                <c:pt idx="1769">
                  <c:v>40852</c:v>
                </c:pt>
                <c:pt idx="1770">
                  <c:v>40853</c:v>
                </c:pt>
                <c:pt idx="1771">
                  <c:v>40854</c:v>
                </c:pt>
                <c:pt idx="1772">
                  <c:v>40855</c:v>
                </c:pt>
                <c:pt idx="1773">
                  <c:v>40856</c:v>
                </c:pt>
                <c:pt idx="1774">
                  <c:v>40857</c:v>
                </c:pt>
                <c:pt idx="1775">
                  <c:v>40858</c:v>
                </c:pt>
                <c:pt idx="1776">
                  <c:v>40859</c:v>
                </c:pt>
                <c:pt idx="1777">
                  <c:v>40860</c:v>
                </c:pt>
                <c:pt idx="1778">
                  <c:v>40861</c:v>
                </c:pt>
                <c:pt idx="1779">
                  <c:v>40862</c:v>
                </c:pt>
                <c:pt idx="1780">
                  <c:v>40863</c:v>
                </c:pt>
                <c:pt idx="1781">
                  <c:v>40864</c:v>
                </c:pt>
                <c:pt idx="1782">
                  <c:v>40865</c:v>
                </c:pt>
                <c:pt idx="1783">
                  <c:v>40866</c:v>
                </c:pt>
                <c:pt idx="1784">
                  <c:v>40867</c:v>
                </c:pt>
                <c:pt idx="1785">
                  <c:v>40868</c:v>
                </c:pt>
                <c:pt idx="1786">
                  <c:v>40869</c:v>
                </c:pt>
                <c:pt idx="1787">
                  <c:v>40870</c:v>
                </c:pt>
                <c:pt idx="1788">
                  <c:v>40871</c:v>
                </c:pt>
                <c:pt idx="1789">
                  <c:v>40872</c:v>
                </c:pt>
                <c:pt idx="1790">
                  <c:v>40873</c:v>
                </c:pt>
                <c:pt idx="1791">
                  <c:v>40874</c:v>
                </c:pt>
                <c:pt idx="1792">
                  <c:v>40875</c:v>
                </c:pt>
                <c:pt idx="1793">
                  <c:v>40876</c:v>
                </c:pt>
                <c:pt idx="1794">
                  <c:v>40877</c:v>
                </c:pt>
                <c:pt idx="1795">
                  <c:v>40878</c:v>
                </c:pt>
                <c:pt idx="1796">
                  <c:v>40879</c:v>
                </c:pt>
                <c:pt idx="1797">
                  <c:v>40880</c:v>
                </c:pt>
                <c:pt idx="1798">
                  <c:v>40881</c:v>
                </c:pt>
                <c:pt idx="1799">
                  <c:v>40882</c:v>
                </c:pt>
                <c:pt idx="1800">
                  <c:v>40883</c:v>
                </c:pt>
                <c:pt idx="1801">
                  <c:v>40884</c:v>
                </c:pt>
                <c:pt idx="1802">
                  <c:v>40885</c:v>
                </c:pt>
                <c:pt idx="1803">
                  <c:v>40886</c:v>
                </c:pt>
                <c:pt idx="1804">
                  <c:v>40887</c:v>
                </c:pt>
                <c:pt idx="1805">
                  <c:v>40888</c:v>
                </c:pt>
                <c:pt idx="1806">
                  <c:v>40889</c:v>
                </c:pt>
                <c:pt idx="1807">
                  <c:v>40890</c:v>
                </c:pt>
                <c:pt idx="1808">
                  <c:v>40891</c:v>
                </c:pt>
                <c:pt idx="1809">
                  <c:v>40892</c:v>
                </c:pt>
                <c:pt idx="1810">
                  <c:v>40893</c:v>
                </c:pt>
                <c:pt idx="1811">
                  <c:v>40894</c:v>
                </c:pt>
                <c:pt idx="1812">
                  <c:v>40895</c:v>
                </c:pt>
                <c:pt idx="1813">
                  <c:v>40896</c:v>
                </c:pt>
                <c:pt idx="1814">
                  <c:v>40897</c:v>
                </c:pt>
                <c:pt idx="1815">
                  <c:v>40898</c:v>
                </c:pt>
                <c:pt idx="1816">
                  <c:v>40899</c:v>
                </c:pt>
                <c:pt idx="1817">
                  <c:v>40900</c:v>
                </c:pt>
                <c:pt idx="1818">
                  <c:v>40901</c:v>
                </c:pt>
                <c:pt idx="1819">
                  <c:v>40902</c:v>
                </c:pt>
                <c:pt idx="1820">
                  <c:v>40903</c:v>
                </c:pt>
                <c:pt idx="1821">
                  <c:v>40904</c:v>
                </c:pt>
                <c:pt idx="1822">
                  <c:v>40905</c:v>
                </c:pt>
                <c:pt idx="1823">
                  <c:v>40906</c:v>
                </c:pt>
                <c:pt idx="1824">
                  <c:v>40907</c:v>
                </c:pt>
                <c:pt idx="1825">
                  <c:v>40908</c:v>
                </c:pt>
                <c:pt idx="1826">
                  <c:v>40909</c:v>
                </c:pt>
                <c:pt idx="1827">
                  <c:v>40910</c:v>
                </c:pt>
                <c:pt idx="1828">
                  <c:v>40911</c:v>
                </c:pt>
                <c:pt idx="1829">
                  <c:v>40912</c:v>
                </c:pt>
                <c:pt idx="1830">
                  <c:v>40913</c:v>
                </c:pt>
                <c:pt idx="1831">
                  <c:v>40914</c:v>
                </c:pt>
                <c:pt idx="1832">
                  <c:v>40915</c:v>
                </c:pt>
                <c:pt idx="1833">
                  <c:v>40916</c:v>
                </c:pt>
                <c:pt idx="1834">
                  <c:v>40917</c:v>
                </c:pt>
                <c:pt idx="1835">
                  <c:v>40918</c:v>
                </c:pt>
                <c:pt idx="1836">
                  <c:v>40919</c:v>
                </c:pt>
                <c:pt idx="1837">
                  <c:v>40920</c:v>
                </c:pt>
                <c:pt idx="1838">
                  <c:v>40921</c:v>
                </c:pt>
                <c:pt idx="1839">
                  <c:v>40922</c:v>
                </c:pt>
                <c:pt idx="1840">
                  <c:v>40923</c:v>
                </c:pt>
                <c:pt idx="1841">
                  <c:v>40924</c:v>
                </c:pt>
                <c:pt idx="1842">
                  <c:v>40925</c:v>
                </c:pt>
                <c:pt idx="1843">
                  <c:v>40926</c:v>
                </c:pt>
                <c:pt idx="1844">
                  <c:v>40927</c:v>
                </c:pt>
                <c:pt idx="1845">
                  <c:v>40928</c:v>
                </c:pt>
                <c:pt idx="1846">
                  <c:v>40929</c:v>
                </c:pt>
                <c:pt idx="1847">
                  <c:v>40930</c:v>
                </c:pt>
                <c:pt idx="1848">
                  <c:v>40931</c:v>
                </c:pt>
                <c:pt idx="1849">
                  <c:v>40932</c:v>
                </c:pt>
                <c:pt idx="1850">
                  <c:v>40933</c:v>
                </c:pt>
                <c:pt idx="1851">
                  <c:v>40934</c:v>
                </c:pt>
                <c:pt idx="1852">
                  <c:v>40935</c:v>
                </c:pt>
                <c:pt idx="1853">
                  <c:v>40936</c:v>
                </c:pt>
                <c:pt idx="1854">
                  <c:v>40937</c:v>
                </c:pt>
                <c:pt idx="1855">
                  <c:v>40938</c:v>
                </c:pt>
                <c:pt idx="1856">
                  <c:v>40939</c:v>
                </c:pt>
                <c:pt idx="1857">
                  <c:v>40940</c:v>
                </c:pt>
                <c:pt idx="1858">
                  <c:v>40941</c:v>
                </c:pt>
                <c:pt idx="1859">
                  <c:v>40942</c:v>
                </c:pt>
                <c:pt idx="1860">
                  <c:v>40943</c:v>
                </c:pt>
                <c:pt idx="1861">
                  <c:v>40944</c:v>
                </c:pt>
                <c:pt idx="1862">
                  <c:v>40945</c:v>
                </c:pt>
                <c:pt idx="1863">
                  <c:v>40946</c:v>
                </c:pt>
                <c:pt idx="1864">
                  <c:v>40947</c:v>
                </c:pt>
                <c:pt idx="1865">
                  <c:v>40948</c:v>
                </c:pt>
                <c:pt idx="1866">
                  <c:v>40949</c:v>
                </c:pt>
                <c:pt idx="1867">
                  <c:v>40950</c:v>
                </c:pt>
                <c:pt idx="1868">
                  <c:v>40951</c:v>
                </c:pt>
                <c:pt idx="1869">
                  <c:v>40952</c:v>
                </c:pt>
                <c:pt idx="1870">
                  <c:v>40953</c:v>
                </c:pt>
                <c:pt idx="1871">
                  <c:v>40954</c:v>
                </c:pt>
                <c:pt idx="1872">
                  <c:v>40955</c:v>
                </c:pt>
                <c:pt idx="1873">
                  <c:v>40956</c:v>
                </c:pt>
                <c:pt idx="1874">
                  <c:v>40957</c:v>
                </c:pt>
                <c:pt idx="1875">
                  <c:v>40958</c:v>
                </c:pt>
                <c:pt idx="1876">
                  <c:v>40959</c:v>
                </c:pt>
                <c:pt idx="1877">
                  <c:v>40960</c:v>
                </c:pt>
                <c:pt idx="1878">
                  <c:v>40961</c:v>
                </c:pt>
                <c:pt idx="1879">
                  <c:v>40962</c:v>
                </c:pt>
                <c:pt idx="1880">
                  <c:v>40963</c:v>
                </c:pt>
                <c:pt idx="1881">
                  <c:v>40964</c:v>
                </c:pt>
                <c:pt idx="1882">
                  <c:v>40965</c:v>
                </c:pt>
                <c:pt idx="1883">
                  <c:v>40966</c:v>
                </c:pt>
                <c:pt idx="1884">
                  <c:v>40967</c:v>
                </c:pt>
                <c:pt idx="1885">
                  <c:v>40968</c:v>
                </c:pt>
                <c:pt idx="1886">
                  <c:v>40969</c:v>
                </c:pt>
                <c:pt idx="1887">
                  <c:v>40970</c:v>
                </c:pt>
                <c:pt idx="1888">
                  <c:v>40971</c:v>
                </c:pt>
                <c:pt idx="1889">
                  <c:v>40972</c:v>
                </c:pt>
                <c:pt idx="1890">
                  <c:v>40973</c:v>
                </c:pt>
                <c:pt idx="1891">
                  <c:v>40974</c:v>
                </c:pt>
                <c:pt idx="1892">
                  <c:v>40975</c:v>
                </c:pt>
                <c:pt idx="1893">
                  <c:v>40976</c:v>
                </c:pt>
                <c:pt idx="1894">
                  <c:v>40977</c:v>
                </c:pt>
                <c:pt idx="1895">
                  <c:v>40978</c:v>
                </c:pt>
                <c:pt idx="1896">
                  <c:v>40979</c:v>
                </c:pt>
                <c:pt idx="1897">
                  <c:v>40980</c:v>
                </c:pt>
                <c:pt idx="1898">
                  <c:v>40981</c:v>
                </c:pt>
                <c:pt idx="1899">
                  <c:v>40982</c:v>
                </c:pt>
                <c:pt idx="1900">
                  <c:v>40983</c:v>
                </c:pt>
                <c:pt idx="1901">
                  <c:v>40984</c:v>
                </c:pt>
                <c:pt idx="1902">
                  <c:v>40985</c:v>
                </c:pt>
                <c:pt idx="1903">
                  <c:v>40986</c:v>
                </c:pt>
                <c:pt idx="1904">
                  <c:v>40987</c:v>
                </c:pt>
                <c:pt idx="1905">
                  <c:v>40988</c:v>
                </c:pt>
                <c:pt idx="1906">
                  <c:v>40989</c:v>
                </c:pt>
                <c:pt idx="1907">
                  <c:v>40990</c:v>
                </c:pt>
                <c:pt idx="1908">
                  <c:v>40991</c:v>
                </c:pt>
                <c:pt idx="1909">
                  <c:v>40992</c:v>
                </c:pt>
                <c:pt idx="1910">
                  <c:v>40993</c:v>
                </c:pt>
                <c:pt idx="1911">
                  <c:v>40994</c:v>
                </c:pt>
                <c:pt idx="1912">
                  <c:v>40995</c:v>
                </c:pt>
                <c:pt idx="1913">
                  <c:v>40996</c:v>
                </c:pt>
                <c:pt idx="1914">
                  <c:v>40997</c:v>
                </c:pt>
                <c:pt idx="1915">
                  <c:v>40998</c:v>
                </c:pt>
                <c:pt idx="1916">
                  <c:v>40999</c:v>
                </c:pt>
                <c:pt idx="1917">
                  <c:v>41000</c:v>
                </c:pt>
                <c:pt idx="1918">
                  <c:v>41001</c:v>
                </c:pt>
                <c:pt idx="1919">
                  <c:v>41002</c:v>
                </c:pt>
                <c:pt idx="1920">
                  <c:v>41003</c:v>
                </c:pt>
                <c:pt idx="1921">
                  <c:v>41004</c:v>
                </c:pt>
                <c:pt idx="1922">
                  <c:v>41005</c:v>
                </c:pt>
                <c:pt idx="1923">
                  <c:v>41006</c:v>
                </c:pt>
                <c:pt idx="1924">
                  <c:v>41007</c:v>
                </c:pt>
                <c:pt idx="1925">
                  <c:v>41008</c:v>
                </c:pt>
                <c:pt idx="1926">
                  <c:v>41009</c:v>
                </c:pt>
                <c:pt idx="1927">
                  <c:v>41010</c:v>
                </c:pt>
                <c:pt idx="1928">
                  <c:v>41011</c:v>
                </c:pt>
                <c:pt idx="1929">
                  <c:v>41012</c:v>
                </c:pt>
                <c:pt idx="1930">
                  <c:v>41013</c:v>
                </c:pt>
                <c:pt idx="1931">
                  <c:v>41014</c:v>
                </c:pt>
                <c:pt idx="1932">
                  <c:v>41015</c:v>
                </c:pt>
                <c:pt idx="1933">
                  <c:v>41016</c:v>
                </c:pt>
                <c:pt idx="1934">
                  <c:v>41017</c:v>
                </c:pt>
                <c:pt idx="1935">
                  <c:v>41018</c:v>
                </c:pt>
                <c:pt idx="1936">
                  <c:v>41019</c:v>
                </c:pt>
                <c:pt idx="1937">
                  <c:v>41020</c:v>
                </c:pt>
                <c:pt idx="1938">
                  <c:v>41021</c:v>
                </c:pt>
                <c:pt idx="1939">
                  <c:v>41022</c:v>
                </c:pt>
                <c:pt idx="1940">
                  <c:v>41023</c:v>
                </c:pt>
                <c:pt idx="1941">
                  <c:v>41024</c:v>
                </c:pt>
                <c:pt idx="1942">
                  <c:v>41025</c:v>
                </c:pt>
                <c:pt idx="1943">
                  <c:v>41026</c:v>
                </c:pt>
                <c:pt idx="1944">
                  <c:v>41027</c:v>
                </c:pt>
                <c:pt idx="1945">
                  <c:v>41028</c:v>
                </c:pt>
                <c:pt idx="1946">
                  <c:v>41029</c:v>
                </c:pt>
                <c:pt idx="1947">
                  <c:v>41030</c:v>
                </c:pt>
                <c:pt idx="1948">
                  <c:v>41031</c:v>
                </c:pt>
                <c:pt idx="1949">
                  <c:v>41032</c:v>
                </c:pt>
                <c:pt idx="1950">
                  <c:v>41033</c:v>
                </c:pt>
                <c:pt idx="1951">
                  <c:v>41034</c:v>
                </c:pt>
                <c:pt idx="1952">
                  <c:v>41035</c:v>
                </c:pt>
                <c:pt idx="1953">
                  <c:v>41036</c:v>
                </c:pt>
                <c:pt idx="1954">
                  <c:v>41037</c:v>
                </c:pt>
                <c:pt idx="1955">
                  <c:v>41038</c:v>
                </c:pt>
                <c:pt idx="1956">
                  <c:v>41039</c:v>
                </c:pt>
                <c:pt idx="1957">
                  <c:v>41040</c:v>
                </c:pt>
                <c:pt idx="1958">
                  <c:v>41041</c:v>
                </c:pt>
                <c:pt idx="1959">
                  <c:v>41042</c:v>
                </c:pt>
                <c:pt idx="1960">
                  <c:v>41043</c:v>
                </c:pt>
                <c:pt idx="1961">
                  <c:v>41044</c:v>
                </c:pt>
                <c:pt idx="1962">
                  <c:v>41045</c:v>
                </c:pt>
                <c:pt idx="1963">
                  <c:v>41046</c:v>
                </c:pt>
                <c:pt idx="1964">
                  <c:v>41047</c:v>
                </c:pt>
                <c:pt idx="1965">
                  <c:v>41048</c:v>
                </c:pt>
                <c:pt idx="1966">
                  <c:v>41049</c:v>
                </c:pt>
                <c:pt idx="1967">
                  <c:v>41050</c:v>
                </c:pt>
                <c:pt idx="1968">
                  <c:v>41051</c:v>
                </c:pt>
                <c:pt idx="1969">
                  <c:v>41052</c:v>
                </c:pt>
                <c:pt idx="1970">
                  <c:v>41053</c:v>
                </c:pt>
                <c:pt idx="1971">
                  <c:v>41054</c:v>
                </c:pt>
                <c:pt idx="1972">
                  <c:v>41055</c:v>
                </c:pt>
                <c:pt idx="1973">
                  <c:v>41056</c:v>
                </c:pt>
                <c:pt idx="1974">
                  <c:v>41057</c:v>
                </c:pt>
                <c:pt idx="1975">
                  <c:v>41058</c:v>
                </c:pt>
                <c:pt idx="1976">
                  <c:v>41059</c:v>
                </c:pt>
                <c:pt idx="1977">
                  <c:v>41060</c:v>
                </c:pt>
                <c:pt idx="1978">
                  <c:v>41061</c:v>
                </c:pt>
                <c:pt idx="1979">
                  <c:v>41062</c:v>
                </c:pt>
                <c:pt idx="1980">
                  <c:v>41063</c:v>
                </c:pt>
                <c:pt idx="1981">
                  <c:v>41064</c:v>
                </c:pt>
                <c:pt idx="1982">
                  <c:v>41065</c:v>
                </c:pt>
                <c:pt idx="1983">
                  <c:v>41066</c:v>
                </c:pt>
                <c:pt idx="1984">
                  <c:v>41067</c:v>
                </c:pt>
                <c:pt idx="1985">
                  <c:v>41068</c:v>
                </c:pt>
                <c:pt idx="1986">
                  <c:v>41069</c:v>
                </c:pt>
                <c:pt idx="1987">
                  <c:v>41070</c:v>
                </c:pt>
                <c:pt idx="1988">
                  <c:v>41071</c:v>
                </c:pt>
                <c:pt idx="1989">
                  <c:v>41072</c:v>
                </c:pt>
                <c:pt idx="1990">
                  <c:v>41073</c:v>
                </c:pt>
                <c:pt idx="1991">
                  <c:v>41074</c:v>
                </c:pt>
                <c:pt idx="1992">
                  <c:v>41075</c:v>
                </c:pt>
                <c:pt idx="1993">
                  <c:v>41076</c:v>
                </c:pt>
                <c:pt idx="1994">
                  <c:v>41077</c:v>
                </c:pt>
                <c:pt idx="1995">
                  <c:v>41078</c:v>
                </c:pt>
                <c:pt idx="1996">
                  <c:v>41079</c:v>
                </c:pt>
                <c:pt idx="1997">
                  <c:v>41080</c:v>
                </c:pt>
                <c:pt idx="1998">
                  <c:v>41081</c:v>
                </c:pt>
                <c:pt idx="1999">
                  <c:v>41082</c:v>
                </c:pt>
                <c:pt idx="2000">
                  <c:v>41083</c:v>
                </c:pt>
                <c:pt idx="2001">
                  <c:v>41084</c:v>
                </c:pt>
                <c:pt idx="2002">
                  <c:v>41085</c:v>
                </c:pt>
                <c:pt idx="2003">
                  <c:v>41086</c:v>
                </c:pt>
                <c:pt idx="2004">
                  <c:v>41087</c:v>
                </c:pt>
                <c:pt idx="2005">
                  <c:v>41088</c:v>
                </c:pt>
                <c:pt idx="2006">
                  <c:v>41089</c:v>
                </c:pt>
                <c:pt idx="2007">
                  <c:v>41090</c:v>
                </c:pt>
                <c:pt idx="2008">
                  <c:v>41091</c:v>
                </c:pt>
                <c:pt idx="2009">
                  <c:v>41092</c:v>
                </c:pt>
                <c:pt idx="2010">
                  <c:v>41093</c:v>
                </c:pt>
                <c:pt idx="2011">
                  <c:v>41094</c:v>
                </c:pt>
                <c:pt idx="2012">
                  <c:v>41095</c:v>
                </c:pt>
                <c:pt idx="2013">
                  <c:v>41096</c:v>
                </c:pt>
                <c:pt idx="2014">
                  <c:v>41097</c:v>
                </c:pt>
                <c:pt idx="2015">
                  <c:v>41098</c:v>
                </c:pt>
                <c:pt idx="2016">
                  <c:v>41099</c:v>
                </c:pt>
                <c:pt idx="2017">
                  <c:v>41100</c:v>
                </c:pt>
                <c:pt idx="2018">
                  <c:v>41101</c:v>
                </c:pt>
                <c:pt idx="2019">
                  <c:v>41102</c:v>
                </c:pt>
                <c:pt idx="2020">
                  <c:v>41103</c:v>
                </c:pt>
                <c:pt idx="2021">
                  <c:v>41104</c:v>
                </c:pt>
                <c:pt idx="2022">
                  <c:v>41105</c:v>
                </c:pt>
                <c:pt idx="2023">
                  <c:v>41106</c:v>
                </c:pt>
                <c:pt idx="2024">
                  <c:v>41107</c:v>
                </c:pt>
                <c:pt idx="2025">
                  <c:v>41108</c:v>
                </c:pt>
                <c:pt idx="2026">
                  <c:v>41109</c:v>
                </c:pt>
                <c:pt idx="2027">
                  <c:v>41110</c:v>
                </c:pt>
                <c:pt idx="2028">
                  <c:v>41111</c:v>
                </c:pt>
                <c:pt idx="2029">
                  <c:v>41112</c:v>
                </c:pt>
                <c:pt idx="2030">
                  <c:v>41113</c:v>
                </c:pt>
                <c:pt idx="2031">
                  <c:v>41114</c:v>
                </c:pt>
                <c:pt idx="2032">
                  <c:v>41115</c:v>
                </c:pt>
                <c:pt idx="2033">
                  <c:v>41116</c:v>
                </c:pt>
                <c:pt idx="2034">
                  <c:v>41117</c:v>
                </c:pt>
                <c:pt idx="2035">
                  <c:v>41118</c:v>
                </c:pt>
                <c:pt idx="2036">
                  <c:v>41119</c:v>
                </c:pt>
                <c:pt idx="2037">
                  <c:v>41120</c:v>
                </c:pt>
                <c:pt idx="2038">
                  <c:v>41121</c:v>
                </c:pt>
                <c:pt idx="2039">
                  <c:v>41122</c:v>
                </c:pt>
                <c:pt idx="2040">
                  <c:v>41123</c:v>
                </c:pt>
                <c:pt idx="2041">
                  <c:v>41124</c:v>
                </c:pt>
                <c:pt idx="2042">
                  <c:v>41125</c:v>
                </c:pt>
                <c:pt idx="2043">
                  <c:v>41126</c:v>
                </c:pt>
                <c:pt idx="2044">
                  <c:v>41127</c:v>
                </c:pt>
                <c:pt idx="2045">
                  <c:v>41128</c:v>
                </c:pt>
                <c:pt idx="2046">
                  <c:v>41129</c:v>
                </c:pt>
                <c:pt idx="2047">
                  <c:v>41130</c:v>
                </c:pt>
                <c:pt idx="2048">
                  <c:v>41131</c:v>
                </c:pt>
                <c:pt idx="2049">
                  <c:v>41132</c:v>
                </c:pt>
                <c:pt idx="2050">
                  <c:v>41133</c:v>
                </c:pt>
                <c:pt idx="2051">
                  <c:v>41134</c:v>
                </c:pt>
                <c:pt idx="2052">
                  <c:v>41135</c:v>
                </c:pt>
                <c:pt idx="2053">
                  <c:v>41136</c:v>
                </c:pt>
                <c:pt idx="2054">
                  <c:v>41137</c:v>
                </c:pt>
                <c:pt idx="2055">
                  <c:v>41138</c:v>
                </c:pt>
                <c:pt idx="2056">
                  <c:v>41139</c:v>
                </c:pt>
                <c:pt idx="2057">
                  <c:v>41140</c:v>
                </c:pt>
                <c:pt idx="2058">
                  <c:v>41141</c:v>
                </c:pt>
                <c:pt idx="2059">
                  <c:v>41142</c:v>
                </c:pt>
                <c:pt idx="2060">
                  <c:v>41143</c:v>
                </c:pt>
                <c:pt idx="2061">
                  <c:v>41144</c:v>
                </c:pt>
                <c:pt idx="2062">
                  <c:v>41145</c:v>
                </c:pt>
                <c:pt idx="2063">
                  <c:v>41146</c:v>
                </c:pt>
                <c:pt idx="2064">
                  <c:v>41147</c:v>
                </c:pt>
                <c:pt idx="2065">
                  <c:v>41148</c:v>
                </c:pt>
                <c:pt idx="2066">
                  <c:v>41149</c:v>
                </c:pt>
                <c:pt idx="2067">
                  <c:v>41150</c:v>
                </c:pt>
                <c:pt idx="2068">
                  <c:v>41151</c:v>
                </c:pt>
                <c:pt idx="2069">
                  <c:v>41152</c:v>
                </c:pt>
                <c:pt idx="2070">
                  <c:v>41153</c:v>
                </c:pt>
                <c:pt idx="2071">
                  <c:v>41154</c:v>
                </c:pt>
                <c:pt idx="2072">
                  <c:v>41155</c:v>
                </c:pt>
                <c:pt idx="2073">
                  <c:v>41156</c:v>
                </c:pt>
                <c:pt idx="2074">
                  <c:v>41157</c:v>
                </c:pt>
                <c:pt idx="2075">
                  <c:v>41158</c:v>
                </c:pt>
                <c:pt idx="2076">
                  <c:v>41159</c:v>
                </c:pt>
                <c:pt idx="2077">
                  <c:v>41160</c:v>
                </c:pt>
                <c:pt idx="2078">
                  <c:v>41161</c:v>
                </c:pt>
                <c:pt idx="2079">
                  <c:v>41162</c:v>
                </c:pt>
                <c:pt idx="2080">
                  <c:v>41163</c:v>
                </c:pt>
                <c:pt idx="2081">
                  <c:v>41164</c:v>
                </c:pt>
                <c:pt idx="2082">
                  <c:v>41165</c:v>
                </c:pt>
                <c:pt idx="2083">
                  <c:v>41166</c:v>
                </c:pt>
                <c:pt idx="2084">
                  <c:v>41167</c:v>
                </c:pt>
                <c:pt idx="2085">
                  <c:v>41168</c:v>
                </c:pt>
                <c:pt idx="2086">
                  <c:v>41169</c:v>
                </c:pt>
                <c:pt idx="2087">
                  <c:v>41170</c:v>
                </c:pt>
                <c:pt idx="2088">
                  <c:v>41171</c:v>
                </c:pt>
                <c:pt idx="2089">
                  <c:v>41172</c:v>
                </c:pt>
                <c:pt idx="2090">
                  <c:v>41173</c:v>
                </c:pt>
                <c:pt idx="2091">
                  <c:v>41174</c:v>
                </c:pt>
                <c:pt idx="2092">
                  <c:v>41175</c:v>
                </c:pt>
                <c:pt idx="2093">
                  <c:v>41176</c:v>
                </c:pt>
                <c:pt idx="2094">
                  <c:v>41177</c:v>
                </c:pt>
                <c:pt idx="2095">
                  <c:v>41178</c:v>
                </c:pt>
                <c:pt idx="2096">
                  <c:v>41179</c:v>
                </c:pt>
                <c:pt idx="2097">
                  <c:v>41180</c:v>
                </c:pt>
                <c:pt idx="2098">
                  <c:v>41181</c:v>
                </c:pt>
                <c:pt idx="2099">
                  <c:v>41182</c:v>
                </c:pt>
                <c:pt idx="2100">
                  <c:v>41183</c:v>
                </c:pt>
                <c:pt idx="2101">
                  <c:v>41184</c:v>
                </c:pt>
                <c:pt idx="2102">
                  <c:v>41185</c:v>
                </c:pt>
                <c:pt idx="2103">
                  <c:v>41186</c:v>
                </c:pt>
                <c:pt idx="2104">
                  <c:v>41187</c:v>
                </c:pt>
                <c:pt idx="2105">
                  <c:v>41188</c:v>
                </c:pt>
                <c:pt idx="2106">
                  <c:v>41189</c:v>
                </c:pt>
                <c:pt idx="2107">
                  <c:v>41190</c:v>
                </c:pt>
                <c:pt idx="2108">
                  <c:v>41191</c:v>
                </c:pt>
                <c:pt idx="2109">
                  <c:v>41192</c:v>
                </c:pt>
                <c:pt idx="2110">
                  <c:v>41193</c:v>
                </c:pt>
                <c:pt idx="2111">
                  <c:v>41194</c:v>
                </c:pt>
                <c:pt idx="2112">
                  <c:v>41195</c:v>
                </c:pt>
                <c:pt idx="2113">
                  <c:v>41196</c:v>
                </c:pt>
                <c:pt idx="2114">
                  <c:v>41197</c:v>
                </c:pt>
                <c:pt idx="2115">
                  <c:v>41198</c:v>
                </c:pt>
                <c:pt idx="2116">
                  <c:v>41199</c:v>
                </c:pt>
                <c:pt idx="2117">
                  <c:v>41200</c:v>
                </c:pt>
                <c:pt idx="2118">
                  <c:v>41201</c:v>
                </c:pt>
                <c:pt idx="2119">
                  <c:v>41202</c:v>
                </c:pt>
                <c:pt idx="2120">
                  <c:v>41203</c:v>
                </c:pt>
                <c:pt idx="2121">
                  <c:v>41204</c:v>
                </c:pt>
                <c:pt idx="2122">
                  <c:v>41205</c:v>
                </c:pt>
                <c:pt idx="2123">
                  <c:v>41206</c:v>
                </c:pt>
                <c:pt idx="2124">
                  <c:v>41207</c:v>
                </c:pt>
                <c:pt idx="2125">
                  <c:v>41208</c:v>
                </c:pt>
                <c:pt idx="2126">
                  <c:v>41209</c:v>
                </c:pt>
                <c:pt idx="2127">
                  <c:v>41210</c:v>
                </c:pt>
                <c:pt idx="2128">
                  <c:v>41211</c:v>
                </c:pt>
                <c:pt idx="2129">
                  <c:v>41212</c:v>
                </c:pt>
                <c:pt idx="2130">
                  <c:v>41213</c:v>
                </c:pt>
                <c:pt idx="2131">
                  <c:v>41214</c:v>
                </c:pt>
                <c:pt idx="2132">
                  <c:v>41215</c:v>
                </c:pt>
                <c:pt idx="2133">
                  <c:v>41216</c:v>
                </c:pt>
                <c:pt idx="2134">
                  <c:v>41217</c:v>
                </c:pt>
                <c:pt idx="2135">
                  <c:v>41218</c:v>
                </c:pt>
                <c:pt idx="2136">
                  <c:v>41219</c:v>
                </c:pt>
                <c:pt idx="2137">
                  <c:v>41220</c:v>
                </c:pt>
                <c:pt idx="2138">
                  <c:v>41221</c:v>
                </c:pt>
                <c:pt idx="2139">
                  <c:v>41222</c:v>
                </c:pt>
                <c:pt idx="2140">
                  <c:v>41223</c:v>
                </c:pt>
                <c:pt idx="2141">
                  <c:v>41224</c:v>
                </c:pt>
                <c:pt idx="2142">
                  <c:v>41225</c:v>
                </c:pt>
                <c:pt idx="2143">
                  <c:v>41226</c:v>
                </c:pt>
                <c:pt idx="2144">
                  <c:v>41227</c:v>
                </c:pt>
                <c:pt idx="2145">
                  <c:v>41228</c:v>
                </c:pt>
                <c:pt idx="2146">
                  <c:v>41229</c:v>
                </c:pt>
                <c:pt idx="2147">
                  <c:v>41230</c:v>
                </c:pt>
                <c:pt idx="2148">
                  <c:v>41231</c:v>
                </c:pt>
                <c:pt idx="2149">
                  <c:v>41232</c:v>
                </c:pt>
                <c:pt idx="2150">
                  <c:v>41233</c:v>
                </c:pt>
                <c:pt idx="2151">
                  <c:v>41234</c:v>
                </c:pt>
                <c:pt idx="2152">
                  <c:v>41235</c:v>
                </c:pt>
                <c:pt idx="2153">
                  <c:v>41236</c:v>
                </c:pt>
                <c:pt idx="2154">
                  <c:v>41237</c:v>
                </c:pt>
                <c:pt idx="2155">
                  <c:v>41238</c:v>
                </c:pt>
                <c:pt idx="2156">
                  <c:v>41239</c:v>
                </c:pt>
                <c:pt idx="2157">
                  <c:v>41240</c:v>
                </c:pt>
                <c:pt idx="2158">
                  <c:v>41241</c:v>
                </c:pt>
                <c:pt idx="2159">
                  <c:v>41242</c:v>
                </c:pt>
                <c:pt idx="2160">
                  <c:v>41243</c:v>
                </c:pt>
                <c:pt idx="2161">
                  <c:v>41244</c:v>
                </c:pt>
                <c:pt idx="2162">
                  <c:v>41245</c:v>
                </c:pt>
                <c:pt idx="2163">
                  <c:v>41246</c:v>
                </c:pt>
                <c:pt idx="2164">
                  <c:v>41247</c:v>
                </c:pt>
                <c:pt idx="2165">
                  <c:v>41248</c:v>
                </c:pt>
                <c:pt idx="2166">
                  <c:v>41249</c:v>
                </c:pt>
                <c:pt idx="2167">
                  <c:v>41250</c:v>
                </c:pt>
                <c:pt idx="2168">
                  <c:v>41251</c:v>
                </c:pt>
                <c:pt idx="2169">
                  <c:v>41252</c:v>
                </c:pt>
                <c:pt idx="2170">
                  <c:v>41253</c:v>
                </c:pt>
                <c:pt idx="2171">
                  <c:v>41254</c:v>
                </c:pt>
                <c:pt idx="2172">
                  <c:v>41255</c:v>
                </c:pt>
                <c:pt idx="2173">
                  <c:v>41256</c:v>
                </c:pt>
                <c:pt idx="2174">
                  <c:v>41257</c:v>
                </c:pt>
                <c:pt idx="2175">
                  <c:v>41258</c:v>
                </c:pt>
                <c:pt idx="2176">
                  <c:v>41259</c:v>
                </c:pt>
                <c:pt idx="2177">
                  <c:v>41260</c:v>
                </c:pt>
                <c:pt idx="2178">
                  <c:v>41261</c:v>
                </c:pt>
                <c:pt idx="2179">
                  <c:v>41262</c:v>
                </c:pt>
                <c:pt idx="2180">
                  <c:v>41263</c:v>
                </c:pt>
                <c:pt idx="2181">
                  <c:v>41264</c:v>
                </c:pt>
                <c:pt idx="2182">
                  <c:v>41265</c:v>
                </c:pt>
                <c:pt idx="2183">
                  <c:v>41266</c:v>
                </c:pt>
                <c:pt idx="2184">
                  <c:v>41267</c:v>
                </c:pt>
                <c:pt idx="2185">
                  <c:v>41268</c:v>
                </c:pt>
                <c:pt idx="2186">
                  <c:v>41269</c:v>
                </c:pt>
                <c:pt idx="2187">
                  <c:v>41270</c:v>
                </c:pt>
                <c:pt idx="2188">
                  <c:v>41271</c:v>
                </c:pt>
                <c:pt idx="2189">
                  <c:v>41272</c:v>
                </c:pt>
                <c:pt idx="2190">
                  <c:v>41273</c:v>
                </c:pt>
                <c:pt idx="2191">
                  <c:v>41274</c:v>
                </c:pt>
                <c:pt idx="2192">
                  <c:v>41275</c:v>
                </c:pt>
                <c:pt idx="2193">
                  <c:v>41276</c:v>
                </c:pt>
                <c:pt idx="2194">
                  <c:v>41277</c:v>
                </c:pt>
                <c:pt idx="2195">
                  <c:v>41278</c:v>
                </c:pt>
                <c:pt idx="2196">
                  <c:v>41279</c:v>
                </c:pt>
                <c:pt idx="2197">
                  <c:v>41280</c:v>
                </c:pt>
                <c:pt idx="2198">
                  <c:v>41281</c:v>
                </c:pt>
                <c:pt idx="2199">
                  <c:v>41282</c:v>
                </c:pt>
                <c:pt idx="2200">
                  <c:v>41283</c:v>
                </c:pt>
                <c:pt idx="2201">
                  <c:v>41284</c:v>
                </c:pt>
                <c:pt idx="2202">
                  <c:v>41285</c:v>
                </c:pt>
                <c:pt idx="2203">
                  <c:v>41286</c:v>
                </c:pt>
                <c:pt idx="2204">
                  <c:v>41287</c:v>
                </c:pt>
                <c:pt idx="2205">
                  <c:v>41288</c:v>
                </c:pt>
                <c:pt idx="2206">
                  <c:v>41289</c:v>
                </c:pt>
                <c:pt idx="2207">
                  <c:v>41290</c:v>
                </c:pt>
                <c:pt idx="2208">
                  <c:v>41291</c:v>
                </c:pt>
                <c:pt idx="2209">
                  <c:v>41292</c:v>
                </c:pt>
                <c:pt idx="2210">
                  <c:v>41293</c:v>
                </c:pt>
                <c:pt idx="2211">
                  <c:v>41294</c:v>
                </c:pt>
                <c:pt idx="2212">
                  <c:v>41295</c:v>
                </c:pt>
                <c:pt idx="2213">
                  <c:v>41296</c:v>
                </c:pt>
                <c:pt idx="2214">
                  <c:v>41297</c:v>
                </c:pt>
                <c:pt idx="2215">
                  <c:v>41298</c:v>
                </c:pt>
                <c:pt idx="2216">
                  <c:v>41299</c:v>
                </c:pt>
                <c:pt idx="2217">
                  <c:v>41300</c:v>
                </c:pt>
                <c:pt idx="2218">
                  <c:v>41301</c:v>
                </c:pt>
                <c:pt idx="2219">
                  <c:v>41302</c:v>
                </c:pt>
                <c:pt idx="2220">
                  <c:v>41303</c:v>
                </c:pt>
                <c:pt idx="2221">
                  <c:v>41304</c:v>
                </c:pt>
                <c:pt idx="2222">
                  <c:v>41305</c:v>
                </c:pt>
                <c:pt idx="2223">
                  <c:v>41306</c:v>
                </c:pt>
                <c:pt idx="2224">
                  <c:v>41307</c:v>
                </c:pt>
                <c:pt idx="2225">
                  <c:v>41308</c:v>
                </c:pt>
                <c:pt idx="2226">
                  <c:v>41309</c:v>
                </c:pt>
                <c:pt idx="2227">
                  <c:v>41310</c:v>
                </c:pt>
                <c:pt idx="2228">
                  <c:v>41311</c:v>
                </c:pt>
                <c:pt idx="2229">
                  <c:v>41312</c:v>
                </c:pt>
                <c:pt idx="2230">
                  <c:v>41313</c:v>
                </c:pt>
                <c:pt idx="2231">
                  <c:v>41314</c:v>
                </c:pt>
                <c:pt idx="2232">
                  <c:v>41315</c:v>
                </c:pt>
                <c:pt idx="2233">
                  <c:v>41316</c:v>
                </c:pt>
                <c:pt idx="2234">
                  <c:v>41317</c:v>
                </c:pt>
                <c:pt idx="2235">
                  <c:v>41318</c:v>
                </c:pt>
                <c:pt idx="2236">
                  <c:v>41319</c:v>
                </c:pt>
                <c:pt idx="2237">
                  <c:v>41320</c:v>
                </c:pt>
                <c:pt idx="2238">
                  <c:v>41321</c:v>
                </c:pt>
                <c:pt idx="2239">
                  <c:v>41322</c:v>
                </c:pt>
                <c:pt idx="2240">
                  <c:v>41323</c:v>
                </c:pt>
                <c:pt idx="2241">
                  <c:v>41324</c:v>
                </c:pt>
                <c:pt idx="2242">
                  <c:v>41325</c:v>
                </c:pt>
                <c:pt idx="2243">
                  <c:v>41326</c:v>
                </c:pt>
                <c:pt idx="2244">
                  <c:v>41327</c:v>
                </c:pt>
                <c:pt idx="2245">
                  <c:v>41328</c:v>
                </c:pt>
                <c:pt idx="2246">
                  <c:v>41329</c:v>
                </c:pt>
                <c:pt idx="2247">
                  <c:v>41330</c:v>
                </c:pt>
                <c:pt idx="2248">
                  <c:v>41331</c:v>
                </c:pt>
                <c:pt idx="2249">
                  <c:v>41332</c:v>
                </c:pt>
                <c:pt idx="2250">
                  <c:v>41333</c:v>
                </c:pt>
                <c:pt idx="2251">
                  <c:v>41334</c:v>
                </c:pt>
                <c:pt idx="2252">
                  <c:v>41335</c:v>
                </c:pt>
                <c:pt idx="2253">
                  <c:v>41336</c:v>
                </c:pt>
                <c:pt idx="2254">
                  <c:v>41337</c:v>
                </c:pt>
                <c:pt idx="2255">
                  <c:v>41338</c:v>
                </c:pt>
                <c:pt idx="2256">
                  <c:v>41339</c:v>
                </c:pt>
                <c:pt idx="2257">
                  <c:v>41340</c:v>
                </c:pt>
                <c:pt idx="2258">
                  <c:v>41341</c:v>
                </c:pt>
                <c:pt idx="2259">
                  <c:v>41342</c:v>
                </c:pt>
                <c:pt idx="2260">
                  <c:v>41343</c:v>
                </c:pt>
                <c:pt idx="2261">
                  <c:v>41344</c:v>
                </c:pt>
                <c:pt idx="2262">
                  <c:v>41345</c:v>
                </c:pt>
                <c:pt idx="2263">
                  <c:v>41346</c:v>
                </c:pt>
                <c:pt idx="2264">
                  <c:v>41347</c:v>
                </c:pt>
                <c:pt idx="2265">
                  <c:v>41348</c:v>
                </c:pt>
                <c:pt idx="2266">
                  <c:v>41349</c:v>
                </c:pt>
                <c:pt idx="2267">
                  <c:v>41350</c:v>
                </c:pt>
                <c:pt idx="2268">
                  <c:v>41351</c:v>
                </c:pt>
                <c:pt idx="2269">
                  <c:v>41352</c:v>
                </c:pt>
                <c:pt idx="2270">
                  <c:v>41353</c:v>
                </c:pt>
                <c:pt idx="2271">
                  <c:v>41354</c:v>
                </c:pt>
                <c:pt idx="2272">
                  <c:v>41355</c:v>
                </c:pt>
                <c:pt idx="2273">
                  <c:v>41356</c:v>
                </c:pt>
                <c:pt idx="2274">
                  <c:v>41357</c:v>
                </c:pt>
                <c:pt idx="2275">
                  <c:v>41358</c:v>
                </c:pt>
                <c:pt idx="2276">
                  <c:v>41359</c:v>
                </c:pt>
                <c:pt idx="2277">
                  <c:v>41360</c:v>
                </c:pt>
                <c:pt idx="2278">
                  <c:v>41361</c:v>
                </c:pt>
                <c:pt idx="2279">
                  <c:v>41362</c:v>
                </c:pt>
                <c:pt idx="2280">
                  <c:v>41363</c:v>
                </c:pt>
                <c:pt idx="2281">
                  <c:v>41364</c:v>
                </c:pt>
                <c:pt idx="2282">
                  <c:v>41365</c:v>
                </c:pt>
                <c:pt idx="2283">
                  <c:v>41366</c:v>
                </c:pt>
                <c:pt idx="2284">
                  <c:v>41367</c:v>
                </c:pt>
                <c:pt idx="2285">
                  <c:v>41368</c:v>
                </c:pt>
                <c:pt idx="2286">
                  <c:v>41369</c:v>
                </c:pt>
                <c:pt idx="2287">
                  <c:v>41370</c:v>
                </c:pt>
                <c:pt idx="2288">
                  <c:v>41371</c:v>
                </c:pt>
                <c:pt idx="2289">
                  <c:v>41372</c:v>
                </c:pt>
                <c:pt idx="2290">
                  <c:v>41373</c:v>
                </c:pt>
                <c:pt idx="2291">
                  <c:v>41374</c:v>
                </c:pt>
                <c:pt idx="2292">
                  <c:v>41375</c:v>
                </c:pt>
                <c:pt idx="2293">
                  <c:v>41376</c:v>
                </c:pt>
                <c:pt idx="2294">
                  <c:v>41377</c:v>
                </c:pt>
                <c:pt idx="2295">
                  <c:v>41378</c:v>
                </c:pt>
                <c:pt idx="2296">
                  <c:v>41379</c:v>
                </c:pt>
                <c:pt idx="2297">
                  <c:v>41380</c:v>
                </c:pt>
                <c:pt idx="2298">
                  <c:v>41381</c:v>
                </c:pt>
                <c:pt idx="2299">
                  <c:v>41382</c:v>
                </c:pt>
                <c:pt idx="2300">
                  <c:v>41383</c:v>
                </c:pt>
                <c:pt idx="2301">
                  <c:v>41384</c:v>
                </c:pt>
                <c:pt idx="2302">
                  <c:v>41385</c:v>
                </c:pt>
                <c:pt idx="2303">
                  <c:v>41386</c:v>
                </c:pt>
                <c:pt idx="2304">
                  <c:v>41387</c:v>
                </c:pt>
                <c:pt idx="2305">
                  <c:v>41388</c:v>
                </c:pt>
                <c:pt idx="2306">
                  <c:v>41389</c:v>
                </c:pt>
                <c:pt idx="2307">
                  <c:v>41390</c:v>
                </c:pt>
                <c:pt idx="2308">
                  <c:v>41391</c:v>
                </c:pt>
                <c:pt idx="2309">
                  <c:v>41392</c:v>
                </c:pt>
                <c:pt idx="2310">
                  <c:v>41393</c:v>
                </c:pt>
                <c:pt idx="2311">
                  <c:v>41394</c:v>
                </c:pt>
                <c:pt idx="2312">
                  <c:v>41395</c:v>
                </c:pt>
                <c:pt idx="2313">
                  <c:v>41396</c:v>
                </c:pt>
                <c:pt idx="2314">
                  <c:v>41397</c:v>
                </c:pt>
                <c:pt idx="2315">
                  <c:v>41398</c:v>
                </c:pt>
                <c:pt idx="2316">
                  <c:v>41399</c:v>
                </c:pt>
                <c:pt idx="2317">
                  <c:v>41400</c:v>
                </c:pt>
                <c:pt idx="2318">
                  <c:v>41401</c:v>
                </c:pt>
                <c:pt idx="2319">
                  <c:v>41402</c:v>
                </c:pt>
                <c:pt idx="2320">
                  <c:v>41403</c:v>
                </c:pt>
                <c:pt idx="2321">
                  <c:v>41404</c:v>
                </c:pt>
                <c:pt idx="2322">
                  <c:v>41405</c:v>
                </c:pt>
                <c:pt idx="2323">
                  <c:v>41406</c:v>
                </c:pt>
                <c:pt idx="2324">
                  <c:v>41407</c:v>
                </c:pt>
                <c:pt idx="2325">
                  <c:v>41408</c:v>
                </c:pt>
                <c:pt idx="2326">
                  <c:v>41409</c:v>
                </c:pt>
                <c:pt idx="2327">
                  <c:v>41410</c:v>
                </c:pt>
                <c:pt idx="2328">
                  <c:v>41411</c:v>
                </c:pt>
                <c:pt idx="2329">
                  <c:v>41412</c:v>
                </c:pt>
                <c:pt idx="2330">
                  <c:v>41413</c:v>
                </c:pt>
                <c:pt idx="2331">
                  <c:v>41414</c:v>
                </c:pt>
                <c:pt idx="2332">
                  <c:v>41415</c:v>
                </c:pt>
                <c:pt idx="2333">
                  <c:v>41416</c:v>
                </c:pt>
                <c:pt idx="2334">
                  <c:v>41417</c:v>
                </c:pt>
                <c:pt idx="2335">
                  <c:v>41418</c:v>
                </c:pt>
                <c:pt idx="2336">
                  <c:v>41419</c:v>
                </c:pt>
                <c:pt idx="2337">
                  <c:v>41420</c:v>
                </c:pt>
                <c:pt idx="2338">
                  <c:v>41421</c:v>
                </c:pt>
                <c:pt idx="2339">
                  <c:v>41422</c:v>
                </c:pt>
                <c:pt idx="2340">
                  <c:v>41423</c:v>
                </c:pt>
                <c:pt idx="2341">
                  <c:v>41424</c:v>
                </c:pt>
                <c:pt idx="2342">
                  <c:v>41425</c:v>
                </c:pt>
                <c:pt idx="2343">
                  <c:v>41426</c:v>
                </c:pt>
                <c:pt idx="2344">
                  <c:v>41427</c:v>
                </c:pt>
                <c:pt idx="2345">
                  <c:v>41428</c:v>
                </c:pt>
                <c:pt idx="2346">
                  <c:v>41429</c:v>
                </c:pt>
                <c:pt idx="2347">
                  <c:v>41430</c:v>
                </c:pt>
                <c:pt idx="2348">
                  <c:v>41431</c:v>
                </c:pt>
                <c:pt idx="2349">
                  <c:v>41432</c:v>
                </c:pt>
                <c:pt idx="2350">
                  <c:v>41433</c:v>
                </c:pt>
                <c:pt idx="2351">
                  <c:v>41434</c:v>
                </c:pt>
                <c:pt idx="2352">
                  <c:v>41435</c:v>
                </c:pt>
                <c:pt idx="2353">
                  <c:v>41436</c:v>
                </c:pt>
                <c:pt idx="2354">
                  <c:v>41437</c:v>
                </c:pt>
                <c:pt idx="2355">
                  <c:v>41438</c:v>
                </c:pt>
                <c:pt idx="2356">
                  <c:v>41439</c:v>
                </c:pt>
                <c:pt idx="2357">
                  <c:v>41440</c:v>
                </c:pt>
                <c:pt idx="2358">
                  <c:v>41441</c:v>
                </c:pt>
                <c:pt idx="2359">
                  <c:v>41442</c:v>
                </c:pt>
                <c:pt idx="2360">
                  <c:v>41443</c:v>
                </c:pt>
                <c:pt idx="2361">
                  <c:v>41444</c:v>
                </c:pt>
                <c:pt idx="2362">
                  <c:v>41445</c:v>
                </c:pt>
                <c:pt idx="2363">
                  <c:v>41446</c:v>
                </c:pt>
                <c:pt idx="2364">
                  <c:v>41447</c:v>
                </c:pt>
                <c:pt idx="2365">
                  <c:v>41448</c:v>
                </c:pt>
                <c:pt idx="2366">
                  <c:v>41449</c:v>
                </c:pt>
                <c:pt idx="2367">
                  <c:v>41450</c:v>
                </c:pt>
                <c:pt idx="2368">
                  <c:v>41451</c:v>
                </c:pt>
                <c:pt idx="2369">
                  <c:v>41452</c:v>
                </c:pt>
                <c:pt idx="2370">
                  <c:v>41453</c:v>
                </c:pt>
                <c:pt idx="2371">
                  <c:v>41454</c:v>
                </c:pt>
                <c:pt idx="2372">
                  <c:v>41455</c:v>
                </c:pt>
                <c:pt idx="2373">
                  <c:v>41456</c:v>
                </c:pt>
                <c:pt idx="2374">
                  <c:v>41457</c:v>
                </c:pt>
                <c:pt idx="2375">
                  <c:v>41458</c:v>
                </c:pt>
                <c:pt idx="2376">
                  <c:v>41459</c:v>
                </c:pt>
                <c:pt idx="2377">
                  <c:v>41460</c:v>
                </c:pt>
                <c:pt idx="2378">
                  <c:v>41461</c:v>
                </c:pt>
                <c:pt idx="2379">
                  <c:v>41462</c:v>
                </c:pt>
                <c:pt idx="2380">
                  <c:v>41463</c:v>
                </c:pt>
                <c:pt idx="2381">
                  <c:v>41464</c:v>
                </c:pt>
                <c:pt idx="2382">
                  <c:v>41465</c:v>
                </c:pt>
                <c:pt idx="2383">
                  <c:v>41466</c:v>
                </c:pt>
                <c:pt idx="2384">
                  <c:v>41467</c:v>
                </c:pt>
                <c:pt idx="2385">
                  <c:v>41468</c:v>
                </c:pt>
                <c:pt idx="2386">
                  <c:v>41469</c:v>
                </c:pt>
                <c:pt idx="2387">
                  <c:v>41470</c:v>
                </c:pt>
                <c:pt idx="2388">
                  <c:v>41471</c:v>
                </c:pt>
                <c:pt idx="2389">
                  <c:v>41472</c:v>
                </c:pt>
                <c:pt idx="2390">
                  <c:v>41473</c:v>
                </c:pt>
                <c:pt idx="2391">
                  <c:v>41474</c:v>
                </c:pt>
                <c:pt idx="2392">
                  <c:v>41475</c:v>
                </c:pt>
                <c:pt idx="2393">
                  <c:v>41476</c:v>
                </c:pt>
                <c:pt idx="2394">
                  <c:v>41477</c:v>
                </c:pt>
                <c:pt idx="2395">
                  <c:v>41478</c:v>
                </c:pt>
                <c:pt idx="2396">
                  <c:v>41479</c:v>
                </c:pt>
                <c:pt idx="2397">
                  <c:v>41480</c:v>
                </c:pt>
                <c:pt idx="2398">
                  <c:v>41481</c:v>
                </c:pt>
                <c:pt idx="2399">
                  <c:v>41482</c:v>
                </c:pt>
                <c:pt idx="2400">
                  <c:v>41483</c:v>
                </c:pt>
                <c:pt idx="2401">
                  <c:v>41484</c:v>
                </c:pt>
                <c:pt idx="2402">
                  <c:v>41485</c:v>
                </c:pt>
                <c:pt idx="2403">
                  <c:v>41486</c:v>
                </c:pt>
                <c:pt idx="2404">
                  <c:v>41487</c:v>
                </c:pt>
                <c:pt idx="2405">
                  <c:v>41488</c:v>
                </c:pt>
                <c:pt idx="2406">
                  <c:v>41489</c:v>
                </c:pt>
                <c:pt idx="2407">
                  <c:v>41490</c:v>
                </c:pt>
                <c:pt idx="2408">
                  <c:v>41491</c:v>
                </c:pt>
                <c:pt idx="2409">
                  <c:v>41492</c:v>
                </c:pt>
                <c:pt idx="2410">
                  <c:v>41493</c:v>
                </c:pt>
                <c:pt idx="2411">
                  <c:v>41494</c:v>
                </c:pt>
                <c:pt idx="2412">
                  <c:v>41495</c:v>
                </c:pt>
                <c:pt idx="2413">
                  <c:v>41496</c:v>
                </c:pt>
                <c:pt idx="2414">
                  <c:v>41497</c:v>
                </c:pt>
                <c:pt idx="2415">
                  <c:v>41498</c:v>
                </c:pt>
                <c:pt idx="2416">
                  <c:v>41499</c:v>
                </c:pt>
                <c:pt idx="2417">
                  <c:v>41500</c:v>
                </c:pt>
                <c:pt idx="2418">
                  <c:v>41501</c:v>
                </c:pt>
                <c:pt idx="2419">
                  <c:v>41502</c:v>
                </c:pt>
                <c:pt idx="2420">
                  <c:v>41503</c:v>
                </c:pt>
                <c:pt idx="2421">
                  <c:v>41504</c:v>
                </c:pt>
                <c:pt idx="2422">
                  <c:v>41505</c:v>
                </c:pt>
                <c:pt idx="2423">
                  <c:v>41506</c:v>
                </c:pt>
                <c:pt idx="2424">
                  <c:v>41507</c:v>
                </c:pt>
                <c:pt idx="2425">
                  <c:v>41508</c:v>
                </c:pt>
                <c:pt idx="2426">
                  <c:v>41509</c:v>
                </c:pt>
                <c:pt idx="2427">
                  <c:v>41510</c:v>
                </c:pt>
                <c:pt idx="2428">
                  <c:v>41511</c:v>
                </c:pt>
                <c:pt idx="2429">
                  <c:v>41512</c:v>
                </c:pt>
                <c:pt idx="2430">
                  <c:v>41513</c:v>
                </c:pt>
                <c:pt idx="2431">
                  <c:v>41514</c:v>
                </c:pt>
                <c:pt idx="2432">
                  <c:v>41515</c:v>
                </c:pt>
                <c:pt idx="2433">
                  <c:v>41516</c:v>
                </c:pt>
                <c:pt idx="2434">
                  <c:v>41517</c:v>
                </c:pt>
                <c:pt idx="2435">
                  <c:v>41518</c:v>
                </c:pt>
                <c:pt idx="2436">
                  <c:v>41519</c:v>
                </c:pt>
                <c:pt idx="2437">
                  <c:v>41520</c:v>
                </c:pt>
                <c:pt idx="2438">
                  <c:v>41521</c:v>
                </c:pt>
                <c:pt idx="2439">
                  <c:v>41522</c:v>
                </c:pt>
                <c:pt idx="2440">
                  <c:v>41523</c:v>
                </c:pt>
                <c:pt idx="2441">
                  <c:v>41524</c:v>
                </c:pt>
                <c:pt idx="2442">
                  <c:v>41525</c:v>
                </c:pt>
                <c:pt idx="2443">
                  <c:v>41526</c:v>
                </c:pt>
                <c:pt idx="2444">
                  <c:v>41527</c:v>
                </c:pt>
                <c:pt idx="2445">
                  <c:v>41528</c:v>
                </c:pt>
                <c:pt idx="2446">
                  <c:v>41529</c:v>
                </c:pt>
                <c:pt idx="2447">
                  <c:v>41530</c:v>
                </c:pt>
                <c:pt idx="2448">
                  <c:v>41531</c:v>
                </c:pt>
                <c:pt idx="2449">
                  <c:v>41532</c:v>
                </c:pt>
                <c:pt idx="2450">
                  <c:v>41533</c:v>
                </c:pt>
                <c:pt idx="2451">
                  <c:v>41534</c:v>
                </c:pt>
                <c:pt idx="2452">
                  <c:v>41535</c:v>
                </c:pt>
                <c:pt idx="2453">
                  <c:v>41536</c:v>
                </c:pt>
                <c:pt idx="2454">
                  <c:v>41537</c:v>
                </c:pt>
                <c:pt idx="2455">
                  <c:v>41538</c:v>
                </c:pt>
                <c:pt idx="2456">
                  <c:v>41539</c:v>
                </c:pt>
                <c:pt idx="2457">
                  <c:v>41540</c:v>
                </c:pt>
                <c:pt idx="2458">
                  <c:v>41541</c:v>
                </c:pt>
                <c:pt idx="2459">
                  <c:v>41542</c:v>
                </c:pt>
                <c:pt idx="2460">
                  <c:v>41543</c:v>
                </c:pt>
                <c:pt idx="2461">
                  <c:v>41544</c:v>
                </c:pt>
                <c:pt idx="2462">
                  <c:v>41545</c:v>
                </c:pt>
                <c:pt idx="2463">
                  <c:v>41546</c:v>
                </c:pt>
                <c:pt idx="2464">
                  <c:v>41547</c:v>
                </c:pt>
                <c:pt idx="2465">
                  <c:v>41548</c:v>
                </c:pt>
                <c:pt idx="2466">
                  <c:v>41549</c:v>
                </c:pt>
                <c:pt idx="2467">
                  <c:v>41550</c:v>
                </c:pt>
                <c:pt idx="2468">
                  <c:v>41551</c:v>
                </c:pt>
                <c:pt idx="2469">
                  <c:v>41552</c:v>
                </c:pt>
                <c:pt idx="2470">
                  <c:v>41553</c:v>
                </c:pt>
                <c:pt idx="2471">
                  <c:v>41554</c:v>
                </c:pt>
                <c:pt idx="2472">
                  <c:v>41555</c:v>
                </c:pt>
                <c:pt idx="2473">
                  <c:v>41556</c:v>
                </c:pt>
                <c:pt idx="2474">
                  <c:v>41557</c:v>
                </c:pt>
                <c:pt idx="2475">
                  <c:v>41558</c:v>
                </c:pt>
                <c:pt idx="2476">
                  <c:v>41559</c:v>
                </c:pt>
                <c:pt idx="2477">
                  <c:v>41560</c:v>
                </c:pt>
                <c:pt idx="2478">
                  <c:v>41561</c:v>
                </c:pt>
                <c:pt idx="2479">
                  <c:v>41562</c:v>
                </c:pt>
                <c:pt idx="2480">
                  <c:v>41563</c:v>
                </c:pt>
                <c:pt idx="2481">
                  <c:v>41564</c:v>
                </c:pt>
                <c:pt idx="2482">
                  <c:v>41565</c:v>
                </c:pt>
                <c:pt idx="2483">
                  <c:v>41566</c:v>
                </c:pt>
                <c:pt idx="2484">
                  <c:v>41567</c:v>
                </c:pt>
                <c:pt idx="2485">
                  <c:v>41568</c:v>
                </c:pt>
                <c:pt idx="2486">
                  <c:v>41569</c:v>
                </c:pt>
                <c:pt idx="2487">
                  <c:v>41570</c:v>
                </c:pt>
                <c:pt idx="2488">
                  <c:v>41571</c:v>
                </c:pt>
                <c:pt idx="2489">
                  <c:v>41572</c:v>
                </c:pt>
                <c:pt idx="2490">
                  <c:v>41573</c:v>
                </c:pt>
                <c:pt idx="2491">
                  <c:v>41574</c:v>
                </c:pt>
                <c:pt idx="2492">
                  <c:v>41575</c:v>
                </c:pt>
                <c:pt idx="2493">
                  <c:v>41576</c:v>
                </c:pt>
                <c:pt idx="2494">
                  <c:v>41577</c:v>
                </c:pt>
                <c:pt idx="2495">
                  <c:v>41578</c:v>
                </c:pt>
                <c:pt idx="2496">
                  <c:v>41579</c:v>
                </c:pt>
                <c:pt idx="2497">
                  <c:v>41580</c:v>
                </c:pt>
                <c:pt idx="2498">
                  <c:v>41581</c:v>
                </c:pt>
                <c:pt idx="2499">
                  <c:v>41582</c:v>
                </c:pt>
                <c:pt idx="2500">
                  <c:v>41583</c:v>
                </c:pt>
                <c:pt idx="2501">
                  <c:v>41584</c:v>
                </c:pt>
                <c:pt idx="2502">
                  <c:v>41585</c:v>
                </c:pt>
                <c:pt idx="2503">
                  <c:v>41586</c:v>
                </c:pt>
                <c:pt idx="2504">
                  <c:v>41587</c:v>
                </c:pt>
                <c:pt idx="2505">
                  <c:v>41588</c:v>
                </c:pt>
                <c:pt idx="2506">
                  <c:v>41589</c:v>
                </c:pt>
                <c:pt idx="2507">
                  <c:v>41590</c:v>
                </c:pt>
                <c:pt idx="2508">
                  <c:v>41591</c:v>
                </c:pt>
                <c:pt idx="2509">
                  <c:v>41592</c:v>
                </c:pt>
                <c:pt idx="2510">
                  <c:v>41593</c:v>
                </c:pt>
                <c:pt idx="2511">
                  <c:v>41594</c:v>
                </c:pt>
                <c:pt idx="2512">
                  <c:v>41595</c:v>
                </c:pt>
                <c:pt idx="2513">
                  <c:v>41596</c:v>
                </c:pt>
                <c:pt idx="2514">
                  <c:v>41597</c:v>
                </c:pt>
                <c:pt idx="2515">
                  <c:v>41598</c:v>
                </c:pt>
                <c:pt idx="2516">
                  <c:v>41599</c:v>
                </c:pt>
                <c:pt idx="2517">
                  <c:v>41600</c:v>
                </c:pt>
                <c:pt idx="2518">
                  <c:v>41601</c:v>
                </c:pt>
                <c:pt idx="2519">
                  <c:v>41602</c:v>
                </c:pt>
                <c:pt idx="2520">
                  <c:v>41603</c:v>
                </c:pt>
                <c:pt idx="2521">
                  <c:v>41604</c:v>
                </c:pt>
                <c:pt idx="2522">
                  <c:v>41605</c:v>
                </c:pt>
                <c:pt idx="2523">
                  <c:v>41606</c:v>
                </c:pt>
                <c:pt idx="2524">
                  <c:v>41607</c:v>
                </c:pt>
                <c:pt idx="2525">
                  <c:v>41608</c:v>
                </c:pt>
                <c:pt idx="2526">
                  <c:v>41609</c:v>
                </c:pt>
                <c:pt idx="2527">
                  <c:v>41610</c:v>
                </c:pt>
                <c:pt idx="2528">
                  <c:v>41611</c:v>
                </c:pt>
                <c:pt idx="2529">
                  <c:v>41612</c:v>
                </c:pt>
                <c:pt idx="2530">
                  <c:v>41613</c:v>
                </c:pt>
                <c:pt idx="2531">
                  <c:v>41614</c:v>
                </c:pt>
                <c:pt idx="2532">
                  <c:v>41615</c:v>
                </c:pt>
                <c:pt idx="2533">
                  <c:v>41616</c:v>
                </c:pt>
                <c:pt idx="2534">
                  <c:v>41617</c:v>
                </c:pt>
                <c:pt idx="2535">
                  <c:v>41618</c:v>
                </c:pt>
                <c:pt idx="2536">
                  <c:v>41619</c:v>
                </c:pt>
                <c:pt idx="2537">
                  <c:v>41620</c:v>
                </c:pt>
                <c:pt idx="2538">
                  <c:v>41621</c:v>
                </c:pt>
                <c:pt idx="2539">
                  <c:v>41622</c:v>
                </c:pt>
                <c:pt idx="2540">
                  <c:v>41623</c:v>
                </c:pt>
                <c:pt idx="2541">
                  <c:v>41624</c:v>
                </c:pt>
                <c:pt idx="2542">
                  <c:v>41625</c:v>
                </c:pt>
                <c:pt idx="2543">
                  <c:v>41626</c:v>
                </c:pt>
                <c:pt idx="2544">
                  <c:v>41627</c:v>
                </c:pt>
                <c:pt idx="2545">
                  <c:v>41628</c:v>
                </c:pt>
                <c:pt idx="2546">
                  <c:v>41629</c:v>
                </c:pt>
                <c:pt idx="2547">
                  <c:v>41630</c:v>
                </c:pt>
                <c:pt idx="2548">
                  <c:v>41631</c:v>
                </c:pt>
                <c:pt idx="2549">
                  <c:v>41632</c:v>
                </c:pt>
                <c:pt idx="2550">
                  <c:v>41633</c:v>
                </c:pt>
                <c:pt idx="2551">
                  <c:v>41634</c:v>
                </c:pt>
                <c:pt idx="2552">
                  <c:v>41635</c:v>
                </c:pt>
                <c:pt idx="2553">
                  <c:v>41636</c:v>
                </c:pt>
                <c:pt idx="2554">
                  <c:v>41637</c:v>
                </c:pt>
                <c:pt idx="2555">
                  <c:v>41638</c:v>
                </c:pt>
                <c:pt idx="2556">
                  <c:v>41639</c:v>
                </c:pt>
                <c:pt idx="2557">
                  <c:v>41640</c:v>
                </c:pt>
                <c:pt idx="2558">
                  <c:v>41641</c:v>
                </c:pt>
                <c:pt idx="2559">
                  <c:v>41642</c:v>
                </c:pt>
                <c:pt idx="2560">
                  <c:v>41643</c:v>
                </c:pt>
                <c:pt idx="2561">
                  <c:v>41644</c:v>
                </c:pt>
                <c:pt idx="2562">
                  <c:v>41645</c:v>
                </c:pt>
                <c:pt idx="2563">
                  <c:v>41646</c:v>
                </c:pt>
                <c:pt idx="2564">
                  <c:v>41647</c:v>
                </c:pt>
                <c:pt idx="2565">
                  <c:v>41648</c:v>
                </c:pt>
                <c:pt idx="2566">
                  <c:v>41649</c:v>
                </c:pt>
                <c:pt idx="2567">
                  <c:v>41650</c:v>
                </c:pt>
                <c:pt idx="2568">
                  <c:v>41651</c:v>
                </c:pt>
                <c:pt idx="2569">
                  <c:v>41652</c:v>
                </c:pt>
                <c:pt idx="2570">
                  <c:v>41653</c:v>
                </c:pt>
                <c:pt idx="2571">
                  <c:v>41654</c:v>
                </c:pt>
                <c:pt idx="2572">
                  <c:v>41655</c:v>
                </c:pt>
                <c:pt idx="2573">
                  <c:v>41656</c:v>
                </c:pt>
                <c:pt idx="2574">
                  <c:v>41657</c:v>
                </c:pt>
                <c:pt idx="2575">
                  <c:v>41658</c:v>
                </c:pt>
                <c:pt idx="2576">
                  <c:v>41659</c:v>
                </c:pt>
                <c:pt idx="2577">
                  <c:v>41660</c:v>
                </c:pt>
                <c:pt idx="2578">
                  <c:v>41661</c:v>
                </c:pt>
                <c:pt idx="2579">
                  <c:v>41662</c:v>
                </c:pt>
                <c:pt idx="2580">
                  <c:v>41663</c:v>
                </c:pt>
                <c:pt idx="2581">
                  <c:v>41664</c:v>
                </c:pt>
                <c:pt idx="2582">
                  <c:v>41665</c:v>
                </c:pt>
                <c:pt idx="2583">
                  <c:v>41666</c:v>
                </c:pt>
                <c:pt idx="2584">
                  <c:v>41667</c:v>
                </c:pt>
                <c:pt idx="2585">
                  <c:v>41668</c:v>
                </c:pt>
                <c:pt idx="2586">
                  <c:v>41669</c:v>
                </c:pt>
                <c:pt idx="2587">
                  <c:v>41670</c:v>
                </c:pt>
                <c:pt idx="2588">
                  <c:v>41671</c:v>
                </c:pt>
                <c:pt idx="2589">
                  <c:v>41672</c:v>
                </c:pt>
                <c:pt idx="2590">
                  <c:v>41673</c:v>
                </c:pt>
                <c:pt idx="2591">
                  <c:v>41674</c:v>
                </c:pt>
                <c:pt idx="2592">
                  <c:v>41675</c:v>
                </c:pt>
                <c:pt idx="2593">
                  <c:v>41676</c:v>
                </c:pt>
                <c:pt idx="2594">
                  <c:v>41677</c:v>
                </c:pt>
                <c:pt idx="2595">
                  <c:v>41678</c:v>
                </c:pt>
                <c:pt idx="2596">
                  <c:v>41679</c:v>
                </c:pt>
                <c:pt idx="2597">
                  <c:v>41680</c:v>
                </c:pt>
                <c:pt idx="2598">
                  <c:v>41681</c:v>
                </c:pt>
                <c:pt idx="2599">
                  <c:v>41682</c:v>
                </c:pt>
                <c:pt idx="2600">
                  <c:v>41683</c:v>
                </c:pt>
                <c:pt idx="2601">
                  <c:v>41684</c:v>
                </c:pt>
                <c:pt idx="2602">
                  <c:v>41685</c:v>
                </c:pt>
                <c:pt idx="2603">
                  <c:v>41686</c:v>
                </c:pt>
                <c:pt idx="2604">
                  <c:v>41687</c:v>
                </c:pt>
                <c:pt idx="2605">
                  <c:v>41688</c:v>
                </c:pt>
                <c:pt idx="2606">
                  <c:v>41689</c:v>
                </c:pt>
                <c:pt idx="2607">
                  <c:v>41690</c:v>
                </c:pt>
                <c:pt idx="2608">
                  <c:v>41691</c:v>
                </c:pt>
                <c:pt idx="2609">
                  <c:v>41692</c:v>
                </c:pt>
                <c:pt idx="2610">
                  <c:v>41693</c:v>
                </c:pt>
                <c:pt idx="2611">
                  <c:v>41694</c:v>
                </c:pt>
                <c:pt idx="2612">
                  <c:v>41695</c:v>
                </c:pt>
                <c:pt idx="2613">
                  <c:v>41696</c:v>
                </c:pt>
                <c:pt idx="2614">
                  <c:v>41697</c:v>
                </c:pt>
                <c:pt idx="2615">
                  <c:v>41698</c:v>
                </c:pt>
                <c:pt idx="2616">
                  <c:v>41699</c:v>
                </c:pt>
                <c:pt idx="2617">
                  <c:v>41700</c:v>
                </c:pt>
                <c:pt idx="2618">
                  <c:v>41701</c:v>
                </c:pt>
                <c:pt idx="2619">
                  <c:v>41702</c:v>
                </c:pt>
                <c:pt idx="2620">
                  <c:v>41703</c:v>
                </c:pt>
                <c:pt idx="2621">
                  <c:v>41704</c:v>
                </c:pt>
                <c:pt idx="2622">
                  <c:v>41705</c:v>
                </c:pt>
                <c:pt idx="2623">
                  <c:v>41706</c:v>
                </c:pt>
                <c:pt idx="2624">
                  <c:v>41707</c:v>
                </c:pt>
                <c:pt idx="2625">
                  <c:v>41708</c:v>
                </c:pt>
                <c:pt idx="2626">
                  <c:v>41709</c:v>
                </c:pt>
                <c:pt idx="2627">
                  <c:v>41710</c:v>
                </c:pt>
                <c:pt idx="2628">
                  <c:v>41711</c:v>
                </c:pt>
                <c:pt idx="2629">
                  <c:v>41712</c:v>
                </c:pt>
                <c:pt idx="2630">
                  <c:v>41713</c:v>
                </c:pt>
                <c:pt idx="2631">
                  <c:v>41714</c:v>
                </c:pt>
                <c:pt idx="2632">
                  <c:v>41715</c:v>
                </c:pt>
                <c:pt idx="2633">
                  <c:v>41716</c:v>
                </c:pt>
                <c:pt idx="2634">
                  <c:v>41717</c:v>
                </c:pt>
                <c:pt idx="2635">
                  <c:v>41718</c:v>
                </c:pt>
                <c:pt idx="2636">
                  <c:v>41719</c:v>
                </c:pt>
                <c:pt idx="2637">
                  <c:v>41720</c:v>
                </c:pt>
                <c:pt idx="2638">
                  <c:v>41721</c:v>
                </c:pt>
                <c:pt idx="2639">
                  <c:v>41722</c:v>
                </c:pt>
                <c:pt idx="2640">
                  <c:v>41723</c:v>
                </c:pt>
                <c:pt idx="2641">
                  <c:v>41724</c:v>
                </c:pt>
                <c:pt idx="2642">
                  <c:v>41725</c:v>
                </c:pt>
                <c:pt idx="2643">
                  <c:v>41726</c:v>
                </c:pt>
                <c:pt idx="2644">
                  <c:v>41727</c:v>
                </c:pt>
                <c:pt idx="2645">
                  <c:v>41728</c:v>
                </c:pt>
                <c:pt idx="2646">
                  <c:v>41729</c:v>
                </c:pt>
                <c:pt idx="2647">
                  <c:v>41730</c:v>
                </c:pt>
                <c:pt idx="2648">
                  <c:v>41731</c:v>
                </c:pt>
                <c:pt idx="2649">
                  <c:v>41732</c:v>
                </c:pt>
                <c:pt idx="2650">
                  <c:v>41733</c:v>
                </c:pt>
                <c:pt idx="2651">
                  <c:v>41734</c:v>
                </c:pt>
                <c:pt idx="2652">
                  <c:v>41735</c:v>
                </c:pt>
                <c:pt idx="2653">
                  <c:v>41736</c:v>
                </c:pt>
                <c:pt idx="2654">
                  <c:v>41737</c:v>
                </c:pt>
                <c:pt idx="2655">
                  <c:v>41738</c:v>
                </c:pt>
                <c:pt idx="2656">
                  <c:v>41739</c:v>
                </c:pt>
                <c:pt idx="2657">
                  <c:v>41740</c:v>
                </c:pt>
                <c:pt idx="2658">
                  <c:v>41741</c:v>
                </c:pt>
                <c:pt idx="2659">
                  <c:v>41742</c:v>
                </c:pt>
                <c:pt idx="2660">
                  <c:v>41743</c:v>
                </c:pt>
                <c:pt idx="2661">
                  <c:v>41744</c:v>
                </c:pt>
                <c:pt idx="2662">
                  <c:v>41745</c:v>
                </c:pt>
                <c:pt idx="2663">
                  <c:v>41746</c:v>
                </c:pt>
                <c:pt idx="2664">
                  <c:v>41747</c:v>
                </c:pt>
                <c:pt idx="2665">
                  <c:v>41748</c:v>
                </c:pt>
                <c:pt idx="2666">
                  <c:v>41749</c:v>
                </c:pt>
                <c:pt idx="2667">
                  <c:v>41750</c:v>
                </c:pt>
                <c:pt idx="2668">
                  <c:v>41751</c:v>
                </c:pt>
                <c:pt idx="2669">
                  <c:v>41752</c:v>
                </c:pt>
                <c:pt idx="2670">
                  <c:v>41753</c:v>
                </c:pt>
                <c:pt idx="2671">
                  <c:v>41754</c:v>
                </c:pt>
                <c:pt idx="2672">
                  <c:v>41755</c:v>
                </c:pt>
                <c:pt idx="2673">
                  <c:v>41756</c:v>
                </c:pt>
                <c:pt idx="2674">
                  <c:v>41757</c:v>
                </c:pt>
                <c:pt idx="2675">
                  <c:v>41758</c:v>
                </c:pt>
                <c:pt idx="2676">
                  <c:v>41759</c:v>
                </c:pt>
                <c:pt idx="2677">
                  <c:v>41760</c:v>
                </c:pt>
                <c:pt idx="2678">
                  <c:v>41761</c:v>
                </c:pt>
                <c:pt idx="2679">
                  <c:v>41762</c:v>
                </c:pt>
                <c:pt idx="2680">
                  <c:v>41763</c:v>
                </c:pt>
                <c:pt idx="2681">
                  <c:v>41764</c:v>
                </c:pt>
                <c:pt idx="2682">
                  <c:v>41765</c:v>
                </c:pt>
                <c:pt idx="2683">
                  <c:v>41766</c:v>
                </c:pt>
                <c:pt idx="2684">
                  <c:v>41767</c:v>
                </c:pt>
                <c:pt idx="2685">
                  <c:v>41768</c:v>
                </c:pt>
                <c:pt idx="2686">
                  <c:v>41769</c:v>
                </c:pt>
                <c:pt idx="2687">
                  <c:v>41770</c:v>
                </c:pt>
                <c:pt idx="2688">
                  <c:v>41771</c:v>
                </c:pt>
                <c:pt idx="2689">
                  <c:v>41772</c:v>
                </c:pt>
                <c:pt idx="2690">
                  <c:v>41773</c:v>
                </c:pt>
                <c:pt idx="2691">
                  <c:v>41774</c:v>
                </c:pt>
                <c:pt idx="2692">
                  <c:v>41775</c:v>
                </c:pt>
                <c:pt idx="2693">
                  <c:v>41776</c:v>
                </c:pt>
                <c:pt idx="2694">
                  <c:v>41777</c:v>
                </c:pt>
                <c:pt idx="2695">
                  <c:v>41778</c:v>
                </c:pt>
                <c:pt idx="2696">
                  <c:v>41779</c:v>
                </c:pt>
                <c:pt idx="2697">
                  <c:v>41780</c:v>
                </c:pt>
                <c:pt idx="2698">
                  <c:v>41781</c:v>
                </c:pt>
                <c:pt idx="2699">
                  <c:v>41782</c:v>
                </c:pt>
                <c:pt idx="2700">
                  <c:v>41783</c:v>
                </c:pt>
                <c:pt idx="2701">
                  <c:v>41784</c:v>
                </c:pt>
                <c:pt idx="2702">
                  <c:v>41785</c:v>
                </c:pt>
                <c:pt idx="2703">
                  <c:v>41786</c:v>
                </c:pt>
                <c:pt idx="2704">
                  <c:v>41787</c:v>
                </c:pt>
                <c:pt idx="2705">
                  <c:v>41788</c:v>
                </c:pt>
                <c:pt idx="2706">
                  <c:v>41789</c:v>
                </c:pt>
                <c:pt idx="2707">
                  <c:v>41790</c:v>
                </c:pt>
                <c:pt idx="2708">
                  <c:v>41791</c:v>
                </c:pt>
                <c:pt idx="2709">
                  <c:v>41792</c:v>
                </c:pt>
                <c:pt idx="2710">
                  <c:v>41793</c:v>
                </c:pt>
                <c:pt idx="2711">
                  <c:v>41794</c:v>
                </c:pt>
                <c:pt idx="2712">
                  <c:v>41795</c:v>
                </c:pt>
                <c:pt idx="2713">
                  <c:v>41796</c:v>
                </c:pt>
                <c:pt idx="2714">
                  <c:v>41797</c:v>
                </c:pt>
                <c:pt idx="2715">
                  <c:v>41798</c:v>
                </c:pt>
                <c:pt idx="2716">
                  <c:v>41799</c:v>
                </c:pt>
                <c:pt idx="2717">
                  <c:v>41800</c:v>
                </c:pt>
                <c:pt idx="2718">
                  <c:v>41801</c:v>
                </c:pt>
                <c:pt idx="2719">
                  <c:v>41802</c:v>
                </c:pt>
                <c:pt idx="2720">
                  <c:v>41803</c:v>
                </c:pt>
                <c:pt idx="2721">
                  <c:v>41804</c:v>
                </c:pt>
                <c:pt idx="2722">
                  <c:v>41805</c:v>
                </c:pt>
                <c:pt idx="2723">
                  <c:v>41806</c:v>
                </c:pt>
                <c:pt idx="2724">
                  <c:v>41807</c:v>
                </c:pt>
                <c:pt idx="2725">
                  <c:v>41808</c:v>
                </c:pt>
                <c:pt idx="2726">
                  <c:v>41809</c:v>
                </c:pt>
                <c:pt idx="2727">
                  <c:v>41810</c:v>
                </c:pt>
                <c:pt idx="2728">
                  <c:v>41811</c:v>
                </c:pt>
                <c:pt idx="2729">
                  <c:v>41812</c:v>
                </c:pt>
                <c:pt idx="2730">
                  <c:v>41813</c:v>
                </c:pt>
                <c:pt idx="2731">
                  <c:v>41814</c:v>
                </c:pt>
                <c:pt idx="2732">
                  <c:v>41815</c:v>
                </c:pt>
                <c:pt idx="2733">
                  <c:v>41816</c:v>
                </c:pt>
                <c:pt idx="2734">
                  <c:v>41817</c:v>
                </c:pt>
                <c:pt idx="2735">
                  <c:v>41818</c:v>
                </c:pt>
                <c:pt idx="2736">
                  <c:v>41819</c:v>
                </c:pt>
                <c:pt idx="2737">
                  <c:v>41820</c:v>
                </c:pt>
                <c:pt idx="2738">
                  <c:v>41821</c:v>
                </c:pt>
                <c:pt idx="2739">
                  <c:v>41822</c:v>
                </c:pt>
                <c:pt idx="2740">
                  <c:v>41823</c:v>
                </c:pt>
                <c:pt idx="2741">
                  <c:v>41824</c:v>
                </c:pt>
                <c:pt idx="2742">
                  <c:v>41825</c:v>
                </c:pt>
                <c:pt idx="2743">
                  <c:v>41826</c:v>
                </c:pt>
                <c:pt idx="2744">
                  <c:v>41827</c:v>
                </c:pt>
                <c:pt idx="2745">
                  <c:v>41828</c:v>
                </c:pt>
                <c:pt idx="2746">
                  <c:v>41829</c:v>
                </c:pt>
                <c:pt idx="2747">
                  <c:v>41830</c:v>
                </c:pt>
                <c:pt idx="2748">
                  <c:v>41831</c:v>
                </c:pt>
                <c:pt idx="2749">
                  <c:v>41832</c:v>
                </c:pt>
                <c:pt idx="2750">
                  <c:v>41833</c:v>
                </c:pt>
                <c:pt idx="2751">
                  <c:v>41834</c:v>
                </c:pt>
                <c:pt idx="2752">
                  <c:v>41835</c:v>
                </c:pt>
                <c:pt idx="2753">
                  <c:v>41836</c:v>
                </c:pt>
                <c:pt idx="2754">
                  <c:v>41837</c:v>
                </c:pt>
                <c:pt idx="2755">
                  <c:v>41838</c:v>
                </c:pt>
                <c:pt idx="2756">
                  <c:v>41839</c:v>
                </c:pt>
                <c:pt idx="2757">
                  <c:v>41840</c:v>
                </c:pt>
                <c:pt idx="2758">
                  <c:v>41841</c:v>
                </c:pt>
                <c:pt idx="2759">
                  <c:v>41842</c:v>
                </c:pt>
                <c:pt idx="2760">
                  <c:v>41843</c:v>
                </c:pt>
                <c:pt idx="2761">
                  <c:v>41844</c:v>
                </c:pt>
                <c:pt idx="2762">
                  <c:v>41845</c:v>
                </c:pt>
                <c:pt idx="2763">
                  <c:v>41846</c:v>
                </c:pt>
                <c:pt idx="2764">
                  <c:v>41847</c:v>
                </c:pt>
                <c:pt idx="2765">
                  <c:v>41848</c:v>
                </c:pt>
                <c:pt idx="2766">
                  <c:v>41849</c:v>
                </c:pt>
                <c:pt idx="2767">
                  <c:v>41850</c:v>
                </c:pt>
                <c:pt idx="2768">
                  <c:v>41851</c:v>
                </c:pt>
                <c:pt idx="2769">
                  <c:v>41852</c:v>
                </c:pt>
                <c:pt idx="2770">
                  <c:v>41853</c:v>
                </c:pt>
                <c:pt idx="2771">
                  <c:v>41854</c:v>
                </c:pt>
                <c:pt idx="2772">
                  <c:v>41855</c:v>
                </c:pt>
                <c:pt idx="2773">
                  <c:v>41856</c:v>
                </c:pt>
                <c:pt idx="2774">
                  <c:v>41857</c:v>
                </c:pt>
                <c:pt idx="2775">
                  <c:v>41858</c:v>
                </c:pt>
                <c:pt idx="2776">
                  <c:v>41859</c:v>
                </c:pt>
                <c:pt idx="2777">
                  <c:v>41860</c:v>
                </c:pt>
                <c:pt idx="2778">
                  <c:v>41861</c:v>
                </c:pt>
                <c:pt idx="2779">
                  <c:v>41862</c:v>
                </c:pt>
                <c:pt idx="2780">
                  <c:v>41863</c:v>
                </c:pt>
                <c:pt idx="2781">
                  <c:v>41864</c:v>
                </c:pt>
                <c:pt idx="2782">
                  <c:v>41865</c:v>
                </c:pt>
                <c:pt idx="2783">
                  <c:v>41866</c:v>
                </c:pt>
                <c:pt idx="2784">
                  <c:v>41867</c:v>
                </c:pt>
                <c:pt idx="2785">
                  <c:v>41868</c:v>
                </c:pt>
                <c:pt idx="2786">
                  <c:v>41869</c:v>
                </c:pt>
                <c:pt idx="2787">
                  <c:v>41870</c:v>
                </c:pt>
                <c:pt idx="2788">
                  <c:v>41871</c:v>
                </c:pt>
                <c:pt idx="2789">
                  <c:v>41872</c:v>
                </c:pt>
                <c:pt idx="2790">
                  <c:v>41873</c:v>
                </c:pt>
                <c:pt idx="2791">
                  <c:v>41874</c:v>
                </c:pt>
                <c:pt idx="2792">
                  <c:v>41875</c:v>
                </c:pt>
                <c:pt idx="2793">
                  <c:v>41876</c:v>
                </c:pt>
                <c:pt idx="2794">
                  <c:v>41877</c:v>
                </c:pt>
                <c:pt idx="2795">
                  <c:v>41878</c:v>
                </c:pt>
                <c:pt idx="2796">
                  <c:v>41879</c:v>
                </c:pt>
                <c:pt idx="2797">
                  <c:v>41880</c:v>
                </c:pt>
                <c:pt idx="2798">
                  <c:v>41881</c:v>
                </c:pt>
                <c:pt idx="2799">
                  <c:v>41882</c:v>
                </c:pt>
                <c:pt idx="2800">
                  <c:v>41883</c:v>
                </c:pt>
                <c:pt idx="2801">
                  <c:v>41884</c:v>
                </c:pt>
                <c:pt idx="2802">
                  <c:v>41885</c:v>
                </c:pt>
                <c:pt idx="2803">
                  <c:v>41886</c:v>
                </c:pt>
                <c:pt idx="2804">
                  <c:v>41887</c:v>
                </c:pt>
                <c:pt idx="2805">
                  <c:v>41888</c:v>
                </c:pt>
                <c:pt idx="2806">
                  <c:v>41889</c:v>
                </c:pt>
                <c:pt idx="2807">
                  <c:v>41890</c:v>
                </c:pt>
                <c:pt idx="2808">
                  <c:v>41891</c:v>
                </c:pt>
                <c:pt idx="2809">
                  <c:v>41892</c:v>
                </c:pt>
                <c:pt idx="2810">
                  <c:v>41893</c:v>
                </c:pt>
                <c:pt idx="2811">
                  <c:v>41894</c:v>
                </c:pt>
                <c:pt idx="2812">
                  <c:v>41895</c:v>
                </c:pt>
                <c:pt idx="2813">
                  <c:v>41896</c:v>
                </c:pt>
                <c:pt idx="2814">
                  <c:v>41897</c:v>
                </c:pt>
                <c:pt idx="2815">
                  <c:v>41898</c:v>
                </c:pt>
                <c:pt idx="2816">
                  <c:v>41899</c:v>
                </c:pt>
                <c:pt idx="2817">
                  <c:v>41900</c:v>
                </c:pt>
                <c:pt idx="2818">
                  <c:v>41901</c:v>
                </c:pt>
                <c:pt idx="2819">
                  <c:v>41902</c:v>
                </c:pt>
                <c:pt idx="2820">
                  <c:v>41903</c:v>
                </c:pt>
                <c:pt idx="2821">
                  <c:v>41904</c:v>
                </c:pt>
                <c:pt idx="2822">
                  <c:v>41905</c:v>
                </c:pt>
                <c:pt idx="2823">
                  <c:v>41906</c:v>
                </c:pt>
                <c:pt idx="2824">
                  <c:v>41907</c:v>
                </c:pt>
                <c:pt idx="2825">
                  <c:v>41908</c:v>
                </c:pt>
                <c:pt idx="2826">
                  <c:v>41909</c:v>
                </c:pt>
                <c:pt idx="2827">
                  <c:v>41910</c:v>
                </c:pt>
                <c:pt idx="2828">
                  <c:v>41911</c:v>
                </c:pt>
                <c:pt idx="2829">
                  <c:v>41912</c:v>
                </c:pt>
                <c:pt idx="2830">
                  <c:v>41913</c:v>
                </c:pt>
                <c:pt idx="2831">
                  <c:v>41914</c:v>
                </c:pt>
                <c:pt idx="2832">
                  <c:v>41915</c:v>
                </c:pt>
                <c:pt idx="2833">
                  <c:v>41916</c:v>
                </c:pt>
                <c:pt idx="2834">
                  <c:v>41917</c:v>
                </c:pt>
                <c:pt idx="2835">
                  <c:v>41918</c:v>
                </c:pt>
                <c:pt idx="2836">
                  <c:v>41919</c:v>
                </c:pt>
                <c:pt idx="2837">
                  <c:v>41920</c:v>
                </c:pt>
                <c:pt idx="2838">
                  <c:v>41921</c:v>
                </c:pt>
                <c:pt idx="2839">
                  <c:v>41922</c:v>
                </c:pt>
                <c:pt idx="2840">
                  <c:v>41923</c:v>
                </c:pt>
                <c:pt idx="2841">
                  <c:v>41924</c:v>
                </c:pt>
                <c:pt idx="2842">
                  <c:v>41925</c:v>
                </c:pt>
                <c:pt idx="2843">
                  <c:v>41926</c:v>
                </c:pt>
                <c:pt idx="2844">
                  <c:v>41927</c:v>
                </c:pt>
                <c:pt idx="2845">
                  <c:v>41928</c:v>
                </c:pt>
                <c:pt idx="2846">
                  <c:v>41929</c:v>
                </c:pt>
                <c:pt idx="2847">
                  <c:v>41930</c:v>
                </c:pt>
                <c:pt idx="2848">
                  <c:v>41931</c:v>
                </c:pt>
                <c:pt idx="2849">
                  <c:v>41932</c:v>
                </c:pt>
                <c:pt idx="2850">
                  <c:v>41933</c:v>
                </c:pt>
                <c:pt idx="2851">
                  <c:v>41934</c:v>
                </c:pt>
                <c:pt idx="2852">
                  <c:v>41935</c:v>
                </c:pt>
                <c:pt idx="2853">
                  <c:v>41936</c:v>
                </c:pt>
                <c:pt idx="2854">
                  <c:v>41937</c:v>
                </c:pt>
                <c:pt idx="2855">
                  <c:v>41938</c:v>
                </c:pt>
                <c:pt idx="2856">
                  <c:v>41939</c:v>
                </c:pt>
                <c:pt idx="2857">
                  <c:v>41940</c:v>
                </c:pt>
                <c:pt idx="2858">
                  <c:v>41941</c:v>
                </c:pt>
                <c:pt idx="2859">
                  <c:v>41942</c:v>
                </c:pt>
                <c:pt idx="2860">
                  <c:v>41943</c:v>
                </c:pt>
                <c:pt idx="2861">
                  <c:v>41944</c:v>
                </c:pt>
                <c:pt idx="2862">
                  <c:v>41945</c:v>
                </c:pt>
                <c:pt idx="2863">
                  <c:v>41946</c:v>
                </c:pt>
                <c:pt idx="2864">
                  <c:v>41947</c:v>
                </c:pt>
                <c:pt idx="2865">
                  <c:v>41948</c:v>
                </c:pt>
                <c:pt idx="2866">
                  <c:v>41949</c:v>
                </c:pt>
                <c:pt idx="2867">
                  <c:v>41950</c:v>
                </c:pt>
                <c:pt idx="2868">
                  <c:v>41951</c:v>
                </c:pt>
                <c:pt idx="2869">
                  <c:v>41952</c:v>
                </c:pt>
                <c:pt idx="2870">
                  <c:v>41953</c:v>
                </c:pt>
                <c:pt idx="2871">
                  <c:v>41954</c:v>
                </c:pt>
                <c:pt idx="2872">
                  <c:v>41955</c:v>
                </c:pt>
                <c:pt idx="2873">
                  <c:v>41956</c:v>
                </c:pt>
                <c:pt idx="2874">
                  <c:v>41957</c:v>
                </c:pt>
                <c:pt idx="2875">
                  <c:v>41958</c:v>
                </c:pt>
                <c:pt idx="2876">
                  <c:v>41959</c:v>
                </c:pt>
                <c:pt idx="2877">
                  <c:v>41960</c:v>
                </c:pt>
                <c:pt idx="2878">
                  <c:v>41961</c:v>
                </c:pt>
                <c:pt idx="2879">
                  <c:v>41962</c:v>
                </c:pt>
                <c:pt idx="2880">
                  <c:v>41963</c:v>
                </c:pt>
                <c:pt idx="2881">
                  <c:v>41964</c:v>
                </c:pt>
                <c:pt idx="2882">
                  <c:v>41965</c:v>
                </c:pt>
                <c:pt idx="2883">
                  <c:v>41966</c:v>
                </c:pt>
                <c:pt idx="2884">
                  <c:v>41967</c:v>
                </c:pt>
                <c:pt idx="2885">
                  <c:v>41968</c:v>
                </c:pt>
                <c:pt idx="2886">
                  <c:v>41969</c:v>
                </c:pt>
                <c:pt idx="2887">
                  <c:v>41970</c:v>
                </c:pt>
                <c:pt idx="2888">
                  <c:v>41971</c:v>
                </c:pt>
                <c:pt idx="2889">
                  <c:v>41972</c:v>
                </c:pt>
                <c:pt idx="2890">
                  <c:v>41973</c:v>
                </c:pt>
                <c:pt idx="2891">
                  <c:v>41974</c:v>
                </c:pt>
                <c:pt idx="2892">
                  <c:v>41975</c:v>
                </c:pt>
                <c:pt idx="2893">
                  <c:v>41976</c:v>
                </c:pt>
                <c:pt idx="2894">
                  <c:v>41977</c:v>
                </c:pt>
                <c:pt idx="2895">
                  <c:v>41978</c:v>
                </c:pt>
                <c:pt idx="2896">
                  <c:v>41979</c:v>
                </c:pt>
                <c:pt idx="2897">
                  <c:v>41980</c:v>
                </c:pt>
                <c:pt idx="2898">
                  <c:v>41981</c:v>
                </c:pt>
                <c:pt idx="2899">
                  <c:v>41982</c:v>
                </c:pt>
                <c:pt idx="2900">
                  <c:v>41983</c:v>
                </c:pt>
                <c:pt idx="2901">
                  <c:v>41984</c:v>
                </c:pt>
                <c:pt idx="2902">
                  <c:v>41985</c:v>
                </c:pt>
                <c:pt idx="2903">
                  <c:v>41986</c:v>
                </c:pt>
                <c:pt idx="2904">
                  <c:v>41987</c:v>
                </c:pt>
                <c:pt idx="2905">
                  <c:v>41988</c:v>
                </c:pt>
                <c:pt idx="2906">
                  <c:v>41989</c:v>
                </c:pt>
                <c:pt idx="2907">
                  <c:v>41990</c:v>
                </c:pt>
                <c:pt idx="2908">
                  <c:v>41991</c:v>
                </c:pt>
                <c:pt idx="2909">
                  <c:v>41992</c:v>
                </c:pt>
                <c:pt idx="2910">
                  <c:v>41993</c:v>
                </c:pt>
                <c:pt idx="2911">
                  <c:v>41994</c:v>
                </c:pt>
                <c:pt idx="2912">
                  <c:v>41995</c:v>
                </c:pt>
                <c:pt idx="2913">
                  <c:v>41996</c:v>
                </c:pt>
                <c:pt idx="2914">
                  <c:v>41997</c:v>
                </c:pt>
                <c:pt idx="2915">
                  <c:v>41998</c:v>
                </c:pt>
                <c:pt idx="2916">
                  <c:v>41999</c:v>
                </c:pt>
                <c:pt idx="2917">
                  <c:v>42000</c:v>
                </c:pt>
                <c:pt idx="2918">
                  <c:v>42001</c:v>
                </c:pt>
                <c:pt idx="2919">
                  <c:v>42002</c:v>
                </c:pt>
                <c:pt idx="2920">
                  <c:v>42003</c:v>
                </c:pt>
                <c:pt idx="2921">
                  <c:v>42004</c:v>
                </c:pt>
              </c:numCache>
            </c:numRef>
          </c:xVal>
          <c:yVal>
            <c:numRef>
              <c:f>smsim210526!$P$1:$P$2923</c:f>
              <c:numCache>
                <c:formatCode>General</c:formatCode>
                <c:ptCount val="2923"/>
                <c:pt idx="0">
                  <c:v>0</c:v>
                </c:pt>
                <c:pt idx="1">
                  <c:v>42.954659800782153</c:v>
                </c:pt>
                <c:pt idx="2">
                  <c:v>43.326852272842842</c:v>
                </c:pt>
                <c:pt idx="3">
                  <c:v>43.839627416570679</c:v>
                </c:pt>
                <c:pt idx="4">
                  <c:v>44.508219328301159</c:v>
                </c:pt>
                <c:pt idx="5">
                  <c:v>45.530142421309463</c:v>
                </c:pt>
                <c:pt idx="6">
                  <c:v>45.762920922044607</c:v>
                </c:pt>
                <c:pt idx="7">
                  <c:v>46.28809248693711</c:v>
                </c:pt>
                <c:pt idx="8">
                  <c:v>46.362658075745387</c:v>
                </c:pt>
                <c:pt idx="9">
                  <c:v>47.288023664871169</c:v>
                </c:pt>
                <c:pt idx="10">
                  <c:v>48.324683465577586</c:v>
                </c:pt>
                <c:pt idx="11">
                  <c:v>49.143500169959779</c:v>
                </c:pt>
                <c:pt idx="12">
                  <c:v>50.812149527574995</c:v>
                </c:pt>
                <c:pt idx="13">
                  <c:v>50.656921541128838</c:v>
                </c:pt>
                <c:pt idx="14">
                  <c:v>50.685289418285407</c:v>
                </c:pt>
                <c:pt idx="15">
                  <c:v>50.746344766003197</c:v>
                </c:pt>
                <c:pt idx="16">
                  <c:v>50.772844284406737</c:v>
                </c:pt>
                <c:pt idx="17">
                  <c:v>50.878649360248367</c:v>
                </c:pt>
                <c:pt idx="18">
                  <c:v>51.153977129074327</c:v>
                </c:pt>
                <c:pt idx="19">
                  <c:v>55.757116710463578</c:v>
                </c:pt>
                <c:pt idx="20">
                  <c:v>55.790740644435054</c:v>
                </c:pt>
                <c:pt idx="21">
                  <c:v>55.809103700956129</c:v>
                </c:pt>
                <c:pt idx="22">
                  <c:v>55.941127062564227</c:v>
                </c:pt>
                <c:pt idx="23">
                  <c:v>56.032952264048205</c:v>
                </c:pt>
                <c:pt idx="24">
                  <c:v>56.032952264048205</c:v>
                </c:pt>
                <c:pt idx="25">
                  <c:v>56.032952264048205</c:v>
                </c:pt>
                <c:pt idx="26">
                  <c:v>56.032952264048205</c:v>
                </c:pt>
                <c:pt idx="27">
                  <c:v>56.032952264048205</c:v>
                </c:pt>
                <c:pt idx="28">
                  <c:v>56.281542000118144</c:v>
                </c:pt>
                <c:pt idx="29">
                  <c:v>56.995534672694262</c:v>
                </c:pt>
                <c:pt idx="30">
                  <c:v>57.055847965745045</c:v>
                </c:pt>
                <c:pt idx="31">
                  <c:v>57.070473296689009</c:v>
                </c:pt>
                <c:pt idx="32">
                  <c:v>57.244230644530923</c:v>
                </c:pt>
                <c:pt idx="33">
                  <c:v>57.14572858085269</c:v>
                </c:pt>
                <c:pt idx="34">
                  <c:v>57.513115991837196</c:v>
                </c:pt>
                <c:pt idx="35">
                  <c:v>57.590289882356807</c:v>
                </c:pt>
                <c:pt idx="36">
                  <c:v>57.664192163643406</c:v>
                </c:pt>
                <c:pt idx="37">
                  <c:v>57.901952229535105</c:v>
                </c:pt>
                <c:pt idx="38">
                  <c:v>57.76636040284297</c:v>
                </c:pt>
                <c:pt idx="39">
                  <c:v>57.857944386841254</c:v>
                </c:pt>
                <c:pt idx="40">
                  <c:v>57.907373491605505</c:v>
                </c:pt>
                <c:pt idx="41">
                  <c:v>57.750858938717663</c:v>
                </c:pt>
                <c:pt idx="42">
                  <c:v>57.98370632543898</c:v>
                </c:pt>
                <c:pt idx="43">
                  <c:v>58.862428922378477</c:v>
                </c:pt>
                <c:pt idx="44">
                  <c:v>60.121129840186079</c:v>
                </c:pt>
                <c:pt idx="45">
                  <c:v>60.482037650180764</c:v>
                </c:pt>
                <c:pt idx="46">
                  <c:v>61.126221079228294</c:v>
                </c:pt>
                <c:pt idx="47">
                  <c:v>61.004982235102446</c:v>
                </c:pt>
                <c:pt idx="48">
                  <c:v>60.867821639426218</c:v>
                </c:pt>
                <c:pt idx="49">
                  <c:v>60.468472725253825</c:v>
                </c:pt>
                <c:pt idx="50">
                  <c:v>60.365723377145734</c:v>
                </c:pt>
                <c:pt idx="51">
                  <c:v>60.158672700210488</c:v>
                </c:pt>
                <c:pt idx="52">
                  <c:v>59.905440710148518</c:v>
                </c:pt>
                <c:pt idx="53">
                  <c:v>59.633339790861257</c:v>
                </c:pt>
                <c:pt idx="54">
                  <c:v>59.309944448621785</c:v>
                </c:pt>
                <c:pt idx="55">
                  <c:v>59.226384506845314</c:v>
                </c:pt>
                <c:pt idx="56">
                  <c:v>59.151163586838067</c:v>
                </c:pt>
                <c:pt idx="57">
                  <c:v>59.645931583831214</c:v>
                </c:pt>
                <c:pt idx="58">
                  <c:v>60.9415758676218</c:v>
                </c:pt>
                <c:pt idx="59">
                  <c:v>62.288465081895026</c:v>
                </c:pt>
                <c:pt idx="60">
                  <c:v>62.267336508922163</c:v>
                </c:pt>
                <c:pt idx="61">
                  <c:v>62.370249699716538</c:v>
                </c:pt>
                <c:pt idx="62">
                  <c:v>62.15329459440354</c:v>
                </c:pt>
                <c:pt idx="63">
                  <c:v>61.69133623422816</c:v>
                </c:pt>
                <c:pt idx="64">
                  <c:v>60.943893573663736</c:v>
                </c:pt>
                <c:pt idx="65">
                  <c:v>59.940702508645792</c:v>
                </c:pt>
                <c:pt idx="66">
                  <c:v>58.870431390509971</c:v>
                </c:pt>
                <c:pt idx="67">
                  <c:v>58.730304615271642</c:v>
                </c:pt>
                <c:pt idx="68">
                  <c:v>58.122233840031051</c:v>
                </c:pt>
                <c:pt idx="69">
                  <c:v>57.876711435459455</c:v>
                </c:pt>
                <c:pt idx="70">
                  <c:v>57.429627031496615</c:v>
                </c:pt>
                <c:pt idx="71">
                  <c:v>56.628638414904273</c:v>
                </c:pt>
                <c:pt idx="72">
                  <c:v>55.724503326485184</c:v>
                </c:pt>
                <c:pt idx="73">
                  <c:v>54.905463305211413</c:v>
                </c:pt>
                <c:pt idx="74">
                  <c:v>54.103043414239465</c:v>
                </c:pt>
                <c:pt idx="75">
                  <c:v>53.325221316114209</c:v>
                </c:pt>
                <c:pt idx="76">
                  <c:v>52.615020365240269</c:v>
                </c:pt>
                <c:pt idx="77">
                  <c:v>52.15270130798239</c:v>
                </c:pt>
                <c:pt idx="78">
                  <c:v>53.236647896095604</c:v>
                </c:pt>
                <c:pt idx="79">
                  <c:v>53.585184227266922</c:v>
                </c:pt>
                <c:pt idx="80">
                  <c:v>53.747165228541355</c:v>
                </c:pt>
                <c:pt idx="81">
                  <c:v>53.755860581574531</c:v>
                </c:pt>
                <c:pt idx="82">
                  <c:v>53.831527328684089</c:v>
                </c:pt>
                <c:pt idx="83">
                  <c:v>54.059173491534978</c:v>
                </c:pt>
                <c:pt idx="84">
                  <c:v>53.95296645186172</c:v>
                </c:pt>
                <c:pt idx="85">
                  <c:v>54.238002190675708</c:v>
                </c:pt>
                <c:pt idx="86">
                  <c:v>53.470924632255887</c:v>
                </c:pt>
                <c:pt idx="87">
                  <c:v>52.712460817690541</c:v>
                </c:pt>
                <c:pt idx="88">
                  <c:v>51.961602715634498</c:v>
                </c:pt>
                <c:pt idx="89">
                  <c:v>51.121212786721387</c:v>
                </c:pt>
                <c:pt idx="90">
                  <c:v>50.202844707749634</c:v>
                </c:pt>
                <c:pt idx="91">
                  <c:v>48.918639638797629</c:v>
                </c:pt>
                <c:pt idx="92">
                  <c:v>47.631755462849426</c:v>
                </c:pt>
                <c:pt idx="93">
                  <c:v>47.120328250689802</c:v>
                </c:pt>
                <c:pt idx="94">
                  <c:v>46.204538590406862</c:v>
                </c:pt>
                <c:pt idx="95">
                  <c:v>45.278183912867718</c:v>
                </c:pt>
                <c:pt idx="96">
                  <c:v>44.114699588130506</c:v>
                </c:pt>
                <c:pt idx="97">
                  <c:v>42.827703612427534</c:v>
                </c:pt>
                <c:pt idx="98">
                  <c:v>41.90750617495646</c:v>
                </c:pt>
                <c:pt idx="99">
                  <c:v>40.680822048325425</c:v>
                </c:pt>
                <c:pt idx="100">
                  <c:v>39.265005142498673</c:v>
                </c:pt>
                <c:pt idx="101">
                  <c:v>37.865590171085302</c:v>
                </c:pt>
                <c:pt idx="102">
                  <c:v>36.133462808718257</c:v>
                </c:pt>
                <c:pt idx="103">
                  <c:v>34.208851719767253</c:v>
                </c:pt>
                <c:pt idx="104">
                  <c:v>32.294212708997414</c:v>
                </c:pt>
                <c:pt idx="105">
                  <c:v>30.503227467673117</c:v>
                </c:pt>
                <c:pt idx="106">
                  <c:v>28.80930378731146</c:v>
                </c:pt>
                <c:pt idx="107">
                  <c:v>27.141972315432724</c:v>
                </c:pt>
                <c:pt idx="108">
                  <c:v>26.462458860407263</c:v>
                </c:pt>
                <c:pt idx="109">
                  <c:v>25.186854113414512</c:v>
                </c:pt>
                <c:pt idx="110">
                  <c:v>23.782120700304553</c:v>
                </c:pt>
                <c:pt idx="111">
                  <c:v>22.335504558834</c:v>
                </c:pt>
                <c:pt idx="112">
                  <c:v>20.770988075570671</c:v>
                </c:pt>
                <c:pt idx="113">
                  <c:v>19.327456352951735</c:v>
                </c:pt>
                <c:pt idx="114">
                  <c:v>20.570265596552854</c:v>
                </c:pt>
                <c:pt idx="115">
                  <c:v>19.049180803527261</c:v>
                </c:pt>
                <c:pt idx="116">
                  <c:v>17.52584376061295</c:v>
                </c:pt>
                <c:pt idx="117">
                  <c:v>16.056210899977597</c:v>
                </c:pt>
                <c:pt idx="118">
                  <c:v>14.761817048711741</c:v>
                </c:pt>
                <c:pt idx="119">
                  <c:v>13.60002416824598</c:v>
                </c:pt>
                <c:pt idx="120">
                  <c:v>12.654406983250698</c:v>
                </c:pt>
                <c:pt idx="121">
                  <c:v>11.687534738451138</c:v>
                </c:pt>
                <c:pt idx="122">
                  <c:v>10.691300608297901</c:v>
                </c:pt>
                <c:pt idx="123">
                  <c:v>12.916977296955926</c:v>
                </c:pt>
                <c:pt idx="124">
                  <c:v>12.080889737314052</c:v>
                </c:pt>
                <c:pt idx="125">
                  <c:v>12.032104419732018</c:v>
                </c:pt>
                <c:pt idx="126">
                  <c:v>12.337997902565419</c:v>
                </c:pt>
                <c:pt idx="127">
                  <c:v>11.53439182356894</c:v>
                </c:pt>
                <c:pt idx="128">
                  <c:v>20.726904771925675</c:v>
                </c:pt>
                <c:pt idx="129">
                  <c:v>30.400238682471418</c:v>
                </c:pt>
                <c:pt idx="130">
                  <c:v>28.87673383292767</c:v>
                </c:pt>
                <c:pt idx="131">
                  <c:v>28.235939528206693</c:v>
                </c:pt>
                <c:pt idx="132">
                  <c:v>26.443700678076318</c:v>
                </c:pt>
                <c:pt idx="133">
                  <c:v>23.993893471587821</c:v>
                </c:pt>
                <c:pt idx="134">
                  <c:v>21.349298337961972</c:v>
                </c:pt>
                <c:pt idx="135">
                  <c:v>23.204114235609364</c:v>
                </c:pt>
                <c:pt idx="136">
                  <c:v>21.823705409389444</c:v>
                </c:pt>
                <c:pt idx="137">
                  <c:v>22.526314058788127</c:v>
                </c:pt>
                <c:pt idx="138">
                  <c:v>21.301827102607305</c:v>
                </c:pt>
                <c:pt idx="139">
                  <c:v>19.512422457130636</c:v>
                </c:pt>
                <c:pt idx="140">
                  <c:v>17.456234448885724</c:v>
                </c:pt>
                <c:pt idx="141">
                  <c:v>15.430151976331938</c:v>
                </c:pt>
                <c:pt idx="142">
                  <c:v>14.251126501033639</c:v>
                </c:pt>
                <c:pt idx="143">
                  <c:v>13.633345659568809</c:v>
                </c:pt>
                <c:pt idx="144">
                  <c:v>12.241178295042284</c:v>
                </c:pt>
                <c:pt idx="145">
                  <c:v>11.543549217023202</c:v>
                </c:pt>
                <c:pt idx="146">
                  <c:v>11.183229984358663</c:v>
                </c:pt>
                <c:pt idx="147">
                  <c:v>9.9032741688484247</c:v>
                </c:pt>
                <c:pt idx="148">
                  <c:v>9.794394750900878</c:v>
                </c:pt>
                <c:pt idx="149">
                  <c:v>11.85487479406954</c:v>
                </c:pt>
                <c:pt idx="150">
                  <c:v>11.760126499764127</c:v>
                </c:pt>
                <c:pt idx="151">
                  <c:v>10.767271902788591</c:v>
                </c:pt>
                <c:pt idx="152">
                  <c:v>12.562735372890241</c:v>
                </c:pt>
                <c:pt idx="153">
                  <c:v>11.585690462139546</c:v>
                </c:pt>
                <c:pt idx="154">
                  <c:v>10.344099856120728</c:v>
                </c:pt>
                <c:pt idx="155">
                  <c:v>10.216761168988766</c:v>
                </c:pt>
                <c:pt idx="156">
                  <c:v>9.212866360445819</c:v>
                </c:pt>
                <c:pt idx="157">
                  <c:v>8.1981218710497288</c:v>
                </c:pt>
                <c:pt idx="158">
                  <c:v>7.215215674748106</c:v>
                </c:pt>
                <c:pt idx="159">
                  <c:v>6.3051165158467359</c:v>
                </c:pt>
                <c:pt idx="160">
                  <c:v>7.1426522385098394</c:v>
                </c:pt>
                <c:pt idx="161">
                  <c:v>6.9994442040351688</c:v>
                </c:pt>
                <c:pt idx="162">
                  <c:v>10.068736450329078</c:v>
                </c:pt>
                <c:pt idx="163">
                  <c:v>10.488905109933322</c:v>
                </c:pt>
                <c:pt idx="164">
                  <c:v>14.136297848653573</c:v>
                </c:pt>
                <c:pt idx="165">
                  <c:v>12.75728916173162</c:v>
                </c:pt>
                <c:pt idx="166">
                  <c:v>12.971010773825158</c:v>
                </c:pt>
                <c:pt idx="167">
                  <c:v>12.734590667409389</c:v>
                </c:pt>
                <c:pt idx="168">
                  <c:v>11.174549797688407</c:v>
                </c:pt>
                <c:pt idx="169">
                  <c:v>10.191977772473143</c:v>
                </c:pt>
                <c:pt idx="170">
                  <c:v>8.857613707729957</c:v>
                </c:pt>
                <c:pt idx="171">
                  <c:v>10.143967150949477</c:v>
                </c:pt>
                <c:pt idx="172">
                  <c:v>14.400658752823363</c:v>
                </c:pt>
                <c:pt idx="173">
                  <c:v>16.780068976215066</c:v>
                </c:pt>
                <c:pt idx="174">
                  <c:v>15.323562607031912</c:v>
                </c:pt>
                <c:pt idx="175">
                  <c:v>13.5332599433219</c:v>
                </c:pt>
                <c:pt idx="176">
                  <c:v>14.226493532614613</c:v>
                </c:pt>
                <c:pt idx="177">
                  <c:v>14.726504298359597</c:v>
                </c:pt>
                <c:pt idx="178">
                  <c:v>14.151541595457852</c:v>
                </c:pt>
                <c:pt idx="179">
                  <c:v>12.849469798244517</c:v>
                </c:pt>
                <c:pt idx="180">
                  <c:v>12.246075515574326</c:v>
                </c:pt>
                <c:pt idx="181">
                  <c:v>11.209871546117606</c:v>
                </c:pt>
                <c:pt idx="182">
                  <c:v>9.8490414540311804</c:v>
                </c:pt>
                <c:pt idx="183">
                  <c:v>12.849319236201305</c:v>
                </c:pt>
                <c:pt idx="184">
                  <c:v>12.328434740349689</c:v>
                </c:pt>
                <c:pt idx="185">
                  <c:v>17.405678072324029</c:v>
                </c:pt>
                <c:pt idx="186">
                  <c:v>19.359363376345701</c:v>
                </c:pt>
                <c:pt idx="187">
                  <c:v>18.757052164262134</c:v>
                </c:pt>
                <c:pt idx="188">
                  <c:v>17.109662192426207</c:v>
                </c:pt>
                <c:pt idx="189">
                  <c:v>15.439709275269911</c:v>
                </c:pt>
                <c:pt idx="190">
                  <c:v>18.214384731601449</c:v>
                </c:pt>
                <c:pt idx="191">
                  <c:v>18.681029229071466</c:v>
                </c:pt>
                <c:pt idx="192">
                  <c:v>17.682830601596933</c:v>
                </c:pt>
                <c:pt idx="193">
                  <c:v>17.814306741874283</c:v>
                </c:pt>
                <c:pt idx="194">
                  <c:v>15.95157469795566</c:v>
                </c:pt>
                <c:pt idx="195">
                  <c:v>13.945141340862717</c:v>
                </c:pt>
                <c:pt idx="196">
                  <c:v>12.005083551289058</c:v>
                </c:pt>
                <c:pt idx="197">
                  <c:v>10.29392519278035</c:v>
                </c:pt>
                <c:pt idx="198">
                  <c:v>8.8432457443351939</c:v>
                </c:pt>
                <c:pt idx="199">
                  <c:v>7.6218200263240927</c:v>
                </c:pt>
                <c:pt idx="200">
                  <c:v>6.4982601970736749</c:v>
                </c:pt>
                <c:pt idx="201">
                  <c:v>5.7498502028959848</c:v>
                </c:pt>
                <c:pt idx="202">
                  <c:v>5.2338352222744593</c:v>
                </c:pt>
                <c:pt idx="203">
                  <c:v>4.6696953744221252</c:v>
                </c:pt>
                <c:pt idx="204">
                  <c:v>4.0765534462001867</c:v>
                </c:pt>
                <c:pt idx="205">
                  <c:v>7.9731728992038295</c:v>
                </c:pt>
                <c:pt idx="206">
                  <c:v>7.2701816375899497</c:v>
                </c:pt>
                <c:pt idx="207">
                  <c:v>6.4274280507504793</c:v>
                </c:pt>
                <c:pt idx="208">
                  <c:v>5.6953022672778824</c:v>
                </c:pt>
                <c:pt idx="209">
                  <c:v>5.740748440541271</c:v>
                </c:pt>
                <c:pt idx="210">
                  <c:v>6.6050787808434581</c:v>
                </c:pt>
                <c:pt idx="211">
                  <c:v>8.5869672450041232</c:v>
                </c:pt>
                <c:pt idx="212">
                  <c:v>7.8736583869817194</c:v>
                </c:pt>
                <c:pt idx="213">
                  <c:v>7.1902284781656043</c:v>
                </c:pt>
                <c:pt idx="214">
                  <c:v>9.7811756310487965</c:v>
                </c:pt>
                <c:pt idx="215">
                  <c:v>9.8967919389342516</c:v>
                </c:pt>
                <c:pt idx="216">
                  <c:v>9.2183677328397824</c:v>
                </c:pt>
                <c:pt idx="217">
                  <c:v>8.387275643565749</c:v>
                </c:pt>
                <c:pt idx="218">
                  <c:v>7.498004968832336</c:v>
                </c:pt>
                <c:pt idx="219">
                  <c:v>6.6768095667432528</c:v>
                </c:pt>
                <c:pt idx="220">
                  <c:v>6.0600789248164535</c:v>
                </c:pt>
                <c:pt idx="221">
                  <c:v>7.0780447222895901</c:v>
                </c:pt>
                <c:pt idx="222">
                  <c:v>6.5811555994939308</c:v>
                </c:pt>
                <c:pt idx="223">
                  <c:v>12.948514891004457</c:v>
                </c:pt>
                <c:pt idx="224">
                  <c:v>12.890072579693658</c:v>
                </c:pt>
                <c:pt idx="225">
                  <c:v>12.772057639073264</c:v>
                </c:pt>
                <c:pt idx="226">
                  <c:v>12.827953074983048</c:v>
                </c:pt>
                <c:pt idx="227">
                  <c:v>11.429023801901877</c:v>
                </c:pt>
                <c:pt idx="228">
                  <c:v>10.280281077000931</c:v>
                </c:pt>
                <c:pt idx="229">
                  <c:v>13.427356399089152</c:v>
                </c:pt>
                <c:pt idx="230">
                  <c:v>12.246844814456191</c:v>
                </c:pt>
                <c:pt idx="231">
                  <c:v>12.97444715253158</c:v>
                </c:pt>
                <c:pt idx="232">
                  <c:v>14.834310683796172</c:v>
                </c:pt>
                <c:pt idx="233">
                  <c:v>13.4276237615837</c:v>
                </c:pt>
                <c:pt idx="234">
                  <c:v>12.089687140378741</c:v>
                </c:pt>
                <c:pt idx="235">
                  <c:v>10.991834200142801</c:v>
                </c:pt>
                <c:pt idx="236">
                  <c:v>9.8995424051929941</c:v>
                </c:pt>
                <c:pt idx="237">
                  <c:v>8.8784966808170456</c:v>
                </c:pt>
                <c:pt idx="238">
                  <c:v>7.9436790810746585</c:v>
                </c:pt>
                <c:pt idx="239">
                  <c:v>7.1168779877927806</c:v>
                </c:pt>
                <c:pt idx="240">
                  <c:v>8.0821743289561905</c:v>
                </c:pt>
                <c:pt idx="241">
                  <c:v>14.603616704615945</c:v>
                </c:pt>
                <c:pt idx="242">
                  <c:v>18.555903494790986</c:v>
                </c:pt>
                <c:pt idx="243">
                  <c:v>17.157567593361854</c:v>
                </c:pt>
                <c:pt idx="244">
                  <c:v>17.497360574807608</c:v>
                </c:pt>
                <c:pt idx="245">
                  <c:v>16.360906780363187</c:v>
                </c:pt>
                <c:pt idx="246">
                  <c:v>16.573356357833134</c:v>
                </c:pt>
                <c:pt idx="247">
                  <c:v>20.020767246247974</c:v>
                </c:pt>
                <c:pt idx="248">
                  <c:v>25.794442646072863</c:v>
                </c:pt>
                <c:pt idx="249">
                  <c:v>40.383944058417633</c:v>
                </c:pt>
                <c:pt idx="250">
                  <c:v>42.646499568500396</c:v>
                </c:pt>
                <c:pt idx="251">
                  <c:v>42.502683807170058</c:v>
                </c:pt>
                <c:pt idx="252">
                  <c:v>42.489635623329349</c:v>
                </c:pt>
                <c:pt idx="253">
                  <c:v>42.736466110416501</c:v>
                </c:pt>
                <c:pt idx="254">
                  <c:v>45.774846396780688</c:v>
                </c:pt>
                <c:pt idx="255">
                  <c:v>45.554005420515161</c:v>
                </c:pt>
                <c:pt idx="256">
                  <c:v>44.254408803163884</c:v>
                </c:pt>
                <c:pt idx="257">
                  <c:v>43.675112563972277</c:v>
                </c:pt>
                <c:pt idx="258">
                  <c:v>42.318865563975343</c:v>
                </c:pt>
                <c:pt idx="259">
                  <c:v>40.791566951646921</c:v>
                </c:pt>
                <c:pt idx="260">
                  <c:v>39.899594060844706</c:v>
                </c:pt>
                <c:pt idx="261">
                  <c:v>40.382917486558242</c:v>
                </c:pt>
                <c:pt idx="262">
                  <c:v>39.628004611146125</c:v>
                </c:pt>
                <c:pt idx="263">
                  <c:v>38.557003414496748</c:v>
                </c:pt>
                <c:pt idx="264">
                  <c:v>37.29387351155831</c:v>
                </c:pt>
                <c:pt idx="265">
                  <c:v>35.853905422208484</c:v>
                </c:pt>
                <c:pt idx="266">
                  <c:v>34.345835375252229</c:v>
                </c:pt>
                <c:pt idx="267">
                  <c:v>32.795509620698311</c:v>
                </c:pt>
                <c:pt idx="268">
                  <c:v>32.376858579451138</c:v>
                </c:pt>
                <c:pt idx="269">
                  <c:v>31.471726786145993</c:v>
                </c:pt>
                <c:pt idx="270">
                  <c:v>30.631829861731219</c:v>
                </c:pt>
                <c:pt idx="271">
                  <c:v>29.631682985249039</c:v>
                </c:pt>
                <c:pt idx="272">
                  <c:v>28.402458148126318</c:v>
                </c:pt>
                <c:pt idx="273">
                  <c:v>27.106752789796307</c:v>
                </c:pt>
                <c:pt idx="274">
                  <c:v>25.994533669998408</c:v>
                </c:pt>
                <c:pt idx="275">
                  <c:v>24.832264199111094</c:v>
                </c:pt>
                <c:pt idx="276">
                  <c:v>23.64249979052234</c:v>
                </c:pt>
                <c:pt idx="277">
                  <c:v>22.454533228858928</c:v>
                </c:pt>
                <c:pt idx="278">
                  <c:v>23.331888560685748</c:v>
                </c:pt>
                <c:pt idx="279">
                  <c:v>22.324960242292519</c:v>
                </c:pt>
                <c:pt idx="280">
                  <c:v>21.427053305083035</c:v>
                </c:pt>
                <c:pt idx="281">
                  <c:v>20.682145850450009</c:v>
                </c:pt>
                <c:pt idx="282">
                  <c:v>19.956040906294376</c:v>
                </c:pt>
                <c:pt idx="283">
                  <c:v>19.266745721656832</c:v>
                </c:pt>
                <c:pt idx="284">
                  <c:v>18.583534652999937</c:v>
                </c:pt>
                <c:pt idx="285">
                  <c:v>18.42717167339104</c:v>
                </c:pt>
                <c:pt idx="286">
                  <c:v>17.938150646063157</c:v>
                </c:pt>
                <c:pt idx="287">
                  <c:v>17.41319622425555</c:v>
                </c:pt>
                <c:pt idx="288">
                  <c:v>16.797304823781079</c:v>
                </c:pt>
                <c:pt idx="289">
                  <c:v>16.154855778571466</c:v>
                </c:pt>
                <c:pt idx="290">
                  <c:v>15.544785981810067</c:v>
                </c:pt>
                <c:pt idx="291">
                  <c:v>18.139540499275963</c:v>
                </c:pt>
                <c:pt idx="292">
                  <c:v>22.349458539793449</c:v>
                </c:pt>
                <c:pt idx="293">
                  <c:v>23.976070084632362</c:v>
                </c:pt>
                <c:pt idx="294">
                  <c:v>24.250730144679896</c:v>
                </c:pt>
                <c:pt idx="295">
                  <c:v>24.357167724447681</c:v>
                </c:pt>
                <c:pt idx="296">
                  <c:v>24.832444277218258</c:v>
                </c:pt>
                <c:pt idx="297">
                  <c:v>24.669406150329344</c:v>
                </c:pt>
                <c:pt idx="298">
                  <c:v>25.127574021441298</c:v>
                </c:pt>
                <c:pt idx="299">
                  <c:v>25.468406090835927</c:v>
                </c:pt>
                <c:pt idx="300">
                  <c:v>26.27525360487628</c:v>
                </c:pt>
                <c:pt idx="301">
                  <c:v>25.731868133673849</c:v>
                </c:pt>
                <c:pt idx="302">
                  <c:v>25.112934481234014</c:v>
                </c:pt>
                <c:pt idx="303">
                  <c:v>25.223323654734145</c:v>
                </c:pt>
                <c:pt idx="304">
                  <c:v>24.87429361213383</c:v>
                </c:pt>
                <c:pt idx="305">
                  <c:v>24.690264084570337</c:v>
                </c:pt>
                <c:pt idx="306">
                  <c:v>24.439632519618868</c:v>
                </c:pt>
                <c:pt idx="307">
                  <c:v>23.98855225509919</c:v>
                </c:pt>
                <c:pt idx="308">
                  <c:v>24.58301393196497</c:v>
                </c:pt>
                <c:pt idx="309">
                  <c:v>24.408808020397025</c:v>
                </c:pt>
                <c:pt idx="310">
                  <c:v>27.040779114777358</c:v>
                </c:pt>
                <c:pt idx="311">
                  <c:v>31.062463868105706</c:v>
                </c:pt>
                <c:pt idx="312">
                  <c:v>33.800993526793178</c:v>
                </c:pt>
                <c:pt idx="313">
                  <c:v>35.650706243807143</c:v>
                </c:pt>
                <c:pt idx="314">
                  <c:v>39.685689288714535</c:v>
                </c:pt>
                <c:pt idx="315">
                  <c:v>46.445487139652052</c:v>
                </c:pt>
                <c:pt idx="316">
                  <c:v>47.603571170597462</c:v>
                </c:pt>
                <c:pt idx="317">
                  <c:v>47.968658099171655</c:v>
                </c:pt>
                <c:pt idx="318">
                  <c:v>48.100488357485112</c:v>
                </c:pt>
                <c:pt idx="319">
                  <c:v>48.100488357485112</c:v>
                </c:pt>
                <c:pt idx="320">
                  <c:v>48.100488357485112</c:v>
                </c:pt>
                <c:pt idx="321">
                  <c:v>48.100488357485112</c:v>
                </c:pt>
                <c:pt idx="322">
                  <c:v>48.100488357485112</c:v>
                </c:pt>
                <c:pt idx="323">
                  <c:v>48.031348615429536</c:v>
                </c:pt>
                <c:pt idx="324">
                  <c:v>47.939117099715133</c:v>
                </c:pt>
                <c:pt idx="325">
                  <c:v>47.821446577178243</c:v>
                </c:pt>
                <c:pt idx="326">
                  <c:v>48.085654888609625</c:v>
                </c:pt>
                <c:pt idx="327">
                  <c:v>48.810176633149851</c:v>
                </c:pt>
                <c:pt idx="328">
                  <c:v>48.756151733150986</c:v>
                </c:pt>
                <c:pt idx="329">
                  <c:v>49.301731625827756</c:v>
                </c:pt>
                <c:pt idx="330">
                  <c:v>50.426917985228428</c:v>
                </c:pt>
                <c:pt idx="331">
                  <c:v>50.571436121584568</c:v>
                </c:pt>
                <c:pt idx="332">
                  <c:v>50.571436121584568</c:v>
                </c:pt>
                <c:pt idx="333">
                  <c:v>50.571436121584568</c:v>
                </c:pt>
                <c:pt idx="334">
                  <c:v>50.670494236967293</c:v>
                </c:pt>
                <c:pt idx="335">
                  <c:v>50.965825666318445</c:v>
                </c:pt>
                <c:pt idx="336">
                  <c:v>51.506396400523606</c:v>
                </c:pt>
                <c:pt idx="337">
                  <c:v>52.944755999142338</c:v>
                </c:pt>
                <c:pt idx="338">
                  <c:v>54.704272771405876</c:v>
                </c:pt>
                <c:pt idx="339">
                  <c:v>55.067919699441099</c:v>
                </c:pt>
                <c:pt idx="340">
                  <c:v>55.288888278392967</c:v>
                </c:pt>
                <c:pt idx="341">
                  <c:v>56.034085188786008</c:v>
                </c:pt>
                <c:pt idx="342">
                  <c:v>56.318690064417645</c:v>
                </c:pt>
                <c:pt idx="343">
                  <c:v>56.483892617692199</c:v>
                </c:pt>
                <c:pt idx="344">
                  <c:v>56.621041374103051</c:v>
                </c:pt>
                <c:pt idx="345">
                  <c:v>57.125081732289459</c:v>
                </c:pt>
                <c:pt idx="346">
                  <c:v>57.530969384286671</c:v>
                </c:pt>
                <c:pt idx="347">
                  <c:v>57.566867307473615</c:v>
                </c:pt>
                <c:pt idx="348">
                  <c:v>57.566867307473615</c:v>
                </c:pt>
                <c:pt idx="349">
                  <c:v>57.566867307473615</c:v>
                </c:pt>
                <c:pt idx="350">
                  <c:v>57.566867307473615</c:v>
                </c:pt>
                <c:pt idx="351">
                  <c:v>57.566867307473615</c:v>
                </c:pt>
                <c:pt idx="352">
                  <c:v>57.566867307473615</c:v>
                </c:pt>
                <c:pt idx="353">
                  <c:v>57.566867307473615</c:v>
                </c:pt>
                <c:pt idx="354">
                  <c:v>57.566867307473615</c:v>
                </c:pt>
                <c:pt idx="355">
                  <c:v>57.566867307473615</c:v>
                </c:pt>
                <c:pt idx="356">
                  <c:v>57.566867307473615</c:v>
                </c:pt>
                <c:pt idx="357">
                  <c:v>57.566867307473615</c:v>
                </c:pt>
                <c:pt idx="358">
                  <c:v>57.566867307473615</c:v>
                </c:pt>
                <c:pt idx="359">
                  <c:v>57.566867307473615</c:v>
                </c:pt>
                <c:pt idx="360">
                  <c:v>57.566867307473615</c:v>
                </c:pt>
                <c:pt idx="361">
                  <c:v>57.566867307473615</c:v>
                </c:pt>
                <c:pt idx="362">
                  <c:v>57.566867307473615</c:v>
                </c:pt>
                <c:pt idx="363">
                  <c:v>57.566867307473615</c:v>
                </c:pt>
                <c:pt idx="364">
                  <c:v>57.566867307473615</c:v>
                </c:pt>
                <c:pt idx="365">
                  <c:v>57.669879491883471</c:v>
                </c:pt>
                <c:pt idx="366">
                  <c:v>57.669879491883471</c:v>
                </c:pt>
                <c:pt idx="367">
                  <c:v>57.669879491883471</c:v>
                </c:pt>
                <c:pt idx="368">
                  <c:v>57.669879491883471</c:v>
                </c:pt>
                <c:pt idx="369">
                  <c:v>57.669879491883471</c:v>
                </c:pt>
                <c:pt idx="370">
                  <c:v>57.671324895897413</c:v>
                </c:pt>
                <c:pt idx="371">
                  <c:v>57.862582704679575</c:v>
                </c:pt>
                <c:pt idx="372">
                  <c:v>58.600850202516966</c:v>
                </c:pt>
                <c:pt idx="373">
                  <c:v>58.600850202516966</c:v>
                </c:pt>
                <c:pt idx="374">
                  <c:v>58.604706666121395</c:v>
                </c:pt>
                <c:pt idx="375">
                  <c:v>58.610745890263601</c:v>
                </c:pt>
                <c:pt idx="376">
                  <c:v>58.610745890263601</c:v>
                </c:pt>
                <c:pt idx="377">
                  <c:v>58.705116026417706</c:v>
                </c:pt>
                <c:pt idx="378">
                  <c:v>58.772571479319978</c:v>
                </c:pt>
                <c:pt idx="379">
                  <c:v>58.737776492218856</c:v>
                </c:pt>
                <c:pt idx="380">
                  <c:v>58.729134024461914</c:v>
                </c:pt>
                <c:pt idx="381">
                  <c:v>58.971049710871625</c:v>
                </c:pt>
                <c:pt idx="382">
                  <c:v>59.219476042863313</c:v>
                </c:pt>
                <c:pt idx="383">
                  <c:v>59.496496915094603</c:v>
                </c:pt>
                <c:pt idx="384">
                  <c:v>60.187525641799766</c:v>
                </c:pt>
                <c:pt idx="385">
                  <c:v>60.155687143660224</c:v>
                </c:pt>
                <c:pt idx="386">
                  <c:v>60.155735844915107</c:v>
                </c:pt>
                <c:pt idx="387">
                  <c:v>61.032801520170992</c:v>
                </c:pt>
                <c:pt idx="388">
                  <c:v>61.036060251459517</c:v>
                </c:pt>
                <c:pt idx="389">
                  <c:v>61.036060251459517</c:v>
                </c:pt>
                <c:pt idx="390">
                  <c:v>61.065185684642479</c:v>
                </c:pt>
                <c:pt idx="391">
                  <c:v>61.065224704035849</c:v>
                </c:pt>
                <c:pt idx="392">
                  <c:v>62.886003871829217</c:v>
                </c:pt>
                <c:pt idx="393">
                  <c:v>62.927165449421558</c:v>
                </c:pt>
                <c:pt idx="394">
                  <c:v>62.913204539968028</c:v>
                </c:pt>
                <c:pt idx="395">
                  <c:v>62.917781330073666</c:v>
                </c:pt>
                <c:pt idx="396">
                  <c:v>62.978541491814063</c:v>
                </c:pt>
                <c:pt idx="397">
                  <c:v>62.720715595013232</c:v>
                </c:pt>
                <c:pt idx="398">
                  <c:v>62.611186645002071</c:v>
                </c:pt>
                <c:pt idx="399">
                  <c:v>62.612946103185216</c:v>
                </c:pt>
                <c:pt idx="400">
                  <c:v>62.844775471095538</c:v>
                </c:pt>
                <c:pt idx="401">
                  <c:v>62.729755427520878</c:v>
                </c:pt>
                <c:pt idx="402">
                  <c:v>63.101979788035642</c:v>
                </c:pt>
                <c:pt idx="403">
                  <c:v>63.376481412456982</c:v>
                </c:pt>
                <c:pt idx="404">
                  <c:v>63.376481412456982</c:v>
                </c:pt>
                <c:pt idx="405">
                  <c:v>63.376481412456982</c:v>
                </c:pt>
                <c:pt idx="406">
                  <c:v>63.376481412456982</c:v>
                </c:pt>
                <c:pt idx="407">
                  <c:v>63.376481412456982</c:v>
                </c:pt>
                <c:pt idx="408">
                  <c:v>63.376481412456982</c:v>
                </c:pt>
                <c:pt idx="409">
                  <c:v>63.376481412456982</c:v>
                </c:pt>
                <c:pt idx="410">
                  <c:v>63.376481412456982</c:v>
                </c:pt>
                <c:pt idx="411">
                  <c:v>63.376481412456982</c:v>
                </c:pt>
                <c:pt idx="412">
                  <c:v>63.376481412456982</c:v>
                </c:pt>
                <c:pt idx="413">
                  <c:v>63.376481412456982</c:v>
                </c:pt>
                <c:pt idx="414">
                  <c:v>63.376481412456982</c:v>
                </c:pt>
                <c:pt idx="415">
                  <c:v>63.217999358905274</c:v>
                </c:pt>
                <c:pt idx="416">
                  <c:v>62.989096559250903</c:v>
                </c:pt>
                <c:pt idx="417">
                  <c:v>62.911261637919701</c:v>
                </c:pt>
                <c:pt idx="418">
                  <c:v>63.098424239185412</c:v>
                </c:pt>
                <c:pt idx="419">
                  <c:v>63.46531871932018</c:v>
                </c:pt>
                <c:pt idx="420">
                  <c:v>63.621288338792183</c:v>
                </c:pt>
                <c:pt idx="421">
                  <c:v>63.134650923554858</c:v>
                </c:pt>
                <c:pt idx="422">
                  <c:v>62.656655976074468</c:v>
                </c:pt>
                <c:pt idx="423">
                  <c:v>62.46141619358869</c:v>
                </c:pt>
                <c:pt idx="424">
                  <c:v>62.004676585856679</c:v>
                </c:pt>
                <c:pt idx="425">
                  <c:v>62.394596519156359</c:v>
                </c:pt>
                <c:pt idx="426">
                  <c:v>63.452920821381532</c:v>
                </c:pt>
                <c:pt idx="427">
                  <c:v>62.934061975117473</c:v>
                </c:pt>
                <c:pt idx="428">
                  <c:v>62.208112388687212</c:v>
                </c:pt>
                <c:pt idx="429">
                  <c:v>62.007915127905335</c:v>
                </c:pt>
                <c:pt idx="430">
                  <c:v>62.017112817506458</c:v>
                </c:pt>
                <c:pt idx="431">
                  <c:v>62.017112817506458</c:v>
                </c:pt>
                <c:pt idx="432">
                  <c:v>61.643492288321504</c:v>
                </c:pt>
                <c:pt idx="433">
                  <c:v>61.723682245422289</c:v>
                </c:pt>
                <c:pt idx="434">
                  <c:v>61.392243107080581</c:v>
                </c:pt>
                <c:pt idx="435">
                  <c:v>60.643568916073008</c:v>
                </c:pt>
                <c:pt idx="436">
                  <c:v>60.184795849172716</c:v>
                </c:pt>
                <c:pt idx="437">
                  <c:v>60.760595196269989</c:v>
                </c:pt>
                <c:pt idx="438">
                  <c:v>60.959978686619742</c:v>
                </c:pt>
                <c:pt idx="439">
                  <c:v>62.81603345887536</c:v>
                </c:pt>
                <c:pt idx="440">
                  <c:v>62.141275539050859</c:v>
                </c:pt>
                <c:pt idx="441">
                  <c:v>61.859963444552264</c:v>
                </c:pt>
                <c:pt idx="442">
                  <c:v>61.661655988910788</c:v>
                </c:pt>
                <c:pt idx="443">
                  <c:v>61.310683721185825</c:v>
                </c:pt>
                <c:pt idx="444">
                  <c:v>60.998191000234016</c:v>
                </c:pt>
                <c:pt idx="445">
                  <c:v>61.124004410178046</c:v>
                </c:pt>
                <c:pt idx="446">
                  <c:v>60.904212426182958</c:v>
                </c:pt>
                <c:pt idx="447">
                  <c:v>60.477525762686419</c:v>
                </c:pt>
                <c:pt idx="448">
                  <c:v>60.640259604730232</c:v>
                </c:pt>
                <c:pt idx="449">
                  <c:v>60.663406170186953</c:v>
                </c:pt>
                <c:pt idx="450">
                  <c:v>60.663406170186953</c:v>
                </c:pt>
                <c:pt idx="451">
                  <c:v>60.809587772600658</c:v>
                </c:pt>
                <c:pt idx="452">
                  <c:v>60.549135561742794</c:v>
                </c:pt>
                <c:pt idx="453">
                  <c:v>60.539360792678302</c:v>
                </c:pt>
                <c:pt idx="454">
                  <c:v>60.570795414180232</c:v>
                </c:pt>
                <c:pt idx="455">
                  <c:v>59.865044112239872</c:v>
                </c:pt>
                <c:pt idx="456">
                  <c:v>58.798502432942897</c:v>
                </c:pt>
                <c:pt idx="457">
                  <c:v>57.611045481179509</c:v>
                </c:pt>
                <c:pt idx="458">
                  <c:v>58.061369445942567</c:v>
                </c:pt>
                <c:pt idx="459">
                  <c:v>57.744390162177702</c:v>
                </c:pt>
                <c:pt idx="460">
                  <c:v>57.05874943024984</c:v>
                </c:pt>
                <c:pt idx="461">
                  <c:v>56.223982721004923</c:v>
                </c:pt>
                <c:pt idx="462">
                  <c:v>55.564440438436776</c:v>
                </c:pt>
                <c:pt idx="463">
                  <c:v>55.762162963640215</c:v>
                </c:pt>
                <c:pt idx="464">
                  <c:v>55.065145827397892</c:v>
                </c:pt>
                <c:pt idx="465">
                  <c:v>53.754034656830683</c:v>
                </c:pt>
                <c:pt idx="466">
                  <c:v>52.200281802326153</c:v>
                </c:pt>
                <c:pt idx="467">
                  <c:v>50.560908237800831</c:v>
                </c:pt>
                <c:pt idx="468">
                  <c:v>49.755862655531651</c:v>
                </c:pt>
                <c:pt idx="469">
                  <c:v>48.682202238034037</c:v>
                </c:pt>
                <c:pt idx="470">
                  <c:v>48.798905971355744</c:v>
                </c:pt>
                <c:pt idx="471">
                  <c:v>48.429541927123992</c:v>
                </c:pt>
                <c:pt idx="472">
                  <c:v>47.728319016429531</c:v>
                </c:pt>
                <c:pt idx="473">
                  <c:v>46.677261976142333</c:v>
                </c:pt>
                <c:pt idx="474">
                  <c:v>45.272671770936313</c:v>
                </c:pt>
                <c:pt idx="475">
                  <c:v>44.284775026896433</c:v>
                </c:pt>
                <c:pt idx="476">
                  <c:v>42.796276157065286</c:v>
                </c:pt>
                <c:pt idx="477">
                  <c:v>41.652593651875421</c:v>
                </c:pt>
                <c:pt idx="478">
                  <c:v>43.160783261600784</c:v>
                </c:pt>
                <c:pt idx="479">
                  <c:v>42.855557784432392</c:v>
                </c:pt>
                <c:pt idx="480">
                  <c:v>41.820850121223778</c:v>
                </c:pt>
                <c:pt idx="481">
                  <c:v>42.281763295988036</c:v>
                </c:pt>
                <c:pt idx="482">
                  <c:v>41.366655997392968</c:v>
                </c:pt>
                <c:pt idx="483">
                  <c:v>40.0038053126436</c:v>
                </c:pt>
                <c:pt idx="484">
                  <c:v>38.37068162641431</c:v>
                </c:pt>
                <c:pt idx="485">
                  <c:v>38.540231648793778</c:v>
                </c:pt>
                <c:pt idx="486">
                  <c:v>37.086535428740461</c:v>
                </c:pt>
                <c:pt idx="487">
                  <c:v>35.887164564529122</c:v>
                </c:pt>
                <c:pt idx="488">
                  <c:v>34.477828138682625</c:v>
                </c:pt>
                <c:pt idx="489">
                  <c:v>33.078344268487633</c:v>
                </c:pt>
                <c:pt idx="490">
                  <c:v>31.52200516847514</c:v>
                </c:pt>
                <c:pt idx="491">
                  <c:v>30.397923690553583</c:v>
                </c:pt>
                <c:pt idx="492">
                  <c:v>29.328093882030917</c:v>
                </c:pt>
                <c:pt idx="493">
                  <c:v>27.547080718887717</c:v>
                </c:pt>
                <c:pt idx="494">
                  <c:v>25.677648462538823</c:v>
                </c:pt>
                <c:pt idx="495">
                  <c:v>23.647998150080376</c:v>
                </c:pt>
                <c:pt idx="496">
                  <c:v>21.529263939204167</c:v>
                </c:pt>
                <c:pt idx="497">
                  <c:v>19.51600512456309</c:v>
                </c:pt>
                <c:pt idx="498">
                  <c:v>17.692160744355071</c:v>
                </c:pt>
                <c:pt idx="499">
                  <c:v>16.004380806710479</c:v>
                </c:pt>
                <c:pt idx="500">
                  <c:v>14.476929880881331</c:v>
                </c:pt>
                <c:pt idx="501">
                  <c:v>13.102567530329612</c:v>
                </c:pt>
                <c:pt idx="502">
                  <c:v>11.774974286713471</c:v>
                </c:pt>
                <c:pt idx="503">
                  <c:v>10.653808658313988</c:v>
                </c:pt>
                <c:pt idx="504">
                  <c:v>10.911449881922819</c:v>
                </c:pt>
                <c:pt idx="505">
                  <c:v>11.513963392866309</c:v>
                </c:pt>
                <c:pt idx="506">
                  <c:v>13.259349851624586</c:v>
                </c:pt>
                <c:pt idx="507">
                  <c:v>12.360540033502859</c:v>
                </c:pt>
                <c:pt idx="508">
                  <c:v>11.423251500351951</c:v>
                </c:pt>
                <c:pt idx="509">
                  <c:v>10.794262565365244</c:v>
                </c:pt>
                <c:pt idx="510">
                  <c:v>9.7619791931729161</c:v>
                </c:pt>
                <c:pt idx="511">
                  <c:v>8.7563783903941648</c:v>
                </c:pt>
                <c:pt idx="512">
                  <c:v>7.7390257071356867</c:v>
                </c:pt>
                <c:pt idx="513">
                  <c:v>6.7578421802750972</c:v>
                </c:pt>
                <c:pt idx="514">
                  <c:v>5.8992661123624854</c:v>
                </c:pt>
                <c:pt idx="515">
                  <c:v>5.1007890871970885</c:v>
                </c:pt>
                <c:pt idx="516">
                  <c:v>5.2650633141721785</c:v>
                </c:pt>
                <c:pt idx="517">
                  <c:v>5.1040160911092878</c:v>
                </c:pt>
                <c:pt idx="518">
                  <c:v>10.082574693959781</c:v>
                </c:pt>
                <c:pt idx="519">
                  <c:v>8.9284881839842445</c:v>
                </c:pt>
                <c:pt idx="520">
                  <c:v>8.6512666131497813</c:v>
                </c:pt>
                <c:pt idx="521">
                  <c:v>8.9914004517463777</c:v>
                </c:pt>
                <c:pt idx="522">
                  <c:v>10.014975239032841</c:v>
                </c:pt>
                <c:pt idx="523">
                  <c:v>9.0523087970764546</c:v>
                </c:pt>
                <c:pt idx="524">
                  <c:v>9.6502458103482933</c:v>
                </c:pt>
                <c:pt idx="525">
                  <c:v>10.813571019499204</c:v>
                </c:pt>
                <c:pt idx="526">
                  <c:v>9.6612300727339449</c:v>
                </c:pt>
                <c:pt idx="527">
                  <c:v>9.8417018740553139</c:v>
                </c:pt>
                <c:pt idx="528">
                  <c:v>10.240000837654966</c:v>
                </c:pt>
                <c:pt idx="529">
                  <c:v>9.6276489646190679</c:v>
                </c:pt>
                <c:pt idx="530">
                  <c:v>10.619878107106038</c:v>
                </c:pt>
                <c:pt idx="531">
                  <c:v>9.7546738959200905</c:v>
                </c:pt>
                <c:pt idx="532">
                  <c:v>8.8867548361767064</c:v>
                </c:pt>
                <c:pt idx="533">
                  <c:v>8.0702360437009055</c:v>
                </c:pt>
                <c:pt idx="534">
                  <c:v>9.6603542640262621</c:v>
                </c:pt>
                <c:pt idx="535">
                  <c:v>8.7042513137224446</c:v>
                </c:pt>
                <c:pt idx="536">
                  <c:v>7.6709149856896035</c:v>
                </c:pt>
                <c:pt idx="537">
                  <c:v>6.7172546794327213</c:v>
                </c:pt>
                <c:pt idx="538">
                  <c:v>5.8238837042248246</c:v>
                </c:pt>
                <c:pt idx="539">
                  <c:v>4.9769651379038162</c:v>
                </c:pt>
                <c:pt idx="540">
                  <c:v>10.475220542051856</c:v>
                </c:pt>
                <c:pt idx="541">
                  <c:v>9.1717362518273511</c:v>
                </c:pt>
                <c:pt idx="542">
                  <c:v>9.5188244792491048</c:v>
                </c:pt>
                <c:pt idx="543">
                  <c:v>10.463374678151709</c:v>
                </c:pt>
                <c:pt idx="544">
                  <c:v>10.71502345305292</c:v>
                </c:pt>
                <c:pt idx="545">
                  <c:v>9.4361740718734879</c:v>
                </c:pt>
                <c:pt idx="546">
                  <c:v>8.1745284667806146</c:v>
                </c:pt>
                <c:pt idx="547">
                  <c:v>8.5133631441895368</c:v>
                </c:pt>
                <c:pt idx="548">
                  <c:v>8.5365680540711342</c:v>
                </c:pt>
                <c:pt idx="549">
                  <c:v>8.0668672107941113</c:v>
                </c:pt>
                <c:pt idx="550">
                  <c:v>11.087371092884325</c:v>
                </c:pt>
                <c:pt idx="551">
                  <c:v>10.363688017377344</c:v>
                </c:pt>
                <c:pt idx="552">
                  <c:v>9.2904979796935923</c:v>
                </c:pt>
                <c:pt idx="553">
                  <c:v>8.9584514120138294</c:v>
                </c:pt>
                <c:pt idx="554">
                  <c:v>9.8926178593271512</c:v>
                </c:pt>
                <c:pt idx="555">
                  <c:v>10.058380572770444</c:v>
                </c:pt>
                <c:pt idx="556">
                  <c:v>9.0781633843320719</c:v>
                </c:pt>
                <c:pt idx="557">
                  <c:v>8.0064882567238413</c:v>
                </c:pt>
                <c:pt idx="558">
                  <c:v>7.9522711766516423</c:v>
                </c:pt>
                <c:pt idx="559">
                  <c:v>8.3949709742684497</c:v>
                </c:pt>
                <c:pt idx="560">
                  <c:v>8.0433121854341856</c:v>
                </c:pt>
                <c:pt idx="561">
                  <c:v>8.6696183514319927</c:v>
                </c:pt>
                <c:pt idx="562">
                  <c:v>9.2851241061283751</c:v>
                </c:pt>
                <c:pt idx="563">
                  <c:v>8.2377188419809215</c:v>
                </c:pt>
                <c:pt idx="564">
                  <c:v>10.092927556241525</c:v>
                </c:pt>
                <c:pt idx="565">
                  <c:v>9.4442813856656045</c:v>
                </c:pt>
                <c:pt idx="566">
                  <c:v>8.8174459937207832</c:v>
                </c:pt>
                <c:pt idx="567">
                  <c:v>14.760618022391837</c:v>
                </c:pt>
                <c:pt idx="568">
                  <c:v>15.322090685002593</c:v>
                </c:pt>
                <c:pt idx="569">
                  <c:v>18.715389479317846</c:v>
                </c:pt>
                <c:pt idx="570">
                  <c:v>23.10888453963835</c:v>
                </c:pt>
                <c:pt idx="571">
                  <c:v>21.870571603418565</c:v>
                </c:pt>
                <c:pt idx="572">
                  <c:v>19.947235463151578</c:v>
                </c:pt>
                <c:pt idx="573">
                  <c:v>17.835103486086492</c:v>
                </c:pt>
                <c:pt idx="574">
                  <c:v>16.706686596762928</c:v>
                </c:pt>
                <c:pt idx="575">
                  <c:v>15.938370249543945</c:v>
                </c:pt>
                <c:pt idx="576">
                  <c:v>16.07910154795599</c:v>
                </c:pt>
                <c:pt idx="577">
                  <c:v>14.130143280998871</c:v>
                </c:pt>
                <c:pt idx="578">
                  <c:v>12.415280937978926</c:v>
                </c:pt>
                <c:pt idx="579">
                  <c:v>11.360450277609694</c:v>
                </c:pt>
                <c:pt idx="580">
                  <c:v>10.533549683878075</c:v>
                </c:pt>
                <c:pt idx="581">
                  <c:v>9.7663508606556313</c:v>
                </c:pt>
                <c:pt idx="582">
                  <c:v>9.2873524941604835</c:v>
                </c:pt>
                <c:pt idx="583">
                  <c:v>9.1170384509072608</c:v>
                </c:pt>
                <c:pt idx="584">
                  <c:v>8.1459764411588242</c:v>
                </c:pt>
                <c:pt idx="585">
                  <c:v>11.213294518817712</c:v>
                </c:pt>
                <c:pt idx="586">
                  <c:v>16.8897844429532</c:v>
                </c:pt>
                <c:pt idx="587">
                  <c:v>18.483783202231155</c:v>
                </c:pt>
                <c:pt idx="588">
                  <c:v>16.711777171293512</c:v>
                </c:pt>
                <c:pt idx="589">
                  <c:v>14.832623797248241</c:v>
                </c:pt>
                <c:pt idx="590">
                  <c:v>13.058647412151576</c:v>
                </c:pt>
                <c:pt idx="591">
                  <c:v>12.166015542852017</c:v>
                </c:pt>
                <c:pt idx="592">
                  <c:v>10.884815256234544</c:v>
                </c:pt>
                <c:pt idx="593">
                  <c:v>19.834293922493419</c:v>
                </c:pt>
                <c:pt idx="594">
                  <c:v>21.687823537999272</c:v>
                </c:pt>
                <c:pt idx="595">
                  <c:v>19.924742352077516</c:v>
                </c:pt>
                <c:pt idx="596">
                  <c:v>17.989368081131566</c:v>
                </c:pt>
                <c:pt idx="597">
                  <c:v>16.0009100258346</c:v>
                </c:pt>
                <c:pt idx="598">
                  <c:v>15.379267804483447</c:v>
                </c:pt>
                <c:pt idx="599">
                  <c:v>13.85809092810238</c:v>
                </c:pt>
                <c:pt idx="600">
                  <c:v>12.571696633307139</c:v>
                </c:pt>
                <c:pt idx="601">
                  <c:v>15.555056861698246</c:v>
                </c:pt>
                <c:pt idx="602">
                  <c:v>14.399329069317313</c:v>
                </c:pt>
                <c:pt idx="603">
                  <c:v>13.149049994280746</c:v>
                </c:pt>
                <c:pt idx="604">
                  <c:v>11.906284053566015</c:v>
                </c:pt>
                <c:pt idx="605">
                  <c:v>10.734204882808404</c:v>
                </c:pt>
                <c:pt idx="606">
                  <c:v>9.6662140086098933</c:v>
                </c:pt>
                <c:pt idx="607">
                  <c:v>8.8372777567621998</c:v>
                </c:pt>
                <c:pt idx="608">
                  <c:v>7.9663860579908272</c:v>
                </c:pt>
                <c:pt idx="609">
                  <c:v>7.1217437568375894</c:v>
                </c:pt>
                <c:pt idx="610">
                  <c:v>9.3724459839968759</c:v>
                </c:pt>
                <c:pt idx="611">
                  <c:v>8.6007449253749506</c:v>
                </c:pt>
                <c:pt idx="612">
                  <c:v>7.8331182817817444</c:v>
                </c:pt>
                <c:pt idx="613">
                  <c:v>7.175193296461309</c:v>
                </c:pt>
                <c:pt idx="614">
                  <c:v>6.5275048933933935</c:v>
                </c:pt>
                <c:pt idx="615">
                  <c:v>5.8911544951261803</c:v>
                </c:pt>
                <c:pt idx="616">
                  <c:v>8.0475509979508715</c:v>
                </c:pt>
                <c:pt idx="617">
                  <c:v>7.5896746958496886</c:v>
                </c:pt>
                <c:pt idx="618">
                  <c:v>7.0225158461478525</c:v>
                </c:pt>
                <c:pt idx="619">
                  <c:v>6.4842745536262472</c:v>
                </c:pt>
                <c:pt idx="620">
                  <c:v>9.6003063569731442</c:v>
                </c:pt>
                <c:pt idx="621">
                  <c:v>12.044141192617206</c:v>
                </c:pt>
                <c:pt idx="622">
                  <c:v>11.476961916457785</c:v>
                </c:pt>
                <c:pt idx="623">
                  <c:v>11.499463765131766</c:v>
                </c:pt>
                <c:pt idx="624">
                  <c:v>12.62713447231665</c:v>
                </c:pt>
                <c:pt idx="625">
                  <c:v>13.928409082244452</c:v>
                </c:pt>
                <c:pt idx="626">
                  <c:v>13.438131898577252</c:v>
                </c:pt>
                <c:pt idx="627">
                  <c:v>12.822871126293247</c:v>
                </c:pt>
                <c:pt idx="628">
                  <c:v>12.219922754017217</c:v>
                </c:pt>
                <c:pt idx="629">
                  <c:v>12.106362279445619</c:v>
                </c:pt>
                <c:pt idx="630">
                  <c:v>12.351276492272106</c:v>
                </c:pt>
                <c:pt idx="631">
                  <c:v>12.919093651361123</c:v>
                </c:pt>
                <c:pt idx="632">
                  <c:v>12.609336142058172</c:v>
                </c:pt>
                <c:pt idx="633">
                  <c:v>12.093087044338253</c:v>
                </c:pt>
                <c:pt idx="634">
                  <c:v>15.49103445282017</c:v>
                </c:pt>
                <c:pt idx="635">
                  <c:v>15.365011068071402</c:v>
                </c:pt>
                <c:pt idx="636">
                  <c:v>14.778790333974273</c:v>
                </c:pt>
                <c:pt idx="637">
                  <c:v>14.138699668269714</c:v>
                </c:pt>
                <c:pt idx="638">
                  <c:v>13.454313512093671</c:v>
                </c:pt>
                <c:pt idx="639">
                  <c:v>12.958641368553652</c:v>
                </c:pt>
                <c:pt idx="640">
                  <c:v>13.344542689665804</c:v>
                </c:pt>
                <c:pt idx="641">
                  <c:v>14.04147056349621</c:v>
                </c:pt>
                <c:pt idx="642">
                  <c:v>18.929384001166532</c:v>
                </c:pt>
                <c:pt idx="643">
                  <c:v>19.491872575137084</c:v>
                </c:pt>
                <c:pt idx="644">
                  <c:v>18.962890926027125</c:v>
                </c:pt>
                <c:pt idx="645">
                  <c:v>20.020338956491827</c:v>
                </c:pt>
                <c:pt idx="646">
                  <c:v>19.83181542052407</c:v>
                </c:pt>
                <c:pt idx="647">
                  <c:v>18.897041412124587</c:v>
                </c:pt>
                <c:pt idx="648">
                  <c:v>18.070225641530715</c:v>
                </c:pt>
                <c:pt idx="649">
                  <c:v>17.272383299965632</c:v>
                </c:pt>
                <c:pt idx="650">
                  <c:v>16.512465399467558</c:v>
                </c:pt>
                <c:pt idx="651">
                  <c:v>15.790369767811727</c:v>
                </c:pt>
                <c:pt idx="652">
                  <c:v>15.085799760826818</c:v>
                </c:pt>
                <c:pt idx="653">
                  <c:v>14.42060223227071</c:v>
                </c:pt>
                <c:pt idx="654">
                  <c:v>13.869490321611822</c:v>
                </c:pt>
                <c:pt idx="655">
                  <c:v>16.171636841117206</c:v>
                </c:pt>
                <c:pt idx="656">
                  <c:v>15.78828946176905</c:v>
                </c:pt>
                <c:pt idx="657">
                  <c:v>15.348064167361789</c:v>
                </c:pt>
                <c:pt idx="658">
                  <c:v>14.841934770814389</c:v>
                </c:pt>
                <c:pt idx="659">
                  <c:v>14.299182001766589</c:v>
                </c:pt>
                <c:pt idx="660">
                  <c:v>13.749752925345366</c:v>
                </c:pt>
                <c:pt idx="661">
                  <c:v>13.201360480320771</c:v>
                </c:pt>
                <c:pt idx="662">
                  <c:v>12.980595628258344</c:v>
                </c:pt>
                <c:pt idx="663">
                  <c:v>12.516993570166202</c:v>
                </c:pt>
                <c:pt idx="664">
                  <c:v>12.107540604065019</c:v>
                </c:pt>
                <c:pt idx="665">
                  <c:v>11.721106764730289</c:v>
                </c:pt>
                <c:pt idx="666">
                  <c:v>11.318017345841644</c:v>
                </c:pt>
                <c:pt idx="667">
                  <c:v>11.028645913975669</c:v>
                </c:pt>
                <c:pt idx="668">
                  <c:v>12.226360554667666</c:v>
                </c:pt>
                <c:pt idx="669">
                  <c:v>12.421723197457254</c:v>
                </c:pt>
                <c:pt idx="670">
                  <c:v>11.9208994187864</c:v>
                </c:pt>
                <c:pt idx="671">
                  <c:v>11.650401166000467</c:v>
                </c:pt>
                <c:pt idx="672">
                  <c:v>11.347030033900614</c:v>
                </c:pt>
                <c:pt idx="673">
                  <c:v>10.953468626834399</c:v>
                </c:pt>
                <c:pt idx="674">
                  <c:v>10.596128849463836</c:v>
                </c:pt>
                <c:pt idx="675">
                  <c:v>10.174474846637217</c:v>
                </c:pt>
                <c:pt idx="676">
                  <c:v>9.9202331514950135</c:v>
                </c:pt>
                <c:pt idx="677">
                  <c:v>9.7589524558912384</c:v>
                </c:pt>
                <c:pt idx="678">
                  <c:v>10.608929638810066</c:v>
                </c:pt>
                <c:pt idx="679">
                  <c:v>10.419012096388114</c:v>
                </c:pt>
                <c:pt idx="680">
                  <c:v>10.232801167404201</c:v>
                </c:pt>
                <c:pt idx="681">
                  <c:v>10.045518224038759</c:v>
                </c:pt>
                <c:pt idx="682">
                  <c:v>10.034039038549263</c:v>
                </c:pt>
                <c:pt idx="683">
                  <c:v>11.760469749007379</c:v>
                </c:pt>
                <c:pt idx="684">
                  <c:v>11.652196216929333</c:v>
                </c:pt>
                <c:pt idx="685">
                  <c:v>11.474136745189272</c:v>
                </c:pt>
                <c:pt idx="686">
                  <c:v>12.661741700819707</c:v>
                </c:pt>
                <c:pt idx="687">
                  <c:v>13.62050292573009</c:v>
                </c:pt>
                <c:pt idx="688">
                  <c:v>13.62050292573009</c:v>
                </c:pt>
                <c:pt idx="689">
                  <c:v>14.315397171033373</c:v>
                </c:pt>
                <c:pt idx="690">
                  <c:v>14.698547084725439</c:v>
                </c:pt>
                <c:pt idx="691">
                  <c:v>26.227040149627449</c:v>
                </c:pt>
                <c:pt idx="692">
                  <c:v>26.227040149627449</c:v>
                </c:pt>
                <c:pt idx="693">
                  <c:v>26.227040149627449</c:v>
                </c:pt>
                <c:pt idx="694">
                  <c:v>26.439158470993153</c:v>
                </c:pt>
                <c:pt idx="695">
                  <c:v>26.485948739042151</c:v>
                </c:pt>
                <c:pt idx="696">
                  <c:v>26.485948739042151</c:v>
                </c:pt>
                <c:pt idx="697">
                  <c:v>26.485948739042151</c:v>
                </c:pt>
                <c:pt idx="698">
                  <c:v>26.485948739042151</c:v>
                </c:pt>
                <c:pt idx="699">
                  <c:v>26.368278216505253</c:v>
                </c:pt>
                <c:pt idx="700">
                  <c:v>28.418182776784604</c:v>
                </c:pt>
                <c:pt idx="701">
                  <c:v>31.815035534580975</c:v>
                </c:pt>
                <c:pt idx="702">
                  <c:v>32.029880142510578</c:v>
                </c:pt>
                <c:pt idx="703">
                  <c:v>32.096265490038093</c:v>
                </c:pt>
                <c:pt idx="704">
                  <c:v>32.096323547140948</c:v>
                </c:pt>
                <c:pt idx="705">
                  <c:v>32.485401232566886</c:v>
                </c:pt>
                <c:pt idx="706">
                  <c:v>33.017452990809936</c:v>
                </c:pt>
                <c:pt idx="707">
                  <c:v>33.912531451394898</c:v>
                </c:pt>
                <c:pt idx="708">
                  <c:v>33.963530362985175</c:v>
                </c:pt>
                <c:pt idx="709">
                  <c:v>33.963530362985175</c:v>
                </c:pt>
                <c:pt idx="710">
                  <c:v>33.964387277785271</c:v>
                </c:pt>
                <c:pt idx="711">
                  <c:v>34.492095130586165</c:v>
                </c:pt>
                <c:pt idx="712">
                  <c:v>34.497149761282742</c:v>
                </c:pt>
                <c:pt idx="713">
                  <c:v>34.512555658337462</c:v>
                </c:pt>
                <c:pt idx="714">
                  <c:v>35.163657093597195</c:v>
                </c:pt>
                <c:pt idx="715">
                  <c:v>36.241755614261805</c:v>
                </c:pt>
                <c:pt idx="716">
                  <c:v>36.092839246757478</c:v>
                </c:pt>
                <c:pt idx="717">
                  <c:v>36.303612438006446</c:v>
                </c:pt>
                <c:pt idx="718">
                  <c:v>36.581514054296505</c:v>
                </c:pt>
                <c:pt idx="719">
                  <c:v>37.803471704489034</c:v>
                </c:pt>
                <c:pt idx="720">
                  <c:v>41.163387703095069</c:v>
                </c:pt>
                <c:pt idx="721">
                  <c:v>44.832720656164277</c:v>
                </c:pt>
                <c:pt idx="722">
                  <c:v>46.028877409060371</c:v>
                </c:pt>
                <c:pt idx="723">
                  <c:v>46.57980953256196</c:v>
                </c:pt>
                <c:pt idx="724">
                  <c:v>46.812868690320641</c:v>
                </c:pt>
                <c:pt idx="725">
                  <c:v>46.934362616073336</c:v>
                </c:pt>
                <c:pt idx="726">
                  <c:v>46.934362616073336</c:v>
                </c:pt>
                <c:pt idx="727">
                  <c:v>46.934362616073336</c:v>
                </c:pt>
                <c:pt idx="728">
                  <c:v>46.934362616073336</c:v>
                </c:pt>
                <c:pt idx="729">
                  <c:v>46.934480097351816</c:v>
                </c:pt>
                <c:pt idx="730">
                  <c:v>46.934480097351816</c:v>
                </c:pt>
                <c:pt idx="731">
                  <c:v>46.934480097351816</c:v>
                </c:pt>
                <c:pt idx="732">
                  <c:v>46.934480097351816</c:v>
                </c:pt>
                <c:pt idx="733">
                  <c:v>46.934480097351816</c:v>
                </c:pt>
                <c:pt idx="734">
                  <c:v>46.934480097351816</c:v>
                </c:pt>
                <c:pt idx="735">
                  <c:v>46.934480097351816</c:v>
                </c:pt>
                <c:pt idx="736">
                  <c:v>46.934480097351816</c:v>
                </c:pt>
                <c:pt idx="737">
                  <c:v>46.934480097351816</c:v>
                </c:pt>
                <c:pt idx="738">
                  <c:v>46.934480097351816</c:v>
                </c:pt>
                <c:pt idx="739">
                  <c:v>46.934480097351816</c:v>
                </c:pt>
                <c:pt idx="740">
                  <c:v>46.934480097351816</c:v>
                </c:pt>
                <c:pt idx="741">
                  <c:v>46.934480097351816</c:v>
                </c:pt>
                <c:pt idx="742">
                  <c:v>46.934480097351816</c:v>
                </c:pt>
                <c:pt idx="743">
                  <c:v>46.934480097351816</c:v>
                </c:pt>
                <c:pt idx="744">
                  <c:v>46.934483009668135</c:v>
                </c:pt>
                <c:pt idx="745">
                  <c:v>46.980221583804351</c:v>
                </c:pt>
                <c:pt idx="746">
                  <c:v>46.981071309131373</c:v>
                </c:pt>
                <c:pt idx="747">
                  <c:v>46.981071309131373</c:v>
                </c:pt>
                <c:pt idx="748">
                  <c:v>46.981071309131373</c:v>
                </c:pt>
                <c:pt idx="749">
                  <c:v>47.05516157237841</c:v>
                </c:pt>
                <c:pt idx="750">
                  <c:v>47.079415681600331</c:v>
                </c:pt>
                <c:pt idx="751">
                  <c:v>47.075945082291391</c:v>
                </c:pt>
                <c:pt idx="752">
                  <c:v>47.125423493851557</c:v>
                </c:pt>
                <c:pt idx="753">
                  <c:v>47.133517005878545</c:v>
                </c:pt>
                <c:pt idx="754">
                  <c:v>47.522391930629503</c:v>
                </c:pt>
                <c:pt idx="755">
                  <c:v>47.523638664488566</c:v>
                </c:pt>
                <c:pt idx="756">
                  <c:v>47.523638664488566</c:v>
                </c:pt>
                <c:pt idx="757">
                  <c:v>47.523638664488566</c:v>
                </c:pt>
                <c:pt idx="758">
                  <c:v>47.523638664488566</c:v>
                </c:pt>
                <c:pt idx="759">
                  <c:v>47.523638664488566</c:v>
                </c:pt>
                <c:pt idx="760">
                  <c:v>47.523638664488566</c:v>
                </c:pt>
                <c:pt idx="761">
                  <c:v>47.523638664488566</c:v>
                </c:pt>
                <c:pt idx="762">
                  <c:v>47.523638664488566</c:v>
                </c:pt>
                <c:pt idx="763">
                  <c:v>47.523638664488566</c:v>
                </c:pt>
                <c:pt idx="764">
                  <c:v>47.403630570162349</c:v>
                </c:pt>
                <c:pt idx="765">
                  <c:v>47.787554750271511</c:v>
                </c:pt>
                <c:pt idx="766">
                  <c:v>47.583459550165145</c:v>
                </c:pt>
                <c:pt idx="767">
                  <c:v>47.376887349453064</c:v>
                </c:pt>
                <c:pt idx="768">
                  <c:v>48.087818994713281</c:v>
                </c:pt>
                <c:pt idx="769">
                  <c:v>48.048824727820708</c:v>
                </c:pt>
                <c:pt idx="770">
                  <c:v>48.463127056297573</c:v>
                </c:pt>
                <c:pt idx="771">
                  <c:v>48.463127056297573</c:v>
                </c:pt>
                <c:pt idx="772">
                  <c:v>48.448025550895828</c:v>
                </c:pt>
                <c:pt idx="773">
                  <c:v>48.664720520815315</c:v>
                </c:pt>
                <c:pt idx="774">
                  <c:v>48.664720520815315</c:v>
                </c:pt>
                <c:pt idx="775">
                  <c:v>48.664720520815315</c:v>
                </c:pt>
                <c:pt idx="776">
                  <c:v>48.664720520815315</c:v>
                </c:pt>
                <c:pt idx="777">
                  <c:v>48.664720520815315</c:v>
                </c:pt>
                <c:pt idx="778">
                  <c:v>48.664720520815315</c:v>
                </c:pt>
                <c:pt idx="779">
                  <c:v>48.664720520815315</c:v>
                </c:pt>
                <c:pt idx="780">
                  <c:v>48.664720520815315</c:v>
                </c:pt>
                <c:pt idx="781">
                  <c:v>48.664720520815315</c:v>
                </c:pt>
                <c:pt idx="782">
                  <c:v>48.664720520815315</c:v>
                </c:pt>
                <c:pt idx="783">
                  <c:v>48.974418499429071</c:v>
                </c:pt>
                <c:pt idx="784">
                  <c:v>49.438544836138682</c:v>
                </c:pt>
                <c:pt idx="785">
                  <c:v>50.697361768907065</c:v>
                </c:pt>
                <c:pt idx="786">
                  <c:v>50.995220088673918</c:v>
                </c:pt>
                <c:pt idx="787">
                  <c:v>50.995226900459713</c:v>
                </c:pt>
                <c:pt idx="788">
                  <c:v>51.049826625562432</c:v>
                </c:pt>
                <c:pt idx="789">
                  <c:v>53.306824276747307</c:v>
                </c:pt>
                <c:pt idx="790">
                  <c:v>53.390478255887587</c:v>
                </c:pt>
                <c:pt idx="791">
                  <c:v>53.238769917878805</c:v>
                </c:pt>
                <c:pt idx="792">
                  <c:v>53.085758119399813</c:v>
                </c:pt>
                <c:pt idx="793">
                  <c:v>52.86799161985202</c:v>
                </c:pt>
                <c:pt idx="794">
                  <c:v>53.030743323668865</c:v>
                </c:pt>
                <c:pt idx="795">
                  <c:v>53.21581430475063</c:v>
                </c:pt>
                <c:pt idx="796">
                  <c:v>52.91295088591697</c:v>
                </c:pt>
                <c:pt idx="797">
                  <c:v>52.923328194723041</c:v>
                </c:pt>
                <c:pt idx="798">
                  <c:v>52.458958413339587</c:v>
                </c:pt>
                <c:pt idx="799">
                  <c:v>52.852603979616283</c:v>
                </c:pt>
                <c:pt idx="800">
                  <c:v>52.859045593299761</c:v>
                </c:pt>
                <c:pt idx="801">
                  <c:v>53.951160541785804</c:v>
                </c:pt>
                <c:pt idx="802">
                  <c:v>54.529828219494682</c:v>
                </c:pt>
                <c:pt idx="803">
                  <c:v>56.298315723493694</c:v>
                </c:pt>
                <c:pt idx="804">
                  <c:v>56.058476947931197</c:v>
                </c:pt>
                <c:pt idx="805">
                  <c:v>56.707042431233944</c:v>
                </c:pt>
                <c:pt idx="806">
                  <c:v>56.306198138376075</c:v>
                </c:pt>
                <c:pt idx="807">
                  <c:v>56.106366211663406</c:v>
                </c:pt>
                <c:pt idx="808">
                  <c:v>56.028593442887455</c:v>
                </c:pt>
                <c:pt idx="809">
                  <c:v>56.76255300349694</c:v>
                </c:pt>
                <c:pt idx="810">
                  <c:v>56.784272060491361</c:v>
                </c:pt>
                <c:pt idx="811">
                  <c:v>56.784272060491361</c:v>
                </c:pt>
                <c:pt idx="812">
                  <c:v>56.788649152805959</c:v>
                </c:pt>
                <c:pt idx="813">
                  <c:v>56.884688687284871</c:v>
                </c:pt>
                <c:pt idx="814">
                  <c:v>57.171319900297902</c:v>
                </c:pt>
                <c:pt idx="815">
                  <c:v>57.45403744596198</c:v>
                </c:pt>
                <c:pt idx="816">
                  <c:v>57.985804760293384</c:v>
                </c:pt>
                <c:pt idx="817">
                  <c:v>57.936409927283144</c:v>
                </c:pt>
                <c:pt idx="818">
                  <c:v>58.454277341938706</c:v>
                </c:pt>
                <c:pt idx="819">
                  <c:v>58.815242748640216</c:v>
                </c:pt>
                <c:pt idx="820">
                  <c:v>58.618112671144672</c:v>
                </c:pt>
                <c:pt idx="821">
                  <c:v>58.557986178690541</c:v>
                </c:pt>
                <c:pt idx="822">
                  <c:v>59.162157497442024</c:v>
                </c:pt>
                <c:pt idx="823">
                  <c:v>59.401992932115611</c:v>
                </c:pt>
                <c:pt idx="824">
                  <c:v>57.934103023858739</c:v>
                </c:pt>
                <c:pt idx="825">
                  <c:v>56.61379987268203</c:v>
                </c:pt>
                <c:pt idx="826">
                  <c:v>55.265719185606237</c:v>
                </c:pt>
                <c:pt idx="827">
                  <c:v>53.830404732740938</c:v>
                </c:pt>
                <c:pt idx="828">
                  <c:v>52.337917031637353</c:v>
                </c:pt>
                <c:pt idx="829">
                  <c:v>50.863379071259743</c:v>
                </c:pt>
                <c:pt idx="830">
                  <c:v>49.346958382521549</c:v>
                </c:pt>
                <c:pt idx="831">
                  <c:v>47.69757665136877</c:v>
                </c:pt>
                <c:pt idx="832">
                  <c:v>46.102708947605969</c:v>
                </c:pt>
                <c:pt idx="833">
                  <c:v>44.526455789781217</c:v>
                </c:pt>
                <c:pt idx="834">
                  <c:v>43.020635649442632</c:v>
                </c:pt>
                <c:pt idx="835">
                  <c:v>41.544103273428803</c:v>
                </c:pt>
                <c:pt idx="836">
                  <c:v>39.931285828940041</c:v>
                </c:pt>
                <c:pt idx="837">
                  <c:v>38.190160978521213</c:v>
                </c:pt>
                <c:pt idx="838">
                  <c:v>37.439462922048669</c:v>
                </c:pt>
                <c:pt idx="839">
                  <c:v>36.109651881048997</c:v>
                </c:pt>
                <c:pt idx="840">
                  <c:v>34.628465868550663</c:v>
                </c:pt>
                <c:pt idx="841">
                  <c:v>32.90927959013024</c:v>
                </c:pt>
                <c:pt idx="842">
                  <c:v>31.329037601033047</c:v>
                </c:pt>
                <c:pt idx="843">
                  <c:v>30.124710704219723</c:v>
                </c:pt>
                <c:pt idx="844">
                  <c:v>29.397201399602512</c:v>
                </c:pt>
                <c:pt idx="845">
                  <c:v>28.397259956255152</c:v>
                </c:pt>
                <c:pt idx="846">
                  <c:v>26.762503939767985</c:v>
                </c:pt>
                <c:pt idx="847">
                  <c:v>25.013076942267187</c:v>
                </c:pt>
                <c:pt idx="848">
                  <c:v>23.152814363031915</c:v>
                </c:pt>
                <c:pt idx="849">
                  <c:v>21.457549505012565</c:v>
                </c:pt>
                <c:pt idx="850">
                  <c:v>22.781630358279955</c:v>
                </c:pt>
                <c:pt idx="851">
                  <c:v>23.595436053166402</c:v>
                </c:pt>
                <c:pt idx="852">
                  <c:v>23.907317384962308</c:v>
                </c:pt>
                <c:pt idx="853">
                  <c:v>22.441295375839182</c:v>
                </c:pt>
                <c:pt idx="854">
                  <c:v>20.582602699914041</c:v>
                </c:pt>
                <c:pt idx="855">
                  <c:v>21.029482035045277</c:v>
                </c:pt>
                <c:pt idx="856">
                  <c:v>19.863313944480726</c:v>
                </c:pt>
                <c:pt idx="857">
                  <c:v>20.688976119534239</c:v>
                </c:pt>
                <c:pt idx="858">
                  <c:v>18.745988102579311</c:v>
                </c:pt>
                <c:pt idx="859">
                  <c:v>16.867454873663743</c:v>
                </c:pt>
                <c:pt idx="860">
                  <c:v>15.588125506146193</c:v>
                </c:pt>
                <c:pt idx="861">
                  <c:v>14.161833629091678</c:v>
                </c:pt>
                <c:pt idx="862">
                  <c:v>14.271622128382395</c:v>
                </c:pt>
                <c:pt idx="863">
                  <c:v>13.331551645363849</c:v>
                </c:pt>
                <c:pt idx="864">
                  <c:v>13.614770576879804</c:v>
                </c:pt>
                <c:pt idx="865">
                  <c:v>13.332213053674247</c:v>
                </c:pt>
                <c:pt idx="866">
                  <c:v>11.992909669674047</c:v>
                </c:pt>
                <c:pt idx="867">
                  <c:v>11.590146862834796</c:v>
                </c:pt>
                <c:pt idx="868">
                  <c:v>10.327503801144395</c:v>
                </c:pt>
                <c:pt idx="869">
                  <c:v>14.164723735129572</c:v>
                </c:pt>
                <c:pt idx="870">
                  <c:v>13.029454642386121</c:v>
                </c:pt>
                <c:pt idx="871">
                  <c:v>11.586226585847228</c:v>
                </c:pt>
                <c:pt idx="872">
                  <c:v>10.628408707576719</c:v>
                </c:pt>
                <c:pt idx="873">
                  <c:v>11.094586854715462</c:v>
                </c:pt>
                <c:pt idx="874">
                  <c:v>9.8967105400076445</c:v>
                </c:pt>
                <c:pt idx="875">
                  <c:v>10.720223958776428</c:v>
                </c:pt>
                <c:pt idx="876">
                  <c:v>9.3639146595433456</c:v>
                </c:pt>
                <c:pt idx="877">
                  <c:v>9.4282609431888726</c:v>
                </c:pt>
                <c:pt idx="878">
                  <c:v>9.1315529097550208</c:v>
                </c:pt>
                <c:pt idx="879">
                  <c:v>11.165213900352216</c:v>
                </c:pt>
                <c:pt idx="880">
                  <c:v>14.932424424270645</c:v>
                </c:pt>
                <c:pt idx="881">
                  <c:v>20.09412247159467</c:v>
                </c:pt>
                <c:pt idx="882">
                  <c:v>18.541869121497875</c:v>
                </c:pt>
                <c:pt idx="883">
                  <c:v>17.284754705018884</c:v>
                </c:pt>
                <c:pt idx="884">
                  <c:v>19.117528714052256</c:v>
                </c:pt>
                <c:pt idx="885">
                  <c:v>18.08243797746437</c:v>
                </c:pt>
                <c:pt idx="886">
                  <c:v>16.513423129526792</c:v>
                </c:pt>
                <c:pt idx="887">
                  <c:v>14.941078500126247</c:v>
                </c:pt>
                <c:pt idx="888">
                  <c:v>15.02511456711129</c:v>
                </c:pt>
                <c:pt idx="889">
                  <c:v>13.863430408562559</c:v>
                </c:pt>
                <c:pt idx="890">
                  <c:v>12.551960467760605</c:v>
                </c:pt>
                <c:pt idx="891">
                  <c:v>11.081797731129837</c:v>
                </c:pt>
                <c:pt idx="892">
                  <c:v>10.795280342999469</c:v>
                </c:pt>
                <c:pt idx="893">
                  <c:v>12.01115319374445</c:v>
                </c:pt>
                <c:pt idx="894">
                  <c:v>12.273364557831407</c:v>
                </c:pt>
                <c:pt idx="895">
                  <c:v>10.984714769942229</c:v>
                </c:pt>
                <c:pt idx="896">
                  <c:v>9.6251739880646205</c:v>
                </c:pt>
                <c:pt idx="897">
                  <c:v>8.5148810372095483</c:v>
                </c:pt>
                <c:pt idx="898">
                  <c:v>10.854243941237403</c:v>
                </c:pt>
                <c:pt idx="899">
                  <c:v>9.5982658563558036</c:v>
                </c:pt>
                <c:pt idx="900">
                  <c:v>8.3313392774722121</c:v>
                </c:pt>
                <c:pt idx="901">
                  <c:v>14.74050870287954</c:v>
                </c:pt>
                <c:pt idx="902">
                  <c:v>16.85939476658875</c:v>
                </c:pt>
                <c:pt idx="903">
                  <c:v>16.020168334454194</c:v>
                </c:pt>
                <c:pt idx="904">
                  <c:v>21.956735484679232</c:v>
                </c:pt>
                <c:pt idx="905">
                  <c:v>26.086786160456789</c:v>
                </c:pt>
                <c:pt idx="906">
                  <c:v>29.235742427459119</c:v>
                </c:pt>
                <c:pt idx="907">
                  <c:v>27.31687326532888</c:v>
                </c:pt>
                <c:pt idx="908">
                  <c:v>26.856687277380541</c:v>
                </c:pt>
                <c:pt idx="909">
                  <c:v>25.184083337378009</c:v>
                </c:pt>
                <c:pt idx="910">
                  <c:v>28.273912231061566</c:v>
                </c:pt>
                <c:pt idx="911">
                  <c:v>28.324041561055644</c:v>
                </c:pt>
                <c:pt idx="912">
                  <c:v>26.186735644318379</c:v>
                </c:pt>
                <c:pt idx="913">
                  <c:v>23.68784844702666</c:v>
                </c:pt>
                <c:pt idx="914">
                  <c:v>21.001878709753427</c:v>
                </c:pt>
                <c:pt idx="915">
                  <c:v>21.303750551873556</c:v>
                </c:pt>
                <c:pt idx="916">
                  <c:v>19.204642823874419</c:v>
                </c:pt>
                <c:pt idx="917">
                  <c:v>18.052024904135155</c:v>
                </c:pt>
                <c:pt idx="918">
                  <c:v>18.283840141898882</c:v>
                </c:pt>
                <c:pt idx="919">
                  <c:v>18.133023517797767</c:v>
                </c:pt>
                <c:pt idx="920">
                  <c:v>16.454914492296705</c:v>
                </c:pt>
                <c:pt idx="921">
                  <c:v>15.0125993307872</c:v>
                </c:pt>
                <c:pt idx="922">
                  <c:v>15.251076929368571</c:v>
                </c:pt>
                <c:pt idx="923">
                  <c:v>13.949067047359263</c:v>
                </c:pt>
                <c:pt idx="924">
                  <c:v>12.51627157631432</c:v>
                </c:pt>
                <c:pt idx="925">
                  <c:v>11.520190722860059</c:v>
                </c:pt>
                <c:pt idx="926">
                  <c:v>9.9456469500001337</c:v>
                </c:pt>
                <c:pt idx="927">
                  <c:v>10.527854867997741</c:v>
                </c:pt>
                <c:pt idx="928">
                  <c:v>9.1746753104884338</c:v>
                </c:pt>
                <c:pt idx="929">
                  <c:v>8.5356381051765062</c:v>
                </c:pt>
                <c:pt idx="930">
                  <c:v>21.433111146011832</c:v>
                </c:pt>
                <c:pt idx="931">
                  <c:v>19.628203958190468</c:v>
                </c:pt>
                <c:pt idx="932">
                  <c:v>17.533230590090017</c:v>
                </c:pt>
                <c:pt idx="933">
                  <c:v>15.349534254490361</c:v>
                </c:pt>
                <c:pt idx="934">
                  <c:v>13.239765316418229</c:v>
                </c:pt>
                <c:pt idx="935">
                  <c:v>12.073950808661149</c:v>
                </c:pt>
                <c:pt idx="936">
                  <c:v>13.69962253327204</c:v>
                </c:pt>
                <c:pt idx="937">
                  <c:v>12.667453226277026</c:v>
                </c:pt>
                <c:pt idx="938">
                  <c:v>11.461086396613551</c:v>
                </c:pt>
                <c:pt idx="939">
                  <c:v>10.055249344322764</c:v>
                </c:pt>
                <c:pt idx="940">
                  <c:v>9.9408999883356621</c:v>
                </c:pt>
                <c:pt idx="941">
                  <c:v>8.7365264613098645</c:v>
                </c:pt>
                <c:pt idx="942">
                  <c:v>8.1852941674850435</c:v>
                </c:pt>
                <c:pt idx="943">
                  <c:v>7.254316947949409</c:v>
                </c:pt>
                <c:pt idx="944">
                  <c:v>6.3999460413478868</c:v>
                </c:pt>
                <c:pt idx="945">
                  <c:v>12.488976088146192</c:v>
                </c:pt>
                <c:pt idx="946">
                  <c:v>13.172603895873953</c:v>
                </c:pt>
                <c:pt idx="947">
                  <c:v>14.277792118802951</c:v>
                </c:pt>
                <c:pt idx="948">
                  <c:v>12.951483795086824</c:v>
                </c:pt>
                <c:pt idx="949">
                  <c:v>11.653411109872758</c:v>
                </c:pt>
                <c:pt idx="950">
                  <c:v>10.393826383615943</c:v>
                </c:pt>
                <c:pt idx="951">
                  <c:v>11.547717897135223</c:v>
                </c:pt>
                <c:pt idx="952">
                  <c:v>10.610672725934318</c:v>
                </c:pt>
                <c:pt idx="953">
                  <c:v>12.373195883948677</c:v>
                </c:pt>
                <c:pt idx="954">
                  <c:v>12.985926725965298</c:v>
                </c:pt>
                <c:pt idx="955">
                  <c:v>11.737886193606501</c:v>
                </c:pt>
                <c:pt idx="956">
                  <c:v>12.932921075855871</c:v>
                </c:pt>
                <c:pt idx="957">
                  <c:v>12.556398520008312</c:v>
                </c:pt>
                <c:pt idx="958">
                  <c:v>11.167787498095533</c:v>
                </c:pt>
                <c:pt idx="959">
                  <c:v>9.8656637461334942</c:v>
                </c:pt>
                <c:pt idx="960">
                  <c:v>8.7399906629624393</c:v>
                </c:pt>
                <c:pt idx="961">
                  <c:v>8.0865776811533046</c:v>
                </c:pt>
                <c:pt idx="962">
                  <c:v>7.129426037780882</c:v>
                </c:pt>
                <c:pt idx="963">
                  <c:v>6.2521891761995478</c:v>
                </c:pt>
                <c:pt idx="964">
                  <c:v>7.7033630743553392</c:v>
                </c:pt>
                <c:pt idx="965">
                  <c:v>8.7778830610882199</c:v>
                </c:pt>
                <c:pt idx="966">
                  <c:v>7.9487693752472426</c:v>
                </c:pt>
                <c:pt idx="967">
                  <c:v>7.0973392541078981</c:v>
                </c:pt>
                <c:pt idx="968">
                  <c:v>6.2660536161480387</c:v>
                </c:pt>
                <c:pt idx="969">
                  <c:v>10.391319065057306</c:v>
                </c:pt>
                <c:pt idx="970">
                  <c:v>9.2500988780710021</c:v>
                </c:pt>
                <c:pt idx="971">
                  <c:v>11.711715864253092</c:v>
                </c:pt>
                <c:pt idx="972">
                  <c:v>13.445766456712274</c:v>
                </c:pt>
                <c:pt idx="973">
                  <c:v>12.343606247148852</c:v>
                </c:pt>
                <c:pt idx="974">
                  <c:v>11.167879825583633</c:v>
                </c:pt>
                <c:pt idx="975">
                  <c:v>10.161572399235276</c:v>
                </c:pt>
                <c:pt idx="976">
                  <c:v>9.4175162108191071</c:v>
                </c:pt>
                <c:pt idx="977">
                  <c:v>10.341635544257878</c:v>
                </c:pt>
                <c:pt idx="978">
                  <c:v>18.582855945192531</c:v>
                </c:pt>
                <c:pt idx="979">
                  <c:v>18.290661328869302</c:v>
                </c:pt>
                <c:pt idx="980">
                  <c:v>17.28714242890447</c:v>
                </c:pt>
                <c:pt idx="981">
                  <c:v>16.21265490565543</c:v>
                </c:pt>
                <c:pt idx="982">
                  <c:v>15.115209200250165</c:v>
                </c:pt>
                <c:pt idx="983">
                  <c:v>14.039980060325423</c:v>
                </c:pt>
                <c:pt idx="984">
                  <c:v>14.855758821263993</c:v>
                </c:pt>
                <c:pt idx="985">
                  <c:v>16.126790605108301</c:v>
                </c:pt>
                <c:pt idx="986">
                  <c:v>15.144416741504987</c:v>
                </c:pt>
                <c:pt idx="987">
                  <c:v>15.396964465129836</c:v>
                </c:pt>
                <c:pt idx="988">
                  <c:v>19.018099138597663</c:v>
                </c:pt>
                <c:pt idx="989">
                  <c:v>17.64435042757426</c:v>
                </c:pt>
                <c:pt idx="990">
                  <c:v>16.500603963603911</c:v>
                </c:pt>
                <c:pt idx="991">
                  <c:v>15.485693768945886</c:v>
                </c:pt>
                <c:pt idx="992">
                  <c:v>14.232852467897221</c:v>
                </c:pt>
                <c:pt idx="993">
                  <c:v>13.087063200271377</c:v>
                </c:pt>
                <c:pt idx="994">
                  <c:v>12.079041520224706</c:v>
                </c:pt>
                <c:pt idx="995">
                  <c:v>11.169289669648919</c:v>
                </c:pt>
                <c:pt idx="996">
                  <c:v>10.340556313420491</c:v>
                </c:pt>
                <c:pt idx="997">
                  <c:v>9.578182163611821</c:v>
                </c:pt>
                <c:pt idx="998">
                  <c:v>8.8672210104607103</c:v>
                </c:pt>
                <c:pt idx="999">
                  <c:v>8.2760847298814664</c:v>
                </c:pt>
                <c:pt idx="1000">
                  <c:v>7.6822434399563901</c:v>
                </c:pt>
                <c:pt idx="1001">
                  <c:v>7.1397019730965301</c:v>
                </c:pt>
                <c:pt idx="1002">
                  <c:v>6.6683213658798035</c:v>
                </c:pt>
                <c:pt idx="1003">
                  <c:v>6.2065922965596343</c:v>
                </c:pt>
                <c:pt idx="1004">
                  <c:v>5.7749509439790652</c:v>
                </c:pt>
                <c:pt idx="1005">
                  <c:v>5.4670176248472355</c:v>
                </c:pt>
                <c:pt idx="1006">
                  <c:v>6.344078444812193</c:v>
                </c:pt>
                <c:pt idx="1007">
                  <c:v>6.1357061851565353</c:v>
                </c:pt>
                <c:pt idx="1008">
                  <c:v>5.8629143072500609</c:v>
                </c:pt>
                <c:pt idx="1009">
                  <c:v>5.8940428420536239</c:v>
                </c:pt>
                <c:pt idx="1010">
                  <c:v>5.5485147622309201</c:v>
                </c:pt>
                <c:pt idx="1011">
                  <c:v>5.1781597731801696</c:v>
                </c:pt>
                <c:pt idx="1012">
                  <c:v>6.1846253503716531</c:v>
                </c:pt>
                <c:pt idx="1013">
                  <c:v>5.9590428238272768</c:v>
                </c:pt>
                <c:pt idx="1014">
                  <c:v>9.1310849532328149</c:v>
                </c:pt>
                <c:pt idx="1015">
                  <c:v>10.299113198173648</c:v>
                </c:pt>
                <c:pt idx="1016">
                  <c:v>17.887975345528655</c:v>
                </c:pt>
                <c:pt idx="1017">
                  <c:v>21.012124610400814</c:v>
                </c:pt>
                <c:pt idx="1018">
                  <c:v>22.158635434365511</c:v>
                </c:pt>
                <c:pt idx="1019">
                  <c:v>22.218651678432526</c:v>
                </c:pt>
                <c:pt idx="1020">
                  <c:v>23.028918641509772</c:v>
                </c:pt>
                <c:pt idx="1021">
                  <c:v>24.489380440942497</c:v>
                </c:pt>
                <c:pt idx="1022">
                  <c:v>25.066554764513761</c:v>
                </c:pt>
                <c:pt idx="1023">
                  <c:v>24.798657314495948</c:v>
                </c:pt>
                <c:pt idx="1024">
                  <c:v>24.479550812700971</c:v>
                </c:pt>
                <c:pt idx="1025">
                  <c:v>24.315515155655302</c:v>
                </c:pt>
                <c:pt idx="1026">
                  <c:v>23.433645703682025</c:v>
                </c:pt>
                <c:pt idx="1027">
                  <c:v>23.300342444943094</c:v>
                </c:pt>
                <c:pt idx="1028">
                  <c:v>23.428341618765256</c:v>
                </c:pt>
                <c:pt idx="1029">
                  <c:v>22.588027830705162</c:v>
                </c:pt>
                <c:pt idx="1030">
                  <c:v>22.022124517754424</c:v>
                </c:pt>
                <c:pt idx="1031">
                  <c:v>21.298359066818772</c:v>
                </c:pt>
                <c:pt idx="1032">
                  <c:v>20.677531100145661</c:v>
                </c:pt>
                <c:pt idx="1033">
                  <c:v>20.08472640650492</c:v>
                </c:pt>
                <c:pt idx="1034">
                  <c:v>19.502032444531778</c:v>
                </c:pt>
                <c:pt idx="1035">
                  <c:v>19.105828405294378</c:v>
                </c:pt>
                <c:pt idx="1036">
                  <c:v>18.894874740741191</c:v>
                </c:pt>
                <c:pt idx="1037">
                  <c:v>19.78173337513017</c:v>
                </c:pt>
                <c:pt idx="1038">
                  <c:v>20.443698180102317</c:v>
                </c:pt>
                <c:pt idx="1039">
                  <c:v>22.194598949880472</c:v>
                </c:pt>
                <c:pt idx="1040">
                  <c:v>21.946273728162147</c:v>
                </c:pt>
                <c:pt idx="1041">
                  <c:v>22.448717729420025</c:v>
                </c:pt>
                <c:pt idx="1042">
                  <c:v>22.184329897234811</c:v>
                </c:pt>
                <c:pt idx="1043">
                  <c:v>22.398287179412911</c:v>
                </c:pt>
                <c:pt idx="1044">
                  <c:v>22.315038137342111</c:v>
                </c:pt>
                <c:pt idx="1045">
                  <c:v>22.25928755279438</c:v>
                </c:pt>
                <c:pt idx="1046">
                  <c:v>22.499001917172382</c:v>
                </c:pt>
                <c:pt idx="1047">
                  <c:v>22.441449548735608</c:v>
                </c:pt>
                <c:pt idx="1048">
                  <c:v>22.286468072864846</c:v>
                </c:pt>
                <c:pt idx="1049">
                  <c:v>21.91574668351609</c:v>
                </c:pt>
                <c:pt idx="1050">
                  <c:v>21.566218610270514</c:v>
                </c:pt>
                <c:pt idx="1051">
                  <c:v>21.13432708185195</c:v>
                </c:pt>
                <c:pt idx="1052">
                  <c:v>20.558105733264131</c:v>
                </c:pt>
                <c:pt idx="1053">
                  <c:v>21.148373920571601</c:v>
                </c:pt>
                <c:pt idx="1054">
                  <c:v>20.787840542602584</c:v>
                </c:pt>
                <c:pt idx="1055">
                  <c:v>20.415091443150978</c:v>
                </c:pt>
                <c:pt idx="1056">
                  <c:v>20.11153976294316</c:v>
                </c:pt>
                <c:pt idx="1057">
                  <c:v>19.752693953002463</c:v>
                </c:pt>
                <c:pt idx="1058">
                  <c:v>20.164528758282344</c:v>
                </c:pt>
                <c:pt idx="1059">
                  <c:v>21.687717145109762</c:v>
                </c:pt>
                <c:pt idx="1060">
                  <c:v>21.316073459324492</c:v>
                </c:pt>
                <c:pt idx="1061">
                  <c:v>21.096406273631636</c:v>
                </c:pt>
                <c:pt idx="1062">
                  <c:v>20.908375741214467</c:v>
                </c:pt>
                <c:pt idx="1063">
                  <c:v>21.355008532136555</c:v>
                </c:pt>
                <c:pt idx="1064">
                  <c:v>21.006042893376147</c:v>
                </c:pt>
                <c:pt idx="1065">
                  <c:v>20.725661562509305</c:v>
                </c:pt>
                <c:pt idx="1066">
                  <c:v>22.005897213540823</c:v>
                </c:pt>
                <c:pt idx="1067">
                  <c:v>22.001361693883524</c:v>
                </c:pt>
                <c:pt idx="1068">
                  <c:v>22.001361693883524</c:v>
                </c:pt>
                <c:pt idx="1069">
                  <c:v>22.129219448920225</c:v>
                </c:pt>
                <c:pt idx="1070">
                  <c:v>22.129219448920225</c:v>
                </c:pt>
                <c:pt idx="1071">
                  <c:v>22.129742861865711</c:v>
                </c:pt>
                <c:pt idx="1072">
                  <c:v>22.468378023553921</c:v>
                </c:pt>
                <c:pt idx="1073">
                  <c:v>23.690235294300628</c:v>
                </c:pt>
                <c:pt idx="1074">
                  <c:v>23.971602949647057</c:v>
                </c:pt>
                <c:pt idx="1075">
                  <c:v>25.981044189851151</c:v>
                </c:pt>
                <c:pt idx="1076">
                  <c:v>27.443520451852617</c:v>
                </c:pt>
                <c:pt idx="1077">
                  <c:v>27.477276746119131</c:v>
                </c:pt>
                <c:pt idx="1078">
                  <c:v>27.477276746119131</c:v>
                </c:pt>
                <c:pt idx="1079">
                  <c:v>27.477276746119131</c:v>
                </c:pt>
                <c:pt idx="1080">
                  <c:v>27.477276746119131</c:v>
                </c:pt>
                <c:pt idx="1081">
                  <c:v>27.477276746119131</c:v>
                </c:pt>
                <c:pt idx="1082">
                  <c:v>27.477276746119131</c:v>
                </c:pt>
                <c:pt idx="1083">
                  <c:v>27.477276746119131</c:v>
                </c:pt>
                <c:pt idx="1084">
                  <c:v>27.477276746119131</c:v>
                </c:pt>
                <c:pt idx="1085">
                  <c:v>27.477276746119131</c:v>
                </c:pt>
                <c:pt idx="1086">
                  <c:v>27.477276746119131</c:v>
                </c:pt>
                <c:pt idx="1087">
                  <c:v>28.286975692486177</c:v>
                </c:pt>
                <c:pt idx="1088">
                  <c:v>28.582566848147923</c:v>
                </c:pt>
                <c:pt idx="1089">
                  <c:v>28.353998952364645</c:v>
                </c:pt>
                <c:pt idx="1090">
                  <c:v>29.685102536667269</c:v>
                </c:pt>
                <c:pt idx="1091">
                  <c:v>29.687557175278293</c:v>
                </c:pt>
                <c:pt idx="1092">
                  <c:v>29.68763400454122</c:v>
                </c:pt>
                <c:pt idx="1093">
                  <c:v>29.768407100184884</c:v>
                </c:pt>
                <c:pt idx="1094">
                  <c:v>29.786971062099589</c:v>
                </c:pt>
                <c:pt idx="1095">
                  <c:v>29.85988968082842</c:v>
                </c:pt>
                <c:pt idx="1096">
                  <c:v>30.240940000398883</c:v>
                </c:pt>
                <c:pt idx="1097">
                  <c:v>30.272403268889978</c:v>
                </c:pt>
                <c:pt idx="1098">
                  <c:v>30.377575302538691</c:v>
                </c:pt>
                <c:pt idx="1099">
                  <c:v>30.377575302538691</c:v>
                </c:pt>
                <c:pt idx="1100">
                  <c:v>30.377575302538691</c:v>
                </c:pt>
                <c:pt idx="1101">
                  <c:v>30.377575302538691</c:v>
                </c:pt>
                <c:pt idx="1102">
                  <c:v>30.377575302538691</c:v>
                </c:pt>
                <c:pt idx="1103">
                  <c:v>30.377858671869639</c:v>
                </c:pt>
                <c:pt idx="1104">
                  <c:v>30.378064524354542</c:v>
                </c:pt>
                <c:pt idx="1105">
                  <c:v>30.379024039350021</c:v>
                </c:pt>
                <c:pt idx="1106">
                  <c:v>30.379024039350021</c:v>
                </c:pt>
                <c:pt idx="1107">
                  <c:v>30.379024039350021</c:v>
                </c:pt>
                <c:pt idx="1108">
                  <c:v>30.379024039350021</c:v>
                </c:pt>
                <c:pt idx="1109">
                  <c:v>30.379024039350021</c:v>
                </c:pt>
                <c:pt idx="1110">
                  <c:v>30.379024039350021</c:v>
                </c:pt>
                <c:pt idx="1111">
                  <c:v>30.379024039350021</c:v>
                </c:pt>
                <c:pt idx="1112">
                  <c:v>30.379024039350021</c:v>
                </c:pt>
                <c:pt idx="1113">
                  <c:v>31.042890318322961</c:v>
                </c:pt>
                <c:pt idx="1114">
                  <c:v>31.952070685621461</c:v>
                </c:pt>
                <c:pt idx="1115">
                  <c:v>31.978587060538626</c:v>
                </c:pt>
                <c:pt idx="1116">
                  <c:v>31.978781649153376</c:v>
                </c:pt>
                <c:pt idx="1117">
                  <c:v>31.978781649153376</c:v>
                </c:pt>
                <c:pt idx="1118">
                  <c:v>31.978781649153376</c:v>
                </c:pt>
                <c:pt idx="1119">
                  <c:v>31.978781649153376</c:v>
                </c:pt>
                <c:pt idx="1120">
                  <c:v>31.978781649153376</c:v>
                </c:pt>
                <c:pt idx="1121">
                  <c:v>31.978781649153376</c:v>
                </c:pt>
                <c:pt idx="1122">
                  <c:v>31.978781649153376</c:v>
                </c:pt>
                <c:pt idx="1123">
                  <c:v>31.978781649153376</c:v>
                </c:pt>
                <c:pt idx="1124">
                  <c:v>31.978781649153376</c:v>
                </c:pt>
                <c:pt idx="1125">
                  <c:v>32.034889982146197</c:v>
                </c:pt>
                <c:pt idx="1126">
                  <c:v>32.041624918893767</c:v>
                </c:pt>
                <c:pt idx="1127">
                  <c:v>32.041624918893767</c:v>
                </c:pt>
                <c:pt idx="1128">
                  <c:v>32.041624918893767</c:v>
                </c:pt>
                <c:pt idx="1129">
                  <c:v>32.041624918893767</c:v>
                </c:pt>
                <c:pt idx="1130">
                  <c:v>32.568519243378873</c:v>
                </c:pt>
                <c:pt idx="1131">
                  <c:v>32.341157561190798</c:v>
                </c:pt>
                <c:pt idx="1132">
                  <c:v>32.104027112317645</c:v>
                </c:pt>
                <c:pt idx="1133">
                  <c:v>32.837945280074656</c:v>
                </c:pt>
                <c:pt idx="1134">
                  <c:v>32.892045702688542</c:v>
                </c:pt>
                <c:pt idx="1135">
                  <c:v>32.892045702688542</c:v>
                </c:pt>
                <c:pt idx="1136">
                  <c:v>32.892045702688542</c:v>
                </c:pt>
                <c:pt idx="1137">
                  <c:v>32.892045702688542</c:v>
                </c:pt>
                <c:pt idx="1138">
                  <c:v>32.892045702688542</c:v>
                </c:pt>
                <c:pt idx="1139">
                  <c:v>32.892045702688542</c:v>
                </c:pt>
                <c:pt idx="1140">
                  <c:v>32.892045702688542</c:v>
                </c:pt>
                <c:pt idx="1141">
                  <c:v>32.892045702688542</c:v>
                </c:pt>
                <c:pt idx="1142">
                  <c:v>32.892045702688542</c:v>
                </c:pt>
                <c:pt idx="1143">
                  <c:v>32.892045702688542</c:v>
                </c:pt>
                <c:pt idx="1144">
                  <c:v>32.724617249885988</c:v>
                </c:pt>
                <c:pt idx="1145">
                  <c:v>32.647367390696054</c:v>
                </c:pt>
                <c:pt idx="1146">
                  <c:v>33.25262743250785</c:v>
                </c:pt>
                <c:pt idx="1147">
                  <c:v>33.269423252655699</c:v>
                </c:pt>
                <c:pt idx="1148">
                  <c:v>33.339589513513097</c:v>
                </c:pt>
                <c:pt idx="1149">
                  <c:v>33.080053771005915</c:v>
                </c:pt>
                <c:pt idx="1150">
                  <c:v>33.450884288821833</c:v>
                </c:pt>
                <c:pt idx="1151">
                  <c:v>34.049502615432459</c:v>
                </c:pt>
                <c:pt idx="1152">
                  <c:v>34.834304764675174</c:v>
                </c:pt>
                <c:pt idx="1153">
                  <c:v>36.851250084067743</c:v>
                </c:pt>
                <c:pt idx="1154">
                  <c:v>37.626710007454598</c:v>
                </c:pt>
                <c:pt idx="1155">
                  <c:v>39.382801118969624</c:v>
                </c:pt>
                <c:pt idx="1156">
                  <c:v>39.915124998089155</c:v>
                </c:pt>
                <c:pt idx="1157">
                  <c:v>40.091076289505324</c:v>
                </c:pt>
                <c:pt idx="1158">
                  <c:v>39.647871793650914</c:v>
                </c:pt>
                <c:pt idx="1159">
                  <c:v>39.283862630882794</c:v>
                </c:pt>
                <c:pt idx="1160">
                  <c:v>39.283862630882794</c:v>
                </c:pt>
                <c:pt idx="1161">
                  <c:v>39.283862630882794</c:v>
                </c:pt>
                <c:pt idx="1162">
                  <c:v>39.283862630882794</c:v>
                </c:pt>
                <c:pt idx="1163">
                  <c:v>39.283862630882794</c:v>
                </c:pt>
                <c:pt idx="1164">
                  <c:v>39.283862630882794</c:v>
                </c:pt>
                <c:pt idx="1165">
                  <c:v>39.283862630882794</c:v>
                </c:pt>
                <c:pt idx="1166">
                  <c:v>39.28659976719193</c:v>
                </c:pt>
                <c:pt idx="1167">
                  <c:v>39.302587169724973</c:v>
                </c:pt>
                <c:pt idx="1168">
                  <c:v>39.423569850652449</c:v>
                </c:pt>
                <c:pt idx="1169">
                  <c:v>39.117386926714602</c:v>
                </c:pt>
                <c:pt idx="1170">
                  <c:v>39.874107712673315</c:v>
                </c:pt>
                <c:pt idx="1171">
                  <c:v>41.80882993551716</c:v>
                </c:pt>
                <c:pt idx="1172">
                  <c:v>41.617399613106173</c:v>
                </c:pt>
                <c:pt idx="1173">
                  <c:v>41.749906151969491</c:v>
                </c:pt>
                <c:pt idx="1174">
                  <c:v>41.881932901422353</c:v>
                </c:pt>
                <c:pt idx="1175">
                  <c:v>40.958189921133695</c:v>
                </c:pt>
                <c:pt idx="1176">
                  <c:v>40.22671889503949</c:v>
                </c:pt>
                <c:pt idx="1177">
                  <c:v>39.433288200448018</c:v>
                </c:pt>
                <c:pt idx="1178">
                  <c:v>38.539789995422083</c:v>
                </c:pt>
                <c:pt idx="1179">
                  <c:v>37.464135162288194</c:v>
                </c:pt>
                <c:pt idx="1180">
                  <c:v>36.211642142742924</c:v>
                </c:pt>
                <c:pt idx="1181">
                  <c:v>35.953383698639215</c:v>
                </c:pt>
                <c:pt idx="1182">
                  <c:v>35.28802243198465</c:v>
                </c:pt>
                <c:pt idx="1183">
                  <c:v>35.247743724856335</c:v>
                </c:pt>
                <c:pt idx="1184">
                  <c:v>34.264917650344842</c:v>
                </c:pt>
                <c:pt idx="1185">
                  <c:v>33.047178724620863</c:v>
                </c:pt>
                <c:pt idx="1186">
                  <c:v>33.340502888625522</c:v>
                </c:pt>
                <c:pt idx="1187">
                  <c:v>32.810034367420222</c:v>
                </c:pt>
                <c:pt idx="1188">
                  <c:v>32.048071860262667</c:v>
                </c:pt>
                <c:pt idx="1189">
                  <c:v>30.896629232952467</c:v>
                </c:pt>
                <c:pt idx="1190">
                  <c:v>30.079541445572268</c:v>
                </c:pt>
                <c:pt idx="1191">
                  <c:v>30.605437607376683</c:v>
                </c:pt>
                <c:pt idx="1192">
                  <c:v>29.623520309145064</c:v>
                </c:pt>
                <c:pt idx="1193">
                  <c:v>28.321166898694329</c:v>
                </c:pt>
                <c:pt idx="1194">
                  <c:v>26.885852445829013</c:v>
                </c:pt>
                <c:pt idx="1195">
                  <c:v>25.493332802571203</c:v>
                </c:pt>
                <c:pt idx="1196">
                  <c:v>24.758852498876017</c:v>
                </c:pt>
                <c:pt idx="1197">
                  <c:v>24.140977313827619</c:v>
                </c:pt>
                <c:pt idx="1198">
                  <c:v>23.299917356766652</c:v>
                </c:pt>
                <c:pt idx="1199">
                  <c:v>23.039100100417699</c:v>
                </c:pt>
                <c:pt idx="1200">
                  <c:v>24.983434215992958</c:v>
                </c:pt>
                <c:pt idx="1201">
                  <c:v>23.989550423944024</c:v>
                </c:pt>
                <c:pt idx="1202">
                  <c:v>22.789428041412709</c:v>
                </c:pt>
                <c:pt idx="1203">
                  <c:v>21.463076314356069</c:v>
                </c:pt>
                <c:pt idx="1204">
                  <c:v>20.205096804879805</c:v>
                </c:pt>
                <c:pt idx="1205">
                  <c:v>19.03330259448358</c:v>
                </c:pt>
                <c:pt idx="1206">
                  <c:v>18.685088775905534</c:v>
                </c:pt>
                <c:pt idx="1207">
                  <c:v>17.899707151243852</c:v>
                </c:pt>
                <c:pt idx="1208">
                  <c:v>16.881483967324559</c:v>
                </c:pt>
                <c:pt idx="1209">
                  <c:v>15.762126140635022</c:v>
                </c:pt>
                <c:pt idx="1210">
                  <c:v>14.613960814082436</c:v>
                </c:pt>
                <c:pt idx="1211">
                  <c:v>13.422497080281946</c:v>
                </c:pt>
                <c:pt idx="1212">
                  <c:v>12.50547133900964</c:v>
                </c:pt>
                <c:pt idx="1213">
                  <c:v>11.708798751199309</c:v>
                </c:pt>
                <c:pt idx="1214">
                  <c:v>10.865888882808136</c:v>
                </c:pt>
                <c:pt idx="1215">
                  <c:v>9.9627260208492903</c:v>
                </c:pt>
                <c:pt idx="1216">
                  <c:v>9.0680455451624127</c:v>
                </c:pt>
                <c:pt idx="1217">
                  <c:v>9.594242391867505</c:v>
                </c:pt>
                <c:pt idx="1218">
                  <c:v>8.7125141801017811</c:v>
                </c:pt>
                <c:pt idx="1219">
                  <c:v>8.7372513677233083</c:v>
                </c:pt>
                <c:pt idx="1220">
                  <c:v>8.0174373627719717</c:v>
                </c:pt>
                <c:pt idx="1221">
                  <c:v>7.3093652538639811</c:v>
                </c:pt>
                <c:pt idx="1222">
                  <c:v>8.1376560324038696</c:v>
                </c:pt>
                <c:pt idx="1223">
                  <c:v>7.6134029113438375</c:v>
                </c:pt>
                <c:pt idx="1224">
                  <c:v>10.573496903769247</c:v>
                </c:pt>
                <c:pt idx="1225">
                  <c:v>9.8796115323358613</c:v>
                </c:pt>
                <c:pt idx="1226">
                  <c:v>9.876009405920291</c:v>
                </c:pt>
                <c:pt idx="1227">
                  <c:v>8.9208845899468159</c:v>
                </c:pt>
                <c:pt idx="1228">
                  <c:v>8.8302369025892169</c:v>
                </c:pt>
                <c:pt idx="1229">
                  <c:v>11.727763728506982</c:v>
                </c:pt>
                <c:pt idx="1230">
                  <c:v>11.320142220455326</c:v>
                </c:pt>
                <c:pt idx="1231">
                  <c:v>12.239967234791518</c:v>
                </c:pt>
                <c:pt idx="1232">
                  <c:v>13.51962567167212</c:v>
                </c:pt>
                <c:pt idx="1233">
                  <c:v>13.678847342994152</c:v>
                </c:pt>
                <c:pt idx="1234">
                  <c:v>14.139087680993553</c:v>
                </c:pt>
                <c:pt idx="1235">
                  <c:v>13.792154623901078</c:v>
                </c:pt>
                <c:pt idx="1236">
                  <c:v>13.891025387689139</c:v>
                </c:pt>
                <c:pt idx="1237">
                  <c:v>17.808558894633762</c:v>
                </c:pt>
                <c:pt idx="1238">
                  <c:v>18.542474369940901</c:v>
                </c:pt>
                <c:pt idx="1239">
                  <c:v>17.810315878627311</c:v>
                </c:pt>
                <c:pt idx="1240">
                  <c:v>15.987506211072731</c:v>
                </c:pt>
                <c:pt idx="1241">
                  <c:v>14.95101261368548</c:v>
                </c:pt>
                <c:pt idx="1242">
                  <c:v>15.609856982356337</c:v>
                </c:pt>
                <c:pt idx="1243">
                  <c:v>16.342176391552854</c:v>
                </c:pt>
                <c:pt idx="1244">
                  <c:v>17.68286819885348</c:v>
                </c:pt>
                <c:pt idx="1245">
                  <c:v>16.93204706582263</c:v>
                </c:pt>
                <c:pt idx="1246">
                  <c:v>17.543724933584166</c:v>
                </c:pt>
                <c:pt idx="1247">
                  <c:v>19.212777588399948</c:v>
                </c:pt>
                <c:pt idx="1248">
                  <c:v>21.430883128095935</c:v>
                </c:pt>
                <c:pt idx="1249">
                  <c:v>32.344467165788402</c:v>
                </c:pt>
                <c:pt idx="1250">
                  <c:v>31.481269747428936</c:v>
                </c:pt>
                <c:pt idx="1251">
                  <c:v>29.732790354680095</c:v>
                </c:pt>
                <c:pt idx="1252">
                  <c:v>27.159329378746047</c:v>
                </c:pt>
                <c:pt idx="1253">
                  <c:v>24.179826199963838</c:v>
                </c:pt>
                <c:pt idx="1254">
                  <c:v>21.458891002263201</c:v>
                </c:pt>
                <c:pt idx="1255">
                  <c:v>18.749396457658957</c:v>
                </c:pt>
                <c:pt idx="1256">
                  <c:v>16.11612516342089</c:v>
                </c:pt>
                <c:pt idx="1257">
                  <c:v>13.716973901230222</c:v>
                </c:pt>
                <c:pt idx="1258">
                  <c:v>11.699208478740795</c:v>
                </c:pt>
                <c:pt idx="1259">
                  <c:v>11.256078135078315</c:v>
                </c:pt>
                <c:pt idx="1260">
                  <c:v>13.041375674390441</c:v>
                </c:pt>
                <c:pt idx="1261">
                  <c:v>12.095072193184418</c:v>
                </c:pt>
                <c:pt idx="1262">
                  <c:v>11.928321409262997</c:v>
                </c:pt>
                <c:pt idx="1263">
                  <c:v>12.210654792128839</c:v>
                </c:pt>
                <c:pt idx="1264">
                  <c:v>10.730205945284272</c:v>
                </c:pt>
                <c:pt idx="1265">
                  <c:v>11.71379482047886</c:v>
                </c:pt>
                <c:pt idx="1266">
                  <c:v>13.311039417732417</c:v>
                </c:pt>
                <c:pt idx="1267">
                  <c:v>14.836312612409587</c:v>
                </c:pt>
                <c:pt idx="1268">
                  <c:v>14.223342496843708</c:v>
                </c:pt>
                <c:pt idx="1269">
                  <c:v>13.375984770430129</c:v>
                </c:pt>
                <c:pt idx="1270">
                  <c:v>12.069629894585827</c:v>
                </c:pt>
                <c:pt idx="1271">
                  <c:v>10.861718575327417</c:v>
                </c:pt>
                <c:pt idx="1272">
                  <c:v>10.888487604599456</c:v>
                </c:pt>
                <c:pt idx="1273">
                  <c:v>9.6383143685896826</c:v>
                </c:pt>
                <c:pt idx="1274">
                  <c:v>8.4719537630351027</c:v>
                </c:pt>
                <c:pt idx="1275">
                  <c:v>7.447985086251296</c:v>
                </c:pt>
                <c:pt idx="1276">
                  <c:v>6.5148848568385596</c:v>
                </c:pt>
                <c:pt idx="1277">
                  <c:v>5.9011091006176972</c:v>
                </c:pt>
                <c:pt idx="1278">
                  <c:v>5.1750099167784471</c:v>
                </c:pt>
                <c:pt idx="1279">
                  <c:v>4.5061030719675443</c:v>
                </c:pt>
                <c:pt idx="1280">
                  <c:v>3.9048172602331941</c:v>
                </c:pt>
                <c:pt idx="1281">
                  <c:v>20.797339359543148</c:v>
                </c:pt>
                <c:pt idx="1282">
                  <c:v>30.031517502137351</c:v>
                </c:pt>
                <c:pt idx="1283">
                  <c:v>28.471890678054251</c:v>
                </c:pt>
                <c:pt idx="1284">
                  <c:v>26.14440763058716</c:v>
                </c:pt>
                <c:pt idx="1285">
                  <c:v>23.576354729731953</c:v>
                </c:pt>
                <c:pt idx="1286">
                  <c:v>20.647887770550991</c:v>
                </c:pt>
                <c:pt idx="1287">
                  <c:v>17.820327284667865</c:v>
                </c:pt>
                <c:pt idx="1288">
                  <c:v>15.584075948741923</c:v>
                </c:pt>
                <c:pt idx="1289">
                  <c:v>13.421866441630701</c:v>
                </c:pt>
                <c:pt idx="1290">
                  <c:v>11.548679213318973</c:v>
                </c:pt>
                <c:pt idx="1291">
                  <c:v>9.8587105941630782</c:v>
                </c:pt>
                <c:pt idx="1292">
                  <c:v>9.3695220541689288</c:v>
                </c:pt>
                <c:pt idx="1293">
                  <c:v>7.991445672428334</c:v>
                </c:pt>
                <c:pt idx="1294">
                  <c:v>11.216207452695254</c:v>
                </c:pt>
                <c:pt idx="1295">
                  <c:v>10.245380810898885</c:v>
                </c:pt>
                <c:pt idx="1296">
                  <c:v>9.1101287439143075</c:v>
                </c:pt>
                <c:pt idx="1297">
                  <c:v>7.9406268292688473</c:v>
                </c:pt>
                <c:pt idx="1298">
                  <c:v>6.8380254875141606</c:v>
                </c:pt>
                <c:pt idx="1299">
                  <c:v>5.8536955682847225</c:v>
                </c:pt>
                <c:pt idx="1300">
                  <c:v>10.07976667969818</c:v>
                </c:pt>
                <c:pt idx="1301">
                  <c:v>14.275304919927139</c:v>
                </c:pt>
                <c:pt idx="1302">
                  <c:v>13.762304213056842</c:v>
                </c:pt>
                <c:pt idx="1303">
                  <c:v>12.603666982714467</c:v>
                </c:pt>
                <c:pt idx="1304">
                  <c:v>12.010007915507115</c:v>
                </c:pt>
                <c:pt idx="1305">
                  <c:v>11.439753275102913</c:v>
                </c:pt>
                <c:pt idx="1306">
                  <c:v>16.116872962752424</c:v>
                </c:pt>
                <c:pt idx="1307">
                  <c:v>19.271654045808138</c:v>
                </c:pt>
                <c:pt idx="1308">
                  <c:v>17.30779404996829</c:v>
                </c:pt>
                <c:pt idx="1309">
                  <c:v>15.454369320802423</c:v>
                </c:pt>
                <c:pt idx="1310">
                  <c:v>16.578241727730756</c:v>
                </c:pt>
                <c:pt idx="1311">
                  <c:v>17.564230585446353</c:v>
                </c:pt>
                <c:pt idx="1312">
                  <c:v>15.907720307292648</c:v>
                </c:pt>
                <c:pt idx="1313">
                  <c:v>15.35405742757559</c:v>
                </c:pt>
                <c:pt idx="1314">
                  <c:v>14.294734804318974</c:v>
                </c:pt>
                <c:pt idx="1315">
                  <c:v>14.997594855803085</c:v>
                </c:pt>
                <c:pt idx="1316">
                  <c:v>13.738599438833534</c:v>
                </c:pt>
                <c:pt idx="1317">
                  <c:v>13.182753371188008</c:v>
                </c:pt>
                <c:pt idx="1318">
                  <c:v>11.802537252856801</c:v>
                </c:pt>
                <c:pt idx="1319">
                  <c:v>10.584735556207354</c:v>
                </c:pt>
                <c:pt idx="1320">
                  <c:v>11.370105586106238</c:v>
                </c:pt>
                <c:pt idx="1321">
                  <c:v>11.105347160287396</c:v>
                </c:pt>
                <c:pt idx="1322">
                  <c:v>10.234376553885122</c:v>
                </c:pt>
                <c:pt idx="1323">
                  <c:v>9.1812763115704694</c:v>
                </c:pt>
                <c:pt idx="1324">
                  <c:v>9.5996799888457662</c:v>
                </c:pt>
                <c:pt idx="1325">
                  <c:v>9.4627928527080183</c:v>
                </c:pt>
                <c:pt idx="1326">
                  <c:v>8.6494951434603795</c:v>
                </c:pt>
                <c:pt idx="1327">
                  <c:v>7.9825742054666948</c:v>
                </c:pt>
                <c:pt idx="1328">
                  <c:v>7.1181147624235477</c:v>
                </c:pt>
                <c:pt idx="1329">
                  <c:v>6.3105935710540226</c:v>
                </c:pt>
                <c:pt idx="1330">
                  <c:v>5.5649533889603511</c:v>
                </c:pt>
                <c:pt idx="1331">
                  <c:v>5.7620951473659092</c:v>
                </c:pt>
                <c:pt idx="1332">
                  <c:v>14.031521082284605</c:v>
                </c:pt>
                <c:pt idx="1333">
                  <c:v>12.72082510881698</c:v>
                </c:pt>
                <c:pt idx="1334">
                  <c:v>11.281575037515758</c:v>
                </c:pt>
                <c:pt idx="1335">
                  <c:v>14.107577979096664</c:v>
                </c:pt>
                <c:pt idx="1336">
                  <c:v>15.898309735225636</c:v>
                </c:pt>
                <c:pt idx="1337">
                  <c:v>15.737093174865846</c:v>
                </c:pt>
                <c:pt idx="1338">
                  <c:v>20.092414196804214</c:v>
                </c:pt>
                <c:pt idx="1339">
                  <c:v>26.256280976267323</c:v>
                </c:pt>
                <c:pt idx="1340">
                  <c:v>25.183350155089816</c:v>
                </c:pt>
                <c:pt idx="1341">
                  <c:v>23.791409552560896</c:v>
                </c:pt>
                <c:pt idx="1342">
                  <c:v>22.39604002923501</c:v>
                </c:pt>
                <c:pt idx="1343">
                  <c:v>21.517067917038826</c:v>
                </c:pt>
                <c:pt idx="1344">
                  <c:v>20.159425535407195</c:v>
                </c:pt>
                <c:pt idx="1345">
                  <c:v>18.950927748700309</c:v>
                </c:pt>
                <c:pt idx="1346">
                  <c:v>17.674106785946751</c:v>
                </c:pt>
                <c:pt idx="1347">
                  <c:v>17.259538492306607</c:v>
                </c:pt>
                <c:pt idx="1348">
                  <c:v>16.453581051198444</c:v>
                </c:pt>
                <c:pt idx="1349">
                  <c:v>15.47401997521553</c:v>
                </c:pt>
                <c:pt idx="1350">
                  <c:v>14.457617729848824</c:v>
                </c:pt>
                <c:pt idx="1351">
                  <c:v>13.497701759614214</c:v>
                </c:pt>
                <c:pt idx="1352">
                  <c:v>12.86887303134796</c:v>
                </c:pt>
                <c:pt idx="1353">
                  <c:v>12.020878782172051</c:v>
                </c:pt>
                <c:pt idx="1354">
                  <c:v>11.472204509173848</c:v>
                </c:pt>
                <c:pt idx="1355">
                  <c:v>11.197485197354011</c:v>
                </c:pt>
                <c:pt idx="1356">
                  <c:v>13.441385168308271</c:v>
                </c:pt>
                <c:pt idx="1357">
                  <c:v>14.668969106941432</c:v>
                </c:pt>
                <c:pt idx="1358">
                  <c:v>13.929775555884527</c:v>
                </c:pt>
                <c:pt idx="1359">
                  <c:v>13.152556810453532</c:v>
                </c:pt>
                <c:pt idx="1360">
                  <c:v>12.315692808974207</c:v>
                </c:pt>
                <c:pt idx="1361">
                  <c:v>11.450124793111222</c:v>
                </c:pt>
                <c:pt idx="1362">
                  <c:v>10.601226072176374</c:v>
                </c:pt>
                <c:pt idx="1363">
                  <c:v>10.272511824966893</c:v>
                </c:pt>
                <c:pt idx="1364">
                  <c:v>12.32375724690181</c:v>
                </c:pt>
                <c:pt idx="1365">
                  <c:v>12.312650210350951</c:v>
                </c:pt>
                <c:pt idx="1366">
                  <c:v>11.703240754455592</c:v>
                </c:pt>
                <c:pt idx="1367">
                  <c:v>11.315679502261867</c:v>
                </c:pt>
                <c:pt idx="1368">
                  <c:v>11.393569388211077</c:v>
                </c:pt>
                <c:pt idx="1369">
                  <c:v>10.858680615930265</c:v>
                </c:pt>
                <c:pt idx="1370">
                  <c:v>10.804943653127843</c:v>
                </c:pt>
                <c:pt idx="1371">
                  <c:v>10.307707301242589</c:v>
                </c:pt>
                <c:pt idx="1372">
                  <c:v>9.7435094848370571</c:v>
                </c:pt>
                <c:pt idx="1373">
                  <c:v>9.1972319878000928</c:v>
                </c:pt>
                <c:pt idx="1374">
                  <c:v>9.7525203576150119</c:v>
                </c:pt>
                <c:pt idx="1375">
                  <c:v>9.2522967363948947</c:v>
                </c:pt>
                <c:pt idx="1376">
                  <c:v>8.7464122166531055</c:v>
                </c:pt>
                <c:pt idx="1377">
                  <c:v>8.2905796961507789</c:v>
                </c:pt>
                <c:pt idx="1378">
                  <c:v>7.898548730031778</c:v>
                </c:pt>
                <c:pt idx="1379">
                  <c:v>7.5823945184598465</c:v>
                </c:pt>
                <c:pt idx="1380">
                  <c:v>7.2830129297658566</c:v>
                </c:pt>
                <c:pt idx="1381">
                  <c:v>7.0216134493334001</c:v>
                </c:pt>
                <c:pt idx="1382">
                  <c:v>6.7870221671850821</c:v>
                </c:pt>
                <c:pt idx="1383">
                  <c:v>6.6087703132632036</c:v>
                </c:pt>
                <c:pt idx="1384">
                  <c:v>6.4176077642622396</c:v>
                </c:pt>
                <c:pt idx="1385">
                  <c:v>6.7782326221685292</c:v>
                </c:pt>
                <c:pt idx="1386">
                  <c:v>8.436406421313988</c:v>
                </c:pt>
                <c:pt idx="1387">
                  <c:v>8.2295972606512429</c:v>
                </c:pt>
                <c:pt idx="1388">
                  <c:v>8.0391121562757633</c:v>
                </c:pt>
                <c:pt idx="1389">
                  <c:v>9.8467596505971287</c:v>
                </c:pt>
                <c:pt idx="1390">
                  <c:v>11.472234800034505</c:v>
                </c:pt>
                <c:pt idx="1391">
                  <c:v>11.251819791864314</c:v>
                </c:pt>
                <c:pt idx="1392">
                  <c:v>10.942060521797501</c:v>
                </c:pt>
                <c:pt idx="1393">
                  <c:v>11.436386318004455</c:v>
                </c:pt>
                <c:pt idx="1394">
                  <c:v>14.570971534725969</c:v>
                </c:pt>
                <c:pt idx="1395">
                  <c:v>14.498635931452467</c:v>
                </c:pt>
                <c:pt idx="1396">
                  <c:v>14.317207223346632</c:v>
                </c:pt>
                <c:pt idx="1397">
                  <c:v>14.087277928812725</c:v>
                </c:pt>
                <c:pt idx="1398">
                  <c:v>13.669595229481454</c:v>
                </c:pt>
                <c:pt idx="1399">
                  <c:v>13.148784569724173</c:v>
                </c:pt>
                <c:pt idx="1400">
                  <c:v>12.505346781534239</c:v>
                </c:pt>
                <c:pt idx="1401">
                  <c:v>12.099453593908457</c:v>
                </c:pt>
                <c:pt idx="1402">
                  <c:v>11.853316404293578</c:v>
                </c:pt>
                <c:pt idx="1403">
                  <c:v>11.557121684234477</c:v>
                </c:pt>
                <c:pt idx="1404">
                  <c:v>11.244435437150711</c:v>
                </c:pt>
                <c:pt idx="1405">
                  <c:v>10.980899008435117</c:v>
                </c:pt>
                <c:pt idx="1406">
                  <c:v>10.747141199388116</c:v>
                </c:pt>
                <c:pt idx="1407">
                  <c:v>10.787421368917698</c:v>
                </c:pt>
                <c:pt idx="1408">
                  <c:v>12.039422437353277</c:v>
                </c:pt>
                <c:pt idx="1409">
                  <c:v>11.892414076256216</c:v>
                </c:pt>
                <c:pt idx="1410">
                  <c:v>11.802157547715865</c:v>
                </c:pt>
                <c:pt idx="1411">
                  <c:v>12.453886986711806</c:v>
                </c:pt>
                <c:pt idx="1412">
                  <c:v>14.346082085734677</c:v>
                </c:pt>
                <c:pt idx="1413">
                  <c:v>14.059695324010772</c:v>
                </c:pt>
                <c:pt idx="1414">
                  <c:v>13.755015527178967</c:v>
                </c:pt>
                <c:pt idx="1415">
                  <c:v>13.442763406595866</c:v>
                </c:pt>
                <c:pt idx="1416">
                  <c:v>14.196202151516223</c:v>
                </c:pt>
                <c:pt idx="1417">
                  <c:v>14.250871921962771</c:v>
                </c:pt>
                <c:pt idx="1418">
                  <c:v>14.150636732340251</c:v>
                </c:pt>
                <c:pt idx="1419">
                  <c:v>15.703266604955992</c:v>
                </c:pt>
                <c:pt idx="1420">
                  <c:v>15.583977812182159</c:v>
                </c:pt>
                <c:pt idx="1421">
                  <c:v>15.46545471869951</c:v>
                </c:pt>
                <c:pt idx="1422">
                  <c:v>15.270465744138681</c:v>
                </c:pt>
                <c:pt idx="1423">
                  <c:v>15.451242356456257</c:v>
                </c:pt>
                <c:pt idx="1424">
                  <c:v>16.228699948609361</c:v>
                </c:pt>
                <c:pt idx="1425">
                  <c:v>16.394063166102846</c:v>
                </c:pt>
                <c:pt idx="1426">
                  <c:v>16.394063166102846</c:v>
                </c:pt>
                <c:pt idx="1427">
                  <c:v>16.394063166102846</c:v>
                </c:pt>
                <c:pt idx="1428">
                  <c:v>16.505182881386517</c:v>
                </c:pt>
                <c:pt idx="1429">
                  <c:v>16.69285909663396</c:v>
                </c:pt>
                <c:pt idx="1430">
                  <c:v>16.69285909663396</c:v>
                </c:pt>
                <c:pt idx="1431">
                  <c:v>16.960991818685482</c:v>
                </c:pt>
                <c:pt idx="1432">
                  <c:v>16.960991818685482</c:v>
                </c:pt>
                <c:pt idx="1433">
                  <c:v>16.960991818685482</c:v>
                </c:pt>
                <c:pt idx="1434">
                  <c:v>16.960991818685482</c:v>
                </c:pt>
                <c:pt idx="1435">
                  <c:v>16.960991818685482</c:v>
                </c:pt>
                <c:pt idx="1436">
                  <c:v>16.962206132081771</c:v>
                </c:pt>
                <c:pt idx="1437">
                  <c:v>18.003526617932593</c:v>
                </c:pt>
                <c:pt idx="1438">
                  <c:v>18.56109397235474</c:v>
                </c:pt>
                <c:pt idx="1439">
                  <c:v>19.260171869877745</c:v>
                </c:pt>
                <c:pt idx="1440">
                  <c:v>19.308718065796505</c:v>
                </c:pt>
                <c:pt idx="1441">
                  <c:v>21.9127278196916</c:v>
                </c:pt>
                <c:pt idx="1442">
                  <c:v>23.296164995785201</c:v>
                </c:pt>
                <c:pt idx="1443">
                  <c:v>23.296164995785201</c:v>
                </c:pt>
                <c:pt idx="1444">
                  <c:v>23.296164995785201</c:v>
                </c:pt>
                <c:pt idx="1445">
                  <c:v>23.296164995785201</c:v>
                </c:pt>
                <c:pt idx="1446">
                  <c:v>23.296164995785201</c:v>
                </c:pt>
                <c:pt idx="1447">
                  <c:v>23.296164995785201</c:v>
                </c:pt>
                <c:pt idx="1448">
                  <c:v>23.296164995785201</c:v>
                </c:pt>
                <c:pt idx="1449">
                  <c:v>23.296164995785201</c:v>
                </c:pt>
                <c:pt idx="1450">
                  <c:v>23.296164995785201</c:v>
                </c:pt>
                <c:pt idx="1451">
                  <c:v>23.296164995785201</c:v>
                </c:pt>
                <c:pt idx="1452">
                  <c:v>23.299721558164606</c:v>
                </c:pt>
                <c:pt idx="1453">
                  <c:v>23.852250860421226</c:v>
                </c:pt>
                <c:pt idx="1454">
                  <c:v>24.220851276413576</c:v>
                </c:pt>
                <c:pt idx="1455">
                  <c:v>24.220851276413576</c:v>
                </c:pt>
                <c:pt idx="1456">
                  <c:v>24.220851276413576</c:v>
                </c:pt>
                <c:pt idx="1457">
                  <c:v>24.220851276413576</c:v>
                </c:pt>
                <c:pt idx="1458">
                  <c:v>24.220851276413576</c:v>
                </c:pt>
                <c:pt idx="1459">
                  <c:v>24.220851276413576</c:v>
                </c:pt>
                <c:pt idx="1460">
                  <c:v>24.27685131799867</c:v>
                </c:pt>
                <c:pt idx="1461">
                  <c:v>24.27685131799867</c:v>
                </c:pt>
                <c:pt idx="1462">
                  <c:v>24.277794501540953</c:v>
                </c:pt>
                <c:pt idx="1463">
                  <c:v>24.303462447994878</c:v>
                </c:pt>
                <c:pt idx="1464">
                  <c:v>24.303462447994878</c:v>
                </c:pt>
                <c:pt idx="1465">
                  <c:v>24.303462447994878</c:v>
                </c:pt>
                <c:pt idx="1466">
                  <c:v>24.303462447994878</c:v>
                </c:pt>
                <c:pt idx="1467">
                  <c:v>24.303462447994878</c:v>
                </c:pt>
                <c:pt idx="1468">
                  <c:v>24.564381770269048</c:v>
                </c:pt>
                <c:pt idx="1469">
                  <c:v>24.517541730705027</c:v>
                </c:pt>
                <c:pt idx="1470">
                  <c:v>24.484323850804948</c:v>
                </c:pt>
                <c:pt idx="1471">
                  <c:v>24.576594557644597</c:v>
                </c:pt>
                <c:pt idx="1472">
                  <c:v>24.557363331508448</c:v>
                </c:pt>
                <c:pt idx="1473">
                  <c:v>25.237362762735739</c:v>
                </c:pt>
                <c:pt idx="1474">
                  <c:v>35.902301629076192</c:v>
                </c:pt>
                <c:pt idx="1475">
                  <c:v>38.299061620020218</c:v>
                </c:pt>
                <c:pt idx="1476">
                  <c:v>39.241895602959779</c:v>
                </c:pt>
                <c:pt idx="1477">
                  <c:v>39.636364530140881</c:v>
                </c:pt>
                <c:pt idx="1478">
                  <c:v>39.586504139235409</c:v>
                </c:pt>
                <c:pt idx="1479">
                  <c:v>39.592520438228561</c:v>
                </c:pt>
                <c:pt idx="1480">
                  <c:v>40.429676470614417</c:v>
                </c:pt>
                <c:pt idx="1481">
                  <c:v>40.559368558970355</c:v>
                </c:pt>
                <c:pt idx="1482">
                  <c:v>40.559368558970355</c:v>
                </c:pt>
                <c:pt idx="1483">
                  <c:v>40.559368558970355</c:v>
                </c:pt>
                <c:pt idx="1484">
                  <c:v>40.559368558970355</c:v>
                </c:pt>
                <c:pt idx="1485">
                  <c:v>40.559368558970355</c:v>
                </c:pt>
                <c:pt idx="1486">
                  <c:v>40.796647198486035</c:v>
                </c:pt>
                <c:pt idx="1487">
                  <c:v>41.328075273073395</c:v>
                </c:pt>
                <c:pt idx="1488">
                  <c:v>41.405303867034505</c:v>
                </c:pt>
                <c:pt idx="1489">
                  <c:v>41.405327995654837</c:v>
                </c:pt>
                <c:pt idx="1490">
                  <c:v>41.405327995654837</c:v>
                </c:pt>
                <c:pt idx="1491">
                  <c:v>41.405327995654837</c:v>
                </c:pt>
                <c:pt idx="1492">
                  <c:v>41.405327995654837</c:v>
                </c:pt>
                <c:pt idx="1493">
                  <c:v>41.405327995654837</c:v>
                </c:pt>
                <c:pt idx="1494">
                  <c:v>41.405327995654837</c:v>
                </c:pt>
                <c:pt idx="1495">
                  <c:v>41.405327995654837</c:v>
                </c:pt>
                <c:pt idx="1496">
                  <c:v>41.230484224879675</c:v>
                </c:pt>
                <c:pt idx="1497">
                  <c:v>41.074255000042548</c:v>
                </c:pt>
                <c:pt idx="1498">
                  <c:v>40.890103956298368</c:v>
                </c:pt>
                <c:pt idx="1499">
                  <c:v>40.729885900188805</c:v>
                </c:pt>
                <c:pt idx="1500">
                  <c:v>40.561025376322299</c:v>
                </c:pt>
                <c:pt idx="1501">
                  <c:v>40.561025376322299</c:v>
                </c:pt>
                <c:pt idx="1502">
                  <c:v>40.561025376322299</c:v>
                </c:pt>
                <c:pt idx="1503">
                  <c:v>40.855863116545343</c:v>
                </c:pt>
                <c:pt idx="1504">
                  <c:v>43.189832643611155</c:v>
                </c:pt>
                <c:pt idx="1505">
                  <c:v>43.414210944018755</c:v>
                </c:pt>
                <c:pt idx="1506">
                  <c:v>43.291993577481655</c:v>
                </c:pt>
                <c:pt idx="1507">
                  <c:v>43.352599509496486</c:v>
                </c:pt>
                <c:pt idx="1508">
                  <c:v>43.553661057659227</c:v>
                </c:pt>
                <c:pt idx="1509">
                  <c:v>44.265197740936244</c:v>
                </c:pt>
                <c:pt idx="1510">
                  <c:v>44.067040863681093</c:v>
                </c:pt>
                <c:pt idx="1511">
                  <c:v>43.996315238804215</c:v>
                </c:pt>
                <c:pt idx="1512">
                  <c:v>43.848728481724052</c:v>
                </c:pt>
                <c:pt idx="1513">
                  <c:v>43.850946853420226</c:v>
                </c:pt>
                <c:pt idx="1514">
                  <c:v>43.850946853420226</c:v>
                </c:pt>
                <c:pt idx="1515">
                  <c:v>43.850946853420226</c:v>
                </c:pt>
                <c:pt idx="1516">
                  <c:v>43.850946853420226</c:v>
                </c:pt>
                <c:pt idx="1517">
                  <c:v>43.850946853420226</c:v>
                </c:pt>
                <c:pt idx="1518">
                  <c:v>43.850946853420226</c:v>
                </c:pt>
                <c:pt idx="1519">
                  <c:v>43.737413936167663</c:v>
                </c:pt>
                <c:pt idx="1520">
                  <c:v>43.749056059949012</c:v>
                </c:pt>
                <c:pt idx="1521">
                  <c:v>43.36612825779504</c:v>
                </c:pt>
                <c:pt idx="1522">
                  <c:v>43.36612825779504</c:v>
                </c:pt>
                <c:pt idx="1523">
                  <c:v>42.943976948128778</c:v>
                </c:pt>
                <c:pt idx="1524">
                  <c:v>42.571381803328151</c:v>
                </c:pt>
                <c:pt idx="1525">
                  <c:v>42.116655038270316</c:v>
                </c:pt>
                <c:pt idx="1526">
                  <c:v>42.116655038270316</c:v>
                </c:pt>
                <c:pt idx="1527">
                  <c:v>42.116655038270316</c:v>
                </c:pt>
                <c:pt idx="1528">
                  <c:v>41.706470222421352</c:v>
                </c:pt>
                <c:pt idx="1529">
                  <c:v>41.392331778348698</c:v>
                </c:pt>
                <c:pt idx="1530">
                  <c:v>41.419379427604973</c:v>
                </c:pt>
                <c:pt idx="1531">
                  <c:v>41.60022196609826</c:v>
                </c:pt>
                <c:pt idx="1532">
                  <c:v>42.932787786083367</c:v>
                </c:pt>
                <c:pt idx="1533">
                  <c:v>44.641330001385455</c:v>
                </c:pt>
                <c:pt idx="1534">
                  <c:v>46.218864673964575</c:v>
                </c:pt>
                <c:pt idx="1535">
                  <c:v>46.534910430780023</c:v>
                </c:pt>
                <c:pt idx="1536">
                  <c:v>45.414146162357667</c:v>
                </c:pt>
                <c:pt idx="1537">
                  <c:v>45.310031950718795</c:v>
                </c:pt>
                <c:pt idx="1538">
                  <c:v>47.717058424645465</c:v>
                </c:pt>
                <c:pt idx="1539">
                  <c:v>47.333193124440101</c:v>
                </c:pt>
                <c:pt idx="1540">
                  <c:v>46.968215063012096</c:v>
                </c:pt>
                <c:pt idx="1541">
                  <c:v>46.556700636738995</c:v>
                </c:pt>
                <c:pt idx="1542">
                  <c:v>45.905191528907601</c:v>
                </c:pt>
                <c:pt idx="1543">
                  <c:v>45.147978392356606</c:v>
                </c:pt>
                <c:pt idx="1544">
                  <c:v>44.203954991213145</c:v>
                </c:pt>
                <c:pt idx="1545">
                  <c:v>43.184808601105445</c:v>
                </c:pt>
                <c:pt idx="1546">
                  <c:v>42.824798662623195</c:v>
                </c:pt>
                <c:pt idx="1547">
                  <c:v>43.734937142060311</c:v>
                </c:pt>
                <c:pt idx="1548">
                  <c:v>43.034170041513235</c:v>
                </c:pt>
                <c:pt idx="1549">
                  <c:v>42.119398069700971</c:v>
                </c:pt>
                <c:pt idx="1550">
                  <c:v>41.13612519846231</c:v>
                </c:pt>
                <c:pt idx="1551">
                  <c:v>40.243531827114282</c:v>
                </c:pt>
                <c:pt idx="1552">
                  <c:v>39.685645657304683</c:v>
                </c:pt>
                <c:pt idx="1553">
                  <c:v>38.072828212815914</c:v>
                </c:pt>
                <c:pt idx="1554">
                  <c:v>36.37092686990939</c:v>
                </c:pt>
                <c:pt idx="1555">
                  <c:v>35.986517703734549</c:v>
                </c:pt>
                <c:pt idx="1556">
                  <c:v>35.128240039342643</c:v>
                </c:pt>
                <c:pt idx="1557">
                  <c:v>33.828596862526929</c:v>
                </c:pt>
                <c:pt idx="1558">
                  <c:v>31.8476453712995</c:v>
                </c:pt>
                <c:pt idx="1559">
                  <c:v>30.31018767150665</c:v>
                </c:pt>
                <c:pt idx="1560">
                  <c:v>28.705347889562756</c:v>
                </c:pt>
                <c:pt idx="1561">
                  <c:v>27.301944086876947</c:v>
                </c:pt>
                <c:pt idx="1562">
                  <c:v>25.853333529770179</c:v>
                </c:pt>
                <c:pt idx="1563">
                  <c:v>27.306191138212878</c:v>
                </c:pt>
                <c:pt idx="1564">
                  <c:v>28.137876116368037</c:v>
                </c:pt>
                <c:pt idx="1565">
                  <c:v>27.497671054317514</c:v>
                </c:pt>
                <c:pt idx="1566">
                  <c:v>26.881542955425012</c:v>
                </c:pt>
                <c:pt idx="1567">
                  <c:v>25.890200570450808</c:v>
                </c:pt>
                <c:pt idx="1568">
                  <c:v>24.728785864959519</c:v>
                </c:pt>
                <c:pt idx="1569">
                  <c:v>23.40848271378281</c:v>
                </c:pt>
                <c:pt idx="1570">
                  <c:v>21.914665402255089</c:v>
                </c:pt>
                <c:pt idx="1571">
                  <c:v>20.271871141671788</c:v>
                </c:pt>
                <c:pt idx="1572">
                  <c:v>18.630463449957055</c:v>
                </c:pt>
                <c:pt idx="1573">
                  <c:v>17.064911221471615</c:v>
                </c:pt>
                <c:pt idx="1574">
                  <c:v>15.630412784871494</c:v>
                </c:pt>
                <c:pt idx="1575">
                  <c:v>15.984462869876015</c:v>
                </c:pt>
                <c:pt idx="1576">
                  <c:v>14.916128729049928</c:v>
                </c:pt>
                <c:pt idx="1577">
                  <c:v>14.007187430682823</c:v>
                </c:pt>
                <c:pt idx="1578">
                  <c:v>13.17293328023162</c:v>
                </c:pt>
                <c:pt idx="1579">
                  <c:v>12.383508976438373</c:v>
                </c:pt>
                <c:pt idx="1580">
                  <c:v>11.593914473312324</c:v>
                </c:pt>
                <c:pt idx="1581">
                  <c:v>10.7985068360006</c:v>
                </c:pt>
                <c:pt idx="1582">
                  <c:v>10.654902008639411</c:v>
                </c:pt>
                <c:pt idx="1583">
                  <c:v>12.223028312387449</c:v>
                </c:pt>
                <c:pt idx="1584">
                  <c:v>11.987598475286333</c:v>
                </c:pt>
                <c:pt idx="1585">
                  <c:v>11.336039370474605</c:v>
                </c:pt>
                <c:pt idx="1586">
                  <c:v>10.578708299640208</c:v>
                </c:pt>
                <c:pt idx="1587">
                  <c:v>9.6703585238441701</c:v>
                </c:pt>
                <c:pt idx="1588">
                  <c:v>8.747550121700705</c:v>
                </c:pt>
                <c:pt idx="1589">
                  <c:v>8.0691449869861049</c:v>
                </c:pt>
                <c:pt idx="1590">
                  <c:v>7.3321589735277897</c:v>
                </c:pt>
                <c:pt idx="1591">
                  <c:v>6.5810962032376876</c:v>
                </c:pt>
                <c:pt idx="1592">
                  <c:v>5.9027048814928609</c:v>
                </c:pt>
                <c:pt idx="1593">
                  <c:v>7.1188296832105431</c:v>
                </c:pt>
                <c:pt idx="1594">
                  <c:v>6.5037666345051672</c:v>
                </c:pt>
                <c:pt idx="1595">
                  <c:v>7.7864528230709347</c:v>
                </c:pt>
                <c:pt idx="1596">
                  <c:v>12.55893222269725</c:v>
                </c:pt>
                <c:pt idx="1597">
                  <c:v>12.570573743104109</c:v>
                </c:pt>
                <c:pt idx="1598">
                  <c:v>12.694804827206887</c:v>
                </c:pt>
                <c:pt idx="1599">
                  <c:v>11.42395311379318</c:v>
                </c:pt>
                <c:pt idx="1600">
                  <c:v>10.227235510134424</c:v>
                </c:pt>
                <c:pt idx="1601">
                  <c:v>10.227211062752293</c:v>
                </c:pt>
                <c:pt idx="1602">
                  <c:v>9.508849678616409</c:v>
                </c:pt>
                <c:pt idx="1603">
                  <c:v>14.564681920139741</c:v>
                </c:pt>
                <c:pt idx="1604">
                  <c:v>13.136290957423947</c:v>
                </c:pt>
                <c:pt idx="1605">
                  <c:v>11.65802227859899</c:v>
                </c:pt>
                <c:pt idx="1606">
                  <c:v>10.411323727806808</c:v>
                </c:pt>
                <c:pt idx="1607">
                  <c:v>9.6804180696872759</c:v>
                </c:pt>
                <c:pt idx="1608">
                  <c:v>16.162164828160815</c:v>
                </c:pt>
                <c:pt idx="1609">
                  <c:v>17.55411517810677</c:v>
                </c:pt>
                <c:pt idx="1610">
                  <c:v>15.978223720451671</c:v>
                </c:pt>
                <c:pt idx="1611">
                  <c:v>14.15897280059108</c:v>
                </c:pt>
                <c:pt idx="1612">
                  <c:v>13.923456043618204</c:v>
                </c:pt>
                <c:pt idx="1613">
                  <c:v>12.750787522901144</c:v>
                </c:pt>
                <c:pt idx="1614">
                  <c:v>11.599062340433987</c:v>
                </c:pt>
                <c:pt idx="1615">
                  <c:v>12.212155143753492</c:v>
                </c:pt>
                <c:pt idx="1616">
                  <c:v>10.737580958303353</c:v>
                </c:pt>
                <c:pt idx="1617">
                  <c:v>9.3145793278849229</c:v>
                </c:pt>
                <c:pt idx="1618">
                  <c:v>8.1502938404198932</c:v>
                </c:pt>
                <c:pt idx="1619">
                  <c:v>9.2645454686435986</c:v>
                </c:pt>
                <c:pt idx="1620">
                  <c:v>11.677949471414307</c:v>
                </c:pt>
                <c:pt idx="1621">
                  <c:v>10.805098212331474</c:v>
                </c:pt>
                <c:pt idx="1622">
                  <c:v>9.6766546568384531</c:v>
                </c:pt>
                <c:pt idx="1623">
                  <c:v>10.442114427559899</c:v>
                </c:pt>
                <c:pt idx="1624">
                  <c:v>10.88324491364207</c:v>
                </c:pt>
                <c:pt idx="1625">
                  <c:v>10.200520793386252</c:v>
                </c:pt>
                <c:pt idx="1626">
                  <c:v>9.4744178431452593</c:v>
                </c:pt>
                <c:pt idx="1627">
                  <c:v>8.3407230111475208</c:v>
                </c:pt>
                <c:pt idx="1628">
                  <c:v>10.768440360260939</c:v>
                </c:pt>
                <c:pt idx="1629">
                  <c:v>9.6661024830744591</c:v>
                </c:pt>
                <c:pt idx="1630">
                  <c:v>14.063704772881865</c:v>
                </c:pt>
                <c:pt idx="1631">
                  <c:v>13.990940034369368</c:v>
                </c:pt>
                <c:pt idx="1632">
                  <c:v>13.516691301753225</c:v>
                </c:pt>
                <c:pt idx="1633">
                  <c:v>11.946893169048863</c:v>
                </c:pt>
                <c:pt idx="1634">
                  <c:v>12.100451676408589</c:v>
                </c:pt>
                <c:pt idx="1635">
                  <c:v>15.015835651593806</c:v>
                </c:pt>
                <c:pt idx="1636">
                  <c:v>14.479815146255488</c:v>
                </c:pt>
                <c:pt idx="1637">
                  <c:v>13.966498321610091</c:v>
                </c:pt>
                <c:pt idx="1638">
                  <c:v>14.1149084181432</c:v>
                </c:pt>
                <c:pt idx="1639">
                  <c:v>12.343651973302221</c:v>
                </c:pt>
                <c:pt idx="1640">
                  <c:v>10.796484765395892</c:v>
                </c:pt>
                <c:pt idx="1641">
                  <c:v>9.4021254675162886</c:v>
                </c:pt>
                <c:pt idx="1642">
                  <c:v>10.89374547065437</c:v>
                </c:pt>
                <c:pt idx="1643">
                  <c:v>10.607622895714467</c:v>
                </c:pt>
                <c:pt idx="1644">
                  <c:v>11.165685279430662</c:v>
                </c:pt>
                <c:pt idx="1645">
                  <c:v>10.732323174624186</c:v>
                </c:pt>
                <c:pt idx="1646">
                  <c:v>9.6345908703788741</c:v>
                </c:pt>
                <c:pt idx="1647">
                  <c:v>11.584617097255618</c:v>
                </c:pt>
                <c:pt idx="1648">
                  <c:v>10.319850096235808</c:v>
                </c:pt>
                <c:pt idx="1649">
                  <c:v>9.1418272042114754</c:v>
                </c:pt>
                <c:pt idx="1650">
                  <c:v>8.2975718018714275</c:v>
                </c:pt>
                <c:pt idx="1651">
                  <c:v>7.2053361540824366</c:v>
                </c:pt>
                <c:pt idx="1652">
                  <c:v>6.6430309907041085</c:v>
                </c:pt>
                <c:pt idx="1653">
                  <c:v>6.9044035489670268</c:v>
                </c:pt>
                <c:pt idx="1654">
                  <c:v>5.9749614877274766</c:v>
                </c:pt>
                <c:pt idx="1655">
                  <c:v>5.7826795926736274</c:v>
                </c:pt>
                <c:pt idx="1656">
                  <c:v>5.67743842047628</c:v>
                </c:pt>
                <c:pt idx="1657">
                  <c:v>5.7915402996748711</c:v>
                </c:pt>
                <c:pt idx="1658">
                  <c:v>5.1403113858674452</c:v>
                </c:pt>
                <c:pt idx="1659">
                  <c:v>5.3993827549366511</c:v>
                </c:pt>
                <c:pt idx="1660">
                  <c:v>5.9941272582683292</c:v>
                </c:pt>
                <c:pt idx="1661">
                  <c:v>5.333594636017299</c:v>
                </c:pt>
                <c:pt idx="1662">
                  <c:v>15.265359078439836</c:v>
                </c:pt>
                <c:pt idx="1663">
                  <c:v>17.725309589096597</c:v>
                </c:pt>
                <c:pt idx="1664">
                  <c:v>16.818066164390572</c:v>
                </c:pt>
                <c:pt idx="1665">
                  <c:v>17.315540912135223</c:v>
                </c:pt>
                <c:pt idx="1666">
                  <c:v>19.419853290448277</c:v>
                </c:pt>
                <c:pt idx="1667">
                  <c:v>17.75748376989403</c:v>
                </c:pt>
                <c:pt idx="1668">
                  <c:v>16.029494706498536</c:v>
                </c:pt>
                <c:pt idx="1669">
                  <c:v>14.29691130138592</c:v>
                </c:pt>
                <c:pt idx="1670">
                  <c:v>13.784580163904801</c:v>
                </c:pt>
                <c:pt idx="1671">
                  <c:v>13.322534896746445</c:v>
                </c:pt>
                <c:pt idx="1672">
                  <c:v>13.131664512017087</c:v>
                </c:pt>
                <c:pt idx="1673">
                  <c:v>11.909401783152774</c:v>
                </c:pt>
                <c:pt idx="1674">
                  <c:v>10.766266891980722</c:v>
                </c:pt>
                <c:pt idx="1675">
                  <c:v>9.6437807142546887</c:v>
                </c:pt>
                <c:pt idx="1676">
                  <c:v>11.431577367871096</c:v>
                </c:pt>
                <c:pt idx="1677">
                  <c:v>15.422650019551256</c:v>
                </c:pt>
                <c:pt idx="1678">
                  <c:v>14.387532376781678</c:v>
                </c:pt>
                <c:pt idx="1679">
                  <c:v>13.168368163264194</c:v>
                </c:pt>
                <c:pt idx="1680">
                  <c:v>13.320483838878541</c:v>
                </c:pt>
                <c:pt idx="1681">
                  <c:v>16.469807793790654</c:v>
                </c:pt>
                <c:pt idx="1682">
                  <c:v>15.941779021000533</c:v>
                </c:pt>
                <c:pt idx="1683">
                  <c:v>16.042566618633693</c:v>
                </c:pt>
                <c:pt idx="1684">
                  <c:v>14.598867969418098</c:v>
                </c:pt>
                <c:pt idx="1685">
                  <c:v>13.770637841218324</c:v>
                </c:pt>
                <c:pt idx="1686">
                  <c:v>13.117506362063091</c:v>
                </c:pt>
                <c:pt idx="1687">
                  <c:v>13.047265638180962</c:v>
                </c:pt>
                <c:pt idx="1688">
                  <c:v>15.026405075563291</c:v>
                </c:pt>
                <c:pt idx="1689">
                  <c:v>13.465889111764662</c:v>
                </c:pt>
                <c:pt idx="1690">
                  <c:v>11.933877401200705</c:v>
                </c:pt>
                <c:pt idx="1691">
                  <c:v>10.481993739002593</c:v>
                </c:pt>
                <c:pt idx="1692">
                  <c:v>10.546239232616276</c:v>
                </c:pt>
                <c:pt idx="1693">
                  <c:v>9.3906631794333872</c:v>
                </c:pt>
                <c:pt idx="1694">
                  <c:v>8.2440461150925426</c:v>
                </c:pt>
                <c:pt idx="1695">
                  <c:v>7.2085435071947899</c:v>
                </c:pt>
                <c:pt idx="1696">
                  <c:v>6.2823063498968956</c:v>
                </c:pt>
                <c:pt idx="1697">
                  <c:v>5.5637382735000145</c:v>
                </c:pt>
                <c:pt idx="1698">
                  <c:v>4.8526125130105777</c:v>
                </c:pt>
                <c:pt idx="1699">
                  <c:v>4.2115186541514422</c:v>
                </c:pt>
                <c:pt idx="1700">
                  <c:v>8.3482844905662823</c:v>
                </c:pt>
                <c:pt idx="1701">
                  <c:v>7.6883034435475341</c:v>
                </c:pt>
                <c:pt idx="1702">
                  <c:v>6.965744813237734</c:v>
                </c:pt>
                <c:pt idx="1703">
                  <c:v>6.3429501947669795</c:v>
                </c:pt>
                <c:pt idx="1704">
                  <c:v>5.7317540206107704</c:v>
                </c:pt>
                <c:pt idx="1705">
                  <c:v>5.3994114092552792</c:v>
                </c:pt>
                <c:pt idx="1706">
                  <c:v>5.1167254297464497</c:v>
                </c:pt>
                <c:pt idx="1707">
                  <c:v>4.6605436691014699</c:v>
                </c:pt>
                <c:pt idx="1708">
                  <c:v>4.2022453016973085</c:v>
                </c:pt>
                <c:pt idx="1709">
                  <c:v>6.300566654211794</c:v>
                </c:pt>
                <c:pt idx="1710">
                  <c:v>5.8445515381947413</c:v>
                </c:pt>
                <c:pt idx="1711">
                  <c:v>5.7499298354381541</c:v>
                </c:pt>
                <c:pt idx="1712">
                  <c:v>9.3663051822580776</c:v>
                </c:pt>
                <c:pt idx="1713">
                  <c:v>11.085670719372891</c:v>
                </c:pt>
                <c:pt idx="1714">
                  <c:v>10.121154815436713</c:v>
                </c:pt>
                <c:pt idx="1715">
                  <c:v>9.1749217284298634</c:v>
                </c:pt>
                <c:pt idx="1716">
                  <c:v>8.4361043439524668</c:v>
                </c:pt>
                <c:pt idx="1717">
                  <c:v>7.7339094216178701</c:v>
                </c:pt>
                <c:pt idx="1718">
                  <c:v>7.8429041921664684</c:v>
                </c:pt>
                <c:pt idx="1719">
                  <c:v>7.2965408116352224</c:v>
                </c:pt>
                <c:pt idx="1720">
                  <c:v>6.7250771941838199</c:v>
                </c:pt>
                <c:pt idx="1721">
                  <c:v>6.3572791097150123</c:v>
                </c:pt>
                <c:pt idx="1722">
                  <c:v>8.9490601060224719</c:v>
                </c:pt>
                <c:pt idx="1723">
                  <c:v>15.791193596493486</c:v>
                </c:pt>
                <c:pt idx="1724">
                  <c:v>16.014659795603446</c:v>
                </c:pt>
                <c:pt idx="1725">
                  <c:v>15.002760325905335</c:v>
                </c:pt>
                <c:pt idx="1726">
                  <c:v>14.017692878001595</c:v>
                </c:pt>
                <c:pt idx="1727">
                  <c:v>13.079143914701836</c:v>
                </c:pt>
                <c:pt idx="1728">
                  <c:v>12.148751455289256</c:v>
                </c:pt>
                <c:pt idx="1729">
                  <c:v>11.268088701012099</c:v>
                </c:pt>
                <c:pt idx="1730">
                  <c:v>10.440648457251164</c:v>
                </c:pt>
                <c:pt idx="1731">
                  <c:v>9.6896468378784739</c:v>
                </c:pt>
                <c:pt idx="1732">
                  <c:v>9.0112095143531441</c:v>
                </c:pt>
                <c:pt idx="1733">
                  <c:v>8.3882338048978866</c:v>
                </c:pt>
                <c:pt idx="1734">
                  <c:v>7.7784420464832484</c:v>
                </c:pt>
                <c:pt idx="1735">
                  <c:v>7.3155828817604052</c:v>
                </c:pt>
                <c:pt idx="1736">
                  <c:v>6.9074063015529852</c:v>
                </c:pt>
                <c:pt idx="1737">
                  <c:v>6.5311561666690272</c:v>
                </c:pt>
                <c:pt idx="1738">
                  <c:v>6.1680931668433319</c:v>
                </c:pt>
                <c:pt idx="1739">
                  <c:v>5.8431920539435973</c:v>
                </c:pt>
                <c:pt idx="1740">
                  <c:v>6.8417061716649377</c:v>
                </c:pt>
                <c:pt idx="1741">
                  <c:v>17.941566997966763</c:v>
                </c:pt>
                <c:pt idx="1742">
                  <c:v>21.582454058665075</c:v>
                </c:pt>
                <c:pt idx="1743">
                  <c:v>23.135846089609824</c:v>
                </c:pt>
                <c:pt idx="1744">
                  <c:v>31.025344999336259</c:v>
                </c:pt>
                <c:pt idx="1745">
                  <c:v>30.35954304975396</c:v>
                </c:pt>
                <c:pt idx="1746">
                  <c:v>29.456373321527195</c:v>
                </c:pt>
                <c:pt idx="1747">
                  <c:v>29.891255738868903</c:v>
                </c:pt>
                <c:pt idx="1748">
                  <c:v>29.310215983517221</c:v>
                </c:pt>
                <c:pt idx="1749">
                  <c:v>28.763081293981255</c:v>
                </c:pt>
                <c:pt idx="1750">
                  <c:v>28.080991146394496</c:v>
                </c:pt>
                <c:pt idx="1751">
                  <c:v>27.393582557111159</c:v>
                </c:pt>
                <c:pt idx="1752">
                  <c:v>26.62307331631871</c:v>
                </c:pt>
                <c:pt idx="1753">
                  <c:v>26.076428380418164</c:v>
                </c:pt>
                <c:pt idx="1754">
                  <c:v>26.509629593031782</c:v>
                </c:pt>
                <c:pt idx="1755">
                  <c:v>26.14797555766414</c:v>
                </c:pt>
                <c:pt idx="1756">
                  <c:v>25.707209702059835</c:v>
                </c:pt>
                <c:pt idx="1757">
                  <c:v>25.09359449131658</c:v>
                </c:pt>
                <c:pt idx="1758">
                  <c:v>24.411504343729828</c:v>
                </c:pt>
                <c:pt idx="1759">
                  <c:v>23.431172135548003</c:v>
                </c:pt>
                <c:pt idx="1760">
                  <c:v>23.00549046159075</c:v>
                </c:pt>
                <c:pt idx="1761">
                  <c:v>22.013601085178035</c:v>
                </c:pt>
                <c:pt idx="1762">
                  <c:v>21.270163619664409</c:v>
                </c:pt>
                <c:pt idx="1763">
                  <c:v>20.608823785204297</c:v>
                </c:pt>
                <c:pt idx="1764">
                  <c:v>19.988070862558107</c:v>
                </c:pt>
                <c:pt idx="1765">
                  <c:v>19.329517607929333</c:v>
                </c:pt>
                <c:pt idx="1766">
                  <c:v>18.980641343298633</c:v>
                </c:pt>
                <c:pt idx="1767">
                  <c:v>18.68891790787854</c:v>
                </c:pt>
                <c:pt idx="1768">
                  <c:v>18.348852415432123</c:v>
                </c:pt>
                <c:pt idx="1769">
                  <c:v>17.903141993167534</c:v>
                </c:pt>
                <c:pt idx="1770">
                  <c:v>17.391824178805944</c:v>
                </c:pt>
                <c:pt idx="1771">
                  <c:v>16.82514649112731</c:v>
                </c:pt>
                <c:pt idx="1772">
                  <c:v>16.291114162718657</c:v>
                </c:pt>
                <c:pt idx="1773">
                  <c:v>15.804251171765523</c:v>
                </c:pt>
                <c:pt idx="1774">
                  <c:v>15.477122069654369</c:v>
                </c:pt>
                <c:pt idx="1775">
                  <c:v>15.245170175329278</c:v>
                </c:pt>
                <c:pt idx="1776">
                  <c:v>15.046320019237802</c:v>
                </c:pt>
                <c:pt idx="1777">
                  <c:v>14.909427817878941</c:v>
                </c:pt>
                <c:pt idx="1778">
                  <c:v>14.784755724948944</c:v>
                </c:pt>
                <c:pt idx="1779">
                  <c:v>14.688115693778556</c:v>
                </c:pt>
                <c:pt idx="1780">
                  <c:v>14.631029649595067</c:v>
                </c:pt>
                <c:pt idx="1781">
                  <c:v>14.572011526890975</c:v>
                </c:pt>
                <c:pt idx="1782">
                  <c:v>14.552275157213604</c:v>
                </c:pt>
                <c:pt idx="1783">
                  <c:v>14.554509515183554</c:v>
                </c:pt>
                <c:pt idx="1784">
                  <c:v>14.514227112980455</c:v>
                </c:pt>
                <c:pt idx="1785">
                  <c:v>14.495851057073263</c:v>
                </c:pt>
                <c:pt idx="1786">
                  <c:v>14.440656572965896</c:v>
                </c:pt>
                <c:pt idx="1787">
                  <c:v>14.36072198835587</c:v>
                </c:pt>
                <c:pt idx="1788">
                  <c:v>14.36072198835587</c:v>
                </c:pt>
                <c:pt idx="1789">
                  <c:v>14.36072198835587</c:v>
                </c:pt>
                <c:pt idx="1790">
                  <c:v>14.33904950571101</c:v>
                </c:pt>
                <c:pt idx="1791">
                  <c:v>14.34052887579843</c:v>
                </c:pt>
                <c:pt idx="1792">
                  <c:v>14.26224301814473</c:v>
                </c:pt>
                <c:pt idx="1793">
                  <c:v>14.131644528413045</c:v>
                </c:pt>
                <c:pt idx="1794">
                  <c:v>14.036360936525</c:v>
                </c:pt>
                <c:pt idx="1795">
                  <c:v>13.977675166807538</c:v>
                </c:pt>
                <c:pt idx="1796">
                  <c:v>13.954216694144396</c:v>
                </c:pt>
                <c:pt idx="1797">
                  <c:v>13.9414799891432</c:v>
                </c:pt>
                <c:pt idx="1798">
                  <c:v>13.987066498371894</c:v>
                </c:pt>
                <c:pt idx="1799">
                  <c:v>13.954313093977797</c:v>
                </c:pt>
                <c:pt idx="1800">
                  <c:v>15.032487831356802</c:v>
                </c:pt>
                <c:pt idx="1801">
                  <c:v>16.862132503667269</c:v>
                </c:pt>
                <c:pt idx="1802">
                  <c:v>21.705918842966895</c:v>
                </c:pt>
                <c:pt idx="1803">
                  <c:v>22.767593995336391</c:v>
                </c:pt>
                <c:pt idx="1804">
                  <c:v>22.769589800791184</c:v>
                </c:pt>
                <c:pt idx="1805">
                  <c:v>23.023734663818775</c:v>
                </c:pt>
                <c:pt idx="1806">
                  <c:v>23.353409514525065</c:v>
                </c:pt>
                <c:pt idx="1807">
                  <c:v>24.186130317488036</c:v>
                </c:pt>
                <c:pt idx="1808">
                  <c:v>24.189390269246115</c:v>
                </c:pt>
                <c:pt idx="1809">
                  <c:v>24.680248453452137</c:v>
                </c:pt>
                <c:pt idx="1810">
                  <c:v>25.47987718313323</c:v>
                </c:pt>
                <c:pt idx="1811">
                  <c:v>27.015717622748443</c:v>
                </c:pt>
                <c:pt idx="1812">
                  <c:v>28.105850142246446</c:v>
                </c:pt>
                <c:pt idx="1813">
                  <c:v>28.108982244783011</c:v>
                </c:pt>
                <c:pt idx="1814">
                  <c:v>28.108982244783011</c:v>
                </c:pt>
                <c:pt idx="1815">
                  <c:v>28.108982244783011</c:v>
                </c:pt>
                <c:pt idx="1816">
                  <c:v>29.330545199113352</c:v>
                </c:pt>
                <c:pt idx="1817">
                  <c:v>30.644387895030786</c:v>
                </c:pt>
                <c:pt idx="1818">
                  <c:v>31.863762535949544</c:v>
                </c:pt>
                <c:pt idx="1819">
                  <c:v>33.061973183406728</c:v>
                </c:pt>
                <c:pt idx="1820">
                  <c:v>33.415799889584967</c:v>
                </c:pt>
                <c:pt idx="1821">
                  <c:v>33.415799889584967</c:v>
                </c:pt>
                <c:pt idx="1822">
                  <c:v>33.415799889584967</c:v>
                </c:pt>
                <c:pt idx="1823">
                  <c:v>33.415799889584967</c:v>
                </c:pt>
                <c:pt idx="1824">
                  <c:v>33.466299042896161</c:v>
                </c:pt>
                <c:pt idx="1825">
                  <c:v>34.719661952659223</c:v>
                </c:pt>
                <c:pt idx="1826">
                  <c:v>36.442817774936444</c:v>
                </c:pt>
                <c:pt idx="1827">
                  <c:v>38.367731051758483</c:v>
                </c:pt>
                <c:pt idx="1828">
                  <c:v>39.356754394199712</c:v>
                </c:pt>
                <c:pt idx="1829">
                  <c:v>39.480422873790388</c:v>
                </c:pt>
                <c:pt idx="1830">
                  <c:v>39.864291824789987</c:v>
                </c:pt>
                <c:pt idx="1831">
                  <c:v>41.814045650823701</c:v>
                </c:pt>
                <c:pt idx="1832">
                  <c:v>44.122454867288063</c:v>
                </c:pt>
                <c:pt idx="1833">
                  <c:v>46.304534732849028</c:v>
                </c:pt>
                <c:pt idx="1834">
                  <c:v>49.153837198964567</c:v>
                </c:pt>
                <c:pt idx="1835">
                  <c:v>50.453619136018744</c:v>
                </c:pt>
                <c:pt idx="1836">
                  <c:v>51.556419615312997</c:v>
                </c:pt>
                <c:pt idx="1837">
                  <c:v>51.49326312016607</c:v>
                </c:pt>
                <c:pt idx="1838">
                  <c:v>51.505019272060231</c:v>
                </c:pt>
                <c:pt idx="1839">
                  <c:v>52.922999607629713</c:v>
                </c:pt>
                <c:pt idx="1840">
                  <c:v>53.375360675983252</c:v>
                </c:pt>
                <c:pt idx="1841">
                  <c:v>53.375360675983252</c:v>
                </c:pt>
                <c:pt idx="1842">
                  <c:v>53.375360675983252</c:v>
                </c:pt>
                <c:pt idx="1843">
                  <c:v>53.375360675983252</c:v>
                </c:pt>
                <c:pt idx="1844">
                  <c:v>53.375360675983252</c:v>
                </c:pt>
                <c:pt idx="1845">
                  <c:v>54.358227440474273</c:v>
                </c:pt>
                <c:pt idx="1846">
                  <c:v>56.490816577577327</c:v>
                </c:pt>
                <c:pt idx="1847">
                  <c:v>57.66631403060763</c:v>
                </c:pt>
                <c:pt idx="1848">
                  <c:v>59.374534570732351</c:v>
                </c:pt>
                <c:pt idx="1849">
                  <c:v>60.4187235525105</c:v>
                </c:pt>
                <c:pt idx="1850">
                  <c:v>61.318196404516961</c:v>
                </c:pt>
                <c:pt idx="1851">
                  <c:v>61.329772586799095</c:v>
                </c:pt>
                <c:pt idx="1852">
                  <c:v>61.329772586799095</c:v>
                </c:pt>
                <c:pt idx="1853">
                  <c:v>61.329772586799095</c:v>
                </c:pt>
                <c:pt idx="1854">
                  <c:v>61.329772586799095</c:v>
                </c:pt>
                <c:pt idx="1855">
                  <c:v>61.329772586799095</c:v>
                </c:pt>
                <c:pt idx="1856">
                  <c:v>61.329772586799095</c:v>
                </c:pt>
                <c:pt idx="1857">
                  <c:v>61.329772586799095</c:v>
                </c:pt>
                <c:pt idx="1858">
                  <c:v>61.329772586799095</c:v>
                </c:pt>
                <c:pt idx="1859">
                  <c:v>61.329772586799095</c:v>
                </c:pt>
                <c:pt idx="1860">
                  <c:v>61.329772586799095</c:v>
                </c:pt>
                <c:pt idx="1861">
                  <c:v>61.329772586799095</c:v>
                </c:pt>
                <c:pt idx="1862">
                  <c:v>61.329772586799095</c:v>
                </c:pt>
                <c:pt idx="1863">
                  <c:v>61.329772586799095</c:v>
                </c:pt>
                <c:pt idx="1864">
                  <c:v>61.329772586799095</c:v>
                </c:pt>
                <c:pt idx="1865">
                  <c:v>61.329772586799095</c:v>
                </c:pt>
                <c:pt idx="1866">
                  <c:v>61.329772586799095</c:v>
                </c:pt>
                <c:pt idx="1867">
                  <c:v>61.329772586799095</c:v>
                </c:pt>
                <c:pt idx="1868">
                  <c:v>61.329772586799095</c:v>
                </c:pt>
                <c:pt idx="1869">
                  <c:v>61.329772586799095</c:v>
                </c:pt>
                <c:pt idx="1870">
                  <c:v>61.329772586799095</c:v>
                </c:pt>
                <c:pt idx="1871">
                  <c:v>61.329772586799095</c:v>
                </c:pt>
                <c:pt idx="1872">
                  <c:v>61.888793215995094</c:v>
                </c:pt>
                <c:pt idx="1873">
                  <c:v>61.996726114162875</c:v>
                </c:pt>
                <c:pt idx="1874">
                  <c:v>62.274621597900023</c:v>
                </c:pt>
                <c:pt idx="1875">
                  <c:v>62.098813064735609</c:v>
                </c:pt>
                <c:pt idx="1876">
                  <c:v>62.077309005978798</c:v>
                </c:pt>
                <c:pt idx="1877">
                  <c:v>62.080765546173055</c:v>
                </c:pt>
                <c:pt idx="1878">
                  <c:v>62.080765546173055</c:v>
                </c:pt>
                <c:pt idx="1879">
                  <c:v>62.080765546173055</c:v>
                </c:pt>
                <c:pt idx="1880">
                  <c:v>62.232556173632567</c:v>
                </c:pt>
                <c:pt idx="1881">
                  <c:v>62.368357016189407</c:v>
                </c:pt>
                <c:pt idx="1882">
                  <c:v>63.1116841027277</c:v>
                </c:pt>
                <c:pt idx="1883">
                  <c:v>64.165982281221318</c:v>
                </c:pt>
                <c:pt idx="1884">
                  <c:v>64.363335497545805</c:v>
                </c:pt>
                <c:pt idx="1885">
                  <c:v>65.274082121934114</c:v>
                </c:pt>
                <c:pt idx="1886">
                  <c:v>65.889066315570531</c:v>
                </c:pt>
                <c:pt idx="1887">
                  <c:v>65.835514572400015</c:v>
                </c:pt>
                <c:pt idx="1888">
                  <c:v>65.671206370429132</c:v>
                </c:pt>
                <c:pt idx="1889">
                  <c:v>65.451072358545403</c:v>
                </c:pt>
                <c:pt idx="1890">
                  <c:v>65.189369345261738</c:v>
                </c:pt>
                <c:pt idx="1891">
                  <c:v>64.824248197681243</c:v>
                </c:pt>
                <c:pt idx="1892">
                  <c:v>64.395448835894229</c:v>
                </c:pt>
                <c:pt idx="1893">
                  <c:v>63.959003327315919</c:v>
                </c:pt>
                <c:pt idx="1894">
                  <c:v>63.772801394556843</c:v>
                </c:pt>
                <c:pt idx="1895">
                  <c:v>63.388612315948286</c:v>
                </c:pt>
                <c:pt idx="1896">
                  <c:v>63.389191928936711</c:v>
                </c:pt>
                <c:pt idx="1897">
                  <c:v>63.373902756262865</c:v>
                </c:pt>
                <c:pt idx="1898">
                  <c:v>63.592731349934255</c:v>
                </c:pt>
                <c:pt idx="1899">
                  <c:v>63.458381673504995</c:v>
                </c:pt>
                <c:pt idx="1900">
                  <c:v>63.391437850459845</c:v>
                </c:pt>
                <c:pt idx="1901">
                  <c:v>63.332423323958785</c:v>
                </c:pt>
                <c:pt idx="1902">
                  <c:v>63.539020147282223</c:v>
                </c:pt>
                <c:pt idx="1903">
                  <c:v>63.844870415638759</c:v>
                </c:pt>
                <c:pt idx="1904">
                  <c:v>64.185011719503791</c:v>
                </c:pt>
                <c:pt idx="1905">
                  <c:v>64.173371554587163</c:v>
                </c:pt>
                <c:pt idx="1906">
                  <c:v>64.240077782729898</c:v>
                </c:pt>
                <c:pt idx="1907">
                  <c:v>64.299420938274366</c:v>
                </c:pt>
                <c:pt idx="1908">
                  <c:v>64.311214804297961</c:v>
                </c:pt>
                <c:pt idx="1909">
                  <c:v>63.285662737493688</c:v>
                </c:pt>
                <c:pt idx="1910">
                  <c:v>62.952323824078519</c:v>
                </c:pt>
                <c:pt idx="1911">
                  <c:v>61.991680292633227</c:v>
                </c:pt>
                <c:pt idx="1912">
                  <c:v>61.068930658276102</c:v>
                </c:pt>
                <c:pt idx="1913">
                  <c:v>60.102303879922147</c:v>
                </c:pt>
                <c:pt idx="1914">
                  <c:v>58.934241122310134</c:v>
                </c:pt>
                <c:pt idx="1915">
                  <c:v>58.852171804471219</c:v>
                </c:pt>
                <c:pt idx="1916">
                  <c:v>59.439270689977803</c:v>
                </c:pt>
                <c:pt idx="1917">
                  <c:v>59.113880768870644</c:v>
                </c:pt>
                <c:pt idx="1918">
                  <c:v>58.637069952071869</c:v>
                </c:pt>
                <c:pt idx="1919">
                  <c:v>57.614667463321709</c:v>
                </c:pt>
                <c:pt idx="1920">
                  <c:v>56.235723749084158</c:v>
                </c:pt>
                <c:pt idx="1921">
                  <c:v>54.77448189294801</c:v>
                </c:pt>
                <c:pt idx="1922">
                  <c:v>53.561221796192925</c:v>
                </c:pt>
                <c:pt idx="1923">
                  <c:v>52.534841520263193</c:v>
                </c:pt>
                <c:pt idx="1924">
                  <c:v>51.89606452992448</c:v>
                </c:pt>
                <c:pt idx="1925">
                  <c:v>52.216642549606568</c:v>
                </c:pt>
                <c:pt idx="1926">
                  <c:v>51.606945615669929</c:v>
                </c:pt>
                <c:pt idx="1927">
                  <c:v>50.468066410160155</c:v>
                </c:pt>
                <c:pt idx="1928">
                  <c:v>49.890965779702107</c:v>
                </c:pt>
                <c:pt idx="1929">
                  <c:v>49.54769685111588</c:v>
                </c:pt>
                <c:pt idx="1930">
                  <c:v>48.605900713875151</c:v>
                </c:pt>
                <c:pt idx="1931">
                  <c:v>47.608636503563893</c:v>
                </c:pt>
                <c:pt idx="1932">
                  <c:v>46.818442798788062</c:v>
                </c:pt>
                <c:pt idx="1933">
                  <c:v>46.325879067127779</c:v>
                </c:pt>
                <c:pt idx="1934">
                  <c:v>45.528418614727499</c:v>
                </c:pt>
                <c:pt idx="1935">
                  <c:v>44.420853131414113</c:v>
                </c:pt>
                <c:pt idx="1936">
                  <c:v>43.303729614050731</c:v>
                </c:pt>
                <c:pt idx="1937">
                  <c:v>43.020787495803823</c:v>
                </c:pt>
                <c:pt idx="1938">
                  <c:v>41.857993220762808</c:v>
                </c:pt>
                <c:pt idx="1939">
                  <c:v>41.321230490498209</c:v>
                </c:pt>
                <c:pt idx="1940">
                  <c:v>40.192391240398486</c:v>
                </c:pt>
                <c:pt idx="1941">
                  <c:v>39.448005105391239</c:v>
                </c:pt>
                <c:pt idx="1942">
                  <c:v>38.085154420641878</c:v>
                </c:pt>
                <c:pt idx="1943">
                  <c:v>36.201096449627379</c:v>
                </c:pt>
                <c:pt idx="1944">
                  <c:v>34.143524318261868</c:v>
                </c:pt>
                <c:pt idx="1945">
                  <c:v>31.826678154187942</c:v>
                </c:pt>
                <c:pt idx="1946">
                  <c:v>29.480580560782805</c:v>
                </c:pt>
                <c:pt idx="1947">
                  <c:v>27.362511155118668</c:v>
                </c:pt>
                <c:pt idx="1948">
                  <c:v>24.812250091848888</c:v>
                </c:pt>
                <c:pt idx="1949">
                  <c:v>22.293967948516887</c:v>
                </c:pt>
                <c:pt idx="1950">
                  <c:v>20.472656757270578</c:v>
                </c:pt>
                <c:pt idx="1951">
                  <c:v>18.891064983741991</c:v>
                </c:pt>
                <c:pt idx="1952">
                  <c:v>19.148103071656166</c:v>
                </c:pt>
                <c:pt idx="1953">
                  <c:v>18.98929844698079</c:v>
                </c:pt>
                <c:pt idx="1954">
                  <c:v>17.715046377270706</c:v>
                </c:pt>
                <c:pt idx="1955">
                  <c:v>16.100192691521407</c:v>
                </c:pt>
                <c:pt idx="1956">
                  <c:v>15.023197119675576</c:v>
                </c:pt>
                <c:pt idx="1957">
                  <c:v>13.363994734910852</c:v>
                </c:pt>
                <c:pt idx="1958">
                  <c:v>11.783766077557575</c:v>
                </c:pt>
                <c:pt idx="1959">
                  <c:v>13.735638653524598</c:v>
                </c:pt>
                <c:pt idx="1960">
                  <c:v>12.897255256149318</c:v>
                </c:pt>
                <c:pt idx="1961">
                  <c:v>12.124862526372358</c:v>
                </c:pt>
                <c:pt idx="1962">
                  <c:v>12.396420024161415</c:v>
                </c:pt>
                <c:pt idx="1963">
                  <c:v>14.429857204185881</c:v>
                </c:pt>
                <c:pt idx="1964">
                  <c:v>14.795395107367638</c:v>
                </c:pt>
                <c:pt idx="1965">
                  <c:v>13.600465537352948</c:v>
                </c:pt>
                <c:pt idx="1966">
                  <c:v>12.200507134207685</c:v>
                </c:pt>
                <c:pt idx="1967">
                  <c:v>10.775442142488965</c:v>
                </c:pt>
                <c:pt idx="1968">
                  <c:v>9.6304616772655258</c:v>
                </c:pt>
                <c:pt idx="1969">
                  <c:v>13.356337510980655</c:v>
                </c:pt>
                <c:pt idx="1970">
                  <c:v>14.241820088429996</c:v>
                </c:pt>
                <c:pt idx="1971">
                  <c:v>14.166264912868769</c:v>
                </c:pt>
                <c:pt idx="1972">
                  <c:v>12.849881846707486</c:v>
                </c:pt>
                <c:pt idx="1973">
                  <c:v>11.704250367083301</c:v>
                </c:pt>
                <c:pt idx="1974">
                  <c:v>10.634911598629971</c:v>
                </c:pt>
                <c:pt idx="1975">
                  <c:v>13.166598630473541</c:v>
                </c:pt>
                <c:pt idx="1976">
                  <c:v>12.343319167013629</c:v>
                </c:pt>
                <c:pt idx="1977">
                  <c:v>12.454042542032909</c:v>
                </c:pt>
                <c:pt idx="1978">
                  <c:v>13.93560726065377</c:v>
                </c:pt>
                <c:pt idx="1979">
                  <c:v>17.287536180977931</c:v>
                </c:pt>
                <c:pt idx="1980">
                  <c:v>16.773225138220251</c:v>
                </c:pt>
                <c:pt idx="1981">
                  <c:v>16.603156527689272</c:v>
                </c:pt>
                <c:pt idx="1982">
                  <c:v>19.419413135587487</c:v>
                </c:pt>
                <c:pt idx="1983">
                  <c:v>18.184199890803018</c:v>
                </c:pt>
                <c:pt idx="1984">
                  <c:v>16.657944803694789</c:v>
                </c:pt>
                <c:pt idx="1985">
                  <c:v>14.610318572451007</c:v>
                </c:pt>
                <c:pt idx="1986">
                  <c:v>14.943447424005718</c:v>
                </c:pt>
                <c:pt idx="1987">
                  <c:v>15.479618155574196</c:v>
                </c:pt>
                <c:pt idx="1988">
                  <c:v>15.224531749468955</c:v>
                </c:pt>
                <c:pt idx="1989">
                  <c:v>15.846522757591613</c:v>
                </c:pt>
                <c:pt idx="1990">
                  <c:v>19.182442818398755</c:v>
                </c:pt>
                <c:pt idx="1991">
                  <c:v>19.938752205033573</c:v>
                </c:pt>
                <c:pt idx="1992">
                  <c:v>17.976732801767387</c:v>
                </c:pt>
                <c:pt idx="1993">
                  <c:v>15.77114578205598</c:v>
                </c:pt>
                <c:pt idx="1994">
                  <c:v>13.52365178060351</c:v>
                </c:pt>
                <c:pt idx="1995">
                  <c:v>15.381231645122657</c:v>
                </c:pt>
                <c:pt idx="1996">
                  <c:v>13.12590012805784</c:v>
                </c:pt>
                <c:pt idx="1997">
                  <c:v>11.402115001015623</c:v>
                </c:pt>
                <c:pt idx="1998">
                  <c:v>13.534812270114347</c:v>
                </c:pt>
                <c:pt idx="1999">
                  <c:v>15.452175668938507</c:v>
                </c:pt>
                <c:pt idx="2000">
                  <c:v>18.916125760680163</c:v>
                </c:pt>
                <c:pt idx="2001">
                  <c:v>19.09089011272863</c:v>
                </c:pt>
                <c:pt idx="2002">
                  <c:v>18.363063389132499</c:v>
                </c:pt>
                <c:pt idx="2003">
                  <c:v>17.571341898822965</c:v>
                </c:pt>
                <c:pt idx="2004">
                  <c:v>15.63071553615211</c:v>
                </c:pt>
                <c:pt idx="2005">
                  <c:v>13.801327115450141</c:v>
                </c:pt>
                <c:pt idx="2006">
                  <c:v>11.948922221363185</c:v>
                </c:pt>
                <c:pt idx="2007">
                  <c:v>11.023214738628575</c:v>
                </c:pt>
                <c:pt idx="2008">
                  <c:v>9.3373153563572018</c:v>
                </c:pt>
                <c:pt idx="2009">
                  <c:v>14.59883336304042</c:v>
                </c:pt>
                <c:pt idx="2010">
                  <c:v>13.104368695995678</c:v>
                </c:pt>
                <c:pt idx="2011">
                  <c:v>12.537547247375016</c:v>
                </c:pt>
                <c:pt idx="2012">
                  <c:v>10.948126076239465</c:v>
                </c:pt>
                <c:pt idx="2013">
                  <c:v>10.0420955881432</c:v>
                </c:pt>
                <c:pt idx="2014">
                  <c:v>10.755790068306078</c:v>
                </c:pt>
                <c:pt idx="2015">
                  <c:v>9.8416679892312864</c:v>
                </c:pt>
                <c:pt idx="2016">
                  <c:v>12.996181304560233</c:v>
                </c:pt>
                <c:pt idx="2017">
                  <c:v>12.093380713692394</c:v>
                </c:pt>
                <c:pt idx="2018">
                  <c:v>11.462697553779885</c:v>
                </c:pt>
                <c:pt idx="2019">
                  <c:v>11.008321964845301</c:v>
                </c:pt>
                <c:pt idx="2020">
                  <c:v>12.419976859831406</c:v>
                </c:pt>
                <c:pt idx="2021">
                  <c:v>15.29619429295885</c:v>
                </c:pt>
                <c:pt idx="2022">
                  <c:v>16.702974914804283</c:v>
                </c:pt>
                <c:pt idx="2023">
                  <c:v>20.116110432827686</c:v>
                </c:pt>
                <c:pt idx="2024">
                  <c:v>20.108169811734481</c:v>
                </c:pt>
                <c:pt idx="2025">
                  <c:v>18.20598494850951</c:v>
                </c:pt>
                <c:pt idx="2026">
                  <c:v>16.121806157244784</c:v>
                </c:pt>
                <c:pt idx="2027">
                  <c:v>19.447578151160553</c:v>
                </c:pt>
                <c:pt idx="2028">
                  <c:v>22.032261922261736</c:v>
                </c:pt>
                <c:pt idx="2029">
                  <c:v>23.196721032830339</c:v>
                </c:pt>
                <c:pt idx="2030">
                  <c:v>23.485771495756946</c:v>
                </c:pt>
                <c:pt idx="2031">
                  <c:v>21.21280247567983</c:v>
                </c:pt>
                <c:pt idx="2032">
                  <c:v>18.573875384834334</c:v>
                </c:pt>
                <c:pt idx="2033">
                  <c:v>17.500761531992953</c:v>
                </c:pt>
                <c:pt idx="2034">
                  <c:v>16.913746412981453</c:v>
                </c:pt>
                <c:pt idx="2035">
                  <c:v>14.682949414957985</c:v>
                </c:pt>
                <c:pt idx="2036">
                  <c:v>14.316680880862654</c:v>
                </c:pt>
                <c:pt idx="2037">
                  <c:v>15.05563013142581</c:v>
                </c:pt>
                <c:pt idx="2038">
                  <c:v>15.135897730156964</c:v>
                </c:pt>
                <c:pt idx="2039">
                  <c:v>13.362937395340781</c:v>
                </c:pt>
                <c:pt idx="2040">
                  <c:v>11.818637904413711</c:v>
                </c:pt>
                <c:pt idx="2041">
                  <c:v>10.749108313552254</c:v>
                </c:pt>
                <c:pt idx="2042">
                  <c:v>9.6261310407371372</c:v>
                </c:pt>
                <c:pt idx="2043">
                  <c:v>12.384884238666467</c:v>
                </c:pt>
                <c:pt idx="2044">
                  <c:v>10.93026418462831</c:v>
                </c:pt>
                <c:pt idx="2045">
                  <c:v>13.473863620461575</c:v>
                </c:pt>
                <c:pt idx="2046">
                  <c:v>12.154604488636419</c:v>
                </c:pt>
                <c:pt idx="2047">
                  <c:v>10.937473284368037</c:v>
                </c:pt>
                <c:pt idx="2048">
                  <c:v>9.877646670869499</c:v>
                </c:pt>
                <c:pt idx="2049">
                  <c:v>9.3825778383076059</c:v>
                </c:pt>
                <c:pt idx="2050">
                  <c:v>9.2158135346755774</c:v>
                </c:pt>
                <c:pt idx="2051">
                  <c:v>8.3941774899537975</c:v>
                </c:pt>
                <c:pt idx="2052">
                  <c:v>7.5889382727294921</c:v>
                </c:pt>
                <c:pt idx="2053">
                  <c:v>6.8556114420787804</c:v>
                </c:pt>
                <c:pt idx="2054">
                  <c:v>6.1398391878440233</c:v>
                </c:pt>
                <c:pt idx="2055">
                  <c:v>6.2049297052169265</c:v>
                </c:pt>
                <c:pt idx="2056">
                  <c:v>5.5656796978270977</c:v>
                </c:pt>
                <c:pt idx="2057">
                  <c:v>4.9405031399378538</c:v>
                </c:pt>
                <c:pt idx="2058">
                  <c:v>4.3456931915358998</c:v>
                </c:pt>
                <c:pt idx="2059">
                  <c:v>3.7930660649958985</c:v>
                </c:pt>
                <c:pt idx="2060">
                  <c:v>5.1665968823425281</c:v>
                </c:pt>
                <c:pt idx="2061">
                  <c:v>10.734584538267718</c:v>
                </c:pt>
                <c:pt idx="2062">
                  <c:v>13.266169824849289</c:v>
                </c:pt>
                <c:pt idx="2063">
                  <c:v>11.895022297378341</c:v>
                </c:pt>
                <c:pt idx="2064">
                  <c:v>11.077415663112752</c:v>
                </c:pt>
                <c:pt idx="2065">
                  <c:v>15.386189409289658</c:v>
                </c:pt>
                <c:pt idx="2066">
                  <c:v>14.578428781649384</c:v>
                </c:pt>
                <c:pt idx="2067">
                  <c:v>13.113832120742456</c:v>
                </c:pt>
                <c:pt idx="2068">
                  <c:v>11.711306304125381</c:v>
                </c:pt>
                <c:pt idx="2069">
                  <c:v>11.25936258052932</c:v>
                </c:pt>
                <c:pt idx="2070">
                  <c:v>19.942317826518149</c:v>
                </c:pt>
                <c:pt idx="2071">
                  <c:v>19.03816060834783</c:v>
                </c:pt>
                <c:pt idx="2072">
                  <c:v>17.520866985404535</c:v>
                </c:pt>
                <c:pt idx="2073">
                  <c:v>16.060112005669396</c:v>
                </c:pt>
                <c:pt idx="2074">
                  <c:v>14.697971536411249</c:v>
                </c:pt>
                <c:pt idx="2075">
                  <c:v>16.886793647600786</c:v>
                </c:pt>
                <c:pt idx="2076">
                  <c:v>17.488446972040819</c:v>
                </c:pt>
                <c:pt idx="2077">
                  <c:v>16.303317701623655</c:v>
                </c:pt>
                <c:pt idx="2078">
                  <c:v>15.10516959403723</c:v>
                </c:pt>
                <c:pt idx="2079">
                  <c:v>13.869655282119801</c:v>
                </c:pt>
                <c:pt idx="2080">
                  <c:v>12.782161538615078</c:v>
                </c:pt>
                <c:pt idx="2081">
                  <c:v>12.047858351011437</c:v>
                </c:pt>
                <c:pt idx="2082">
                  <c:v>19.327837297034637</c:v>
                </c:pt>
                <c:pt idx="2083">
                  <c:v>20.978853166128374</c:v>
                </c:pt>
                <c:pt idx="2084">
                  <c:v>19.96914441733513</c:v>
                </c:pt>
                <c:pt idx="2085">
                  <c:v>19.020710651328486</c:v>
                </c:pt>
                <c:pt idx="2086">
                  <c:v>17.828009327329681</c:v>
                </c:pt>
                <c:pt idx="2087">
                  <c:v>16.58237512556402</c:v>
                </c:pt>
                <c:pt idx="2088">
                  <c:v>15.345653774185482</c:v>
                </c:pt>
                <c:pt idx="2089">
                  <c:v>18.843691573137086</c:v>
                </c:pt>
                <c:pt idx="2090">
                  <c:v>18.393525119823096</c:v>
                </c:pt>
                <c:pt idx="2091">
                  <c:v>17.409673873073796</c:v>
                </c:pt>
                <c:pt idx="2092">
                  <c:v>16.842583737567079</c:v>
                </c:pt>
                <c:pt idx="2093">
                  <c:v>15.661143398086095</c:v>
                </c:pt>
                <c:pt idx="2094">
                  <c:v>17.631264334108696</c:v>
                </c:pt>
                <c:pt idx="2095">
                  <c:v>16.356134429176308</c:v>
                </c:pt>
                <c:pt idx="2096">
                  <c:v>15.056156103628243</c:v>
                </c:pt>
                <c:pt idx="2097">
                  <c:v>15.088053314245714</c:v>
                </c:pt>
                <c:pt idx="2098">
                  <c:v>14.154019416185815</c:v>
                </c:pt>
                <c:pt idx="2099">
                  <c:v>13.469468985084763</c:v>
                </c:pt>
                <c:pt idx="2100">
                  <c:v>12.61085430654647</c:v>
                </c:pt>
                <c:pt idx="2101">
                  <c:v>12.032294826665272</c:v>
                </c:pt>
                <c:pt idx="2102">
                  <c:v>11.551697855789524</c:v>
                </c:pt>
                <c:pt idx="2103">
                  <c:v>11.024507505098658</c:v>
                </c:pt>
                <c:pt idx="2104">
                  <c:v>10.956379051793977</c:v>
                </c:pt>
                <c:pt idx="2105">
                  <c:v>10.404170199218457</c:v>
                </c:pt>
                <c:pt idx="2106">
                  <c:v>9.8588175574495427</c:v>
                </c:pt>
                <c:pt idx="2107">
                  <c:v>13.149813967052122</c:v>
                </c:pt>
                <c:pt idx="2108">
                  <c:v>12.644030721300426</c:v>
                </c:pt>
                <c:pt idx="2109">
                  <c:v>14.862821613967624</c:v>
                </c:pt>
                <c:pt idx="2110">
                  <c:v>15.687621165266654</c:v>
                </c:pt>
                <c:pt idx="2111">
                  <c:v>15.031724578335995</c:v>
                </c:pt>
                <c:pt idx="2112">
                  <c:v>16.287516347202899</c:v>
                </c:pt>
                <c:pt idx="2113">
                  <c:v>15.633211892008845</c:v>
                </c:pt>
                <c:pt idx="2114">
                  <c:v>14.961575760756283</c:v>
                </c:pt>
                <c:pt idx="2115">
                  <c:v>17.41141673644449</c:v>
                </c:pt>
                <c:pt idx="2116">
                  <c:v>18.629799552678634</c:v>
                </c:pt>
                <c:pt idx="2117">
                  <c:v>17.938106836909654</c:v>
                </c:pt>
                <c:pt idx="2118">
                  <c:v>17.074563183442031</c:v>
                </c:pt>
                <c:pt idx="2119">
                  <c:v>16.214382778620596</c:v>
                </c:pt>
                <c:pt idx="2120">
                  <c:v>15.5412364717501</c:v>
                </c:pt>
                <c:pt idx="2121">
                  <c:v>14.855768266292381</c:v>
                </c:pt>
                <c:pt idx="2122">
                  <c:v>14.171664788244183</c:v>
                </c:pt>
                <c:pt idx="2123">
                  <c:v>13.588328033698645</c:v>
                </c:pt>
                <c:pt idx="2124">
                  <c:v>13.09704428950492</c:v>
                </c:pt>
                <c:pt idx="2125">
                  <c:v>12.642996035167664</c:v>
                </c:pt>
                <c:pt idx="2126">
                  <c:v>12.338554370340781</c:v>
                </c:pt>
                <c:pt idx="2127">
                  <c:v>13.4768525148096</c:v>
                </c:pt>
                <c:pt idx="2128">
                  <c:v>13.4768525148096</c:v>
                </c:pt>
                <c:pt idx="2129">
                  <c:v>13.62667396064114</c:v>
                </c:pt>
                <c:pt idx="2130">
                  <c:v>13.626749124126512</c:v>
                </c:pt>
                <c:pt idx="2131">
                  <c:v>13.944118157231751</c:v>
                </c:pt>
                <c:pt idx="2132">
                  <c:v>15.437778581690335</c:v>
                </c:pt>
                <c:pt idx="2133">
                  <c:v>16.391660822363185</c:v>
                </c:pt>
                <c:pt idx="2134">
                  <c:v>16.16192969427204</c:v>
                </c:pt>
                <c:pt idx="2135">
                  <c:v>16.051658296304485</c:v>
                </c:pt>
                <c:pt idx="2136">
                  <c:v>23.000772921250167</c:v>
                </c:pt>
                <c:pt idx="2137">
                  <c:v>23.138464402619665</c:v>
                </c:pt>
                <c:pt idx="2138">
                  <c:v>22.976974551789592</c:v>
                </c:pt>
                <c:pt idx="2139">
                  <c:v>22.675817790720519</c:v>
                </c:pt>
                <c:pt idx="2140">
                  <c:v>22.336125725827085</c:v>
                </c:pt>
                <c:pt idx="2141">
                  <c:v>21.793072458878008</c:v>
                </c:pt>
                <c:pt idx="2142">
                  <c:v>21.219515265927072</c:v>
                </c:pt>
                <c:pt idx="2143">
                  <c:v>21.390550763012833</c:v>
                </c:pt>
                <c:pt idx="2144">
                  <c:v>21.023659586282943</c:v>
                </c:pt>
                <c:pt idx="2145">
                  <c:v>20.665428769232349</c:v>
                </c:pt>
                <c:pt idx="2146">
                  <c:v>20.447598925162879</c:v>
                </c:pt>
                <c:pt idx="2147">
                  <c:v>20.319964416067943</c:v>
                </c:pt>
                <c:pt idx="2148">
                  <c:v>20.226630932674777</c:v>
                </c:pt>
                <c:pt idx="2149">
                  <c:v>20.176605279293447</c:v>
                </c:pt>
                <c:pt idx="2150">
                  <c:v>20.018582510169662</c:v>
                </c:pt>
                <c:pt idx="2151">
                  <c:v>19.804034426651445</c:v>
                </c:pt>
                <c:pt idx="2152">
                  <c:v>19.587120944637284</c:v>
                </c:pt>
                <c:pt idx="2153">
                  <c:v>19.490691985205427</c:v>
                </c:pt>
                <c:pt idx="2154">
                  <c:v>19.272045667614549</c:v>
                </c:pt>
                <c:pt idx="2155">
                  <c:v>19.050745187278952</c:v>
                </c:pt>
                <c:pt idx="2156">
                  <c:v>18.834229580578981</c:v>
                </c:pt>
                <c:pt idx="2157">
                  <c:v>18.54642006318721</c:v>
                </c:pt>
                <c:pt idx="2158">
                  <c:v>18.525264376840049</c:v>
                </c:pt>
                <c:pt idx="2159">
                  <c:v>19.68248953237595</c:v>
                </c:pt>
                <c:pt idx="2160">
                  <c:v>19.637787025597927</c:v>
                </c:pt>
                <c:pt idx="2161">
                  <c:v>19.628303796359727</c:v>
                </c:pt>
                <c:pt idx="2162">
                  <c:v>19.629708381799894</c:v>
                </c:pt>
                <c:pt idx="2163">
                  <c:v>19.70778013640367</c:v>
                </c:pt>
                <c:pt idx="2164">
                  <c:v>19.941776132611288</c:v>
                </c:pt>
                <c:pt idx="2165">
                  <c:v>20.459477104370965</c:v>
                </c:pt>
                <c:pt idx="2166">
                  <c:v>20.94593662625941</c:v>
                </c:pt>
                <c:pt idx="2167">
                  <c:v>20.94593662625941</c:v>
                </c:pt>
                <c:pt idx="2168">
                  <c:v>20.94593662625941</c:v>
                </c:pt>
                <c:pt idx="2169">
                  <c:v>20.94593662625941</c:v>
                </c:pt>
                <c:pt idx="2170">
                  <c:v>20.94593662625941</c:v>
                </c:pt>
                <c:pt idx="2171">
                  <c:v>21.647870591698911</c:v>
                </c:pt>
                <c:pt idx="2172">
                  <c:v>21.647870591698911</c:v>
                </c:pt>
                <c:pt idx="2173">
                  <c:v>21.647870591698911</c:v>
                </c:pt>
                <c:pt idx="2174">
                  <c:v>21.647870591698911</c:v>
                </c:pt>
                <c:pt idx="2175">
                  <c:v>21.647870591698911</c:v>
                </c:pt>
                <c:pt idx="2176">
                  <c:v>23.300113713984178</c:v>
                </c:pt>
                <c:pt idx="2177">
                  <c:v>24.181808542809268</c:v>
                </c:pt>
                <c:pt idx="2178">
                  <c:v>24.806346448706289</c:v>
                </c:pt>
                <c:pt idx="2179">
                  <c:v>26.017063399794978</c:v>
                </c:pt>
                <c:pt idx="2180">
                  <c:v>26.114411457834528</c:v>
                </c:pt>
                <c:pt idx="2181">
                  <c:v>26.117019183784002</c:v>
                </c:pt>
                <c:pt idx="2182">
                  <c:v>27.523414799289057</c:v>
                </c:pt>
                <c:pt idx="2183">
                  <c:v>28.956125087509843</c:v>
                </c:pt>
                <c:pt idx="2184">
                  <c:v>33.525160460990762</c:v>
                </c:pt>
                <c:pt idx="2185">
                  <c:v>34.210645013218993</c:v>
                </c:pt>
                <c:pt idx="2186">
                  <c:v>34.358455156626448</c:v>
                </c:pt>
                <c:pt idx="2187">
                  <c:v>34.918487855647783</c:v>
                </c:pt>
                <c:pt idx="2188">
                  <c:v>35.499045923021406</c:v>
                </c:pt>
                <c:pt idx="2189">
                  <c:v>37.361864704007118</c:v>
                </c:pt>
                <c:pt idx="2190">
                  <c:v>37.361958536754621</c:v>
                </c:pt>
                <c:pt idx="2191">
                  <c:v>37.515038145623855</c:v>
                </c:pt>
                <c:pt idx="2192">
                  <c:v>37.515038145623855</c:v>
                </c:pt>
                <c:pt idx="2193">
                  <c:v>37.515038145623855</c:v>
                </c:pt>
                <c:pt idx="2194">
                  <c:v>37.575761398237667</c:v>
                </c:pt>
                <c:pt idx="2195">
                  <c:v>38.04339481989782</c:v>
                </c:pt>
                <c:pt idx="2196">
                  <c:v>44.777892829789593</c:v>
                </c:pt>
                <c:pt idx="2197">
                  <c:v>51.043153989178904</c:v>
                </c:pt>
                <c:pt idx="2198">
                  <c:v>53.514933071157628</c:v>
                </c:pt>
                <c:pt idx="2199">
                  <c:v>54.792594804353278</c:v>
                </c:pt>
                <c:pt idx="2200">
                  <c:v>55.843492210161678</c:v>
                </c:pt>
                <c:pt idx="2201">
                  <c:v>56.311855966053585</c:v>
                </c:pt>
                <c:pt idx="2202">
                  <c:v>56.460180524094802</c:v>
                </c:pt>
                <c:pt idx="2203">
                  <c:v>56.578778624042286</c:v>
                </c:pt>
                <c:pt idx="2204">
                  <c:v>56.638161492597533</c:v>
                </c:pt>
                <c:pt idx="2205">
                  <c:v>56.638170734570274</c:v>
                </c:pt>
                <c:pt idx="2206">
                  <c:v>56.650004499144273</c:v>
                </c:pt>
                <c:pt idx="2207">
                  <c:v>56.650262700051854</c:v>
                </c:pt>
                <c:pt idx="2208">
                  <c:v>56.650262700051854</c:v>
                </c:pt>
                <c:pt idx="2209">
                  <c:v>56.650262700051854</c:v>
                </c:pt>
                <c:pt idx="2210">
                  <c:v>56.650262700051854</c:v>
                </c:pt>
                <c:pt idx="2211">
                  <c:v>56.650262700051854</c:v>
                </c:pt>
                <c:pt idx="2212">
                  <c:v>56.654966757491493</c:v>
                </c:pt>
                <c:pt idx="2213">
                  <c:v>56.714964511247636</c:v>
                </c:pt>
                <c:pt idx="2214">
                  <c:v>56.790675873364584</c:v>
                </c:pt>
                <c:pt idx="2215">
                  <c:v>56.790675873364584</c:v>
                </c:pt>
                <c:pt idx="2216">
                  <c:v>56.790675873364584</c:v>
                </c:pt>
                <c:pt idx="2217">
                  <c:v>56.790675873364584</c:v>
                </c:pt>
                <c:pt idx="2218">
                  <c:v>56.790675873364584</c:v>
                </c:pt>
                <c:pt idx="2219">
                  <c:v>56.790675873364584</c:v>
                </c:pt>
                <c:pt idx="2220">
                  <c:v>56.850728319299968</c:v>
                </c:pt>
                <c:pt idx="2221">
                  <c:v>58.219593377262079</c:v>
                </c:pt>
                <c:pt idx="2222">
                  <c:v>59.623224942168001</c:v>
                </c:pt>
                <c:pt idx="2223">
                  <c:v>60.319636264637154</c:v>
                </c:pt>
                <c:pt idx="2224">
                  <c:v>61.082086693792654</c:v>
                </c:pt>
                <c:pt idx="2225">
                  <c:v>61.850382335285815</c:v>
                </c:pt>
                <c:pt idx="2226">
                  <c:v>62.070186048796309</c:v>
                </c:pt>
                <c:pt idx="2227">
                  <c:v>63.505919084651907</c:v>
                </c:pt>
                <c:pt idx="2228">
                  <c:v>63.694992089719314</c:v>
                </c:pt>
                <c:pt idx="2229">
                  <c:v>63.727442014114423</c:v>
                </c:pt>
                <c:pt idx="2230">
                  <c:v>63.727442014114423</c:v>
                </c:pt>
                <c:pt idx="2231">
                  <c:v>63.727442014114423</c:v>
                </c:pt>
                <c:pt idx="2232">
                  <c:v>63.727442014114423</c:v>
                </c:pt>
                <c:pt idx="2233">
                  <c:v>63.727442014114423</c:v>
                </c:pt>
                <c:pt idx="2234">
                  <c:v>63.727442014114423</c:v>
                </c:pt>
                <c:pt idx="2235">
                  <c:v>63.72753295027271</c:v>
                </c:pt>
                <c:pt idx="2236">
                  <c:v>63.72753295027271</c:v>
                </c:pt>
                <c:pt idx="2237">
                  <c:v>63.72753295027271</c:v>
                </c:pt>
                <c:pt idx="2238">
                  <c:v>63.76114318114135</c:v>
                </c:pt>
                <c:pt idx="2239">
                  <c:v>63.829354518251506</c:v>
                </c:pt>
                <c:pt idx="2240">
                  <c:v>63.83684370651703</c:v>
                </c:pt>
                <c:pt idx="2241">
                  <c:v>63.83684370651703</c:v>
                </c:pt>
                <c:pt idx="2242">
                  <c:v>63.876126479364245</c:v>
                </c:pt>
                <c:pt idx="2243">
                  <c:v>63.877985515677246</c:v>
                </c:pt>
                <c:pt idx="2244">
                  <c:v>63.877985515677246</c:v>
                </c:pt>
                <c:pt idx="2245">
                  <c:v>63.877985515677246</c:v>
                </c:pt>
                <c:pt idx="2246">
                  <c:v>63.877985515677246</c:v>
                </c:pt>
                <c:pt idx="2247">
                  <c:v>63.877985515677246</c:v>
                </c:pt>
                <c:pt idx="2248">
                  <c:v>63.881925295442038</c:v>
                </c:pt>
                <c:pt idx="2249">
                  <c:v>64.217276189068158</c:v>
                </c:pt>
                <c:pt idx="2250">
                  <c:v>64.033744092022928</c:v>
                </c:pt>
                <c:pt idx="2251">
                  <c:v>63.902129582306621</c:v>
                </c:pt>
                <c:pt idx="2252">
                  <c:v>63.469447067503523</c:v>
                </c:pt>
                <c:pt idx="2253">
                  <c:v>63.469765994665607</c:v>
                </c:pt>
                <c:pt idx="2254">
                  <c:v>63.469842685147192</c:v>
                </c:pt>
                <c:pt idx="2255">
                  <c:v>63.053928133609901</c:v>
                </c:pt>
                <c:pt idx="2256">
                  <c:v>62.809053672890379</c:v>
                </c:pt>
                <c:pt idx="2257">
                  <c:v>62.913437229130231</c:v>
                </c:pt>
                <c:pt idx="2258">
                  <c:v>63.189062217136353</c:v>
                </c:pt>
                <c:pt idx="2259">
                  <c:v>63.492129564759281</c:v>
                </c:pt>
                <c:pt idx="2260">
                  <c:v>63.883250538751767</c:v>
                </c:pt>
                <c:pt idx="2261">
                  <c:v>64.18358647634345</c:v>
                </c:pt>
                <c:pt idx="2262">
                  <c:v>64.10922172543232</c:v>
                </c:pt>
                <c:pt idx="2263">
                  <c:v>64.074155814281752</c:v>
                </c:pt>
                <c:pt idx="2264">
                  <c:v>64.041349500026598</c:v>
                </c:pt>
                <c:pt idx="2265">
                  <c:v>64.041349500026598</c:v>
                </c:pt>
                <c:pt idx="2266">
                  <c:v>64.041349500026598</c:v>
                </c:pt>
                <c:pt idx="2267">
                  <c:v>64.041349500026598</c:v>
                </c:pt>
                <c:pt idx="2268">
                  <c:v>63.640479546583705</c:v>
                </c:pt>
                <c:pt idx="2269">
                  <c:v>63.760712879842444</c:v>
                </c:pt>
                <c:pt idx="2270">
                  <c:v>63.567339883491691</c:v>
                </c:pt>
                <c:pt idx="2271">
                  <c:v>63.170450111948824</c:v>
                </c:pt>
                <c:pt idx="2272">
                  <c:v>63.106570749228567</c:v>
                </c:pt>
                <c:pt idx="2273">
                  <c:v>62.66422634271494</c:v>
                </c:pt>
                <c:pt idx="2274">
                  <c:v>62.264827603009586</c:v>
                </c:pt>
                <c:pt idx="2275">
                  <c:v>61.870009003978929</c:v>
                </c:pt>
                <c:pt idx="2276">
                  <c:v>61.901254191794379</c:v>
                </c:pt>
                <c:pt idx="2277">
                  <c:v>61.901254191794379</c:v>
                </c:pt>
                <c:pt idx="2278">
                  <c:v>61.901279183007055</c:v>
                </c:pt>
                <c:pt idx="2279">
                  <c:v>61.436061705342375</c:v>
                </c:pt>
                <c:pt idx="2280">
                  <c:v>60.897601152239943</c:v>
                </c:pt>
                <c:pt idx="2281">
                  <c:v>60.985356326802226</c:v>
                </c:pt>
                <c:pt idx="2282">
                  <c:v>60.968537072264994</c:v>
                </c:pt>
                <c:pt idx="2283">
                  <c:v>60.39529789697314</c:v>
                </c:pt>
                <c:pt idx="2284">
                  <c:v>59.799463948420765</c:v>
                </c:pt>
                <c:pt idx="2285">
                  <c:v>59.308459464358002</c:v>
                </c:pt>
                <c:pt idx="2286">
                  <c:v>58.457773915166541</c:v>
                </c:pt>
                <c:pt idx="2287">
                  <c:v>57.508362932809071</c:v>
                </c:pt>
                <c:pt idx="2288">
                  <c:v>56.702802775325097</c:v>
                </c:pt>
                <c:pt idx="2289">
                  <c:v>55.989826550872095</c:v>
                </c:pt>
                <c:pt idx="2290">
                  <c:v>55.062291943778149</c:v>
                </c:pt>
                <c:pt idx="2291">
                  <c:v>54.044162085655309</c:v>
                </c:pt>
                <c:pt idx="2292">
                  <c:v>53.070189721617211</c:v>
                </c:pt>
                <c:pt idx="2293">
                  <c:v>52.25845763479505</c:v>
                </c:pt>
                <c:pt idx="2294">
                  <c:v>51.716232340415779</c:v>
                </c:pt>
                <c:pt idx="2295">
                  <c:v>50.623395127796378</c:v>
                </c:pt>
                <c:pt idx="2296">
                  <c:v>49.340445562002863</c:v>
                </c:pt>
                <c:pt idx="2297">
                  <c:v>47.703783489431601</c:v>
                </c:pt>
                <c:pt idx="2298">
                  <c:v>46.309748033684215</c:v>
                </c:pt>
                <c:pt idx="2299">
                  <c:v>44.721106862248377</c:v>
                </c:pt>
                <c:pt idx="2300">
                  <c:v>42.899003561701242</c:v>
                </c:pt>
                <c:pt idx="2301">
                  <c:v>43.083620911241667</c:v>
                </c:pt>
                <c:pt idx="2302">
                  <c:v>42.032021571011903</c:v>
                </c:pt>
                <c:pt idx="2303">
                  <c:v>40.494738711915375</c:v>
                </c:pt>
                <c:pt idx="2304">
                  <c:v>39.784241467210151</c:v>
                </c:pt>
                <c:pt idx="2305">
                  <c:v>38.400165150483978</c:v>
                </c:pt>
                <c:pt idx="2306">
                  <c:v>36.755670640059435</c:v>
                </c:pt>
                <c:pt idx="2307">
                  <c:v>34.912352256363782</c:v>
                </c:pt>
                <c:pt idx="2308">
                  <c:v>32.913895065515227</c:v>
                </c:pt>
                <c:pt idx="2309">
                  <c:v>31.002322165030712</c:v>
                </c:pt>
                <c:pt idx="2310">
                  <c:v>29.263190911029724</c:v>
                </c:pt>
                <c:pt idx="2311">
                  <c:v>27.588473889063227</c:v>
                </c:pt>
                <c:pt idx="2312">
                  <c:v>25.701042987383264</c:v>
                </c:pt>
                <c:pt idx="2313">
                  <c:v>23.272455464068678</c:v>
                </c:pt>
                <c:pt idx="2314">
                  <c:v>24.015450852423548</c:v>
                </c:pt>
                <c:pt idx="2315">
                  <c:v>25.610098820962573</c:v>
                </c:pt>
                <c:pt idx="2316">
                  <c:v>27.941912414607369</c:v>
                </c:pt>
                <c:pt idx="2317">
                  <c:v>25.952452819358601</c:v>
                </c:pt>
                <c:pt idx="2318">
                  <c:v>24.145399703760404</c:v>
                </c:pt>
                <c:pt idx="2319">
                  <c:v>23.9498941118927</c:v>
                </c:pt>
                <c:pt idx="2320">
                  <c:v>21.650507157127777</c:v>
                </c:pt>
                <c:pt idx="2321">
                  <c:v>19.385101115405334</c:v>
                </c:pt>
                <c:pt idx="2322">
                  <c:v>19.00814538657918</c:v>
                </c:pt>
                <c:pt idx="2323">
                  <c:v>20.364606892487238</c:v>
                </c:pt>
                <c:pt idx="2324">
                  <c:v>20.021695253162015</c:v>
                </c:pt>
                <c:pt idx="2325">
                  <c:v>19.382291271852814</c:v>
                </c:pt>
                <c:pt idx="2326">
                  <c:v>17.644681674889178</c:v>
                </c:pt>
                <c:pt idx="2327">
                  <c:v>15.850635105107033</c:v>
                </c:pt>
                <c:pt idx="2328">
                  <c:v>14.29913993598584</c:v>
                </c:pt>
                <c:pt idx="2329">
                  <c:v>13.320236941290521</c:v>
                </c:pt>
                <c:pt idx="2330">
                  <c:v>12.008659353833865</c:v>
                </c:pt>
                <c:pt idx="2331">
                  <c:v>11.540835889016554</c:v>
                </c:pt>
                <c:pt idx="2332">
                  <c:v>15.676492498592809</c:v>
                </c:pt>
                <c:pt idx="2333">
                  <c:v>16.354370960845699</c:v>
                </c:pt>
                <c:pt idx="2334">
                  <c:v>15.502201537408791</c:v>
                </c:pt>
                <c:pt idx="2335">
                  <c:v>14.545392180173916</c:v>
                </c:pt>
                <c:pt idx="2336">
                  <c:v>14.442544446480722</c:v>
                </c:pt>
                <c:pt idx="2337">
                  <c:v>14.058859570403339</c:v>
                </c:pt>
                <c:pt idx="2338">
                  <c:v>14.420527593273635</c:v>
                </c:pt>
                <c:pt idx="2339">
                  <c:v>15.656682088753158</c:v>
                </c:pt>
                <c:pt idx="2340">
                  <c:v>14.344311159719719</c:v>
                </c:pt>
                <c:pt idx="2341">
                  <c:v>13.338886404956657</c:v>
                </c:pt>
                <c:pt idx="2342">
                  <c:v>16.255959957720052</c:v>
                </c:pt>
                <c:pt idx="2343">
                  <c:v>23.416966604223841</c:v>
                </c:pt>
                <c:pt idx="2344">
                  <c:v>28.095201900919491</c:v>
                </c:pt>
                <c:pt idx="2345">
                  <c:v>36.672497653710479</c:v>
                </c:pt>
                <c:pt idx="2346">
                  <c:v>35.336204770027464</c:v>
                </c:pt>
                <c:pt idx="2347">
                  <c:v>34.238697688510705</c:v>
                </c:pt>
                <c:pt idx="2348">
                  <c:v>32.101502840140675</c:v>
                </c:pt>
                <c:pt idx="2349">
                  <c:v>29.826107015074392</c:v>
                </c:pt>
                <c:pt idx="2350">
                  <c:v>28.544849236497079</c:v>
                </c:pt>
                <c:pt idx="2351">
                  <c:v>27.57213031009919</c:v>
                </c:pt>
                <c:pt idx="2352">
                  <c:v>25.164303486243853</c:v>
                </c:pt>
                <c:pt idx="2353">
                  <c:v>23.210697416506516</c:v>
                </c:pt>
                <c:pt idx="2354">
                  <c:v>22.264592005379274</c:v>
                </c:pt>
                <c:pt idx="2355">
                  <c:v>20.501547096916838</c:v>
                </c:pt>
                <c:pt idx="2356">
                  <c:v>18.157017120360457</c:v>
                </c:pt>
                <c:pt idx="2357">
                  <c:v>16.104713097648585</c:v>
                </c:pt>
                <c:pt idx="2358">
                  <c:v>14.817546638044345</c:v>
                </c:pt>
                <c:pt idx="2359">
                  <c:v>13.440311124944092</c:v>
                </c:pt>
                <c:pt idx="2360">
                  <c:v>11.605868185040222</c:v>
                </c:pt>
                <c:pt idx="2361">
                  <c:v>15.275167727970947</c:v>
                </c:pt>
                <c:pt idx="2362">
                  <c:v>12.943366253896823</c:v>
                </c:pt>
                <c:pt idx="2363">
                  <c:v>10.929229279804016</c:v>
                </c:pt>
                <c:pt idx="2364">
                  <c:v>9.4628088618821309</c:v>
                </c:pt>
                <c:pt idx="2365">
                  <c:v>10.670063314200172</c:v>
                </c:pt>
                <c:pt idx="2366">
                  <c:v>13.377535624153237</c:v>
                </c:pt>
                <c:pt idx="2367">
                  <c:v>16.048241339470085</c:v>
                </c:pt>
                <c:pt idx="2368">
                  <c:v>21.092993543208419</c:v>
                </c:pt>
                <c:pt idx="2369">
                  <c:v>20.546213295026991</c:v>
                </c:pt>
                <c:pt idx="2370">
                  <c:v>18.695552878100521</c:v>
                </c:pt>
                <c:pt idx="2371">
                  <c:v>17.172436036724971</c:v>
                </c:pt>
                <c:pt idx="2372">
                  <c:v>18.847023507777024</c:v>
                </c:pt>
                <c:pt idx="2373">
                  <c:v>18.569203940379406</c:v>
                </c:pt>
                <c:pt idx="2374">
                  <c:v>16.584392274102981</c:v>
                </c:pt>
                <c:pt idx="2375">
                  <c:v>14.603392337849556</c:v>
                </c:pt>
                <c:pt idx="2376">
                  <c:v>18.928999501352482</c:v>
                </c:pt>
                <c:pt idx="2377">
                  <c:v>20.135385355644065</c:v>
                </c:pt>
                <c:pt idx="2378">
                  <c:v>21.362801004643998</c:v>
                </c:pt>
                <c:pt idx="2379">
                  <c:v>20.153843709056712</c:v>
                </c:pt>
                <c:pt idx="2380">
                  <c:v>21.353371008085031</c:v>
                </c:pt>
                <c:pt idx="2381">
                  <c:v>18.813501273955193</c:v>
                </c:pt>
                <c:pt idx="2382">
                  <c:v>16.608280681000004</c:v>
                </c:pt>
                <c:pt idx="2383">
                  <c:v>14.566898503405666</c:v>
                </c:pt>
                <c:pt idx="2384">
                  <c:v>16.124876934733482</c:v>
                </c:pt>
                <c:pt idx="2385">
                  <c:v>14.435200861057906</c:v>
                </c:pt>
                <c:pt idx="2386">
                  <c:v>12.869756489435915</c:v>
                </c:pt>
                <c:pt idx="2387">
                  <c:v>11.409396898324227</c:v>
                </c:pt>
                <c:pt idx="2388">
                  <c:v>10.097532890558371</c:v>
                </c:pt>
                <c:pt idx="2389">
                  <c:v>8.8931420248788733</c:v>
                </c:pt>
                <c:pt idx="2390">
                  <c:v>7.7924580439288667</c:v>
                </c:pt>
                <c:pt idx="2391">
                  <c:v>7.6585527530422155</c:v>
                </c:pt>
                <c:pt idx="2392">
                  <c:v>9.5969487988367241</c:v>
                </c:pt>
                <c:pt idx="2393">
                  <c:v>8.4119518612478394</c:v>
                </c:pt>
                <c:pt idx="2394">
                  <c:v>7.3457918578829293</c:v>
                </c:pt>
                <c:pt idx="2395">
                  <c:v>6.3996655837073924</c:v>
                </c:pt>
                <c:pt idx="2396">
                  <c:v>5.5628632358686021</c:v>
                </c:pt>
                <c:pt idx="2397">
                  <c:v>6.2788649324787666</c:v>
                </c:pt>
                <c:pt idx="2398">
                  <c:v>5.495571391292402</c:v>
                </c:pt>
                <c:pt idx="2399">
                  <c:v>4.7422343287853481</c:v>
                </c:pt>
                <c:pt idx="2400">
                  <c:v>4.0485712352532053</c:v>
                </c:pt>
                <c:pt idx="2401">
                  <c:v>3.4187792545916906</c:v>
                </c:pt>
                <c:pt idx="2402">
                  <c:v>4.8132357336140013</c:v>
                </c:pt>
                <c:pt idx="2403">
                  <c:v>5.8974446772954527</c:v>
                </c:pt>
                <c:pt idx="2404">
                  <c:v>5.2267077483487903</c:v>
                </c:pt>
                <c:pt idx="2405">
                  <c:v>4.6169404218659089</c:v>
                </c:pt>
                <c:pt idx="2406">
                  <c:v>4.011181463080761</c:v>
                </c:pt>
                <c:pt idx="2407">
                  <c:v>3.7949729439467093</c:v>
                </c:pt>
                <c:pt idx="2408">
                  <c:v>8.3422303261425359</c:v>
                </c:pt>
                <c:pt idx="2409">
                  <c:v>7.3078563698100663</c:v>
                </c:pt>
                <c:pt idx="2410">
                  <c:v>6.3608285098697923</c:v>
                </c:pt>
                <c:pt idx="2411">
                  <c:v>5.6010421352794442</c:v>
                </c:pt>
                <c:pt idx="2412">
                  <c:v>5.1800411020234414</c:v>
                </c:pt>
                <c:pt idx="2413">
                  <c:v>20.975670267451935</c:v>
                </c:pt>
                <c:pt idx="2414">
                  <c:v>19.47395146905345</c:v>
                </c:pt>
                <c:pt idx="2415">
                  <c:v>17.575483834703498</c:v>
                </c:pt>
                <c:pt idx="2416">
                  <c:v>18.674703874916968</c:v>
                </c:pt>
                <c:pt idx="2417">
                  <c:v>20.426596700639276</c:v>
                </c:pt>
                <c:pt idx="2418">
                  <c:v>18.592035706278089</c:v>
                </c:pt>
                <c:pt idx="2419">
                  <c:v>16.832442302804548</c:v>
                </c:pt>
                <c:pt idx="2420">
                  <c:v>15.106740174525596</c:v>
                </c:pt>
                <c:pt idx="2421">
                  <c:v>13.442314231935715</c:v>
                </c:pt>
                <c:pt idx="2422">
                  <c:v>11.854012035192127</c:v>
                </c:pt>
                <c:pt idx="2423">
                  <c:v>18.065806087257549</c:v>
                </c:pt>
                <c:pt idx="2424">
                  <c:v>18.323911240360459</c:v>
                </c:pt>
                <c:pt idx="2425">
                  <c:v>16.670819812625581</c:v>
                </c:pt>
                <c:pt idx="2426">
                  <c:v>15.060348024845966</c:v>
                </c:pt>
                <c:pt idx="2427">
                  <c:v>13.84142059594808</c:v>
                </c:pt>
                <c:pt idx="2428">
                  <c:v>13.797801785126646</c:v>
                </c:pt>
                <c:pt idx="2429">
                  <c:v>16.147609440597925</c:v>
                </c:pt>
                <c:pt idx="2430">
                  <c:v>17.625987204482318</c:v>
                </c:pt>
                <c:pt idx="2431">
                  <c:v>19.832321162928402</c:v>
                </c:pt>
                <c:pt idx="2432">
                  <c:v>24.729457901593076</c:v>
                </c:pt>
                <c:pt idx="2433">
                  <c:v>24.791757310678769</c:v>
                </c:pt>
                <c:pt idx="2434">
                  <c:v>22.835561772668662</c:v>
                </c:pt>
                <c:pt idx="2435">
                  <c:v>21.651693090632762</c:v>
                </c:pt>
                <c:pt idx="2436">
                  <c:v>25.528518853766055</c:v>
                </c:pt>
                <c:pt idx="2437">
                  <c:v>24.096263274524269</c:v>
                </c:pt>
                <c:pt idx="2438">
                  <c:v>22.367591869151976</c:v>
                </c:pt>
                <c:pt idx="2439">
                  <c:v>20.522248051596065</c:v>
                </c:pt>
                <c:pt idx="2440">
                  <c:v>18.823104066738267</c:v>
                </c:pt>
                <c:pt idx="2441">
                  <c:v>17.181508271884127</c:v>
                </c:pt>
                <c:pt idx="2442">
                  <c:v>15.667164731594601</c:v>
                </c:pt>
                <c:pt idx="2443">
                  <c:v>14.291324731706224</c:v>
                </c:pt>
                <c:pt idx="2444">
                  <c:v>14.662485441158758</c:v>
                </c:pt>
                <c:pt idx="2445">
                  <c:v>16.599453810800227</c:v>
                </c:pt>
                <c:pt idx="2446">
                  <c:v>16.04068416357612</c:v>
                </c:pt>
                <c:pt idx="2447">
                  <c:v>16.126517078755487</c:v>
                </c:pt>
                <c:pt idx="2448">
                  <c:v>19.608318247984712</c:v>
                </c:pt>
                <c:pt idx="2449">
                  <c:v>18.937080840289394</c:v>
                </c:pt>
                <c:pt idx="2450">
                  <c:v>18.936158470022402</c:v>
                </c:pt>
                <c:pt idx="2451">
                  <c:v>22.604984974336258</c:v>
                </c:pt>
                <c:pt idx="2452">
                  <c:v>23.152755074538558</c:v>
                </c:pt>
                <c:pt idx="2453">
                  <c:v>31.524041976526796</c:v>
                </c:pt>
                <c:pt idx="2454">
                  <c:v>31.760377400998806</c:v>
                </c:pt>
                <c:pt idx="2455">
                  <c:v>31.163628941805481</c:v>
                </c:pt>
                <c:pt idx="2456">
                  <c:v>30.332604479336524</c:v>
                </c:pt>
                <c:pt idx="2457">
                  <c:v>28.951804053861192</c:v>
                </c:pt>
                <c:pt idx="2458">
                  <c:v>27.509841548875148</c:v>
                </c:pt>
                <c:pt idx="2459">
                  <c:v>26.033973978073394</c:v>
                </c:pt>
                <c:pt idx="2460">
                  <c:v>24.510240432002394</c:v>
                </c:pt>
                <c:pt idx="2461">
                  <c:v>27.521637580672785</c:v>
                </c:pt>
                <c:pt idx="2462">
                  <c:v>28.158040166292384</c:v>
                </c:pt>
                <c:pt idx="2463">
                  <c:v>26.809357456080914</c:v>
                </c:pt>
                <c:pt idx="2464">
                  <c:v>25.367483388838256</c:v>
                </c:pt>
                <c:pt idx="2465">
                  <c:v>24.168865774968424</c:v>
                </c:pt>
                <c:pt idx="2466">
                  <c:v>23.305564007603845</c:v>
                </c:pt>
                <c:pt idx="2467">
                  <c:v>22.482535155057644</c:v>
                </c:pt>
                <c:pt idx="2468">
                  <c:v>21.678247333807409</c:v>
                </c:pt>
                <c:pt idx="2469">
                  <c:v>20.840818451224642</c:v>
                </c:pt>
                <c:pt idx="2470">
                  <c:v>20.273027066283408</c:v>
                </c:pt>
                <c:pt idx="2471">
                  <c:v>19.230226067120398</c:v>
                </c:pt>
                <c:pt idx="2472">
                  <c:v>18.188973578406131</c:v>
                </c:pt>
                <c:pt idx="2473">
                  <c:v>17.248868194095003</c:v>
                </c:pt>
                <c:pt idx="2474">
                  <c:v>16.631603052956788</c:v>
                </c:pt>
                <c:pt idx="2475">
                  <c:v>20.997420588174112</c:v>
                </c:pt>
                <c:pt idx="2476">
                  <c:v>23.118192629136285</c:v>
                </c:pt>
                <c:pt idx="2477">
                  <c:v>22.403076586870498</c:v>
                </c:pt>
                <c:pt idx="2478">
                  <c:v>21.671551636844239</c:v>
                </c:pt>
                <c:pt idx="2479">
                  <c:v>20.928818293992755</c:v>
                </c:pt>
                <c:pt idx="2480">
                  <c:v>20.226914237582903</c:v>
                </c:pt>
                <c:pt idx="2481">
                  <c:v>22.49251712219499</c:v>
                </c:pt>
                <c:pt idx="2482">
                  <c:v>22.110403021829146</c:v>
                </c:pt>
                <c:pt idx="2483">
                  <c:v>22.363239267781815</c:v>
                </c:pt>
                <c:pt idx="2484">
                  <c:v>21.484863242608302</c:v>
                </c:pt>
                <c:pt idx="2485">
                  <c:v>20.602655126096465</c:v>
                </c:pt>
                <c:pt idx="2486">
                  <c:v>19.661802412948081</c:v>
                </c:pt>
                <c:pt idx="2487">
                  <c:v>18.708332792546273</c:v>
                </c:pt>
                <c:pt idx="2488">
                  <c:v>18.003205998246312</c:v>
                </c:pt>
                <c:pt idx="2489">
                  <c:v>17.60546181762718</c:v>
                </c:pt>
                <c:pt idx="2490">
                  <c:v>16.767650689832671</c:v>
                </c:pt>
                <c:pt idx="2491">
                  <c:v>15.943667241168464</c:v>
                </c:pt>
                <c:pt idx="2492">
                  <c:v>16.928733731922016</c:v>
                </c:pt>
                <c:pt idx="2493">
                  <c:v>16.054254300167599</c:v>
                </c:pt>
                <c:pt idx="2494">
                  <c:v>16.443739809506916</c:v>
                </c:pt>
                <c:pt idx="2495">
                  <c:v>17.784409775340446</c:v>
                </c:pt>
                <c:pt idx="2496">
                  <c:v>17.176468528752029</c:v>
                </c:pt>
                <c:pt idx="2497">
                  <c:v>16.791097748086358</c:v>
                </c:pt>
                <c:pt idx="2498">
                  <c:v>16.434073758176172</c:v>
                </c:pt>
                <c:pt idx="2499">
                  <c:v>19.412081836590616</c:v>
                </c:pt>
                <c:pt idx="2500">
                  <c:v>19.162412538910786</c:v>
                </c:pt>
                <c:pt idx="2501">
                  <c:v>19.704504456637085</c:v>
                </c:pt>
                <c:pt idx="2502">
                  <c:v>25.802966770912118</c:v>
                </c:pt>
                <c:pt idx="2503">
                  <c:v>25.306516314593406</c:v>
                </c:pt>
                <c:pt idx="2504">
                  <c:v>24.846471107838987</c:v>
                </c:pt>
                <c:pt idx="2505">
                  <c:v>25.897658350553453</c:v>
                </c:pt>
                <c:pt idx="2506">
                  <c:v>26.183046157809933</c:v>
                </c:pt>
                <c:pt idx="2507">
                  <c:v>26.760945318874754</c:v>
                </c:pt>
                <c:pt idx="2508">
                  <c:v>26.506989727862919</c:v>
                </c:pt>
                <c:pt idx="2509">
                  <c:v>26.343447645692994</c:v>
                </c:pt>
                <c:pt idx="2510">
                  <c:v>26.414224665891442</c:v>
                </c:pt>
                <c:pt idx="2511">
                  <c:v>26.299596842695255</c:v>
                </c:pt>
                <c:pt idx="2512">
                  <c:v>26.023037874472944</c:v>
                </c:pt>
                <c:pt idx="2513">
                  <c:v>25.717892282131501</c:v>
                </c:pt>
                <c:pt idx="2514">
                  <c:v>25.458618249423086</c:v>
                </c:pt>
                <c:pt idx="2515">
                  <c:v>25.074629731123323</c:v>
                </c:pt>
                <c:pt idx="2516">
                  <c:v>24.794474700111159</c:v>
                </c:pt>
                <c:pt idx="2517">
                  <c:v>24.565944796622787</c:v>
                </c:pt>
                <c:pt idx="2518">
                  <c:v>24.524866245110495</c:v>
                </c:pt>
                <c:pt idx="2519">
                  <c:v>25.404948037322633</c:v>
                </c:pt>
                <c:pt idx="2520">
                  <c:v>27.088968430188736</c:v>
                </c:pt>
                <c:pt idx="2521">
                  <c:v>27.155540260288262</c:v>
                </c:pt>
                <c:pt idx="2522">
                  <c:v>27.155540260288262</c:v>
                </c:pt>
                <c:pt idx="2523">
                  <c:v>27.155540260288262</c:v>
                </c:pt>
                <c:pt idx="2524">
                  <c:v>27.155540260288262</c:v>
                </c:pt>
                <c:pt idx="2525">
                  <c:v>27.1681398093592</c:v>
                </c:pt>
                <c:pt idx="2526">
                  <c:v>27.386736759064224</c:v>
                </c:pt>
                <c:pt idx="2527">
                  <c:v>27.386736759064224</c:v>
                </c:pt>
                <c:pt idx="2528">
                  <c:v>27.386736759064224</c:v>
                </c:pt>
                <c:pt idx="2529">
                  <c:v>27.386736759064224</c:v>
                </c:pt>
                <c:pt idx="2530">
                  <c:v>27.386736759064224</c:v>
                </c:pt>
                <c:pt idx="2531">
                  <c:v>27.40771688794888</c:v>
                </c:pt>
                <c:pt idx="2532">
                  <c:v>28.484122944454068</c:v>
                </c:pt>
                <c:pt idx="2533">
                  <c:v>29.078292210245117</c:v>
                </c:pt>
                <c:pt idx="2534">
                  <c:v>29.382800767697979</c:v>
                </c:pt>
                <c:pt idx="2535">
                  <c:v>30.136592712303017</c:v>
                </c:pt>
                <c:pt idx="2536">
                  <c:v>30.842716254301621</c:v>
                </c:pt>
                <c:pt idx="2537">
                  <c:v>31.248404183316779</c:v>
                </c:pt>
                <c:pt idx="2538">
                  <c:v>31.314971420433061</c:v>
                </c:pt>
                <c:pt idx="2539">
                  <c:v>31.314971420433061</c:v>
                </c:pt>
                <c:pt idx="2540">
                  <c:v>31.325808001947614</c:v>
                </c:pt>
                <c:pt idx="2541">
                  <c:v>31.326536500540094</c:v>
                </c:pt>
                <c:pt idx="2542">
                  <c:v>31.326536500540094</c:v>
                </c:pt>
                <c:pt idx="2543">
                  <c:v>31.326536500540094</c:v>
                </c:pt>
                <c:pt idx="2544">
                  <c:v>31.326536500540094</c:v>
                </c:pt>
                <c:pt idx="2545">
                  <c:v>31.337411114004453</c:v>
                </c:pt>
                <c:pt idx="2546">
                  <c:v>31.380581663192729</c:v>
                </c:pt>
                <c:pt idx="2547">
                  <c:v>31.380581663192729</c:v>
                </c:pt>
                <c:pt idx="2548">
                  <c:v>31.381946934641611</c:v>
                </c:pt>
                <c:pt idx="2549">
                  <c:v>31.381946934641611</c:v>
                </c:pt>
                <c:pt idx="2550">
                  <c:v>32.175036698117147</c:v>
                </c:pt>
                <c:pt idx="2551">
                  <c:v>32.551887652988768</c:v>
                </c:pt>
                <c:pt idx="2552">
                  <c:v>32.554985603718194</c:v>
                </c:pt>
                <c:pt idx="2553">
                  <c:v>32.544661942120797</c:v>
                </c:pt>
                <c:pt idx="2554">
                  <c:v>32.475522200065221</c:v>
                </c:pt>
                <c:pt idx="2555">
                  <c:v>32.7366529254423</c:v>
                </c:pt>
                <c:pt idx="2556">
                  <c:v>32.749524798918628</c:v>
                </c:pt>
                <c:pt idx="2557">
                  <c:v>32.749524798918628</c:v>
                </c:pt>
                <c:pt idx="2558">
                  <c:v>32.749524798918628</c:v>
                </c:pt>
                <c:pt idx="2559">
                  <c:v>32.913944501226766</c:v>
                </c:pt>
                <c:pt idx="2560">
                  <c:v>32.913944501226766</c:v>
                </c:pt>
                <c:pt idx="2561">
                  <c:v>32.846888078595605</c:v>
                </c:pt>
                <c:pt idx="2562">
                  <c:v>33.322101801089886</c:v>
                </c:pt>
                <c:pt idx="2563">
                  <c:v>33.241660370429067</c:v>
                </c:pt>
                <c:pt idx="2564">
                  <c:v>33.136214659099394</c:v>
                </c:pt>
                <c:pt idx="2565">
                  <c:v>33.003918421896891</c:v>
                </c:pt>
                <c:pt idx="2566">
                  <c:v>32.849683612695983</c:v>
                </c:pt>
                <c:pt idx="2567">
                  <c:v>33.292953833282539</c:v>
                </c:pt>
                <c:pt idx="2568">
                  <c:v>33.461506796139346</c:v>
                </c:pt>
                <c:pt idx="2569">
                  <c:v>33.428695738202038</c:v>
                </c:pt>
                <c:pt idx="2570">
                  <c:v>33.428695738202038</c:v>
                </c:pt>
                <c:pt idx="2571">
                  <c:v>33.419913975808605</c:v>
                </c:pt>
                <c:pt idx="2572">
                  <c:v>33.493804030381</c:v>
                </c:pt>
                <c:pt idx="2573">
                  <c:v>33.419683369348292</c:v>
                </c:pt>
                <c:pt idx="2574">
                  <c:v>33.292959240286066</c:v>
                </c:pt>
                <c:pt idx="2575">
                  <c:v>33.115155331067811</c:v>
                </c:pt>
                <c:pt idx="2576">
                  <c:v>32.75495243704534</c:v>
                </c:pt>
                <c:pt idx="2577">
                  <c:v>33.383269687411314</c:v>
                </c:pt>
                <c:pt idx="2578">
                  <c:v>33.756435775216467</c:v>
                </c:pt>
                <c:pt idx="2579">
                  <c:v>33.676334416662549</c:v>
                </c:pt>
                <c:pt idx="2580">
                  <c:v>33.673606205105578</c:v>
                </c:pt>
                <c:pt idx="2581">
                  <c:v>34.678090373122387</c:v>
                </c:pt>
                <c:pt idx="2582">
                  <c:v>35.221024449869169</c:v>
                </c:pt>
                <c:pt idx="2583">
                  <c:v>35.753616629343107</c:v>
                </c:pt>
                <c:pt idx="2584">
                  <c:v>36.142677746035169</c:v>
                </c:pt>
                <c:pt idx="2585">
                  <c:v>36.177335190045213</c:v>
                </c:pt>
                <c:pt idx="2586">
                  <c:v>36.177335190045213</c:v>
                </c:pt>
                <c:pt idx="2587">
                  <c:v>36.177335190045213</c:v>
                </c:pt>
                <c:pt idx="2588">
                  <c:v>37.619291434913514</c:v>
                </c:pt>
                <c:pt idx="2589">
                  <c:v>36.971324512131169</c:v>
                </c:pt>
                <c:pt idx="2590">
                  <c:v>36.736508136488041</c:v>
                </c:pt>
                <c:pt idx="2591">
                  <c:v>36.370956677959121</c:v>
                </c:pt>
                <c:pt idx="2592">
                  <c:v>36.024757483311596</c:v>
                </c:pt>
                <c:pt idx="2593">
                  <c:v>35.543177402222511</c:v>
                </c:pt>
                <c:pt idx="2594">
                  <c:v>35.21169613417225</c:v>
                </c:pt>
                <c:pt idx="2595">
                  <c:v>36.243155881653372</c:v>
                </c:pt>
                <c:pt idx="2596">
                  <c:v>36.13146058362878</c:v>
                </c:pt>
                <c:pt idx="2597">
                  <c:v>36.663015132251495</c:v>
                </c:pt>
                <c:pt idx="2598">
                  <c:v>36.490714540394364</c:v>
                </c:pt>
                <c:pt idx="2599">
                  <c:v>36.726259888902739</c:v>
                </c:pt>
                <c:pt idx="2600">
                  <c:v>36.620888133561763</c:v>
                </c:pt>
                <c:pt idx="2601">
                  <c:v>37.045420961502195</c:v>
                </c:pt>
                <c:pt idx="2602">
                  <c:v>36.994900962053649</c:v>
                </c:pt>
                <c:pt idx="2603">
                  <c:v>36.53751497614752</c:v>
                </c:pt>
                <c:pt idx="2604">
                  <c:v>36.557381945902812</c:v>
                </c:pt>
                <c:pt idx="2605">
                  <c:v>36.632626721686542</c:v>
                </c:pt>
                <c:pt idx="2606">
                  <c:v>36.254425445439303</c:v>
                </c:pt>
                <c:pt idx="2607">
                  <c:v>36.576765677144067</c:v>
                </c:pt>
                <c:pt idx="2608">
                  <c:v>36.253670344076653</c:v>
                </c:pt>
                <c:pt idx="2609">
                  <c:v>36.033624076096537</c:v>
                </c:pt>
                <c:pt idx="2610">
                  <c:v>35.933564203202963</c:v>
                </c:pt>
                <c:pt idx="2611">
                  <c:v>35.715632244000865</c:v>
                </c:pt>
                <c:pt idx="2612">
                  <c:v>35.383229637964433</c:v>
                </c:pt>
                <c:pt idx="2613">
                  <c:v>35.04883261629179</c:v>
                </c:pt>
                <c:pt idx="2614">
                  <c:v>34.702469100801821</c:v>
                </c:pt>
                <c:pt idx="2615">
                  <c:v>34.346798312342841</c:v>
                </c:pt>
                <c:pt idx="2616">
                  <c:v>34.038695804349963</c:v>
                </c:pt>
                <c:pt idx="2617">
                  <c:v>33.368007325458315</c:v>
                </c:pt>
                <c:pt idx="2618">
                  <c:v>32.694951689193459</c:v>
                </c:pt>
                <c:pt idx="2619">
                  <c:v>32.032227987347227</c:v>
                </c:pt>
                <c:pt idx="2620">
                  <c:v>31.524830910145599</c:v>
                </c:pt>
                <c:pt idx="2621">
                  <c:v>32.046467662700437</c:v>
                </c:pt>
                <c:pt idx="2622">
                  <c:v>31.74302464444715</c:v>
                </c:pt>
                <c:pt idx="2623">
                  <c:v>31.047059455475473</c:v>
                </c:pt>
                <c:pt idx="2624">
                  <c:v>30.231343460262071</c:v>
                </c:pt>
                <c:pt idx="2625">
                  <c:v>29.487426427952535</c:v>
                </c:pt>
                <c:pt idx="2626">
                  <c:v>28.679023290071935</c:v>
                </c:pt>
                <c:pt idx="2627">
                  <c:v>27.933111842126184</c:v>
                </c:pt>
                <c:pt idx="2628">
                  <c:v>27.071524287279754</c:v>
                </c:pt>
                <c:pt idx="2629">
                  <c:v>26.094414741051526</c:v>
                </c:pt>
                <c:pt idx="2630">
                  <c:v>25.141084066939037</c:v>
                </c:pt>
                <c:pt idx="2631">
                  <c:v>25.665588209939106</c:v>
                </c:pt>
                <c:pt idx="2632">
                  <c:v>29.362071225524268</c:v>
                </c:pt>
                <c:pt idx="2633">
                  <c:v>28.212623013850287</c:v>
                </c:pt>
                <c:pt idx="2634">
                  <c:v>27.084936057516892</c:v>
                </c:pt>
                <c:pt idx="2635">
                  <c:v>26.577062289923948</c:v>
                </c:pt>
                <c:pt idx="2636">
                  <c:v>25.442904598127644</c:v>
                </c:pt>
                <c:pt idx="2637">
                  <c:v>24.240271969487836</c:v>
                </c:pt>
                <c:pt idx="2638">
                  <c:v>23.0775276535724</c:v>
                </c:pt>
                <c:pt idx="2639">
                  <c:v>25.721558649846031</c:v>
                </c:pt>
                <c:pt idx="2640">
                  <c:v>25.919162649510177</c:v>
                </c:pt>
                <c:pt idx="2641">
                  <c:v>25.642533143344107</c:v>
                </c:pt>
                <c:pt idx="2642">
                  <c:v>25.059556139757948</c:v>
                </c:pt>
                <c:pt idx="2643">
                  <c:v>24.202622221396023</c:v>
                </c:pt>
                <c:pt idx="2644">
                  <c:v>23.287850249583766</c:v>
                </c:pt>
                <c:pt idx="2645">
                  <c:v>22.265379833415707</c:v>
                </c:pt>
                <c:pt idx="2646">
                  <c:v>21.142385914016156</c:v>
                </c:pt>
                <c:pt idx="2647">
                  <c:v>20.150732971215334</c:v>
                </c:pt>
                <c:pt idx="2648">
                  <c:v>18.878678928806544</c:v>
                </c:pt>
                <c:pt idx="2649">
                  <c:v>17.597988957717259</c:v>
                </c:pt>
                <c:pt idx="2650">
                  <c:v>16.336301052522472</c:v>
                </c:pt>
                <c:pt idx="2651">
                  <c:v>15.239624625049663</c:v>
                </c:pt>
                <c:pt idx="2652">
                  <c:v>14.197275003528588</c:v>
                </c:pt>
                <c:pt idx="2653">
                  <c:v>14.93617761785913</c:v>
                </c:pt>
                <c:pt idx="2654">
                  <c:v>13.907546579545141</c:v>
                </c:pt>
                <c:pt idx="2655">
                  <c:v>15.220427121146789</c:v>
                </c:pt>
                <c:pt idx="2656">
                  <c:v>16.143739429789058</c:v>
                </c:pt>
                <c:pt idx="2657">
                  <c:v>17.233249052499538</c:v>
                </c:pt>
                <c:pt idx="2658">
                  <c:v>16.342541644408659</c:v>
                </c:pt>
                <c:pt idx="2659">
                  <c:v>15.451014093901676</c:v>
                </c:pt>
                <c:pt idx="2660">
                  <c:v>15.447074017736007</c:v>
                </c:pt>
                <c:pt idx="2661">
                  <c:v>17.405022857623521</c:v>
                </c:pt>
                <c:pt idx="2662">
                  <c:v>18.501887785274299</c:v>
                </c:pt>
                <c:pt idx="2663">
                  <c:v>19.119030938128176</c:v>
                </c:pt>
                <c:pt idx="2664">
                  <c:v>18.430002372458187</c:v>
                </c:pt>
                <c:pt idx="2665">
                  <c:v>17.835997720929665</c:v>
                </c:pt>
                <c:pt idx="2666">
                  <c:v>17.090355933610624</c:v>
                </c:pt>
                <c:pt idx="2667">
                  <c:v>17.059374277237204</c:v>
                </c:pt>
                <c:pt idx="2668">
                  <c:v>15.920184494318576</c:v>
                </c:pt>
                <c:pt idx="2669">
                  <c:v>14.932293129394763</c:v>
                </c:pt>
                <c:pt idx="2670">
                  <c:v>14.233836394912776</c:v>
                </c:pt>
                <c:pt idx="2671">
                  <c:v>13.284962951835663</c:v>
                </c:pt>
                <c:pt idx="2672">
                  <c:v>13.18800108892315</c:v>
                </c:pt>
                <c:pt idx="2673">
                  <c:v>12.605485495398154</c:v>
                </c:pt>
                <c:pt idx="2674">
                  <c:v>13.287962664559236</c:v>
                </c:pt>
                <c:pt idx="2675">
                  <c:v>13.364992869403471</c:v>
                </c:pt>
                <c:pt idx="2676">
                  <c:v>14.559918406280815</c:v>
                </c:pt>
                <c:pt idx="2677">
                  <c:v>15.3099565880712</c:v>
                </c:pt>
                <c:pt idx="2678">
                  <c:v>15.163876146296239</c:v>
                </c:pt>
                <c:pt idx="2679">
                  <c:v>19.519253946521342</c:v>
                </c:pt>
                <c:pt idx="2680">
                  <c:v>19.326364771762602</c:v>
                </c:pt>
                <c:pt idx="2681">
                  <c:v>18.246944712606304</c:v>
                </c:pt>
                <c:pt idx="2682">
                  <c:v>16.933894630551656</c:v>
                </c:pt>
                <c:pt idx="2683">
                  <c:v>15.366814631928733</c:v>
                </c:pt>
                <c:pt idx="2684">
                  <c:v>15.965120604892901</c:v>
                </c:pt>
                <c:pt idx="2685">
                  <c:v>14.78263624797474</c:v>
                </c:pt>
                <c:pt idx="2686">
                  <c:v>14.295363999056644</c:v>
                </c:pt>
                <c:pt idx="2687">
                  <c:v>15.746446499584765</c:v>
                </c:pt>
                <c:pt idx="2688">
                  <c:v>16.572931632259738</c:v>
                </c:pt>
                <c:pt idx="2689">
                  <c:v>16.606026097219651</c:v>
                </c:pt>
                <c:pt idx="2690">
                  <c:v>17.505805224492423</c:v>
                </c:pt>
                <c:pt idx="2691">
                  <c:v>19.615303243219319</c:v>
                </c:pt>
                <c:pt idx="2692">
                  <c:v>23.590359585602247</c:v>
                </c:pt>
                <c:pt idx="2693">
                  <c:v>32.11975420072929</c:v>
                </c:pt>
                <c:pt idx="2694">
                  <c:v>32.576966372328613</c:v>
                </c:pt>
                <c:pt idx="2695">
                  <c:v>32.360738029245248</c:v>
                </c:pt>
                <c:pt idx="2696">
                  <c:v>30.252776092328951</c:v>
                </c:pt>
                <c:pt idx="2697">
                  <c:v>27.985790319160483</c:v>
                </c:pt>
                <c:pt idx="2698">
                  <c:v>25.424295837043744</c:v>
                </c:pt>
                <c:pt idx="2699">
                  <c:v>22.612169789975606</c:v>
                </c:pt>
                <c:pt idx="2700">
                  <c:v>20.036639414168928</c:v>
                </c:pt>
                <c:pt idx="2701">
                  <c:v>17.940713875423683</c:v>
                </c:pt>
                <c:pt idx="2702">
                  <c:v>15.883226801661483</c:v>
                </c:pt>
                <c:pt idx="2703">
                  <c:v>14.366723124378078</c:v>
                </c:pt>
                <c:pt idx="2704">
                  <c:v>19.976714945728627</c:v>
                </c:pt>
                <c:pt idx="2705">
                  <c:v>23.693915763991956</c:v>
                </c:pt>
                <c:pt idx="2706">
                  <c:v>23.864797033565022</c:v>
                </c:pt>
                <c:pt idx="2707">
                  <c:v>22.575924011452269</c:v>
                </c:pt>
                <c:pt idx="2708">
                  <c:v>21.350425039585232</c:v>
                </c:pt>
                <c:pt idx="2709">
                  <c:v>20.303303143972546</c:v>
                </c:pt>
                <c:pt idx="2710">
                  <c:v>18.91374151612904</c:v>
                </c:pt>
                <c:pt idx="2711">
                  <c:v>17.62001968410544</c:v>
                </c:pt>
                <c:pt idx="2712">
                  <c:v>18.538792519932191</c:v>
                </c:pt>
                <c:pt idx="2713">
                  <c:v>17.649619923594802</c:v>
                </c:pt>
                <c:pt idx="2714">
                  <c:v>15.594855886976401</c:v>
                </c:pt>
                <c:pt idx="2715">
                  <c:v>13.566253132982515</c:v>
                </c:pt>
                <c:pt idx="2716">
                  <c:v>11.699277895253559</c:v>
                </c:pt>
                <c:pt idx="2717">
                  <c:v>10.376795774415038</c:v>
                </c:pt>
                <c:pt idx="2718">
                  <c:v>12.741861335426671</c:v>
                </c:pt>
                <c:pt idx="2719">
                  <c:v>11.087944694139809</c:v>
                </c:pt>
                <c:pt idx="2720">
                  <c:v>12.280092991542748</c:v>
                </c:pt>
                <c:pt idx="2721">
                  <c:v>11.463146522184086</c:v>
                </c:pt>
                <c:pt idx="2722">
                  <c:v>11.232896334990095</c:v>
                </c:pt>
                <c:pt idx="2723">
                  <c:v>10.071350928684284</c:v>
                </c:pt>
                <c:pt idx="2724">
                  <c:v>9.0236886682243718</c:v>
                </c:pt>
                <c:pt idx="2725">
                  <c:v>8.1139832759185619</c:v>
                </c:pt>
                <c:pt idx="2726">
                  <c:v>7.3271284712268328</c:v>
                </c:pt>
                <c:pt idx="2727">
                  <c:v>7.1650515420375616</c:v>
                </c:pt>
                <c:pt idx="2728">
                  <c:v>9.3975403481987119</c:v>
                </c:pt>
                <c:pt idx="2729">
                  <c:v>8.4764167096740461</c:v>
                </c:pt>
                <c:pt idx="2730">
                  <c:v>7.511307623333134</c:v>
                </c:pt>
                <c:pt idx="2731">
                  <c:v>6.6260790467199442</c:v>
                </c:pt>
                <c:pt idx="2732">
                  <c:v>7.7240075049460852</c:v>
                </c:pt>
                <c:pt idx="2733">
                  <c:v>8.7552777177385988</c:v>
                </c:pt>
                <c:pt idx="2734">
                  <c:v>7.7980892517121401</c:v>
                </c:pt>
                <c:pt idx="2735">
                  <c:v>6.8863345280117683</c:v>
                </c:pt>
                <c:pt idx="2736">
                  <c:v>6.4324270504071013</c:v>
                </c:pt>
                <c:pt idx="2737">
                  <c:v>12.787858011820104</c:v>
                </c:pt>
                <c:pt idx="2738">
                  <c:v>14.934033872196649</c:v>
                </c:pt>
                <c:pt idx="2739">
                  <c:v>13.699889460110557</c:v>
                </c:pt>
                <c:pt idx="2740">
                  <c:v>14.748178144370829</c:v>
                </c:pt>
                <c:pt idx="2741">
                  <c:v>13.178406030168132</c:v>
                </c:pt>
                <c:pt idx="2742">
                  <c:v>11.527000192015489</c:v>
                </c:pt>
                <c:pt idx="2743">
                  <c:v>11.23107568890746</c:v>
                </c:pt>
                <c:pt idx="2744">
                  <c:v>9.7773951671391455</c:v>
                </c:pt>
                <c:pt idx="2745">
                  <c:v>8.6827524538641807</c:v>
                </c:pt>
                <c:pt idx="2746">
                  <c:v>11.855852019626646</c:v>
                </c:pt>
                <c:pt idx="2747">
                  <c:v>11.171240770404271</c:v>
                </c:pt>
                <c:pt idx="2748">
                  <c:v>10.164158851354607</c:v>
                </c:pt>
                <c:pt idx="2749">
                  <c:v>10.652652185016422</c:v>
                </c:pt>
                <c:pt idx="2750">
                  <c:v>13.238513131678767</c:v>
                </c:pt>
                <c:pt idx="2751">
                  <c:v>12.451902961976401</c:v>
                </c:pt>
                <c:pt idx="2752">
                  <c:v>16.742713552422885</c:v>
                </c:pt>
                <c:pt idx="2753">
                  <c:v>15.293301231088423</c:v>
                </c:pt>
                <c:pt idx="2754">
                  <c:v>13.498449944547467</c:v>
                </c:pt>
                <c:pt idx="2755">
                  <c:v>12.872432215027656</c:v>
                </c:pt>
                <c:pt idx="2756">
                  <c:v>11.296130067059702</c:v>
                </c:pt>
                <c:pt idx="2757">
                  <c:v>9.7961131409196263</c:v>
                </c:pt>
                <c:pt idx="2758">
                  <c:v>11.142619103554779</c:v>
                </c:pt>
                <c:pt idx="2759">
                  <c:v>10.2997883862975</c:v>
                </c:pt>
                <c:pt idx="2760">
                  <c:v>9.9724823581894029</c:v>
                </c:pt>
                <c:pt idx="2761">
                  <c:v>10.353106530119268</c:v>
                </c:pt>
                <c:pt idx="2762">
                  <c:v>9.1989051047234422</c:v>
                </c:pt>
                <c:pt idx="2763">
                  <c:v>8.1070106317103434</c:v>
                </c:pt>
                <c:pt idx="2764">
                  <c:v>8.9187966378911714</c:v>
                </c:pt>
                <c:pt idx="2765">
                  <c:v>11.126572993040089</c:v>
                </c:pt>
                <c:pt idx="2766">
                  <c:v>13.46569075851815</c:v>
                </c:pt>
                <c:pt idx="2767">
                  <c:v>11.834738301155964</c:v>
                </c:pt>
                <c:pt idx="2768">
                  <c:v>10.7024982468582</c:v>
                </c:pt>
                <c:pt idx="2769">
                  <c:v>19.777310114892234</c:v>
                </c:pt>
                <c:pt idx="2770">
                  <c:v>18.855934599432725</c:v>
                </c:pt>
                <c:pt idx="2771">
                  <c:v>16.754891157828151</c:v>
                </c:pt>
                <c:pt idx="2772">
                  <c:v>17.120322609156961</c:v>
                </c:pt>
                <c:pt idx="2773">
                  <c:v>16.636961991188006</c:v>
                </c:pt>
                <c:pt idx="2774">
                  <c:v>16.511693697874286</c:v>
                </c:pt>
                <c:pt idx="2775">
                  <c:v>15.372702448421288</c:v>
                </c:pt>
                <c:pt idx="2776">
                  <c:v>13.991832739508776</c:v>
                </c:pt>
                <c:pt idx="2777">
                  <c:v>12.618210778607565</c:v>
                </c:pt>
                <c:pt idx="2778">
                  <c:v>13.684427378084697</c:v>
                </c:pt>
                <c:pt idx="2779">
                  <c:v>12.128281530655832</c:v>
                </c:pt>
                <c:pt idx="2780">
                  <c:v>14.895410034196249</c:v>
                </c:pt>
                <c:pt idx="2781">
                  <c:v>17.296497652825558</c:v>
                </c:pt>
                <c:pt idx="2782">
                  <c:v>18.340358177928138</c:v>
                </c:pt>
                <c:pt idx="2783">
                  <c:v>19.269624242194922</c:v>
                </c:pt>
                <c:pt idx="2784">
                  <c:v>17.991981686281282</c:v>
                </c:pt>
                <c:pt idx="2785">
                  <c:v>17.841813702180698</c:v>
                </c:pt>
                <c:pt idx="2786">
                  <c:v>16.560901141023535</c:v>
                </c:pt>
                <c:pt idx="2787">
                  <c:v>15.70346210531984</c:v>
                </c:pt>
                <c:pt idx="2788">
                  <c:v>14.477633708965632</c:v>
                </c:pt>
                <c:pt idx="2789">
                  <c:v>15.676070994115147</c:v>
                </c:pt>
                <c:pt idx="2790">
                  <c:v>14.812111687396227</c:v>
                </c:pt>
                <c:pt idx="2791">
                  <c:v>16.593156200214001</c:v>
                </c:pt>
                <c:pt idx="2792">
                  <c:v>16.377830237907059</c:v>
                </c:pt>
                <c:pt idx="2793">
                  <c:v>15.939125382103443</c:v>
                </c:pt>
                <c:pt idx="2794">
                  <c:v>14.655833946326419</c:v>
                </c:pt>
                <c:pt idx="2795">
                  <c:v>14.643026041819773</c:v>
                </c:pt>
                <c:pt idx="2796">
                  <c:v>15.103871837444688</c:v>
                </c:pt>
                <c:pt idx="2797">
                  <c:v>13.772790528772706</c:v>
                </c:pt>
                <c:pt idx="2798">
                  <c:v>13.558671676897422</c:v>
                </c:pt>
                <c:pt idx="2799">
                  <c:v>17.248852373109429</c:v>
                </c:pt>
                <c:pt idx="2800">
                  <c:v>19.915409269143534</c:v>
                </c:pt>
                <c:pt idx="2801">
                  <c:v>21.622818906614679</c:v>
                </c:pt>
                <c:pt idx="2802">
                  <c:v>22.940617475862386</c:v>
                </c:pt>
                <c:pt idx="2803">
                  <c:v>21.600825802134558</c:v>
                </c:pt>
                <c:pt idx="2804">
                  <c:v>19.885551677556577</c:v>
                </c:pt>
                <c:pt idx="2805">
                  <c:v>18.599040776021141</c:v>
                </c:pt>
                <c:pt idx="2806">
                  <c:v>17.299783619652441</c:v>
                </c:pt>
                <c:pt idx="2807">
                  <c:v>16.606173237756551</c:v>
                </c:pt>
                <c:pt idx="2808">
                  <c:v>15.306699628277224</c:v>
                </c:pt>
                <c:pt idx="2809">
                  <c:v>17.497120224892633</c:v>
                </c:pt>
                <c:pt idx="2810">
                  <c:v>16.544941977961443</c:v>
                </c:pt>
                <c:pt idx="2811">
                  <c:v>17.308235067574262</c:v>
                </c:pt>
                <c:pt idx="2812">
                  <c:v>17.003612461444224</c:v>
                </c:pt>
                <c:pt idx="2813">
                  <c:v>19.827359623762398</c:v>
                </c:pt>
                <c:pt idx="2814">
                  <c:v>20.019234754457784</c:v>
                </c:pt>
                <c:pt idx="2815">
                  <c:v>19.135395248130173</c:v>
                </c:pt>
                <c:pt idx="2816">
                  <c:v>19.449344308807873</c:v>
                </c:pt>
                <c:pt idx="2817">
                  <c:v>18.01884605463815</c:v>
                </c:pt>
                <c:pt idx="2818">
                  <c:v>16.690908179541353</c:v>
                </c:pt>
                <c:pt idx="2819">
                  <c:v>15.461929789014428</c:v>
                </c:pt>
                <c:pt idx="2820">
                  <c:v>16.09863399945413</c:v>
                </c:pt>
                <c:pt idx="2821">
                  <c:v>18.198999942709484</c:v>
                </c:pt>
                <c:pt idx="2822">
                  <c:v>19.465254767057374</c:v>
                </c:pt>
                <c:pt idx="2823">
                  <c:v>19.92271623803876</c:v>
                </c:pt>
                <c:pt idx="2824">
                  <c:v>18.826956460414841</c:v>
                </c:pt>
                <c:pt idx="2825">
                  <c:v>19.286646430478861</c:v>
                </c:pt>
                <c:pt idx="2826">
                  <c:v>20.149044870721713</c:v>
                </c:pt>
                <c:pt idx="2827">
                  <c:v>19.094830376174379</c:v>
                </c:pt>
                <c:pt idx="2828">
                  <c:v>17.809387134280151</c:v>
                </c:pt>
                <c:pt idx="2829">
                  <c:v>16.588126392833402</c:v>
                </c:pt>
                <c:pt idx="2830">
                  <c:v>15.428678592132698</c:v>
                </c:pt>
                <c:pt idx="2831">
                  <c:v>17.08032442103989</c:v>
                </c:pt>
                <c:pt idx="2832">
                  <c:v>16.254078451733083</c:v>
                </c:pt>
                <c:pt idx="2833">
                  <c:v>15.511804735007114</c:v>
                </c:pt>
                <c:pt idx="2834">
                  <c:v>14.791096870077384</c:v>
                </c:pt>
                <c:pt idx="2835">
                  <c:v>14.082099351247043</c:v>
                </c:pt>
                <c:pt idx="2836">
                  <c:v>13.398794435943225</c:v>
                </c:pt>
                <c:pt idx="2837">
                  <c:v>12.730498125188872</c:v>
                </c:pt>
                <c:pt idx="2838">
                  <c:v>12.056177421474006</c:v>
                </c:pt>
                <c:pt idx="2839">
                  <c:v>11.360778520527591</c:v>
                </c:pt>
                <c:pt idx="2840">
                  <c:v>10.710173167239796</c:v>
                </c:pt>
                <c:pt idx="2841">
                  <c:v>11.646426117494018</c:v>
                </c:pt>
                <c:pt idx="2842">
                  <c:v>10.984606070055777</c:v>
                </c:pt>
                <c:pt idx="2843">
                  <c:v>12.199226337384459</c:v>
                </c:pt>
                <c:pt idx="2844">
                  <c:v>11.768629272512964</c:v>
                </c:pt>
                <c:pt idx="2845">
                  <c:v>11.424892756236604</c:v>
                </c:pt>
                <c:pt idx="2846">
                  <c:v>11.392909542396957</c:v>
                </c:pt>
                <c:pt idx="2847">
                  <c:v>11.445766986918164</c:v>
                </c:pt>
                <c:pt idx="2848">
                  <c:v>10.908582885447283</c:v>
                </c:pt>
                <c:pt idx="2849">
                  <c:v>10.369951901583301</c:v>
                </c:pt>
                <c:pt idx="2850">
                  <c:v>10.086944213434716</c:v>
                </c:pt>
                <c:pt idx="2851">
                  <c:v>15.512686217486637</c:v>
                </c:pt>
                <c:pt idx="2852">
                  <c:v>20.953865251077715</c:v>
                </c:pt>
                <c:pt idx="2853">
                  <c:v>32.062673145899822</c:v>
                </c:pt>
                <c:pt idx="2854">
                  <c:v>31.704834038161017</c:v>
                </c:pt>
                <c:pt idx="2855">
                  <c:v>31.071274671055576</c:v>
                </c:pt>
                <c:pt idx="2856">
                  <c:v>30.39890633802646</c:v>
                </c:pt>
                <c:pt idx="2857">
                  <c:v>29.749391645831274</c:v>
                </c:pt>
                <c:pt idx="2858">
                  <c:v>29.114502668301689</c:v>
                </c:pt>
                <c:pt idx="2859">
                  <c:v>28.546094211979391</c:v>
                </c:pt>
                <c:pt idx="2860">
                  <c:v>27.793534711912912</c:v>
                </c:pt>
                <c:pt idx="2861">
                  <c:v>26.965852222882202</c:v>
                </c:pt>
                <c:pt idx="2862">
                  <c:v>26.467248313827554</c:v>
                </c:pt>
                <c:pt idx="2863">
                  <c:v>25.991912587195454</c:v>
                </c:pt>
                <c:pt idx="2864">
                  <c:v>25.530537770016888</c:v>
                </c:pt>
                <c:pt idx="2865">
                  <c:v>24.783296711646994</c:v>
                </c:pt>
                <c:pt idx="2866">
                  <c:v>23.975121725881401</c:v>
                </c:pt>
                <c:pt idx="2867">
                  <c:v>23.99381242691943</c:v>
                </c:pt>
                <c:pt idx="2868">
                  <c:v>23.705375208845833</c:v>
                </c:pt>
                <c:pt idx="2869">
                  <c:v>23.882901822768119</c:v>
                </c:pt>
                <c:pt idx="2870">
                  <c:v>23.376320251168597</c:v>
                </c:pt>
                <c:pt idx="2871">
                  <c:v>22.799934132301427</c:v>
                </c:pt>
                <c:pt idx="2872">
                  <c:v>22.026100865448615</c:v>
                </c:pt>
                <c:pt idx="2873">
                  <c:v>21.272513366991227</c:v>
                </c:pt>
                <c:pt idx="2874">
                  <c:v>21.397395751573995</c:v>
                </c:pt>
                <c:pt idx="2875">
                  <c:v>20.888973689977728</c:v>
                </c:pt>
                <c:pt idx="2876">
                  <c:v>20.32743741869572</c:v>
                </c:pt>
                <c:pt idx="2877">
                  <c:v>19.827361893298367</c:v>
                </c:pt>
                <c:pt idx="2878">
                  <c:v>19.495186748240261</c:v>
                </c:pt>
                <c:pt idx="2879">
                  <c:v>20.244002436675444</c:v>
                </c:pt>
                <c:pt idx="2880">
                  <c:v>20.238450190718257</c:v>
                </c:pt>
                <c:pt idx="2881">
                  <c:v>19.990325395548531</c:v>
                </c:pt>
                <c:pt idx="2882">
                  <c:v>19.728993290335396</c:v>
                </c:pt>
                <c:pt idx="2883">
                  <c:v>19.458013694361586</c:v>
                </c:pt>
                <c:pt idx="2884">
                  <c:v>19.187598907061894</c:v>
                </c:pt>
                <c:pt idx="2885">
                  <c:v>18.92445608538991</c:v>
                </c:pt>
                <c:pt idx="2886">
                  <c:v>18.644183045082706</c:v>
                </c:pt>
                <c:pt idx="2887">
                  <c:v>18.362022418855673</c:v>
                </c:pt>
                <c:pt idx="2888">
                  <c:v>18.117651860268783</c:v>
                </c:pt>
                <c:pt idx="2889">
                  <c:v>17.923476898954863</c:v>
                </c:pt>
                <c:pt idx="2890">
                  <c:v>17.711329238409121</c:v>
                </c:pt>
                <c:pt idx="2891">
                  <c:v>17.517858629130572</c:v>
                </c:pt>
                <c:pt idx="2892">
                  <c:v>17.491326574078315</c:v>
                </c:pt>
                <c:pt idx="2893">
                  <c:v>17.44099948330415</c:v>
                </c:pt>
                <c:pt idx="2894">
                  <c:v>17.355754389951937</c:v>
                </c:pt>
                <c:pt idx="2895">
                  <c:v>17.197850834687543</c:v>
                </c:pt>
                <c:pt idx="2896">
                  <c:v>17.128985126241325</c:v>
                </c:pt>
                <c:pt idx="2897">
                  <c:v>17.333093397994151</c:v>
                </c:pt>
                <c:pt idx="2898">
                  <c:v>18.229030550105239</c:v>
                </c:pt>
                <c:pt idx="2899">
                  <c:v>18.355244394394695</c:v>
                </c:pt>
                <c:pt idx="2900">
                  <c:v>18.356300224699705</c:v>
                </c:pt>
                <c:pt idx="2901">
                  <c:v>18.356300224699705</c:v>
                </c:pt>
                <c:pt idx="2902">
                  <c:v>18.530055253017821</c:v>
                </c:pt>
                <c:pt idx="2903">
                  <c:v>18.530055253017821</c:v>
                </c:pt>
                <c:pt idx="2904">
                  <c:v>18.614023096898354</c:v>
                </c:pt>
                <c:pt idx="2905">
                  <c:v>18.601417656656096</c:v>
                </c:pt>
                <c:pt idx="2906">
                  <c:v>18.577866923423684</c:v>
                </c:pt>
                <c:pt idx="2907">
                  <c:v>19.127353357944955</c:v>
                </c:pt>
                <c:pt idx="2908">
                  <c:v>19.188633030086226</c:v>
                </c:pt>
                <c:pt idx="2909">
                  <c:v>20.442656519492491</c:v>
                </c:pt>
                <c:pt idx="2910">
                  <c:v>20.488572490907263</c:v>
                </c:pt>
                <c:pt idx="2911">
                  <c:v>21.658636406064886</c:v>
                </c:pt>
                <c:pt idx="2912">
                  <c:v>22.627955445466895</c:v>
                </c:pt>
                <c:pt idx="2913">
                  <c:v>22.627955445466895</c:v>
                </c:pt>
                <c:pt idx="2914">
                  <c:v>22.560145313835459</c:v>
                </c:pt>
                <c:pt idx="2915">
                  <c:v>22.560145313835459</c:v>
                </c:pt>
                <c:pt idx="2916">
                  <c:v>22.841231899637688</c:v>
                </c:pt>
                <c:pt idx="2917">
                  <c:v>23.336683685336528</c:v>
                </c:pt>
                <c:pt idx="2918">
                  <c:v>23.336683685336528</c:v>
                </c:pt>
                <c:pt idx="2919">
                  <c:v>23.336683685336528</c:v>
                </c:pt>
                <c:pt idx="2920">
                  <c:v>23.336683685336528</c:v>
                </c:pt>
                <c:pt idx="2921">
                  <c:v>23.336683685336528</c:v>
                </c:pt>
                <c:pt idx="2922">
                  <c:v>23.571205885816383</c:v>
                </c:pt>
              </c:numCache>
            </c:numRef>
          </c:yVal>
          <c:smooth val="0"/>
          <c:extLst>
            <c:ext xmlns:c16="http://schemas.microsoft.com/office/drawing/2014/chart" uri="{C3380CC4-5D6E-409C-BE32-E72D297353CC}">
              <c16:uniqueId val="{00000000-6789-4198-9642-2C179B9BF11F}"/>
            </c:ext>
          </c:extLst>
        </c:ser>
        <c:ser>
          <c:idx val="1"/>
          <c:order val="1"/>
          <c:tx>
            <c:v>smsimV12</c:v>
          </c:tx>
          <c:spPr>
            <a:ln w="19050" cap="rnd">
              <a:solidFill>
                <a:srgbClr val="92D050"/>
              </a:solidFill>
              <a:round/>
            </a:ln>
            <a:effectLst/>
          </c:spPr>
          <c:marker>
            <c:symbol val="none"/>
          </c:marker>
          <c:xVal>
            <c:numRef>
              <c:f>smsim210526!$Z$2:$Z$2923</c:f>
              <c:numCache>
                <c:formatCode>m/d/yyyy</c:formatCode>
                <c:ptCount val="2922"/>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pt idx="365">
                  <c:v>39448</c:v>
                </c:pt>
                <c:pt idx="366">
                  <c:v>39449</c:v>
                </c:pt>
                <c:pt idx="367">
                  <c:v>39450</c:v>
                </c:pt>
                <c:pt idx="368">
                  <c:v>39451</c:v>
                </c:pt>
                <c:pt idx="369">
                  <c:v>39452</c:v>
                </c:pt>
                <c:pt idx="370">
                  <c:v>39453</c:v>
                </c:pt>
                <c:pt idx="371">
                  <c:v>39454</c:v>
                </c:pt>
                <c:pt idx="372">
                  <c:v>39455</c:v>
                </c:pt>
                <c:pt idx="373">
                  <c:v>39456</c:v>
                </c:pt>
                <c:pt idx="374">
                  <c:v>39457</c:v>
                </c:pt>
                <c:pt idx="375">
                  <c:v>39458</c:v>
                </c:pt>
                <c:pt idx="376">
                  <c:v>39459</c:v>
                </c:pt>
                <c:pt idx="377">
                  <c:v>39460</c:v>
                </c:pt>
                <c:pt idx="378">
                  <c:v>39461</c:v>
                </c:pt>
                <c:pt idx="379">
                  <c:v>39462</c:v>
                </c:pt>
                <c:pt idx="380">
                  <c:v>39463</c:v>
                </c:pt>
                <c:pt idx="381">
                  <c:v>39464</c:v>
                </c:pt>
                <c:pt idx="382">
                  <c:v>39465</c:v>
                </c:pt>
                <c:pt idx="383">
                  <c:v>39466</c:v>
                </c:pt>
                <c:pt idx="384">
                  <c:v>39467</c:v>
                </c:pt>
                <c:pt idx="385">
                  <c:v>39468</c:v>
                </c:pt>
                <c:pt idx="386">
                  <c:v>39469</c:v>
                </c:pt>
                <c:pt idx="387">
                  <c:v>39470</c:v>
                </c:pt>
                <c:pt idx="388">
                  <c:v>39471</c:v>
                </c:pt>
                <c:pt idx="389">
                  <c:v>39472</c:v>
                </c:pt>
                <c:pt idx="390">
                  <c:v>39473</c:v>
                </c:pt>
                <c:pt idx="391">
                  <c:v>39474</c:v>
                </c:pt>
                <c:pt idx="392">
                  <c:v>39475</c:v>
                </c:pt>
                <c:pt idx="393">
                  <c:v>39476</c:v>
                </c:pt>
                <c:pt idx="394">
                  <c:v>39477</c:v>
                </c:pt>
                <c:pt idx="395">
                  <c:v>39478</c:v>
                </c:pt>
                <c:pt idx="396">
                  <c:v>39479</c:v>
                </c:pt>
                <c:pt idx="397">
                  <c:v>39480</c:v>
                </c:pt>
                <c:pt idx="398">
                  <c:v>39481</c:v>
                </c:pt>
                <c:pt idx="399">
                  <c:v>39482</c:v>
                </c:pt>
                <c:pt idx="400">
                  <c:v>39483</c:v>
                </c:pt>
                <c:pt idx="401">
                  <c:v>39484</c:v>
                </c:pt>
                <c:pt idx="402">
                  <c:v>39485</c:v>
                </c:pt>
                <c:pt idx="403">
                  <c:v>39486</c:v>
                </c:pt>
                <c:pt idx="404">
                  <c:v>39487</c:v>
                </c:pt>
                <c:pt idx="405">
                  <c:v>39488</c:v>
                </c:pt>
                <c:pt idx="406">
                  <c:v>39489</c:v>
                </c:pt>
                <c:pt idx="407">
                  <c:v>39490</c:v>
                </c:pt>
                <c:pt idx="408">
                  <c:v>39491</c:v>
                </c:pt>
                <c:pt idx="409">
                  <c:v>39492</c:v>
                </c:pt>
                <c:pt idx="410">
                  <c:v>39493</c:v>
                </c:pt>
                <c:pt idx="411">
                  <c:v>39494</c:v>
                </c:pt>
                <c:pt idx="412">
                  <c:v>39495</c:v>
                </c:pt>
                <c:pt idx="413">
                  <c:v>39496</c:v>
                </c:pt>
                <c:pt idx="414">
                  <c:v>39497</c:v>
                </c:pt>
                <c:pt idx="415">
                  <c:v>39498</c:v>
                </c:pt>
                <c:pt idx="416">
                  <c:v>39499</c:v>
                </c:pt>
                <c:pt idx="417">
                  <c:v>39500</c:v>
                </c:pt>
                <c:pt idx="418">
                  <c:v>39501</c:v>
                </c:pt>
                <c:pt idx="419">
                  <c:v>39502</c:v>
                </c:pt>
                <c:pt idx="420">
                  <c:v>39503</c:v>
                </c:pt>
                <c:pt idx="421">
                  <c:v>39504</c:v>
                </c:pt>
                <c:pt idx="422">
                  <c:v>39505</c:v>
                </c:pt>
                <c:pt idx="423">
                  <c:v>39506</c:v>
                </c:pt>
                <c:pt idx="424">
                  <c:v>39507</c:v>
                </c:pt>
                <c:pt idx="425">
                  <c:v>39508</c:v>
                </c:pt>
                <c:pt idx="426">
                  <c:v>39509</c:v>
                </c:pt>
                <c:pt idx="427">
                  <c:v>39510</c:v>
                </c:pt>
                <c:pt idx="428">
                  <c:v>39511</c:v>
                </c:pt>
                <c:pt idx="429">
                  <c:v>39512</c:v>
                </c:pt>
                <c:pt idx="430">
                  <c:v>39513</c:v>
                </c:pt>
                <c:pt idx="431">
                  <c:v>39514</c:v>
                </c:pt>
                <c:pt idx="432">
                  <c:v>39515</c:v>
                </c:pt>
                <c:pt idx="433">
                  <c:v>39516</c:v>
                </c:pt>
                <c:pt idx="434">
                  <c:v>39517</c:v>
                </c:pt>
                <c:pt idx="435">
                  <c:v>39518</c:v>
                </c:pt>
                <c:pt idx="436">
                  <c:v>39519</c:v>
                </c:pt>
                <c:pt idx="437">
                  <c:v>39520</c:v>
                </c:pt>
                <c:pt idx="438">
                  <c:v>39521</c:v>
                </c:pt>
                <c:pt idx="439">
                  <c:v>39522</c:v>
                </c:pt>
                <c:pt idx="440">
                  <c:v>39523</c:v>
                </c:pt>
                <c:pt idx="441">
                  <c:v>39524</c:v>
                </c:pt>
                <c:pt idx="442">
                  <c:v>39525</c:v>
                </c:pt>
                <c:pt idx="443">
                  <c:v>39526</c:v>
                </c:pt>
                <c:pt idx="444">
                  <c:v>39527</c:v>
                </c:pt>
                <c:pt idx="445">
                  <c:v>39528</c:v>
                </c:pt>
                <c:pt idx="446">
                  <c:v>39529</c:v>
                </c:pt>
                <c:pt idx="447">
                  <c:v>39530</c:v>
                </c:pt>
                <c:pt idx="448">
                  <c:v>39531</c:v>
                </c:pt>
                <c:pt idx="449">
                  <c:v>39532</c:v>
                </c:pt>
                <c:pt idx="450">
                  <c:v>39533</c:v>
                </c:pt>
                <c:pt idx="451">
                  <c:v>39534</c:v>
                </c:pt>
                <c:pt idx="452">
                  <c:v>39535</c:v>
                </c:pt>
                <c:pt idx="453">
                  <c:v>39536</c:v>
                </c:pt>
                <c:pt idx="454">
                  <c:v>39537</c:v>
                </c:pt>
                <c:pt idx="455">
                  <c:v>39538</c:v>
                </c:pt>
                <c:pt idx="456">
                  <c:v>39539</c:v>
                </c:pt>
                <c:pt idx="457">
                  <c:v>39540</c:v>
                </c:pt>
                <c:pt idx="458">
                  <c:v>39541</c:v>
                </c:pt>
                <c:pt idx="459">
                  <c:v>39542</c:v>
                </c:pt>
                <c:pt idx="460">
                  <c:v>39543</c:v>
                </c:pt>
                <c:pt idx="461">
                  <c:v>39544</c:v>
                </c:pt>
                <c:pt idx="462">
                  <c:v>39545</c:v>
                </c:pt>
                <c:pt idx="463">
                  <c:v>39546</c:v>
                </c:pt>
                <c:pt idx="464">
                  <c:v>39547</c:v>
                </c:pt>
                <c:pt idx="465">
                  <c:v>39548</c:v>
                </c:pt>
                <c:pt idx="466">
                  <c:v>39549</c:v>
                </c:pt>
                <c:pt idx="467">
                  <c:v>39550</c:v>
                </c:pt>
                <c:pt idx="468">
                  <c:v>39551</c:v>
                </c:pt>
                <c:pt idx="469">
                  <c:v>39552</c:v>
                </c:pt>
                <c:pt idx="470">
                  <c:v>39553</c:v>
                </c:pt>
                <c:pt idx="471">
                  <c:v>39554</c:v>
                </c:pt>
                <c:pt idx="472">
                  <c:v>39555</c:v>
                </c:pt>
                <c:pt idx="473">
                  <c:v>39556</c:v>
                </c:pt>
                <c:pt idx="474">
                  <c:v>39557</c:v>
                </c:pt>
                <c:pt idx="475">
                  <c:v>39558</c:v>
                </c:pt>
                <c:pt idx="476">
                  <c:v>39559</c:v>
                </c:pt>
                <c:pt idx="477">
                  <c:v>39560</c:v>
                </c:pt>
                <c:pt idx="478">
                  <c:v>39561</c:v>
                </c:pt>
                <c:pt idx="479">
                  <c:v>39562</c:v>
                </c:pt>
                <c:pt idx="480">
                  <c:v>39563</c:v>
                </c:pt>
                <c:pt idx="481">
                  <c:v>39564</c:v>
                </c:pt>
                <c:pt idx="482">
                  <c:v>39565</c:v>
                </c:pt>
                <c:pt idx="483">
                  <c:v>39566</c:v>
                </c:pt>
                <c:pt idx="484">
                  <c:v>39567</c:v>
                </c:pt>
                <c:pt idx="485">
                  <c:v>39568</c:v>
                </c:pt>
                <c:pt idx="486">
                  <c:v>39569</c:v>
                </c:pt>
                <c:pt idx="487">
                  <c:v>39570</c:v>
                </c:pt>
                <c:pt idx="488">
                  <c:v>39571</c:v>
                </c:pt>
                <c:pt idx="489">
                  <c:v>39572</c:v>
                </c:pt>
                <c:pt idx="490">
                  <c:v>39573</c:v>
                </c:pt>
                <c:pt idx="491">
                  <c:v>39574</c:v>
                </c:pt>
                <c:pt idx="492">
                  <c:v>39575</c:v>
                </c:pt>
                <c:pt idx="493">
                  <c:v>39576</c:v>
                </c:pt>
                <c:pt idx="494">
                  <c:v>39577</c:v>
                </c:pt>
                <c:pt idx="495">
                  <c:v>39578</c:v>
                </c:pt>
                <c:pt idx="496">
                  <c:v>39579</c:v>
                </c:pt>
                <c:pt idx="497">
                  <c:v>39580</c:v>
                </c:pt>
                <c:pt idx="498">
                  <c:v>39581</c:v>
                </c:pt>
                <c:pt idx="499">
                  <c:v>39582</c:v>
                </c:pt>
                <c:pt idx="500">
                  <c:v>39583</c:v>
                </c:pt>
                <c:pt idx="501">
                  <c:v>39584</c:v>
                </c:pt>
                <c:pt idx="502">
                  <c:v>39585</c:v>
                </c:pt>
                <c:pt idx="503">
                  <c:v>39586</c:v>
                </c:pt>
                <c:pt idx="504">
                  <c:v>39587</c:v>
                </c:pt>
                <c:pt idx="505">
                  <c:v>39588</c:v>
                </c:pt>
                <c:pt idx="506">
                  <c:v>39589</c:v>
                </c:pt>
                <c:pt idx="507">
                  <c:v>39590</c:v>
                </c:pt>
                <c:pt idx="508">
                  <c:v>39591</c:v>
                </c:pt>
                <c:pt idx="509">
                  <c:v>39592</c:v>
                </c:pt>
                <c:pt idx="510">
                  <c:v>39593</c:v>
                </c:pt>
                <c:pt idx="511">
                  <c:v>39594</c:v>
                </c:pt>
                <c:pt idx="512">
                  <c:v>39595</c:v>
                </c:pt>
                <c:pt idx="513">
                  <c:v>39596</c:v>
                </c:pt>
                <c:pt idx="514">
                  <c:v>39597</c:v>
                </c:pt>
                <c:pt idx="515">
                  <c:v>39598</c:v>
                </c:pt>
                <c:pt idx="516">
                  <c:v>39599</c:v>
                </c:pt>
                <c:pt idx="517">
                  <c:v>39600</c:v>
                </c:pt>
                <c:pt idx="518">
                  <c:v>39601</c:v>
                </c:pt>
                <c:pt idx="519">
                  <c:v>39602</c:v>
                </c:pt>
                <c:pt idx="520">
                  <c:v>39603</c:v>
                </c:pt>
                <c:pt idx="521">
                  <c:v>39604</c:v>
                </c:pt>
                <c:pt idx="522">
                  <c:v>39605</c:v>
                </c:pt>
                <c:pt idx="523">
                  <c:v>39606</c:v>
                </c:pt>
                <c:pt idx="524">
                  <c:v>39607</c:v>
                </c:pt>
                <c:pt idx="525">
                  <c:v>39608</c:v>
                </c:pt>
                <c:pt idx="526">
                  <c:v>39609</c:v>
                </c:pt>
                <c:pt idx="527">
                  <c:v>39610</c:v>
                </c:pt>
                <c:pt idx="528">
                  <c:v>39611</c:v>
                </c:pt>
                <c:pt idx="529">
                  <c:v>39612</c:v>
                </c:pt>
                <c:pt idx="530">
                  <c:v>39613</c:v>
                </c:pt>
                <c:pt idx="531">
                  <c:v>39614</c:v>
                </c:pt>
                <c:pt idx="532">
                  <c:v>39615</c:v>
                </c:pt>
                <c:pt idx="533">
                  <c:v>39616</c:v>
                </c:pt>
                <c:pt idx="534">
                  <c:v>39617</c:v>
                </c:pt>
                <c:pt idx="535">
                  <c:v>39618</c:v>
                </c:pt>
                <c:pt idx="536">
                  <c:v>39619</c:v>
                </c:pt>
                <c:pt idx="537">
                  <c:v>39620</c:v>
                </c:pt>
                <c:pt idx="538">
                  <c:v>39621</c:v>
                </c:pt>
                <c:pt idx="539">
                  <c:v>39622</c:v>
                </c:pt>
                <c:pt idx="540">
                  <c:v>39623</c:v>
                </c:pt>
                <c:pt idx="541">
                  <c:v>39624</c:v>
                </c:pt>
                <c:pt idx="542">
                  <c:v>39625</c:v>
                </c:pt>
                <c:pt idx="543">
                  <c:v>39626</c:v>
                </c:pt>
                <c:pt idx="544">
                  <c:v>39627</c:v>
                </c:pt>
                <c:pt idx="545">
                  <c:v>39628</c:v>
                </c:pt>
                <c:pt idx="546">
                  <c:v>39629</c:v>
                </c:pt>
                <c:pt idx="547">
                  <c:v>39630</c:v>
                </c:pt>
                <c:pt idx="548">
                  <c:v>39631</c:v>
                </c:pt>
                <c:pt idx="549">
                  <c:v>39632</c:v>
                </c:pt>
                <c:pt idx="550">
                  <c:v>39633</c:v>
                </c:pt>
                <c:pt idx="551">
                  <c:v>39634</c:v>
                </c:pt>
                <c:pt idx="552">
                  <c:v>39635</c:v>
                </c:pt>
                <c:pt idx="553">
                  <c:v>39636</c:v>
                </c:pt>
                <c:pt idx="554">
                  <c:v>39637</c:v>
                </c:pt>
                <c:pt idx="555">
                  <c:v>39638</c:v>
                </c:pt>
                <c:pt idx="556">
                  <c:v>39639</c:v>
                </c:pt>
                <c:pt idx="557">
                  <c:v>39640</c:v>
                </c:pt>
                <c:pt idx="558">
                  <c:v>39641</c:v>
                </c:pt>
                <c:pt idx="559">
                  <c:v>39642</c:v>
                </c:pt>
                <c:pt idx="560">
                  <c:v>39643</c:v>
                </c:pt>
                <c:pt idx="561">
                  <c:v>39644</c:v>
                </c:pt>
                <c:pt idx="562">
                  <c:v>39645</c:v>
                </c:pt>
                <c:pt idx="563">
                  <c:v>39646</c:v>
                </c:pt>
                <c:pt idx="564">
                  <c:v>39647</c:v>
                </c:pt>
                <c:pt idx="565">
                  <c:v>39648</c:v>
                </c:pt>
                <c:pt idx="566">
                  <c:v>39649</c:v>
                </c:pt>
                <c:pt idx="567">
                  <c:v>39650</c:v>
                </c:pt>
                <c:pt idx="568">
                  <c:v>39651</c:v>
                </c:pt>
                <c:pt idx="569">
                  <c:v>39652</c:v>
                </c:pt>
                <c:pt idx="570">
                  <c:v>39653</c:v>
                </c:pt>
                <c:pt idx="571">
                  <c:v>39654</c:v>
                </c:pt>
                <c:pt idx="572">
                  <c:v>39655</c:v>
                </c:pt>
                <c:pt idx="573">
                  <c:v>39656</c:v>
                </c:pt>
                <c:pt idx="574">
                  <c:v>39657</c:v>
                </c:pt>
                <c:pt idx="575">
                  <c:v>39658</c:v>
                </c:pt>
                <c:pt idx="576">
                  <c:v>39659</c:v>
                </c:pt>
                <c:pt idx="577">
                  <c:v>39660</c:v>
                </c:pt>
                <c:pt idx="578">
                  <c:v>39661</c:v>
                </c:pt>
                <c:pt idx="579">
                  <c:v>39662</c:v>
                </c:pt>
                <c:pt idx="580">
                  <c:v>39663</c:v>
                </c:pt>
                <c:pt idx="581">
                  <c:v>39664</c:v>
                </c:pt>
                <c:pt idx="582">
                  <c:v>39665</c:v>
                </c:pt>
                <c:pt idx="583">
                  <c:v>39666</c:v>
                </c:pt>
                <c:pt idx="584">
                  <c:v>39667</c:v>
                </c:pt>
                <c:pt idx="585">
                  <c:v>39668</c:v>
                </c:pt>
                <c:pt idx="586">
                  <c:v>39669</c:v>
                </c:pt>
                <c:pt idx="587">
                  <c:v>39670</c:v>
                </c:pt>
                <c:pt idx="588">
                  <c:v>39671</c:v>
                </c:pt>
                <c:pt idx="589">
                  <c:v>39672</c:v>
                </c:pt>
                <c:pt idx="590">
                  <c:v>39673</c:v>
                </c:pt>
                <c:pt idx="591">
                  <c:v>39674</c:v>
                </c:pt>
                <c:pt idx="592">
                  <c:v>39675</c:v>
                </c:pt>
                <c:pt idx="593">
                  <c:v>39676</c:v>
                </c:pt>
                <c:pt idx="594">
                  <c:v>39677</c:v>
                </c:pt>
                <c:pt idx="595">
                  <c:v>39678</c:v>
                </c:pt>
                <c:pt idx="596">
                  <c:v>39679</c:v>
                </c:pt>
                <c:pt idx="597">
                  <c:v>39680</c:v>
                </c:pt>
                <c:pt idx="598">
                  <c:v>39681</c:v>
                </c:pt>
                <c:pt idx="599">
                  <c:v>39682</c:v>
                </c:pt>
                <c:pt idx="600">
                  <c:v>39683</c:v>
                </c:pt>
                <c:pt idx="601">
                  <c:v>39684</c:v>
                </c:pt>
                <c:pt idx="602">
                  <c:v>39685</c:v>
                </c:pt>
                <c:pt idx="603">
                  <c:v>39686</c:v>
                </c:pt>
                <c:pt idx="604">
                  <c:v>39687</c:v>
                </c:pt>
                <c:pt idx="605">
                  <c:v>39688</c:v>
                </c:pt>
                <c:pt idx="606">
                  <c:v>39689</c:v>
                </c:pt>
                <c:pt idx="607">
                  <c:v>39690</c:v>
                </c:pt>
                <c:pt idx="608">
                  <c:v>39691</c:v>
                </c:pt>
                <c:pt idx="609">
                  <c:v>39692</c:v>
                </c:pt>
                <c:pt idx="610">
                  <c:v>39693</c:v>
                </c:pt>
                <c:pt idx="611">
                  <c:v>39694</c:v>
                </c:pt>
                <c:pt idx="612">
                  <c:v>39695</c:v>
                </c:pt>
                <c:pt idx="613">
                  <c:v>39696</c:v>
                </c:pt>
                <c:pt idx="614">
                  <c:v>39697</c:v>
                </c:pt>
                <c:pt idx="615">
                  <c:v>39698</c:v>
                </c:pt>
                <c:pt idx="616">
                  <c:v>39699</c:v>
                </c:pt>
                <c:pt idx="617">
                  <c:v>39700</c:v>
                </c:pt>
                <c:pt idx="618">
                  <c:v>39701</c:v>
                </c:pt>
                <c:pt idx="619">
                  <c:v>39702</c:v>
                </c:pt>
                <c:pt idx="620">
                  <c:v>39703</c:v>
                </c:pt>
                <c:pt idx="621">
                  <c:v>39704</c:v>
                </c:pt>
                <c:pt idx="622">
                  <c:v>39705</c:v>
                </c:pt>
                <c:pt idx="623">
                  <c:v>39706</c:v>
                </c:pt>
                <c:pt idx="624">
                  <c:v>39707</c:v>
                </c:pt>
                <c:pt idx="625">
                  <c:v>39708</c:v>
                </c:pt>
                <c:pt idx="626">
                  <c:v>39709</c:v>
                </c:pt>
                <c:pt idx="627">
                  <c:v>39710</c:v>
                </c:pt>
                <c:pt idx="628">
                  <c:v>39711</c:v>
                </c:pt>
                <c:pt idx="629">
                  <c:v>39712</c:v>
                </c:pt>
                <c:pt idx="630">
                  <c:v>39713</c:v>
                </c:pt>
                <c:pt idx="631">
                  <c:v>39714</c:v>
                </c:pt>
                <c:pt idx="632">
                  <c:v>39715</c:v>
                </c:pt>
                <c:pt idx="633">
                  <c:v>39716</c:v>
                </c:pt>
                <c:pt idx="634">
                  <c:v>39717</c:v>
                </c:pt>
                <c:pt idx="635">
                  <c:v>39718</c:v>
                </c:pt>
                <c:pt idx="636">
                  <c:v>39719</c:v>
                </c:pt>
                <c:pt idx="637">
                  <c:v>39720</c:v>
                </c:pt>
                <c:pt idx="638">
                  <c:v>39721</c:v>
                </c:pt>
                <c:pt idx="639">
                  <c:v>39722</c:v>
                </c:pt>
                <c:pt idx="640">
                  <c:v>39723</c:v>
                </c:pt>
                <c:pt idx="641">
                  <c:v>39724</c:v>
                </c:pt>
                <c:pt idx="642">
                  <c:v>39725</c:v>
                </c:pt>
                <c:pt idx="643">
                  <c:v>39726</c:v>
                </c:pt>
                <c:pt idx="644">
                  <c:v>39727</c:v>
                </c:pt>
                <c:pt idx="645">
                  <c:v>39728</c:v>
                </c:pt>
                <c:pt idx="646">
                  <c:v>39729</c:v>
                </c:pt>
                <c:pt idx="647">
                  <c:v>39730</c:v>
                </c:pt>
                <c:pt idx="648">
                  <c:v>39731</c:v>
                </c:pt>
                <c:pt idx="649">
                  <c:v>39732</c:v>
                </c:pt>
                <c:pt idx="650">
                  <c:v>39733</c:v>
                </c:pt>
                <c:pt idx="651">
                  <c:v>39734</c:v>
                </c:pt>
                <c:pt idx="652">
                  <c:v>39735</c:v>
                </c:pt>
                <c:pt idx="653">
                  <c:v>39736</c:v>
                </c:pt>
                <c:pt idx="654">
                  <c:v>39737</c:v>
                </c:pt>
                <c:pt idx="655">
                  <c:v>39738</c:v>
                </c:pt>
                <c:pt idx="656">
                  <c:v>39739</c:v>
                </c:pt>
                <c:pt idx="657">
                  <c:v>39740</c:v>
                </c:pt>
                <c:pt idx="658">
                  <c:v>39741</c:v>
                </c:pt>
                <c:pt idx="659">
                  <c:v>39742</c:v>
                </c:pt>
                <c:pt idx="660">
                  <c:v>39743</c:v>
                </c:pt>
                <c:pt idx="661">
                  <c:v>39744</c:v>
                </c:pt>
                <c:pt idx="662">
                  <c:v>39745</c:v>
                </c:pt>
                <c:pt idx="663">
                  <c:v>39746</c:v>
                </c:pt>
                <c:pt idx="664">
                  <c:v>39747</c:v>
                </c:pt>
                <c:pt idx="665">
                  <c:v>39748</c:v>
                </c:pt>
                <c:pt idx="666">
                  <c:v>39749</c:v>
                </c:pt>
                <c:pt idx="667">
                  <c:v>39750</c:v>
                </c:pt>
                <c:pt idx="668">
                  <c:v>39751</c:v>
                </c:pt>
                <c:pt idx="669">
                  <c:v>39752</c:v>
                </c:pt>
                <c:pt idx="670">
                  <c:v>39753</c:v>
                </c:pt>
                <c:pt idx="671">
                  <c:v>39754</c:v>
                </c:pt>
                <c:pt idx="672">
                  <c:v>39755</c:v>
                </c:pt>
                <c:pt idx="673">
                  <c:v>39756</c:v>
                </c:pt>
                <c:pt idx="674">
                  <c:v>39757</c:v>
                </c:pt>
                <c:pt idx="675">
                  <c:v>39758</c:v>
                </c:pt>
                <c:pt idx="676">
                  <c:v>39759</c:v>
                </c:pt>
                <c:pt idx="677">
                  <c:v>39760</c:v>
                </c:pt>
                <c:pt idx="678">
                  <c:v>39761</c:v>
                </c:pt>
                <c:pt idx="679">
                  <c:v>39762</c:v>
                </c:pt>
                <c:pt idx="680">
                  <c:v>39763</c:v>
                </c:pt>
                <c:pt idx="681">
                  <c:v>39764</c:v>
                </c:pt>
                <c:pt idx="682">
                  <c:v>39765</c:v>
                </c:pt>
                <c:pt idx="683">
                  <c:v>39766</c:v>
                </c:pt>
                <c:pt idx="684">
                  <c:v>39767</c:v>
                </c:pt>
                <c:pt idx="685">
                  <c:v>39768</c:v>
                </c:pt>
                <c:pt idx="686">
                  <c:v>39769</c:v>
                </c:pt>
                <c:pt idx="687">
                  <c:v>39770</c:v>
                </c:pt>
                <c:pt idx="688">
                  <c:v>39771</c:v>
                </c:pt>
                <c:pt idx="689">
                  <c:v>39772</c:v>
                </c:pt>
                <c:pt idx="690">
                  <c:v>39773</c:v>
                </c:pt>
                <c:pt idx="691">
                  <c:v>39774</c:v>
                </c:pt>
                <c:pt idx="692">
                  <c:v>39775</c:v>
                </c:pt>
                <c:pt idx="693">
                  <c:v>39776</c:v>
                </c:pt>
                <c:pt idx="694">
                  <c:v>39777</c:v>
                </c:pt>
                <c:pt idx="695">
                  <c:v>39778</c:v>
                </c:pt>
                <c:pt idx="696">
                  <c:v>39779</c:v>
                </c:pt>
                <c:pt idx="697">
                  <c:v>39780</c:v>
                </c:pt>
                <c:pt idx="698">
                  <c:v>39781</c:v>
                </c:pt>
                <c:pt idx="699">
                  <c:v>39782</c:v>
                </c:pt>
                <c:pt idx="700">
                  <c:v>39783</c:v>
                </c:pt>
                <c:pt idx="701">
                  <c:v>39784</c:v>
                </c:pt>
                <c:pt idx="702">
                  <c:v>39785</c:v>
                </c:pt>
                <c:pt idx="703">
                  <c:v>39786</c:v>
                </c:pt>
                <c:pt idx="704">
                  <c:v>39787</c:v>
                </c:pt>
                <c:pt idx="705">
                  <c:v>39788</c:v>
                </c:pt>
                <c:pt idx="706">
                  <c:v>39789</c:v>
                </c:pt>
                <c:pt idx="707">
                  <c:v>39790</c:v>
                </c:pt>
                <c:pt idx="708">
                  <c:v>39791</c:v>
                </c:pt>
                <c:pt idx="709">
                  <c:v>39792</c:v>
                </c:pt>
                <c:pt idx="710">
                  <c:v>39793</c:v>
                </c:pt>
                <c:pt idx="711">
                  <c:v>39794</c:v>
                </c:pt>
                <c:pt idx="712">
                  <c:v>39795</c:v>
                </c:pt>
                <c:pt idx="713">
                  <c:v>39796</c:v>
                </c:pt>
                <c:pt idx="714">
                  <c:v>39797</c:v>
                </c:pt>
                <c:pt idx="715">
                  <c:v>39798</c:v>
                </c:pt>
                <c:pt idx="716">
                  <c:v>39799</c:v>
                </c:pt>
                <c:pt idx="717">
                  <c:v>39800</c:v>
                </c:pt>
                <c:pt idx="718">
                  <c:v>39801</c:v>
                </c:pt>
                <c:pt idx="719">
                  <c:v>39802</c:v>
                </c:pt>
                <c:pt idx="720">
                  <c:v>39803</c:v>
                </c:pt>
                <c:pt idx="721">
                  <c:v>39804</c:v>
                </c:pt>
                <c:pt idx="722">
                  <c:v>39805</c:v>
                </c:pt>
                <c:pt idx="723">
                  <c:v>39806</c:v>
                </c:pt>
                <c:pt idx="724">
                  <c:v>39807</c:v>
                </c:pt>
                <c:pt idx="725">
                  <c:v>39808</c:v>
                </c:pt>
                <c:pt idx="726">
                  <c:v>39809</c:v>
                </c:pt>
                <c:pt idx="727">
                  <c:v>39810</c:v>
                </c:pt>
                <c:pt idx="728">
                  <c:v>39811</c:v>
                </c:pt>
                <c:pt idx="729">
                  <c:v>39812</c:v>
                </c:pt>
                <c:pt idx="730">
                  <c:v>39813</c:v>
                </c:pt>
                <c:pt idx="731">
                  <c:v>39814</c:v>
                </c:pt>
                <c:pt idx="732">
                  <c:v>39815</c:v>
                </c:pt>
                <c:pt idx="733">
                  <c:v>39816</c:v>
                </c:pt>
                <c:pt idx="734">
                  <c:v>39817</c:v>
                </c:pt>
                <c:pt idx="735">
                  <c:v>39818</c:v>
                </c:pt>
                <c:pt idx="736">
                  <c:v>39819</c:v>
                </c:pt>
                <c:pt idx="737">
                  <c:v>39820</c:v>
                </c:pt>
                <c:pt idx="738">
                  <c:v>39821</c:v>
                </c:pt>
                <c:pt idx="739">
                  <c:v>39822</c:v>
                </c:pt>
                <c:pt idx="740">
                  <c:v>39823</c:v>
                </c:pt>
                <c:pt idx="741">
                  <c:v>39824</c:v>
                </c:pt>
                <c:pt idx="742">
                  <c:v>39825</c:v>
                </c:pt>
                <c:pt idx="743">
                  <c:v>39826</c:v>
                </c:pt>
                <c:pt idx="744">
                  <c:v>39827</c:v>
                </c:pt>
                <c:pt idx="745">
                  <c:v>39828</c:v>
                </c:pt>
                <c:pt idx="746">
                  <c:v>39829</c:v>
                </c:pt>
                <c:pt idx="747">
                  <c:v>39830</c:v>
                </c:pt>
                <c:pt idx="748">
                  <c:v>39831</c:v>
                </c:pt>
                <c:pt idx="749">
                  <c:v>39832</c:v>
                </c:pt>
                <c:pt idx="750">
                  <c:v>39833</c:v>
                </c:pt>
                <c:pt idx="751">
                  <c:v>39834</c:v>
                </c:pt>
                <c:pt idx="752">
                  <c:v>39835</c:v>
                </c:pt>
                <c:pt idx="753">
                  <c:v>39836</c:v>
                </c:pt>
                <c:pt idx="754">
                  <c:v>39837</c:v>
                </c:pt>
                <c:pt idx="755">
                  <c:v>39838</c:v>
                </c:pt>
                <c:pt idx="756">
                  <c:v>39839</c:v>
                </c:pt>
                <c:pt idx="757">
                  <c:v>39840</c:v>
                </c:pt>
                <c:pt idx="758">
                  <c:v>39841</c:v>
                </c:pt>
                <c:pt idx="759">
                  <c:v>39842</c:v>
                </c:pt>
                <c:pt idx="760">
                  <c:v>39843</c:v>
                </c:pt>
                <c:pt idx="761">
                  <c:v>39844</c:v>
                </c:pt>
                <c:pt idx="762">
                  <c:v>39845</c:v>
                </c:pt>
                <c:pt idx="763">
                  <c:v>39846</c:v>
                </c:pt>
                <c:pt idx="764">
                  <c:v>39847</c:v>
                </c:pt>
                <c:pt idx="765">
                  <c:v>39848</c:v>
                </c:pt>
                <c:pt idx="766">
                  <c:v>39849</c:v>
                </c:pt>
                <c:pt idx="767">
                  <c:v>39850</c:v>
                </c:pt>
                <c:pt idx="768">
                  <c:v>39851</c:v>
                </c:pt>
                <c:pt idx="769">
                  <c:v>39852</c:v>
                </c:pt>
                <c:pt idx="770">
                  <c:v>39853</c:v>
                </c:pt>
                <c:pt idx="771">
                  <c:v>39854</c:v>
                </c:pt>
                <c:pt idx="772">
                  <c:v>39855</c:v>
                </c:pt>
                <c:pt idx="773">
                  <c:v>39856</c:v>
                </c:pt>
                <c:pt idx="774">
                  <c:v>39857</c:v>
                </c:pt>
                <c:pt idx="775">
                  <c:v>39858</c:v>
                </c:pt>
                <c:pt idx="776">
                  <c:v>39859</c:v>
                </c:pt>
                <c:pt idx="777">
                  <c:v>39860</c:v>
                </c:pt>
                <c:pt idx="778">
                  <c:v>39861</c:v>
                </c:pt>
                <c:pt idx="779">
                  <c:v>39862</c:v>
                </c:pt>
                <c:pt idx="780">
                  <c:v>39863</c:v>
                </c:pt>
                <c:pt idx="781">
                  <c:v>39864</c:v>
                </c:pt>
                <c:pt idx="782">
                  <c:v>39865</c:v>
                </c:pt>
                <c:pt idx="783">
                  <c:v>39866</c:v>
                </c:pt>
                <c:pt idx="784">
                  <c:v>39867</c:v>
                </c:pt>
                <c:pt idx="785">
                  <c:v>39868</c:v>
                </c:pt>
                <c:pt idx="786">
                  <c:v>39869</c:v>
                </c:pt>
                <c:pt idx="787">
                  <c:v>39870</c:v>
                </c:pt>
                <c:pt idx="788">
                  <c:v>39871</c:v>
                </c:pt>
                <c:pt idx="789">
                  <c:v>39872</c:v>
                </c:pt>
                <c:pt idx="790">
                  <c:v>39873</c:v>
                </c:pt>
                <c:pt idx="791">
                  <c:v>39874</c:v>
                </c:pt>
                <c:pt idx="792">
                  <c:v>39875</c:v>
                </c:pt>
                <c:pt idx="793">
                  <c:v>39876</c:v>
                </c:pt>
                <c:pt idx="794">
                  <c:v>39877</c:v>
                </c:pt>
                <c:pt idx="795">
                  <c:v>39878</c:v>
                </c:pt>
                <c:pt idx="796">
                  <c:v>39879</c:v>
                </c:pt>
                <c:pt idx="797">
                  <c:v>39880</c:v>
                </c:pt>
                <c:pt idx="798">
                  <c:v>39881</c:v>
                </c:pt>
                <c:pt idx="799">
                  <c:v>39882</c:v>
                </c:pt>
                <c:pt idx="800">
                  <c:v>39883</c:v>
                </c:pt>
                <c:pt idx="801">
                  <c:v>39884</c:v>
                </c:pt>
                <c:pt idx="802">
                  <c:v>39885</c:v>
                </c:pt>
                <c:pt idx="803">
                  <c:v>39886</c:v>
                </c:pt>
                <c:pt idx="804">
                  <c:v>39887</c:v>
                </c:pt>
                <c:pt idx="805">
                  <c:v>39888</c:v>
                </c:pt>
                <c:pt idx="806">
                  <c:v>39889</c:v>
                </c:pt>
                <c:pt idx="807">
                  <c:v>39890</c:v>
                </c:pt>
                <c:pt idx="808">
                  <c:v>39891</c:v>
                </c:pt>
                <c:pt idx="809">
                  <c:v>39892</c:v>
                </c:pt>
                <c:pt idx="810">
                  <c:v>39893</c:v>
                </c:pt>
                <c:pt idx="811">
                  <c:v>39894</c:v>
                </c:pt>
                <c:pt idx="812">
                  <c:v>39895</c:v>
                </c:pt>
                <c:pt idx="813">
                  <c:v>39896</c:v>
                </c:pt>
                <c:pt idx="814">
                  <c:v>39897</c:v>
                </c:pt>
                <c:pt idx="815">
                  <c:v>39898</c:v>
                </c:pt>
                <c:pt idx="816">
                  <c:v>39899</c:v>
                </c:pt>
                <c:pt idx="817">
                  <c:v>39900</c:v>
                </c:pt>
                <c:pt idx="818">
                  <c:v>39901</c:v>
                </c:pt>
                <c:pt idx="819">
                  <c:v>39902</c:v>
                </c:pt>
                <c:pt idx="820">
                  <c:v>39903</c:v>
                </c:pt>
                <c:pt idx="821">
                  <c:v>39904</c:v>
                </c:pt>
                <c:pt idx="822">
                  <c:v>39905</c:v>
                </c:pt>
                <c:pt idx="823">
                  <c:v>39906</c:v>
                </c:pt>
                <c:pt idx="824">
                  <c:v>39907</c:v>
                </c:pt>
                <c:pt idx="825">
                  <c:v>39908</c:v>
                </c:pt>
                <c:pt idx="826">
                  <c:v>39909</c:v>
                </c:pt>
                <c:pt idx="827">
                  <c:v>39910</c:v>
                </c:pt>
                <c:pt idx="828">
                  <c:v>39911</c:v>
                </c:pt>
                <c:pt idx="829">
                  <c:v>39912</c:v>
                </c:pt>
                <c:pt idx="830">
                  <c:v>39913</c:v>
                </c:pt>
                <c:pt idx="831">
                  <c:v>39914</c:v>
                </c:pt>
                <c:pt idx="832">
                  <c:v>39915</c:v>
                </c:pt>
                <c:pt idx="833">
                  <c:v>39916</c:v>
                </c:pt>
                <c:pt idx="834">
                  <c:v>39917</c:v>
                </c:pt>
                <c:pt idx="835">
                  <c:v>39918</c:v>
                </c:pt>
                <c:pt idx="836">
                  <c:v>39919</c:v>
                </c:pt>
                <c:pt idx="837">
                  <c:v>39920</c:v>
                </c:pt>
                <c:pt idx="838">
                  <c:v>39921</c:v>
                </c:pt>
                <c:pt idx="839">
                  <c:v>39922</c:v>
                </c:pt>
                <c:pt idx="840">
                  <c:v>39923</c:v>
                </c:pt>
                <c:pt idx="841">
                  <c:v>39924</c:v>
                </c:pt>
                <c:pt idx="842">
                  <c:v>39925</c:v>
                </c:pt>
                <c:pt idx="843">
                  <c:v>39926</c:v>
                </c:pt>
                <c:pt idx="844">
                  <c:v>39927</c:v>
                </c:pt>
                <c:pt idx="845">
                  <c:v>39928</c:v>
                </c:pt>
                <c:pt idx="846">
                  <c:v>39929</c:v>
                </c:pt>
                <c:pt idx="847">
                  <c:v>39930</c:v>
                </c:pt>
                <c:pt idx="848">
                  <c:v>39931</c:v>
                </c:pt>
                <c:pt idx="849">
                  <c:v>39932</c:v>
                </c:pt>
                <c:pt idx="850">
                  <c:v>39933</c:v>
                </c:pt>
                <c:pt idx="851">
                  <c:v>39934</c:v>
                </c:pt>
                <c:pt idx="852">
                  <c:v>39935</c:v>
                </c:pt>
                <c:pt idx="853">
                  <c:v>39936</c:v>
                </c:pt>
                <c:pt idx="854">
                  <c:v>39937</c:v>
                </c:pt>
                <c:pt idx="855">
                  <c:v>39938</c:v>
                </c:pt>
                <c:pt idx="856">
                  <c:v>39939</c:v>
                </c:pt>
                <c:pt idx="857">
                  <c:v>39940</c:v>
                </c:pt>
                <c:pt idx="858">
                  <c:v>39941</c:v>
                </c:pt>
                <c:pt idx="859">
                  <c:v>39942</c:v>
                </c:pt>
                <c:pt idx="860">
                  <c:v>39943</c:v>
                </c:pt>
                <c:pt idx="861">
                  <c:v>39944</c:v>
                </c:pt>
                <c:pt idx="862">
                  <c:v>39945</c:v>
                </c:pt>
                <c:pt idx="863">
                  <c:v>39946</c:v>
                </c:pt>
                <c:pt idx="864">
                  <c:v>39947</c:v>
                </c:pt>
                <c:pt idx="865">
                  <c:v>39948</c:v>
                </c:pt>
                <c:pt idx="866">
                  <c:v>39949</c:v>
                </c:pt>
                <c:pt idx="867">
                  <c:v>39950</c:v>
                </c:pt>
                <c:pt idx="868">
                  <c:v>39951</c:v>
                </c:pt>
                <c:pt idx="869">
                  <c:v>39952</c:v>
                </c:pt>
                <c:pt idx="870">
                  <c:v>39953</c:v>
                </c:pt>
                <c:pt idx="871">
                  <c:v>39954</c:v>
                </c:pt>
                <c:pt idx="872">
                  <c:v>39955</c:v>
                </c:pt>
                <c:pt idx="873">
                  <c:v>39956</c:v>
                </c:pt>
                <c:pt idx="874">
                  <c:v>39957</c:v>
                </c:pt>
                <c:pt idx="875">
                  <c:v>39958</c:v>
                </c:pt>
                <c:pt idx="876">
                  <c:v>39959</c:v>
                </c:pt>
                <c:pt idx="877">
                  <c:v>39960</c:v>
                </c:pt>
                <c:pt idx="878">
                  <c:v>39961</c:v>
                </c:pt>
                <c:pt idx="879">
                  <c:v>39962</c:v>
                </c:pt>
                <c:pt idx="880">
                  <c:v>39963</c:v>
                </c:pt>
                <c:pt idx="881">
                  <c:v>39964</c:v>
                </c:pt>
                <c:pt idx="882">
                  <c:v>39965</c:v>
                </c:pt>
                <c:pt idx="883">
                  <c:v>39966</c:v>
                </c:pt>
                <c:pt idx="884">
                  <c:v>39967</c:v>
                </c:pt>
                <c:pt idx="885">
                  <c:v>39968</c:v>
                </c:pt>
                <c:pt idx="886">
                  <c:v>39969</c:v>
                </c:pt>
                <c:pt idx="887">
                  <c:v>39970</c:v>
                </c:pt>
                <c:pt idx="888">
                  <c:v>39971</c:v>
                </c:pt>
                <c:pt idx="889">
                  <c:v>39972</c:v>
                </c:pt>
                <c:pt idx="890">
                  <c:v>39973</c:v>
                </c:pt>
                <c:pt idx="891">
                  <c:v>39974</c:v>
                </c:pt>
                <c:pt idx="892">
                  <c:v>39975</c:v>
                </c:pt>
                <c:pt idx="893">
                  <c:v>39976</c:v>
                </c:pt>
                <c:pt idx="894">
                  <c:v>39977</c:v>
                </c:pt>
                <c:pt idx="895">
                  <c:v>39978</c:v>
                </c:pt>
                <c:pt idx="896">
                  <c:v>39979</c:v>
                </c:pt>
                <c:pt idx="897">
                  <c:v>39980</c:v>
                </c:pt>
                <c:pt idx="898">
                  <c:v>39981</c:v>
                </c:pt>
                <c:pt idx="899">
                  <c:v>39982</c:v>
                </c:pt>
                <c:pt idx="900">
                  <c:v>39983</c:v>
                </c:pt>
                <c:pt idx="901">
                  <c:v>39984</c:v>
                </c:pt>
                <c:pt idx="902">
                  <c:v>39985</c:v>
                </c:pt>
                <c:pt idx="903">
                  <c:v>39986</c:v>
                </c:pt>
                <c:pt idx="904">
                  <c:v>39987</c:v>
                </c:pt>
                <c:pt idx="905">
                  <c:v>39988</c:v>
                </c:pt>
                <c:pt idx="906">
                  <c:v>39989</c:v>
                </c:pt>
                <c:pt idx="907">
                  <c:v>39990</c:v>
                </c:pt>
                <c:pt idx="908">
                  <c:v>39991</c:v>
                </c:pt>
                <c:pt idx="909">
                  <c:v>39992</c:v>
                </c:pt>
                <c:pt idx="910">
                  <c:v>39993</c:v>
                </c:pt>
                <c:pt idx="911">
                  <c:v>39994</c:v>
                </c:pt>
                <c:pt idx="912">
                  <c:v>39995</c:v>
                </c:pt>
                <c:pt idx="913">
                  <c:v>39996</c:v>
                </c:pt>
                <c:pt idx="914">
                  <c:v>39997</c:v>
                </c:pt>
                <c:pt idx="915">
                  <c:v>39998</c:v>
                </c:pt>
                <c:pt idx="916">
                  <c:v>39999</c:v>
                </c:pt>
                <c:pt idx="917">
                  <c:v>40000</c:v>
                </c:pt>
                <c:pt idx="918">
                  <c:v>40001</c:v>
                </c:pt>
                <c:pt idx="919">
                  <c:v>40002</c:v>
                </c:pt>
                <c:pt idx="920">
                  <c:v>40003</c:v>
                </c:pt>
                <c:pt idx="921">
                  <c:v>40004</c:v>
                </c:pt>
                <c:pt idx="922">
                  <c:v>40005</c:v>
                </c:pt>
                <c:pt idx="923">
                  <c:v>40006</c:v>
                </c:pt>
                <c:pt idx="924">
                  <c:v>40007</c:v>
                </c:pt>
                <c:pt idx="925">
                  <c:v>40008</c:v>
                </c:pt>
                <c:pt idx="926">
                  <c:v>40009</c:v>
                </c:pt>
                <c:pt idx="927">
                  <c:v>40010</c:v>
                </c:pt>
                <c:pt idx="928">
                  <c:v>40011</c:v>
                </c:pt>
                <c:pt idx="929">
                  <c:v>40012</c:v>
                </c:pt>
                <c:pt idx="930">
                  <c:v>40013</c:v>
                </c:pt>
                <c:pt idx="931">
                  <c:v>40014</c:v>
                </c:pt>
                <c:pt idx="932">
                  <c:v>40015</c:v>
                </c:pt>
                <c:pt idx="933">
                  <c:v>40016</c:v>
                </c:pt>
                <c:pt idx="934">
                  <c:v>40017</c:v>
                </c:pt>
                <c:pt idx="935">
                  <c:v>40018</c:v>
                </c:pt>
                <c:pt idx="936">
                  <c:v>40019</c:v>
                </c:pt>
                <c:pt idx="937">
                  <c:v>40020</c:v>
                </c:pt>
                <c:pt idx="938">
                  <c:v>40021</c:v>
                </c:pt>
                <c:pt idx="939">
                  <c:v>40022</c:v>
                </c:pt>
                <c:pt idx="940">
                  <c:v>40023</c:v>
                </c:pt>
                <c:pt idx="941">
                  <c:v>40024</c:v>
                </c:pt>
                <c:pt idx="942">
                  <c:v>40025</c:v>
                </c:pt>
                <c:pt idx="943">
                  <c:v>40026</c:v>
                </c:pt>
                <c:pt idx="944">
                  <c:v>40027</c:v>
                </c:pt>
                <c:pt idx="945">
                  <c:v>40028</c:v>
                </c:pt>
                <c:pt idx="946">
                  <c:v>40029</c:v>
                </c:pt>
                <c:pt idx="947">
                  <c:v>40030</c:v>
                </c:pt>
                <c:pt idx="948">
                  <c:v>40031</c:v>
                </c:pt>
                <c:pt idx="949">
                  <c:v>40032</c:v>
                </c:pt>
                <c:pt idx="950">
                  <c:v>40033</c:v>
                </c:pt>
                <c:pt idx="951">
                  <c:v>40034</c:v>
                </c:pt>
                <c:pt idx="952">
                  <c:v>40035</c:v>
                </c:pt>
                <c:pt idx="953">
                  <c:v>40036</c:v>
                </c:pt>
                <c:pt idx="954">
                  <c:v>40037</c:v>
                </c:pt>
                <c:pt idx="955">
                  <c:v>40038</c:v>
                </c:pt>
                <c:pt idx="956">
                  <c:v>40039</c:v>
                </c:pt>
                <c:pt idx="957">
                  <c:v>40040</c:v>
                </c:pt>
                <c:pt idx="958">
                  <c:v>40041</c:v>
                </c:pt>
                <c:pt idx="959">
                  <c:v>40042</c:v>
                </c:pt>
                <c:pt idx="960">
                  <c:v>40043</c:v>
                </c:pt>
                <c:pt idx="961">
                  <c:v>40044</c:v>
                </c:pt>
                <c:pt idx="962">
                  <c:v>40045</c:v>
                </c:pt>
                <c:pt idx="963">
                  <c:v>40046</c:v>
                </c:pt>
                <c:pt idx="964">
                  <c:v>40047</c:v>
                </c:pt>
                <c:pt idx="965">
                  <c:v>40048</c:v>
                </c:pt>
                <c:pt idx="966">
                  <c:v>40049</c:v>
                </c:pt>
                <c:pt idx="967">
                  <c:v>40050</c:v>
                </c:pt>
                <c:pt idx="968">
                  <c:v>40051</c:v>
                </c:pt>
                <c:pt idx="969">
                  <c:v>40052</c:v>
                </c:pt>
                <c:pt idx="970">
                  <c:v>40053</c:v>
                </c:pt>
                <c:pt idx="971">
                  <c:v>40054</c:v>
                </c:pt>
                <c:pt idx="972">
                  <c:v>40055</c:v>
                </c:pt>
                <c:pt idx="973">
                  <c:v>40056</c:v>
                </c:pt>
                <c:pt idx="974">
                  <c:v>40057</c:v>
                </c:pt>
                <c:pt idx="975">
                  <c:v>40058</c:v>
                </c:pt>
                <c:pt idx="976">
                  <c:v>40059</c:v>
                </c:pt>
                <c:pt idx="977">
                  <c:v>40060</c:v>
                </c:pt>
                <c:pt idx="978">
                  <c:v>40061</c:v>
                </c:pt>
                <c:pt idx="979">
                  <c:v>40062</c:v>
                </c:pt>
                <c:pt idx="980">
                  <c:v>40063</c:v>
                </c:pt>
                <c:pt idx="981">
                  <c:v>40064</c:v>
                </c:pt>
                <c:pt idx="982">
                  <c:v>40065</c:v>
                </c:pt>
                <c:pt idx="983">
                  <c:v>40066</c:v>
                </c:pt>
                <c:pt idx="984">
                  <c:v>40067</c:v>
                </c:pt>
                <c:pt idx="985">
                  <c:v>40068</c:v>
                </c:pt>
                <c:pt idx="986">
                  <c:v>40069</c:v>
                </c:pt>
                <c:pt idx="987">
                  <c:v>40070</c:v>
                </c:pt>
                <c:pt idx="988">
                  <c:v>40071</c:v>
                </c:pt>
                <c:pt idx="989">
                  <c:v>40072</c:v>
                </c:pt>
                <c:pt idx="990">
                  <c:v>40073</c:v>
                </c:pt>
                <c:pt idx="991">
                  <c:v>40074</c:v>
                </c:pt>
                <c:pt idx="992">
                  <c:v>40075</c:v>
                </c:pt>
                <c:pt idx="993">
                  <c:v>40076</c:v>
                </c:pt>
                <c:pt idx="994">
                  <c:v>40077</c:v>
                </c:pt>
                <c:pt idx="995">
                  <c:v>40078</c:v>
                </c:pt>
                <c:pt idx="996">
                  <c:v>40079</c:v>
                </c:pt>
                <c:pt idx="997">
                  <c:v>40080</c:v>
                </c:pt>
                <c:pt idx="998">
                  <c:v>40081</c:v>
                </c:pt>
                <c:pt idx="999">
                  <c:v>40082</c:v>
                </c:pt>
                <c:pt idx="1000">
                  <c:v>40083</c:v>
                </c:pt>
                <c:pt idx="1001">
                  <c:v>40084</c:v>
                </c:pt>
                <c:pt idx="1002">
                  <c:v>40085</c:v>
                </c:pt>
                <c:pt idx="1003">
                  <c:v>40086</c:v>
                </c:pt>
                <c:pt idx="1004">
                  <c:v>40087</c:v>
                </c:pt>
                <c:pt idx="1005">
                  <c:v>40088</c:v>
                </c:pt>
                <c:pt idx="1006">
                  <c:v>40089</c:v>
                </c:pt>
                <c:pt idx="1007">
                  <c:v>40090</c:v>
                </c:pt>
                <c:pt idx="1008">
                  <c:v>40091</c:v>
                </c:pt>
                <c:pt idx="1009">
                  <c:v>40092</c:v>
                </c:pt>
                <c:pt idx="1010">
                  <c:v>40093</c:v>
                </c:pt>
                <c:pt idx="1011">
                  <c:v>40094</c:v>
                </c:pt>
                <c:pt idx="1012">
                  <c:v>40095</c:v>
                </c:pt>
                <c:pt idx="1013">
                  <c:v>40096</c:v>
                </c:pt>
                <c:pt idx="1014">
                  <c:v>40097</c:v>
                </c:pt>
                <c:pt idx="1015">
                  <c:v>40098</c:v>
                </c:pt>
                <c:pt idx="1016">
                  <c:v>40099</c:v>
                </c:pt>
                <c:pt idx="1017">
                  <c:v>40100</c:v>
                </c:pt>
                <c:pt idx="1018">
                  <c:v>40101</c:v>
                </c:pt>
                <c:pt idx="1019">
                  <c:v>40102</c:v>
                </c:pt>
                <c:pt idx="1020">
                  <c:v>40103</c:v>
                </c:pt>
                <c:pt idx="1021">
                  <c:v>40104</c:v>
                </c:pt>
                <c:pt idx="1022">
                  <c:v>40105</c:v>
                </c:pt>
                <c:pt idx="1023">
                  <c:v>40106</c:v>
                </c:pt>
                <c:pt idx="1024">
                  <c:v>40107</c:v>
                </c:pt>
                <c:pt idx="1025">
                  <c:v>40108</c:v>
                </c:pt>
                <c:pt idx="1026">
                  <c:v>40109</c:v>
                </c:pt>
                <c:pt idx="1027">
                  <c:v>40110</c:v>
                </c:pt>
                <c:pt idx="1028">
                  <c:v>40111</c:v>
                </c:pt>
                <c:pt idx="1029">
                  <c:v>40112</c:v>
                </c:pt>
                <c:pt idx="1030">
                  <c:v>40113</c:v>
                </c:pt>
                <c:pt idx="1031">
                  <c:v>40114</c:v>
                </c:pt>
                <c:pt idx="1032">
                  <c:v>40115</c:v>
                </c:pt>
                <c:pt idx="1033">
                  <c:v>40116</c:v>
                </c:pt>
                <c:pt idx="1034">
                  <c:v>40117</c:v>
                </c:pt>
                <c:pt idx="1035">
                  <c:v>40118</c:v>
                </c:pt>
                <c:pt idx="1036">
                  <c:v>40119</c:v>
                </c:pt>
                <c:pt idx="1037">
                  <c:v>40120</c:v>
                </c:pt>
                <c:pt idx="1038">
                  <c:v>40121</c:v>
                </c:pt>
                <c:pt idx="1039">
                  <c:v>40122</c:v>
                </c:pt>
                <c:pt idx="1040">
                  <c:v>40123</c:v>
                </c:pt>
                <c:pt idx="1041">
                  <c:v>40124</c:v>
                </c:pt>
                <c:pt idx="1042">
                  <c:v>40125</c:v>
                </c:pt>
                <c:pt idx="1043">
                  <c:v>40126</c:v>
                </c:pt>
                <c:pt idx="1044">
                  <c:v>40127</c:v>
                </c:pt>
                <c:pt idx="1045">
                  <c:v>40128</c:v>
                </c:pt>
                <c:pt idx="1046">
                  <c:v>40129</c:v>
                </c:pt>
                <c:pt idx="1047">
                  <c:v>40130</c:v>
                </c:pt>
                <c:pt idx="1048">
                  <c:v>40131</c:v>
                </c:pt>
                <c:pt idx="1049">
                  <c:v>40132</c:v>
                </c:pt>
                <c:pt idx="1050">
                  <c:v>40133</c:v>
                </c:pt>
                <c:pt idx="1051">
                  <c:v>40134</c:v>
                </c:pt>
                <c:pt idx="1052">
                  <c:v>40135</c:v>
                </c:pt>
                <c:pt idx="1053">
                  <c:v>40136</c:v>
                </c:pt>
                <c:pt idx="1054">
                  <c:v>40137</c:v>
                </c:pt>
                <c:pt idx="1055">
                  <c:v>40138</c:v>
                </c:pt>
                <c:pt idx="1056">
                  <c:v>40139</c:v>
                </c:pt>
                <c:pt idx="1057">
                  <c:v>40140</c:v>
                </c:pt>
                <c:pt idx="1058">
                  <c:v>40141</c:v>
                </c:pt>
                <c:pt idx="1059">
                  <c:v>40142</c:v>
                </c:pt>
                <c:pt idx="1060">
                  <c:v>40143</c:v>
                </c:pt>
                <c:pt idx="1061">
                  <c:v>40144</c:v>
                </c:pt>
                <c:pt idx="1062">
                  <c:v>40145</c:v>
                </c:pt>
                <c:pt idx="1063">
                  <c:v>40146</c:v>
                </c:pt>
                <c:pt idx="1064">
                  <c:v>40147</c:v>
                </c:pt>
                <c:pt idx="1065">
                  <c:v>40148</c:v>
                </c:pt>
                <c:pt idx="1066">
                  <c:v>40149</c:v>
                </c:pt>
                <c:pt idx="1067">
                  <c:v>40150</c:v>
                </c:pt>
                <c:pt idx="1068">
                  <c:v>40151</c:v>
                </c:pt>
                <c:pt idx="1069">
                  <c:v>40152</c:v>
                </c:pt>
                <c:pt idx="1070">
                  <c:v>40153</c:v>
                </c:pt>
                <c:pt idx="1071">
                  <c:v>40154</c:v>
                </c:pt>
                <c:pt idx="1072">
                  <c:v>40155</c:v>
                </c:pt>
                <c:pt idx="1073">
                  <c:v>40156</c:v>
                </c:pt>
                <c:pt idx="1074">
                  <c:v>40157</c:v>
                </c:pt>
                <c:pt idx="1075">
                  <c:v>40158</c:v>
                </c:pt>
                <c:pt idx="1076">
                  <c:v>40159</c:v>
                </c:pt>
                <c:pt idx="1077">
                  <c:v>40160</c:v>
                </c:pt>
                <c:pt idx="1078">
                  <c:v>40161</c:v>
                </c:pt>
                <c:pt idx="1079">
                  <c:v>40162</c:v>
                </c:pt>
                <c:pt idx="1080">
                  <c:v>40163</c:v>
                </c:pt>
                <c:pt idx="1081">
                  <c:v>40164</c:v>
                </c:pt>
                <c:pt idx="1082">
                  <c:v>40165</c:v>
                </c:pt>
                <c:pt idx="1083">
                  <c:v>40166</c:v>
                </c:pt>
                <c:pt idx="1084">
                  <c:v>40167</c:v>
                </c:pt>
                <c:pt idx="1085">
                  <c:v>40168</c:v>
                </c:pt>
                <c:pt idx="1086">
                  <c:v>40169</c:v>
                </c:pt>
                <c:pt idx="1087">
                  <c:v>40170</c:v>
                </c:pt>
                <c:pt idx="1088">
                  <c:v>40171</c:v>
                </c:pt>
                <c:pt idx="1089">
                  <c:v>40172</c:v>
                </c:pt>
                <c:pt idx="1090">
                  <c:v>40173</c:v>
                </c:pt>
                <c:pt idx="1091">
                  <c:v>40174</c:v>
                </c:pt>
                <c:pt idx="1092">
                  <c:v>40175</c:v>
                </c:pt>
                <c:pt idx="1093">
                  <c:v>40176</c:v>
                </c:pt>
                <c:pt idx="1094">
                  <c:v>40177</c:v>
                </c:pt>
                <c:pt idx="1095">
                  <c:v>40178</c:v>
                </c:pt>
                <c:pt idx="1096">
                  <c:v>40179</c:v>
                </c:pt>
                <c:pt idx="1097">
                  <c:v>40180</c:v>
                </c:pt>
                <c:pt idx="1098">
                  <c:v>40181</c:v>
                </c:pt>
                <c:pt idx="1099">
                  <c:v>40182</c:v>
                </c:pt>
                <c:pt idx="1100">
                  <c:v>40183</c:v>
                </c:pt>
                <c:pt idx="1101">
                  <c:v>40184</c:v>
                </c:pt>
                <c:pt idx="1102">
                  <c:v>40185</c:v>
                </c:pt>
                <c:pt idx="1103">
                  <c:v>40186</c:v>
                </c:pt>
                <c:pt idx="1104">
                  <c:v>40187</c:v>
                </c:pt>
                <c:pt idx="1105">
                  <c:v>40188</c:v>
                </c:pt>
                <c:pt idx="1106">
                  <c:v>40189</c:v>
                </c:pt>
                <c:pt idx="1107">
                  <c:v>40190</c:v>
                </c:pt>
                <c:pt idx="1108">
                  <c:v>40191</c:v>
                </c:pt>
                <c:pt idx="1109">
                  <c:v>40192</c:v>
                </c:pt>
                <c:pt idx="1110">
                  <c:v>40193</c:v>
                </c:pt>
                <c:pt idx="1111">
                  <c:v>40194</c:v>
                </c:pt>
                <c:pt idx="1112">
                  <c:v>40195</c:v>
                </c:pt>
                <c:pt idx="1113">
                  <c:v>40196</c:v>
                </c:pt>
                <c:pt idx="1114">
                  <c:v>40197</c:v>
                </c:pt>
                <c:pt idx="1115">
                  <c:v>40198</c:v>
                </c:pt>
                <c:pt idx="1116">
                  <c:v>40199</c:v>
                </c:pt>
                <c:pt idx="1117">
                  <c:v>40200</c:v>
                </c:pt>
                <c:pt idx="1118">
                  <c:v>40201</c:v>
                </c:pt>
                <c:pt idx="1119">
                  <c:v>40202</c:v>
                </c:pt>
                <c:pt idx="1120">
                  <c:v>40203</c:v>
                </c:pt>
                <c:pt idx="1121">
                  <c:v>40204</c:v>
                </c:pt>
                <c:pt idx="1122">
                  <c:v>40205</c:v>
                </c:pt>
                <c:pt idx="1123">
                  <c:v>40206</c:v>
                </c:pt>
                <c:pt idx="1124">
                  <c:v>40207</c:v>
                </c:pt>
                <c:pt idx="1125">
                  <c:v>40208</c:v>
                </c:pt>
                <c:pt idx="1126">
                  <c:v>40209</c:v>
                </c:pt>
                <c:pt idx="1127">
                  <c:v>40210</c:v>
                </c:pt>
                <c:pt idx="1128">
                  <c:v>40211</c:v>
                </c:pt>
                <c:pt idx="1129">
                  <c:v>40212</c:v>
                </c:pt>
                <c:pt idx="1130">
                  <c:v>40213</c:v>
                </c:pt>
                <c:pt idx="1131">
                  <c:v>40214</c:v>
                </c:pt>
                <c:pt idx="1132">
                  <c:v>40215</c:v>
                </c:pt>
                <c:pt idx="1133">
                  <c:v>40216</c:v>
                </c:pt>
                <c:pt idx="1134">
                  <c:v>40217</c:v>
                </c:pt>
                <c:pt idx="1135">
                  <c:v>40218</c:v>
                </c:pt>
                <c:pt idx="1136">
                  <c:v>40219</c:v>
                </c:pt>
                <c:pt idx="1137">
                  <c:v>40220</c:v>
                </c:pt>
                <c:pt idx="1138">
                  <c:v>40221</c:v>
                </c:pt>
                <c:pt idx="1139">
                  <c:v>40222</c:v>
                </c:pt>
                <c:pt idx="1140">
                  <c:v>40223</c:v>
                </c:pt>
                <c:pt idx="1141">
                  <c:v>40224</c:v>
                </c:pt>
                <c:pt idx="1142">
                  <c:v>40225</c:v>
                </c:pt>
                <c:pt idx="1143">
                  <c:v>40226</c:v>
                </c:pt>
                <c:pt idx="1144">
                  <c:v>40227</c:v>
                </c:pt>
                <c:pt idx="1145">
                  <c:v>40228</c:v>
                </c:pt>
                <c:pt idx="1146">
                  <c:v>40229</c:v>
                </c:pt>
                <c:pt idx="1147">
                  <c:v>40230</c:v>
                </c:pt>
                <c:pt idx="1148">
                  <c:v>40231</c:v>
                </c:pt>
                <c:pt idx="1149">
                  <c:v>40232</c:v>
                </c:pt>
                <c:pt idx="1150">
                  <c:v>40233</c:v>
                </c:pt>
                <c:pt idx="1151">
                  <c:v>40234</c:v>
                </c:pt>
                <c:pt idx="1152">
                  <c:v>40235</c:v>
                </c:pt>
                <c:pt idx="1153">
                  <c:v>40236</c:v>
                </c:pt>
                <c:pt idx="1154">
                  <c:v>40237</c:v>
                </c:pt>
                <c:pt idx="1155">
                  <c:v>40238</c:v>
                </c:pt>
                <c:pt idx="1156">
                  <c:v>40239</c:v>
                </c:pt>
                <c:pt idx="1157">
                  <c:v>40240</c:v>
                </c:pt>
                <c:pt idx="1158">
                  <c:v>40241</c:v>
                </c:pt>
                <c:pt idx="1159">
                  <c:v>40242</c:v>
                </c:pt>
                <c:pt idx="1160">
                  <c:v>40243</c:v>
                </c:pt>
                <c:pt idx="1161">
                  <c:v>40244</c:v>
                </c:pt>
                <c:pt idx="1162">
                  <c:v>40245</c:v>
                </c:pt>
                <c:pt idx="1163">
                  <c:v>40246</c:v>
                </c:pt>
                <c:pt idx="1164">
                  <c:v>40247</c:v>
                </c:pt>
                <c:pt idx="1165">
                  <c:v>40248</c:v>
                </c:pt>
                <c:pt idx="1166">
                  <c:v>40249</c:v>
                </c:pt>
                <c:pt idx="1167">
                  <c:v>40250</c:v>
                </c:pt>
                <c:pt idx="1168">
                  <c:v>40251</c:v>
                </c:pt>
                <c:pt idx="1169">
                  <c:v>40252</c:v>
                </c:pt>
                <c:pt idx="1170">
                  <c:v>40253</c:v>
                </c:pt>
                <c:pt idx="1171">
                  <c:v>40254</c:v>
                </c:pt>
                <c:pt idx="1172">
                  <c:v>40255</c:v>
                </c:pt>
                <c:pt idx="1173">
                  <c:v>40256</c:v>
                </c:pt>
                <c:pt idx="1174">
                  <c:v>40257</c:v>
                </c:pt>
                <c:pt idx="1175">
                  <c:v>40258</c:v>
                </c:pt>
                <c:pt idx="1176">
                  <c:v>40259</c:v>
                </c:pt>
                <c:pt idx="1177">
                  <c:v>40260</c:v>
                </c:pt>
                <c:pt idx="1178">
                  <c:v>40261</c:v>
                </c:pt>
                <c:pt idx="1179">
                  <c:v>40262</c:v>
                </c:pt>
                <c:pt idx="1180">
                  <c:v>40263</c:v>
                </c:pt>
                <c:pt idx="1181">
                  <c:v>40264</c:v>
                </c:pt>
                <c:pt idx="1182">
                  <c:v>40265</c:v>
                </c:pt>
                <c:pt idx="1183">
                  <c:v>40266</c:v>
                </c:pt>
                <c:pt idx="1184">
                  <c:v>40267</c:v>
                </c:pt>
                <c:pt idx="1185">
                  <c:v>40268</c:v>
                </c:pt>
                <c:pt idx="1186">
                  <c:v>40269</c:v>
                </c:pt>
                <c:pt idx="1187">
                  <c:v>40270</c:v>
                </c:pt>
                <c:pt idx="1188">
                  <c:v>40271</c:v>
                </c:pt>
                <c:pt idx="1189">
                  <c:v>40272</c:v>
                </c:pt>
                <c:pt idx="1190">
                  <c:v>40273</c:v>
                </c:pt>
                <c:pt idx="1191">
                  <c:v>40274</c:v>
                </c:pt>
                <c:pt idx="1192">
                  <c:v>40275</c:v>
                </c:pt>
                <c:pt idx="1193">
                  <c:v>40276</c:v>
                </c:pt>
                <c:pt idx="1194">
                  <c:v>40277</c:v>
                </c:pt>
                <c:pt idx="1195">
                  <c:v>40278</c:v>
                </c:pt>
                <c:pt idx="1196">
                  <c:v>40279</c:v>
                </c:pt>
                <c:pt idx="1197">
                  <c:v>40280</c:v>
                </c:pt>
                <c:pt idx="1198">
                  <c:v>40281</c:v>
                </c:pt>
                <c:pt idx="1199">
                  <c:v>40282</c:v>
                </c:pt>
                <c:pt idx="1200">
                  <c:v>40283</c:v>
                </c:pt>
                <c:pt idx="1201">
                  <c:v>40284</c:v>
                </c:pt>
                <c:pt idx="1202">
                  <c:v>40285</c:v>
                </c:pt>
                <c:pt idx="1203">
                  <c:v>40286</c:v>
                </c:pt>
                <c:pt idx="1204">
                  <c:v>40287</c:v>
                </c:pt>
                <c:pt idx="1205">
                  <c:v>40288</c:v>
                </c:pt>
                <c:pt idx="1206">
                  <c:v>40289</c:v>
                </c:pt>
                <c:pt idx="1207">
                  <c:v>40290</c:v>
                </c:pt>
                <c:pt idx="1208">
                  <c:v>40291</c:v>
                </c:pt>
                <c:pt idx="1209">
                  <c:v>40292</c:v>
                </c:pt>
                <c:pt idx="1210">
                  <c:v>40293</c:v>
                </c:pt>
                <c:pt idx="1211">
                  <c:v>40294</c:v>
                </c:pt>
                <c:pt idx="1212">
                  <c:v>40295</c:v>
                </c:pt>
                <c:pt idx="1213">
                  <c:v>40296</c:v>
                </c:pt>
                <c:pt idx="1214">
                  <c:v>40297</c:v>
                </c:pt>
                <c:pt idx="1215">
                  <c:v>40298</c:v>
                </c:pt>
                <c:pt idx="1216">
                  <c:v>40299</c:v>
                </c:pt>
                <c:pt idx="1217">
                  <c:v>40300</c:v>
                </c:pt>
                <c:pt idx="1218">
                  <c:v>40301</c:v>
                </c:pt>
                <c:pt idx="1219">
                  <c:v>40302</c:v>
                </c:pt>
                <c:pt idx="1220">
                  <c:v>40303</c:v>
                </c:pt>
                <c:pt idx="1221">
                  <c:v>40304</c:v>
                </c:pt>
                <c:pt idx="1222">
                  <c:v>40305</c:v>
                </c:pt>
                <c:pt idx="1223">
                  <c:v>40306</c:v>
                </c:pt>
                <c:pt idx="1224">
                  <c:v>40307</c:v>
                </c:pt>
                <c:pt idx="1225">
                  <c:v>40308</c:v>
                </c:pt>
                <c:pt idx="1226">
                  <c:v>40309</c:v>
                </c:pt>
                <c:pt idx="1227">
                  <c:v>40310</c:v>
                </c:pt>
                <c:pt idx="1228">
                  <c:v>40311</c:v>
                </c:pt>
                <c:pt idx="1229">
                  <c:v>40312</c:v>
                </c:pt>
                <c:pt idx="1230">
                  <c:v>40313</c:v>
                </c:pt>
                <c:pt idx="1231">
                  <c:v>40314</c:v>
                </c:pt>
                <c:pt idx="1232">
                  <c:v>40315</c:v>
                </c:pt>
                <c:pt idx="1233">
                  <c:v>40316</c:v>
                </c:pt>
                <c:pt idx="1234">
                  <c:v>40317</c:v>
                </c:pt>
                <c:pt idx="1235">
                  <c:v>40318</c:v>
                </c:pt>
                <c:pt idx="1236">
                  <c:v>40319</c:v>
                </c:pt>
                <c:pt idx="1237">
                  <c:v>40320</c:v>
                </c:pt>
                <c:pt idx="1238">
                  <c:v>40321</c:v>
                </c:pt>
                <c:pt idx="1239">
                  <c:v>40322</c:v>
                </c:pt>
                <c:pt idx="1240">
                  <c:v>40323</c:v>
                </c:pt>
                <c:pt idx="1241">
                  <c:v>40324</c:v>
                </c:pt>
                <c:pt idx="1242">
                  <c:v>40325</c:v>
                </c:pt>
                <c:pt idx="1243">
                  <c:v>40326</c:v>
                </c:pt>
                <c:pt idx="1244">
                  <c:v>40327</c:v>
                </c:pt>
                <c:pt idx="1245">
                  <c:v>40328</c:v>
                </c:pt>
                <c:pt idx="1246">
                  <c:v>40329</c:v>
                </c:pt>
                <c:pt idx="1247">
                  <c:v>40330</c:v>
                </c:pt>
                <c:pt idx="1248">
                  <c:v>40331</c:v>
                </c:pt>
                <c:pt idx="1249">
                  <c:v>40332</c:v>
                </c:pt>
                <c:pt idx="1250">
                  <c:v>40333</c:v>
                </c:pt>
                <c:pt idx="1251">
                  <c:v>40334</c:v>
                </c:pt>
                <c:pt idx="1252">
                  <c:v>40335</c:v>
                </c:pt>
                <c:pt idx="1253">
                  <c:v>40336</c:v>
                </c:pt>
                <c:pt idx="1254">
                  <c:v>40337</c:v>
                </c:pt>
                <c:pt idx="1255">
                  <c:v>40338</c:v>
                </c:pt>
                <c:pt idx="1256">
                  <c:v>40339</c:v>
                </c:pt>
                <c:pt idx="1257">
                  <c:v>40340</c:v>
                </c:pt>
                <c:pt idx="1258">
                  <c:v>40341</c:v>
                </c:pt>
                <c:pt idx="1259">
                  <c:v>40342</c:v>
                </c:pt>
                <c:pt idx="1260">
                  <c:v>40343</c:v>
                </c:pt>
                <c:pt idx="1261">
                  <c:v>40344</c:v>
                </c:pt>
                <c:pt idx="1262">
                  <c:v>40345</c:v>
                </c:pt>
                <c:pt idx="1263">
                  <c:v>40346</c:v>
                </c:pt>
                <c:pt idx="1264">
                  <c:v>40347</c:v>
                </c:pt>
                <c:pt idx="1265">
                  <c:v>40348</c:v>
                </c:pt>
                <c:pt idx="1266">
                  <c:v>40349</c:v>
                </c:pt>
                <c:pt idx="1267">
                  <c:v>40350</c:v>
                </c:pt>
                <c:pt idx="1268">
                  <c:v>40351</c:v>
                </c:pt>
                <c:pt idx="1269">
                  <c:v>40352</c:v>
                </c:pt>
                <c:pt idx="1270">
                  <c:v>40353</c:v>
                </c:pt>
                <c:pt idx="1271">
                  <c:v>40354</c:v>
                </c:pt>
                <c:pt idx="1272">
                  <c:v>40355</c:v>
                </c:pt>
                <c:pt idx="1273">
                  <c:v>40356</c:v>
                </c:pt>
                <c:pt idx="1274">
                  <c:v>40357</c:v>
                </c:pt>
                <c:pt idx="1275">
                  <c:v>40358</c:v>
                </c:pt>
                <c:pt idx="1276">
                  <c:v>40359</c:v>
                </c:pt>
                <c:pt idx="1277">
                  <c:v>40360</c:v>
                </c:pt>
                <c:pt idx="1278">
                  <c:v>40361</c:v>
                </c:pt>
                <c:pt idx="1279">
                  <c:v>40362</c:v>
                </c:pt>
                <c:pt idx="1280">
                  <c:v>40363</c:v>
                </c:pt>
                <c:pt idx="1281">
                  <c:v>40364</c:v>
                </c:pt>
                <c:pt idx="1282">
                  <c:v>40365</c:v>
                </c:pt>
                <c:pt idx="1283">
                  <c:v>40366</c:v>
                </c:pt>
                <c:pt idx="1284">
                  <c:v>40367</c:v>
                </c:pt>
                <c:pt idx="1285">
                  <c:v>40368</c:v>
                </c:pt>
                <c:pt idx="1286">
                  <c:v>40369</c:v>
                </c:pt>
                <c:pt idx="1287">
                  <c:v>40370</c:v>
                </c:pt>
                <c:pt idx="1288">
                  <c:v>40371</c:v>
                </c:pt>
                <c:pt idx="1289">
                  <c:v>40372</c:v>
                </c:pt>
                <c:pt idx="1290">
                  <c:v>40373</c:v>
                </c:pt>
                <c:pt idx="1291">
                  <c:v>40374</c:v>
                </c:pt>
                <c:pt idx="1292">
                  <c:v>40375</c:v>
                </c:pt>
                <c:pt idx="1293">
                  <c:v>40376</c:v>
                </c:pt>
                <c:pt idx="1294">
                  <c:v>40377</c:v>
                </c:pt>
                <c:pt idx="1295">
                  <c:v>40378</c:v>
                </c:pt>
                <c:pt idx="1296">
                  <c:v>40379</c:v>
                </c:pt>
                <c:pt idx="1297">
                  <c:v>40380</c:v>
                </c:pt>
                <c:pt idx="1298">
                  <c:v>40381</c:v>
                </c:pt>
                <c:pt idx="1299">
                  <c:v>40382</c:v>
                </c:pt>
                <c:pt idx="1300">
                  <c:v>40383</c:v>
                </c:pt>
                <c:pt idx="1301">
                  <c:v>40384</c:v>
                </c:pt>
                <c:pt idx="1302">
                  <c:v>40385</c:v>
                </c:pt>
                <c:pt idx="1303">
                  <c:v>40386</c:v>
                </c:pt>
                <c:pt idx="1304">
                  <c:v>40387</c:v>
                </c:pt>
                <c:pt idx="1305">
                  <c:v>40388</c:v>
                </c:pt>
                <c:pt idx="1306">
                  <c:v>40389</c:v>
                </c:pt>
                <c:pt idx="1307">
                  <c:v>40390</c:v>
                </c:pt>
                <c:pt idx="1308">
                  <c:v>40391</c:v>
                </c:pt>
                <c:pt idx="1309">
                  <c:v>40392</c:v>
                </c:pt>
                <c:pt idx="1310">
                  <c:v>40393</c:v>
                </c:pt>
                <c:pt idx="1311">
                  <c:v>40394</c:v>
                </c:pt>
                <c:pt idx="1312">
                  <c:v>40395</c:v>
                </c:pt>
                <c:pt idx="1313">
                  <c:v>40396</c:v>
                </c:pt>
                <c:pt idx="1314">
                  <c:v>40397</c:v>
                </c:pt>
                <c:pt idx="1315">
                  <c:v>40398</c:v>
                </c:pt>
                <c:pt idx="1316">
                  <c:v>40399</c:v>
                </c:pt>
                <c:pt idx="1317">
                  <c:v>40400</c:v>
                </c:pt>
                <c:pt idx="1318">
                  <c:v>40401</c:v>
                </c:pt>
                <c:pt idx="1319">
                  <c:v>40402</c:v>
                </c:pt>
                <c:pt idx="1320">
                  <c:v>40403</c:v>
                </c:pt>
                <c:pt idx="1321">
                  <c:v>40404</c:v>
                </c:pt>
                <c:pt idx="1322">
                  <c:v>40405</c:v>
                </c:pt>
                <c:pt idx="1323">
                  <c:v>40406</c:v>
                </c:pt>
                <c:pt idx="1324">
                  <c:v>40407</c:v>
                </c:pt>
                <c:pt idx="1325">
                  <c:v>40408</c:v>
                </c:pt>
                <c:pt idx="1326">
                  <c:v>40409</c:v>
                </c:pt>
                <c:pt idx="1327">
                  <c:v>40410</c:v>
                </c:pt>
                <c:pt idx="1328">
                  <c:v>40411</c:v>
                </c:pt>
                <c:pt idx="1329">
                  <c:v>40412</c:v>
                </c:pt>
                <c:pt idx="1330">
                  <c:v>40413</c:v>
                </c:pt>
                <c:pt idx="1331">
                  <c:v>40414</c:v>
                </c:pt>
                <c:pt idx="1332">
                  <c:v>40415</c:v>
                </c:pt>
                <c:pt idx="1333">
                  <c:v>40416</c:v>
                </c:pt>
                <c:pt idx="1334">
                  <c:v>40417</c:v>
                </c:pt>
                <c:pt idx="1335">
                  <c:v>40418</c:v>
                </c:pt>
                <c:pt idx="1336">
                  <c:v>40419</c:v>
                </c:pt>
                <c:pt idx="1337">
                  <c:v>40420</c:v>
                </c:pt>
                <c:pt idx="1338">
                  <c:v>40421</c:v>
                </c:pt>
                <c:pt idx="1339">
                  <c:v>40422</c:v>
                </c:pt>
                <c:pt idx="1340">
                  <c:v>40423</c:v>
                </c:pt>
                <c:pt idx="1341">
                  <c:v>40424</c:v>
                </c:pt>
                <c:pt idx="1342">
                  <c:v>40425</c:v>
                </c:pt>
                <c:pt idx="1343">
                  <c:v>40426</c:v>
                </c:pt>
                <c:pt idx="1344">
                  <c:v>40427</c:v>
                </c:pt>
                <c:pt idx="1345">
                  <c:v>40428</c:v>
                </c:pt>
                <c:pt idx="1346">
                  <c:v>40429</c:v>
                </c:pt>
                <c:pt idx="1347">
                  <c:v>40430</c:v>
                </c:pt>
                <c:pt idx="1348">
                  <c:v>40431</c:v>
                </c:pt>
                <c:pt idx="1349">
                  <c:v>40432</c:v>
                </c:pt>
                <c:pt idx="1350">
                  <c:v>40433</c:v>
                </c:pt>
                <c:pt idx="1351">
                  <c:v>40434</c:v>
                </c:pt>
                <c:pt idx="1352">
                  <c:v>40435</c:v>
                </c:pt>
                <c:pt idx="1353">
                  <c:v>40436</c:v>
                </c:pt>
                <c:pt idx="1354">
                  <c:v>40437</c:v>
                </c:pt>
                <c:pt idx="1355">
                  <c:v>40438</c:v>
                </c:pt>
                <c:pt idx="1356">
                  <c:v>40439</c:v>
                </c:pt>
                <c:pt idx="1357">
                  <c:v>40440</c:v>
                </c:pt>
                <c:pt idx="1358">
                  <c:v>40441</c:v>
                </c:pt>
                <c:pt idx="1359">
                  <c:v>40442</c:v>
                </c:pt>
                <c:pt idx="1360">
                  <c:v>40443</c:v>
                </c:pt>
                <c:pt idx="1361">
                  <c:v>40444</c:v>
                </c:pt>
                <c:pt idx="1362">
                  <c:v>40445</c:v>
                </c:pt>
                <c:pt idx="1363">
                  <c:v>40446</c:v>
                </c:pt>
                <c:pt idx="1364">
                  <c:v>40447</c:v>
                </c:pt>
                <c:pt idx="1365">
                  <c:v>40448</c:v>
                </c:pt>
                <c:pt idx="1366">
                  <c:v>40449</c:v>
                </c:pt>
                <c:pt idx="1367">
                  <c:v>40450</c:v>
                </c:pt>
                <c:pt idx="1368">
                  <c:v>40451</c:v>
                </c:pt>
                <c:pt idx="1369">
                  <c:v>40452</c:v>
                </c:pt>
                <c:pt idx="1370">
                  <c:v>40453</c:v>
                </c:pt>
                <c:pt idx="1371">
                  <c:v>40454</c:v>
                </c:pt>
                <c:pt idx="1372">
                  <c:v>40455</c:v>
                </c:pt>
                <c:pt idx="1373">
                  <c:v>40456</c:v>
                </c:pt>
                <c:pt idx="1374">
                  <c:v>40457</c:v>
                </c:pt>
                <c:pt idx="1375">
                  <c:v>40458</c:v>
                </c:pt>
                <c:pt idx="1376">
                  <c:v>40459</c:v>
                </c:pt>
                <c:pt idx="1377">
                  <c:v>40460</c:v>
                </c:pt>
                <c:pt idx="1378">
                  <c:v>40461</c:v>
                </c:pt>
                <c:pt idx="1379">
                  <c:v>40462</c:v>
                </c:pt>
                <c:pt idx="1380">
                  <c:v>40463</c:v>
                </c:pt>
                <c:pt idx="1381">
                  <c:v>40464</c:v>
                </c:pt>
                <c:pt idx="1382">
                  <c:v>40465</c:v>
                </c:pt>
                <c:pt idx="1383">
                  <c:v>40466</c:v>
                </c:pt>
                <c:pt idx="1384">
                  <c:v>40467</c:v>
                </c:pt>
                <c:pt idx="1385">
                  <c:v>40468</c:v>
                </c:pt>
                <c:pt idx="1386">
                  <c:v>40469</c:v>
                </c:pt>
                <c:pt idx="1387">
                  <c:v>40470</c:v>
                </c:pt>
                <c:pt idx="1388">
                  <c:v>40471</c:v>
                </c:pt>
                <c:pt idx="1389">
                  <c:v>40472</c:v>
                </c:pt>
                <c:pt idx="1390">
                  <c:v>40473</c:v>
                </c:pt>
                <c:pt idx="1391">
                  <c:v>40474</c:v>
                </c:pt>
                <c:pt idx="1392">
                  <c:v>40475</c:v>
                </c:pt>
                <c:pt idx="1393">
                  <c:v>40476</c:v>
                </c:pt>
                <c:pt idx="1394">
                  <c:v>40477</c:v>
                </c:pt>
                <c:pt idx="1395">
                  <c:v>40478</c:v>
                </c:pt>
                <c:pt idx="1396">
                  <c:v>40479</c:v>
                </c:pt>
                <c:pt idx="1397">
                  <c:v>40480</c:v>
                </c:pt>
                <c:pt idx="1398">
                  <c:v>40481</c:v>
                </c:pt>
                <c:pt idx="1399">
                  <c:v>40482</c:v>
                </c:pt>
                <c:pt idx="1400">
                  <c:v>40483</c:v>
                </c:pt>
                <c:pt idx="1401">
                  <c:v>40484</c:v>
                </c:pt>
                <c:pt idx="1402">
                  <c:v>40485</c:v>
                </c:pt>
                <c:pt idx="1403">
                  <c:v>40486</c:v>
                </c:pt>
                <c:pt idx="1404">
                  <c:v>40487</c:v>
                </c:pt>
                <c:pt idx="1405">
                  <c:v>40488</c:v>
                </c:pt>
                <c:pt idx="1406">
                  <c:v>40489</c:v>
                </c:pt>
                <c:pt idx="1407">
                  <c:v>40490</c:v>
                </c:pt>
                <c:pt idx="1408">
                  <c:v>40491</c:v>
                </c:pt>
                <c:pt idx="1409">
                  <c:v>40492</c:v>
                </c:pt>
                <c:pt idx="1410">
                  <c:v>40493</c:v>
                </c:pt>
                <c:pt idx="1411">
                  <c:v>40494</c:v>
                </c:pt>
                <c:pt idx="1412">
                  <c:v>40495</c:v>
                </c:pt>
                <c:pt idx="1413">
                  <c:v>40496</c:v>
                </c:pt>
                <c:pt idx="1414">
                  <c:v>40497</c:v>
                </c:pt>
                <c:pt idx="1415">
                  <c:v>40498</c:v>
                </c:pt>
                <c:pt idx="1416">
                  <c:v>40499</c:v>
                </c:pt>
                <c:pt idx="1417">
                  <c:v>40500</c:v>
                </c:pt>
                <c:pt idx="1418">
                  <c:v>40501</c:v>
                </c:pt>
                <c:pt idx="1419">
                  <c:v>40502</c:v>
                </c:pt>
                <c:pt idx="1420">
                  <c:v>40503</c:v>
                </c:pt>
                <c:pt idx="1421">
                  <c:v>40504</c:v>
                </c:pt>
                <c:pt idx="1422">
                  <c:v>40505</c:v>
                </c:pt>
                <c:pt idx="1423">
                  <c:v>40506</c:v>
                </c:pt>
                <c:pt idx="1424">
                  <c:v>40507</c:v>
                </c:pt>
                <c:pt idx="1425">
                  <c:v>40508</c:v>
                </c:pt>
                <c:pt idx="1426">
                  <c:v>40509</c:v>
                </c:pt>
                <c:pt idx="1427">
                  <c:v>40510</c:v>
                </c:pt>
                <c:pt idx="1428">
                  <c:v>40511</c:v>
                </c:pt>
                <c:pt idx="1429">
                  <c:v>40512</c:v>
                </c:pt>
                <c:pt idx="1430">
                  <c:v>40513</c:v>
                </c:pt>
                <c:pt idx="1431">
                  <c:v>40514</c:v>
                </c:pt>
                <c:pt idx="1432">
                  <c:v>40515</c:v>
                </c:pt>
                <c:pt idx="1433">
                  <c:v>40516</c:v>
                </c:pt>
                <c:pt idx="1434">
                  <c:v>40517</c:v>
                </c:pt>
                <c:pt idx="1435">
                  <c:v>40518</c:v>
                </c:pt>
                <c:pt idx="1436">
                  <c:v>40519</c:v>
                </c:pt>
                <c:pt idx="1437">
                  <c:v>40520</c:v>
                </c:pt>
                <c:pt idx="1438">
                  <c:v>40521</c:v>
                </c:pt>
                <c:pt idx="1439">
                  <c:v>40522</c:v>
                </c:pt>
                <c:pt idx="1440">
                  <c:v>40523</c:v>
                </c:pt>
                <c:pt idx="1441">
                  <c:v>40524</c:v>
                </c:pt>
                <c:pt idx="1442">
                  <c:v>40525</c:v>
                </c:pt>
                <c:pt idx="1443">
                  <c:v>40526</c:v>
                </c:pt>
                <c:pt idx="1444">
                  <c:v>40527</c:v>
                </c:pt>
                <c:pt idx="1445">
                  <c:v>40528</c:v>
                </c:pt>
                <c:pt idx="1446">
                  <c:v>40529</c:v>
                </c:pt>
                <c:pt idx="1447">
                  <c:v>40530</c:v>
                </c:pt>
                <c:pt idx="1448">
                  <c:v>40531</c:v>
                </c:pt>
                <c:pt idx="1449">
                  <c:v>40532</c:v>
                </c:pt>
                <c:pt idx="1450">
                  <c:v>40533</c:v>
                </c:pt>
                <c:pt idx="1451">
                  <c:v>40534</c:v>
                </c:pt>
                <c:pt idx="1452">
                  <c:v>40535</c:v>
                </c:pt>
                <c:pt idx="1453">
                  <c:v>40536</c:v>
                </c:pt>
                <c:pt idx="1454">
                  <c:v>40537</c:v>
                </c:pt>
                <c:pt idx="1455">
                  <c:v>40538</c:v>
                </c:pt>
                <c:pt idx="1456">
                  <c:v>40539</c:v>
                </c:pt>
                <c:pt idx="1457">
                  <c:v>40540</c:v>
                </c:pt>
                <c:pt idx="1458">
                  <c:v>40541</c:v>
                </c:pt>
                <c:pt idx="1459">
                  <c:v>40542</c:v>
                </c:pt>
                <c:pt idx="1460">
                  <c:v>40543</c:v>
                </c:pt>
                <c:pt idx="1461">
                  <c:v>40544</c:v>
                </c:pt>
                <c:pt idx="1462">
                  <c:v>40545</c:v>
                </c:pt>
                <c:pt idx="1463">
                  <c:v>40546</c:v>
                </c:pt>
                <c:pt idx="1464">
                  <c:v>40547</c:v>
                </c:pt>
                <c:pt idx="1465">
                  <c:v>40548</c:v>
                </c:pt>
                <c:pt idx="1466">
                  <c:v>40549</c:v>
                </c:pt>
                <c:pt idx="1467">
                  <c:v>40550</c:v>
                </c:pt>
                <c:pt idx="1468">
                  <c:v>40551</c:v>
                </c:pt>
                <c:pt idx="1469">
                  <c:v>40552</c:v>
                </c:pt>
                <c:pt idx="1470">
                  <c:v>40553</c:v>
                </c:pt>
                <c:pt idx="1471">
                  <c:v>40554</c:v>
                </c:pt>
                <c:pt idx="1472">
                  <c:v>40555</c:v>
                </c:pt>
                <c:pt idx="1473">
                  <c:v>40556</c:v>
                </c:pt>
                <c:pt idx="1474">
                  <c:v>40557</c:v>
                </c:pt>
                <c:pt idx="1475">
                  <c:v>40558</c:v>
                </c:pt>
                <c:pt idx="1476">
                  <c:v>40559</c:v>
                </c:pt>
                <c:pt idx="1477">
                  <c:v>40560</c:v>
                </c:pt>
                <c:pt idx="1478">
                  <c:v>40561</c:v>
                </c:pt>
                <c:pt idx="1479">
                  <c:v>40562</c:v>
                </c:pt>
                <c:pt idx="1480">
                  <c:v>40563</c:v>
                </c:pt>
                <c:pt idx="1481">
                  <c:v>40564</c:v>
                </c:pt>
                <c:pt idx="1482">
                  <c:v>40565</c:v>
                </c:pt>
                <c:pt idx="1483">
                  <c:v>40566</c:v>
                </c:pt>
                <c:pt idx="1484">
                  <c:v>40567</c:v>
                </c:pt>
                <c:pt idx="1485">
                  <c:v>40568</c:v>
                </c:pt>
                <c:pt idx="1486">
                  <c:v>40569</c:v>
                </c:pt>
                <c:pt idx="1487">
                  <c:v>40570</c:v>
                </c:pt>
                <c:pt idx="1488">
                  <c:v>40571</c:v>
                </c:pt>
                <c:pt idx="1489">
                  <c:v>40572</c:v>
                </c:pt>
                <c:pt idx="1490">
                  <c:v>40573</c:v>
                </c:pt>
                <c:pt idx="1491">
                  <c:v>40574</c:v>
                </c:pt>
                <c:pt idx="1492">
                  <c:v>40575</c:v>
                </c:pt>
                <c:pt idx="1493">
                  <c:v>40576</c:v>
                </c:pt>
                <c:pt idx="1494">
                  <c:v>40577</c:v>
                </c:pt>
                <c:pt idx="1495">
                  <c:v>40578</c:v>
                </c:pt>
                <c:pt idx="1496">
                  <c:v>40579</c:v>
                </c:pt>
                <c:pt idx="1497">
                  <c:v>40580</c:v>
                </c:pt>
                <c:pt idx="1498">
                  <c:v>40581</c:v>
                </c:pt>
                <c:pt idx="1499">
                  <c:v>40582</c:v>
                </c:pt>
                <c:pt idx="1500">
                  <c:v>40583</c:v>
                </c:pt>
                <c:pt idx="1501">
                  <c:v>40584</c:v>
                </c:pt>
                <c:pt idx="1502">
                  <c:v>40585</c:v>
                </c:pt>
                <c:pt idx="1503">
                  <c:v>40586</c:v>
                </c:pt>
                <c:pt idx="1504">
                  <c:v>40587</c:v>
                </c:pt>
                <c:pt idx="1505">
                  <c:v>40588</c:v>
                </c:pt>
                <c:pt idx="1506">
                  <c:v>40589</c:v>
                </c:pt>
                <c:pt idx="1507">
                  <c:v>40590</c:v>
                </c:pt>
                <c:pt idx="1508">
                  <c:v>40591</c:v>
                </c:pt>
                <c:pt idx="1509">
                  <c:v>40592</c:v>
                </c:pt>
                <c:pt idx="1510">
                  <c:v>40593</c:v>
                </c:pt>
                <c:pt idx="1511">
                  <c:v>40594</c:v>
                </c:pt>
                <c:pt idx="1512">
                  <c:v>40595</c:v>
                </c:pt>
                <c:pt idx="1513">
                  <c:v>40596</c:v>
                </c:pt>
                <c:pt idx="1514">
                  <c:v>40597</c:v>
                </c:pt>
                <c:pt idx="1515">
                  <c:v>40598</c:v>
                </c:pt>
                <c:pt idx="1516">
                  <c:v>40599</c:v>
                </c:pt>
                <c:pt idx="1517">
                  <c:v>40600</c:v>
                </c:pt>
                <c:pt idx="1518">
                  <c:v>40601</c:v>
                </c:pt>
                <c:pt idx="1519">
                  <c:v>40602</c:v>
                </c:pt>
                <c:pt idx="1520">
                  <c:v>40603</c:v>
                </c:pt>
                <c:pt idx="1521">
                  <c:v>40604</c:v>
                </c:pt>
                <c:pt idx="1522">
                  <c:v>40605</c:v>
                </c:pt>
                <c:pt idx="1523">
                  <c:v>40606</c:v>
                </c:pt>
                <c:pt idx="1524">
                  <c:v>40607</c:v>
                </c:pt>
                <c:pt idx="1525">
                  <c:v>40608</c:v>
                </c:pt>
                <c:pt idx="1526">
                  <c:v>40609</c:v>
                </c:pt>
                <c:pt idx="1527">
                  <c:v>40610</c:v>
                </c:pt>
                <c:pt idx="1528">
                  <c:v>40611</c:v>
                </c:pt>
                <c:pt idx="1529">
                  <c:v>40612</c:v>
                </c:pt>
                <c:pt idx="1530">
                  <c:v>40613</c:v>
                </c:pt>
                <c:pt idx="1531">
                  <c:v>40614</c:v>
                </c:pt>
                <c:pt idx="1532">
                  <c:v>40615</c:v>
                </c:pt>
                <c:pt idx="1533">
                  <c:v>40616</c:v>
                </c:pt>
                <c:pt idx="1534">
                  <c:v>40617</c:v>
                </c:pt>
                <c:pt idx="1535">
                  <c:v>40618</c:v>
                </c:pt>
                <c:pt idx="1536">
                  <c:v>40619</c:v>
                </c:pt>
                <c:pt idx="1537">
                  <c:v>40620</c:v>
                </c:pt>
                <c:pt idx="1538">
                  <c:v>40621</c:v>
                </c:pt>
                <c:pt idx="1539">
                  <c:v>40622</c:v>
                </c:pt>
                <c:pt idx="1540">
                  <c:v>40623</c:v>
                </c:pt>
                <c:pt idx="1541">
                  <c:v>40624</c:v>
                </c:pt>
                <c:pt idx="1542">
                  <c:v>40625</c:v>
                </c:pt>
                <c:pt idx="1543">
                  <c:v>40626</c:v>
                </c:pt>
                <c:pt idx="1544">
                  <c:v>40627</c:v>
                </c:pt>
                <c:pt idx="1545">
                  <c:v>40628</c:v>
                </c:pt>
                <c:pt idx="1546">
                  <c:v>40629</c:v>
                </c:pt>
                <c:pt idx="1547">
                  <c:v>40630</c:v>
                </c:pt>
                <c:pt idx="1548">
                  <c:v>40631</c:v>
                </c:pt>
                <c:pt idx="1549">
                  <c:v>40632</c:v>
                </c:pt>
                <c:pt idx="1550">
                  <c:v>40633</c:v>
                </c:pt>
                <c:pt idx="1551">
                  <c:v>40634</c:v>
                </c:pt>
                <c:pt idx="1552">
                  <c:v>40635</c:v>
                </c:pt>
                <c:pt idx="1553">
                  <c:v>40636</c:v>
                </c:pt>
                <c:pt idx="1554">
                  <c:v>40637</c:v>
                </c:pt>
                <c:pt idx="1555">
                  <c:v>40638</c:v>
                </c:pt>
                <c:pt idx="1556">
                  <c:v>40639</c:v>
                </c:pt>
                <c:pt idx="1557">
                  <c:v>40640</c:v>
                </c:pt>
                <c:pt idx="1558">
                  <c:v>40641</c:v>
                </c:pt>
                <c:pt idx="1559">
                  <c:v>40642</c:v>
                </c:pt>
                <c:pt idx="1560">
                  <c:v>40643</c:v>
                </c:pt>
                <c:pt idx="1561">
                  <c:v>40644</c:v>
                </c:pt>
                <c:pt idx="1562">
                  <c:v>40645</c:v>
                </c:pt>
                <c:pt idx="1563">
                  <c:v>40646</c:v>
                </c:pt>
                <c:pt idx="1564">
                  <c:v>40647</c:v>
                </c:pt>
                <c:pt idx="1565">
                  <c:v>40648</c:v>
                </c:pt>
                <c:pt idx="1566">
                  <c:v>40649</c:v>
                </c:pt>
                <c:pt idx="1567">
                  <c:v>40650</c:v>
                </c:pt>
                <c:pt idx="1568">
                  <c:v>40651</c:v>
                </c:pt>
                <c:pt idx="1569">
                  <c:v>40652</c:v>
                </c:pt>
                <c:pt idx="1570">
                  <c:v>40653</c:v>
                </c:pt>
                <c:pt idx="1571">
                  <c:v>40654</c:v>
                </c:pt>
                <c:pt idx="1572">
                  <c:v>40655</c:v>
                </c:pt>
                <c:pt idx="1573">
                  <c:v>40656</c:v>
                </c:pt>
                <c:pt idx="1574">
                  <c:v>40657</c:v>
                </c:pt>
                <c:pt idx="1575">
                  <c:v>40658</c:v>
                </c:pt>
                <c:pt idx="1576">
                  <c:v>40659</c:v>
                </c:pt>
                <c:pt idx="1577">
                  <c:v>40660</c:v>
                </c:pt>
                <c:pt idx="1578">
                  <c:v>40661</c:v>
                </c:pt>
                <c:pt idx="1579">
                  <c:v>40662</c:v>
                </c:pt>
                <c:pt idx="1580">
                  <c:v>40663</c:v>
                </c:pt>
                <c:pt idx="1581">
                  <c:v>40664</c:v>
                </c:pt>
                <c:pt idx="1582">
                  <c:v>40665</c:v>
                </c:pt>
                <c:pt idx="1583">
                  <c:v>40666</c:v>
                </c:pt>
                <c:pt idx="1584">
                  <c:v>40667</c:v>
                </c:pt>
                <c:pt idx="1585">
                  <c:v>40668</c:v>
                </c:pt>
                <c:pt idx="1586">
                  <c:v>40669</c:v>
                </c:pt>
                <c:pt idx="1587">
                  <c:v>40670</c:v>
                </c:pt>
                <c:pt idx="1588">
                  <c:v>40671</c:v>
                </c:pt>
                <c:pt idx="1589">
                  <c:v>40672</c:v>
                </c:pt>
                <c:pt idx="1590">
                  <c:v>40673</c:v>
                </c:pt>
                <c:pt idx="1591">
                  <c:v>40674</c:v>
                </c:pt>
                <c:pt idx="1592">
                  <c:v>40675</c:v>
                </c:pt>
                <c:pt idx="1593">
                  <c:v>40676</c:v>
                </c:pt>
                <c:pt idx="1594">
                  <c:v>40677</c:v>
                </c:pt>
                <c:pt idx="1595">
                  <c:v>40678</c:v>
                </c:pt>
                <c:pt idx="1596">
                  <c:v>40679</c:v>
                </c:pt>
                <c:pt idx="1597">
                  <c:v>40680</c:v>
                </c:pt>
                <c:pt idx="1598">
                  <c:v>40681</c:v>
                </c:pt>
                <c:pt idx="1599">
                  <c:v>40682</c:v>
                </c:pt>
                <c:pt idx="1600">
                  <c:v>40683</c:v>
                </c:pt>
                <c:pt idx="1601">
                  <c:v>40684</c:v>
                </c:pt>
                <c:pt idx="1602">
                  <c:v>40685</c:v>
                </c:pt>
                <c:pt idx="1603">
                  <c:v>40686</c:v>
                </c:pt>
                <c:pt idx="1604">
                  <c:v>40687</c:v>
                </c:pt>
                <c:pt idx="1605">
                  <c:v>40688</c:v>
                </c:pt>
                <c:pt idx="1606">
                  <c:v>40689</c:v>
                </c:pt>
                <c:pt idx="1607">
                  <c:v>40690</c:v>
                </c:pt>
                <c:pt idx="1608">
                  <c:v>40691</c:v>
                </c:pt>
                <c:pt idx="1609">
                  <c:v>40692</c:v>
                </c:pt>
                <c:pt idx="1610">
                  <c:v>40693</c:v>
                </c:pt>
                <c:pt idx="1611">
                  <c:v>40694</c:v>
                </c:pt>
                <c:pt idx="1612">
                  <c:v>40695</c:v>
                </c:pt>
                <c:pt idx="1613">
                  <c:v>40696</c:v>
                </c:pt>
                <c:pt idx="1614">
                  <c:v>40697</c:v>
                </c:pt>
                <c:pt idx="1615">
                  <c:v>40698</c:v>
                </c:pt>
                <c:pt idx="1616">
                  <c:v>40699</c:v>
                </c:pt>
                <c:pt idx="1617">
                  <c:v>40700</c:v>
                </c:pt>
                <c:pt idx="1618">
                  <c:v>40701</c:v>
                </c:pt>
                <c:pt idx="1619">
                  <c:v>40702</c:v>
                </c:pt>
                <c:pt idx="1620">
                  <c:v>40703</c:v>
                </c:pt>
                <c:pt idx="1621">
                  <c:v>40704</c:v>
                </c:pt>
                <c:pt idx="1622">
                  <c:v>40705</c:v>
                </c:pt>
                <c:pt idx="1623">
                  <c:v>40706</c:v>
                </c:pt>
                <c:pt idx="1624">
                  <c:v>40707</c:v>
                </c:pt>
                <c:pt idx="1625">
                  <c:v>40708</c:v>
                </c:pt>
                <c:pt idx="1626">
                  <c:v>40709</c:v>
                </c:pt>
                <c:pt idx="1627">
                  <c:v>40710</c:v>
                </c:pt>
                <c:pt idx="1628">
                  <c:v>40711</c:v>
                </c:pt>
                <c:pt idx="1629">
                  <c:v>40712</c:v>
                </c:pt>
                <c:pt idx="1630">
                  <c:v>40713</c:v>
                </c:pt>
                <c:pt idx="1631">
                  <c:v>40714</c:v>
                </c:pt>
                <c:pt idx="1632">
                  <c:v>40715</c:v>
                </c:pt>
                <c:pt idx="1633">
                  <c:v>40716</c:v>
                </c:pt>
                <c:pt idx="1634">
                  <c:v>40717</c:v>
                </c:pt>
                <c:pt idx="1635">
                  <c:v>40718</c:v>
                </c:pt>
                <c:pt idx="1636">
                  <c:v>40719</c:v>
                </c:pt>
                <c:pt idx="1637">
                  <c:v>40720</c:v>
                </c:pt>
                <c:pt idx="1638">
                  <c:v>40721</c:v>
                </c:pt>
                <c:pt idx="1639">
                  <c:v>40722</c:v>
                </c:pt>
                <c:pt idx="1640">
                  <c:v>40723</c:v>
                </c:pt>
                <c:pt idx="1641">
                  <c:v>40724</c:v>
                </c:pt>
                <c:pt idx="1642">
                  <c:v>40725</c:v>
                </c:pt>
                <c:pt idx="1643">
                  <c:v>40726</c:v>
                </c:pt>
                <c:pt idx="1644">
                  <c:v>40727</c:v>
                </c:pt>
                <c:pt idx="1645">
                  <c:v>40728</c:v>
                </c:pt>
                <c:pt idx="1646">
                  <c:v>40729</c:v>
                </c:pt>
                <c:pt idx="1647">
                  <c:v>40730</c:v>
                </c:pt>
                <c:pt idx="1648">
                  <c:v>40731</c:v>
                </c:pt>
                <c:pt idx="1649">
                  <c:v>40732</c:v>
                </c:pt>
                <c:pt idx="1650">
                  <c:v>40733</c:v>
                </c:pt>
                <c:pt idx="1651">
                  <c:v>40734</c:v>
                </c:pt>
                <c:pt idx="1652">
                  <c:v>40735</c:v>
                </c:pt>
                <c:pt idx="1653">
                  <c:v>40736</c:v>
                </c:pt>
                <c:pt idx="1654">
                  <c:v>40737</c:v>
                </c:pt>
                <c:pt idx="1655">
                  <c:v>40738</c:v>
                </c:pt>
                <c:pt idx="1656">
                  <c:v>40739</c:v>
                </c:pt>
                <c:pt idx="1657">
                  <c:v>40740</c:v>
                </c:pt>
                <c:pt idx="1658">
                  <c:v>40741</c:v>
                </c:pt>
                <c:pt idx="1659">
                  <c:v>40742</c:v>
                </c:pt>
                <c:pt idx="1660">
                  <c:v>40743</c:v>
                </c:pt>
                <c:pt idx="1661">
                  <c:v>40744</c:v>
                </c:pt>
                <c:pt idx="1662">
                  <c:v>40745</c:v>
                </c:pt>
                <c:pt idx="1663">
                  <c:v>40746</c:v>
                </c:pt>
                <c:pt idx="1664">
                  <c:v>40747</c:v>
                </c:pt>
                <c:pt idx="1665">
                  <c:v>40748</c:v>
                </c:pt>
                <c:pt idx="1666">
                  <c:v>40749</c:v>
                </c:pt>
                <c:pt idx="1667">
                  <c:v>40750</c:v>
                </c:pt>
                <c:pt idx="1668">
                  <c:v>40751</c:v>
                </c:pt>
                <c:pt idx="1669">
                  <c:v>40752</c:v>
                </c:pt>
                <c:pt idx="1670">
                  <c:v>40753</c:v>
                </c:pt>
                <c:pt idx="1671">
                  <c:v>40754</c:v>
                </c:pt>
                <c:pt idx="1672">
                  <c:v>40755</c:v>
                </c:pt>
                <c:pt idx="1673">
                  <c:v>40756</c:v>
                </c:pt>
                <c:pt idx="1674">
                  <c:v>40757</c:v>
                </c:pt>
                <c:pt idx="1675">
                  <c:v>40758</c:v>
                </c:pt>
                <c:pt idx="1676">
                  <c:v>40759</c:v>
                </c:pt>
                <c:pt idx="1677">
                  <c:v>40760</c:v>
                </c:pt>
                <c:pt idx="1678">
                  <c:v>40761</c:v>
                </c:pt>
                <c:pt idx="1679">
                  <c:v>40762</c:v>
                </c:pt>
                <c:pt idx="1680">
                  <c:v>40763</c:v>
                </c:pt>
                <c:pt idx="1681">
                  <c:v>40764</c:v>
                </c:pt>
                <c:pt idx="1682">
                  <c:v>40765</c:v>
                </c:pt>
                <c:pt idx="1683">
                  <c:v>40766</c:v>
                </c:pt>
                <c:pt idx="1684">
                  <c:v>40767</c:v>
                </c:pt>
                <c:pt idx="1685">
                  <c:v>40768</c:v>
                </c:pt>
                <c:pt idx="1686">
                  <c:v>40769</c:v>
                </c:pt>
                <c:pt idx="1687">
                  <c:v>40770</c:v>
                </c:pt>
                <c:pt idx="1688">
                  <c:v>40771</c:v>
                </c:pt>
                <c:pt idx="1689">
                  <c:v>40772</c:v>
                </c:pt>
                <c:pt idx="1690">
                  <c:v>40773</c:v>
                </c:pt>
                <c:pt idx="1691">
                  <c:v>40774</c:v>
                </c:pt>
                <c:pt idx="1692">
                  <c:v>40775</c:v>
                </c:pt>
                <c:pt idx="1693">
                  <c:v>40776</c:v>
                </c:pt>
                <c:pt idx="1694">
                  <c:v>40777</c:v>
                </c:pt>
                <c:pt idx="1695">
                  <c:v>40778</c:v>
                </c:pt>
                <c:pt idx="1696">
                  <c:v>40779</c:v>
                </c:pt>
                <c:pt idx="1697">
                  <c:v>40780</c:v>
                </c:pt>
                <c:pt idx="1698">
                  <c:v>40781</c:v>
                </c:pt>
                <c:pt idx="1699">
                  <c:v>40782</c:v>
                </c:pt>
                <c:pt idx="1700">
                  <c:v>40783</c:v>
                </c:pt>
                <c:pt idx="1701">
                  <c:v>40784</c:v>
                </c:pt>
                <c:pt idx="1702">
                  <c:v>40785</c:v>
                </c:pt>
                <c:pt idx="1703">
                  <c:v>40786</c:v>
                </c:pt>
                <c:pt idx="1704">
                  <c:v>40787</c:v>
                </c:pt>
                <c:pt idx="1705">
                  <c:v>40788</c:v>
                </c:pt>
                <c:pt idx="1706">
                  <c:v>40789</c:v>
                </c:pt>
                <c:pt idx="1707">
                  <c:v>40790</c:v>
                </c:pt>
                <c:pt idx="1708">
                  <c:v>40791</c:v>
                </c:pt>
                <c:pt idx="1709">
                  <c:v>40792</c:v>
                </c:pt>
                <c:pt idx="1710">
                  <c:v>40793</c:v>
                </c:pt>
                <c:pt idx="1711">
                  <c:v>40794</c:v>
                </c:pt>
                <c:pt idx="1712">
                  <c:v>40795</c:v>
                </c:pt>
                <c:pt idx="1713">
                  <c:v>40796</c:v>
                </c:pt>
                <c:pt idx="1714">
                  <c:v>40797</c:v>
                </c:pt>
                <c:pt idx="1715">
                  <c:v>40798</c:v>
                </c:pt>
                <c:pt idx="1716">
                  <c:v>40799</c:v>
                </c:pt>
                <c:pt idx="1717">
                  <c:v>40800</c:v>
                </c:pt>
                <c:pt idx="1718">
                  <c:v>40801</c:v>
                </c:pt>
                <c:pt idx="1719">
                  <c:v>40802</c:v>
                </c:pt>
                <c:pt idx="1720">
                  <c:v>40803</c:v>
                </c:pt>
                <c:pt idx="1721">
                  <c:v>40804</c:v>
                </c:pt>
                <c:pt idx="1722">
                  <c:v>40805</c:v>
                </c:pt>
                <c:pt idx="1723">
                  <c:v>40806</c:v>
                </c:pt>
                <c:pt idx="1724">
                  <c:v>40807</c:v>
                </c:pt>
                <c:pt idx="1725">
                  <c:v>40808</c:v>
                </c:pt>
                <c:pt idx="1726">
                  <c:v>40809</c:v>
                </c:pt>
                <c:pt idx="1727">
                  <c:v>40810</c:v>
                </c:pt>
                <c:pt idx="1728">
                  <c:v>40811</c:v>
                </c:pt>
                <c:pt idx="1729">
                  <c:v>40812</c:v>
                </c:pt>
                <c:pt idx="1730">
                  <c:v>40813</c:v>
                </c:pt>
                <c:pt idx="1731">
                  <c:v>40814</c:v>
                </c:pt>
                <c:pt idx="1732">
                  <c:v>40815</c:v>
                </c:pt>
                <c:pt idx="1733">
                  <c:v>40816</c:v>
                </c:pt>
                <c:pt idx="1734">
                  <c:v>40817</c:v>
                </c:pt>
                <c:pt idx="1735">
                  <c:v>40818</c:v>
                </c:pt>
                <c:pt idx="1736">
                  <c:v>40819</c:v>
                </c:pt>
                <c:pt idx="1737">
                  <c:v>40820</c:v>
                </c:pt>
                <c:pt idx="1738">
                  <c:v>40821</c:v>
                </c:pt>
                <c:pt idx="1739">
                  <c:v>40822</c:v>
                </c:pt>
                <c:pt idx="1740">
                  <c:v>40823</c:v>
                </c:pt>
                <c:pt idx="1741">
                  <c:v>40824</c:v>
                </c:pt>
                <c:pt idx="1742">
                  <c:v>40825</c:v>
                </c:pt>
                <c:pt idx="1743">
                  <c:v>40826</c:v>
                </c:pt>
                <c:pt idx="1744">
                  <c:v>40827</c:v>
                </c:pt>
                <c:pt idx="1745">
                  <c:v>40828</c:v>
                </c:pt>
                <c:pt idx="1746">
                  <c:v>40829</c:v>
                </c:pt>
                <c:pt idx="1747">
                  <c:v>40830</c:v>
                </c:pt>
                <c:pt idx="1748">
                  <c:v>40831</c:v>
                </c:pt>
                <c:pt idx="1749">
                  <c:v>40832</c:v>
                </c:pt>
                <c:pt idx="1750">
                  <c:v>40833</c:v>
                </c:pt>
                <c:pt idx="1751">
                  <c:v>40834</c:v>
                </c:pt>
                <c:pt idx="1752">
                  <c:v>40835</c:v>
                </c:pt>
                <c:pt idx="1753">
                  <c:v>40836</c:v>
                </c:pt>
                <c:pt idx="1754">
                  <c:v>40837</c:v>
                </c:pt>
                <c:pt idx="1755">
                  <c:v>40838</c:v>
                </c:pt>
                <c:pt idx="1756">
                  <c:v>40839</c:v>
                </c:pt>
                <c:pt idx="1757">
                  <c:v>40840</c:v>
                </c:pt>
                <c:pt idx="1758">
                  <c:v>40841</c:v>
                </c:pt>
                <c:pt idx="1759">
                  <c:v>40842</c:v>
                </c:pt>
                <c:pt idx="1760">
                  <c:v>40843</c:v>
                </c:pt>
                <c:pt idx="1761">
                  <c:v>40844</c:v>
                </c:pt>
                <c:pt idx="1762">
                  <c:v>40845</c:v>
                </c:pt>
                <c:pt idx="1763">
                  <c:v>40846</c:v>
                </c:pt>
                <c:pt idx="1764">
                  <c:v>40847</c:v>
                </c:pt>
                <c:pt idx="1765">
                  <c:v>40848</c:v>
                </c:pt>
                <c:pt idx="1766">
                  <c:v>40849</c:v>
                </c:pt>
                <c:pt idx="1767">
                  <c:v>40850</c:v>
                </c:pt>
                <c:pt idx="1768">
                  <c:v>40851</c:v>
                </c:pt>
                <c:pt idx="1769">
                  <c:v>40852</c:v>
                </c:pt>
                <c:pt idx="1770">
                  <c:v>40853</c:v>
                </c:pt>
                <c:pt idx="1771">
                  <c:v>40854</c:v>
                </c:pt>
                <c:pt idx="1772">
                  <c:v>40855</c:v>
                </c:pt>
                <c:pt idx="1773">
                  <c:v>40856</c:v>
                </c:pt>
                <c:pt idx="1774">
                  <c:v>40857</c:v>
                </c:pt>
                <c:pt idx="1775">
                  <c:v>40858</c:v>
                </c:pt>
                <c:pt idx="1776">
                  <c:v>40859</c:v>
                </c:pt>
                <c:pt idx="1777">
                  <c:v>40860</c:v>
                </c:pt>
                <c:pt idx="1778">
                  <c:v>40861</c:v>
                </c:pt>
                <c:pt idx="1779">
                  <c:v>40862</c:v>
                </c:pt>
                <c:pt idx="1780">
                  <c:v>40863</c:v>
                </c:pt>
                <c:pt idx="1781">
                  <c:v>40864</c:v>
                </c:pt>
                <c:pt idx="1782">
                  <c:v>40865</c:v>
                </c:pt>
                <c:pt idx="1783">
                  <c:v>40866</c:v>
                </c:pt>
                <c:pt idx="1784">
                  <c:v>40867</c:v>
                </c:pt>
                <c:pt idx="1785">
                  <c:v>40868</c:v>
                </c:pt>
                <c:pt idx="1786">
                  <c:v>40869</c:v>
                </c:pt>
                <c:pt idx="1787">
                  <c:v>40870</c:v>
                </c:pt>
                <c:pt idx="1788">
                  <c:v>40871</c:v>
                </c:pt>
                <c:pt idx="1789">
                  <c:v>40872</c:v>
                </c:pt>
                <c:pt idx="1790">
                  <c:v>40873</c:v>
                </c:pt>
                <c:pt idx="1791">
                  <c:v>40874</c:v>
                </c:pt>
                <c:pt idx="1792">
                  <c:v>40875</c:v>
                </c:pt>
                <c:pt idx="1793">
                  <c:v>40876</c:v>
                </c:pt>
                <c:pt idx="1794">
                  <c:v>40877</c:v>
                </c:pt>
                <c:pt idx="1795">
                  <c:v>40878</c:v>
                </c:pt>
                <c:pt idx="1796">
                  <c:v>40879</c:v>
                </c:pt>
                <c:pt idx="1797">
                  <c:v>40880</c:v>
                </c:pt>
                <c:pt idx="1798">
                  <c:v>40881</c:v>
                </c:pt>
                <c:pt idx="1799">
                  <c:v>40882</c:v>
                </c:pt>
                <c:pt idx="1800">
                  <c:v>40883</c:v>
                </c:pt>
                <c:pt idx="1801">
                  <c:v>40884</c:v>
                </c:pt>
                <c:pt idx="1802">
                  <c:v>40885</c:v>
                </c:pt>
                <c:pt idx="1803">
                  <c:v>40886</c:v>
                </c:pt>
                <c:pt idx="1804">
                  <c:v>40887</c:v>
                </c:pt>
                <c:pt idx="1805">
                  <c:v>40888</c:v>
                </c:pt>
                <c:pt idx="1806">
                  <c:v>40889</c:v>
                </c:pt>
                <c:pt idx="1807">
                  <c:v>40890</c:v>
                </c:pt>
                <c:pt idx="1808">
                  <c:v>40891</c:v>
                </c:pt>
                <c:pt idx="1809">
                  <c:v>40892</c:v>
                </c:pt>
                <c:pt idx="1810">
                  <c:v>40893</c:v>
                </c:pt>
                <c:pt idx="1811">
                  <c:v>40894</c:v>
                </c:pt>
                <c:pt idx="1812">
                  <c:v>40895</c:v>
                </c:pt>
                <c:pt idx="1813">
                  <c:v>40896</c:v>
                </c:pt>
                <c:pt idx="1814">
                  <c:v>40897</c:v>
                </c:pt>
                <c:pt idx="1815">
                  <c:v>40898</c:v>
                </c:pt>
                <c:pt idx="1816">
                  <c:v>40899</c:v>
                </c:pt>
                <c:pt idx="1817">
                  <c:v>40900</c:v>
                </c:pt>
                <c:pt idx="1818">
                  <c:v>40901</c:v>
                </c:pt>
                <c:pt idx="1819">
                  <c:v>40902</c:v>
                </c:pt>
                <c:pt idx="1820">
                  <c:v>40903</c:v>
                </c:pt>
                <c:pt idx="1821">
                  <c:v>40904</c:v>
                </c:pt>
                <c:pt idx="1822">
                  <c:v>40905</c:v>
                </c:pt>
                <c:pt idx="1823">
                  <c:v>40906</c:v>
                </c:pt>
                <c:pt idx="1824">
                  <c:v>40907</c:v>
                </c:pt>
                <c:pt idx="1825">
                  <c:v>40908</c:v>
                </c:pt>
                <c:pt idx="1826">
                  <c:v>40909</c:v>
                </c:pt>
                <c:pt idx="1827">
                  <c:v>40910</c:v>
                </c:pt>
                <c:pt idx="1828">
                  <c:v>40911</c:v>
                </c:pt>
                <c:pt idx="1829">
                  <c:v>40912</c:v>
                </c:pt>
                <c:pt idx="1830">
                  <c:v>40913</c:v>
                </c:pt>
                <c:pt idx="1831">
                  <c:v>40914</c:v>
                </c:pt>
                <c:pt idx="1832">
                  <c:v>40915</c:v>
                </c:pt>
                <c:pt idx="1833">
                  <c:v>40916</c:v>
                </c:pt>
                <c:pt idx="1834">
                  <c:v>40917</c:v>
                </c:pt>
                <c:pt idx="1835">
                  <c:v>40918</c:v>
                </c:pt>
                <c:pt idx="1836">
                  <c:v>40919</c:v>
                </c:pt>
                <c:pt idx="1837">
                  <c:v>40920</c:v>
                </c:pt>
                <c:pt idx="1838">
                  <c:v>40921</c:v>
                </c:pt>
                <c:pt idx="1839">
                  <c:v>40922</c:v>
                </c:pt>
                <c:pt idx="1840">
                  <c:v>40923</c:v>
                </c:pt>
                <c:pt idx="1841">
                  <c:v>40924</c:v>
                </c:pt>
                <c:pt idx="1842">
                  <c:v>40925</c:v>
                </c:pt>
                <c:pt idx="1843">
                  <c:v>40926</c:v>
                </c:pt>
                <c:pt idx="1844">
                  <c:v>40927</c:v>
                </c:pt>
                <c:pt idx="1845">
                  <c:v>40928</c:v>
                </c:pt>
                <c:pt idx="1846">
                  <c:v>40929</c:v>
                </c:pt>
                <c:pt idx="1847">
                  <c:v>40930</c:v>
                </c:pt>
                <c:pt idx="1848">
                  <c:v>40931</c:v>
                </c:pt>
                <c:pt idx="1849">
                  <c:v>40932</c:v>
                </c:pt>
                <c:pt idx="1850">
                  <c:v>40933</c:v>
                </c:pt>
                <c:pt idx="1851">
                  <c:v>40934</c:v>
                </c:pt>
                <c:pt idx="1852">
                  <c:v>40935</c:v>
                </c:pt>
                <c:pt idx="1853">
                  <c:v>40936</c:v>
                </c:pt>
                <c:pt idx="1854">
                  <c:v>40937</c:v>
                </c:pt>
                <c:pt idx="1855">
                  <c:v>40938</c:v>
                </c:pt>
                <c:pt idx="1856">
                  <c:v>40939</c:v>
                </c:pt>
                <c:pt idx="1857">
                  <c:v>40940</c:v>
                </c:pt>
                <c:pt idx="1858">
                  <c:v>40941</c:v>
                </c:pt>
                <c:pt idx="1859">
                  <c:v>40942</c:v>
                </c:pt>
                <c:pt idx="1860">
                  <c:v>40943</c:v>
                </c:pt>
                <c:pt idx="1861">
                  <c:v>40944</c:v>
                </c:pt>
                <c:pt idx="1862">
                  <c:v>40945</c:v>
                </c:pt>
                <c:pt idx="1863">
                  <c:v>40946</c:v>
                </c:pt>
                <c:pt idx="1864">
                  <c:v>40947</c:v>
                </c:pt>
                <c:pt idx="1865">
                  <c:v>40948</c:v>
                </c:pt>
                <c:pt idx="1866">
                  <c:v>40949</c:v>
                </c:pt>
                <c:pt idx="1867">
                  <c:v>40950</c:v>
                </c:pt>
                <c:pt idx="1868">
                  <c:v>40951</c:v>
                </c:pt>
                <c:pt idx="1869">
                  <c:v>40952</c:v>
                </c:pt>
                <c:pt idx="1870">
                  <c:v>40953</c:v>
                </c:pt>
                <c:pt idx="1871">
                  <c:v>40954</c:v>
                </c:pt>
                <c:pt idx="1872">
                  <c:v>40955</c:v>
                </c:pt>
                <c:pt idx="1873">
                  <c:v>40956</c:v>
                </c:pt>
                <c:pt idx="1874">
                  <c:v>40957</c:v>
                </c:pt>
                <c:pt idx="1875">
                  <c:v>40958</c:v>
                </c:pt>
                <c:pt idx="1876">
                  <c:v>40959</c:v>
                </c:pt>
                <c:pt idx="1877">
                  <c:v>40960</c:v>
                </c:pt>
                <c:pt idx="1878">
                  <c:v>40961</c:v>
                </c:pt>
                <c:pt idx="1879">
                  <c:v>40962</c:v>
                </c:pt>
                <c:pt idx="1880">
                  <c:v>40963</c:v>
                </c:pt>
                <c:pt idx="1881">
                  <c:v>40964</c:v>
                </c:pt>
                <c:pt idx="1882">
                  <c:v>40965</c:v>
                </c:pt>
                <c:pt idx="1883">
                  <c:v>40966</c:v>
                </c:pt>
                <c:pt idx="1884">
                  <c:v>40967</c:v>
                </c:pt>
                <c:pt idx="1885">
                  <c:v>40968</c:v>
                </c:pt>
                <c:pt idx="1886">
                  <c:v>40969</c:v>
                </c:pt>
                <c:pt idx="1887">
                  <c:v>40970</c:v>
                </c:pt>
                <c:pt idx="1888">
                  <c:v>40971</c:v>
                </c:pt>
                <c:pt idx="1889">
                  <c:v>40972</c:v>
                </c:pt>
                <c:pt idx="1890">
                  <c:v>40973</c:v>
                </c:pt>
                <c:pt idx="1891">
                  <c:v>40974</c:v>
                </c:pt>
                <c:pt idx="1892">
                  <c:v>40975</c:v>
                </c:pt>
                <c:pt idx="1893">
                  <c:v>40976</c:v>
                </c:pt>
                <c:pt idx="1894">
                  <c:v>40977</c:v>
                </c:pt>
                <c:pt idx="1895">
                  <c:v>40978</c:v>
                </c:pt>
                <c:pt idx="1896">
                  <c:v>40979</c:v>
                </c:pt>
                <c:pt idx="1897">
                  <c:v>40980</c:v>
                </c:pt>
                <c:pt idx="1898">
                  <c:v>40981</c:v>
                </c:pt>
                <c:pt idx="1899">
                  <c:v>40982</c:v>
                </c:pt>
                <c:pt idx="1900">
                  <c:v>40983</c:v>
                </c:pt>
                <c:pt idx="1901">
                  <c:v>40984</c:v>
                </c:pt>
                <c:pt idx="1902">
                  <c:v>40985</c:v>
                </c:pt>
                <c:pt idx="1903">
                  <c:v>40986</c:v>
                </c:pt>
                <c:pt idx="1904">
                  <c:v>40987</c:v>
                </c:pt>
                <c:pt idx="1905">
                  <c:v>40988</c:v>
                </c:pt>
                <c:pt idx="1906">
                  <c:v>40989</c:v>
                </c:pt>
                <c:pt idx="1907">
                  <c:v>40990</c:v>
                </c:pt>
                <c:pt idx="1908">
                  <c:v>40991</c:v>
                </c:pt>
                <c:pt idx="1909">
                  <c:v>40992</c:v>
                </c:pt>
                <c:pt idx="1910">
                  <c:v>40993</c:v>
                </c:pt>
                <c:pt idx="1911">
                  <c:v>40994</c:v>
                </c:pt>
                <c:pt idx="1912">
                  <c:v>40995</c:v>
                </c:pt>
                <c:pt idx="1913">
                  <c:v>40996</c:v>
                </c:pt>
                <c:pt idx="1914">
                  <c:v>40997</c:v>
                </c:pt>
                <c:pt idx="1915">
                  <c:v>40998</c:v>
                </c:pt>
                <c:pt idx="1916">
                  <c:v>40999</c:v>
                </c:pt>
                <c:pt idx="1917">
                  <c:v>41000</c:v>
                </c:pt>
                <c:pt idx="1918">
                  <c:v>41001</c:v>
                </c:pt>
                <c:pt idx="1919">
                  <c:v>41002</c:v>
                </c:pt>
                <c:pt idx="1920">
                  <c:v>41003</c:v>
                </c:pt>
                <c:pt idx="1921">
                  <c:v>41004</c:v>
                </c:pt>
                <c:pt idx="1922">
                  <c:v>41005</c:v>
                </c:pt>
                <c:pt idx="1923">
                  <c:v>41006</c:v>
                </c:pt>
                <c:pt idx="1924">
                  <c:v>41007</c:v>
                </c:pt>
                <c:pt idx="1925">
                  <c:v>41008</c:v>
                </c:pt>
                <c:pt idx="1926">
                  <c:v>41009</c:v>
                </c:pt>
                <c:pt idx="1927">
                  <c:v>41010</c:v>
                </c:pt>
                <c:pt idx="1928">
                  <c:v>41011</c:v>
                </c:pt>
                <c:pt idx="1929">
                  <c:v>41012</c:v>
                </c:pt>
                <c:pt idx="1930">
                  <c:v>41013</c:v>
                </c:pt>
                <c:pt idx="1931">
                  <c:v>41014</c:v>
                </c:pt>
                <c:pt idx="1932">
                  <c:v>41015</c:v>
                </c:pt>
                <c:pt idx="1933">
                  <c:v>41016</c:v>
                </c:pt>
                <c:pt idx="1934">
                  <c:v>41017</c:v>
                </c:pt>
                <c:pt idx="1935">
                  <c:v>41018</c:v>
                </c:pt>
                <c:pt idx="1936">
                  <c:v>41019</c:v>
                </c:pt>
                <c:pt idx="1937">
                  <c:v>41020</c:v>
                </c:pt>
                <c:pt idx="1938">
                  <c:v>41021</c:v>
                </c:pt>
                <c:pt idx="1939">
                  <c:v>41022</c:v>
                </c:pt>
                <c:pt idx="1940">
                  <c:v>41023</c:v>
                </c:pt>
                <c:pt idx="1941">
                  <c:v>41024</c:v>
                </c:pt>
                <c:pt idx="1942">
                  <c:v>41025</c:v>
                </c:pt>
                <c:pt idx="1943">
                  <c:v>41026</c:v>
                </c:pt>
                <c:pt idx="1944">
                  <c:v>41027</c:v>
                </c:pt>
                <c:pt idx="1945">
                  <c:v>41028</c:v>
                </c:pt>
                <c:pt idx="1946">
                  <c:v>41029</c:v>
                </c:pt>
                <c:pt idx="1947">
                  <c:v>41030</c:v>
                </c:pt>
                <c:pt idx="1948">
                  <c:v>41031</c:v>
                </c:pt>
                <c:pt idx="1949">
                  <c:v>41032</c:v>
                </c:pt>
                <c:pt idx="1950">
                  <c:v>41033</c:v>
                </c:pt>
                <c:pt idx="1951">
                  <c:v>41034</c:v>
                </c:pt>
                <c:pt idx="1952">
                  <c:v>41035</c:v>
                </c:pt>
                <c:pt idx="1953">
                  <c:v>41036</c:v>
                </c:pt>
                <c:pt idx="1954">
                  <c:v>41037</c:v>
                </c:pt>
                <c:pt idx="1955">
                  <c:v>41038</c:v>
                </c:pt>
                <c:pt idx="1956">
                  <c:v>41039</c:v>
                </c:pt>
                <c:pt idx="1957">
                  <c:v>41040</c:v>
                </c:pt>
                <c:pt idx="1958">
                  <c:v>41041</c:v>
                </c:pt>
                <c:pt idx="1959">
                  <c:v>41042</c:v>
                </c:pt>
                <c:pt idx="1960">
                  <c:v>41043</c:v>
                </c:pt>
                <c:pt idx="1961">
                  <c:v>41044</c:v>
                </c:pt>
                <c:pt idx="1962">
                  <c:v>41045</c:v>
                </c:pt>
                <c:pt idx="1963">
                  <c:v>41046</c:v>
                </c:pt>
                <c:pt idx="1964">
                  <c:v>41047</c:v>
                </c:pt>
                <c:pt idx="1965">
                  <c:v>41048</c:v>
                </c:pt>
                <c:pt idx="1966">
                  <c:v>41049</c:v>
                </c:pt>
                <c:pt idx="1967">
                  <c:v>41050</c:v>
                </c:pt>
                <c:pt idx="1968">
                  <c:v>41051</c:v>
                </c:pt>
                <c:pt idx="1969">
                  <c:v>41052</c:v>
                </c:pt>
                <c:pt idx="1970">
                  <c:v>41053</c:v>
                </c:pt>
                <c:pt idx="1971">
                  <c:v>41054</c:v>
                </c:pt>
                <c:pt idx="1972">
                  <c:v>41055</c:v>
                </c:pt>
                <c:pt idx="1973">
                  <c:v>41056</c:v>
                </c:pt>
                <c:pt idx="1974">
                  <c:v>41057</c:v>
                </c:pt>
                <c:pt idx="1975">
                  <c:v>41058</c:v>
                </c:pt>
                <c:pt idx="1976">
                  <c:v>41059</c:v>
                </c:pt>
                <c:pt idx="1977">
                  <c:v>41060</c:v>
                </c:pt>
                <c:pt idx="1978">
                  <c:v>41061</c:v>
                </c:pt>
                <c:pt idx="1979">
                  <c:v>41062</c:v>
                </c:pt>
                <c:pt idx="1980">
                  <c:v>41063</c:v>
                </c:pt>
                <c:pt idx="1981">
                  <c:v>41064</c:v>
                </c:pt>
                <c:pt idx="1982">
                  <c:v>41065</c:v>
                </c:pt>
                <c:pt idx="1983">
                  <c:v>41066</c:v>
                </c:pt>
                <c:pt idx="1984">
                  <c:v>41067</c:v>
                </c:pt>
                <c:pt idx="1985">
                  <c:v>41068</c:v>
                </c:pt>
                <c:pt idx="1986">
                  <c:v>41069</c:v>
                </c:pt>
                <c:pt idx="1987">
                  <c:v>41070</c:v>
                </c:pt>
                <c:pt idx="1988">
                  <c:v>41071</c:v>
                </c:pt>
                <c:pt idx="1989">
                  <c:v>41072</c:v>
                </c:pt>
                <c:pt idx="1990">
                  <c:v>41073</c:v>
                </c:pt>
                <c:pt idx="1991">
                  <c:v>41074</c:v>
                </c:pt>
                <c:pt idx="1992">
                  <c:v>41075</c:v>
                </c:pt>
                <c:pt idx="1993">
                  <c:v>41076</c:v>
                </c:pt>
                <c:pt idx="1994">
                  <c:v>41077</c:v>
                </c:pt>
                <c:pt idx="1995">
                  <c:v>41078</c:v>
                </c:pt>
                <c:pt idx="1996">
                  <c:v>41079</c:v>
                </c:pt>
                <c:pt idx="1997">
                  <c:v>41080</c:v>
                </c:pt>
                <c:pt idx="1998">
                  <c:v>41081</c:v>
                </c:pt>
                <c:pt idx="1999">
                  <c:v>41082</c:v>
                </c:pt>
                <c:pt idx="2000">
                  <c:v>41083</c:v>
                </c:pt>
                <c:pt idx="2001">
                  <c:v>41084</c:v>
                </c:pt>
                <c:pt idx="2002">
                  <c:v>41085</c:v>
                </c:pt>
                <c:pt idx="2003">
                  <c:v>41086</c:v>
                </c:pt>
                <c:pt idx="2004">
                  <c:v>41087</c:v>
                </c:pt>
                <c:pt idx="2005">
                  <c:v>41088</c:v>
                </c:pt>
                <c:pt idx="2006">
                  <c:v>41089</c:v>
                </c:pt>
                <c:pt idx="2007">
                  <c:v>41090</c:v>
                </c:pt>
                <c:pt idx="2008">
                  <c:v>41091</c:v>
                </c:pt>
                <c:pt idx="2009">
                  <c:v>41092</c:v>
                </c:pt>
                <c:pt idx="2010">
                  <c:v>41093</c:v>
                </c:pt>
                <c:pt idx="2011">
                  <c:v>41094</c:v>
                </c:pt>
                <c:pt idx="2012">
                  <c:v>41095</c:v>
                </c:pt>
                <c:pt idx="2013">
                  <c:v>41096</c:v>
                </c:pt>
                <c:pt idx="2014">
                  <c:v>41097</c:v>
                </c:pt>
                <c:pt idx="2015">
                  <c:v>41098</c:v>
                </c:pt>
                <c:pt idx="2016">
                  <c:v>41099</c:v>
                </c:pt>
                <c:pt idx="2017">
                  <c:v>41100</c:v>
                </c:pt>
                <c:pt idx="2018">
                  <c:v>41101</c:v>
                </c:pt>
                <c:pt idx="2019">
                  <c:v>41102</c:v>
                </c:pt>
                <c:pt idx="2020">
                  <c:v>41103</c:v>
                </c:pt>
                <c:pt idx="2021">
                  <c:v>41104</c:v>
                </c:pt>
                <c:pt idx="2022">
                  <c:v>41105</c:v>
                </c:pt>
                <c:pt idx="2023">
                  <c:v>41106</c:v>
                </c:pt>
                <c:pt idx="2024">
                  <c:v>41107</c:v>
                </c:pt>
                <c:pt idx="2025">
                  <c:v>41108</c:v>
                </c:pt>
                <c:pt idx="2026">
                  <c:v>41109</c:v>
                </c:pt>
                <c:pt idx="2027">
                  <c:v>41110</c:v>
                </c:pt>
                <c:pt idx="2028">
                  <c:v>41111</c:v>
                </c:pt>
                <c:pt idx="2029">
                  <c:v>41112</c:v>
                </c:pt>
                <c:pt idx="2030">
                  <c:v>41113</c:v>
                </c:pt>
                <c:pt idx="2031">
                  <c:v>41114</c:v>
                </c:pt>
                <c:pt idx="2032">
                  <c:v>41115</c:v>
                </c:pt>
                <c:pt idx="2033">
                  <c:v>41116</c:v>
                </c:pt>
                <c:pt idx="2034">
                  <c:v>41117</c:v>
                </c:pt>
                <c:pt idx="2035">
                  <c:v>41118</c:v>
                </c:pt>
                <c:pt idx="2036">
                  <c:v>41119</c:v>
                </c:pt>
                <c:pt idx="2037">
                  <c:v>41120</c:v>
                </c:pt>
                <c:pt idx="2038">
                  <c:v>41121</c:v>
                </c:pt>
                <c:pt idx="2039">
                  <c:v>41122</c:v>
                </c:pt>
                <c:pt idx="2040">
                  <c:v>41123</c:v>
                </c:pt>
                <c:pt idx="2041">
                  <c:v>41124</c:v>
                </c:pt>
                <c:pt idx="2042">
                  <c:v>41125</c:v>
                </c:pt>
                <c:pt idx="2043">
                  <c:v>41126</c:v>
                </c:pt>
                <c:pt idx="2044">
                  <c:v>41127</c:v>
                </c:pt>
                <c:pt idx="2045">
                  <c:v>41128</c:v>
                </c:pt>
                <c:pt idx="2046">
                  <c:v>41129</c:v>
                </c:pt>
                <c:pt idx="2047">
                  <c:v>41130</c:v>
                </c:pt>
                <c:pt idx="2048">
                  <c:v>41131</c:v>
                </c:pt>
                <c:pt idx="2049">
                  <c:v>41132</c:v>
                </c:pt>
                <c:pt idx="2050">
                  <c:v>41133</c:v>
                </c:pt>
                <c:pt idx="2051">
                  <c:v>41134</c:v>
                </c:pt>
                <c:pt idx="2052">
                  <c:v>41135</c:v>
                </c:pt>
                <c:pt idx="2053">
                  <c:v>41136</c:v>
                </c:pt>
                <c:pt idx="2054">
                  <c:v>41137</c:v>
                </c:pt>
                <c:pt idx="2055">
                  <c:v>41138</c:v>
                </c:pt>
                <c:pt idx="2056">
                  <c:v>41139</c:v>
                </c:pt>
                <c:pt idx="2057">
                  <c:v>41140</c:v>
                </c:pt>
                <c:pt idx="2058">
                  <c:v>41141</c:v>
                </c:pt>
                <c:pt idx="2059">
                  <c:v>41142</c:v>
                </c:pt>
                <c:pt idx="2060">
                  <c:v>41143</c:v>
                </c:pt>
                <c:pt idx="2061">
                  <c:v>41144</c:v>
                </c:pt>
                <c:pt idx="2062">
                  <c:v>41145</c:v>
                </c:pt>
                <c:pt idx="2063">
                  <c:v>41146</c:v>
                </c:pt>
                <c:pt idx="2064">
                  <c:v>41147</c:v>
                </c:pt>
                <c:pt idx="2065">
                  <c:v>41148</c:v>
                </c:pt>
                <c:pt idx="2066">
                  <c:v>41149</c:v>
                </c:pt>
                <c:pt idx="2067">
                  <c:v>41150</c:v>
                </c:pt>
                <c:pt idx="2068">
                  <c:v>41151</c:v>
                </c:pt>
                <c:pt idx="2069">
                  <c:v>41152</c:v>
                </c:pt>
                <c:pt idx="2070">
                  <c:v>41153</c:v>
                </c:pt>
                <c:pt idx="2071">
                  <c:v>41154</c:v>
                </c:pt>
                <c:pt idx="2072">
                  <c:v>41155</c:v>
                </c:pt>
                <c:pt idx="2073">
                  <c:v>41156</c:v>
                </c:pt>
                <c:pt idx="2074">
                  <c:v>41157</c:v>
                </c:pt>
                <c:pt idx="2075">
                  <c:v>41158</c:v>
                </c:pt>
                <c:pt idx="2076">
                  <c:v>41159</c:v>
                </c:pt>
                <c:pt idx="2077">
                  <c:v>41160</c:v>
                </c:pt>
                <c:pt idx="2078">
                  <c:v>41161</c:v>
                </c:pt>
                <c:pt idx="2079">
                  <c:v>41162</c:v>
                </c:pt>
                <c:pt idx="2080">
                  <c:v>41163</c:v>
                </c:pt>
                <c:pt idx="2081">
                  <c:v>41164</c:v>
                </c:pt>
                <c:pt idx="2082">
                  <c:v>41165</c:v>
                </c:pt>
                <c:pt idx="2083">
                  <c:v>41166</c:v>
                </c:pt>
                <c:pt idx="2084">
                  <c:v>41167</c:v>
                </c:pt>
                <c:pt idx="2085">
                  <c:v>41168</c:v>
                </c:pt>
                <c:pt idx="2086">
                  <c:v>41169</c:v>
                </c:pt>
                <c:pt idx="2087">
                  <c:v>41170</c:v>
                </c:pt>
                <c:pt idx="2088">
                  <c:v>41171</c:v>
                </c:pt>
                <c:pt idx="2089">
                  <c:v>41172</c:v>
                </c:pt>
                <c:pt idx="2090">
                  <c:v>41173</c:v>
                </c:pt>
                <c:pt idx="2091">
                  <c:v>41174</c:v>
                </c:pt>
                <c:pt idx="2092">
                  <c:v>41175</c:v>
                </c:pt>
                <c:pt idx="2093">
                  <c:v>41176</c:v>
                </c:pt>
                <c:pt idx="2094">
                  <c:v>41177</c:v>
                </c:pt>
                <c:pt idx="2095">
                  <c:v>41178</c:v>
                </c:pt>
                <c:pt idx="2096">
                  <c:v>41179</c:v>
                </c:pt>
                <c:pt idx="2097">
                  <c:v>41180</c:v>
                </c:pt>
                <c:pt idx="2098">
                  <c:v>41181</c:v>
                </c:pt>
                <c:pt idx="2099">
                  <c:v>41182</c:v>
                </c:pt>
                <c:pt idx="2100">
                  <c:v>41183</c:v>
                </c:pt>
                <c:pt idx="2101">
                  <c:v>41184</c:v>
                </c:pt>
                <c:pt idx="2102">
                  <c:v>41185</c:v>
                </c:pt>
                <c:pt idx="2103">
                  <c:v>41186</c:v>
                </c:pt>
                <c:pt idx="2104">
                  <c:v>41187</c:v>
                </c:pt>
                <c:pt idx="2105">
                  <c:v>41188</c:v>
                </c:pt>
                <c:pt idx="2106">
                  <c:v>41189</c:v>
                </c:pt>
                <c:pt idx="2107">
                  <c:v>41190</c:v>
                </c:pt>
                <c:pt idx="2108">
                  <c:v>41191</c:v>
                </c:pt>
                <c:pt idx="2109">
                  <c:v>41192</c:v>
                </c:pt>
                <c:pt idx="2110">
                  <c:v>41193</c:v>
                </c:pt>
                <c:pt idx="2111">
                  <c:v>41194</c:v>
                </c:pt>
                <c:pt idx="2112">
                  <c:v>41195</c:v>
                </c:pt>
                <c:pt idx="2113">
                  <c:v>41196</c:v>
                </c:pt>
                <c:pt idx="2114">
                  <c:v>41197</c:v>
                </c:pt>
                <c:pt idx="2115">
                  <c:v>41198</c:v>
                </c:pt>
                <c:pt idx="2116">
                  <c:v>41199</c:v>
                </c:pt>
                <c:pt idx="2117">
                  <c:v>41200</c:v>
                </c:pt>
                <c:pt idx="2118">
                  <c:v>41201</c:v>
                </c:pt>
                <c:pt idx="2119">
                  <c:v>41202</c:v>
                </c:pt>
                <c:pt idx="2120">
                  <c:v>41203</c:v>
                </c:pt>
                <c:pt idx="2121">
                  <c:v>41204</c:v>
                </c:pt>
                <c:pt idx="2122">
                  <c:v>41205</c:v>
                </c:pt>
                <c:pt idx="2123">
                  <c:v>41206</c:v>
                </c:pt>
                <c:pt idx="2124">
                  <c:v>41207</c:v>
                </c:pt>
                <c:pt idx="2125">
                  <c:v>41208</c:v>
                </c:pt>
                <c:pt idx="2126">
                  <c:v>41209</c:v>
                </c:pt>
                <c:pt idx="2127">
                  <c:v>41210</c:v>
                </c:pt>
                <c:pt idx="2128">
                  <c:v>41211</c:v>
                </c:pt>
                <c:pt idx="2129">
                  <c:v>41212</c:v>
                </c:pt>
                <c:pt idx="2130">
                  <c:v>41213</c:v>
                </c:pt>
                <c:pt idx="2131">
                  <c:v>41214</c:v>
                </c:pt>
                <c:pt idx="2132">
                  <c:v>41215</c:v>
                </c:pt>
                <c:pt idx="2133">
                  <c:v>41216</c:v>
                </c:pt>
                <c:pt idx="2134">
                  <c:v>41217</c:v>
                </c:pt>
                <c:pt idx="2135">
                  <c:v>41218</c:v>
                </c:pt>
                <c:pt idx="2136">
                  <c:v>41219</c:v>
                </c:pt>
                <c:pt idx="2137">
                  <c:v>41220</c:v>
                </c:pt>
                <c:pt idx="2138">
                  <c:v>41221</c:v>
                </c:pt>
                <c:pt idx="2139">
                  <c:v>41222</c:v>
                </c:pt>
                <c:pt idx="2140">
                  <c:v>41223</c:v>
                </c:pt>
                <c:pt idx="2141">
                  <c:v>41224</c:v>
                </c:pt>
                <c:pt idx="2142">
                  <c:v>41225</c:v>
                </c:pt>
                <c:pt idx="2143">
                  <c:v>41226</c:v>
                </c:pt>
                <c:pt idx="2144">
                  <c:v>41227</c:v>
                </c:pt>
                <c:pt idx="2145">
                  <c:v>41228</c:v>
                </c:pt>
                <c:pt idx="2146">
                  <c:v>41229</c:v>
                </c:pt>
                <c:pt idx="2147">
                  <c:v>41230</c:v>
                </c:pt>
                <c:pt idx="2148">
                  <c:v>41231</c:v>
                </c:pt>
                <c:pt idx="2149">
                  <c:v>41232</c:v>
                </c:pt>
                <c:pt idx="2150">
                  <c:v>41233</c:v>
                </c:pt>
                <c:pt idx="2151">
                  <c:v>41234</c:v>
                </c:pt>
                <c:pt idx="2152">
                  <c:v>41235</c:v>
                </c:pt>
                <c:pt idx="2153">
                  <c:v>41236</c:v>
                </c:pt>
                <c:pt idx="2154">
                  <c:v>41237</c:v>
                </c:pt>
                <c:pt idx="2155">
                  <c:v>41238</c:v>
                </c:pt>
                <c:pt idx="2156">
                  <c:v>41239</c:v>
                </c:pt>
                <c:pt idx="2157">
                  <c:v>41240</c:v>
                </c:pt>
                <c:pt idx="2158">
                  <c:v>41241</c:v>
                </c:pt>
                <c:pt idx="2159">
                  <c:v>41242</c:v>
                </c:pt>
                <c:pt idx="2160">
                  <c:v>41243</c:v>
                </c:pt>
                <c:pt idx="2161">
                  <c:v>41244</c:v>
                </c:pt>
                <c:pt idx="2162">
                  <c:v>41245</c:v>
                </c:pt>
                <c:pt idx="2163">
                  <c:v>41246</c:v>
                </c:pt>
                <c:pt idx="2164">
                  <c:v>41247</c:v>
                </c:pt>
                <c:pt idx="2165">
                  <c:v>41248</c:v>
                </c:pt>
                <c:pt idx="2166">
                  <c:v>41249</c:v>
                </c:pt>
                <c:pt idx="2167">
                  <c:v>41250</c:v>
                </c:pt>
                <c:pt idx="2168">
                  <c:v>41251</c:v>
                </c:pt>
                <c:pt idx="2169">
                  <c:v>41252</c:v>
                </c:pt>
                <c:pt idx="2170">
                  <c:v>41253</c:v>
                </c:pt>
                <c:pt idx="2171">
                  <c:v>41254</c:v>
                </c:pt>
                <c:pt idx="2172">
                  <c:v>41255</c:v>
                </c:pt>
                <c:pt idx="2173">
                  <c:v>41256</c:v>
                </c:pt>
                <c:pt idx="2174">
                  <c:v>41257</c:v>
                </c:pt>
                <c:pt idx="2175">
                  <c:v>41258</c:v>
                </c:pt>
                <c:pt idx="2176">
                  <c:v>41259</c:v>
                </c:pt>
                <c:pt idx="2177">
                  <c:v>41260</c:v>
                </c:pt>
                <c:pt idx="2178">
                  <c:v>41261</c:v>
                </c:pt>
                <c:pt idx="2179">
                  <c:v>41262</c:v>
                </c:pt>
                <c:pt idx="2180">
                  <c:v>41263</c:v>
                </c:pt>
                <c:pt idx="2181">
                  <c:v>41264</c:v>
                </c:pt>
                <c:pt idx="2182">
                  <c:v>41265</c:v>
                </c:pt>
                <c:pt idx="2183">
                  <c:v>41266</c:v>
                </c:pt>
                <c:pt idx="2184">
                  <c:v>41267</c:v>
                </c:pt>
                <c:pt idx="2185">
                  <c:v>41268</c:v>
                </c:pt>
                <c:pt idx="2186">
                  <c:v>41269</c:v>
                </c:pt>
                <c:pt idx="2187">
                  <c:v>41270</c:v>
                </c:pt>
                <c:pt idx="2188">
                  <c:v>41271</c:v>
                </c:pt>
                <c:pt idx="2189">
                  <c:v>41272</c:v>
                </c:pt>
                <c:pt idx="2190">
                  <c:v>41273</c:v>
                </c:pt>
                <c:pt idx="2191">
                  <c:v>41274</c:v>
                </c:pt>
                <c:pt idx="2192">
                  <c:v>41275</c:v>
                </c:pt>
                <c:pt idx="2193">
                  <c:v>41276</c:v>
                </c:pt>
                <c:pt idx="2194">
                  <c:v>41277</c:v>
                </c:pt>
                <c:pt idx="2195">
                  <c:v>41278</c:v>
                </c:pt>
                <c:pt idx="2196">
                  <c:v>41279</c:v>
                </c:pt>
                <c:pt idx="2197">
                  <c:v>41280</c:v>
                </c:pt>
                <c:pt idx="2198">
                  <c:v>41281</c:v>
                </c:pt>
                <c:pt idx="2199">
                  <c:v>41282</c:v>
                </c:pt>
                <c:pt idx="2200">
                  <c:v>41283</c:v>
                </c:pt>
                <c:pt idx="2201">
                  <c:v>41284</c:v>
                </c:pt>
                <c:pt idx="2202">
                  <c:v>41285</c:v>
                </c:pt>
                <c:pt idx="2203">
                  <c:v>41286</c:v>
                </c:pt>
                <c:pt idx="2204">
                  <c:v>41287</c:v>
                </c:pt>
                <c:pt idx="2205">
                  <c:v>41288</c:v>
                </c:pt>
                <c:pt idx="2206">
                  <c:v>41289</c:v>
                </c:pt>
                <c:pt idx="2207">
                  <c:v>41290</c:v>
                </c:pt>
                <c:pt idx="2208">
                  <c:v>41291</c:v>
                </c:pt>
                <c:pt idx="2209">
                  <c:v>41292</c:v>
                </c:pt>
                <c:pt idx="2210">
                  <c:v>41293</c:v>
                </c:pt>
                <c:pt idx="2211">
                  <c:v>41294</c:v>
                </c:pt>
                <c:pt idx="2212">
                  <c:v>41295</c:v>
                </c:pt>
                <c:pt idx="2213">
                  <c:v>41296</c:v>
                </c:pt>
                <c:pt idx="2214">
                  <c:v>41297</c:v>
                </c:pt>
                <c:pt idx="2215">
                  <c:v>41298</c:v>
                </c:pt>
                <c:pt idx="2216">
                  <c:v>41299</c:v>
                </c:pt>
                <c:pt idx="2217">
                  <c:v>41300</c:v>
                </c:pt>
                <c:pt idx="2218">
                  <c:v>41301</c:v>
                </c:pt>
                <c:pt idx="2219">
                  <c:v>41302</c:v>
                </c:pt>
                <c:pt idx="2220">
                  <c:v>41303</c:v>
                </c:pt>
                <c:pt idx="2221">
                  <c:v>41304</c:v>
                </c:pt>
                <c:pt idx="2222">
                  <c:v>41305</c:v>
                </c:pt>
                <c:pt idx="2223">
                  <c:v>41306</c:v>
                </c:pt>
                <c:pt idx="2224">
                  <c:v>41307</c:v>
                </c:pt>
                <c:pt idx="2225">
                  <c:v>41308</c:v>
                </c:pt>
                <c:pt idx="2226">
                  <c:v>41309</c:v>
                </c:pt>
                <c:pt idx="2227">
                  <c:v>41310</c:v>
                </c:pt>
                <c:pt idx="2228">
                  <c:v>41311</c:v>
                </c:pt>
                <c:pt idx="2229">
                  <c:v>41312</c:v>
                </c:pt>
                <c:pt idx="2230">
                  <c:v>41313</c:v>
                </c:pt>
                <c:pt idx="2231">
                  <c:v>41314</c:v>
                </c:pt>
                <c:pt idx="2232">
                  <c:v>41315</c:v>
                </c:pt>
                <c:pt idx="2233">
                  <c:v>41316</c:v>
                </c:pt>
                <c:pt idx="2234">
                  <c:v>41317</c:v>
                </c:pt>
                <c:pt idx="2235">
                  <c:v>41318</c:v>
                </c:pt>
                <c:pt idx="2236">
                  <c:v>41319</c:v>
                </c:pt>
                <c:pt idx="2237">
                  <c:v>41320</c:v>
                </c:pt>
                <c:pt idx="2238">
                  <c:v>41321</c:v>
                </c:pt>
                <c:pt idx="2239">
                  <c:v>41322</c:v>
                </c:pt>
                <c:pt idx="2240">
                  <c:v>41323</c:v>
                </c:pt>
                <c:pt idx="2241">
                  <c:v>41324</c:v>
                </c:pt>
                <c:pt idx="2242">
                  <c:v>41325</c:v>
                </c:pt>
                <c:pt idx="2243">
                  <c:v>41326</c:v>
                </c:pt>
                <c:pt idx="2244">
                  <c:v>41327</c:v>
                </c:pt>
                <c:pt idx="2245">
                  <c:v>41328</c:v>
                </c:pt>
                <c:pt idx="2246">
                  <c:v>41329</c:v>
                </c:pt>
                <c:pt idx="2247">
                  <c:v>41330</c:v>
                </c:pt>
                <c:pt idx="2248">
                  <c:v>41331</c:v>
                </c:pt>
                <c:pt idx="2249">
                  <c:v>41332</c:v>
                </c:pt>
                <c:pt idx="2250">
                  <c:v>41333</c:v>
                </c:pt>
                <c:pt idx="2251">
                  <c:v>41334</c:v>
                </c:pt>
                <c:pt idx="2252">
                  <c:v>41335</c:v>
                </c:pt>
                <c:pt idx="2253">
                  <c:v>41336</c:v>
                </c:pt>
                <c:pt idx="2254">
                  <c:v>41337</c:v>
                </c:pt>
                <c:pt idx="2255">
                  <c:v>41338</c:v>
                </c:pt>
                <c:pt idx="2256">
                  <c:v>41339</c:v>
                </c:pt>
                <c:pt idx="2257">
                  <c:v>41340</c:v>
                </c:pt>
                <c:pt idx="2258">
                  <c:v>41341</c:v>
                </c:pt>
                <c:pt idx="2259">
                  <c:v>41342</c:v>
                </c:pt>
                <c:pt idx="2260">
                  <c:v>41343</c:v>
                </c:pt>
                <c:pt idx="2261">
                  <c:v>41344</c:v>
                </c:pt>
                <c:pt idx="2262">
                  <c:v>41345</c:v>
                </c:pt>
                <c:pt idx="2263">
                  <c:v>41346</c:v>
                </c:pt>
                <c:pt idx="2264">
                  <c:v>41347</c:v>
                </c:pt>
                <c:pt idx="2265">
                  <c:v>41348</c:v>
                </c:pt>
                <c:pt idx="2266">
                  <c:v>41349</c:v>
                </c:pt>
                <c:pt idx="2267">
                  <c:v>41350</c:v>
                </c:pt>
                <c:pt idx="2268">
                  <c:v>41351</c:v>
                </c:pt>
                <c:pt idx="2269">
                  <c:v>41352</c:v>
                </c:pt>
                <c:pt idx="2270">
                  <c:v>41353</c:v>
                </c:pt>
                <c:pt idx="2271">
                  <c:v>41354</c:v>
                </c:pt>
                <c:pt idx="2272">
                  <c:v>41355</c:v>
                </c:pt>
                <c:pt idx="2273">
                  <c:v>41356</c:v>
                </c:pt>
                <c:pt idx="2274">
                  <c:v>41357</c:v>
                </c:pt>
                <c:pt idx="2275">
                  <c:v>41358</c:v>
                </c:pt>
                <c:pt idx="2276">
                  <c:v>41359</c:v>
                </c:pt>
                <c:pt idx="2277">
                  <c:v>41360</c:v>
                </c:pt>
                <c:pt idx="2278">
                  <c:v>41361</c:v>
                </c:pt>
                <c:pt idx="2279">
                  <c:v>41362</c:v>
                </c:pt>
                <c:pt idx="2280">
                  <c:v>41363</c:v>
                </c:pt>
                <c:pt idx="2281">
                  <c:v>41364</c:v>
                </c:pt>
                <c:pt idx="2282">
                  <c:v>41365</c:v>
                </c:pt>
                <c:pt idx="2283">
                  <c:v>41366</c:v>
                </c:pt>
                <c:pt idx="2284">
                  <c:v>41367</c:v>
                </c:pt>
                <c:pt idx="2285">
                  <c:v>41368</c:v>
                </c:pt>
                <c:pt idx="2286">
                  <c:v>41369</c:v>
                </c:pt>
                <c:pt idx="2287">
                  <c:v>41370</c:v>
                </c:pt>
                <c:pt idx="2288">
                  <c:v>41371</c:v>
                </c:pt>
                <c:pt idx="2289">
                  <c:v>41372</c:v>
                </c:pt>
                <c:pt idx="2290">
                  <c:v>41373</c:v>
                </c:pt>
                <c:pt idx="2291">
                  <c:v>41374</c:v>
                </c:pt>
                <c:pt idx="2292">
                  <c:v>41375</c:v>
                </c:pt>
                <c:pt idx="2293">
                  <c:v>41376</c:v>
                </c:pt>
                <c:pt idx="2294">
                  <c:v>41377</c:v>
                </c:pt>
                <c:pt idx="2295">
                  <c:v>41378</c:v>
                </c:pt>
                <c:pt idx="2296">
                  <c:v>41379</c:v>
                </c:pt>
                <c:pt idx="2297">
                  <c:v>41380</c:v>
                </c:pt>
                <c:pt idx="2298">
                  <c:v>41381</c:v>
                </c:pt>
                <c:pt idx="2299">
                  <c:v>41382</c:v>
                </c:pt>
                <c:pt idx="2300">
                  <c:v>41383</c:v>
                </c:pt>
                <c:pt idx="2301">
                  <c:v>41384</c:v>
                </c:pt>
                <c:pt idx="2302">
                  <c:v>41385</c:v>
                </c:pt>
                <c:pt idx="2303">
                  <c:v>41386</c:v>
                </c:pt>
                <c:pt idx="2304">
                  <c:v>41387</c:v>
                </c:pt>
                <c:pt idx="2305">
                  <c:v>41388</c:v>
                </c:pt>
                <c:pt idx="2306">
                  <c:v>41389</c:v>
                </c:pt>
                <c:pt idx="2307">
                  <c:v>41390</c:v>
                </c:pt>
                <c:pt idx="2308">
                  <c:v>41391</c:v>
                </c:pt>
                <c:pt idx="2309">
                  <c:v>41392</c:v>
                </c:pt>
                <c:pt idx="2310">
                  <c:v>41393</c:v>
                </c:pt>
                <c:pt idx="2311">
                  <c:v>41394</c:v>
                </c:pt>
                <c:pt idx="2312">
                  <c:v>41395</c:v>
                </c:pt>
                <c:pt idx="2313">
                  <c:v>41396</c:v>
                </c:pt>
                <c:pt idx="2314">
                  <c:v>41397</c:v>
                </c:pt>
                <c:pt idx="2315">
                  <c:v>41398</c:v>
                </c:pt>
                <c:pt idx="2316">
                  <c:v>41399</c:v>
                </c:pt>
                <c:pt idx="2317">
                  <c:v>41400</c:v>
                </c:pt>
                <c:pt idx="2318">
                  <c:v>41401</c:v>
                </c:pt>
                <c:pt idx="2319">
                  <c:v>41402</c:v>
                </c:pt>
                <c:pt idx="2320">
                  <c:v>41403</c:v>
                </c:pt>
                <c:pt idx="2321">
                  <c:v>41404</c:v>
                </c:pt>
                <c:pt idx="2322">
                  <c:v>41405</c:v>
                </c:pt>
                <c:pt idx="2323">
                  <c:v>41406</c:v>
                </c:pt>
                <c:pt idx="2324">
                  <c:v>41407</c:v>
                </c:pt>
                <c:pt idx="2325">
                  <c:v>41408</c:v>
                </c:pt>
                <c:pt idx="2326">
                  <c:v>41409</c:v>
                </c:pt>
                <c:pt idx="2327">
                  <c:v>41410</c:v>
                </c:pt>
                <c:pt idx="2328">
                  <c:v>41411</c:v>
                </c:pt>
                <c:pt idx="2329">
                  <c:v>41412</c:v>
                </c:pt>
                <c:pt idx="2330">
                  <c:v>41413</c:v>
                </c:pt>
                <c:pt idx="2331">
                  <c:v>41414</c:v>
                </c:pt>
                <c:pt idx="2332">
                  <c:v>41415</c:v>
                </c:pt>
                <c:pt idx="2333">
                  <c:v>41416</c:v>
                </c:pt>
                <c:pt idx="2334">
                  <c:v>41417</c:v>
                </c:pt>
                <c:pt idx="2335">
                  <c:v>41418</c:v>
                </c:pt>
                <c:pt idx="2336">
                  <c:v>41419</c:v>
                </c:pt>
                <c:pt idx="2337">
                  <c:v>41420</c:v>
                </c:pt>
                <c:pt idx="2338">
                  <c:v>41421</c:v>
                </c:pt>
                <c:pt idx="2339">
                  <c:v>41422</c:v>
                </c:pt>
                <c:pt idx="2340">
                  <c:v>41423</c:v>
                </c:pt>
                <c:pt idx="2341">
                  <c:v>41424</c:v>
                </c:pt>
                <c:pt idx="2342">
                  <c:v>41425</c:v>
                </c:pt>
                <c:pt idx="2343">
                  <c:v>41426</c:v>
                </c:pt>
                <c:pt idx="2344">
                  <c:v>41427</c:v>
                </c:pt>
                <c:pt idx="2345">
                  <c:v>41428</c:v>
                </c:pt>
                <c:pt idx="2346">
                  <c:v>41429</c:v>
                </c:pt>
                <c:pt idx="2347">
                  <c:v>41430</c:v>
                </c:pt>
                <c:pt idx="2348">
                  <c:v>41431</c:v>
                </c:pt>
                <c:pt idx="2349">
                  <c:v>41432</c:v>
                </c:pt>
                <c:pt idx="2350">
                  <c:v>41433</c:v>
                </c:pt>
                <c:pt idx="2351">
                  <c:v>41434</c:v>
                </c:pt>
                <c:pt idx="2352">
                  <c:v>41435</c:v>
                </c:pt>
                <c:pt idx="2353">
                  <c:v>41436</c:v>
                </c:pt>
                <c:pt idx="2354">
                  <c:v>41437</c:v>
                </c:pt>
                <c:pt idx="2355">
                  <c:v>41438</c:v>
                </c:pt>
                <c:pt idx="2356">
                  <c:v>41439</c:v>
                </c:pt>
                <c:pt idx="2357">
                  <c:v>41440</c:v>
                </c:pt>
                <c:pt idx="2358">
                  <c:v>41441</c:v>
                </c:pt>
                <c:pt idx="2359">
                  <c:v>41442</c:v>
                </c:pt>
                <c:pt idx="2360">
                  <c:v>41443</c:v>
                </c:pt>
                <c:pt idx="2361">
                  <c:v>41444</c:v>
                </c:pt>
                <c:pt idx="2362">
                  <c:v>41445</c:v>
                </c:pt>
                <c:pt idx="2363">
                  <c:v>41446</c:v>
                </c:pt>
                <c:pt idx="2364">
                  <c:v>41447</c:v>
                </c:pt>
                <c:pt idx="2365">
                  <c:v>41448</c:v>
                </c:pt>
                <c:pt idx="2366">
                  <c:v>41449</c:v>
                </c:pt>
                <c:pt idx="2367">
                  <c:v>41450</c:v>
                </c:pt>
                <c:pt idx="2368">
                  <c:v>41451</c:v>
                </c:pt>
                <c:pt idx="2369">
                  <c:v>41452</c:v>
                </c:pt>
                <c:pt idx="2370">
                  <c:v>41453</c:v>
                </c:pt>
                <c:pt idx="2371">
                  <c:v>41454</c:v>
                </c:pt>
                <c:pt idx="2372">
                  <c:v>41455</c:v>
                </c:pt>
                <c:pt idx="2373">
                  <c:v>41456</c:v>
                </c:pt>
                <c:pt idx="2374">
                  <c:v>41457</c:v>
                </c:pt>
                <c:pt idx="2375">
                  <c:v>41458</c:v>
                </c:pt>
                <c:pt idx="2376">
                  <c:v>41459</c:v>
                </c:pt>
                <c:pt idx="2377">
                  <c:v>41460</c:v>
                </c:pt>
                <c:pt idx="2378">
                  <c:v>41461</c:v>
                </c:pt>
                <c:pt idx="2379">
                  <c:v>41462</c:v>
                </c:pt>
                <c:pt idx="2380">
                  <c:v>41463</c:v>
                </c:pt>
                <c:pt idx="2381">
                  <c:v>41464</c:v>
                </c:pt>
                <c:pt idx="2382">
                  <c:v>41465</c:v>
                </c:pt>
                <c:pt idx="2383">
                  <c:v>41466</c:v>
                </c:pt>
                <c:pt idx="2384">
                  <c:v>41467</c:v>
                </c:pt>
                <c:pt idx="2385">
                  <c:v>41468</c:v>
                </c:pt>
                <c:pt idx="2386">
                  <c:v>41469</c:v>
                </c:pt>
                <c:pt idx="2387">
                  <c:v>41470</c:v>
                </c:pt>
                <c:pt idx="2388">
                  <c:v>41471</c:v>
                </c:pt>
                <c:pt idx="2389">
                  <c:v>41472</c:v>
                </c:pt>
                <c:pt idx="2390">
                  <c:v>41473</c:v>
                </c:pt>
                <c:pt idx="2391">
                  <c:v>41474</c:v>
                </c:pt>
                <c:pt idx="2392">
                  <c:v>41475</c:v>
                </c:pt>
                <c:pt idx="2393">
                  <c:v>41476</c:v>
                </c:pt>
                <c:pt idx="2394">
                  <c:v>41477</c:v>
                </c:pt>
                <c:pt idx="2395">
                  <c:v>41478</c:v>
                </c:pt>
                <c:pt idx="2396">
                  <c:v>41479</c:v>
                </c:pt>
                <c:pt idx="2397">
                  <c:v>41480</c:v>
                </c:pt>
                <c:pt idx="2398">
                  <c:v>41481</c:v>
                </c:pt>
                <c:pt idx="2399">
                  <c:v>41482</c:v>
                </c:pt>
                <c:pt idx="2400">
                  <c:v>41483</c:v>
                </c:pt>
                <c:pt idx="2401">
                  <c:v>41484</c:v>
                </c:pt>
                <c:pt idx="2402">
                  <c:v>41485</c:v>
                </c:pt>
                <c:pt idx="2403">
                  <c:v>41486</c:v>
                </c:pt>
                <c:pt idx="2404">
                  <c:v>41487</c:v>
                </c:pt>
                <c:pt idx="2405">
                  <c:v>41488</c:v>
                </c:pt>
                <c:pt idx="2406">
                  <c:v>41489</c:v>
                </c:pt>
                <c:pt idx="2407">
                  <c:v>41490</c:v>
                </c:pt>
                <c:pt idx="2408">
                  <c:v>41491</c:v>
                </c:pt>
                <c:pt idx="2409">
                  <c:v>41492</c:v>
                </c:pt>
                <c:pt idx="2410">
                  <c:v>41493</c:v>
                </c:pt>
                <c:pt idx="2411">
                  <c:v>41494</c:v>
                </c:pt>
                <c:pt idx="2412">
                  <c:v>41495</c:v>
                </c:pt>
                <c:pt idx="2413">
                  <c:v>41496</c:v>
                </c:pt>
                <c:pt idx="2414">
                  <c:v>41497</c:v>
                </c:pt>
                <c:pt idx="2415">
                  <c:v>41498</c:v>
                </c:pt>
                <c:pt idx="2416">
                  <c:v>41499</c:v>
                </c:pt>
                <c:pt idx="2417">
                  <c:v>41500</c:v>
                </c:pt>
                <c:pt idx="2418">
                  <c:v>41501</c:v>
                </c:pt>
                <c:pt idx="2419">
                  <c:v>41502</c:v>
                </c:pt>
                <c:pt idx="2420">
                  <c:v>41503</c:v>
                </c:pt>
                <c:pt idx="2421">
                  <c:v>41504</c:v>
                </c:pt>
                <c:pt idx="2422">
                  <c:v>41505</c:v>
                </c:pt>
                <c:pt idx="2423">
                  <c:v>41506</c:v>
                </c:pt>
                <c:pt idx="2424">
                  <c:v>41507</c:v>
                </c:pt>
                <c:pt idx="2425">
                  <c:v>41508</c:v>
                </c:pt>
                <c:pt idx="2426">
                  <c:v>41509</c:v>
                </c:pt>
                <c:pt idx="2427">
                  <c:v>41510</c:v>
                </c:pt>
                <c:pt idx="2428">
                  <c:v>41511</c:v>
                </c:pt>
                <c:pt idx="2429">
                  <c:v>41512</c:v>
                </c:pt>
                <c:pt idx="2430">
                  <c:v>41513</c:v>
                </c:pt>
                <c:pt idx="2431">
                  <c:v>41514</c:v>
                </c:pt>
                <c:pt idx="2432">
                  <c:v>41515</c:v>
                </c:pt>
                <c:pt idx="2433">
                  <c:v>41516</c:v>
                </c:pt>
                <c:pt idx="2434">
                  <c:v>41517</c:v>
                </c:pt>
                <c:pt idx="2435">
                  <c:v>41518</c:v>
                </c:pt>
                <c:pt idx="2436">
                  <c:v>41519</c:v>
                </c:pt>
                <c:pt idx="2437">
                  <c:v>41520</c:v>
                </c:pt>
                <c:pt idx="2438">
                  <c:v>41521</c:v>
                </c:pt>
                <c:pt idx="2439">
                  <c:v>41522</c:v>
                </c:pt>
                <c:pt idx="2440">
                  <c:v>41523</c:v>
                </c:pt>
                <c:pt idx="2441">
                  <c:v>41524</c:v>
                </c:pt>
                <c:pt idx="2442">
                  <c:v>41525</c:v>
                </c:pt>
                <c:pt idx="2443">
                  <c:v>41526</c:v>
                </c:pt>
                <c:pt idx="2444">
                  <c:v>41527</c:v>
                </c:pt>
                <c:pt idx="2445">
                  <c:v>41528</c:v>
                </c:pt>
                <c:pt idx="2446">
                  <c:v>41529</c:v>
                </c:pt>
                <c:pt idx="2447">
                  <c:v>41530</c:v>
                </c:pt>
                <c:pt idx="2448">
                  <c:v>41531</c:v>
                </c:pt>
                <c:pt idx="2449">
                  <c:v>41532</c:v>
                </c:pt>
                <c:pt idx="2450">
                  <c:v>41533</c:v>
                </c:pt>
                <c:pt idx="2451">
                  <c:v>41534</c:v>
                </c:pt>
                <c:pt idx="2452">
                  <c:v>41535</c:v>
                </c:pt>
                <c:pt idx="2453">
                  <c:v>41536</c:v>
                </c:pt>
                <c:pt idx="2454">
                  <c:v>41537</c:v>
                </c:pt>
                <c:pt idx="2455">
                  <c:v>41538</c:v>
                </c:pt>
                <c:pt idx="2456">
                  <c:v>41539</c:v>
                </c:pt>
                <c:pt idx="2457">
                  <c:v>41540</c:v>
                </c:pt>
                <c:pt idx="2458">
                  <c:v>41541</c:v>
                </c:pt>
                <c:pt idx="2459">
                  <c:v>41542</c:v>
                </c:pt>
                <c:pt idx="2460">
                  <c:v>41543</c:v>
                </c:pt>
                <c:pt idx="2461">
                  <c:v>41544</c:v>
                </c:pt>
                <c:pt idx="2462">
                  <c:v>41545</c:v>
                </c:pt>
                <c:pt idx="2463">
                  <c:v>41546</c:v>
                </c:pt>
                <c:pt idx="2464">
                  <c:v>41547</c:v>
                </c:pt>
                <c:pt idx="2465">
                  <c:v>41548</c:v>
                </c:pt>
                <c:pt idx="2466">
                  <c:v>41549</c:v>
                </c:pt>
                <c:pt idx="2467">
                  <c:v>41550</c:v>
                </c:pt>
                <c:pt idx="2468">
                  <c:v>41551</c:v>
                </c:pt>
                <c:pt idx="2469">
                  <c:v>41552</c:v>
                </c:pt>
                <c:pt idx="2470">
                  <c:v>41553</c:v>
                </c:pt>
                <c:pt idx="2471">
                  <c:v>41554</c:v>
                </c:pt>
                <c:pt idx="2472">
                  <c:v>41555</c:v>
                </c:pt>
                <c:pt idx="2473">
                  <c:v>41556</c:v>
                </c:pt>
                <c:pt idx="2474">
                  <c:v>41557</c:v>
                </c:pt>
                <c:pt idx="2475">
                  <c:v>41558</c:v>
                </c:pt>
                <c:pt idx="2476">
                  <c:v>41559</c:v>
                </c:pt>
                <c:pt idx="2477">
                  <c:v>41560</c:v>
                </c:pt>
                <c:pt idx="2478">
                  <c:v>41561</c:v>
                </c:pt>
                <c:pt idx="2479">
                  <c:v>41562</c:v>
                </c:pt>
                <c:pt idx="2480">
                  <c:v>41563</c:v>
                </c:pt>
                <c:pt idx="2481">
                  <c:v>41564</c:v>
                </c:pt>
                <c:pt idx="2482">
                  <c:v>41565</c:v>
                </c:pt>
                <c:pt idx="2483">
                  <c:v>41566</c:v>
                </c:pt>
                <c:pt idx="2484">
                  <c:v>41567</c:v>
                </c:pt>
                <c:pt idx="2485">
                  <c:v>41568</c:v>
                </c:pt>
                <c:pt idx="2486">
                  <c:v>41569</c:v>
                </c:pt>
                <c:pt idx="2487">
                  <c:v>41570</c:v>
                </c:pt>
                <c:pt idx="2488">
                  <c:v>41571</c:v>
                </c:pt>
                <c:pt idx="2489">
                  <c:v>41572</c:v>
                </c:pt>
                <c:pt idx="2490">
                  <c:v>41573</c:v>
                </c:pt>
                <c:pt idx="2491">
                  <c:v>41574</c:v>
                </c:pt>
                <c:pt idx="2492">
                  <c:v>41575</c:v>
                </c:pt>
                <c:pt idx="2493">
                  <c:v>41576</c:v>
                </c:pt>
                <c:pt idx="2494">
                  <c:v>41577</c:v>
                </c:pt>
                <c:pt idx="2495">
                  <c:v>41578</c:v>
                </c:pt>
                <c:pt idx="2496">
                  <c:v>41579</c:v>
                </c:pt>
                <c:pt idx="2497">
                  <c:v>41580</c:v>
                </c:pt>
                <c:pt idx="2498">
                  <c:v>41581</c:v>
                </c:pt>
                <c:pt idx="2499">
                  <c:v>41582</c:v>
                </c:pt>
                <c:pt idx="2500">
                  <c:v>41583</c:v>
                </c:pt>
                <c:pt idx="2501">
                  <c:v>41584</c:v>
                </c:pt>
                <c:pt idx="2502">
                  <c:v>41585</c:v>
                </c:pt>
                <c:pt idx="2503">
                  <c:v>41586</c:v>
                </c:pt>
                <c:pt idx="2504">
                  <c:v>41587</c:v>
                </c:pt>
                <c:pt idx="2505">
                  <c:v>41588</c:v>
                </c:pt>
                <c:pt idx="2506">
                  <c:v>41589</c:v>
                </c:pt>
                <c:pt idx="2507">
                  <c:v>41590</c:v>
                </c:pt>
                <c:pt idx="2508">
                  <c:v>41591</c:v>
                </c:pt>
                <c:pt idx="2509">
                  <c:v>41592</c:v>
                </c:pt>
                <c:pt idx="2510">
                  <c:v>41593</c:v>
                </c:pt>
                <c:pt idx="2511">
                  <c:v>41594</c:v>
                </c:pt>
                <c:pt idx="2512">
                  <c:v>41595</c:v>
                </c:pt>
                <c:pt idx="2513">
                  <c:v>41596</c:v>
                </c:pt>
                <c:pt idx="2514">
                  <c:v>41597</c:v>
                </c:pt>
                <c:pt idx="2515">
                  <c:v>41598</c:v>
                </c:pt>
                <c:pt idx="2516">
                  <c:v>41599</c:v>
                </c:pt>
                <c:pt idx="2517">
                  <c:v>41600</c:v>
                </c:pt>
                <c:pt idx="2518">
                  <c:v>41601</c:v>
                </c:pt>
                <c:pt idx="2519">
                  <c:v>41602</c:v>
                </c:pt>
                <c:pt idx="2520">
                  <c:v>41603</c:v>
                </c:pt>
                <c:pt idx="2521">
                  <c:v>41604</c:v>
                </c:pt>
                <c:pt idx="2522">
                  <c:v>41605</c:v>
                </c:pt>
                <c:pt idx="2523">
                  <c:v>41606</c:v>
                </c:pt>
                <c:pt idx="2524">
                  <c:v>41607</c:v>
                </c:pt>
                <c:pt idx="2525">
                  <c:v>41608</c:v>
                </c:pt>
                <c:pt idx="2526">
                  <c:v>41609</c:v>
                </c:pt>
                <c:pt idx="2527">
                  <c:v>41610</c:v>
                </c:pt>
                <c:pt idx="2528">
                  <c:v>41611</c:v>
                </c:pt>
                <c:pt idx="2529">
                  <c:v>41612</c:v>
                </c:pt>
                <c:pt idx="2530">
                  <c:v>41613</c:v>
                </c:pt>
                <c:pt idx="2531">
                  <c:v>41614</c:v>
                </c:pt>
                <c:pt idx="2532">
                  <c:v>41615</c:v>
                </c:pt>
                <c:pt idx="2533">
                  <c:v>41616</c:v>
                </c:pt>
                <c:pt idx="2534">
                  <c:v>41617</c:v>
                </c:pt>
                <c:pt idx="2535">
                  <c:v>41618</c:v>
                </c:pt>
                <c:pt idx="2536">
                  <c:v>41619</c:v>
                </c:pt>
                <c:pt idx="2537">
                  <c:v>41620</c:v>
                </c:pt>
                <c:pt idx="2538">
                  <c:v>41621</c:v>
                </c:pt>
                <c:pt idx="2539">
                  <c:v>41622</c:v>
                </c:pt>
                <c:pt idx="2540">
                  <c:v>41623</c:v>
                </c:pt>
                <c:pt idx="2541">
                  <c:v>41624</c:v>
                </c:pt>
                <c:pt idx="2542">
                  <c:v>41625</c:v>
                </c:pt>
                <c:pt idx="2543">
                  <c:v>41626</c:v>
                </c:pt>
                <c:pt idx="2544">
                  <c:v>41627</c:v>
                </c:pt>
                <c:pt idx="2545">
                  <c:v>41628</c:v>
                </c:pt>
                <c:pt idx="2546">
                  <c:v>41629</c:v>
                </c:pt>
                <c:pt idx="2547">
                  <c:v>41630</c:v>
                </c:pt>
                <c:pt idx="2548">
                  <c:v>41631</c:v>
                </c:pt>
                <c:pt idx="2549">
                  <c:v>41632</c:v>
                </c:pt>
                <c:pt idx="2550">
                  <c:v>41633</c:v>
                </c:pt>
                <c:pt idx="2551">
                  <c:v>41634</c:v>
                </c:pt>
                <c:pt idx="2552">
                  <c:v>41635</c:v>
                </c:pt>
                <c:pt idx="2553">
                  <c:v>41636</c:v>
                </c:pt>
                <c:pt idx="2554">
                  <c:v>41637</c:v>
                </c:pt>
                <c:pt idx="2555">
                  <c:v>41638</c:v>
                </c:pt>
                <c:pt idx="2556">
                  <c:v>41639</c:v>
                </c:pt>
                <c:pt idx="2557">
                  <c:v>41640</c:v>
                </c:pt>
                <c:pt idx="2558">
                  <c:v>41641</c:v>
                </c:pt>
                <c:pt idx="2559">
                  <c:v>41642</c:v>
                </c:pt>
                <c:pt idx="2560">
                  <c:v>41643</c:v>
                </c:pt>
                <c:pt idx="2561">
                  <c:v>41644</c:v>
                </c:pt>
                <c:pt idx="2562">
                  <c:v>41645</c:v>
                </c:pt>
                <c:pt idx="2563">
                  <c:v>41646</c:v>
                </c:pt>
                <c:pt idx="2564">
                  <c:v>41647</c:v>
                </c:pt>
                <c:pt idx="2565">
                  <c:v>41648</c:v>
                </c:pt>
                <c:pt idx="2566">
                  <c:v>41649</c:v>
                </c:pt>
                <c:pt idx="2567">
                  <c:v>41650</c:v>
                </c:pt>
                <c:pt idx="2568">
                  <c:v>41651</c:v>
                </c:pt>
                <c:pt idx="2569">
                  <c:v>41652</c:v>
                </c:pt>
                <c:pt idx="2570">
                  <c:v>41653</c:v>
                </c:pt>
                <c:pt idx="2571">
                  <c:v>41654</c:v>
                </c:pt>
                <c:pt idx="2572">
                  <c:v>41655</c:v>
                </c:pt>
                <c:pt idx="2573">
                  <c:v>41656</c:v>
                </c:pt>
                <c:pt idx="2574">
                  <c:v>41657</c:v>
                </c:pt>
                <c:pt idx="2575">
                  <c:v>41658</c:v>
                </c:pt>
                <c:pt idx="2576">
                  <c:v>41659</c:v>
                </c:pt>
                <c:pt idx="2577">
                  <c:v>41660</c:v>
                </c:pt>
                <c:pt idx="2578">
                  <c:v>41661</c:v>
                </c:pt>
                <c:pt idx="2579">
                  <c:v>41662</c:v>
                </c:pt>
                <c:pt idx="2580">
                  <c:v>41663</c:v>
                </c:pt>
                <c:pt idx="2581">
                  <c:v>41664</c:v>
                </c:pt>
                <c:pt idx="2582">
                  <c:v>41665</c:v>
                </c:pt>
                <c:pt idx="2583">
                  <c:v>41666</c:v>
                </c:pt>
                <c:pt idx="2584">
                  <c:v>41667</c:v>
                </c:pt>
                <c:pt idx="2585">
                  <c:v>41668</c:v>
                </c:pt>
                <c:pt idx="2586">
                  <c:v>41669</c:v>
                </c:pt>
                <c:pt idx="2587">
                  <c:v>41670</c:v>
                </c:pt>
                <c:pt idx="2588">
                  <c:v>41671</c:v>
                </c:pt>
                <c:pt idx="2589">
                  <c:v>41672</c:v>
                </c:pt>
                <c:pt idx="2590">
                  <c:v>41673</c:v>
                </c:pt>
                <c:pt idx="2591">
                  <c:v>41674</c:v>
                </c:pt>
                <c:pt idx="2592">
                  <c:v>41675</c:v>
                </c:pt>
                <c:pt idx="2593">
                  <c:v>41676</c:v>
                </c:pt>
                <c:pt idx="2594">
                  <c:v>41677</c:v>
                </c:pt>
                <c:pt idx="2595">
                  <c:v>41678</c:v>
                </c:pt>
                <c:pt idx="2596">
                  <c:v>41679</c:v>
                </c:pt>
                <c:pt idx="2597">
                  <c:v>41680</c:v>
                </c:pt>
                <c:pt idx="2598">
                  <c:v>41681</c:v>
                </c:pt>
                <c:pt idx="2599">
                  <c:v>41682</c:v>
                </c:pt>
                <c:pt idx="2600">
                  <c:v>41683</c:v>
                </c:pt>
                <c:pt idx="2601">
                  <c:v>41684</c:v>
                </c:pt>
                <c:pt idx="2602">
                  <c:v>41685</c:v>
                </c:pt>
                <c:pt idx="2603">
                  <c:v>41686</c:v>
                </c:pt>
                <c:pt idx="2604">
                  <c:v>41687</c:v>
                </c:pt>
                <c:pt idx="2605">
                  <c:v>41688</c:v>
                </c:pt>
                <c:pt idx="2606">
                  <c:v>41689</c:v>
                </c:pt>
                <c:pt idx="2607">
                  <c:v>41690</c:v>
                </c:pt>
                <c:pt idx="2608">
                  <c:v>41691</c:v>
                </c:pt>
                <c:pt idx="2609">
                  <c:v>41692</c:v>
                </c:pt>
                <c:pt idx="2610">
                  <c:v>41693</c:v>
                </c:pt>
                <c:pt idx="2611">
                  <c:v>41694</c:v>
                </c:pt>
                <c:pt idx="2612">
                  <c:v>41695</c:v>
                </c:pt>
                <c:pt idx="2613">
                  <c:v>41696</c:v>
                </c:pt>
                <c:pt idx="2614">
                  <c:v>41697</c:v>
                </c:pt>
                <c:pt idx="2615">
                  <c:v>41698</c:v>
                </c:pt>
                <c:pt idx="2616">
                  <c:v>41699</c:v>
                </c:pt>
                <c:pt idx="2617">
                  <c:v>41700</c:v>
                </c:pt>
                <c:pt idx="2618">
                  <c:v>41701</c:v>
                </c:pt>
                <c:pt idx="2619">
                  <c:v>41702</c:v>
                </c:pt>
                <c:pt idx="2620">
                  <c:v>41703</c:v>
                </c:pt>
                <c:pt idx="2621">
                  <c:v>41704</c:v>
                </c:pt>
                <c:pt idx="2622">
                  <c:v>41705</c:v>
                </c:pt>
                <c:pt idx="2623">
                  <c:v>41706</c:v>
                </c:pt>
                <c:pt idx="2624">
                  <c:v>41707</c:v>
                </c:pt>
                <c:pt idx="2625">
                  <c:v>41708</c:v>
                </c:pt>
                <c:pt idx="2626">
                  <c:v>41709</c:v>
                </c:pt>
                <c:pt idx="2627">
                  <c:v>41710</c:v>
                </c:pt>
                <c:pt idx="2628">
                  <c:v>41711</c:v>
                </c:pt>
                <c:pt idx="2629">
                  <c:v>41712</c:v>
                </c:pt>
                <c:pt idx="2630">
                  <c:v>41713</c:v>
                </c:pt>
                <c:pt idx="2631">
                  <c:v>41714</c:v>
                </c:pt>
                <c:pt idx="2632">
                  <c:v>41715</c:v>
                </c:pt>
                <c:pt idx="2633">
                  <c:v>41716</c:v>
                </c:pt>
                <c:pt idx="2634">
                  <c:v>41717</c:v>
                </c:pt>
                <c:pt idx="2635">
                  <c:v>41718</c:v>
                </c:pt>
                <c:pt idx="2636">
                  <c:v>41719</c:v>
                </c:pt>
                <c:pt idx="2637">
                  <c:v>41720</c:v>
                </c:pt>
                <c:pt idx="2638">
                  <c:v>41721</c:v>
                </c:pt>
                <c:pt idx="2639">
                  <c:v>41722</c:v>
                </c:pt>
                <c:pt idx="2640">
                  <c:v>41723</c:v>
                </c:pt>
                <c:pt idx="2641">
                  <c:v>41724</c:v>
                </c:pt>
                <c:pt idx="2642">
                  <c:v>41725</c:v>
                </c:pt>
                <c:pt idx="2643">
                  <c:v>41726</c:v>
                </c:pt>
                <c:pt idx="2644">
                  <c:v>41727</c:v>
                </c:pt>
                <c:pt idx="2645">
                  <c:v>41728</c:v>
                </c:pt>
                <c:pt idx="2646">
                  <c:v>41729</c:v>
                </c:pt>
                <c:pt idx="2647">
                  <c:v>41730</c:v>
                </c:pt>
                <c:pt idx="2648">
                  <c:v>41731</c:v>
                </c:pt>
                <c:pt idx="2649">
                  <c:v>41732</c:v>
                </c:pt>
                <c:pt idx="2650">
                  <c:v>41733</c:v>
                </c:pt>
                <c:pt idx="2651">
                  <c:v>41734</c:v>
                </c:pt>
                <c:pt idx="2652">
                  <c:v>41735</c:v>
                </c:pt>
                <c:pt idx="2653">
                  <c:v>41736</c:v>
                </c:pt>
                <c:pt idx="2654">
                  <c:v>41737</c:v>
                </c:pt>
                <c:pt idx="2655">
                  <c:v>41738</c:v>
                </c:pt>
                <c:pt idx="2656">
                  <c:v>41739</c:v>
                </c:pt>
                <c:pt idx="2657">
                  <c:v>41740</c:v>
                </c:pt>
                <c:pt idx="2658">
                  <c:v>41741</c:v>
                </c:pt>
                <c:pt idx="2659">
                  <c:v>41742</c:v>
                </c:pt>
                <c:pt idx="2660">
                  <c:v>41743</c:v>
                </c:pt>
                <c:pt idx="2661">
                  <c:v>41744</c:v>
                </c:pt>
                <c:pt idx="2662">
                  <c:v>41745</c:v>
                </c:pt>
                <c:pt idx="2663">
                  <c:v>41746</c:v>
                </c:pt>
                <c:pt idx="2664">
                  <c:v>41747</c:v>
                </c:pt>
                <c:pt idx="2665">
                  <c:v>41748</c:v>
                </c:pt>
                <c:pt idx="2666">
                  <c:v>41749</c:v>
                </c:pt>
                <c:pt idx="2667">
                  <c:v>41750</c:v>
                </c:pt>
                <c:pt idx="2668">
                  <c:v>41751</c:v>
                </c:pt>
                <c:pt idx="2669">
                  <c:v>41752</c:v>
                </c:pt>
                <c:pt idx="2670">
                  <c:v>41753</c:v>
                </c:pt>
                <c:pt idx="2671">
                  <c:v>41754</c:v>
                </c:pt>
                <c:pt idx="2672">
                  <c:v>41755</c:v>
                </c:pt>
                <c:pt idx="2673">
                  <c:v>41756</c:v>
                </c:pt>
                <c:pt idx="2674">
                  <c:v>41757</c:v>
                </c:pt>
                <c:pt idx="2675">
                  <c:v>41758</c:v>
                </c:pt>
                <c:pt idx="2676">
                  <c:v>41759</c:v>
                </c:pt>
                <c:pt idx="2677">
                  <c:v>41760</c:v>
                </c:pt>
                <c:pt idx="2678">
                  <c:v>41761</c:v>
                </c:pt>
                <c:pt idx="2679">
                  <c:v>41762</c:v>
                </c:pt>
                <c:pt idx="2680">
                  <c:v>41763</c:v>
                </c:pt>
                <c:pt idx="2681">
                  <c:v>41764</c:v>
                </c:pt>
                <c:pt idx="2682">
                  <c:v>41765</c:v>
                </c:pt>
                <c:pt idx="2683">
                  <c:v>41766</c:v>
                </c:pt>
                <c:pt idx="2684">
                  <c:v>41767</c:v>
                </c:pt>
                <c:pt idx="2685">
                  <c:v>41768</c:v>
                </c:pt>
                <c:pt idx="2686">
                  <c:v>41769</c:v>
                </c:pt>
                <c:pt idx="2687">
                  <c:v>41770</c:v>
                </c:pt>
                <c:pt idx="2688">
                  <c:v>41771</c:v>
                </c:pt>
                <c:pt idx="2689">
                  <c:v>41772</c:v>
                </c:pt>
                <c:pt idx="2690">
                  <c:v>41773</c:v>
                </c:pt>
                <c:pt idx="2691">
                  <c:v>41774</c:v>
                </c:pt>
                <c:pt idx="2692">
                  <c:v>41775</c:v>
                </c:pt>
                <c:pt idx="2693">
                  <c:v>41776</c:v>
                </c:pt>
                <c:pt idx="2694">
                  <c:v>41777</c:v>
                </c:pt>
                <c:pt idx="2695">
                  <c:v>41778</c:v>
                </c:pt>
                <c:pt idx="2696">
                  <c:v>41779</c:v>
                </c:pt>
                <c:pt idx="2697">
                  <c:v>41780</c:v>
                </c:pt>
                <c:pt idx="2698">
                  <c:v>41781</c:v>
                </c:pt>
                <c:pt idx="2699">
                  <c:v>41782</c:v>
                </c:pt>
                <c:pt idx="2700">
                  <c:v>41783</c:v>
                </c:pt>
                <c:pt idx="2701">
                  <c:v>41784</c:v>
                </c:pt>
                <c:pt idx="2702">
                  <c:v>41785</c:v>
                </c:pt>
                <c:pt idx="2703">
                  <c:v>41786</c:v>
                </c:pt>
                <c:pt idx="2704">
                  <c:v>41787</c:v>
                </c:pt>
                <c:pt idx="2705">
                  <c:v>41788</c:v>
                </c:pt>
                <c:pt idx="2706">
                  <c:v>41789</c:v>
                </c:pt>
                <c:pt idx="2707">
                  <c:v>41790</c:v>
                </c:pt>
                <c:pt idx="2708">
                  <c:v>41791</c:v>
                </c:pt>
                <c:pt idx="2709">
                  <c:v>41792</c:v>
                </c:pt>
                <c:pt idx="2710">
                  <c:v>41793</c:v>
                </c:pt>
                <c:pt idx="2711">
                  <c:v>41794</c:v>
                </c:pt>
                <c:pt idx="2712">
                  <c:v>41795</c:v>
                </c:pt>
                <c:pt idx="2713">
                  <c:v>41796</c:v>
                </c:pt>
                <c:pt idx="2714">
                  <c:v>41797</c:v>
                </c:pt>
                <c:pt idx="2715">
                  <c:v>41798</c:v>
                </c:pt>
                <c:pt idx="2716">
                  <c:v>41799</c:v>
                </c:pt>
                <c:pt idx="2717">
                  <c:v>41800</c:v>
                </c:pt>
                <c:pt idx="2718">
                  <c:v>41801</c:v>
                </c:pt>
                <c:pt idx="2719">
                  <c:v>41802</c:v>
                </c:pt>
                <c:pt idx="2720">
                  <c:v>41803</c:v>
                </c:pt>
                <c:pt idx="2721">
                  <c:v>41804</c:v>
                </c:pt>
                <c:pt idx="2722">
                  <c:v>41805</c:v>
                </c:pt>
                <c:pt idx="2723">
                  <c:v>41806</c:v>
                </c:pt>
                <c:pt idx="2724">
                  <c:v>41807</c:v>
                </c:pt>
                <c:pt idx="2725">
                  <c:v>41808</c:v>
                </c:pt>
                <c:pt idx="2726">
                  <c:v>41809</c:v>
                </c:pt>
                <c:pt idx="2727">
                  <c:v>41810</c:v>
                </c:pt>
                <c:pt idx="2728">
                  <c:v>41811</c:v>
                </c:pt>
                <c:pt idx="2729">
                  <c:v>41812</c:v>
                </c:pt>
                <c:pt idx="2730">
                  <c:v>41813</c:v>
                </c:pt>
                <c:pt idx="2731">
                  <c:v>41814</c:v>
                </c:pt>
                <c:pt idx="2732">
                  <c:v>41815</c:v>
                </c:pt>
                <c:pt idx="2733">
                  <c:v>41816</c:v>
                </c:pt>
                <c:pt idx="2734">
                  <c:v>41817</c:v>
                </c:pt>
                <c:pt idx="2735">
                  <c:v>41818</c:v>
                </c:pt>
                <c:pt idx="2736">
                  <c:v>41819</c:v>
                </c:pt>
                <c:pt idx="2737">
                  <c:v>41820</c:v>
                </c:pt>
                <c:pt idx="2738">
                  <c:v>41821</c:v>
                </c:pt>
                <c:pt idx="2739">
                  <c:v>41822</c:v>
                </c:pt>
                <c:pt idx="2740">
                  <c:v>41823</c:v>
                </c:pt>
                <c:pt idx="2741">
                  <c:v>41824</c:v>
                </c:pt>
                <c:pt idx="2742">
                  <c:v>41825</c:v>
                </c:pt>
                <c:pt idx="2743">
                  <c:v>41826</c:v>
                </c:pt>
                <c:pt idx="2744">
                  <c:v>41827</c:v>
                </c:pt>
                <c:pt idx="2745">
                  <c:v>41828</c:v>
                </c:pt>
                <c:pt idx="2746">
                  <c:v>41829</c:v>
                </c:pt>
                <c:pt idx="2747">
                  <c:v>41830</c:v>
                </c:pt>
                <c:pt idx="2748">
                  <c:v>41831</c:v>
                </c:pt>
                <c:pt idx="2749">
                  <c:v>41832</c:v>
                </c:pt>
                <c:pt idx="2750">
                  <c:v>41833</c:v>
                </c:pt>
                <c:pt idx="2751">
                  <c:v>41834</c:v>
                </c:pt>
                <c:pt idx="2752">
                  <c:v>41835</c:v>
                </c:pt>
                <c:pt idx="2753">
                  <c:v>41836</c:v>
                </c:pt>
                <c:pt idx="2754">
                  <c:v>41837</c:v>
                </c:pt>
                <c:pt idx="2755">
                  <c:v>41838</c:v>
                </c:pt>
                <c:pt idx="2756">
                  <c:v>41839</c:v>
                </c:pt>
                <c:pt idx="2757">
                  <c:v>41840</c:v>
                </c:pt>
                <c:pt idx="2758">
                  <c:v>41841</c:v>
                </c:pt>
                <c:pt idx="2759">
                  <c:v>41842</c:v>
                </c:pt>
                <c:pt idx="2760">
                  <c:v>41843</c:v>
                </c:pt>
                <c:pt idx="2761">
                  <c:v>41844</c:v>
                </c:pt>
                <c:pt idx="2762">
                  <c:v>41845</c:v>
                </c:pt>
                <c:pt idx="2763">
                  <c:v>41846</c:v>
                </c:pt>
                <c:pt idx="2764">
                  <c:v>41847</c:v>
                </c:pt>
                <c:pt idx="2765">
                  <c:v>41848</c:v>
                </c:pt>
                <c:pt idx="2766">
                  <c:v>41849</c:v>
                </c:pt>
                <c:pt idx="2767">
                  <c:v>41850</c:v>
                </c:pt>
                <c:pt idx="2768">
                  <c:v>41851</c:v>
                </c:pt>
                <c:pt idx="2769">
                  <c:v>41852</c:v>
                </c:pt>
                <c:pt idx="2770">
                  <c:v>41853</c:v>
                </c:pt>
                <c:pt idx="2771">
                  <c:v>41854</c:v>
                </c:pt>
                <c:pt idx="2772">
                  <c:v>41855</c:v>
                </c:pt>
                <c:pt idx="2773">
                  <c:v>41856</c:v>
                </c:pt>
                <c:pt idx="2774">
                  <c:v>41857</c:v>
                </c:pt>
                <c:pt idx="2775">
                  <c:v>41858</c:v>
                </c:pt>
                <c:pt idx="2776">
                  <c:v>41859</c:v>
                </c:pt>
                <c:pt idx="2777">
                  <c:v>41860</c:v>
                </c:pt>
                <c:pt idx="2778">
                  <c:v>41861</c:v>
                </c:pt>
                <c:pt idx="2779">
                  <c:v>41862</c:v>
                </c:pt>
                <c:pt idx="2780">
                  <c:v>41863</c:v>
                </c:pt>
                <c:pt idx="2781">
                  <c:v>41864</c:v>
                </c:pt>
                <c:pt idx="2782">
                  <c:v>41865</c:v>
                </c:pt>
                <c:pt idx="2783">
                  <c:v>41866</c:v>
                </c:pt>
                <c:pt idx="2784">
                  <c:v>41867</c:v>
                </c:pt>
                <c:pt idx="2785">
                  <c:v>41868</c:v>
                </c:pt>
                <c:pt idx="2786">
                  <c:v>41869</c:v>
                </c:pt>
                <c:pt idx="2787">
                  <c:v>41870</c:v>
                </c:pt>
                <c:pt idx="2788">
                  <c:v>41871</c:v>
                </c:pt>
                <c:pt idx="2789">
                  <c:v>41872</c:v>
                </c:pt>
                <c:pt idx="2790">
                  <c:v>41873</c:v>
                </c:pt>
                <c:pt idx="2791">
                  <c:v>41874</c:v>
                </c:pt>
                <c:pt idx="2792">
                  <c:v>41875</c:v>
                </c:pt>
                <c:pt idx="2793">
                  <c:v>41876</c:v>
                </c:pt>
                <c:pt idx="2794">
                  <c:v>41877</c:v>
                </c:pt>
                <c:pt idx="2795">
                  <c:v>41878</c:v>
                </c:pt>
                <c:pt idx="2796">
                  <c:v>41879</c:v>
                </c:pt>
                <c:pt idx="2797">
                  <c:v>41880</c:v>
                </c:pt>
                <c:pt idx="2798">
                  <c:v>41881</c:v>
                </c:pt>
                <c:pt idx="2799">
                  <c:v>41882</c:v>
                </c:pt>
                <c:pt idx="2800">
                  <c:v>41883</c:v>
                </c:pt>
                <c:pt idx="2801">
                  <c:v>41884</c:v>
                </c:pt>
                <c:pt idx="2802">
                  <c:v>41885</c:v>
                </c:pt>
                <c:pt idx="2803">
                  <c:v>41886</c:v>
                </c:pt>
                <c:pt idx="2804">
                  <c:v>41887</c:v>
                </c:pt>
                <c:pt idx="2805">
                  <c:v>41888</c:v>
                </c:pt>
                <c:pt idx="2806">
                  <c:v>41889</c:v>
                </c:pt>
                <c:pt idx="2807">
                  <c:v>41890</c:v>
                </c:pt>
                <c:pt idx="2808">
                  <c:v>41891</c:v>
                </c:pt>
                <c:pt idx="2809">
                  <c:v>41892</c:v>
                </c:pt>
                <c:pt idx="2810">
                  <c:v>41893</c:v>
                </c:pt>
                <c:pt idx="2811">
                  <c:v>41894</c:v>
                </c:pt>
                <c:pt idx="2812">
                  <c:v>41895</c:v>
                </c:pt>
                <c:pt idx="2813">
                  <c:v>41896</c:v>
                </c:pt>
                <c:pt idx="2814">
                  <c:v>41897</c:v>
                </c:pt>
                <c:pt idx="2815">
                  <c:v>41898</c:v>
                </c:pt>
                <c:pt idx="2816">
                  <c:v>41899</c:v>
                </c:pt>
                <c:pt idx="2817">
                  <c:v>41900</c:v>
                </c:pt>
                <c:pt idx="2818">
                  <c:v>41901</c:v>
                </c:pt>
                <c:pt idx="2819">
                  <c:v>41902</c:v>
                </c:pt>
                <c:pt idx="2820">
                  <c:v>41903</c:v>
                </c:pt>
                <c:pt idx="2821">
                  <c:v>41904</c:v>
                </c:pt>
                <c:pt idx="2822">
                  <c:v>41905</c:v>
                </c:pt>
                <c:pt idx="2823">
                  <c:v>41906</c:v>
                </c:pt>
                <c:pt idx="2824">
                  <c:v>41907</c:v>
                </c:pt>
                <c:pt idx="2825">
                  <c:v>41908</c:v>
                </c:pt>
                <c:pt idx="2826">
                  <c:v>41909</c:v>
                </c:pt>
                <c:pt idx="2827">
                  <c:v>41910</c:v>
                </c:pt>
                <c:pt idx="2828">
                  <c:v>41911</c:v>
                </c:pt>
                <c:pt idx="2829">
                  <c:v>41912</c:v>
                </c:pt>
                <c:pt idx="2830">
                  <c:v>41913</c:v>
                </c:pt>
                <c:pt idx="2831">
                  <c:v>41914</c:v>
                </c:pt>
                <c:pt idx="2832">
                  <c:v>41915</c:v>
                </c:pt>
                <c:pt idx="2833">
                  <c:v>41916</c:v>
                </c:pt>
                <c:pt idx="2834">
                  <c:v>41917</c:v>
                </c:pt>
                <c:pt idx="2835">
                  <c:v>41918</c:v>
                </c:pt>
                <c:pt idx="2836">
                  <c:v>41919</c:v>
                </c:pt>
                <c:pt idx="2837">
                  <c:v>41920</c:v>
                </c:pt>
                <c:pt idx="2838">
                  <c:v>41921</c:v>
                </c:pt>
                <c:pt idx="2839">
                  <c:v>41922</c:v>
                </c:pt>
                <c:pt idx="2840">
                  <c:v>41923</c:v>
                </c:pt>
                <c:pt idx="2841">
                  <c:v>41924</c:v>
                </c:pt>
                <c:pt idx="2842">
                  <c:v>41925</c:v>
                </c:pt>
                <c:pt idx="2843">
                  <c:v>41926</c:v>
                </c:pt>
                <c:pt idx="2844">
                  <c:v>41927</c:v>
                </c:pt>
                <c:pt idx="2845">
                  <c:v>41928</c:v>
                </c:pt>
                <c:pt idx="2846">
                  <c:v>41929</c:v>
                </c:pt>
                <c:pt idx="2847">
                  <c:v>41930</c:v>
                </c:pt>
                <c:pt idx="2848">
                  <c:v>41931</c:v>
                </c:pt>
                <c:pt idx="2849">
                  <c:v>41932</c:v>
                </c:pt>
                <c:pt idx="2850">
                  <c:v>41933</c:v>
                </c:pt>
                <c:pt idx="2851">
                  <c:v>41934</c:v>
                </c:pt>
                <c:pt idx="2852">
                  <c:v>41935</c:v>
                </c:pt>
                <c:pt idx="2853">
                  <c:v>41936</c:v>
                </c:pt>
                <c:pt idx="2854">
                  <c:v>41937</c:v>
                </c:pt>
                <c:pt idx="2855">
                  <c:v>41938</c:v>
                </c:pt>
                <c:pt idx="2856">
                  <c:v>41939</c:v>
                </c:pt>
                <c:pt idx="2857">
                  <c:v>41940</c:v>
                </c:pt>
                <c:pt idx="2858">
                  <c:v>41941</c:v>
                </c:pt>
                <c:pt idx="2859">
                  <c:v>41942</c:v>
                </c:pt>
                <c:pt idx="2860">
                  <c:v>41943</c:v>
                </c:pt>
                <c:pt idx="2861">
                  <c:v>41944</c:v>
                </c:pt>
                <c:pt idx="2862">
                  <c:v>41945</c:v>
                </c:pt>
                <c:pt idx="2863">
                  <c:v>41946</c:v>
                </c:pt>
                <c:pt idx="2864">
                  <c:v>41947</c:v>
                </c:pt>
                <c:pt idx="2865">
                  <c:v>41948</c:v>
                </c:pt>
                <c:pt idx="2866">
                  <c:v>41949</c:v>
                </c:pt>
                <c:pt idx="2867">
                  <c:v>41950</c:v>
                </c:pt>
                <c:pt idx="2868">
                  <c:v>41951</c:v>
                </c:pt>
                <c:pt idx="2869">
                  <c:v>41952</c:v>
                </c:pt>
                <c:pt idx="2870">
                  <c:v>41953</c:v>
                </c:pt>
                <c:pt idx="2871">
                  <c:v>41954</c:v>
                </c:pt>
                <c:pt idx="2872">
                  <c:v>41955</c:v>
                </c:pt>
                <c:pt idx="2873">
                  <c:v>41956</c:v>
                </c:pt>
                <c:pt idx="2874">
                  <c:v>41957</c:v>
                </c:pt>
                <c:pt idx="2875">
                  <c:v>41958</c:v>
                </c:pt>
                <c:pt idx="2876">
                  <c:v>41959</c:v>
                </c:pt>
                <c:pt idx="2877">
                  <c:v>41960</c:v>
                </c:pt>
                <c:pt idx="2878">
                  <c:v>41961</c:v>
                </c:pt>
                <c:pt idx="2879">
                  <c:v>41962</c:v>
                </c:pt>
                <c:pt idx="2880">
                  <c:v>41963</c:v>
                </c:pt>
                <c:pt idx="2881">
                  <c:v>41964</c:v>
                </c:pt>
                <c:pt idx="2882">
                  <c:v>41965</c:v>
                </c:pt>
                <c:pt idx="2883">
                  <c:v>41966</c:v>
                </c:pt>
                <c:pt idx="2884">
                  <c:v>41967</c:v>
                </c:pt>
                <c:pt idx="2885">
                  <c:v>41968</c:v>
                </c:pt>
                <c:pt idx="2886">
                  <c:v>41969</c:v>
                </c:pt>
                <c:pt idx="2887">
                  <c:v>41970</c:v>
                </c:pt>
                <c:pt idx="2888">
                  <c:v>41971</c:v>
                </c:pt>
                <c:pt idx="2889">
                  <c:v>41972</c:v>
                </c:pt>
                <c:pt idx="2890">
                  <c:v>41973</c:v>
                </c:pt>
                <c:pt idx="2891">
                  <c:v>41974</c:v>
                </c:pt>
                <c:pt idx="2892">
                  <c:v>41975</c:v>
                </c:pt>
                <c:pt idx="2893">
                  <c:v>41976</c:v>
                </c:pt>
                <c:pt idx="2894">
                  <c:v>41977</c:v>
                </c:pt>
                <c:pt idx="2895">
                  <c:v>41978</c:v>
                </c:pt>
                <c:pt idx="2896">
                  <c:v>41979</c:v>
                </c:pt>
                <c:pt idx="2897">
                  <c:v>41980</c:v>
                </c:pt>
                <c:pt idx="2898">
                  <c:v>41981</c:v>
                </c:pt>
                <c:pt idx="2899">
                  <c:v>41982</c:v>
                </c:pt>
                <c:pt idx="2900">
                  <c:v>41983</c:v>
                </c:pt>
                <c:pt idx="2901">
                  <c:v>41984</c:v>
                </c:pt>
                <c:pt idx="2902">
                  <c:v>41985</c:v>
                </c:pt>
                <c:pt idx="2903">
                  <c:v>41986</c:v>
                </c:pt>
                <c:pt idx="2904">
                  <c:v>41987</c:v>
                </c:pt>
                <c:pt idx="2905">
                  <c:v>41988</c:v>
                </c:pt>
                <c:pt idx="2906">
                  <c:v>41989</c:v>
                </c:pt>
                <c:pt idx="2907">
                  <c:v>41990</c:v>
                </c:pt>
                <c:pt idx="2908">
                  <c:v>41991</c:v>
                </c:pt>
                <c:pt idx="2909">
                  <c:v>41992</c:v>
                </c:pt>
                <c:pt idx="2910">
                  <c:v>41993</c:v>
                </c:pt>
                <c:pt idx="2911">
                  <c:v>41994</c:v>
                </c:pt>
                <c:pt idx="2912">
                  <c:v>41995</c:v>
                </c:pt>
                <c:pt idx="2913">
                  <c:v>41996</c:v>
                </c:pt>
                <c:pt idx="2914">
                  <c:v>41997</c:v>
                </c:pt>
                <c:pt idx="2915">
                  <c:v>41998</c:v>
                </c:pt>
                <c:pt idx="2916">
                  <c:v>41999</c:v>
                </c:pt>
                <c:pt idx="2917">
                  <c:v>42000</c:v>
                </c:pt>
                <c:pt idx="2918">
                  <c:v>42001</c:v>
                </c:pt>
                <c:pt idx="2919">
                  <c:v>42002</c:v>
                </c:pt>
                <c:pt idx="2920">
                  <c:v>42003</c:v>
                </c:pt>
                <c:pt idx="2921">
                  <c:v>42004</c:v>
                </c:pt>
              </c:numCache>
            </c:numRef>
          </c:xVal>
          <c:yVal>
            <c:numRef>
              <c:f>smsim210526!$X$1:$X$2923</c:f>
              <c:numCache>
                <c:formatCode>General</c:formatCode>
                <c:ptCount val="2923"/>
                <c:pt idx="0">
                  <c:v>0</c:v>
                </c:pt>
                <c:pt idx="1">
                  <c:v>43.794981505543412</c:v>
                </c:pt>
                <c:pt idx="2">
                  <c:v>43.794981505543412</c:v>
                </c:pt>
                <c:pt idx="3">
                  <c:v>43.794981505543412</c:v>
                </c:pt>
                <c:pt idx="4">
                  <c:v>43.794981505543412</c:v>
                </c:pt>
                <c:pt idx="5">
                  <c:v>43.794981505543412</c:v>
                </c:pt>
                <c:pt idx="6">
                  <c:v>43.876086228084169</c:v>
                </c:pt>
                <c:pt idx="7">
                  <c:v>43.995856018825826</c:v>
                </c:pt>
                <c:pt idx="8">
                  <c:v>44.038157644153699</c:v>
                </c:pt>
                <c:pt idx="9">
                  <c:v>44.520511485541419</c:v>
                </c:pt>
                <c:pt idx="10">
                  <c:v>45.25909174888114</c:v>
                </c:pt>
                <c:pt idx="11">
                  <c:v>45.554790333363115</c:v>
                </c:pt>
                <c:pt idx="12">
                  <c:v>45.554790333363115</c:v>
                </c:pt>
                <c:pt idx="13">
                  <c:v>45.692607427273643</c:v>
                </c:pt>
                <c:pt idx="14">
                  <c:v>45.894950362237338</c:v>
                </c:pt>
                <c:pt idx="15">
                  <c:v>46.026817240974673</c:v>
                </c:pt>
                <c:pt idx="16">
                  <c:v>46.25069232566274</c:v>
                </c:pt>
                <c:pt idx="17">
                  <c:v>46.336124972982056</c:v>
                </c:pt>
                <c:pt idx="18">
                  <c:v>46.717444346253892</c:v>
                </c:pt>
                <c:pt idx="19">
                  <c:v>49.064119353289456</c:v>
                </c:pt>
                <c:pt idx="20">
                  <c:v>49.494358842151847</c:v>
                </c:pt>
                <c:pt idx="21">
                  <c:v>49.504065101341588</c:v>
                </c:pt>
                <c:pt idx="22">
                  <c:v>49.504065101341588</c:v>
                </c:pt>
                <c:pt idx="23">
                  <c:v>49.504065101341588</c:v>
                </c:pt>
                <c:pt idx="24">
                  <c:v>49.504065101341588</c:v>
                </c:pt>
                <c:pt idx="25">
                  <c:v>49.504065101341588</c:v>
                </c:pt>
                <c:pt idx="26">
                  <c:v>49.504065101341588</c:v>
                </c:pt>
                <c:pt idx="27">
                  <c:v>49.504065101341588</c:v>
                </c:pt>
                <c:pt idx="28">
                  <c:v>49.504065101341588</c:v>
                </c:pt>
                <c:pt idx="29">
                  <c:v>49.504065101341588</c:v>
                </c:pt>
                <c:pt idx="30">
                  <c:v>49.504065101341588</c:v>
                </c:pt>
                <c:pt idx="31">
                  <c:v>49.538361107914781</c:v>
                </c:pt>
                <c:pt idx="32">
                  <c:v>49.538361107914781</c:v>
                </c:pt>
                <c:pt idx="33">
                  <c:v>49.538361107914781</c:v>
                </c:pt>
                <c:pt idx="34">
                  <c:v>49.538361107914781</c:v>
                </c:pt>
                <c:pt idx="35">
                  <c:v>49.538361107914781</c:v>
                </c:pt>
                <c:pt idx="36">
                  <c:v>49.561609463372093</c:v>
                </c:pt>
                <c:pt idx="37">
                  <c:v>49.561609463372093</c:v>
                </c:pt>
                <c:pt idx="38">
                  <c:v>49.561609463372093</c:v>
                </c:pt>
                <c:pt idx="39">
                  <c:v>49.561609463372093</c:v>
                </c:pt>
                <c:pt idx="40">
                  <c:v>49.561609463372093</c:v>
                </c:pt>
                <c:pt idx="41">
                  <c:v>49.573465537159819</c:v>
                </c:pt>
                <c:pt idx="42">
                  <c:v>49.573465537159819</c:v>
                </c:pt>
                <c:pt idx="43">
                  <c:v>49.573465537159819</c:v>
                </c:pt>
                <c:pt idx="44">
                  <c:v>49.573465537159819</c:v>
                </c:pt>
                <c:pt idx="45">
                  <c:v>49.646907675329153</c:v>
                </c:pt>
                <c:pt idx="46">
                  <c:v>49.646907675329153</c:v>
                </c:pt>
                <c:pt idx="47">
                  <c:v>49.646907675329153</c:v>
                </c:pt>
                <c:pt idx="48">
                  <c:v>49.672852587953273</c:v>
                </c:pt>
                <c:pt idx="49">
                  <c:v>49.702428822426945</c:v>
                </c:pt>
                <c:pt idx="50">
                  <c:v>49.705313520767923</c:v>
                </c:pt>
                <c:pt idx="51">
                  <c:v>49.642324637384462</c:v>
                </c:pt>
                <c:pt idx="52">
                  <c:v>49.478118711801827</c:v>
                </c:pt>
                <c:pt idx="53">
                  <c:v>49.543660842072008</c:v>
                </c:pt>
                <c:pt idx="54">
                  <c:v>49.653842457763666</c:v>
                </c:pt>
                <c:pt idx="55">
                  <c:v>49.874489511189999</c:v>
                </c:pt>
                <c:pt idx="56">
                  <c:v>49.944066611347566</c:v>
                </c:pt>
                <c:pt idx="57">
                  <c:v>49.944066611347566</c:v>
                </c:pt>
                <c:pt idx="58">
                  <c:v>49.944066611347566</c:v>
                </c:pt>
                <c:pt idx="59">
                  <c:v>50.046840603568413</c:v>
                </c:pt>
                <c:pt idx="60">
                  <c:v>50.166262805070538</c:v>
                </c:pt>
                <c:pt idx="61">
                  <c:v>50.166262805070538</c:v>
                </c:pt>
                <c:pt idx="62">
                  <c:v>50.234714086523802</c:v>
                </c:pt>
                <c:pt idx="63">
                  <c:v>50.234714086523802</c:v>
                </c:pt>
                <c:pt idx="64">
                  <c:v>49.972213215865388</c:v>
                </c:pt>
                <c:pt idx="65">
                  <c:v>49.6176727012285</c:v>
                </c:pt>
                <c:pt idx="66">
                  <c:v>49.141819218638616</c:v>
                </c:pt>
                <c:pt idx="67">
                  <c:v>49.232696552564363</c:v>
                </c:pt>
                <c:pt idx="68">
                  <c:v>49.232696552564363</c:v>
                </c:pt>
                <c:pt idx="69">
                  <c:v>49.232696552564363</c:v>
                </c:pt>
                <c:pt idx="70">
                  <c:v>49.232696552564363</c:v>
                </c:pt>
                <c:pt idx="71">
                  <c:v>49.08608967488798</c:v>
                </c:pt>
                <c:pt idx="72">
                  <c:v>49.176643348675846</c:v>
                </c:pt>
                <c:pt idx="73">
                  <c:v>48.721684078564294</c:v>
                </c:pt>
                <c:pt idx="74">
                  <c:v>48.302740663467226</c:v>
                </c:pt>
                <c:pt idx="75">
                  <c:v>47.874395092283351</c:v>
                </c:pt>
                <c:pt idx="76">
                  <c:v>47.919707422357931</c:v>
                </c:pt>
                <c:pt idx="77">
                  <c:v>47.890651297381332</c:v>
                </c:pt>
                <c:pt idx="78">
                  <c:v>47.890651297381332</c:v>
                </c:pt>
                <c:pt idx="79">
                  <c:v>47.890651297381332</c:v>
                </c:pt>
                <c:pt idx="80">
                  <c:v>47.890651297381332</c:v>
                </c:pt>
                <c:pt idx="81">
                  <c:v>47.890651297381332</c:v>
                </c:pt>
                <c:pt idx="82">
                  <c:v>47.890651297381332</c:v>
                </c:pt>
                <c:pt idx="83">
                  <c:v>47.890651297381332</c:v>
                </c:pt>
                <c:pt idx="84">
                  <c:v>47.890651297381332</c:v>
                </c:pt>
                <c:pt idx="85">
                  <c:v>47.894320356789862</c:v>
                </c:pt>
                <c:pt idx="86">
                  <c:v>47.894328226019148</c:v>
                </c:pt>
                <c:pt idx="87">
                  <c:v>47.894328226019148</c:v>
                </c:pt>
                <c:pt idx="88">
                  <c:v>47.89568979925609</c:v>
                </c:pt>
                <c:pt idx="89">
                  <c:v>47.903413359986509</c:v>
                </c:pt>
                <c:pt idx="90">
                  <c:v>47.996600482048471</c:v>
                </c:pt>
                <c:pt idx="91">
                  <c:v>48.001377805713467</c:v>
                </c:pt>
                <c:pt idx="92">
                  <c:v>47.417697474880406</c:v>
                </c:pt>
                <c:pt idx="93">
                  <c:v>47.627370749006914</c:v>
                </c:pt>
                <c:pt idx="94">
                  <c:v>47.627370749006914</c:v>
                </c:pt>
                <c:pt idx="95">
                  <c:v>47.627649810519486</c:v>
                </c:pt>
                <c:pt idx="96">
                  <c:v>46.991836176198383</c:v>
                </c:pt>
                <c:pt idx="97">
                  <c:v>46.322402835892035</c:v>
                </c:pt>
                <c:pt idx="98">
                  <c:v>46.414316571525603</c:v>
                </c:pt>
                <c:pt idx="99">
                  <c:v>45.814660674513568</c:v>
                </c:pt>
                <c:pt idx="100">
                  <c:v>45.403425309151515</c:v>
                </c:pt>
                <c:pt idx="101">
                  <c:v>45.439602184446159</c:v>
                </c:pt>
                <c:pt idx="102">
                  <c:v>46.449923778534107</c:v>
                </c:pt>
                <c:pt idx="103">
                  <c:v>47.629327003041155</c:v>
                </c:pt>
                <c:pt idx="104">
                  <c:v>48.701921268532317</c:v>
                </c:pt>
                <c:pt idx="105">
                  <c:v>49.538682402300502</c:v>
                </c:pt>
                <c:pt idx="106">
                  <c:v>49.912247805173983</c:v>
                </c:pt>
                <c:pt idx="107">
                  <c:v>50.429638672815052</c:v>
                </c:pt>
                <c:pt idx="108">
                  <c:v>49.940133336913114</c:v>
                </c:pt>
                <c:pt idx="109">
                  <c:v>49.271514510878276</c:v>
                </c:pt>
                <c:pt idx="110">
                  <c:v>49.089381164331279</c:v>
                </c:pt>
                <c:pt idx="111">
                  <c:v>48.956360933582303</c:v>
                </c:pt>
                <c:pt idx="112">
                  <c:v>49.287751953303548</c:v>
                </c:pt>
                <c:pt idx="113">
                  <c:v>50.016878302020743</c:v>
                </c:pt>
                <c:pt idx="114">
                  <c:v>50.154629400593208</c:v>
                </c:pt>
                <c:pt idx="115">
                  <c:v>50.281157731180166</c:v>
                </c:pt>
                <c:pt idx="116">
                  <c:v>50.595683831390048</c:v>
                </c:pt>
                <c:pt idx="117">
                  <c:v>51.139522000994617</c:v>
                </c:pt>
                <c:pt idx="118">
                  <c:v>51.893283013380874</c:v>
                </c:pt>
                <c:pt idx="119">
                  <c:v>52.248567304465496</c:v>
                </c:pt>
                <c:pt idx="120">
                  <c:v>51.972924607394894</c:v>
                </c:pt>
                <c:pt idx="121">
                  <c:v>51.189133293082705</c:v>
                </c:pt>
                <c:pt idx="122">
                  <c:v>50.826068790339647</c:v>
                </c:pt>
                <c:pt idx="123">
                  <c:v>50.933202639811796</c:v>
                </c:pt>
                <c:pt idx="124">
                  <c:v>49.814441309685954</c:v>
                </c:pt>
                <c:pt idx="125">
                  <c:v>48.818124096527001</c:v>
                </c:pt>
                <c:pt idx="126">
                  <c:v>48.379080224942761</c:v>
                </c:pt>
                <c:pt idx="127">
                  <c:v>47.26583117682955</c:v>
                </c:pt>
                <c:pt idx="128">
                  <c:v>48.587309297215327</c:v>
                </c:pt>
                <c:pt idx="129">
                  <c:v>51.349228527749176</c:v>
                </c:pt>
                <c:pt idx="130">
                  <c:v>50.245912113954795</c:v>
                </c:pt>
                <c:pt idx="131">
                  <c:v>49.273298910460447</c:v>
                </c:pt>
                <c:pt idx="132">
                  <c:v>48.392253145329619</c:v>
                </c:pt>
                <c:pt idx="133">
                  <c:v>46.650789725397694</c:v>
                </c:pt>
                <c:pt idx="134">
                  <c:v>44.778585276975406</c:v>
                </c:pt>
                <c:pt idx="135">
                  <c:v>45.174850390225366</c:v>
                </c:pt>
                <c:pt idx="136">
                  <c:v>45.195152275225503</c:v>
                </c:pt>
                <c:pt idx="137">
                  <c:v>45.471484152100253</c:v>
                </c:pt>
                <c:pt idx="138">
                  <c:v>44.73313732317478</c:v>
                </c:pt>
                <c:pt idx="139">
                  <c:v>44.064319071149455</c:v>
                </c:pt>
                <c:pt idx="140">
                  <c:v>42.342879031558574</c:v>
                </c:pt>
                <c:pt idx="141">
                  <c:v>40.477334934606041</c:v>
                </c:pt>
                <c:pt idx="142">
                  <c:v>39.056212220395032</c:v>
                </c:pt>
                <c:pt idx="143">
                  <c:v>37.553704931178167</c:v>
                </c:pt>
                <c:pt idx="144">
                  <c:v>35.675384029776694</c:v>
                </c:pt>
                <c:pt idx="145">
                  <c:v>35.100011043219922</c:v>
                </c:pt>
                <c:pt idx="146">
                  <c:v>33.985058816427603</c:v>
                </c:pt>
                <c:pt idx="147">
                  <c:v>32.227316703843641</c:v>
                </c:pt>
                <c:pt idx="148">
                  <c:v>31.02093856091378</c:v>
                </c:pt>
                <c:pt idx="149">
                  <c:v>31.525752482495214</c:v>
                </c:pt>
                <c:pt idx="150">
                  <c:v>31.686605027452867</c:v>
                </c:pt>
                <c:pt idx="151">
                  <c:v>30.860943830486839</c:v>
                </c:pt>
                <c:pt idx="152">
                  <c:v>31.247754282932991</c:v>
                </c:pt>
                <c:pt idx="153">
                  <c:v>30.004850831761274</c:v>
                </c:pt>
                <c:pt idx="154">
                  <c:v>28.383719642070606</c:v>
                </c:pt>
                <c:pt idx="155">
                  <c:v>27.033983542904071</c:v>
                </c:pt>
                <c:pt idx="156">
                  <c:v>25.542585296026662</c:v>
                </c:pt>
                <c:pt idx="157">
                  <c:v>23.700841225016688</c:v>
                </c:pt>
                <c:pt idx="158">
                  <c:v>21.815955277594071</c:v>
                </c:pt>
                <c:pt idx="159">
                  <c:v>19.926987413082703</c:v>
                </c:pt>
                <c:pt idx="160">
                  <c:v>18.346323064653106</c:v>
                </c:pt>
                <c:pt idx="161">
                  <c:v>17.933712329134092</c:v>
                </c:pt>
                <c:pt idx="162">
                  <c:v>17.387898064677305</c:v>
                </c:pt>
                <c:pt idx="163">
                  <c:v>17.220270720054117</c:v>
                </c:pt>
                <c:pt idx="164">
                  <c:v>18.49383789628919</c:v>
                </c:pt>
                <c:pt idx="165">
                  <c:v>17.815896640698977</c:v>
                </c:pt>
                <c:pt idx="166">
                  <c:v>17.230482200130634</c:v>
                </c:pt>
                <c:pt idx="167">
                  <c:v>16.850453129606702</c:v>
                </c:pt>
                <c:pt idx="168">
                  <c:v>15.49088184241843</c:v>
                </c:pt>
                <c:pt idx="169">
                  <c:v>14.397383495745382</c:v>
                </c:pt>
                <c:pt idx="170">
                  <c:v>13.053452720202634</c:v>
                </c:pt>
                <c:pt idx="171">
                  <c:v>17.812028425099456</c:v>
                </c:pt>
                <c:pt idx="172">
                  <c:v>20.552061872356735</c:v>
                </c:pt>
                <c:pt idx="173">
                  <c:v>20.629462407084699</c:v>
                </c:pt>
                <c:pt idx="174">
                  <c:v>19.433779225819176</c:v>
                </c:pt>
                <c:pt idx="175">
                  <c:v>17.850027219828945</c:v>
                </c:pt>
                <c:pt idx="176">
                  <c:v>18.45022321877277</c:v>
                </c:pt>
                <c:pt idx="177">
                  <c:v>18.359337589718326</c:v>
                </c:pt>
                <c:pt idx="178">
                  <c:v>17.900616297207556</c:v>
                </c:pt>
                <c:pt idx="179">
                  <c:v>16.960640040107368</c:v>
                </c:pt>
                <c:pt idx="180">
                  <c:v>16.150026885064751</c:v>
                </c:pt>
                <c:pt idx="181">
                  <c:v>15.208857630132831</c:v>
                </c:pt>
                <c:pt idx="182">
                  <c:v>13.848816396926008</c:v>
                </c:pt>
                <c:pt idx="183">
                  <c:v>14.847788984452402</c:v>
                </c:pt>
                <c:pt idx="184">
                  <c:v>14.319105486445421</c:v>
                </c:pt>
                <c:pt idx="185">
                  <c:v>17.010420288990165</c:v>
                </c:pt>
                <c:pt idx="186">
                  <c:v>19.009478534352613</c:v>
                </c:pt>
                <c:pt idx="187">
                  <c:v>18.655755086142335</c:v>
                </c:pt>
                <c:pt idx="188">
                  <c:v>17.651893970217795</c:v>
                </c:pt>
                <c:pt idx="189">
                  <c:v>16.537448827811996</c:v>
                </c:pt>
                <c:pt idx="190">
                  <c:v>19.358979293080441</c:v>
                </c:pt>
                <c:pt idx="191">
                  <c:v>19.730939631440634</c:v>
                </c:pt>
                <c:pt idx="192">
                  <c:v>19.106756491034705</c:v>
                </c:pt>
                <c:pt idx="193">
                  <c:v>18.78641402727277</c:v>
                </c:pt>
                <c:pt idx="194">
                  <c:v>17.426830206643864</c:v>
                </c:pt>
                <c:pt idx="195">
                  <c:v>15.655760704038759</c:v>
                </c:pt>
                <c:pt idx="196">
                  <c:v>13.885854846200374</c:v>
                </c:pt>
                <c:pt idx="197">
                  <c:v>12.241658232056842</c:v>
                </c:pt>
                <c:pt idx="198">
                  <c:v>10.852828578764527</c:v>
                </c:pt>
                <c:pt idx="199">
                  <c:v>9.7010812390872907</c:v>
                </c:pt>
                <c:pt idx="200">
                  <c:v>8.9983700883147204</c:v>
                </c:pt>
                <c:pt idx="201">
                  <c:v>8.0181315614305966</c:v>
                </c:pt>
                <c:pt idx="202">
                  <c:v>7.2901624007442507</c:v>
                </c:pt>
                <c:pt idx="203">
                  <c:v>6.7647410369415635</c:v>
                </c:pt>
                <c:pt idx="204">
                  <c:v>6.149190601696211</c:v>
                </c:pt>
                <c:pt idx="205">
                  <c:v>10.081661146202102</c:v>
                </c:pt>
                <c:pt idx="206">
                  <c:v>9.4720493245285873</c:v>
                </c:pt>
                <c:pt idx="207">
                  <c:v>8.6395114863258211</c:v>
                </c:pt>
                <c:pt idx="208">
                  <c:v>7.9282934818673727</c:v>
                </c:pt>
                <c:pt idx="209">
                  <c:v>8.5034253367449146</c:v>
                </c:pt>
                <c:pt idx="210">
                  <c:v>9.2578069557054921</c:v>
                </c:pt>
                <c:pt idx="211">
                  <c:v>10.490088583868371</c:v>
                </c:pt>
                <c:pt idx="212">
                  <c:v>9.962465135279551</c:v>
                </c:pt>
                <c:pt idx="213">
                  <c:v>9.3402504382907203</c:v>
                </c:pt>
                <c:pt idx="214">
                  <c:v>11.75751345836345</c:v>
                </c:pt>
                <c:pt idx="215">
                  <c:v>12.876697863151579</c:v>
                </c:pt>
                <c:pt idx="216">
                  <c:v>12.267062301492356</c:v>
                </c:pt>
                <c:pt idx="217">
                  <c:v>11.461471511112684</c:v>
                </c:pt>
                <c:pt idx="218">
                  <c:v>10.523288904538628</c:v>
                </c:pt>
                <c:pt idx="219">
                  <c:v>9.6883061262780235</c:v>
                </c:pt>
                <c:pt idx="220">
                  <c:v>10.192538187618869</c:v>
                </c:pt>
                <c:pt idx="221">
                  <c:v>10.37225743248697</c:v>
                </c:pt>
                <c:pt idx="222">
                  <c:v>9.9186595731886715</c:v>
                </c:pt>
                <c:pt idx="223">
                  <c:v>14.223417857546805</c:v>
                </c:pt>
                <c:pt idx="224">
                  <c:v>14.491208295018485</c:v>
                </c:pt>
                <c:pt idx="225">
                  <c:v>14.399544341277226</c:v>
                </c:pt>
                <c:pt idx="226">
                  <c:v>14.440532740563956</c:v>
                </c:pt>
                <c:pt idx="227">
                  <c:v>13.193087882126713</c:v>
                </c:pt>
                <c:pt idx="228">
                  <c:v>12.149447443816848</c:v>
                </c:pt>
                <c:pt idx="229">
                  <c:v>16.511971907400881</c:v>
                </c:pt>
                <c:pt idx="230">
                  <c:v>15.490907186481321</c:v>
                </c:pt>
                <c:pt idx="231">
                  <c:v>15.754713873655366</c:v>
                </c:pt>
                <c:pt idx="232">
                  <c:v>17.672840130547335</c:v>
                </c:pt>
                <c:pt idx="233">
                  <c:v>16.559014740880137</c:v>
                </c:pt>
                <c:pt idx="234">
                  <c:v>15.521185797666734</c:v>
                </c:pt>
                <c:pt idx="235">
                  <c:v>14.479281727875616</c:v>
                </c:pt>
                <c:pt idx="236">
                  <c:v>13.422279769680761</c:v>
                </c:pt>
                <c:pt idx="237">
                  <c:v>12.402764172128709</c:v>
                </c:pt>
                <c:pt idx="238">
                  <c:v>11.439318097521674</c:v>
                </c:pt>
                <c:pt idx="239">
                  <c:v>10.566321150888115</c:v>
                </c:pt>
                <c:pt idx="240">
                  <c:v>11.118752290987768</c:v>
                </c:pt>
                <c:pt idx="241">
                  <c:v>16.210864602523671</c:v>
                </c:pt>
                <c:pt idx="242">
                  <c:v>20.088215173551987</c:v>
                </c:pt>
                <c:pt idx="243">
                  <c:v>19.131382487545608</c:v>
                </c:pt>
                <c:pt idx="244">
                  <c:v>19.585110307751364</c:v>
                </c:pt>
                <c:pt idx="245">
                  <c:v>18.827111521855006</c:v>
                </c:pt>
                <c:pt idx="246">
                  <c:v>18.986777828929998</c:v>
                </c:pt>
                <c:pt idx="247">
                  <c:v>20.133109890091081</c:v>
                </c:pt>
                <c:pt idx="248">
                  <c:v>20.133109890091081</c:v>
                </c:pt>
                <c:pt idx="249">
                  <c:v>20.327123917539161</c:v>
                </c:pt>
                <c:pt idx="250">
                  <c:v>23.719645912135821</c:v>
                </c:pt>
                <c:pt idx="251">
                  <c:v>25.554787557653505</c:v>
                </c:pt>
                <c:pt idx="252">
                  <c:v>26.588578253938376</c:v>
                </c:pt>
                <c:pt idx="253">
                  <c:v>28.801427805547139</c:v>
                </c:pt>
                <c:pt idx="254">
                  <c:v>30.896527052914841</c:v>
                </c:pt>
                <c:pt idx="255">
                  <c:v>31.425511770454996</c:v>
                </c:pt>
                <c:pt idx="256">
                  <c:v>32.628108695207423</c:v>
                </c:pt>
                <c:pt idx="257">
                  <c:v>35.529634579882796</c:v>
                </c:pt>
                <c:pt idx="258">
                  <c:v>36.58471402936113</c:v>
                </c:pt>
                <c:pt idx="259">
                  <c:v>39.200616689968626</c:v>
                </c:pt>
                <c:pt idx="260">
                  <c:v>42.014398288997882</c:v>
                </c:pt>
                <c:pt idx="261">
                  <c:v>42.699576262549925</c:v>
                </c:pt>
                <c:pt idx="262">
                  <c:v>42.802442799161348</c:v>
                </c:pt>
                <c:pt idx="263">
                  <c:v>42.308606824877145</c:v>
                </c:pt>
                <c:pt idx="264">
                  <c:v>41.367666518952198</c:v>
                </c:pt>
                <c:pt idx="265">
                  <c:v>40.21333386131878</c:v>
                </c:pt>
                <c:pt idx="266">
                  <c:v>38.976253417736473</c:v>
                </c:pt>
                <c:pt idx="267">
                  <c:v>37.666613203183424</c:v>
                </c:pt>
                <c:pt idx="268">
                  <c:v>37.242524671186146</c:v>
                </c:pt>
                <c:pt idx="269">
                  <c:v>36.879633300604574</c:v>
                </c:pt>
                <c:pt idx="270">
                  <c:v>36.535039991306547</c:v>
                </c:pt>
                <c:pt idx="271">
                  <c:v>36.277052096381205</c:v>
                </c:pt>
                <c:pt idx="272">
                  <c:v>35.561795155111625</c:v>
                </c:pt>
                <c:pt idx="273">
                  <c:v>34.639678241310733</c:v>
                </c:pt>
                <c:pt idx="274">
                  <c:v>33.723167995183687</c:v>
                </c:pt>
                <c:pt idx="275">
                  <c:v>32.783597467575063</c:v>
                </c:pt>
                <c:pt idx="276">
                  <c:v>31.94420354419718</c:v>
                </c:pt>
                <c:pt idx="277">
                  <c:v>31.164061868010577</c:v>
                </c:pt>
                <c:pt idx="278">
                  <c:v>31.697503386643472</c:v>
                </c:pt>
                <c:pt idx="279">
                  <c:v>31.196454971275301</c:v>
                </c:pt>
                <c:pt idx="280">
                  <c:v>30.717826864888316</c:v>
                </c:pt>
                <c:pt idx="281">
                  <c:v>30.171920689423548</c:v>
                </c:pt>
                <c:pt idx="282">
                  <c:v>29.715347381995013</c:v>
                </c:pt>
                <c:pt idx="283">
                  <c:v>29.29876434658064</c:v>
                </c:pt>
                <c:pt idx="284">
                  <c:v>28.810407839583036</c:v>
                </c:pt>
                <c:pt idx="285">
                  <c:v>28.442491778577914</c:v>
                </c:pt>
                <c:pt idx="286">
                  <c:v>28.28953969351257</c:v>
                </c:pt>
                <c:pt idx="287">
                  <c:v>27.822020848672988</c:v>
                </c:pt>
                <c:pt idx="288">
                  <c:v>26.928765577911051</c:v>
                </c:pt>
                <c:pt idx="289">
                  <c:v>26.074290055378942</c:v>
                </c:pt>
                <c:pt idx="290">
                  <c:v>25.336830175402937</c:v>
                </c:pt>
                <c:pt idx="291">
                  <c:v>25.747263752063756</c:v>
                </c:pt>
                <c:pt idx="292">
                  <c:v>25.747263752063756</c:v>
                </c:pt>
                <c:pt idx="293">
                  <c:v>25.747263752063756</c:v>
                </c:pt>
                <c:pt idx="294">
                  <c:v>25.747263752063756</c:v>
                </c:pt>
                <c:pt idx="295">
                  <c:v>25.747263752063756</c:v>
                </c:pt>
                <c:pt idx="296">
                  <c:v>25.747263752063756</c:v>
                </c:pt>
                <c:pt idx="297">
                  <c:v>25.747263752063756</c:v>
                </c:pt>
                <c:pt idx="298">
                  <c:v>25.753313680216596</c:v>
                </c:pt>
                <c:pt idx="299">
                  <c:v>26.127346220334264</c:v>
                </c:pt>
                <c:pt idx="300">
                  <c:v>28.350586178304351</c:v>
                </c:pt>
                <c:pt idx="301">
                  <c:v>28.290028558579909</c:v>
                </c:pt>
                <c:pt idx="302">
                  <c:v>28.857036837611687</c:v>
                </c:pt>
                <c:pt idx="303">
                  <c:v>29.191065439976072</c:v>
                </c:pt>
                <c:pt idx="304">
                  <c:v>29.300936159091943</c:v>
                </c:pt>
                <c:pt idx="305">
                  <c:v>29.301982077245313</c:v>
                </c:pt>
                <c:pt idx="306">
                  <c:v>29.560790268929804</c:v>
                </c:pt>
                <c:pt idx="307">
                  <c:v>30.150800859785406</c:v>
                </c:pt>
                <c:pt idx="308">
                  <c:v>30.50999262388067</c:v>
                </c:pt>
                <c:pt idx="309">
                  <c:v>30.50999262388067</c:v>
                </c:pt>
                <c:pt idx="310">
                  <c:v>30.50999262388067</c:v>
                </c:pt>
                <c:pt idx="311">
                  <c:v>30.50999262388067</c:v>
                </c:pt>
                <c:pt idx="312">
                  <c:v>30.584297148763067</c:v>
                </c:pt>
                <c:pt idx="313">
                  <c:v>30.584297148763067</c:v>
                </c:pt>
                <c:pt idx="314">
                  <c:v>30.584297148763067</c:v>
                </c:pt>
                <c:pt idx="315">
                  <c:v>30.584297148763067</c:v>
                </c:pt>
                <c:pt idx="316">
                  <c:v>30.584297148763067</c:v>
                </c:pt>
                <c:pt idx="317">
                  <c:v>30.584297148763067</c:v>
                </c:pt>
                <c:pt idx="318">
                  <c:v>30.584297148763067</c:v>
                </c:pt>
                <c:pt idx="319">
                  <c:v>30.584297148763067</c:v>
                </c:pt>
                <c:pt idx="320">
                  <c:v>30.584297148763067</c:v>
                </c:pt>
                <c:pt idx="321">
                  <c:v>30.584297148763067</c:v>
                </c:pt>
                <c:pt idx="322">
                  <c:v>30.584297148763067</c:v>
                </c:pt>
                <c:pt idx="323">
                  <c:v>30.588884462480795</c:v>
                </c:pt>
                <c:pt idx="324">
                  <c:v>31.87291199871899</c:v>
                </c:pt>
                <c:pt idx="325">
                  <c:v>34.007446167709219</c:v>
                </c:pt>
                <c:pt idx="326">
                  <c:v>35.513150467614018</c:v>
                </c:pt>
                <c:pt idx="327">
                  <c:v>36.453972749381542</c:v>
                </c:pt>
                <c:pt idx="328">
                  <c:v>36.422890762727832</c:v>
                </c:pt>
                <c:pt idx="329">
                  <c:v>36.422890762727832</c:v>
                </c:pt>
                <c:pt idx="330">
                  <c:v>36.422890762727832</c:v>
                </c:pt>
                <c:pt idx="331">
                  <c:v>36.422890762727832</c:v>
                </c:pt>
                <c:pt idx="332">
                  <c:v>36.422890762727832</c:v>
                </c:pt>
                <c:pt idx="333">
                  <c:v>36.42317287710145</c:v>
                </c:pt>
                <c:pt idx="334">
                  <c:v>36.42317287710145</c:v>
                </c:pt>
                <c:pt idx="335">
                  <c:v>36.617002973188413</c:v>
                </c:pt>
                <c:pt idx="336">
                  <c:v>36.744298179204037</c:v>
                </c:pt>
                <c:pt idx="337">
                  <c:v>36.744298179204037</c:v>
                </c:pt>
                <c:pt idx="338">
                  <c:v>36.744298179204037</c:v>
                </c:pt>
                <c:pt idx="339">
                  <c:v>36.744298179204037</c:v>
                </c:pt>
                <c:pt idx="340">
                  <c:v>36.88598588839902</c:v>
                </c:pt>
                <c:pt idx="341">
                  <c:v>37.307582284033778</c:v>
                </c:pt>
                <c:pt idx="342">
                  <c:v>37.307582284033778</c:v>
                </c:pt>
                <c:pt idx="343">
                  <c:v>37.307582284033778</c:v>
                </c:pt>
                <c:pt idx="344">
                  <c:v>37.307582284033778</c:v>
                </c:pt>
                <c:pt idx="345">
                  <c:v>37.307582284033778</c:v>
                </c:pt>
                <c:pt idx="346">
                  <c:v>37.307582284033778</c:v>
                </c:pt>
                <c:pt idx="347">
                  <c:v>37.307582284033778</c:v>
                </c:pt>
                <c:pt idx="348">
                  <c:v>37.307582284033778</c:v>
                </c:pt>
                <c:pt idx="349">
                  <c:v>37.307582284033778</c:v>
                </c:pt>
                <c:pt idx="350">
                  <c:v>37.307582284033778</c:v>
                </c:pt>
                <c:pt idx="351">
                  <c:v>37.307582284033778</c:v>
                </c:pt>
                <c:pt idx="352">
                  <c:v>37.307582284033778</c:v>
                </c:pt>
                <c:pt idx="353">
                  <c:v>37.307610740543481</c:v>
                </c:pt>
                <c:pt idx="354">
                  <c:v>37.307782127825554</c:v>
                </c:pt>
                <c:pt idx="355">
                  <c:v>37.543661765789061</c:v>
                </c:pt>
                <c:pt idx="356">
                  <c:v>37.544287470878807</c:v>
                </c:pt>
                <c:pt idx="357">
                  <c:v>37.544308192374295</c:v>
                </c:pt>
                <c:pt idx="358">
                  <c:v>37.544308192374295</c:v>
                </c:pt>
                <c:pt idx="359">
                  <c:v>37.544308192374295</c:v>
                </c:pt>
                <c:pt idx="360">
                  <c:v>37.544308192374295</c:v>
                </c:pt>
                <c:pt idx="361">
                  <c:v>37.544308192374295</c:v>
                </c:pt>
                <c:pt idx="362">
                  <c:v>37.546869163310205</c:v>
                </c:pt>
                <c:pt idx="363">
                  <c:v>37.547153140921026</c:v>
                </c:pt>
                <c:pt idx="364">
                  <c:v>37.547153140921026</c:v>
                </c:pt>
                <c:pt idx="365">
                  <c:v>37.547153140921026</c:v>
                </c:pt>
                <c:pt idx="366">
                  <c:v>37.547153140921026</c:v>
                </c:pt>
                <c:pt idx="367">
                  <c:v>37.547153140921026</c:v>
                </c:pt>
                <c:pt idx="368">
                  <c:v>37.547153140921026</c:v>
                </c:pt>
                <c:pt idx="369">
                  <c:v>37.547205383146128</c:v>
                </c:pt>
                <c:pt idx="370">
                  <c:v>37.559618913512629</c:v>
                </c:pt>
                <c:pt idx="371">
                  <c:v>37.559618913512629</c:v>
                </c:pt>
                <c:pt idx="372">
                  <c:v>37.559618913512629</c:v>
                </c:pt>
                <c:pt idx="373">
                  <c:v>37.559618913512629</c:v>
                </c:pt>
                <c:pt idx="374">
                  <c:v>37.562068052734148</c:v>
                </c:pt>
                <c:pt idx="375">
                  <c:v>37.574699393527858</c:v>
                </c:pt>
                <c:pt idx="376">
                  <c:v>37.574958641326951</c:v>
                </c:pt>
                <c:pt idx="377">
                  <c:v>37.701128791526067</c:v>
                </c:pt>
                <c:pt idx="378">
                  <c:v>37.701128791526067</c:v>
                </c:pt>
                <c:pt idx="379">
                  <c:v>37.701334735212214</c:v>
                </c:pt>
                <c:pt idx="380">
                  <c:v>37.701424453847892</c:v>
                </c:pt>
                <c:pt idx="381">
                  <c:v>37.727949405983111</c:v>
                </c:pt>
                <c:pt idx="382">
                  <c:v>37.727949405983111</c:v>
                </c:pt>
                <c:pt idx="383">
                  <c:v>37.819606627515491</c:v>
                </c:pt>
                <c:pt idx="384">
                  <c:v>38.699197028914774</c:v>
                </c:pt>
                <c:pt idx="385">
                  <c:v>38.736856006685947</c:v>
                </c:pt>
                <c:pt idx="386">
                  <c:v>38.740727260992486</c:v>
                </c:pt>
                <c:pt idx="387">
                  <c:v>38.740727260992486</c:v>
                </c:pt>
                <c:pt idx="388">
                  <c:v>38.740727260992486</c:v>
                </c:pt>
                <c:pt idx="389">
                  <c:v>38.742274252741524</c:v>
                </c:pt>
                <c:pt idx="390">
                  <c:v>38.742274252741524</c:v>
                </c:pt>
                <c:pt idx="391">
                  <c:v>38.743402187222316</c:v>
                </c:pt>
                <c:pt idx="392">
                  <c:v>38.980251755114949</c:v>
                </c:pt>
                <c:pt idx="393">
                  <c:v>39.086248520362915</c:v>
                </c:pt>
                <c:pt idx="394">
                  <c:v>39.0863204875726</c:v>
                </c:pt>
                <c:pt idx="395">
                  <c:v>39.120136564916301</c:v>
                </c:pt>
                <c:pt idx="396">
                  <c:v>39.120136564916301</c:v>
                </c:pt>
                <c:pt idx="397">
                  <c:v>39.121066946101124</c:v>
                </c:pt>
                <c:pt idx="398">
                  <c:v>39.121066946101124</c:v>
                </c:pt>
                <c:pt idx="399">
                  <c:v>39.121066946101124</c:v>
                </c:pt>
                <c:pt idx="400">
                  <c:v>39.140334611252761</c:v>
                </c:pt>
                <c:pt idx="401">
                  <c:v>39.140334611252761</c:v>
                </c:pt>
                <c:pt idx="402">
                  <c:v>39.382844211837131</c:v>
                </c:pt>
                <c:pt idx="403">
                  <c:v>39.382844211837131</c:v>
                </c:pt>
                <c:pt idx="404">
                  <c:v>39.382844211837131</c:v>
                </c:pt>
                <c:pt idx="405">
                  <c:v>39.382844211837131</c:v>
                </c:pt>
                <c:pt idx="406">
                  <c:v>39.382844211837131</c:v>
                </c:pt>
                <c:pt idx="407">
                  <c:v>39.382844211837131</c:v>
                </c:pt>
                <c:pt idx="408">
                  <c:v>39.382903884137356</c:v>
                </c:pt>
                <c:pt idx="409">
                  <c:v>39.382957939716064</c:v>
                </c:pt>
                <c:pt idx="410">
                  <c:v>39.383005470191534</c:v>
                </c:pt>
                <c:pt idx="411">
                  <c:v>39.383005470191534</c:v>
                </c:pt>
                <c:pt idx="412">
                  <c:v>39.383005470191534</c:v>
                </c:pt>
                <c:pt idx="413">
                  <c:v>39.383005470191534</c:v>
                </c:pt>
                <c:pt idx="414">
                  <c:v>39.383005470191534</c:v>
                </c:pt>
                <c:pt idx="415">
                  <c:v>39.38339404591504</c:v>
                </c:pt>
                <c:pt idx="416">
                  <c:v>39.383536326259005</c:v>
                </c:pt>
                <c:pt idx="417">
                  <c:v>39.417467573397694</c:v>
                </c:pt>
                <c:pt idx="418">
                  <c:v>39.392263004362256</c:v>
                </c:pt>
                <c:pt idx="419">
                  <c:v>39.312858941853278</c:v>
                </c:pt>
                <c:pt idx="420">
                  <c:v>40.402945652731489</c:v>
                </c:pt>
                <c:pt idx="421">
                  <c:v>40.475167613162014</c:v>
                </c:pt>
                <c:pt idx="422">
                  <c:v>40.427445588618731</c:v>
                </c:pt>
                <c:pt idx="423">
                  <c:v>40.619789141964965</c:v>
                </c:pt>
                <c:pt idx="424">
                  <c:v>40.640419209381406</c:v>
                </c:pt>
                <c:pt idx="425">
                  <c:v>41.523421298579642</c:v>
                </c:pt>
                <c:pt idx="426">
                  <c:v>41.523421298579642</c:v>
                </c:pt>
                <c:pt idx="427">
                  <c:v>42.049649244518953</c:v>
                </c:pt>
                <c:pt idx="428">
                  <c:v>42.350371407752426</c:v>
                </c:pt>
                <c:pt idx="429">
                  <c:v>42.350371407752426</c:v>
                </c:pt>
                <c:pt idx="430">
                  <c:v>42.350371407752426</c:v>
                </c:pt>
                <c:pt idx="431">
                  <c:v>42.350371407752426</c:v>
                </c:pt>
                <c:pt idx="432">
                  <c:v>42.351727479542944</c:v>
                </c:pt>
                <c:pt idx="433">
                  <c:v>42.351727479542944</c:v>
                </c:pt>
                <c:pt idx="434">
                  <c:v>42.352132380179434</c:v>
                </c:pt>
                <c:pt idx="435">
                  <c:v>42.360609984474479</c:v>
                </c:pt>
                <c:pt idx="436">
                  <c:v>42.360609984474479</c:v>
                </c:pt>
                <c:pt idx="437">
                  <c:v>42.925644598424746</c:v>
                </c:pt>
                <c:pt idx="438">
                  <c:v>42.925644598424746</c:v>
                </c:pt>
                <c:pt idx="439">
                  <c:v>42.925644598424746</c:v>
                </c:pt>
                <c:pt idx="440">
                  <c:v>42.832466893071739</c:v>
                </c:pt>
                <c:pt idx="441">
                  <c:v>43.120447798185616</c:v>
                </c:pt>
                <c:pt idx="442">
                  <c:v>43.120447798185616</c:v>
                </c:pt>
                <c:pt idx="443">
                  <c:v>43.120447798185616</c:v>
                </c:pt>
                <c:pt idx="444">
                  <c:v>43.120447798185616</c:v>
                </c:pt>
                <c:pt idx="445">
                  <c:v>43.120447798185616</c:v>
                </c:pt>
                <c:pt idx="446">
                  <c:v>43.120447798185616</c:v>
                </c:pt>
                <c:pt idx="447">
                  <c:v>43.120447798185616</c:v>
                </c:pt>
                <c:pt idx="448">
                  <c:v>43.120447798185616</c:v>
                </c:pt>
                <c:pt idx="449">
                  <c:v>43.120447798185616</c:v>
                </c:pt>
                <c:pt idx="450">
                  <c:v>43.120447798185616</c:v>
                </c:pt>
                <c:pt idx="451">
                  <c:v>43.120447798185616</c:v>
                </c:pt>
                <c:pt idx="452">
                  <c:v>43.120447798185616</c:v>
                </c:pt>
                <c:pt idx="453">
                  <c:v>43.120447798185616</c:v>
                </c:pt>
                <c:pt idx="454">
                  <c:v>43.130682597034834</c:v>
                </c:pt>
                <c:pt idx="455">
                  <c:v>42.879340344579376</c:v>
                </c:pt>
                <c:pt idx="456">
                  <c:v>42.720633397278363</c:v>
                </c:pt>
                <c:pt idx="457">
                  <c:v>42.755221101125457</c:v>
                </c:pt>
                <c:pt idx="458">
                  <c:v>42.755221101125457</c:v>
                </c:pt>
                <c:pt idx="459">
                  <c:v>42.755221101125457</c:v>
                </c:pt>
                <c:pt idx="460">
                  <c:v>42.755221101125457</c:v>
                </c:pt>
                <c:pt idx="461">
                  <c:v>42.755221101125457</c:v>
                </c:pt>
                <c:pt idx="462">
                  <c:v>42.755221101125457</c:v>
                </c:pt>
                <c:pt idx="463">
                  <c:v>42.755221101125457</c:v>
                </c:pt>
                <c:pt idx="464">
                  <c:v>42.755417285424947</c:v>
                </c:pt>
                <c:pt idx="465">
                  <c:v>42.48091479474904</c:v>
                </c:pt>
                <c:pt idx="466">
                  <c:v>42.798966907509318</c:v>
                </c:pt>
                <c:pt idx="467">
                  <c:v>43.230667051228828</c:v>
                </c:pt>
                <c:pt idx="468">
                  <c:v>43.230667051228828</c:v>
                </c:pt>
                <c:pt idx="469">
                  <c:v>43.230691995459182</c:v>
                </c:pt>
                <c:pt idx="470">
                  <c:v>43.255133858345701</c:v>
                </c:pt>
                <c:pt idx="471">
                  <c:v>43.255133858345701</c:v>
                </c:pt>
                <c:pt idx="472">
                  <c:v>43.255133858345701</c:v>
                </c:pt>
                <c:pt idx="473">
                  <c:v>43.255233986000732</c:v>
                </c:pt>
                <c:pt idx="474">
                  <c:v>42.965331101148657</c:v>
                </c:pt>
                <c:pt idx="475">
                  <c:v>42.663062252963634</c:v>
                </c:pt>
                <c:pt idx="476">
                  <c:v>42.481998249581579</c:v>
                </c:pt>
                <c:pt idx="477">
                  <c:v>42.716050401121002</c:v>
                </c:pt>
                <c:pt idx="478">
                  <c:v>43.435728657924678</c:v>
                </c:pt>
                <c:pt idx="479">
                  <c:v>43.540656647321434</c:v>
                </c:pt>
                <c:pt idx="480">
                  <c:v>43.656299614513031</c:v>
                </c:pt>
                <c:pt idx="481">
                  <c:v>43.875844179960119</c:v>
                </c:pt>
                <c:pt idx="482">
                  <c:v>43.926926073610367</c:v>
                </c:pt>
                <c:pt idx="483">
                  <c:v>43.491432151546405</c:v>
                </c:pt>
                <c:pt idx="484">
                  <c:v>43.859713512534036</c:v>
                </c:pt>
                <c:pt idx="485">
                  <c:v>43.751996885442637</c:v>
                </c:pt>
                <c:pt idx="486">
                  <c:v>43.464170121281484</c:v>
                </c:pt>
                <c:pt idx="487">
                  <c:v>43.551836871283605</c:v>
                </c:pt>
                <c:pt idx="488">
                  <c:v>42.961623071827219</c:v>
                </c:pt>
                <c:pt idx="489">
                  <c:v>42.221126465100255</c:v>
                </c:pt>
                <c:pt idx="490">
                  <c:v>41.408111953511437</c:v>
                </c:pt>
                <c:pt idx="491">
                  <c:v>41.639913965082037</c:v>
                </c:pt>
                <c:pt idx="492">
                  <c:v>41.252239905228166</c:v>
                </c:pt>
                <c:pt idx="493">
                  <c:v>40.542707294111558</c:v>
                </c:pt>
                <c:pt idx="494">
                  <c:v>40.232791746290523</c:v>
                </c:pt>
                <c:pt idx="495">
                  <c:v>40.407721423544679</c:v>
                </c:pt>
                <c:pt idx="496">
                  <c:v>40.583144603573594</c:v>
                </c:pt>
                <c:pt idx="497">
                  <c:v>40.601691502015889</c:v>
                </c:pt>
                <c:pt idx="498">
                  <c:v>40.9425469145012</c:v>
                </c:pt>
                <c:pt idx="499">
                  <c:v>41.496618911821969</c:v>
                </c:pt>
                <c:pt idx="500">
                  <c:v>42.17245026499176</c:v>
                </c:pt>
                <c:pt idx="501">
                  <c:v>43.142781034812792</c:v>
                </c:pt>
                <c:pt idx="502">
                  <c:v>43.630532931015956</c:v>
                </c:pt>
                <c:pt idx="503">
                  <c:v>44.650038942676112</c:v>
                </c:pt>
                <c:pt idx="504">
                  <c:v>44.956864874580646</c:v>
                </c:pt>
                <c:pt idx="505">
                  <c:v>44.944752888607098</c:v>
                </c:pt>
                <c:pt idx="506">
                  <c:v>44.919048773171127</c:v>
                </c:pt>
                <c:pt idx="507">
                  <c:v>44.059920783944229</c:v>
                </c:pt>
                <c:pt idx="508">
                  <c:v>43.509902365798041</c:v>
                </c:pt>
                <c:pt idx="509">
                  <c:v>43.071675800642204</c:v>
                </c:pt>
                <c:pt idx="510">
                  <c:v>43.645184261245241</c:v>
                </c:pt>
                <c:pt idx="511">
                  <c:v>44.75239403671587</c:v>
                </c:pt>
                <c:pt idx="512">
                  <c:v>46.859672833014763</c:v>
                </c:pt>
                <c:pt idx="513">
                  <c:v>49.380877866683555</c:v>
                </c:pt>
                <c:pt idx="514">
                  <c:v>51.736546887286138</c:v>
                </c:pt>
                <c:pt idx="515">
                  <c:v>53.811050239528988</c:v>
                </c:pt>
                <c:pt idx="516">
                  <c:v>55.104981335219989</c:v>
                </c:pt>
                <c:pt idx="517">
                  <c:v>55.939595421944489</c:v>
                </c:pt>
                <c:pt idx="518">
                  <c:v>57.120593410843917</c:v>
                </c:pt>
                <c:pt idx="519">
                  <c:v>57.694385230185617</c:v>
                </c:pt>
                <c:pt idx="520">
                  <c:v>57.159492273148793</c:v>
                </c:pt>
                <c:pt idx="521">
                  <c:v>55.952022588400148</c:v>
                </c:pt>
                <c:pt idx="522">
                  <c:v>54.713377147285009</c:v>
                </c:pt>
                <c:pt idx="523">
                  <c:v>53.641772809667337</c:v>
                </c:pt>
                <c:pt idx="524">
                  <c:v>52.487991703671661</c:v>
                </c:pt>
                <c:pt idx="525">
                  <c:v>51.409410558151187</c:v>
                </c:pt>
                <c:pt idx="526">
                  <c:v>49.791475004198716</c:v>
                </c:pt>
                <c:pt idx="527">
                  <c:v>48.230655715573526</c:v>
                </c:pt>
                <c:pt idx="528">
                  <c:v>47.138236711311798</c:v>
                </c:pt>
                <c:pt idx="529">
                  <c:v>45.772188375925211</c:v>
                </c:pt>
                <c:pt idx="530">
                  <c:v>45.245372621239603</c:v>
                </c:pt>
                <c:pt idx="531">
                  <c:v>44.2721214341299</c:v>
                </c:pt>
                <c:pt idx="532">
                  <c:v>43.228748329680961</c:v>
                </c:pt>
                <c:pt idx="533">
                  <c:v>41.981492621400747</c:v>
                </c:pt>
                <c:pt idx="534">
                  <c:v>41.191913984735073</c:v>
                </c:pt>
                <c:pt idx="535">
                  <c:v>39.738033513355738</c:v>
                </c:pt>
                <c:pt idx="536">
                  <c:v>37.82451127619705</c:v>
                </c:pt>
                <c:pt idx="537">
                  <c:v>35.90534933672172</c:v>
                </c:pt>
                <c:pt idx="538">
                  <c:v>33.760936062626584</c:v>
                </c:pt>
                <c:pt idx="539">
                  <c:v>31.264168231093475</c:v>
                </c:pt>
                <c:pt idx="540">
                  <c:v>31.867907611353882</c:v>
                </c:pt>
                <c:pt idx="541">
                  <c:v>29.650627412864583</c:v>
                </c:pt>
                <c:pt idx="542">
                  <c:v>28.865780697522279</c:v>
                </c:pt>
                <c:pt idx="543">
                  <c:v>28.049532768107238</c:v>
                </c:pt>
                <c:pt idx="544">
                  <c:v>26.814109768062959</c:v>
                </c:pt>
                <c:pt idx="545">
                  <c:v>24.986980464493822</c:v>
                </c:pt>
                <c:pt idx="546">
                  <c:v>22.793447876448145</c:v>
                </c:pt>
                <c:pt idx="547">
                  <c:v>21.563141539095</c:v>
                </c:pt>
                <c:pt idx="548">
                  <c:v>19.953334746146194</c:v>
                </c:pt>
                <c:pt idx="549">
                  <c:v>19.148967746015025</c:v>
                </c:pt>
                <c:pt idx="550">
                  <c:v>20.306613070307076</c:v>
                </c:pt>
                <c:pt idx="551">
                  <c:v>19.131956505851484</c:v>
                </c:pt>
                <c:pt idx="552">
                  <c:v>17.78750518688592</c:v>
                </c:pt>
                <c:pt idx="553">
                  <c:v>16.899753737918097</c:v>
                </c:pt>
                <c:pt idx="554">
                  <c:v>17.661286129280217</c:v>
                </c:pt>
                <c:pt idx="555">
                  <c:v>16.898563291651644</c:v>
                </c:pt>
                <c:pt idx="556">
                  <c:v>16.012492447314788</c:v>
                </c:pt>
                <c:pt idx="557">
                  <c:v>14.742772788844372</c:v>
                </c:pt>
                <c:pt idx="558">
                  <c:v>13.840990628631898</c:v>
                </c:pt>
                <c:pt idx="559">
                  <c:v>14.358794941633029</c:v>
                </c:pt>
                <c:pt idx="560">
                  <c:v>14.004139293015292</c:v>
                </c:pt>
                <c:pt idx="561">
                  <c:v>14.760804202603246</c:v>
                </c:pt>
                <c:pt idx="562">
                  <c:v>14.592263376455394</c:v>
                </c:pt>
                <c:pt idx="563">
                  <c:v>13.884869175174048</c:v>
                </c:pt>
                <c:pt idx="564">
                  <c:v>15.110510345688541</c:v>
                </c:pt>
                <c:pt idx="565">
                  <c:v>14.31110315955857</c:v>
                </c:pt>
                <c:pt idx="566">
                  <c:v>13.929375730363581</c:v>
                </c:pt>
                <c:pt idx="567">
                  <c:v>17.490753368585629</c:v>
                </c:pt>
                <c:pt idx="568">
                  <c:v>17.455610323081107</c:v>
                </c:pt>
                <c:pt idx="569">
                  <c:v>19.062016571294709</c:v>
                </c:pt>
                <c:pt idx="570">
                  <c:v>21.406775101962442</c:v>
                </c:pt>
                <c:pt idx="571">
                  <c:v>21.14653507641923</c:v>
                </c:pt>
                <c:pt idx="572">
                  <c:v>19.890576179002192</c:v>
                </c:pt>
                <c:pt idx="573">
                  <c:v>18.966490515171721</c:v>
                </c:pt>
                <c:pt idx="574">
                  <c:v>19.212618845009771</c:v>
                </c:pt>
                <c:pt idx="575">
                  <c:v>17.447669024261735</c:v>
                </c:pt>
                <c:pt idx="576">
                  <c:v>17.078381952332272</c:v>
                </c:pt>
                <c:pt idx="577">
                  <c:v>16.185211222172651</c:v>
                </c:pt>
                <c:pt idx="578">
                  <c:v>15.644136148612949</c:v>
                </c:pt>
                <c:pt idx="579">
                  <c:v>14.704574068593939</c:v>
                </c:pt>
                <c:pt idx="580">
                  <c:v>14.256783355665005</c:v>
                </c:pt>
                <c:pt idx="581">
                  <c:v>13.491899766646327</c:v>
                </c:pt>
                <c:pt idx="582">
                  <c:v>12.707656881259208</c:v>
                </c:pt>
                <c:pt idx="583">
                  <c:v>12.27013220482622</c:v>
                </c:pt>
                <c:pt idx="584">
                  <c:v>11.317819061927471</c:v>
                </c:pt>
                <c:pt idx="585">
                  <c:v>17.496105872896095</c:v>
                </c:pt>
                <c:pt idx="586">
                  <c:v>20.466846763685147</c:v>
                </c:pt>
                <c:pt idx="587">
                  <c:v>20.823984801273703</c:v>
                </c:pt>
                <c:pt idx="588">
                  <c:v>19.357373771314258</c:v>
                </c:pt>
                <c:pt idx="589">
                  <c:v>17.739639420756216</c:v>
                </c:pt>
                <c:pt idx="590">
                  <c:v>16.162953841412182</c:v>
                </c:pt>
                <c:pt idx="591">
                  <c:v>15.454122121456855</c:v>
                </c:pt>
                <c:pt idx="592">
                  <c:v>14.337583655379007</c:v>
                </c:pt>
                <c:pt idx="593">
                  <c:v>22.962649797937843</c:v>
                </c:pt>
                <c:pt idx="594">
                  <c:v>24.173725308640808</c:v>
                </c:pt>
                <c:pt idx="595">
                  <c:v>22.947824497578448</c:v>
                </c:pt>
                <c:pt idx="596">
                  <c:v>21.357781294226434</c:v>
                </c:pt>
                <c:pt idx="597">
                  <c:v>19.514069539371892</c:v>
                </c:pt>
                <c:pt idx="598">
                  <c:v>19.401099031643401</c:v>
                </c:pt>
                <c:pt idx="599">
                  <c:v>18.041445649992955</c:v>
                </c:pt>
                <c:pt idx="600">
                  <c:v>17.03229701053424</c:v>
                </c:pt>
                <c:pt idx="601">
                  <c:v>18.067073445959981</c:v>
                </c:pt>
                <c:pt idx="602">
                  <c:v>17.272838396218855</c:v>
                </c:pt>
                <c:pt idx="603">
                  <c:v>16.224346378444757</c:v>
                </c:pt>
                <c:pt idx="604">
                  <c:v>15.183146946872158</c:v>
                </c:pt>
                <c:pt idx="605">
                  <c:v>14.134913233748438</c:v>
                </c:pt>
                <c:pt idx="606">
                  <c:v>13.163639941112153</c:v>
                </c:pt>
                <c:pt idx="607">
                  <c:v>12.294455055249037</c:v>
                </c:pt>
                <c:pt idx="608">
                  <c:v>11.47692872147015</c:v>
                </c:pt>
                <c:pt idx="609">
                  <c:v>10.537573779790455</c:v>
                </c:pt>
                <c:pt idx="610">
                  <c:v>14.084719965024734</c:v>
                </c:pt>
                <c:pt idx="611">
                  <c:v>13.281552959281544</c:v>
                </c:pt>
                <c:pt idx="612">
                  <c:v>12.439843721852547</c:v>
                </c:pt>
                <c:pt idx="613">
                  <c:v>11.74359714160331</c:v>
                </c:pt>
                <c:pt idx="614">
                  <c:v>10.991701361789723</c:v>
                </c:pt>
                <c:pt idx="615">
                  <c:v>10.176261298906264</c:v>
                </c:pt>
                <c:pt idx="616">
                  <c:v>12.459117860649513</c:v>
                </c:pt>
                <c:pt idx="617">
                  <c:v>12.215117959173382</c:v>
                </c:pt>
                <c:pt idx="618">
                  <c:v>11.498325930949342</c:v>
                </c:pt>
                <c:pt idx="619">
                  <c:v>10.802010727833666</c:v>
                </c:pt>
                <c:pt idx="620">
                  <c:v>12.359952392151909</c:v>
                </c:pt>
                <c:pt idx="621">
                  <c:v>14.303709147252627</c:v>
                </c:pt>
                <c:pt idx="622">
                  <c:v>14.617369331033707</c:v>
                </c:pt>
                <c:pt idx="623">
                  <c:v>15.300185991550194</c:v>
                </c:pt>
                <c:pt idx="624">
                  <c:v>15.867453351028587</c:v>
                </c:pt>
                <c:pt idx="625">
                  <c:v>15.945348492811862</c:v>
                </c:pt>
                <c:pt idx="626">
                  <c:v>15.971142093774032</c:v>
                </c:pt>
                <c:pt idx="627">
                  <c:v>15.640558549128775</c:v>
                </c:pt>
                <c:pt idx="628">
                  <c:v>15.285236365326087</c:v>
                </c:pt>
                <c:pt idx="629">
                  <c:v>15.553505476233946</c:v>
                </c:pt>
                <c:pt idx="630">
                  <c:v>15.958216010533242</c:v>
                </c:pt>
                <c:pt idx="631">
                  <c:v>16.49940223318854</c:v>
                </c:pt>
                <c:pt idx="632">
                  <c:v>16.672622869796506</c:v>
                </c:pt>
                <c:pt idx="633">
                  <c:v>16.731744713300426</c:v>
                </c:pt>
                <c:pt idx="634">
                  <c:v>19.179558222657697</c:v>
                </c:pt>
                <c:pt idx="635">
                  <c:v>19.70282994767491</c:v>
                </c:pt>
                <c:pt idx="636">
                  <c:v>19.780719541024464</c:v>
                </c:pt>
                <c:pt idx="637">
                  <c:v>19.29105010779298</c:v>
                </c:pt>
                <c:pt idx="638">
                  <c:v>19.732258685749834</c:v>
                </c:pt>
                <c:pt idx="639">
                  <c:v>19.937156661239001</c:v>
                </c:pt>
                <c:pt idx="640">
                  <c:v>21.273071876013297</c:v>
                </c:pt>
                <c:pt idx="641">
                  <c:v>22.350956394598125</c:v>
                </c:pt>
                <c:pt idx="642">
                  <c:v>22.350956394598125</c:v>
                </c:pt>
                <c:pt idx="643">
                  <c:v>22.350956394598125</c:v>
                </c:pt>
                <c:pt idx="644">
                  <c:v>22.358250817378607</c:v>
                </c:pt>
                <c:pt idx="645">
                  <c:v>24.443713891306807</c:v>
                </c:pt>
                <c:pt idx="646">
                  <c:v>26.348289297946152</c:v>
                </c:pt>
                <c:pt idx="647">
                  <c:v>28.215197866606438</c:v>
                </c:pt>
                <c:pt idx="648">
                  <c:v>29.443991497610025</c:v>
                </c:pt>
                <c:pt idx="649">
                  <c:v>30.735081915692327</c:v>
                </c:pt>
                <c:pt idx="650">
                  <c:v>30.376275459088887</c:v>
                </c:pt>
                <c:pt idx="651">
                  <c:v>29.588481282782546</c:v>
                </c:pt>
                <c:pt idx="652">
                  <c:v>28.724524250775968</c:v>
                </c:pt>
                <c:pt idx="653">
                  <c:v>28.030036089099056</c:v>
                </c:pt>
                <c:pt idx="654">
                  <c:v>27.363021570185147</c:v>
                </c:pt>
                <c:pt idx="655">
                  <c:v>29.292259499889042</c:v>
                </c:pt>
                <c:pt idx="656">
                  <c:v>29.312503354417036</c:v>
                </c:pt>
                <c:pt idx="657">
                  <c:v>29.027863587127047</c:v>
                </c:pt>
                <c:pt idx="658">
                  <c:v>28.506285245259811</c:v>
                </c:pt>
                <c:pt idx="659">
                  <c:v>27.812674902482851</c:v>
                </c:pt>
                <c:pt idx="660">
                  <c:v>27.109462312833536</c:v>
                </c:pt>
                <c:pt idx="661">
                  <c:v>26.548723093952066</c:v>
                </c:pt>
                <c:pt idx="662">
                  <c:v>26.419976594865776</c:v>
                </c:pt>
                <c:pt idx="663">
                  <c:v>25.778464581961774</c:v>
                </c:pt>
                <c:pt idx="664">
                  <c:v>25.311265651918628</c:v>
                </c:pt>
                <c:pt idx="665">
                  <c:v>24.683850528490961</c:v>
                </c:pt>
                <c:pt idx="666">
                  <c:v>24.061059674417567</c:v>
                </c:pt>
                <c:pt idx="667">
                  <c:v>23.779932491795375</c:v>
                </c:pt>
                <c:pt idx="668">
                  <c:v>24.592203958141138</c:v>
                </c:pt>
                <c:pt idx="669">
                  <c:v>25.084415882344107</c:v>
                </c:pt>
                <c:pt idx="670">
                  <c:v>25.013297964477132</c:v>
                </c:pt>
                <c:pt idx="671">
                  <c:v>24.819906048125386</c:v>
                </c:pt>
                <c:pt idx="672">
                  <c:v>24.322678972459254</c:v>
                </c:pt>
                <c:pt idx="673">
                  <c:v>23.815230101990366</c:v>
                </c:pt>
                <c:pt idx="674">
                  <c:v>23.375296203827553</c:v>
                </c:pt>
                <c:pt idx="675">
                  <c:v>22.910935402592607</c:v>
                </c:pt>
                <c:pt idx="676">
                  <c:v>22.603742722597129</c:v>
                </c:pt>
                <c:pt idx="677">
                  <c:v>22.606142762337058</c:v>
                </c:pt>
                <c:pt idx="678">
                  <c:v>23.615299287862253</c:v>
                </c:pt>
                <c:pt idx="679">
                  <c:v>23.780383987093007</c:v>
                </c:pt>
                <c:pt idx="680">
                  <c:v>23.492690629506388</c:v>
                </c:pt>
                <c:pt idx="681">
                  <c:v>23.23628143000612</c:v>
                </c:pt>
                <c:pt idx="682">
                  <c:v>23.401531258857734</c:v>
                </c:pt>
                <c:pt idx="683">
                  <c:v>23.401531258857734</c:v>
                </c:pt>
                <c:pt idx="684">
                  <c:v>23.407425646944095</c:v>
                </c:pt>
                <c:pt idx="685">
                  <c:v>23.307040059921089</c:v>
                </c:pt>
                <c:pt idx="686">
                  <c:v>24.379423787894698</c:v>
                </c:pt>
                <c:pt idx="687">
                  <c:v>24.379423787894698</c:v>
                </c:pt>
                <c:pt idx="688">
                  <c:v>24.379423787894698</c:v>
                </c:pt>
                <c:pt idx="689">
                  <c:v>24.379423787894698</c:v>
                </c:pt>
                <c:pt idx="690">
                  <c:v>24.818262235934451</c:v>
                </c:pt>
                <c:pt idx="691">
                  <c:v>24.818262235934451</c:v>
                </c:pt>
                <c:pt idx="692">
                  <c:v>24.818262235934451</c:v>
                </c:pt>
                <c:pt idx="693">
                  <c:v>24.818262235934451</c:v>
                </c:pt>
                <c:pt idx="694">
                  <c:v>24.921987902965633</c:v>
                </c:pt>
                <c:pt idx="695">
                  <c:v>24.921987902965633</c:v>
                </c:pt>
                <c:pt idx="696">
                  <c:v>24.921987902965633</c:v>
                </c:pt>
                <c:pt idx="697">
                  <c:v>24.921987902965633</c:v>
                </c:pt>
                <c:pt idx="698">
                  <c:v>24.921987902965633</c:v>
                </c:pt>
                <c:pt idx="699">
                  <c:v>24.922010157102115</c:v>
                </c:pt>
                <c:pt idx="700">
                  <c:v>24.947122562407994</c:v>
                </c:pt>
                <c:pt idx="701">
                  <c:v>24.947122562407994</c:v>
                </c:pt>
                <c:pt idx="702">
                  <c:v>24.947122562407994</c:v>
                </c:pt>
                <c:pt idx="703">
                  <c:v>24.947122562407994</c:v>
                </c:pt>
                <c:pt idx="704">
                  <c:v>24.947122562407994</c:v>
                </c:pt>
                <c:pt idx="705">
                  <c:v>24.947122562407994</c:v>
                </c:pt>
                <c:pt idx="706">
                  <c:v>24.947122562407994</c:v>
                </c:pt>
                <c:pt idx="707">
                  <c:v>24.947122562407994</c:v>
                </c:pt>
                <c:pt idx="708">
                  <c:v>24.947122562407994</c:v>
                </c:pt>
                <c:pt idx="709">
                  <c:v>24.947122562407994</c:v>
                </c:pt>
                <c:pt idx="710">
                  <c:v>24.947122562407994</c:v>
                </c:pt>
                <c:pt idx="711">
                  <c:v>25.080657647637754</c:v>
                </c:pt>
                <c:pt idx="712">
                  <c:v>25.080657647637754</c:v>
                </c:pt>
                <c:pt idx="713">
                  <c:v>25.080657647637754</c:v>
                </c:pt>
                <c:pt idx="714">
                  <c:v>25.089003408312127</c:v>
                </c:pt>
                <c:pt idx="715">
                  <c:v>25.089170477113083</c:v>
                </c:pt>
                <c:pt idx="716">
                  <c:v>25.089332369016756</c:v>
                </c:pt>
                <c:pt idx="717">
                  <c:v>25.089332369016756</c:v>
                </c:pt>
                <c:pt idx="718">
                  <c:v>25.089332369016756</c:v>
                </c:pt>
                <c:pt idx="719">
                  <c:v>25.089332369016756</c:v>
                </c:pt>
                <c:pt idx="720">
                  <c:v>25.089332369016756</c:v>
                </c:pt>
                <c:pt idx="721">
                  <c:v>25.089332369016756</c:v>
                </c:pt>
                <c:pt idx="722">
                  <c:v>25.089332369016756</c:v>
                </c:pt>
                <c:pt idx="723">
                  <c:v>25.089332369016756</c:v>
                </c:pt>
                <c:pt idx="724">
                  <c:v>25.089332369016756</c:v>
                </c:pt>
                <c:pt idx="725">
                  <c:v>25.089332369016756</c:v>
                </c:pt>
                <c:pt idx="726">
                  <c:v>25.089332369016756</c:v>
                </c:pt>
                <c:pt idx="727">
                  <c:v>25.089332369016756</c:v>
                </c:pt>
                <c:pt idx="728">
                  <c:v>25.089332369016756</c:v>
                </c:pt>
                <c:pt idx="729">
                  <c:v>25.089332369016756</c:v>
                </c:pt>
                <c:pt idx="730">
                  <c:v>25.089424576191263</c:v>
                </c:pt>
                <c:pt idx="731">
                  <c:v>25.08949304735388</c:v>
                </c:pt>
                <c:pt idx="732">
                  <c:v>25.08949304735388</c:v>
                </c:pt>
                <c:pt idx="733">
                  <c:v>25.08949304735388</c:v>
                </c:pt>
                <c:pt idx="734">
                  <c:v>25.08949304735388</c:v>
                </c:pt>
                <c:pt idx="735">
                  <c:v>25.08949304735388</c:v>
                </c:pt>
                <c:pt idx="736">
                  <c:v>25.08949304735388</c:v>
                </c:pt>
                <c:pt idx="737">
                  <c:v>25.08949304735388</c:v>
                </c:pt>
                <c:pt idx="738">
                  <c:v>25.08949304735388</c:v>
                </c:pt>
                <c:pt idx="739">
                  <c:v>25.08949304735388</c:v>
                </c:pt>
                <c:pt idx="740">
                  <c:v>25.08949304735388</c:v>
                </c:pt>
                <c:pt idx="741">
                  <c:v>25.08949304735388</c:v>
                </c:pt>
                <c:pt idx="742">
                  <c:v>25.089506109148122</c:v>
                </c:pt>
                <c:pt idx="743">
                  <c:v>25.089687502486971</c:v>
                </c:pt>
                <c:pt idx="744">
                  <c:v>25.090769946460316</c:v>
                </c:pt>
                <c:pt idx="745">
                  <c:v>25.090769946460316</c:v>
                </c:pt>
                <c:pt idx="746">
                  <c:v>25.090769946460316</c:v>
                </c:pt>
                <c:pt idx="747">
                  <c:v>25.090769946460316</c:v>
                </c:pt>
                <c:pt idx="748">
                  <c:v>25.090769946460316</c:v>
                </c:pt>
                <c:pt idx="749">
                  <c:v>25.090769946460316</c:v>
                </c:pt>
                <c:pt idx="750">
                  <c:v>25.090769946460316</c:v>
                </c:pt>
                <c:pt idx="751">
                  <c:v>25.113325320532642</c:v>
                </c:pt>
                <c:pt idx="752">
                  <c:v>25.113325320532642</c:v>
                </c:pt>
                <c:pt idx="753">
                  <c:v>25.113325320532642</c:v>
                </c:pt>
                <c:pt idx="754">
                  <c:v>25.407687105433123</c:v>
                </c:pt>
                <c:pt idx="755">
                  <c:v>25.407687105433123</c:v>
                </c:pt>
                <c:pt idx="756">
                  <c:v>25.407687105433123</c:v>
                </c:pt>
                <c:pt idx="757">
                  <c:v>25.407687105433123</c:v>
                </c:pt>
                <c:pt idx="758">
                  <c:v>25.407687105433123</c:v>
                </c:pt>
                <c:pt idx="759">
                  <c:v>25.407687105433123</c:v>
                </c:pt>
                <c:pt idx="760">
                  <c:v>25.407687105433123</c:v>
                </c:pt>
                <c:pt idx="761">
                  <c:v>25.407687105433123</c:v>
                </c:pt>
                <c:pt idx="762">
                  <c:v>25.407687105433123</c:v>
                </c:pt>
                <c:pt idx="763">
                  <c:v>25.407687105433123</c:v>
                </c:pt>
                <c:pt idx="764">
                  <c:v>25.40775343482742</c:v>
                </c:pt>
                <c:pt idx="765">
                  <c:v>25.412007207295108</c:v>
                </c:pt>
                <c:pt idx="766">
                  <c:v>25.412114704829143</c:v>
                </c:pt>
                <c:pt idx="767">
                  <c:v>25.412319687020943</c:v>
                </c:pt>
                <c:pt idx="768">
                  <c:v>25.258749683032111</c:v>
                </c:pt>
                <c:pt idx="769">
                  <c:v>25.258749683032111</c:v>
                </c:pt>
                <c:pt idx="770">
                  <c:v>25.258749683032111</c:v>
                </c:pt>
                <c:pt idx="771">
                  <c:v>25.258749683032111</c:v>
                </c:pt>
                <c:pt idx="772">
                  <c:v>25.258749683032111</c:v>
                </c:pt>
                <c:pt idx="773">
                  <c:v>25.258749683032111</c:v>
                </c:pt>
                <c:pt idx="774">
                  <c:v>25.258749683032111</c:v>
                </c:pt>
                <c:pt idx="775">
                  <c:v>25.258749683032111</c:v>
                </c:pt>
                <c:pt idx="776">
                  <c:v>25.258749683032111</c:v>
                </c:pt>
                <c:pt idx="777">
                  <c:v>25.258749683032111</c:v>
                </c:pt>
                <c:pt idx="778">
                  <c:v>25.258749683032111</c:v>
                </c:pt>
                <c:pt idx="779">
                  <c:v>25.258749683032111</c:v>
                </c:pt>
                <c:pt idx="780">
                  <c:v>25.258749683032111</c:v>
                </c:pt>
                <c:pt idx="781">
                  <c:v>25.258749683032111</c:v>
                </c:pt>
                <c:pt idx="782">
                  <c:v>25.258749683032111</c:v>
                </c:pt>
                <c:pt idx="783">
                  <c:v>25.258749683032111</c:v>
                </c:pt>
                <c:pt idx="784">
                  <c:v>25.258749683032111</c:v>
                </c:pt>
                <c:pt idx="785">
                  <c:v>25.258749683032111</c:v>
                </c:pt>
                <c:pt idx="786">
                  <c:v>25.258749683032111</c:v>
                </c:pt>
                <c:pt idx="787">
                  <c:v>25.258749683032111</c:v>
                </c:pt>
                <c:pt idx="788">
                  <c:v>25.258749683032111</c:v>
                </c:pt>
                <c:pt idx="789">
                  <c:v>25.258749683032111</c:v>
                </c:pt>
                <c:pt idx="790">
                  <c:v>25.507775094885588</c:v>
                </c:pt>
                <c:pt idx="791">
                  <c:v>25.077567031386053</c:v>
                </c:pt>
                <c:pt idx="792">
                  <c:v>25.100386341936911</c:v>
                </c:pt>
                <c:pt idx="793">
                  <c:v>25.100386341936911</c:v>
                </c:pt>
                <c:pt idx="794">
                  <c:v>25.101052698356337</c:v>
                </c:pt>
                <c:pt idx="795">
                  <c:v>25.199104894290588</c:v>
                </c:pt>
                <c:pt idx="796">
                  <c:v>25.199104894290588</c:v>
                </c:pt>
                <c:pt idx="797">
                  <c:v>25.199104894290588</c:v>
                </c:pt>
                <c:pt idx="798">
                  <c:v>25.199104894290588</c:v>
                </c:pt>
                <c:pt idx="799">
                  <c:v>25.199104894290588</c:v>
                </c:pt>
                <c:pt idx="800">
                  <c:v>25.199104894290588</c:v>
                </c:pt>
                <c:pt idx="801">
                  <c:v>25.199104894290588</c:v>
                </c:pt>
                <c:pt idx="802">
                  <c:v>25.199104894290588</c:v>
                </c:pt>
                <c:pt idx="803">
                  <c:v>25.199104894290588</c:v>
                </c:pt>
                <c:pt idx="804">
                  <c:v>25.199104894290588</c:v>
                </c:pt>
                <c:pt idx="805">
                  <c:v>25.199104894290588</c:v>
                </c:pt>
                <c:pt idx="806">
                  <c:v>25.199104894290588</c:v>
                </c:pt>
                <c:pt idx="807">
                  <c:v>25.199104894290588</c:v>
                </c:pt>
                <c:pt idx="808">
                  <c:v>25.199104894290588</c:v>
                </c:pt>
                <c:pt idx="809">
                  <c:v>25.199104894290588</c:v>
                </c:pt>
                <c:pt idx="810">
                  <c:v>25.199104894290588</c:v>
                </c:pt>
                <c:pt idx="811">
                  <c:v>25.199104894290588</c:v>
                </c:pt>
                <c:pt idx="812">
                  <c:v>25.199104894290588</c:v>
                </c:pt>
                <c:pt idx="813">
                  <c:v>25.199104894290588</c:v>
                </c:pt>
                <c:pt idx="814">
                  <c:v>25.199104894290588</c:v>
                </c:pt>
                <c:pt idx="815">
                  <c:v>25.199104894290588</c:v>
                </c:pt>
                <c:pt idx="816">
                  <c:v>25.199104894290588</c:v>
                </c:pt>
                <c:pt idx="817">
                  <c:v>25.199104894290588</c:v>
                </c:pt>
                <c:pt idx="818">
                  <c:v>25.199288082983049</c:v>
                </c:pt>
                <c:pt idx="819">
                  <c:v>25.199288082983049</c:v>
                </c:pt>
                <c:pt idx="820">
                  <c:v>25.199288082983049</c:v>
                </c:pt>
                <c:pt idx="821">
                  <c:v>25.199444729776364</c:v>
                </c:pt>
                <c:pt idx="822">
                  <c:v>24.614492583123592</c:v>
                </c:pt>
                <c:pt idx="823">
                  <c:v>24.03237134633892</c:v>
                </c:pt>
                <c:pt idx="824">
                  <c:v>23.665090652371632</c:v>
                </c:pt>
                <c:pt idx="825">
                  <c:v>22.981360689809005</c:v>
                </c:pt>
                <c:pt idx="826">
                  <c:v>22.314121179910387</c:v>
                </c:pt>
                <c:pt idx="827">
                  <c:v>22.123402961165006</c:v>
                </c:pt>
                <c:pt idx="828">
                  <c:v>22.400651460946087</c:v>
                </c:pt>
                <c:pt idx="829">
                  <c:v>22.316023675744713</c:v>
                </c:pt>
                <c:pt idx="830">
                  <c:v>22.330903256672851</c:v>
                </c:pt>
                <c:pt idx="831">
                  <c:v>23.224584615012436</c:v>
                </c:pt>
                <c:pt idx="832">
                  <c:v>23.813792024122456</c:v>
                </c:pt>
                <c:pt idx="833">
                  <c:v>24.340176776509509</c:v>
                </c:pt>
                <c:pt idx="834">
                  <c:v>24.211929577048931</c:v>
                </c:pt>
                <c:pt idx="835">
                  <c:v>23.743536527782076</c:v>
                </c:pt>
                <c:pt idx="836">
                  <c:v>24.304528047791983</c:v>
                </c:pt>
                <c:pt idx="837">
                  <c:v>25.098360989744851</c:v>
                </c:pt>
                <c:pt idx="838">
                  <c:v>25.376611438762801</c:v>
                </c:pt>
                <c:pt idx="839">
                  <c:v>25.381473665941765</c:v>
                </c:pt>
                <c:pt idx="840">
                  <c:v>24.732918039411452</c:v>
                </c:pt>
                <c:pt idx="841">
                  <c:v>24.386416907312061</c:v>
                </c:pt>
                <c:pt idx="842">
                  <c:v>23.931986985303219</c:v>
                </c:pt>
                <c:pt idx="843">
                  <c:v>23.79241499564074</c:v>
                </c:pt>
                <c:pt idx="844">
                  <c:v>23.79241499564074</c:v>
                </c:pt>
                <c:pt idx="845">
                  <c:v>23.953859755226567</c:v>
                </c:pt>
                <c:pt idx="846">
                  <c:v>23.715063458926938</c:v>
                </c:pt>
                <c:pt idx="847">
                  <c:v>23.899979541129305</c:v>
                </c:pt>
                <c:pt idx="848">
                  <c:v>24.492103669201775</c:v>
                </c:pt>
                <c:pt idx="849">
                  <c:v>24.027242859520079</c:v>
                </c:pt>
                <c:pt idx="850">
                  <c:v>24.555064085608894</c:v>
                </c:pt>
                <c:pt idx="851">
                  <c:v>24.621559371223707</c:v>
                </c:pt>
                <c:pt idx="852">
                  <c:v>25.992929521318242</c:v>
                </c:pt>
                <c:pt idx="853">
                  <c:v>25.329862793374286</c:v>
                </c:pt>
                <c:pt idx="854">
                  <c:v>24.504514812300496</c:v>
                </c:pt>
                <c:pt idx="855">
                  <c:v>25.002631256674512</c:v>
                </c:pt>
                <c:pt idx="856">
                  <c:v>25.002631256674512</c:v>
                </c:pt>
                <c:pt idx="857">
                  <c:v>26.925856484153702</c:v>
                </c:pt>
                <c:pt idx="858">
                  <c:v>27.067533164941565</c:v>
                </c:pt>
                <c:pt idx="859">
                  <c:v>28.977600954130239</c:v>
                </c:pt>
                <c:pt idx="860">
                  <c:v>30.278875659776162</c:v>
                </c:pt>
                <c:pt idx="861">
                  <c:v>31.956396797245848</c:v>
                </c:pt>
                <c:pt idx="862">
                  <c:v>35.210041001065818</c:v>
                </c:pt>
                <c:pt idx="863">
                  <c:v>35.816758551372097</c:v>
                </c:pt>
                <c:pt idx="864">
                  <c:v>37.445277473278956</c:v>
                </c:pt>
                <c:pt idx="865">
                  <c:v>38.861311619102388</c:v>
                </c:pt>
                <c:pt idx="866">
                  <c:v>39.585557851626582</c:v>
                </c:pt>
                <c:pt idx="867">
                  <c:v>39.866380347336531</c:v>
                </c:pt>
                <c:pt idx="868">
                  <c:v>41.160068581489767</c:v>
                </c:pt>
                <c:pt idx="869">
                  <c:v>43.776219520471955</c:v>
                </c:pt>
                <c:pt idx="870">
                  <c:v>44.315700824167401</c:v>
                </c:pt>
                <c:pt idx="871">
                  <c:v>45.080517550032113</c:v>
                </c:pt>
                <c:pt idx="872">
                  <c:v>46.948672383687949</c:v>
                </c:pt>
                <c:pt idx="873">
                  <c:v>48.880387725400347</c:v>
                </c:pt>
                <c:pt idx="874">
                  <c:v>49.397584639754562</c:v>
                </c:pt>
                <c:pt idx="875">
                  <c:v>51.325461868939314</c:v>
                </c:pt>
                <c:pt idx="876">
                  <c:v>52.637927091775829</c:v>
                </c:pt>
                <c:pt idx="877">
                  <c:v>54.238874366366382</c:v>
                </c:pt>
                <c:pt idx="878">
                  <c:v>53.780325895947882</c:v>
                </c:pt>
                <c:pt idx="879">
                  <c:v>54.019229188220386</c:v>
                </c:pt>
                <c:pt idx="880">
                  <c:v>54.019229188220386</c:v>
                </c:pt>
                <c:pt idx="881">
                  <c:v>54.019229188220386</c:v>
                </c:pt>
                <c:pt idx="882">
                  <c:v>54.027068624109702</c:v>
                </c:pt>
                <c:pt idx="883">
                  <c:v>53.484502890137016</c:v>
                </c:pt>
                <c:pt idx="884">
                  <c:v>54.049317234792319</c:v>
                </c:pt>
                <c:pt idx="885">
                  <c:v>53.542789099767852</c:v>
                </c:pt>
                <c:pt idx="886">
                  <c:v>52.65805960915889</c:v>
                </c:pt>
                <c:pt idx="887">
                  <c:v>52.139052564678508</c:v>
                </c:pt>
                <c:pt idx="888">
                  <c:v>52.946750279940701</c:v>
                </c:pt>
                <c:pt idx="889">
                  <c:v>52.67469099645087</c:v>
                </c:pt>
                <c:pt idx="890">
                  <c:v>52.524746912361458</c:v>
                </c:pt>
                <c:pt idx="891">
                  <c:v>52.653265318324024</c:v>
                </c:pt>
                <c:pt idx="892">
                  <c:v>52.860058835586756</c:v>
                </c:pt>
                <c:pt idx="893">
                  <c:v>53.66524913125297</c:v>
                </c:pt>
                <c:pt idx="894">
                  <c:v>53.362934942860598</c:v>
                </c:pt>
                <c:pt idx="895">
                  <c:v>52.726771846599327</c:v>
                </c:pt>
                <c:pt idx="896">
                  <c:v>53.181504358217659</c:v>
                </c:pt>
                <c:pt idx="897">
                  <c:v>53.848247387228895</c:v>
                </c:pt>
                <c:pt idx="898">
                  <c:v>55.09280449911229</c:v>
                </c:pt>
                <c:pt idx="899">
                  <c:v>55.005059744896684</c:v>
                </c:pt>
                <c:pt idx="900">
                  <c:v>55.620546397656689</c:v>
                </c:pt>
                <c:pt idx="901">
                  <c:v>59.275701857846379</c:v>
                </c:pt>
                <c:pt idx="902">
                  <c:v>60.201577290701572</c:v>
                </c:pt>
                <c:pt idx="903">
                  <c:v>59.667323256130111</c:v>
                </c:pt>
                <c:pt idx="904">
                  <c:v>61.471666404459327</c:v>
                </c:pt>
                <c:pt idx="905">
                  <c:v>64.073527639403139</c:v>
                </c:pt>
                <c:pt idx="906">
                  <c:v>65.978664829687219</c:v>
                </c:pt>
                <c:pt idx="907">
                  <c:v>65.652219282694716</c:v>
                </c:pt>
                <c:pt idx="908">
                  <c:v>66.155012838974002</c:v>
                </c:pt>
                <c:pt idx="909">
                  <c:v>66.153239487687344</c:v>
                </c:pt>
                <c:pt idx="910">
                  <c:v>67.634497602493695</c:v>
                </c:pt>
                <c:pt idx="911">
                  <c:v>69.49459964854276</c:v>
                </c:pt>
                <c:pt idx="912">
                  <c:v>69.052297658226976</c:v>
                </c:pt>
                <c:pt idx="913">
                  <c:v>68.755568509880334</c:v>
                </c:pt>
                <c:pt idx="914">
                  <c:v>68.503569969030721</c:v>
                </c:pt>
                <c:pt idx="915">
                  <c:v>69.294791438514167</c:v>
                </c:pt>
                <c:pt idx="916">
                  <c:v>69.112006507922487</c:v>
                </c:pt>
                <c:pt idx="917">
                  <c:v>69.143201713694992</c:v>
                </c:pt>
                <c:pt idx="918">
                  <c:v>69.391575835488638</c:v>
                </c:pt>
                <c:pt idx="919">
                  <c:v>69.444952992109435</c:v>
                </c:pt>
                <c:pt idx="920">
                  <c:v>68.680086964970087</c:v>
                </c:pt>
                <c:pt idx="921">
                  <c:v>68.012087178702316</c:v>
                </c:pt>
                <c:pt idx="922">
                  <c:v>67.610679949413637</c:v>
                </c:pt>
                <c:pt idx="923">
                  <c:v>66.743725227592748</c:v>
                </c:pt>
                <c:pt idx="924">
                  <c:v>66.1807344848459</c:v>
                </c:pt>
                <c:pt idx="925">
                  <c:v>66.308651967018278</c:v>
                </c:pt>
                <c:pt idx="926">
                  <c:v>66.561754127303558</c:v>
                </c:pt>
                <c:pt idx="927">
                  <c:v>66.845391394176303</c:v>
                </c:pt>
                <c:pt idx="928">
                  <c:v>65.091355472979927</c:v>
                </c:pt>
                <c:pt idx="929">
                  <c:v>63.910922193282147</c:v>
                </c:pt>
                <c:pt idx="930">
                  <c:v>66.960092370700053</c:v>
                </c:pt>
                <c:pt idx="931">
                  <c:v>66.435919312012643</c:v>
                </c:pt>
                <c:pt idx="932">
                  <c:v>65.056557887827225</c:v>
                </c:pt>
                <c:pt idx="933">
                  <c:v>63.182693128009781</c:v>
                </c:pt>
                <c:pt idx="934">
                  <c:v>60.929793067111895</c:v>
                </c:pt>
                <c:pt idx="935">
                  <c:v>58.871339882992565</c:v>
                </c:pt>
                <c:pt idx="936">
                  <c:v>58.692013242275969</c:v>
                </c:pt>
                <c:pt idx="937">
                  <c:v>57.774925698122722</c:v>
                </c:pt>
                <c:pt idx="938">
                  <c:v>56.455409004962242</c:v>
                </c:pt>
                <c:pt idx="939">
                  <c:v>54.458406624343972</c:v>
                </c:pt>
                <c:pt idx="940">
                  <c:v>53.096463110907074</c:v>
                </c:pt>
                <c:pt idx="941">
                  <c:v>51.208496071227501</c:v>
                </c:pt>
                <c:pt idx="942">
                  <c:v>49.942273128171259</c:v>
                </c:pt>
                <c:pt idx="943">
                  <c:v>48.252385198470549</c:v>
                </c:pt>
                <c:pt idx="944">
                  <c:v>46.399664019807879</c:v>
                </c:pt>
                <c:pt idx="945">
                  <c:v>47.125208351348761</c:v>
                </c:pt>
                <c:pt idx="946">
                  <c:v>47.205222530849618</c:v>
                </c:pt>
                <c:pt idx="947">
                  <c:v>49.155045959540359</c:v>
                </c:pt>
                <c:pt idx="948">
                  <c:v>48.013649108260211</c:v>
                </c:pt>
                <c:pt idx="949">
                  <c:v>46.587733449777829</c:v>
                </c:pt>
                <c:pt idx="950">
                  <c:v>45.014424689750832</c:v>
                </c:pt>
                <c:pt idx="951">
                  <c:v>44.363026059632425</c:v>
                </c:pt>
                <c:pt idx="952">
                  <c:v>43.240404784048138</c:v>
                </c:pt>
                <c:pt idx="953">
                  <c:v>44.389464923208216</c:v>
                </c:pt>
                <c:pt idx="954">
                  <c:v>44.445108856576852</c:v>
                </c:pt>
                <c:pt idx="955">
                  <c:v>43.111957068057777</c:v>
                </c:pt>
                <c:pt idx="956">
                  <c:v>42.618045827269775</c:v>
                </c:pt>
                <c:pt idx="957">
                  <c:v>42.408450473492024</c:v>
                </c:pt>
                <c:pt idx="958">
                  <c:v>40.726039887217595</c:v>
                </c:pt>
                <c:pt idx="959">
                  <c:v>38.928516844617413</c:v>
                </c:pt>
                <c:pt idx="960">
                  <c:v>37.204583277263531</c:v>
                </c:pt>
                <c:pt idx="961">
                  <c:v>35.899617794191002</c:v>
                </c:pt>
                <c:pt idx="962">
                  <c:v>34.079505310976138</c:v>
                </c:pt>
                <c:pt idx="963">
                  <c:v>32.083889897783742</c:v>
                </c:pt>
                <c:pt idx="964">
                  <c:v>31.124831938303355</c:v>
                </c:pt>
                <c:pt idx="965">
                  <c:v>31.989453155688938</c:v>
                </c:pt>
                <c:pt idx="966">
                  <c:v>30.768429577058708</c:v>
                </c:pt>
                <c:pt idx="967">
                  <c:v>29.037244152848626</c:v>
                </c:pt>
                <c:pt idx="968">
                  <c:v>27.151338607235278</c:v>
                </c:pt>
                <c:pt idx="969">
                  <c:v>28.326638840141275</c:v>
                </c:pt>
                <c:pt idx="970">
                  <c:v>26.565569833360257</c:v>
                </c:pt>
                <c:pt idx="971">
                  <c:v>28.854807129191599</c:v>
                </c:pt>
                <c:pt idx="972">
                  <c:v>32.557832077233414</c:v>
                </c:pt>
                <c:pt idx="973">
                  <c:v>31.512451986085761</c:v>
                </c:pt>
                <c:pt idx="974">
                  <c:v>29.989843768933127</c:v>
                </c:pt>
                <c:pt idx="975">
                  <c:v>28.489913727981325</c:v>
                </c:pt>
                <c:pt idx="976">
                  <c:v>27.45810169831665</c:v>
                </c:pt>
                <c:pt idx="977">
                  <c:v>28.843448682493086</c:v>
                </c:pt>
                <c:pt idx="978">
                  <c:v>38.009194466511175</c:v>
                </c:pt>
                <c:pt idx="979">
                  <c:v>38.510207598436452</c:v>
                </c:pt>
                <c:pt idx="980">
                  <c:v>38.045321107353018</c:v>
                </c:pt>
                <c:pt idx="981">
                  <c:v>37.61249694022198</c:v>
                </c:pt>
                <c:pt idx="982">
                  <c:v>36.712767777608761</c:v>
                </c:pt>
                <c:pt idx="983">
                  <c:v>35.76446547066773</c:v>
                </c:pt>
                <c:pt idx="984">
                  <c:v>36.566168965443424</c:v>
                </c:pt>
                <c:pt idx="985">
                  <c:v>39.484801136162943</c:v>
                </c:pt>
                <c:pt idx="986">
                  <c:v>39.121076787766462</c:v>
                </c:pt>
                <c:pt idx="987">
                  <c:v>40.050297352354079</c:v>
                </c:pt>
                <c:pt idx="988">
                  <c:v>42.64729390378168</c:v>
                </c:pt>
                <c:pt idx="989">
                  <c:v>42.35611424678833</c:v>
                </c:pt>
                <c:pt idx="990">
                  <c:v>41.449727646597132</c:v>
                </c:pt>
                <c:pt idx="991">
                  <c:v>41.081590800292652</c:v>
                </c:pt>
                <c:pt idx="992">
                  <c:v>39.991856639204492</c:v>
                </c:pt>
                <c:pt idx="993">
                  <c:v>38.832179520739736</c:v>
                </c:pt>
                <c:pt idx="994">
                  <c:v>37.767305641338524</c:v>
                </c:pt>
                <c:pt idx="995">
                  <c:v>36.719310656071869</c:v>
                </c:pt>
                <c:pt idx="996">
                  <c:v>35.651652085348296</c:v>
                </c:pt>
                <c:pt idx="997">
                  <c:v>34.575957161962641</c:v>
                </c:pt>
                <c:pt idx="998">
                  <c:v>33.584709135702106</c:v>
                </c:pt>
                <c:pt idx="999">
                  <c:v>32.751405722634296</c:v>
                </c:pt>
                <c:pt idx="1000">
                  <c:v>31.796913927908786</c:v>
                </c:pt>
                <c:pt idx="1001">
                  <c:v>30.811295696293715</c:v>
                </c:pt>
                <c:pt idx="1002">
                  <c:v>29.994943688164209</c:v>
                </c:pt>
                <c:pt idx="1003">
                  <c:v>29.194020595464433</c:v>
                </c:pt>
                <c:pt idx="1004">
                  <c:v>28.323458690763864</c:v>
                </c:pt>
                <c:pt idx="1005">
                  <c:v>27.737674966528587</c:v>
                </c:pt>
                <c:pt idx="1006">
                  <c:v>28.146520431616413</c:v>
                </c:pt>
                <c:pt idx="1007">
                  <c:v>27.821049505665009</c:v>
                </c:pt>
                <c:pt idx="1008">
                  <c:v>27.293194167279157</c:v>
                </c:pt>
                <c:pt idx="1009">
                  <c:v>26.734425365504059</c:v>
                </c:pt>
                <c:pt idx="1010">
                  <c:v>25.91699930923707</c:v>
                </c:pt>
                <c:pt idx="1011">
                  <c:v>24.982588792904469</c:v>
                </c:pt>
                <c:pt idx="1012">
                  <c:v>25.952683747455527</c:v>
                </c:pt>
                <c:pt idx="1013">
                  <c:v>25.491777079274833</c:v>
                </c:pt>
                <c:pt idx="1014">
                  <c:v>27.403760893849029</c:v>
                </c:pt>
                <c:pt idx="1015">
                  <c:v>27.893089458903741</c:v>
                </c:pt>
                <c:pt idx="1016">
                  <c:v>27.893089458903741</c:v>
                </c:pt>
                <c:pt idx="1017">
                  <c:v>27.893089458903741</c:v>
                </c:pt>
                <c:pt idx="1018">
                  <c:v>27.893089458903741</c:v>
                </c:pt>
                <c:pt idx="1019">
                  <c:v>27.893089458903741</c:v>
                </c:pt>
                <c:pt idx="1020">
                  <c:v>27.893089458903741</c:v>
                </c:pt>
                <c:pt idx="1021">
                  <c:v>27.893089458903741</c:v>
                </c:pt>
                <c:pt idx="1022">
                  <c:v>27.893089458903741</c:v>
                </c:pt>
                <c:pt idx="1023">
                  <c:v>27.893089458903741</c:v>
                </c:pt>
                <c:pt idx="1024">
                  <c:v>27.893089458903741</c:v>
                </c:pt>
                <c:pt idx="1025">
                  <c:v>27.9536805002172</c:v>
                </c:pt>
                <c:pt idx="1026">
                  <c:v>28.704940549138481</c:v>
                </c:pt>
                <c:pt idx="1027">
                  <c:v>29.140398201717396</c:v>
                </c:pt>
                <c:pt idx="1028">
                  <c:v>29.621242535704827</c:v>
                </c:pt>
                <c:pt idx="1029">
                  <c:v>29.957864456635225</c:v>
                </c:pt>
                <c:pt idx="1030">
                  <c:v>29.951238326248109</c:v>
                </c:pt>
                <c:pt idx="1031">
                  <c:v>29.951928137151906</c:v>
                </c:pt>
                <c:pt idx="1032">
                  <c:v>30.279311797530315</c:v>
                </c:pt>
                <c:pt idx="1033">
                  <c:v>30.055536206521342</c:v>
                </c:pt>
                <c:pt idx="1034">
                  <c:v>30.090349331755753</c:v>
                </c:pt>
                <c:pt idx="1035">
                  <c:v>29.842114879168463</c:v>
                </c:pt>
                <c:pt idx="1036">
                  <c:v>29.854359571910187</c:v>
                </c:pt>
                <c:pt idx="1037">
                  <c:v>31.161516512290127</c:v>
                </c:pt>
                <c:pt idx="1038">
                  <c:v>31.161516512290127</c:v>
                </c:pt>
                <c:pt idx="1039">
                  <c:v>31.161516512290127</c:v>
                </c:pt>
                <c:pt idx="1040">
                  <c:v>31.161516512290127</c:v>
                </c:pt>
                <c:pt idx="1041">
                  <c:v>31.161516512290127</c:v>
                </c:pt>
                <c:pt idx="1042">
                  <c:v>31.161516512290127</c:v>
                </c:pt>
                <c:pt idx="1043">
                  <c:v>31.161516512290127</c:v>
                </c:pt>
                <c:pt idx="1044">
                  <c:v>31.161516512290127</c:v>
                </c:pt>
                <c:pt idx="1045">
                  <c:v>31.161516512290127</c:v>
                </c:pt>
                <c:pt idx="1046">
                  <c:v>31.161516512290127</c:v>
                </c:pt>
                <c:pt idx="1047">
                  <c:v>31.161516512290127</c:v>
                </c:pt>
                <c:pt idx="1048">
                  <c:v>31.276667045014833</c:v>
                </c:pt>
                <c:pt idx="1049">
                  <c:v>32.119622578110558</c:v>
                </c:pt>
                <c:pt idx="1050">
                  <c:v>32.25689023059347</c:v>
                </c:pt>
                <c:pt idx="1051">
                  <c:v>32.296988372999003</c:v>
                </c:pt>
                <c:pt idx="1052">
                  <c:v>33.626711079492225</c:v>
                </c:pt>
                <c:pt idx="1053">
                  <c:v>34.420998419896357</c:v>
                </c:pt>
                <c:pt idx="1054">
                  <c:v>34.997239948399219</c:v>
                </c:pt>
                <c:pt idx="1055">
                  <c:v>37.334448219651179</c:v>
                </c:pt>
                <c:pt idx="1056">
                  <c:v>38.795207850257817</c:v>
                </c:pt>
                <c:pt idx="1057">
                  <c:v>39.652423896569672</c:v>
                </c:pt>
                <c:pt idx="1058">
                  <c:v>39.974908393572008</c:v>
                </c:pt>
                <c:pt idx="1059">
                  <c:v>40.820338206956528</c:v>
                </c:pt>
                <c:pt idx="1060">
                  <c:v>41.264776543974676</c:v>
                </c:pt>
                <c:pt idx="1061">
                  <c:v>41.2648562265978</c:v>
                </c:pt>
                <c:pt idx="1062">
                  <c:v>41.275337930160489</c:v>
                </c:pt>
                <c:pt idx="1063">
                  <c:v>41.275337930160489</c:v>
                </c:pt>
                <c:pt idx="1064">
                  <c:v>41.278206006915845</c:v>
                </c:pt>
                <c:pt idx="1065">
                  <c:v>41.351444159968693</c:v>
                </c:pt>
                <c:pt idx="1066">
                  <c:v>41.351444159968693</c:v>
                </c:pt>
                <c:pt idx="1067">
                  <c:v>41.351444159968693</c:v>
                </c:pt>
                <c:pt idx="1068">
                  <c:v>41.351462185627582</c:v>
                </c:pt>
                <c:pt idx="1069">
                  <c:v>41.351462185627582</c:v>
                </c:pt>
                <c:pt idx="1070">
                  <c:v>41.351462185627582</c:v>
                </c:pt>
                <c:pt idx="1071">
                  <c:v>41.352893178441633</c:v>
                </c:pt>
                <c:pt idx="1072">
                  <c:v>41.450518135186485</c:v>
                </c:pt>
                <c:pt idx="1073">
                  <c:v>41.450518135186485</c:v>
                </c:pt>
                <c:pt idx="1074">
                  <c:v>41.450518135186485</c:v>
                </c:pt>
                <c:pt idx="1075">
                  <c:v>41.450518135186485</c:v>
                </c:pt>
                <c:pt idx="1076">
                  <c:v>41.450518135186485</c:v>
                </c:pt>
                <c:pt idx="1077">
                  <c:v>41.450518135186485</c:v>
                </c:pt>
                <c:pt idx="1078">
                  <c:v>41.450518135186485</c:v>
                </c:pt>
                <c:pt idx="1079">
                  <c:v>41.450518135186485</c:v>
                </c:pt>
                <c:pt idx="1080">
                  <c:v>41.450518135186485</c:v>
                </c:pt>
                <c:pt idx="1081">
                  <c:v>41.450518135186485</c:v>
                </c:pt>
                <c:pt idx="1082">
                  <c:v>41.450518135186485</c:v>
                </c:pt>
                <c:pt idx="1083">
                  <c:v>41.450518135186485</c:v>
                </c:pt>
                <c:pt idx="1084">
                  <c:v>41.450518135186485</c:v>
                </c:pt>
                <c:pt idx="1085">
                  <c:v>41.450518135186485</c:v>
                </c:pt>
                <c:pt idx="1086">
                  <c:v>41.450518135186485</c:v>
                </c:pt>
                <c:pt idx="1087">
                  <c:v>41.476174638397289</c:v>
                </c:pt>
                <c:pt idx="1088">
                  <c:v>41.521464304876417</c:v>
                </c:pt>
                <c:pt idx="1089">
                  <c:v>41.718794201786075</c:v>
                </c:pt>
                <c:pt idx="1090">
                  <c:v>41.718794201786075</c:v>
                </c:pt>
                <c:pt idx="1091">
                  <c:v>41.718794201786075</c:v>
                </c:pt>
                <c:pt idx="1092">
                  <c:v>41.718794201786075</c:v>
                </c:pt>
                <c:pt idx="1093">
                  <c:v>41.718794201786075</c:v>
                </c:pt>
                <c:pt idx="1094">
                  <c:v>41.718794201786075</c:v>
                </c:pt>
                <c:pt idx="1095">
                  <c:v>41.752851765973283</c:v>
                </c:pt>
                <c:pt idx="1096">
                  <c:v>41.752851765973283</c:v>
                </c:pt>
                <c:pt idx="1097">
                  <c:v>41.752851765973283</c:v>
                </c:pt>
                <c:pt idx="1098">
                  <c:v>41.752851765973283</c:v>
                </c:pt>
                <c:pt idx="1099">
                  <c:v>41.752851765973283</c:v>
                </c:pt>
                <c:pt idx="1100">
                  <c:v>41.752851765973283</c:v>
                </c:pt>
                <c:pt idx="1101">
                  <c:v>41.752851765973283</c:v>
                </c:pt>
                <c:pt idx="1102">
                  <c:v>41.752851765973283</c:v>
                </c:pt>
                <c:pt idx="1103">
                  <c:v>41.752851765973283</c:v>
                </c:pt>
                <c:pt idx="1104">
                  <c:v>41.752851765973283</c:v>
                </c:pt>
                <c:pt idx="1105">
                  <c:v>41.752851765973283</c:v>
                </c:pt>
                <c:pt idx="1106">
                  <c:v>41.752851765973283</c:v>
                </c:pt>
                <c:pt idx="1107">
                  <c:v>41.752851765973283</c:v>
                </c:pt>
                <c:pt idx="1108">
                  <c:v>41.752851765973283</c:v>
                </c:pt>
                <c:pt idx="1109">
                  <c:v>41.752851765973283</c:v>
                </c:pt>
                <c:pt idx="1110">
                  <c:v>41.752851765973283</c:v>
                </c:pt>
                <c:pt idx="1111">
                  <c:v>41.752851765973283</c:v>
                </c:pt>
                <c:pt idx="1112">
                  <c:v>41.752851765973283</c:v>
                </c:pt>
                <c:pt idx="1113">
                  <c:v>41.752851765973283</c:v>
                </c:pt>
                <c:pt idx="1114">
                  <c:v>41.752851765973283</c:v>
                </c:pt>
                <c:pt idx="1115">
                  <c:v>41.752851765973283</c:v>
                </c:pt>
                <c:pt idx="1116">
                  <c:v>41.752851765973283</c:v>
                </c:pt>
                <c:pt idx="1117">
                  <c:v>41.752851765973283</c:v>
                </c:pt>
                <c:pt idx="1118">
                  <c:v>41.752851765973283</c:v>
                </c:pt>
                <c:pt idx="1119">
                  <c:v>41.752851765973283</c:v>
                </c:pt>
                <c:pt idx="1120">
                  <c:v>41.752851765973283</c:v>
                </c:pt>
                <c:pt idx="1121">
                  <c:v>41.752851765973283</c:v>
                </c:pt>
                <c:pt idx="1122">
                  <c:v>41.752851765973283</c:v>
                </c:pt>
                <c:pt idx="1123">
                  <c:v>41.752851765973283</c:v>
                </c:pt>
                <c:pt idx="1124">
                  <c:v>41.752851765973283</c:v>
                </c:pt>
                <c:pt idx="1125">
                  <c:v>41.752851765973283</c:v>
                </c:pt>
                <c:pt idx="1126">
                  <c:v>41.752851765973283</c:v>
                </c:pt>
                <c:pt idx="1127">
                  <c:v>41.752851765973283</c:v>
                </c:pt>
                <c:pt idx="1128">
                  <c:v>41.752851765973283</c:v>
                </c:pt>
                <c:pt idx="1129">
                  <c:v>41.752851765973283</c:v>
                </c:pt>
                <c:pt idx="1130">
                  <c:v>41.752851765973283</c:v>
                </c:pt>
                <c:pt idx="1131">
                  <c:v>41.752851765973283</c:v>
                </c:pt>
                <c:pt idx="1132">
                  <c:v>41.764203588563497</c:v>
                </c:pt>
                <c:pt idx="1133">
                  <c:v>41.764203588563497</c:v>
                </c:pt>
                <c:pt idx="1134">
                  <c:v>41.764203588563497</c:v>
                </c:pt>
                <c:pt idx="1135">
                  <c:v>41.764203588563497</c:v>
                </c:pt>
                <c:pt idx="1136">
                  <c:v>41.764203588563497</c:v>
                </c:pt>
                <c:pt idx="1137">
                  <c:v>41.764203588563497</c:v>
                </c:pt>
                <c:pt idx="1138">
                  <c:v>41.764203588563497</c:v>
                </c:pt>
                <c:pt idx="1139">
                  <c:v>41.764203588563497</c:v>
                </c:pt>
                <c:pt idx="1140">
                  <c:v>41.764203588563497</c:v>
                </c:pt>
                <c:pt idx="1141">
                  <c:v>41.764203588563497</c:v>
                </c:pt>
                <c:pt idx="1142">
                  <c:v>41.764203588563497</c:v>
                </c:pt>
                <c:pt idx="1143">
                  <c:v>41.764203588563497</c:v>
                </c:pt>
                <c:pt idx="1144">
                  <c:v>41.76424953832543</c:v>
                </c:pt>
                <c:pt idx="1145">
                  <c:v>41.764291839466225</c:v>
                </c:pt>
                <c:pt idx="1146">
                  <c:v>41.794134427396756</c:v>
                </c:pt>
                <c:pt idx="1147">
                  <c:v>41.794134427396756</c:v>
                </c:pt>
                <c:pt idx="1148">
                  <c:v>41.794134427396756</c:v>
                </c:pt>
                <c:pt idx="1149">
                  <c:v>41.794134427396756</c:v>
                </c:pt>
                <c:pt idx="1150">
                  <c:v>41.794485318058037</c:v>
                </c:pt>
                <c:pt idx="1151">
                  <c:v>41.794485318058037</c:v>
                </c:pt>
                <c:pt idx="1152">
                  <c:v>41.794485318058037</c:v>
                </c:pt>
                <c:pt idx="1153">
                  <c:v>41.794485318058037</c:v>
                </c:pt>
                <c:pt idx="1154">
                  <c:v>41.794485318058037</c:v>
                </c:pt>
                <c:pt idx="1155">
                  <c:v>41.735592469000274</c:v>
                </c:pt>
                <c:pt idx="1156">
                  <c:v>41.735592469000274</c:v>
                </c:pt>
                <c:pt idx="1157">
                  <c:v>41.735592469000274</c:v>
                </c:pt>
                <c:pt idx="1158">
                  <c:v>41.735592469000274</c:v>
                </c:pt>
                <c:pt idx="1159">
                  <c:v>41.735592469000274</c:v>
                </c:pt>
                <c:pt idx="1160">
                  <c:v>41.735592469000274</c:v>
                </c:pt>
                <c:pt idx="1161">
                  <c:v>41.735592469000274</c:v>
                </c:pt>
                <c:pt idx="1162">
                  <c:v>41.735592469000274</c:v>
                </c:pt>
                <c:pt idx="1163">
                  <c:v>41.735592469000274</c:v>
                </c:pt>
                <c:pt idx="1164">
                  <c:v>41.735592469000274</c:v>
                </c:pt>
                <c:pt idx="1165">
                  <c:v>41.735592469000274</c:v>
                </c:pt>
                <c:pt idx="1166">
                  <c:v>41.735592469000274</c:v>
                </c:pt>
                <c:pt idx="1167">
                  <c:v>41.735592469000274</c:v>
                </c:pt>
                <c:pt idx="1168">
                  <c:v>41.735592469000274</c:v>
                </c:pt>
                <c:pt idx="1169">
                  <c:v>41.735592469000274</c:v>
                </c:pt>
                <c:pt idx="1170">
                  <c:v>41.735592469000274</c:v>
                </c:pt>
                <c:pt idx="1171">
                  <c:v>41.735592469000274</c:v>
                </c:pt>
                <c:pt idx="1172">
                  <c:v>41.735592469000274</c:v>
                </c:pt>
                <c:pt idx="1173">
                  <c:v>41.735632974941495</c:v>
                </c:pt>
                <c:pt idx="1174">
                  <c:v>41.250678641990966</c:v>
                </c:pt>
                <c:pt idx="1175">
                  <c:v>41.104759972437243</c:v>
                </c:pt>
                <c:pt idx="1176">
                  <c:v>41.037111104584767</c:v>
                </c:pt>
                <c:pt idx="1177">
                  <c:v>41.076623847963241</c:v>
                </c:pt>
                <c:pt idx="1178">
                  <c:v>40.695773725966298</c:v>
                </c:pt>
                <c:pt idx="1179">
                  <c:v>40.510089991658624</c:v>
                </c:pt>
                <c:pt idx="1180">
                  <c:v>40.272360589613285</c:v>
                </c:pt>
                <c:pt idx="1181">
                  <c:v>40.848779415306879</c:v>
                </c:pt>
                <c:pt idx="1182">
                  <c:v>40.848779415306879</c:v>
                </c:pt>
                <c:pt idx="1183">
                  <c:v>40.848779415306879</c:v>
                </c:pt>
                <c:pt idx="1184">
                  <c:v>40.523671351877418</c:v>
                </c:pt>
                <c:pt idx="1185">
                  <c:v>40.038142186620796</c:v>
                </c:pt>
                <c:pt idx="1186">
                  <c:v>40.038142186620796</c:v>
                </c:pt>
                <c:pt idx="1187">
                  <c:v>40.038142186620796</c:v>
                </c:pt>
                <c:pt idx="1188">
                  <c:v>40.038142186620796</c:v>
                </c:pt>
                <c:pt idx="1189">
                  <c:v>40.038142186620796</c:v>
                </c:pt>
                <c:pt idx="1190">
                  <c:v>40.07383812132742</c:v>
                </c:pt>
                <c:pt idx="1191">
                  <c:v>40.07383812132742</c:v>
                </c:pt>
                <c:pt idx="1192">
                  <c:v>40.07383812132742</c:v>
                </c:pt>
                <c:pt idx="1193">
                  <c:v>39.38731844596969</c:v>
                </c:pt>
                <c:pt idx="1194">
                  <c:v>38.810817489695317</c:v>
                </c:pt>
                <c:pt idx="1195">
                  <c:v>38.836641928639608</c:v>
                </c:pt>
                <c:pt idx="1196">
                  <c:v>38.836641928639608</c:v>
                </c:pt>
                <c:pt idx="1197">
                  <c:v>38.836641928639608</c:v>
                </c:pt>
                <c:pt idx="1198">
                  <c:v>38.836641928639608</c:v>
                </c:pt>
                <c:pt idx="1199">
                  <c:v>38.836641928639608</c:v>
                </c:pt>
                <c:pt idx="1200">
                  <c:v>38.836641928639608</c:v>
                </c:pt>
                <c:pt idx="1201">
                  <c:v>38.836641928639608</c:v>
                </c:pt>
                <c:pt idx="1202">
                  <c:v>38.836641928639608</c:v>
                </c:pt>
                <c:pt idx="1203">
                  <c:v>38.842276931432387</c:v>
                </c:pt>
                <c:pt idx="1204">
                  <c:v>38.843234538920029</c:v>
                </c:pt>
                <c:pt idx="1205">
                  <c:v>38.882792620714397</c:v>
                </c:pt>
                <c:pt idx="1206">
                  <c:v>39.167719717582045</c:v>
                </c:pt>
                <c:pt idx="1207">
                  <c:v>39.18474500577716</c:v>
                </c:pt>
                <c:pt idx="1208">
                  <c:v>39.184758659173781</c:v>
                </c:pt>
                <c:pt idx="1209">
                  <c:v>38.595115579942302</c:v>
                </c:pt>
                <c:pt idx="1210">
                  <c:v>38.631008181959253</c:v>
                </c:pt>
                <c:pt idx="1211">
                  <c:v>39.152144101716331</c:v>
                </c:pt>
                <c:pt idx="1212">
                  <c:v>38.784647864327155</c:v>
                </c:pt>
                <c:pt idx="1213">
                  <c:v>38.27580690928481</c:v>
                </c:pt>
                <c:pt idx="1214">
                  <c:v>37.854542789744848</c:v>
                </c:pt>
                <c:pt idx="1215">
                  <c:v>39.080411282635886</c:v>
                </c:pt>
                <c:pt idx="1216">
                  <c:v>40.45259823621101</c:v>
                </c:pt>
                <c:pt idx="1217">
                  <c:v>40.862105177230227</c:v>
                </c:pt>
                <c:pt idx="1218">
                  <c:v>40.216968652072332</c:v>
                </c:pt>
                <c:pt idx="1219">
                  <c:v>40.409314637691004</c:v>
                </c:pt>
                <c:pt idx="1220">
                  <c:v>39.737599283727569</c:v>
                </c:pt>
                <c:pt idx="1221">
                  <c:v>39.501282696599056</c:v>
                </c:pt>
                <c:pt idx="1222">
                  <c:v>39.614206310020677</c:v>
                </c:pt>
                <c:pt idx="1223">
                  <c:v>39.633666575342311</c:v>
                </c:pt>
                <c:pt idx="1224">
                  <c:v>40.382059169806084</c:v>
                </c:pt>
                <c:pt idx="1225">
                  <c:v>39.763853417946883</c:v>
                </c:pt>
                <c:pt idx="1226">
                  <c:v>39.81243193244795</c:v>
                </c:pt>
                <c:pt idx="1227">
                  <c:v>39.750629003218862</c:v>
                </c:pt>
                <c:pt idx="1228">
                  <c:v>39.292089568283679</c:v>
                </c:pt>
                <c:pt idx="1229">
                  <c:v>39.926301325224841</c:v>
                </c:pt>
                <c:pt idx="1230">
                  <c:v>40.013031710710614</c:v>
                </c:pt>
                <c:pt idx="1231">
                  <c:v>40.013031710710614</c:v>
                </c:pt>
                <c:pt idx="1232">
                  <c:v>40.013031710710614</c:v>
                </c:pt>
                <c:pt idx="1233">
                  <c:v>40.032273511931599</c:v>
                </c:pt>
                <c:pt idx="1234">
                  <c:v>40.032273511931599</c:v>
                </c:pt>
                <c:pt idx="1235">
                  <c:v>40.032273511931599</c:v>
                </c:pt>
                <c:pt idx="1236">
                  <c:v>40.039932106389244</c:v>
                </c:pt>
                <c:pt idx="1237">
                  <c:v>41.373536842732484</c:v>
                </c:pt>
                <c:pt idx="1238">
                  <c:v>41.720021629710544</c:v>
                </c:pt>
                <c:pt idx="1239">
                  <c:v>41.401812292674911</c:v>
                </c:pt>
                <c:pt idx="1240">
                  <c:v>41.879121939614421</c:v>
                </c:pt>
                <c:pt idx="1241">
                  <c:v>43.250097342075193</c:v>
                </c:pt>
                <c:pt idx="1242">
                  <c:v>45.241700347183219</c:v>
                </c:pt>
                <c:pt idx="1243">
                  <c:v>45.607093313974083</c:v>
                </c:pt>
                <c:pt idx="1244">
                  <c:v>47.038142106819507</c:v>
                </c:pt>
                <c:pt idx="1245">
                  <c:v>47.113593388533708</c:v>
                </c:pt>
                <c:pt idx="1246">
                  <c:v>47.9828925064907</c:v>
                </c:pt>
                <c:pt idx="1247">
                  <c:v>47.9828925064907</c:v>
                </c:pt>
                <c:pt idx="1248">
                  <c:v>48.436144703575195</c:v>
                </c:pt>
                <c:pt idx="1249">
                  <c:v>51.593363171170729</c:v>
                </c:pt>
                <c:pt idx="1250">
                  <c:v>51.557178966584033</c:v>
                </c:pt>
                <c:pt idx="1251">
                  <c:v>51.511128759552584</c:v>
                </c:pt>
                <c:pt idx="1252">
                  <c:v>51.891599553491766</c:v>
                </c:pt>
                <c:pt idx="1253">
                  <c:v>52.884377255410257</c:v>
                </c:pt>
                <c:pt idx="1254">
                  <c:v>53.101428032833745</c:v>
                </c:pt>
                <c:pt idx="1255">
                  <c:v>53.956908758611419</c:v>
                </c:pt>
                <c:pt idx="1256">
                  <c:v>54.995329753714742</c:v>
                </c:pt>
                <c:pt idx="1257">
                  <c:v>56.358635742399485</c:v>
                </c:pt>
                <c:pt idx="1258">
                  <c:v>57.500863812502409</c:v>
                </c:pt>
                <c:pt idx="1259">
                  <c:v>58.9596294678378</c:v>
                </c:pt>
                <c:pt idx="1260">
                  <c:v>60.760185573808208</c:v>
                </c:pt>
                <c:pt idx="1261">
                  <c:v>60.448951249307079</c:v>
                </c:pt>
                <c:pt idx="1262">
                  <c:v>60.986512515689412</c:v>
                </c:pt>
                <c:pt idx="1263">
                  <c:v>61.289399751240325</c:v>
                </c:pt>
                <c:pt idx="1264">
                  <c:v>61.237305494128123</c:v>
                </c:pt>
                <c:pt idx="1265">
                  <c:v>61.372706203463252</c:v>
                </c:pt>
                <c:pt idx="1266">
                  <c:v>61.474692246032177</c:v>
                </c:pt>
                <c:pt idx="1267">
                  <c:v>61.804374685534178</c:v>
                </c:pt>
                <c:pt idx="1268">
                  <c:v>61.90168910209136</c:v>
                </c:pt>
                <c:pt idx="1269">
                  <c:v>61.985625165684631</c:v>
                </c:pt>
                <c:pt idx="1270">
                  <c:v>61.096704566382002</c:v>
                </c:pt>
                <c:pt idx="1271">
                  <c:v>60.363357160363122</c:v>
                </c:pt>
                <c:pt idx="1272">
                  <c:v>60.172954207403471</c:v>
                </c:pt>
                <c:pt idx="1273">
                  <c:v>59.824183955159093</c:v>
                </c:pt>
                <c:pt idx="1274">
                  <c:v>59.712268502530321</c:v>
                </c:pt>
                <c:pt idx="1275">
                  <c:v>59.785717306648458</c:v>
                </c:pt>
                <c:pt idx="1276">
                  <c:v>59.969223375170259</c:v>
                </c:pt>
                <c:pt idx="1277">
                  <c:v>60.711238185199974</c:v>
                </c:pt>
                <c:pt idx="1278">
                  <c:v>59.01590771790913</c:v>
                </c:pt>
                <c:pt idx="1279">
                  <c:v>56.889954632657364</c:v>
                </c:pt>
                <c:pt idx="1280">
                  <c:v>54.717442758915439</c:v>
                </c:pt>
                <c:pt idx="1281">
                  <c:v>58.114286880018881</c:v>
                </c:pt>
                <c:pt idx="1282">
                  <c:v>60.407156737839792</c:v>
                </c:pt>
                <c:pt idx="1283">
                  <c:v>59.327659430241262</c:v>
                </c:pt>
                <c:pt idx="1284">
                  <c:v>58.159729703868706</c:v>
                </c:pt>
                <c:pt idx="1285">
                  <c:v>56.276360843252768</c:v>
                </c:pt>
                <c:pt idx="1286">
                  <c:v>54.050073899982856</c:v>
                </c:pt>
                <c:pt idx="1287">
                  <c:v>51.709959553486371</c:v>
                </c:pt>
                <c:pt idx="1288">
                  <c:v>49.581654243400415</c:v>
                </c:pt>
                <c:pt idx="1289">
                  <c:v>47.439021507149448</c:v>
                </c:pt>
                <c:pt idx="1290">
                  <c:v>45.339430481352885</c:v>
                </c:pt>
                <c:pt idx="1291">
                  <c:v>43.009953018249568</c:v>
                </c:pt>
                <c:pt idx="1292">
                  <c:v>41.273803967015496</c:v>
                </c:pt>
                <c:pt idx="1293">
                  <c:v>38.93330194862552</c:v>
                </c:pt>
                <c:pt idx="1294">
                  <c:v>42.924813093696052</c:v>
                </c:pt>
                <c:pt idx="1295">
                  <c:v>41.709727279084966</c:v>
                </c:pt>
                <c:pt idx="1296">
                  <c:v>40.129095881317447</c:v>
                </c:pt>
                <c:pt idx="1297">
                  <c:v>38.144547021315653</c:v>
                </c:pt>
                <c:pt idx="1298">
                  <c:v>35.894963713819237</c:v>
                </c:pt>
                <c:pt idx="1299">
                  <c:v>33.612125246228963</c:v>
                </c:pt>
                <c:pt idx="1300">
                  <c:v>34.607643171004192</c:v>
                </c:pt>
                <c:pt idx="1301">
                  <c:v>36.132516036769182</c:v>
                </c:pt>
                <c:pt idx="1302">
                  <c:v>35.604575690298503</c:v>
                </c:pt>
                <c:pt idx="1303">
                  <c:v>34.689103404042811</c:v>
                </c:pt>
                <c:pt idx="1304">
                  <c:v>34.015373908206357</c:v>
                </c:pt>
                <c:pt idx="1305">
                  <c:v>33.26202875973555</c:v>
                </c:pt>
                <c:pt idx="1306">
                  <c:v>35.471254371426674</c:v>
                </c:pt>
                <c:pt idx="1307">
                  <c:v>36.979695045544084</c:v>
                </c:pt>
                <c:pt idx="1308">
                  <c:v>35.646156650370301</c:v>
                </c:pt>
                <c:pt idx="1309">
                  <c:v>33.983023923040555</c:v>
                </c:pt>
                <c:pt idx="1310">
                  <c:v>35.316894662596333</c:v>
                </c:pt>
                <c:pt idx="1311">
                  <c:v>36.664730184399289</c:v>
                </c:pt>
                <c:pt idx="1312">
                  <c:v>35.631269090366978</c:v>
                </c:pt>
                <c:pt idx="1313">
                  <c:v>35.195896131597664</c:v>
                </c:pt>
                <c:pt idx="1314">
                  <c:v>34.561111524111958</c:v>
                </c:pt>
                <c:pt idx="1315">
                  <c:v>35.782510108814257</c:v>
                </c:pt>
                <c:pt idx="1316">
                  <c:v>34.979912099369969</c:v>
                </c:pt>
                <c:pt idx="1317">
                  <c:v>34.120395918729628</c:v>
                </c:pt>
                <c:pt idx="1318">
                  <c:v>32.905737061776428</c:v>
                </c:pt>
                <c:pt idx="1319">
                  <c:v>31.795354133524533</c:v>
                </c:pt>
                <c:pt idx="1320">
                  <c:v>30.849184121999674</c:v>
                </c:pt>
                <c:pt idx="1321">
                  <c:v>30.835575066658024</c:v>
                </c:pt>
                <c:pt idx="1322">
                  <c:v>29.911620536769778</c:v>
                </c:pt>
                <c:pt idx="1323">
                  <c:v>28.445395667133496</c:v>
                </c:pt>
                <c:pt idx="1324">
                  <c:v>28.515127111628377</c:v>
                </c:pt>
                <c:pt idx="1325">
                  <c:v>28.078984422206155</c:v>
                </c:pt>
                <c:pt idx="1326">
                  <c:v>26.993454934672851</c:v>
                </c:pt>
                <c:pt idx="1327">
                  <c:v>25.899406263364185</c:v>
                </c:pt>
                <c:pt idx="1328">
                  <c:v>24.258765295734211</c:v>
                </c:pt>
                <c:pt idx="1329">
                  <c:v>22.545885612291585</c:v>
                </c:pt>
                <c:pt idx="1330">
                  <c:v>20.678183093980323</c:v>
                </c:pt>
                <c:pt idx="1331">
                  <c:v>20.759868244532445</c:v>
                </c:pt>
                <c:pt idx="1332">
                  <c:v>25.76060963500499</c:v>
                </c:pt>
                <c:pt idx="1333">
                  <c:v>24.587304206456128</c:v>
                </c:pt>
                <c:pt idx="1334">
                  <c:v>22.736405023137351</c:v>
                </c:pt>
                <c:pt idx="1335">
                  <c:v>24.553455750214066</c:v>
                </c:pt>
                <c:pt idx="1336">
                  <c:v>26.707089942403272</c:v>
                </c:pt>
                <c:pt idx="1337">
                  <c:v>27.333377067426479</c:v>
                </c:pt>
                <c:pt idx="1338">
                  <c:v>27.456276742481986</c:v>
                </c:pt>
                <c:pt idx="1339">
                  <c:v>27.456276742481986</c:v>
                </c:pt>
                <c:pt idx="1340">
                  <c:v>27.515255419638745</c:v>
                </c:pt>
                <c:pt idx="1341">
                  <c:v>27.210144213321431</c:v>
                </c:pt>
                <c:pt idx="1342">
                  <c:v>27.117349022225373</c:v>
                </c:pt>
                <c:pt idx="1343">
                  <c:v>27.595678851592076</c:v>
                </c:pt>
                <c:pt idx="1344">
                  <c:v>27.086438059144264</c:v>
                </c:pt>
                <c:pt idx="1345">
                  <c:v>26.600477408851418</c:v>
                </c:pt>
                <c:pt idx="1346">
                  <c:v>28.430483858306211</c:v>
                </c:pt>
                <c:pt idx="1347">
                  <c:v>31.793603581042948</c:v>
                </c:pt>
                <c:pt idx="1348">
                  <c:v>31.521460061498871</c:v>
                </c:pt>
                <c:pt idx="1349">
                  <c:v>31.102474921857798</c:v>
                </c:pt>
                <c:pt idx="1350">
                  <c:v>31.31126260092681</c:v>
                </c:pt>
                <c:pt idx="1351">
                  <c:v>32.621054495065216</c:v>
                </c:pt>
                <c:pt idx="1352">
                  <c:v>32.854333065499603</c:v>
                </c:pt>
                <c:pt idx="1353">
                  <c:v>33.224188497366839</c:v>
                </c:pt>
                <c:pt idx="1354">
                  <c:v>32.751745322428938</c:v>
                </c:pt>
                <c:pt idx="1355">
                  <c:v>33.04154441144037</c:v>
                </c:pt>
                <c:pt idx="1356">
                  <c:v>35.251642779754825</c:v>
                </c:pt>
                <c:pt idx="1357">
                  <c:v>36.106538658751504</c:v>
                </c:pt>
                <c:pt idx="1358">
                  <c:v>36.158813976027993</c:v>
                </c:pt>
                <c:pt idx="1359">
                  <c:v>35.960461569780954</c:v>
                </c:pt>
                <c:pt idx="1360">
                  <c:v>34.999807665681558</c:v>
                </c:pt>
                <c:pt idx="1361">
                  <c:v>33.875622052066348</c:v>
                </c:pt>
                <c:pt idx="1362">
                  <c:v>32.644626557044276</c:v>
                </c:pt>
                <c:pt idx="1363">
                  <c:v>31.847267195084569</c:v>
                </c:pt>
                <c:pt idx="1364">
                  <c:v>33.717406711837526</c:v>
                </c:pt>
                <c:pt idx="1365">
                  <c:v>33.810480315555047</c:v>
                </c:pt>
                <c:pt idx="1366">
                  <c:v>33.811355282858329</c:v>
                </c:pt>
                <c:pt idx="1367">
                  <c:v>33.823181525323562</c:v>
                </c:pt>
                <c:pt idx="1368">
                  <c:v>33.887234803468289</c:v>
                </c:pt>
                <c:pt idx="1369">
                  <c:v>33.920105369582707</c:v>
                </c:pt>
                <c:pt idx="1370">
                  <c:v>34.082854784671255</c:v>
                </c:pt>
                <c:pt idx="1371">
                  <c:v>34.650196413641474</c:v>
                </c:pt>
                <c:pt idx="1372">
                  <c:v>34.596012095602248</c:v>
                </c:pt>
                <c:pt idx="1373">
                  <c:v>33.744230236244519</c:v>
                </c:pt>
                <c:pt idx="1374">
                  <c:v>34.43303519512758</c:v>
                </c:pt>
                <c:pt idx="1375">
                  <c:v>33.769178057612216</c:v>
                </c:pt>
                <c:pt idx="1376">
                  <c:v>32.997525909409994</c:v>
                </c:pt>
                <c:pt idx="1377">
                  <c:v>32.200436492714665</c:v>
                </c:pt>
                <c:pt idx="1378">
                  <c:v>31.555619833001</c:v>
                </c:pt>
                <c:pt idx="1379">
                  <c:v>31.148416425711346</c:v>
                </c:pt>
                <c:pt idx="1380">
                  <c:v>30.616799498612622</c:v>
                </c:pt>
                <c:pt idx="1381">
                  <c:v>30.071360113015956</c:v>
                </c:pt>
                <c:pt idx="1382">
                  <c:v>29.56886946993146</c:v>
                </c:pt>
                <c:pt idx="1383">
                  <c:v>29.205170743264464</c:v>
                </c:pt>
                <c:pt idx="1384">
                  <c:v>29.208452918653173</c:v>
                </c:pt>
                <c:pt idx="1385">
                  <c:v>29.208452918653173</c:v>
                </c:pt>
                <c:pt idx="1386">
                  <c:v>29.208452918653173</c:v>
                </c:pt>
                <c:pt idx="1387">
                  <c:v>29.208452918653173</c:v>
                </c:pt>
                <c:pt idx="1388">
                  <c:v>29.208452918653173</c:v>
                </c:pt>
                <c:pt idx="1389">
                  <c:v>29.208452918653173</c:v>
                </c:pt>
                <c:pt idx="1390">
                  <c:v>29.208452918653173</c:v>
                </c:pt>
                <c:pt idx="1391">
                  <c:v>29.212960217632496</c:v>
                </c:pt>
                <c:pt idx="1392">
                  <c:v>29.213664751283275</c:v>
                </c:pt>
                <c:pt idx="1393">
                  <c:v>29.259387743134095</c:v>
                </c:pt>
                <c:pt idx="1394">
                  <c:v>29.259387743134095</c:v>
                </c:pt>
                <c:pt idx="1395">
                  <c:v>29.259387743134095</c:v>
                </c:pt>
                <c:pt idx="1396">
                  <c:v>29.259387743134095</c:v>
                </c:pt>
                <c:pt idx="1397">
                  <c:v>29.035296273585164</c:v>
                </c:pt>
                <c:pt idx="1398">
                  <c:v>30.409409317868104</c:v>
                </c:pt>
                <c:pt idx="1399">
                  <c:v>33.258552723030519</c:v>
                </c:pt>
                <c:pt idx="1400">
                  <c:v>33.904552324742724</c:v>
                </c:pt>
                <c:pt idx="1401">
                  <c:v>35.411622513122062</c:v>
                </c:pt>
                <c:pt idx="1402">
                  <c:v>35.989741954379333</c:v>
                </c:pt>
                <c:pt idx="1403">
                  <c:v>35.882244162528586</c:v>
                </c:pt>
                <c:pt idx="1404">
                  <c:v>36.877169349226769</c:v>
                </c:pt>
                <c:pt idx="1405">
                  <c:v>38.354869787091346</c:v>
                </c:pt>
                <c:pt idx="1406">
                  <c:v>38.640246216579776</c:v>
                </c:pt>
                <c:pt idx="1407">
                  <c:v>38.751056890226508</c:v>
                </c:pt>
                <c:pt idx="1408">
                  <c:v>38.751056890226508</c:v>
                </c:pt>
                <c:pt idx="1409">
                  <c:v>38.751056890226508</c:v>
                </c:pt>
                <c:pt idx="1410">
                  <c:v>38.754359264204368</c:v>
                </c:pt>
                <c:pt idx="1411">
                  <c:v>38.754359264204368</c:v>
                </c:pt>
                <c:pt idx="1412">
                  <c:v>40.753779543752501</c:v>
                </c:pt>
                <c:pt idx="1413">
                  <c:v>42.294245599548937</c:v>
                </c:pt>
                <c:pt idx="1414">
                  <c:v>42.518024191655833</c:v>
                </c:pt>
                <c:pt idx="1415">
                  <c:v>42.018374570966429</c:v>
                </c:pt>
                <c:pt idx="1416">
                  <c:v>42.701438317848634</c:v>
                </c:pt>
                <c:pt idx="1417">
                  <c:v>42.931670932600326</c:v>
                </c:pt>
                <c:pt idx="1418">
                  <c:v>42.96074819171168</c:v>
                </c:pt>
                <c:pt idx="1419">
                  <c:v>42.96074819171168</c:v>
                </c:pt>
                <c:pt idx="1420">
                  <c:v>42.96074819171168</c:v>
                </c:pt>
                <c:pt idx="1421">
                  <c:v>43.003443520057246</c:v>
                </c:pt>
                <c:pt idx="1422">
                  <c:v>43.003443520057246</c:v>
                </c:pt>
                <c:pt idx="1423">
                  <c:v>43.003443520057246</c:v>
                </c:pt>
                <c:pt idx="1424">
                  <c:v>43.003443520057246</c:v>
                </c:pt>
                <c:pt idx="1425">
                  <c:v>43.003443520057246</c:v>
                </c:pt>
                <c:pt idx="1426">
                  <c:v>43.003443520057246</c:v>
                </c:pt>
                <c:pt idx="1427">
                  <c:v>43.003443520057246</c:v>
                </c:pt>
                <c:pt idx="1428">
                  <c:v>43.003443520057246</c:v>
                </c:pt>
                <c:pt idx="1429">
                  <c:v>43.003443520057246</c:v>
                </c:pt>
                <c:pt idx="1430">
                  <c:v>43.003443520057246</c:v>
                </c:pt>
                <c:pt idx="1431">
                  <c:v>43.003443520057246</c:v>
                </c:pt>
                <c:pt idx="1432">
                  <c:v>43.003443520057246</c:v>
                </c:pt>
                <c:pt idx="1433">
                  <c:v>43.003443520057246</c:v>
                </c:pt>
                <c:pt idx="1434">
                  <c:v>43.003443520057246</c:v>
                </c:pt>
                <c:pt idx="1435">
                  <c:v>43.003443520057246</c:v>
                </c:pt>
                <c:pt idx="1436">
                  <c:v>43.006750786452862</c:v>
                </c:pt>
                <c:pt idx="1437">
                  <c:v>43.577252173854539</c:v>
                </c:pt>
                <c:pt idx="1438">
                  <c:v>44.067031624637345</c:v>
                </c:pt>
                <c:pt idx="1439">
                  <c:v>44.067031624637345</c:v>
                </c:pt>
                <c:pt idx="1440">
                  <c:v>44.067031624637345</c:v>
                </c:pt>
                <c:pt idx="1441">
                  <c:v>44.067031624637345</c:v>
                </c:pt>
                <c:pt idx="1442">
                  <c:v>44.067031624637345</c:v>
                </c:pt>
                <c:pt idx="1443">
                  <c:v>44.067031624637345</c:v>
                </c:pt>
                <c:pt idx="1444">
                  <c:v>44.067031624637345</c:v>
                </c:pt>
                <c:pt idx="1445">
                  <c:v>44.067031624637345</c:v>
                </c:pt>
                <c:pt idx="1446">
                  <c:v>44.067031624637345</c:v>
                </c:pt>
                <c:pt idx="1447">
                  <c:v>44.067031624637345</c:v>
                </c:pt>
                <c:pt idx="1448">
                  <c:v>44.067031624637345</c:v>
                </c:pt>
                <c:pt idx="1449">
                  <c:v>44.067031624637345</c:v>
                </c:pt>
                <c:pt idx="1450">
                  <c:v>44.067031624637345</c:v>
                </c:pt>
                <c:pt idx="1451">
                  <c:v>44.067031624637345</c:v>
                </c:pt>
                <c:pt idx="1452">
                  <c:v>44.069920612586429</c:v>
                </c:pt>
                <c:pt idx="1453">
                  <c:v>44.371646721214738</c:v>
                </c:pt>
                <c:pt idx="1454">
                  <c:v>44.488487686534171</c:v>
                </c:pt>
                <c:pt idx="1455">
                  <c:v>44.488487686534171</c:v>
                </c:pt>
                <c:pt idx="1456">
                  <c:v>44.488487686534171</c:v>
                </c:pt>
                <c:pt idx="1457">
                  <c:v>44.488487686534171</c:v>
                </c:pt>
                <c:pt idx="1458">
                  <c:v>44.488487686534171</c:v>
                </c:pt>
                <c:pt idx="1459">
                  <c:v>44.488487686534171</c:v>
                </c:pt>
                <c:pt idx="1460">
                  <c:v>44.488487686534171</c:v>
                </c:pt>
                <c:pt idx="1461">
                  <c:v>44.488487686534171</c:v>
                </c:pt>
                <c:pt idx="1462">
                  <c:v>44.488487686534171</c:v>
                </c:pt>
                <c:pt idx="1463">
                  <c:v>44.488487686534171</c:v>
                </c:pt>
                <c:pt idx="1464">
                  <c:v>44.488487686534171</c:v>
                </c:pt>
                <c:pt idx="1465">
                  <c:v>44.488487686534171</c:v>
                </c:pt>
                <c:pt idx="1466">
                  <c:v>44.488487686534171</c:v>
                </c:pt>
                <c:pt idx="1467">
                  <c:v>44.490913587429333</c:v>
                </c:pt>
                <c:pt idx="1468">
                  <c:v>44.461658800439366</c:v>
                </c:pt>
                <c:pt idx="1469">
                  <c:v>44.444259730442234</c:v>
                </c:pt>
                <c:pt idx="1470">
                  <c:v>44.396393755172987</c:v>
                </c:pt>
                <c:pt idx="1471">
                  <c:v>44.396393755172987</c:v>
                </c:pt>
                <c:pt idx="1472">
                  <c:v>44.399045965285474</c:v>
                </c:pt>
                <c:pt idx="1473">
                  <c:v>44.399045965285474</c:v>
                </c:pt>
                <c:pt idx="1474">
                  <c:v>48.503644622739273</c:v>
                </c:pt>
                <c:pt idx="1475">
                  <c:v>50.392908320829008</c:v>
                </c:pt>
                <c:pt idx="1476">
                  <c:v>50.392908320829008</c:v>
                </c:pt>
                <c:pt idx="1477">
                  <c:v>50.452834104749243</c:v>
                </c:pt>
                <c:pt idx="1478">
                  <c:v>50.597384483180036</c:v>
                </c:pt>
                <c:pt idx="1479">
                  <c:v>50.598292214643934</c:v>
                </c:pt>
                <c:pt idx="1480">
                  <c:v>50.598292214643934</c:v>
                </c:pt>
                <c:pt idx="1481">
                  <c:v>50.598292214643934</c:v>
                </c:pt>
                <c:pt idx="1482">
                  <c:v>50.598292214643934</c:v>
                </c:pt>
                <c:pt idx="1483">
                  <c:v>50.598292214643934</c:v>
                </c:pt>
                <c:pt idx="1484">
                  <c:v>50.598292214643934</c:v>
                </c:pt>
                <c:pt idx="1485">
                  <c:v>50.598292214643934</c:v>
                </c:pt>
                <c:pt idx="1486">
                  <c:v>50.598292214643934</c:v>
                </c:pt>
                <c:pt idx="1487">
                  <c:v>50.598292214643934</c:v>
                </c:pt>
                <c:pt idx="1488">
                  <c:v>50.598292214643934</c:v>
                </c:pt>
                <c:pt idx="1489">
                  <c:v>50.598292214643934</c:v>
                </c:pt>
                <c:pt idx="1490">
                  <c:v>50.598292214643934</c:v>
                </c:pt>
                <c:pt idx="1491">
                  <c:v>50.598292214643934</c:v>
                </c:pt>
                <c:pt idx="1492">
                  <c:v>50.598292214643934</c:v>
                </c:pt>
                <c:pt idx="1493">
                  <c:v>50.598292214643934</c:v>
                </c:pt>
                <c:pt idx="1494">
                  <c:v>50.598292214643934</c:v>
                </c:pt>
                <c:pt idx="1495">
                  <c:v>50.598292214643934</c:v>
                </c:pt>
                <c:pt idx="1496">
                  <c:v>50.598292214643934</c:v>
                </c:pt>
                <c:pt idx="1497">
                  <c:v>50.422001484852814</c:v>
                </c:pt>
                <c:pt idx="1498">
                  <c:v>50.196051457819713</c:v>
                </c:pt>
                <c:pt idx="1499">
                  <c:v>50.26175360641205</c:v>
                </c:pt>
                <c:pt idx="1500">
                  <c:v>50.262461492089884</c:v>
                </c:pt>
                <c:pt idx="1501">
                  <c:v>50.262461492089884</c:v>
                </c:pt>
                <c:pt idx="1502">
                  <c:v>50.263030318865852</c:v>
                </c:pt>
                <c:pt idx="1503">
                  <c:v>50.454184729936181</c:v>
                </c:pt>
                <c:pt idx="1504">
                  <c:v>50.454184729936181</c:v>
                </c:pt>
                <c:pt idx="1505">
                  <c:v>50.454184729936181</c:v>
                </c:pt>
                <c:pt idx="1506">
                  <c:v>50.454184729936181</c:v>
                </c:pt>
                <c:pt idx="1507">
                  <c:v>50.454184729936181</c:v>
                </c:pt>
                <c:pt idx="1508">
                  <c:v>50.454184729936181</c:v>
                </c:pt>
                <c:pt idx="1509">
                  <c:v>50.454184729936181</c:v>
                </c:pt>
                <c:pt idx="1510">
                  <c:v>50.454184729936181</c:v>
                </c:pt>
                <c:pt idx="1511">
                  <c:v>50.454184729936181</c:v>
                </c:pt>
                <c:pt idx="1512">
                  <c:v>50.454184729936181</c:v>
                </c:pt>
                <c:pt idx="1513">
                  <c:v>50.454184729936181</c:v>
                </c:pt>
                <c:pt idx="1514">
                  <c:v>50.454184729936181</c:v>
                </c:pt>
                <c:pt idx="1515">
                  <c:v>50.454184729936181</c:v>
                </c:pt>
                <c:pt idx="1516">
                  <c:v>50.454184729936181</c:v>
                </c:pt>
                <c:pt idx="1517">
                  <c:v>50.454184729936181</c:v>
                </c:pt>
                <c:pt idx="1518">
                  <c:v>50.454184729936181</c:v>
                </c:pt>
                <c:pt idx="1519">
                  <c:v>50.454184729936181</c:v>
                </c:pt>
                <c:pt idx="1520">
                  <c:v>50.454184729936181</c:v>
                </c:pt>
                <c:pt idx="1521">
                  <c:v>50.454184729936181</c:v>
                </c:pt>
                <c:pt idx="1522">
                  <c:v>50.454184729936181</c:v>
                </c:pt>
                <c:pt idx="1523">
                  <c:v>50.454184729936181</c:v>
                </c:pt>
                <c:pt idx="1524">
                  <c:v>50.454214703803686</c:v>
                </c:pt>
                <c:pt idx="1525">
                  <c:v>50.454214703803686</c:v>
                </c:pt>
                <c:pt idx="1526">
                  <c:v>50.454214703803686</c:v>
                </c:pt>
                <c:pt idx="1527">
                  <c:v>50.454214703803686</c:v>
                </c:pt>
                <c:pt idx="1528">
                  <c:v>50.454214703803686</c:v>
                </c:pt>
                <c:pt idx="1529">
                  <c:v>50.454214703803686</c:v>
                </c:pt>
                <c:pt idx="1530">
                  <c:v>50.454214703803686</c:v>
                </c:pt>
                <c:pt idx="1531">
                  <c:v>50.454237375639345</c:v>
                </c:pt>
                <c:pt idx="1532">
                  <c:v>49.988643402534102</c:v>
                </c:pt>
                <c:pt idx="1533">
                  <c:v>49.570810907349752</c:v>
                </c:pt>
                <c:pt idx="1534">
                  <c:v>49.199086067382204</c:v>
                </c:pt>
                <c:pt idx="1535">
                  <c:v>48.720515007859341</c:v>
                </c:pt>
                <c:pt idx="1536">
                  <c:v>48.312928199435191</c:v>
                </c:pt>
                <c:pt idx="1537">
                  <c:v>48.680946757025339</c:v>
                </c:pt>
                <c:pt idx="1538">
                  <c:v>48.680946757025339</c:v>
                </c:pt>
                <c:pt idx="1539">
                  <c:v>48.680946757025339</c:v>
                </c:pt>
                <c:pt idx="1540">
                  <c:v>48.680946757025339</c:v>
                </c:pt>
                <c:pt idx="1541">
                  <c:v>48.680946757025339</c:v>
                </c:pt>
                <c:pt idx="1542">
                  <c:v>48.681333877895298</c:v>
                </c:pt>
                <c:pt idx="1543">
                  <c:v>48.681382771114812</c:v>
                </c:pt>
                <c:pt idx="1544">
                  <c:v>48.215624082109834</c:v>
                </c:pt>
                <c:pt idx="1545">
                  <c:v>47.747391585732757</c:v>
                </c:pt>
                <c:pt idx="1546">
                  <c:v>48.004242661169265</c:v>
                </c:pt>
                <c:pt idx="1547">
                  <c:v>48.004242661169265</c:v>
                </c:pt>
                <c:pt idx="1548">
                  <c:v>48.010147906205823</c:v>
                </c:pt>
                <c:pt idx="1549">
                  <c:v>48.010147906205823</c:v>
                </c:pt>
                <c:pt idx="1550">
                  <c:v>48.012677700263403</c:v>
                </c:pt>
                <c:pt idx="1551">
                  <c:v>48.159653953767915</c:v>
                </c:pt>
                <c:pt idx="1552">
                  <c:v>48.647208107977065</c:v>
                </c:pt>
                <c:pt idx="1553">
                  <c:v>48.502389756844707</c:v>
                </c:pt>
                <c:pt idx="1554">
                  <c:v>48.759052771194916</c:v>
                </c:pt>
                <c:pt idx="1555">
                  <c:v>48.926878688289065</c:v>
                </c:pt>
                <c:pt idx="1556">
                  <c:v>48.941602033952201</c:v>
                </c:pt>
                <c:pt idx="1557">
                  <c:v>48.380938517595602</c:v>
                </c:pt>
                <c:pt idx="1558">
                  <c:v>48.892608377732351</c:v>
                </c:pt>
                <c:pt idx="1559">
                  <c:v>48.565812077742059</c:v>
                </c:pt>
                <c:pt idx="1560">
                  <c:v>47.89898693736744</c:v>
                </c:pt>
                <c:pt idx="1561">
                  <c:v>47.322674027249235</c:v>
                </c:pt>
                <c:pt idx="1562">
                  <c:v>46.661690997879603</c:v>
                </c:pt>
                <c:pt idx="1563">
                  <c:v>47.142553605820837</c:v>
                </c:pt>
                <c:pt idx="1564">
                  <c:v>47.142553605820837</c:v>
                </c:pt>
                <c:pt idx="1565">
                  <c:v>47.142553605820837</c:v>
                </c:pt>
                <c:pt idx="1566">
                  <c:v>47.142553605820837</c:v>
                </c:pt>
                <c:pt idx="1567">
                  <c:v>47.142553605820837</c:v>
                </c:pt>
                <c:pt idx="1568">
                  <c:v>47.142597605596201</c:v>
                </c:pt>
                <c:pt idx="1569">
                  <c:v>46.571012052656364</c:v>
                </c:pt>
                <c:pt idx="1570">
                  <c:v>46.041417725159825</c:v>
                </c:pt>
                <c:pt idx="1571">
                  <c:v>46.229379251990899</c:v>
                </c:pt>
                <c:pt idx="1572">
                  <c:v>46.653238652984051</c:v>
                </c:pt>
                <c:pt idx="1573">
                  <c:v>47.08803308360644</c:v>
                </c:pt>
                <c:pt idx="1574">
                  <c:v>47.518021570064022</c:v>
                </c:pt>
                <c:pt idx="1575">
                  <c:v>48.046208653763529</c:v>
                </c:pt>
                <c:pt idx="1576">
                  <c:v>47.493932522520218</c:v>
                </c:pt>
                <c:pt idx="1577">
                  <c:v>47.51218436085049</c:v>
                </c:pt>
                <c:pt idx="1578">
                  <c:v>47.518056210621928</c:v>
                </c:pt>
                <c:pt idx="1579">
                  <c:v>47.747211375353878</c:v>
                </c:pt>
                <c:pt idx="1580">
                  <c:v>47.191438914261468</c:v>
                </c:pt>
                <c:pt idx="1581">
                  <c:v>46.634149635429075</c:v>
                </c:pt>
                <c:pt idx="1582">
                  <c:v>47.112699859302552</c:v>
                </c:pt>
                <c:pt idx="1583">
                  <c:v>47.528582972881473</c:v>
                </c:pt>
                <c:pt idx="1584">
                  <c:v>47.660176039090217</c:v>
                </c:pt>
                <c:pt idx="1585">
                  <c:v>47.660176039090217</c:v>
                </c:pt>
                <c:pt idx="1586">
                  <c:v>47.660197993518423</c:v>
                </c:pt>
                <c:pt idx="1587">
                  <c:v>47.222427335539102</c:v>
                </c:pt>
                <c:pt idx="1588">
                  <c:v>47.333755049999013</c:v>
                </c:pt>
                <c:pt idx="1589">
                  <c:v>46.534477062561038</c:v>
                </c:pt>
                <c:pt idx="1590">
                  <c:v>45.831151749163674</c:v>
                </c:pt>
                <c:pt idx="1591">
                  <c:v>46.106087492927472</c:v>
                </c:pt>
                <c:pt idx="1592">
                  <c:v>46.305105615785742</c:v>
                </c:pt>
                <c:pt idx="1593">
                  <c:v>47.574981203593211</c:v>
                </c:pt>
                <c:pt idx="1594">
                  <c:v>47.268236309280887</c:v>
                </c:pt>
                <c:pt idx="1595">
                  <c:v>48.130160291213272</c:v>
                </c:pt>
                <c:pt idx="1596">
                  <c:v>48.130160291213272</c:v>
                </c:pt>
                <c:pt idx="1597">
                  <c:v>48.130160291213272</c:v>
                </c:pt>
                <c:pt idx="1598">
                  <c:v>47.238747742808016</c:v>
                </c:pt>
                <c:pt idx="1599">
                  <c:v>47.25003679597301</c:v>
                </c:pt>
                <c:pt idx="1600">
                  <c:v>47.863020595635689</c:v>
                </c:pt>
                <c:pt idx="1601">
                  <c:v>48.213185319709751</c:v>
                </c:pt>
                <c:pt idx="1602">
                  <c:v>48.675946751814848</c:v>
                </c:pt>
                <c:pt idx="1603">
                  <c:v>50.212029348249438</c:v>
                </c:pt>
                <c:pt idx="1604">
                  <c:v>50.432392379423085</c:v>
                </c:pt>
                <c:pt idx="1605">
                  <c:v>50.966686012637481</c:v>
                </c:pt>
                <c:pt idx="1606">
                  <c:v>51.126461005254562</c:v>
                </c:pt>
                <c:pt idx="1607">
                  <c:v>52.252902831771245</c:v>
                </c:pt>
                <c:pt idx="1608">
                  <c:v>55.522289518128112</c:v>
                </c:pt>
                <c:pt idx="1609">
                  <c:v>55.995475333385926</c:v>
                </c:pt>
                <c:pt idx="1610">
                  <c:v>55.614650179544086</c:v>
                </c:pt>
                <c:pt idx="1611">
                  <c:v>56.272321281424752</c:v>
                </c:pt>
                <c:pt idx="1612">
                  <c:v>56.708000629903808</c:v>
                </c:pt>
                <c:pt idx="1613">
                  <c:v>56.509362202977336</c:v>
                </c:pt>
                <c:pt idx="1614">
                  <c:v>56.357843254524475</c:v>
                </c:pt>
                <c:pt idx="1615">
                  <c:v>57.378734640553795</c:v>
                </c:pt>
                <c:pt idx="1616">
                  <c:v>57.573212511845838</c:v>
                </c:pt>
                <c:pt idx="1617">
                  <c:v>57.786588357660229</c:v>
                </c:pt>
                <c:pt idx="1618">
                  <c:v>57.76865565211142</c:v>
                </c:pt>
                <c:pt idx="1619">
                  <c:v>58.321773783155372</c:v>
                </c:pt>
                <c:pt idx="1620">
                  <c:v>59.534086321855604</c:v>
                </c:pt>
                <c:pt idx="1621">
                  <c:v>58.749224974949811</c:v>
                </c:pt>
                <c:pt idx="1622">
                  <c:v>58.039305661039215</c:v>
                </c:pt>
                <c:pt idx="1623">
                  <c:v>58.666074701716468</c:v>
                </c:pt>
                <c:pt idx="1624">
                  <c:v>58.666191256666004</c:v>
                </c:pt>
                <c:pt idx="1625">
                  <c:v>58.619488629048199</c:v>
                </c:pt>
                <c:pt idx="1626">
                  <c:v>58.165053427102784</c:v>
                </c:pt>
                <c:pt idx="1627">
                  <c:v>58.034562281159488</c:v>
                </c:pt>
                <c:pt idx="1628">
                  <c:v>59.132143938480255</c:v>
                </c:pt>
                <c:pt idx="1629">
                  <c:v>59.171648533446614</c:v>
                </c:pt>
                <c:pt idx="1630">
                  <c:v>60.717604349515298</c:v>
                </c:pt>
                <c:pt idx="1631">
                  <c:v>61.044321055522005</c:v>
                </c:pt>
                <c:pt idx="1632">
                  <c:v>60.397628593712412</c:v>
                </c:pt>
                <c:pt idx="1633">
                  <c:v>59.490774418721521</c:v>
                </c:pt>
                <c:pt idx="1634">
                  <c:v>58.114760985535106</c:v>
                </c:pt>
                <c:pt idx="1635">
                  <c:v>58.981019804985046</c:v>
                </c:pt>
                <c:pt idx="1636">
                  <c:v>58.349759731040493</c:v>
                </c:pt>
                <c:pt idx="1637">
                  <c:v>57.890409005581446</c:v>
                </c:pt>
                <c:pt idx="1638">
                  <c:v>57.329582178498214</c:v>
                </c:pt>
                <c:pt idx="1639">
                  <c:v>55.458226143636018</c:v>
                </c:pt>
                <c:pt idx="1640">
                  <c:v>53.60807323843725</c:v>
                </c:pt>
                <c:pt idx="1641">
                  <c:v>51.673775911351221</c:v>
                </c:pt>
                <c:pt idx="1642">
                  <c:v>51.560647745394363</c:v>
                </c:pt>
                <c:pt idx="1643">
                  <c:v>51.141216110623127</c:v>
                </c:pt>
                <c:pt idx="1644">
                  <c:v>51.49469596836213</c:v>
                </c:pt>
                <c:pt idx="1645">
                  <c:v>51.092679236733154</c:v>
                </c:pt>
                <c:pt idx="1646">
                  <c:v>50.019820689540488</c:v>
                </c:pt>
                <c:pt idx="1647">
                  <c:v>49.545660575696786</c:v>
                </c:pt>
                <c:pt idx="1648">
                  <c:v>47.876846682073463</c:v>
                </c:pt>
                <c:pt idx="1649">
                  <c:v>46.278584033197518</c:v>
                </c:pt>
                <c:pt idx="1650">
                  <c:v>44.780677180308004</c:v>
                </c:pt>
                <c:pt idx="1651">
                  <c:v>42.761819379196524</c:v>
                </c:pt>
                <c:pt idx="1652">
                  <c:v>41.063069382217996</c:v>
                </c:pt>
                <c:pt idx="1653">
                  <c:v>39.880962571743119</c:v>
                </c:pt>
                <c:pt idx="1654">
                  <c:v>37.788380948530715</c:v>
                </c:pt>
                <c:pt idx="1655">
                  <c:v>35.993889584535104</c:v>
                </c:pt>
                <c:pt idx="1656">
                  <c:v>35.449157687476735</c:v>
                </c:pt>
                <c:pt idx="1657">
                  <c:v>35.061858184710616</c:v>
                </c:pt>
                <c:pt idx="1658">
                  <c:v>33.51577477561581</c:v>
                </c:pt>
                <c:pt idx="1659">
                  <c:v>32.1813014545831</c:v>
                </c:pt>
                <c:pt idx="1660">
                  <c:v>32.640106013025665</c:v>
                </c:pt>
                <c:pt idx="1661">
                  <c:v>31.110077906633034</c:v>
                </c:pt>
                <c:pt idx="1662">
                  <c:v>37.257239720697918</c:v>
                </c:pt>
                <c:pt idx="1663">
                  <c:v>39.474758740117672</c:v>
                </c:pt>
                <c:pt idx="1664">
                  <c:v>39.426029566903935</c:v>
                </c:pt>
                <c:pt idx="1665">
                  <c:v>40.602969996421891</c:v>
                </c:pt>
                <c:pt idx="1666">
                  <c:v>43.525041686119664</c:v>
                </c:pt>
                <c:pt idx="1667">
                  <c:v>42.611319417840718</c:v>
                </c:pt>
                <c:pt idx="1668">
                  <c:v>42.352256002935249</c:v>
                </c:pt>
                <c:pt idx="1669">
                  <c:v>41.321437839883728</c:v>
                </c:pt>
                <c:pt idx="1670">
                  <c:v>40.778727720362525</c:v>
                </c:pt>
                <c:pt idx="1671">
                  <c:v>40.244466530624187</c:v>
                </c:pt>
                <c:pt idx="1672">
                  <c:v>40.138757499040956</c:v>
                </c:pt>
                <c:pt idx="1673">
                  <c:v>38.866202708696314</c:v>
                </c:pt>
                <c:pt idx="1674">
                  <c:v>37.633758143755422</c:v>
                </c:pt>
                <c:pt idx="1675">
                  <c:v>36.137519645069936</c:v>
                </c:pt>
                <c:pt idx="1676">
                  <c:v>36.723336787560903</c:v>
                </c:pt>
                <c:pt idx="1677">
                  <c:v>40.323029282015298</c:v>
                </c:pt>
                <c:pt idx="1678">
                  <c:v>39.471560693190739</c:v>
                </c:pt>
                <c:pt idx="1679">
                  <c:v>38.160051032741997</c:v>
                </c:pt>
                <c:pt idx="1680">
                  <c:v>38.153494502153769</c:v>
                </c:pt>
                <c:pt idx="1681">
                  <c:v>42.138802425598925</c:v>
                </c:pt>
                <c:pt idx="1682">
                  <c:v>42.201517571548266</c:v>
                </c:pt>
                <c:pt idx="1683">
                  <c:v>42.671709579757817</c:v>
                </c:pt>
                <c:pt idx="1684">
                  <c:v>41.282791707295907</c:v>
                </c:pt>
                <c:pt idx="1685">
                  <c:v>40.493432614118404</c:v>
                </c:pt>
                <c:pt idx="1686">
                  <c:v>39.780383281918368</c:v>
                </c:pt>
                <c:pt idx="1687">
                  <c:v>39.112507345861722</c:v>
                </c:pt>
                <c:pt idx="1688">
                  <c:v>40.265528415874158</c:v>
                </c:pt>
                <c:pt idx="1689">
                  <c:v>38.809086325939511</c:v>
                </c:pt>
                <c:pt idx="1690">
                  <c:v>37.106520177820904</c:v>
                </c:pt>
                <c:pt idx="1691">
                  <c:v>35.163656248128241</c:v>
                </c:pt>
                <c:pt idx="1692">
                  <c:v>34.769160471063294</c:v>
                </c:pt>
                <c:pt idx="1693">
                  <c:v>33.202559079822365</c:v>
                </c:pt>
                <c:pt idx="1694">
                  <c:v>31.195098177313263</c:v>
                </c:pt>
                <c:pt idx="1695">
                  <c:v>29.052430978802423</c:v>
                </c:pt>
                <c:pt idx="1696">
                  <c:v>26.810707803692729</c:v>
                </c:pt>
                <c:pt idx="1697">
                  <c:v>24.717302589650647</c:v>
                </c:pt>
                <c:pt idx="1698">
                  <c:v>22.727365999544944</c:v>
                </c:pt>
                <c:pt idx="1699">
                  <c:v>20.544982313413577</c:v>
                </c:pt>
                <c:pt idx="1700">
                  <c:v>25.800423647799963</c:v>
                </c:pt>
                <c:pt idx="1701">
                  <c:v>24.638156473359395</c:v>
                </c:pt>
                <c:pt idx="1702">
                  <c:v>23.291345739445291</c:v>
                </c:pt>
                <c:pt idx="1703">
                  <c:v>22.146187543147789</c:v>
                </c:pt>
                <c:pt idx="1704">
                  <c:v>20.791699398096068</c:v>
                </c:pt>
                <c:pt idx="1705">
                  <c:v>20.463246021640941</c:v>
                </c:pt>
                <c:pt idx="1706">
                  <c:v>19.663732610172584</c:v>
                </c:pt>
                <c:pt idx="1707">
                  <c:v>18.467176780035103</c:v>
                </c:pt>
                <c:pt idx="1708">
                  <c:v>17.157874176567677</c:v>
                </c:pt>
                <c:pt idx="1709">
                  <c:v>20.632326219207087</c:v>
                </c:pt>
                <c:pt idx="1710">
                  <c:v>19.748603895374021</c:v>
                </c:pt>
                <c:pt idx="1711">
                  <c:v>19.391109093811728</c:v>
                </c:pt>
                <c:pt idx="1712">
                  <c:v>22.605323986908925</c:v>
                </c:pt>
                <c:pt idx="1713">
                  <c:v>24.730621049841911</c:v>
                </c:pt>
                <c:pt idx="1714">
                  <c:v>23.325222831519884</c:v>
                </c:pt>
                <c:pt idx="1715">
                  <c:v>21.819560393305682</c:v>
                </c:pt>
                <c:pt idx="1716">
                  <c:v>20.761895413367441</c:v>
                </c:pt>
                <c:pt idx="1717">
                  <c:v>19.629662536537097</c:v>
                </c:pt>
                <c:pt idx="1718">
                  <c:v>19.604237077560434</c:v>
                </c:pt>
                <c:pt idx="1719">
                  <c:v>18.79266854412505</c:v>
                </c:pt>
                <c:pt idx="1720">
                  <c:v>17.851466848300959</c:v>
                </c:pt>
                <c:pt idx="1721">
                  <c:v>17.094745558543814</c:v>
                </c:pt>
                <c:pt idx="1722">
                  <c:v>20.738497241487703</c:v>
                </c:pt>
                <c:pt idx="1723">
                  <c:v>20.738497241487703</c:v>
                </c:pt>
                <c:pt idx="1724">
                  <c:v>21.155048527365444</c:v>
                </c:pt>
                <c:pt idx="1725">
                  <c:v>23.879430427808003</c:v>
                </c:pt>
                <c:pt idx="1726">
                  <c:v>25.83471827774046</c:v>
                </c:pt>
                <c:pt idx="1727">
                  <c:v>27.134103244524201</c:v>
                </c:pt>
                <c:pt idx="1728">
                  <c:v>28.450189495113815</c:v>
                </c:pt>
                <c:pt idx="1729">
                  <c:v>27.294758036531185</c:v>
                </c:pt>
                <c:pt idx="1730">
                  <c:v>26.158247661050794</c:v>
                </c:pt>
                <c:pt idx="1731">
                  <c:v>25.136092524084564</c:v>
                </c:pt>
                <c:pt idx="1732">
                  <c:v>24.192069122941099</c:v>
                </c:pt>
                <c:pt idx="1733">
                  <c:v>23.118408705443429</c:v>
                </c:pt>
                <c:pt idx="1734">
                  <c:v>21.9096384004066</c:v>
                </c:pt>
                <c:pt idx="1735">
                  <c:v>20.940895799037897</c:v>
                </c:pt>
                <c:pt idx="1736">
                  <c:v>20.158809785012565</c:v>
                </c:pt>
                <c:pt idx="1737">
                  <c:v>19.386605660523536</c:v>
                </c:pt>
                <c:pt idx="1738">
                  <c:v>18.740629679880204</c:v>
                </c:pt>
                <c:pt idx="1739">
                  <c:v>18.173022261216197</c:v>
                </c:pt>
                <c:pt idx="1740">
                  <c:v>17.9557076469994</c:v>
                </c:pt>
                <c:pt idx="1741">
                  <c:v>17.9557076469994</c:v>
                </c:pt>
                <c:pt idx="1742">
                  <c:v>17.9557076469994</c:v>
                </c:pt>
                <c:pt idx="1743">
                  <c:v>17.9557076469994</c:v>
                </c:pt>
                <c:pt idx="1744">
                  <c:v>30.148947594197647</c:v>
                </c:pt>
                <c:pt idx="1745">
                  <c:v>32.368837530685219</c:v>
                </c:pt>
                <c:pt idx="1746">
                  <c:v>33.511856349357934</c:v>
                </c:pt>
                <c:pt idx="1747">
                  <c:v>34.884678597427808</c:v>
                </c:pt>
                <c:pt idx="1748">
                  <c:v>34.884678597427808</c:v>
                </c:pt>
                <c:pt idx="1749">
                  <c:v>34.636041448112557</c:v>
                </c:pt>
                <c:pt idx="1750">
                  <c:v>34.680187699379005</c:v>
                </c:pt>
                <c:pt idx="1751">
                  <c:v>34.816729382290852</c:v>
                </c:pt>
                <c:pt idx="1752">
                  <c:v>35.291098007328287</c:v>
                </c:pt>
                <c:pt idx="1753">
                  <c:v>35.40013396018761</c:v>
                </c:pt>
                <c:pt idx="1754">
                  <c:v>35.40013396018761</c:v>
                </c:pt>
                <c:pt idx="1755">
                  <c:v>35.40013396018761</c:v>
                </c:pt>
                <c:pt idx="1756">
                  <c:v>35.40013396018761</c:v>
                </c:pt>
                <c:pt idx="1757">
                  <c:v>35.40013396018761</c:v>
                </c:pt>
                <c:pt idx="1758">
                  <c:v>35.40013396018761</c:v>
                </c:pt>
                <c:pt idx="1759">
                  <c:v>36.013406032136551</c:v>
                </c:pt>
                <c:pt idx="1760">
                  <c:v>36.955819430095929</c:v>
                </c:pt>
                <c:pt idx="1761">
                  <c:v>37.371613949001137</c:v>
                </c:pt>
                <c:pt idx="1762">
                  <c:v>38.152381567061234</c:v>
                </c:pt>
                <c:pt idx="1763">
                  <c:v>39.068526489383132</c:v>
                </c:pt>
                <c:pt idx="1764">
                  <c:v>39.581520507846697</c:v>
                </c:pt>
                <c:pt idx="1765">
                  <c:v>40.476317049891243</c:v>
                </c:pt>
                <c:pt idx="1766">
                  <c:v>41.820138123649116</c:v>
                </c:pt>
                <c:pt idx="1767">
                  <c:v>42.989553796552194</c:v>
                </c:pt>
                <c:pt idx="1768">
                  <c:v>43.80388147886751</c:v>
                </c:pt>
                <c:pt idx="1769">
                  <c:v>44.617752208951678</c:v>
                </c:pt>
                <c:pt idx="1770">
                  <c:v>44.155047781348955</c:v>
                </c:pt>
                <c:pt idx="1771">
                  <c:v>43.770891499795646</c:v>
                </c:pt>
                <c:pt idx="1772">
                  <c:v>43.567461104901341</c:v>
                </c:pt>
                <c:pt idx="1773">
                  <c:v>43.323018092174983</c:v>
                </c:pt>
                <c:pt idx="1774">
                  <c:v>43.090439558453333</c:v>
                </c:pt>
                <c:pt idx="1775">
                  <c:v>42.95957683173814</c:v>
                </c:pt>
                <c:pt idx="1776">
                  <c:v>42.906728643386188</c:v>
                </c:pt>
                <c:pt idx="1777">
                  <c:v>42.766745178007383</c:v>
                </c:pt>
                <c:pt idx="1778">
                  <c:v>42.570627640445892</c:v>
                </c:pt>
                <c:pt idx="1779">
                  <c:v>42.355895556946351</c:v>
                </c:pt>
                <c:pt idx="1780">
                  <c:v>42.258939858076523</c:v>
                </c:pt>
                <c:pt idx="1781">
                  <c:v>42.132732968809002</c:v>
                </c:pt>
                <c:pt idx="1782">
                  <c:v>42.101487123841579</c:v>
                </c:pt>
                <c:pt idx="1783">
                  <c:v>42.102545261166867</c:v>
                </c:pt>
                <c:pt idx="1784">
                  <c:v>42.021439025293979</c:v>
                </c:pt>
                <c:pt idx="1785">
                  <c:v>42.021439025293979</c:v>
                </c:pt>
                <c:pt idx="1786">
                  <c:v>42.022614350602325</c:v>
                </c:pt>
                <c:pt idx="1787">
                  <c:v>41.974251562366781</c:v>
                </c:pt>
                <c:pt idx="1788">
                  <c:v>41.974251562366781</c:v>
                </c:pt>
                <c:pt idx="1789">
                  <c:v>41.974367669125321</c:v>
                </c:pt>
                <c:pt idx="1790">
                  <c:v>41.865636569150119</c:v>
                </c:pt>
                <c:pt idx="1791">
                  <c:v>41.870754425677973</c:v>
                </c:pt>
                <c:pt idx="1792">
                  <c:v>41.725801239111355</c:v>
                </c:pt>
                <c:pt idx="1793">
                  <c:v>41.727856909669462</c:v>
                </c:pt>
                <c:pt idx="1794">
                  <c:v>41.513750554255154</c:v>
                </c:pt>
                <c:pt idx="1795">
                  <c:v>41.513806359860133</c:v>
                </c:pt>
                <c:pt idx="1796">
                  <c:v>41.513902888325696</c:v>
                </c:pt>
                <c:pt idx="1797">
                  <c:v>41.513902888325696</c:v>
                </c:pt>
                <c:pt idx="1798">
                  <c:v>41.516932675228425</c:v>
                </c:pt>
                <c:pt idx="1799">
                  <c:v>41.523404843968692</c:v>
                </c:pt>
                <c:pt idx="1800">
                  <c:v>41.523404843968692</c:v>
                </c:pt>
                <c:pt idx="1801">
                  <c:v>41.523404843968692</c:v>
                </c:pt>
                <c:pt idx="1802">
                  <c:v>41.523404843968692</c:v>
                </c:pt>
                <c:pt idx="1803">
                  <c:v>41.523404843968692</c:v>
                </c:pt>
                <c:pt idx="1804">
                  <c:v>41.523495137094471</c:v>
                </c:pt>
                <c:pt idx="1805">
                  <c:v>41.523495137094471</c:v>
                </c:pt>
                <c:pt idx="1806">
                  <c:v>41.523495137094471</c:v>
                </c:pt>
                <c:pt idx="1807">
                  <c:v>41.523495137094471</c:v>
                </c:pt>
                <c:pt idx="1808">
                  <c:v>41.523495137094471</c:v>
                </c:pt>
                <c:pt idx="1809">
                  <c:v>41.560638127661413</c:v>
                </c:pt>
                <c:pt idx="1810">
                  <c:v>41.560638127661413</c:v>
                </c:pt>
                <c:pt idx="1811">
                  <c:v>41.560638127661413</c:v>
                </c:pt>
                <c:pt idx="1812">
                  <c:v>41.560638127661413</c:v>
                </c:pt>
                <c:pt idx="1813">
                  <c:v>41.560638127661413</c:v>
                </c:pt>
                <c:pt idx="1814">
                  <c:v>41.560638127661413</c:v>
                </c:pt>
                <c:pt idx="1815">
                  <c:v>41.560638127661413</c:v>
                </c:pt>
                <c:pt idx="1816">
                  <c:v>41.560638127661413</c:v>
                </c:pt>
                <c:pt idx="1817">
                  <c:v>41.560638127661413</c:v>
                </c:pt>
                <c:pt idx="1818">
                  <c:v>41.570672442901483</c:v>
                </c:pt>
                <c:pt idx="1819">
                  <c:v>41.570672442901483</c:v>
                </c:pt>
                <c:pt idx="1820">
                  <c:v>41.570672442901483</c:v>
                </c:pt>
                <c:pt idx="1821">
                  <c:v>41.570672442901483</c:v>
                </c:pt>
                <c:pt idx="1822">
                  <c:v>41.571212188703768</c:v>
                </c:pt>
                <c:pt idx="1823">
                  <c:v>41.571212188703768</c:v>
                </c:pt>
                <c:pt idx="1824">
                  <c:v>41.571212188703768</c:v>
                </c:pt>
                <c:pt idx="1825">
                  <c:v>41.571212188703768</c:v>
                </c:pt>
                <c:pt idx="1826">
                  <c:v>41.571212188703768</c:v>
                </c:pt>
                <c:pt idx="1827">
                  <c:v>42.399579627970425</c:v>
                </c:pt>
                <c:pt idx="1828">
                  <c:v>42.742543741609168</c:v>
                </c:pt>
                <c:pt idx="1829">
                  <c:v>42.742543741609168</c:v>
                </c:pt>
                <c:pt idx="1830">
                  <c:v>42.742543741609168</c:v>
                </c:pt>
                <c:pt idx="1831">
                  <c:v>42.742543741609168</c:v>
                </c:pt>
                <c:pt idx="1832">
                  <c:v>42.742543741609168</c:v>
                </c:pt>
                <c:pt idx="1833">
                  <c:v>42.742543741609168</c:v>
                </c:pt>
                <c:pt idx="1834">
                  <c:v>42.742543741609168</c:v>
                </c:pt>
                <c:pt idx="1835">
                  <c:v>42.742543741609168</c:v>
                </c:pt>
                <c:pt idx="1836">
                  <c:v>42.742543741609168</c:v>
                </c:pt>
                <c:pt idx="1837">
                  <c:v>42.742543741609168</c:v>
                </c:pt>
                <c:pt idx="1838">
                  <c:v>42.742543741609168</c:v>
                </c:pt>
                <c:pt idx="1839">
                  <c:v>42.742543741609168</c:v>
                </c:pt>
                <c:pt idx="1840">
                  <c:v>42.742543741609168</c:v>
                </c:pt>
                <c:pt idx="1841">
                  <c:v>42.742543741609168</c:v>
                </c:pt>
                <c:pt idx="1842">
                  <c:v>42.742543741609168</c:v>
                </c:pt>
                <c:pt idx="1843">
                  <c:v>42.742543741609168</c:v>
                </c:pt>
                <c:pt idx="1844">
                  <c:v>42.742543741609168</c:v>
                </c:pt>
                <c:pt idx="1845">
                  <c:v>43.393382017900144</c:v>
                </c:pt>
                <c:pt idx="1846">
                  <c:v>43.393382017900144</c:v>
                </c:pt>
                <c:pt idx="1847">
                  <c:v>43.393382017900144</c:v>
                </c:pt>
                <c:pt idx="1848">
                  <c:v>43.393382017900144</c:v>
                </c:pt>
                <c:pt idx="1849">
                  <c:v>43.393382017900144</c:v>
                </c:pt>
                <c:pt idx="1850">
                  <c:v>43.393382017900144</c:v>
                </c:pt>
                <c:pt idx="1851">
                  <c:v>43.393382017900144</c:v>
                </c:pt>
                <c:pt idx="1852">
                  <c:v>43.393382017900144</c:v>
                </c:pt>
                <c:pt idx="1853">
                  <c:v>43.393382017900144</c:v>
                </c:pt>
                <c:pt idx="1854">
                  <c:v>43.393382017900144</c:v>
                </c:pt>
                <c:pt idx="1855">
                  <c:v>43.393382017900144</c:v>
                </c:pt>
                <c:pt idx="1856">
                  <c:v>43.393382017900144</c:v>
                </c:pt>
                <c:pt idx="1857">
                  <c:v>43.393382017900144</c:v>
                </c:pt>
                <c:pt idx="1858">
                  <c:v>43.393382017900144</c:v>
                </c:pt>
                <c:pt idx="1859">
                  <c:v>43.393382017900144</c:v>
                </c:pt>
                <c:pt idx="1860">
                  <c:v>43.393382017900144</c:v>
                </c:pt>
                <c:pt idx="1861">
                  <c:v>43.393382017900144</c:v>
                </c:pt>
                <c:pt idx="1862">
                  <c:v>43.393382017900144</c:v>
                </c:pt>
                <c:pt idx="1863">
                  <c:v>43.393382017900144</c:v>
                </c:pt>
                <c:pt idx="1864">
                  <c:v>43.393382017900144</c:v>
                </c:pt>
                <c:pt idx="1865">
                  <c:v>43.393382017900144</c:v>
                </c:pt>
                <c:pt idx="1866">
                  <c:v>43.393382017900144</c:v>
                </c:pt>
                <c:pt idx="1867">
                  <c:v>43.393382017900144</c:v>
                </c:pt>
                <c:pt idx="1868">
                  <c:v>43.393382017900144</c:v>
                </c:pt>
                <c:pt idx="1869">
                  <c:v>43.393382017900144</c:v>
                </c:pt>
                <c:pt idx="1870">
                  <c:v>43.393382017900144</c:v>
                </c:pt>
                <c:pt idx="1871">
                  <c:v>43.393382017900144</c:v>
                </c:pt>
                <c:pt idx="1872">
                  <c:v>43.393382017900144</c:v>
                </c:pt>
                <c:pt idx="1873">
                  <c:v>43.393382017900144</c:v>
                </c:pt>
                <c:pt idx="1874">
                  <c:v>43.393382017900144</c:v>
                </c:pt>
                <c:pt idx="1875">
                  <c:v>43.393382017900144</c:v>
                </c:pt>
                <c:pt idx="1876">
                  <c:v>43.393382017900144</c:v>
                </c:pt>
                <c:pt idx="1877">
                  <c:v>43.393382017900144</c:v>
                </c:pt>
                <c:pt idx="1878">
                  <c:v>43.393382017900144</c:v>
                </c:pt>
                <c:pt idx="1879">
                  <c:v>43.393382017900144</c:v>
                </c:pt>
                <c:pt idx="1880">
                  <c:v>43.506458096142474</c:v>
                </c:pt>
                <c:pt idx="1881">
                  <c:v>43.601841421757747</c:v>
                </c:pt>
                <c:pt idx="1882">
                  <c:v>43.601841421757747</c:v>
                </c:pt>
                <c:pt idx="1883">
                  <c:v>43.601841421757747</c:v>
                </c:pt>
                <c:pt idx="1884">
                  <c:v>43.601841421757747</c:v>
                </c:pt>
                <c:pt idx="1885">
                  <c:v>43.601841421757747</c:v>
                </c:pt>
                <c:pt idx="1886">
                  <c:v>44.820438329617879</c:v>
                </c:pt>
                <c:pt idx="1887">
                  <c:v>44.343039945939445</c:v>
                </c:pt>
                <c:pt idx="1888">
                  <c:v>43.98960073305625</c:v>
                </c:pt>
                <c:pt idx="1889">
                  <c:v>43.629941113324819</c:v>
                </c:pt>
                <c:pt idx="1890">
                  <c:v>43.630118917080708</c:v>
                </c:pt>
                <c:pt idx="1891">
                  <c:v>43.630118917080708</c:v>
                </c:pt>
                <c:pt idx="1892">
                  <c:v>43.630118917080708</c:v>
                </c:pt>
                <c:pt idx="1893">
                  <c:v>43.630118917080708</c:v>
                </c:pt>
                <c:pt idx="1894">
                  <c:v>43.630118917080708</c:v>
                </c:pt>
                <c:pt idx="1895">
                  <c:v>43.630118917080708</c:v>
                </c:pt>
                <c:pt idx="1896">
                  <c:v>43.630118917080708</c:v>
                </c:pt>
                <c:pt idx="1897">
                  <c:v>43.630118917080708</c:v>
                </c:pt>
                <c:pt idx="1898">
                  <c:v>43.630118917080708</c:v>
                </c:pt>
                <c:pt idx="1899">
                  <c:v>43.63961921457161</c:v>
                </c:pt>
                <c:pt idx="1900">
                  <c:v>43.639807953850486</c:v>
                </c:pt>
                <c:pt idx="1901">
                  <c:v>43.222310280668729</c:v>
                </c:pt>
                <c:pt idx="1902">
                  <c:v>43.288300856697582</c:v>
                </c:pt>
                <c:pt idx="1903">
                  <c:v>43.299355463309674</c:v>
                </c:pt>
                <c:pt idx="1904">
                  <c:v>42.908449998610827</c:v>
                </c:pt>
                <c:pt idx="1905">
                  <c:v>42.908449998610827</c:v>
                </c:pt>
                <c:pt idx="1906">
                  <c:v>42.908449998610827</c:v>
                </c:pt>
                <c:pt idx="1907">
                  <c:v>42.530175832941367</c:v>
                </c:pt>
                <c:pt idx="1908">
                  <c:v>42.076472138565151</c:v>
                </c:pt>
                <c:pt idx="1909">
                  <c:v>41.626317058717127</c:v>
                </c:pt>
                <c:pt idx="1910">
                  <c:v>42.021324946120394</c:v>
                </c:pt>
                <c:pt idx="1911">
                  <c:v>42.021375884945293</c:v>
                </c:pt>
                <c:pt idx="1912">
                  <c:v>42.021375884945293</c:v>
                </c:pt>
                <c:pt idx="1913">
                  <c:v>42.021430040351227</c:v>
                </c:pt>
                <c:pt idx="1914">
                  <c:v>41.546094313719124</c:v>
                </c:pt>
                <c:pt idx="1915">
                  <c:v>42.450735113624987</c:v>
                </c:pt>
                <c:pt idx="1916">
                  <c:v>42.450735113624987</c:v>
                </c:pt>
                <c:pt idx="1917">
                  <c:v>42.450735113624987</c:v>
                </c:pt>
                <c:pt idx="1918">
                  <c:v>42.450735113624987</c:v>
                </c:pt>
                <c:pt idx="1919">
                  <c:v>42.450735113624987</c:v>
                </c:pt>
                <c:pt idx="1920">
                  <c:v>41.825523020564958</c:v>
                </c:pt>
                <c:pt idx="1921">
                  <c:v>41.157216053813059</c:v>
                </c:pt>
                <c:pt idx="1922">
                  <c:v>40.627279761972481</c:v>
                </c:pt>
                <c:pt idx="1923">
                  <c:v>40.754216131679968</c:v>
                </c:pt>
                <c:pt idx="1924">
                  <c:v>40.754216131679968</c:v>
                </c:pt>
                <c:pt idx="1925">
                  <c:v>40.754216131679968</c:v>
                </c:pt>
                <c:pt idx="1926">
                  <c:v>40.754216131679968</c:v>
                </c:pt>
                <c:pt idx="1927">
                  <c:v>40.138156223356738</c:v>
                </c:pt>
                <c:pt idx="1928">
                  <c:v>40.793765798343443</c:v>
                </c:pt>
                <c:pt idx="1929">
                  <c:v>40.793765798343443</c:v>
                </c:pt>
                <c:pt idx="1930">
                  <c:v>40.793765798343443</c:v>
                </c:pt>
                <c:pt idx="1931">
                  <c:v>40.793765798343443</c:v>
                </c:pt>
                <c:pt idx="1932">
                  <c:v>40.811613078418304</c:v>
                </c:pt>
                <c:pt idx="1933">
                  <c:v>40.811613078418304</c:v>
                </c:pt>
                <c:pt idx="1934">
                  <c:v>40.811613078418304</c:v>
                </c:pt>
                <c:pt idx="1935">
                  <c:v>40.811613078418304</c:v>
                </c:pt>
                <c:pt idx="1936">
                  <c:v>40.839896353612822</c:v>
                </c:pt>
                <c:pt idx="1937">
                  <c:v>40.839896353612822</c:v>
                </c:pt>
                <c:pt idx="1938">
                  <c:v>40.847850870813922</c:v>
                </c:pt>
                <c:pt idx="1939">
                  <c:v>40.847850870813922</c:v>
                </c:pt>
                <c:pt idx="1940">
                  <c:v>40.847850870813922</c:v>
                </c:pt>
                <c:pt idx="1941">
                  <c:v>40.869058921479258</c:v>
                </c:pt>
                <c:pt idx="1942">
                  <c:v>40.869058921479258</c:v>
                </c:pt>
                <c:pt idx="1943">
                  <c:v>41.820787968538895</c:v>
                </c:pt>
                <c:pt idx="1944">
                  <c:v>43.635269060697453</c:v>
                </c:pt>
                <c:pt idx="1945">
                  <c:v>45.737016438531782</c:v>
                </c:pt>
                <c:pt idx="1946">
                  <c:v>47.210916905494081</c:v>
                </c:pt>
                <c:pt idx="1947">
                  <c:v>48.036951023679102</c:v>
                </c:pt>
                <c:pt idx="1948">
                  <c:v>48.707170574985049</c:v>
                </c:pt>
                <c:pt idx="1949">
                  <c:v>49.251348745180699</c:v>
                </c:pt>
                <c:pt idx="1950">
                  <c:v>48.713518261950611</c:v>
                </c:pt>
                <c:pt idx="1951">
                  <c:v>48.225185327474811</c:v>
                </c:pt>
                <c:pt idx="1952">
                  <c:v>48.902730703533514</c:v>
                </c:pt>
                <c:pt idx="1953">
                  <c:v>48.96794047686604</c:v>
                </c:pt>
                <c:pt idx="1954">
                  <c:v>48.307475252988105</c:v>
                </c:pt>
                <c:pt idx="1955">
                  <c:v>47.866811309508179</c:v>
                </c:pt>
                <c:pt idx="1956">
                  <c:v>48.19334083843026</c:v>
                </c:pt>
                <c:pt idx="1957">
                  <c:v>48.771165865408399</c:v>
                </c:pt>
                <c:pt idx="1958">
                  <c:v>50.082073255272505</c:v>
                </c:pt>
                <c:pt idx="1959">
                  <c:v>51.283714675836727</c:v>
                </c:pt>
                <c:pt idx="1960">
                  <c:v>51.283714675836727</c:v>
                </c:pt>
                <c:pt idx="1961">
                  <c:v>51.283714675836727</c:v>
                </c:pt>
                <c:pt idx="1962">
                  <c:v>51.539433534211142</c:v>
                </c:pt>
                <c:pt idx="1963">
                  <c:v>51.539433534211142</c:v>
                </c:pt>
                <c:pt idx="1964">
                  <c:v>51.539433534211142</c:v>
                </c:pt>
                <c:pt idx="1965">
                  <c:v>50.966021292087099</c:v>
                </c:pt>
                <c:pt idx="1966">
                  <c:v>51.169450201083762</c:v>
                </c:pt>
                <c:pt idx="1967">
                  <c:v>51.910333505058844</c:v>
                </c:pt>
                <c:pt idx="1968">
                  <c:v>51.930955867023471</c:v>
                </c:pt>
                <c:pt idx="1969">
                  <c:v>54.279524401363389</c:v>
                </c:pt>
                <c:pt idx="1970">
                  <c:v>55.178848015882799</c:v>
                </c:pt>
                <c:pt idx="1971">
                  <c:v>55.616351290243919</c:v>
                </c:pt>
                <c:pt idx="1972">
                  <c:v>54.918380294729886</c:v>
                </c:pt>
                <c:pt idx="1973">
                  <c:v>54.021558063643603</c:v>
                </c:pt>
                <c:pt idx="1974">
                  <c:v>53.265362403614944</c:v>
                </c:pt>
                <c:pt idx="1975">
                  <c:v>54.05022307947042</c:v>
                </c:pt>
                <c:pt idx="1976">
                  <c:v>53.81187183559301</c:v>
                </c:pt>
                <c:pt idx="1977">
                  <c:v>54.075459144000206</c:v>
                </c:pt>
                <c:pt idx="1978">
                  <c:v>54.386268621733549</c:v>
                </c:pt>
                <c:pt idx="1979">
                  <c:v>56.116525659433456</c:v>
                </c:pt>
                <c:pt idx="1980">
                  <c:v>56.242177529132576</c:v>
                </c:pt>
                <c:pt idx="1981">
                  <c:v>57.421443456165868</c:v>
                </c:pt>
                <c:pt idx="1982">
                  <c:v>58.779321337962372</c:v>
                </c:pt>
                <c:pt idx="1983">
                  <c:v>58.115970961143667</c:v>
                </c:pt>
                <c:pt idx="1984">
                  <c:v>57.780736240767055</c:v>
                </c:pt>
                <c:pt idx="1985">
                  <c:v>57.87250687727996</c:v>
                </c:pt>
                <c:pt idx="1986">
                  <c:v>59.064428436029388</c:v>
                </c:pt>
                <c:pt idx="1987">
                  <c:v>59.289817672101329</c:v>
                </c:pt>
                <c:pt idx="1988">
                  <c:v>59.193825093482324</c:v>
                </c:pt>
                <c:pt idx="1989">
                  <c:v>59.183417264825557</c:v>
                </c:pt>
                <c:pt idx="1990">
                  <c:v>60.211511073966761</c:v>
                </c:pt>
                <c:pt idx="1991">
                  <c:v>60.488259190734219</c:v>
                </c:pt>
                <c:pt idx="1992">
                  <c:v>59.779701048191939</c:v>
                </c:pt>
                <c:pt idx="1993">
                  <c:v>59.743228295927537</c:v>
                </c:pt>
                <c:pt idx="1994">
                  <c:v>60.297603769673252</c:v>
                </c:pt>
                <c:pt idx="1995">
                  <c:v>62.043635912863387</c:v>
                </c:pt>
                <c:pt idx="1996">
                  <c:v>62.45316429519611</c:v>
                </c:pt>
                <c:pt idx="1997">
                  <c:v>62.835662828393708</c:v>
                </c:pt>
                <c:pt idx="1998">
                  <c:v>64.731650261356734</c:v>
                </c:pt>
                <c:pt idx="1999">
                  <c:v>65.973351997045341</c:v>
                </c:pt>
                <c:pt idx="2000">
                  <c:v>67.264090398366577</c:v>
                </c:pt>
                <c:pt idx="2001">
                  <c:v>67.967319237184554</c:v>
                </c:pt>
                <c:pt idx="2002">
                  <c:v>68.07730460268715</c:v>
                </c:pt>
                <c:pt idx="2003">
                  <c:v>67.944442816243864</c:v>
                </c:pt>
                <c:pt idx="2004">
                  <c:v>67.129403513104648</c:v>
                </c:pt>
                <c:pt idx="2005">
                  <c:v>66.553350841482512</c:v>
                </c:pt>
                <c:pt idx="2006">
                  <c:v>66.393678337302759</c:v>
                </c:pt>
                <c:pt idx="2007">
                  <c:v>66.73277693919826</c:v>
                </c:pt>
                <c:pt idx="2008">
                  <c:v>67.037052236925945</c:v>
                </c:pt>
                <c:pt idx="2009">
                  <c:v>69.511315995717339</c:v>
                </c:pt>
                <c:pt idx="2010">
                  <c:v>69.514586228670396</c:v>
                </c:pt>
                <c:pt idx="2011">
                  <c:v>69.440397500971955</c:v>
                </c:pt>
                <c:pt idx="2012">
                  <c:v>67.688160150080449</c:v>
                </c:pt>
                <c:pt idx="2013">
                  <c:v>65.804893022205761</c:v>
                </c:pt>
                <c:pt idx="2014">
                  <c:v>65.157186881943971</c:v>
                </c:pt>
                <c:pt idx="2015">
                  <c:v>63.677159462499681</c:v>
                </c:pt>
                <c:pt idx="2016">
                  <c:v>62.448957987525802</c:v>
                </c:pt>
                <c:pt idx="2017">
                  <c:v>61.198697289436382</c:v>
                </c:pt>
                <c:pt idx="2018">
                  <c:v>60.06937554160757</c:v>
                </c:pt>
                <c:pt idx="2019">
                  <c:v>59.189163622725836</c:v>
                </c:pt>
                <c:pt idx="2020">
                  <c:v>58.439473677378942</c:v>
                </c:pt>
                <c:pt idx="2021">
                  <c:v>58.893053667652168</c:v>
                </c:pt>
                <c:pt idx="2022">
                  <c:v>58.867701867701108</c:v>
                </c:pt>
                <c:pt idx="2023">
                  <c:v>59.760714444469151</c:v>
                </c:pt>
                <c:pt idx="2024">
                  <c:v>59.389108572469695</c:v>
                </c:pt>
                <c:pt idx="2025">
                  <c:v>58.216241419573599</c:v>
                </c:pt>
                <c:pt idx="2026">
                  <c:v>56.663605975152784</c:v>
                </c:pt>
                <c:pt idx="2027">
                  <c:v>55.86054584956922</c:v>
                </c:pt>
                <c:pt idx="2028">
                  <c:v>57.454854994975136</c:v>
                </c:pt>
                <c:pt idx="2029">
                  <c:v>58.254217507051187</c:v>
                </c:pt>
                <c:pt idx="2030">
                  <c:v>57.940537624017686</c:v>
                </c:pt>
                <c:pt idx="2031">
                  <c:v>56.58101096532868</c:v>
                </c:pt>
                <c:pt idx="2032">
                  <c:v>54.706274223900486</c:v>
                </c:pt>
                <c:pt idx="2033">
                  <c:v>54.132317107514631</c:v>
                </c:pt>
                <c:pt idx="2034">
                  <c:v>53.584025960261542</c:v>
                </c:pt>
                <c:pt idx="2035">
                  <c:v>51.493878373504458</c:v>
                </c:pt>
                <c:pt idx="2036">
                  <c:v>51.137424736965571</c:v>
                </c:pt>
                <c:pt idx="2037">
                  <c:v>50.583417777032174</c:v>
                </c:pt>
                <c:pt idx="2038">
                  <c:v>50.208128626234078</c:v>
                </c:pt>
                <c:pt idx="2039">
                  <c:v>48.574702220171055</c:v>
                </c:pt>
                <c:pt idx="2040">
                  <c:v>46.832912564540159</c:v>
                </c:pt>
                <c:pt idx="2041">
                  <c:v>45.152794964909326</c:v>
                </c:pt>
                <c:pt idx="2042">
                  <c:v>43.761368431384327</c:v>
                </c:pt>
                <c:pt idx="2043">
                  <c:v>45.002416657882733</c:v>
                </c:pt>
                <c:pt idx="2044">
                  <c:v>43.162315101718328</c:v>
                </c:pt>
                <c:pt idx="2045">
                  <c:v>44.243730601086625</c:v>
                </c:pt>
                <c:pt idx="2046">
                  <c:v>42.955895659190475</c:v>
                </c:pt>
                <c:pt idx="2047">
                  <c:v>41.646229391406933</c:v>
                </c:pt>
                <c:pt idx="2048">
                  <c:v>40.411021307375556</c:v>
                </c:pt>
                <c:pt idx="2049">
                  <c:v>39.624229024372362</c:v>
                </c:pt>
                <c:pt idx="2050">
                  <c:v>39.09088186376686</c:v>
                </c:pt>
                <c:pt idx="2051">
                  <c:v>37.966696250151642</c:v>
                </c:pt>
                <c:pt idx="2052">
                  <c:v>36.772277376041089</c:v>
                </c:pt>
                <c:pt idx="2053">
                  <c:v>35.430035652865975</c:v>
                </c:pt>
                <c:pt idx="2054">
                  <c:v>33.845368753647989</c:v>
                </c:pt>
                <c:pt idx="2055">
                  <c:v>32.701713181642205</c:v>
                </c:pt>
                <c:pt idx="2056">
                  <c:v>31.190879474006184</c:v>
                </c:pt>
                <c:pt idx="2057">
                  <c:v>29.425156830740665</c:v>
                </c:pt>
                <c:pt idx="2058">
                  <c:v>27.367730151591211</c:v>
                </c:pt>
                <c:pt idx="2059">
                  <c:v>25.110716456603846</c:v>
                </c:pt>
                <c:pt idx="2060">
                  <c:v>24.390780782786532</c:v>
                </c:pt>
                <c:pt idx="2061">
                  <c:v>26.365851116038098</c:v>
                </c:pt>
                <c:pt idx="2062">
                  <c:v>27.27526191555339</c:v>
                </c:pt>
                <c:pt idx="2063">
                  <c:v>25.548532902066881</c:v>
                </c:pt>
                <c:pt idx="2064">
                  <c:v>24.287893005292851</c:v>
                </c:pt>
                <c:pt idx="2065">
                  <c:v>28.371112931991892</c:v>
                </c:pt>
                <c:pt idx="2066">
                  <c:v>28.289509071799831</c:v>
                </c:pt>
                <c:pt idx="2067">
                  <c:v>26.674410377828945</c:v>
                </c:pt>
                <c:pt idx="2068">
                  <c:v>25.151908511561494</c:v>
                </c:pt>
                <c:pt idx="2069">
                  <c:v>24.048984601770513</c:v>
                </c:pt>
                <c:pt idx="2070">
                  <c:v>33.152287842337124</c:v>
                </c:pt>
                <c:pt idx="2071">
                  <c:v>33.240016631118671</c:v>
                </c:pt>
                <c:pt idx="2072">
                  <c:v>32.140452903857337</c:v>
                </c:pt>
                <c:pt idx="2073">
                  <c:v>30.973709983947753</c:v>
                </c:pt>
                <c:pt idx="2074">
                  <c:v>29.823072211430134</c:v>
                </c:pt>
                <c:pt idx="2075">
                  <c:v>33.910129414693131</c:v>
                </c:pt>
                <c:pt idx="2076">
                  <c:v>35.123620055955328</c:v>
                </c:pt>
                <c:pt idx="2077">
                  <c:v>34.097825613726904</c:v>
                </c:pt>
                <c:pt idx="2078">
                  <c:v>32.965662337566812</c:v>
                </c:pt>
                <c:pt idx="2079">
                  <c:v>31.622091003967498</c:v>
                </c:pt>
                <c:pt idx="2080">
                  <c:v>30.425861190007378</c:v>
                </c:pt>
                <c:pt idx="2081">
                  <c:v>30.306715953880072</c:v>
                </c:pt>
                <c:pt idx="2082">
                  <c:v>39.403454067935449</c:v>
                </c:pt>
                <c:pt idx="2083">
                  <c:v>39.515625901777497</c:v>
                </c:pt>
                <c:pt idx="2084">
                  <c:v>38.970183214300768</c:v>
                </c:pt>
                <c:pt idx="2085">
                  <c:v>38.757989658230223</c:v>
                </c:pt>
                <c:pt idx="2086">
                  <c:v>39.8046923327394</c:v>
                </c:pt>
                <c:pt idx="2087">
                  <c:v>39.289605006380008</c:v>
                </c:pt>
                <c:pt idx="2088">
                  <c:v>38.146140041614686</c:v>
                </c:pt>
                <c:pt idx="2089">
                  <c:v>41.357536877696582</c:v>
                </c:pt>
                <c:pt idx="2090">
                  <c:v>41.450741365939308</c:v>
                </c:pt>
                <c:pt idx="2091">
                  <c:v>40.955281153193596</c:v>
                </c:pt>
                <c:pt idx="2092">
                  <c:v>41.031909453459456</c:v>
                </c:pt>
                <c:pt idx="2093">
                  <c:v>40.018508284524998</c:v>
                </c:pt>
                <c:pt idx="2094">
                  <c:v>41.422077074736073</c:v>
                </c:pt>
                <c:pt idx="2095">
                  <c:v>40.425642413209417</c:v>
                </c:pt>
                <c:pt idx="2096">
                  <c:v>39.298931990014296</c:v>
                </c:pt>
                <c:pt idx="2097">
                  <c:v>39.67891910086837</c:v>
                </c:pt>
                <c:pt idx="2098">
                  <c:v>38.959811964586493</c:v>
                </c:pt>
                <c:pt idx="2099">
                  <c:v>38.211420714077384</c:v>
                </c:pt>
                <c:pt idx="2100">
                  <c:v>37.336693606649121</c:v>
                </c:pt>
                <c:pt idx="2101">
                  <c:v>36.785565097722113</c:v>
                </c:pt>
                <c:pt idx="2102">
                  <c:v>36.42618942738865</c:v>
                </c:pt>
                <c:pt idx="2103">
                  <c:v>35.86376421797501</c:v>
                </c:pt>
                <c:pt idx="2104">
                  <c:v>35.848280943518617</c:v>
                </c:pt>
                <c:pt idx="2105">
                  <c:v>35.207408719080377</c:v>
                </c:pt>
                <c:pt idx="2106">
                  <c:v>34.455514024225977</c:v>
                </c:pt>
                <c:pt idx="2107">
                  <c:v>37.053307434038096</c:v>
                </c:pt>
                <c:pt idx="2108">
                  <c:v>36.788302515084439</c:v>
                </c:pt>
                <c:pt idx="2109">
                  <c:v>38.757555508217067</c:v>
                </c:pt>
                <c:pt idx="2110">
                  <c:v>39.104853385206695</c:v>
                </c:pt>
                <c:pt idx="2111">
                  <c:v>38.767797142685751</c:v>
                </c:pt>
                <c:pt idx="2112">
                  <c:v>40.492870420661617</c:v>
                </c:pt>
                <c:pt idx="2113">
                  <c:v>40.175334100843905</c:v>
                </c:pt>
                <c:pt idx="2114">
                  <c:v>39.763819674570804</c:v>
                </c:pt>
                <c:pt idx="2115">
                  <c:v>40.848313355760212</c:v>
                </c:pt>
                <c:pt idx="2116">
                  <c:v>40.848313355760212</c:v>
                </c:pt>
                <c:pt idx="2117">
                  <c:v>41.668354453595136</c:v>
                </c:pt>
                <c:pt idx="2118">
                  <c:v>42.347073174055851</c:v>
                </c:pt>
                <c:pt idx="2119">
                  <c:v>41.129014550875155</c:v>
                </c:pt>
                <c:pt idx="2120">
                  <c:v>40.033633857387784</c:v>
                </c:pt>
                <c:pt idx="2121">
                  <c:v>38.942912836970017</c:v>
                </c:pt>
                <c:pt idx="2122">
                  <c:v>37.935298611424884</c:v>
                </c:pt>
                <c:pt idx="2123">
                  <c:v>37.060651226851689</c:v>
                </c:pt>
                <c:pt idx="2124">
                  <c:v>36.309421337209351</c:v>
                </c:pt>
                <c:pt idx="2125">
                  <c:v>35.740593971377209</c:v>
                </c:pt>
                <c:pt idx="2126">
                  <c:v>35.407301522070668</c:v>
                </c:pt>
                <c:pt idx="2127">
                  <c:v>36.109627666800762</c:v>
                </c:pt>
                <c:pt idx="2128">
                  <c:v>36.109627666800762</c:v>
                </c:pt>
                <c:pt idx="2129">
                  <c:v>36.109627666800762</c:v>
                </c:pt>
                <c:pt idx="2130">
                  <c:v>36.109627666800762</c:v>
                </c:pt>
                <c:pt idx="2131">
                  <c:v>36.110493943454465</c:v>
                </c:pt>
                <c:pt idx="2132">
                  <c:v>36.188682367316119</c:v>
                </c:pt>
                <c:pt idx="2133">
                  <c:v>36.188682367316119</c:v>
                </c:pt>
                <c:pt idx="2134">
                  <c:v>36.081353858665075</c:v>
                </c:pt>
                <c:pt idx="2135">
                  <c:v>37.284393980363518</c:v>
                </c:pt>
                <c:pt idx="2136">
                  <c:v>37.284393980363518</c:v>
                </c:pt>
                <c:pt idx="2137">
                  <c:v>37.284393980363518</c:v>
                </c:pt>
                <c:pt idx="2138">
                  <c:v>37.284393980363518</c:v>
                </c:pt>
                <c:pt idx="2139">
                  <c:v>37.219550858314662</c:v>
                </c:pt>
                <c:pt idx="2140">
                  <c:v>37.171129476238001</c:v>
                </c:pt>
                <c:pt idx="2141">
                  <c:v>38.612712933255288</c:v>
                </c:pt>
                <c:pt idx="2142">
                  <c:v>39.200053265972876</c:v>
                </c:pt>
                <c:pt idx="2143">
                  <c:v>40.43450581206509</c:v>
                </c:pt>
                <c:pt idx="2144">
                  <c:v>40.498500006932858</c:v>
                </c:pt>
                <c:pt idx="2145">
                  <c:v>40.703384651477002</c:v>
                </c:pt>
                <c:pt idx="2146">
                  <c:v>41.427974989233753</c:v>
                </c:pt>
                <c:pt idx="2147">
                  <c:v>41.958103357399281</c:v>
                </c:pt>
                <c:pt idx="2148">
                  <c:v>42.429334737427347</c:v>
                </c:pt>
                <c:pt idx="2149">
                  <c:v>42.369854039245311</c:v>
                </c:pt>
                <c:pt idx="2150">
                  <c:v>42.264150010525732</c:v>
                </c:pt>
                <c:pt idx="2151">
                  <c:v>42.448633379788994</c:v>
                </c:pt>
                <c:pt idx="2152">
                  <c:v>42.879504778694127</c:v>
                </c:pt>
                <c:pt idx="2153">
                  <c:v>42.916687962700706</c:v>
                </c:pt>
                <c:pt idx="2154">
                  <c:v>42.916687962700706</c:v>
                </c:pt>
                <c:pt idx="2155">
                  <c:v>42.962884671401476</c:v>
                </c:pt>
                <c:pt idx="2156">
                  <c:v>42.956743589062832</c:v>
                </c:pt>
                <c:pt idx="2157">
                  <c:v>43.281956858125987</c:v>
                </c:pt>
                <c:pt idx="2158">
                  <c:v>43.439404333777027</c:v>
                </c:pt>
                <c:pt idx="2159">
                  <c:v>44.278107578133898</c:v>
                </c:pt>
                <c:pt idx="2160">
                  <c:v>44.278107578133898</c:v>
                </c:pt>
                <c:pt idx="2161">
                  <c:v>44.278107578133898</c:v>
                </c:pt>
                <c:pt idx="2162">
                  <c:v>44.278107578133898</c:v>
                </c:pt>
                <c:pt idx="2163">
                  <c:v>44.278107578133898</c:v>
                </c:pt>
                <c:pt idx="2164">
                  <c:v>44.278107578133898</c:v>
                </c:pt>
                <c:pt idx="2165">
                  <c:v>44.278107578133898</c:v>
                </c:pt>
                <c:pt idx="2166">
                  <c:v>44.278107578133898</c:v>
                </c:pt>
                <c:pt idx="2167">
                  <c:v>44.278107578133898</c:v>
                </c:pt>
                <c:pt idx="2168">
                  <c:v>44.278107578133898</c:v>
                </c:pt>
                <c:pt idx="2169">
                  <c:v>44.278107578133898</c:v>
                </c:pt>
                <c:pt idx="2170">
                  <c:v>44.278107578133898</c:v>
                </c:pt>
                <c:pt idx="2171">
                  <c:v>44.278107578133898</c:v>
                </c:pt>
                <c:pt idx="2172">
                  <c:v>44.278107578133898</c:v>
                </c:pt>
                <c:pt idx="2173">
                  <c:v>44.278107578133898</c:v>
                </c:pt>
                <c:pt idx="2174">
                  <c:v>44.278107578133898</c:v>
                </c:pt>
                <c:pt idx="2175">
                  <c:v>44.278107578133898</c:v>
                </c:pt>
                <c:pt idx="2176">
                  <c:v>44.569813875390238</c:v>
                </c:pt>
                <c:pt idx="2177">
                  <c:v>44.569813875390238</c:v>
                </c:pt>
                <c:pt idx="2178">
                  <c:v>44.569813875390238</c:v>
                </c:pt>
                <c:pt idx="2179">
                  <c:v>44.569813875390238</c:v>
                </c:pt>
                <c:pt idx="2180">
                  <c:v>44.569813875390238</c:v>
                </c:pt>
                <c:pt idx="2181">
                  <c:v>44.569813875390238</c:v>
                </c:pt>
                <c:pt idx="2182">
                  <c:v>44.569813875390238</c:v>
                </c:pt>
                <c:pt idx="2183">
                  <c:v>44.569813875390238</c:v>
                </c:pt>
                <c:pt idx="2184">
                  <c:v>47.273610433721259</c:v>
                </c:pt>
                <c:pt idx="2185">
                  <c:v>47.989338668451808</c:v>
                </c:pt>
                <c:pt idx="2186">
                  <c:v>48.408866202584498</c:v>
                </c:pt>
                <c:pt idx="2187">
                  <c:v>48.408866202584498</c:v>
                </c:pt>
                <c:pt idx="2188">
                  <c:v>48.408866202584498</c:v>
                </c:pt>
                <c:pt idx="2189">
                  <c:v>48.408866202584498</c:v>
                </c:pt>
                <c:pt idx="2190">
                  <c:v>48.408930498136165</c:v>
                </c:pt>
                <c:pt idx="2191">
                  <c:v>48.408930498136165</c:v>
                </c:pt>
                <c:pt idx="2192">
                  <c:v>48.408996208901684</c:v>
                </c:pt>
                <c:pt idx="2193">
                  <c:v>48.409061948405466</c:v>
                </c:pt>
                <c:pt idx="2194">
                  <c:v>48.409061948405466</c:v>
                </c:pt>
                <c:pt idx="2195">
                  <c:v>48.409061948405466</c:v>
                </c:pt>
                <c:pt idx="2196">
                  <c:v>48.688138070936709</c:v>
                </c:pt>
                <c:pt idx="2197">
                  <c:v>48.688138070936709</c:v>
                </c:pt>
                <c:pt idx="2198">
                  <c:v>48.688138070936709</c:v>
                </c:pt>
                <c:pt idx="2199">
                  <c:v>48.688138070936709</c:v>
                </c:pt>
                <c:pt idx="2200">
                  <c:v>48.688138070936709</c:v>
                </c:pt>
                <c:pt idx="2201">
                  <c:v>48.736108260525533</c:v>
                </c:pt>
                <c:pt idx="2202">
                  <c:v>48.736108260525533</c:v>
                </c:pt>
                <c:pt idx="2203">
                  <c:v>48.736108260525533</c:v>
                </c:pt>
                <c:pt idx="2204">
                  <c:v>48.736108260525533</c:v>
                </c:pt>
                <c:pt idx="2205">
                  <c:v>48.736108260525533</c:v>
                </c:pt>
                <c:pt idx="2206">
                  <c:v>48.736108260525533</c:v>
                </c:pt>
                <c:pt idx="2207">
                  <c:v>48.736108260525533</c:v>
                </c:pt>
                <c:pt idx="2208">
                  <c:v>48.736108260525533</c:v>
                </c:pt>
                <c:pt idx="2209">
                  <c:v>48.736108260525533</c:v>
                </c:pt>
                <c:pt idx="2210">
                  <c:v>48.736108260525533</c:v>
                </c:pt>
                <c:pt idx="2211">
                  <c:v>48.736108260525533</c:v>
                </c:pt>
                <c:pt idx="2212">
                  <c:v>48.72458790677323</c:v>
                </c:pt>
                <c:pt idx="2213">
                  <c:v>48.72458790677323</c:v>
                </c:pt>
                <c:pt idx="2214">
                  <c:v>48.72458790677323</c:v>
                </c:pt>
                <c:pt idx="2215">
                  <c:v>48.72458790677323</c:v>
                </c:pt>
                <c:pt idx="2216">
                  <c:v>48.72458790677323</c:v>
                </c:pt>
                <c:pt idx="2217">
                  <c:v>48.72458790677323</c:v>
                </c:pt>
                <c:pt idx="2218">
                  <c:v>48.72458790677323</c:v>
                </c:pt>
                <c:pt idx="2219">
                  <c:v>48.72458790677323</c:v>
                </c:pt>
                <c:pt idx="2220">
                  <c:v>48.72458790677323</c:v>
                </c:pt>
                <c:pt idx="2221">
                  <c:v>48.72458790677323</c:v>
                </c:pt>
                <c:pt idx="2222">
                  <c:v>50.473797725396032</c:v>
                </c:pt>
                <c:pt idx="2223">
                  <c:v>50.473797725396032</c:v>
                </c:pt>
                <c:pt idx="2224">
                  <c:v>50.473797725396032</c:v>
                </c:pt>
                <c:pt idx="2225">
                  <c:v>50.473797725396032</c:v>
                </c:pt>
                <c:pt idx="2226">
                  <c:v>50.473797725396032</c:v>
                </c:pt>
                <c:pt idx="2227">
                  <c:v>50.473797725396032</c:v>
                </c:pt>
                <c:pt idx="2228">
                  <c:v>50.473797725396032</c:v>
                </c:pt>
                <c:pt idx="2229">
                  <c:v>50.473797725396032</c:v>
                </c:pt>
                <c:pt idx="2230">
                  <c:v>50.473797725396032</c:v>
                </c:pt>
                <c:pt idx="2231">
                  <c:v>50.473797725396032</c:v>
                </c:pt>
                <c:pt idx="2232">
                  <c:v>50.473797725396032</c:v>
                </c:pt>
                <c:pt idx="2233">
                  <c:v>50.473797725396032</c:v>
                </c:pt>
                <c:pt idx="2234">
                  <c:v>50.473797725396032</c:v>
                </c:pt>
                <c:pt idx="2235">
                  <c:v>50.473797725396032</c:v>
                </c:pt>
                <c:pt idx="2236">
                  <c:v>50.473797725396032</c:v>
                </c:pt>
                <c:pt idx="2237">
                  <c:v>50.473797725396032</c:v>
                </c:pt>
                <c:pt idx="2238">
                  <c:v>50.473797725396032</c:v>
                </c:pt>
                <c:pt idx="2239">
                  <c:v>50.473797725396032</c:v>
                </c:pt>
                <c:pt idx="2240">
                  <c:v>50.473797725396032</c:v>
                </c:pt>
                <c:pt idx="2241">
                  <c:v>50.473797725396032</c:v>
                </c:pt>
                <c:pt idx="2242">
                  <c:v>50.473797725396032</c:v>
                </c:pt>
                <c:pt idx="2243">
                  <c:v>50.473797725396032</c:v>
                </c:pt>
                <c:pt idx="2244">
                  <c:v>50.473797725396032</c:v>
                </c:pt>
                <c:pt idx="2245">
                  <c:v>50.473797725396032</c:v>
                </c:pt>
                <c:pt idx="2246">
                  <c:v>50.473797725396032</c:v>
                </c:pt>
                <c:pt idx="2247">
                  <c:v>50.473797725396032</c:v>
                </c:pt>
                <c:pt idx="2248">
                  <c:v>50.473797725396032</c:v>
                </c:pt>
                <c:pt idx="2249">
                  <c:v>50.473797725396032</c:v>
                </c:pt>
                <c:pt idx="2250">
                  <c:v>50.473797725396032</c:v>
                </c:pt>
                <c:pt idx="2251">
                  <c:v>50.473797725396032</c:v>
                </c:pt>
                <c:pt idx="2252">
                  <c:v>50.473797725396032</c:v>
                </c:pt>
                <c:pt idx="2253">
                  <c:v>50.473797725396032</c:v>
                </c:pt>
                <c:pt idx="2254">
                  <c:v>50.473797725396032</c:v>
                </c:pt>
                <c:pt idx="2255">
                  <c:v>50.473859978344443</c:v>
                </c:pt>
                <c:pt idx="2256">
                  <c:v>50.078300877161084</c:v>
                </c:pt>
                <c:pt idx="2257">
                  <c:v>49.646169489061229</c:v>
                </c:pt>
                <c:pt idx="2258">
                  <c:v>49.186531775722052</c:v>
                </c:pt>
                <c:pt idx="2259">
                  <c:v>48.737874165407533</c:v>
                </c:pt>
                <c:pt idx="2260">
                  <c:v>48.799278376185015</c:v>
                </c:pt>
                <c:pt idx="2261">
                  <c:v>48.799278376185015</c:v>
                </c:pt>
                <c:pt idx="2262">
                  <c:v>48.799278376185015</c:v>
                </c:pt>
                <c:pt idx="2263">
                  <c:v>48.799278376185015</c:v>
                </c:pt>
                <c:pt idx="2264">
                  <c:v>48.799278376185015</c:v>
                </c:pt>
                <c:pt idx="2265">
                  <c:v>48.799278376185015</c:v>
                </c:pt>
                <c:pt idx="2266">
                  <c:v>48.799278376185015</c:v>
                </c:pt>
                <c:pt idx="2267">
                  <c:v>48.799278376185015</c:v>
                </c:pt>
                <c:pt idx="2268">
                  <c:v>48.799278376185015</c:v>
                </c:pt>
                <c:pt idx="2269">
                  <c:v>48.799278376185015</c:v>
                </c:pt>
                <c:pt idx="2270">
                  <c:v>48.799278376185015</c:v>
                </c:pt>
                <c:pt idx="2271">
                  <c:v>48.799278376185015</c:v>
                </c:pt>
                <c:pt idx="2272">
                  <c:v>48.799278376185015</c:v>
                </c:pt>
                <c:pt idx="2273">
                  <c:v>48.799278376185015</c:v>
                </c:pt>
                <c:pt idx="2274">
                  <c:v>48.799278376185015</c:v>
                </c:pt>
                <c:pt idx="2275">
                  <c:v>48.799278376185015</c:v>
                </c:pt>
                <c:pt idx="2276">
                  <c:v>48.799278376185015</c:v>
                </c:pt>
                <c:pt idx="2277">
                  <c:v>48.799278376185015</c:v>
                </c:pt>
                <c:pt idx="2278">
                  <c:v>48.799278376185015</c:v>
                </c:pt>
                <c:pt idx="2279">
                  <c:v>48.799278376185015</c:v>
                </c:pt>
                <c:pt idx="2280">
                  <c:v>48.799278376185015</c:v>
                </c:pt>
                <c:pt idx="2281">
                  <c:v>48.799278376185015</c:v>
                </c:pt>
                <c:pt idx="2282">
                  <c:v>48.799278376185015</c:v>
                </c:pt>
                <c:pt idx="2283">
                  <c:v>48.799278376185015</c:v>
                </c:pt>
                <c:pt idx="2284">
                  <c:v>48.799278376185015</c:v>
                </c:pt>
                <c:pt idx="2285">
                  <c:v>48.799278376185015</c:v>
                </c:pt>
                <c:pt idx="2286">
                  <c:v>48.799278376185015</c:v>
                </c:pt>
                <c:pt idx="2287">
                  <c:v>48.799278376185015</c:v>
                </c:pt>
                <c:pt idx="2288">
                  <c:v>48.799278376185015</c:v>
                </c:pt>
                <c:pt idx="2289">
                  <c:v>48.799278376185015</c:v>
                </c:pt>
                <c:pt idx="2290">
                  <c:v>48.799278376185015</c:v>
                </c:pt>
                <c:pt idx="2291">
                  <c:v>48.799278376185015</c:v>
                </c:pt>
                <c:pt idx="2292">
                  <c:v>48.799278376185015</c:v>
                </c:pt>
                <c:pt idx="2293">
                  <c:v>49.031005979141739</c:v>
                </c:pt>
                <c:pt idx="2294">
                  <c:v>49.269444100663279</c:v>
                </c:pt>
                <c:pt idx="2295">
                  <c:v>49.269444100663279</c:v>
                </c:pt>
                <c:pt idx="2296">
                  <c:v>48.735888210556311</c:v>
                </c:pt>
                <c:pt idx="2297">
                  <c:v>48.853650929134623</c:v>
                </c:pt>
                <c:pt idx="2298">
                  <c:v>49.534747967237742</c:v>
                </c:pt>
                <c:pt idx="2299">
                  <c:v>49.360864748239536</c:v>
                </c:pt>
                <c:pt idx="2300">
                  <c:v>50.057360875503591</c:v>
                </c:pt>
                <c:pt idx="2301">
                  <c:v>50.905081560435519</c:v>
                </c:pt>
                <c:pt idx="2302">
                  <c:v>50.505195312701574</c:v>
                </c:pt>
                <c:pt idx="2303">
                  <c:v>50.083325278512298</c:v>
                </c:pt>
                <c:pt idx="2304">
                  <c:v>50.389266883013704</c:v>
                </c:pt>
                <c:pt idx="2305">
                  <c:v>49.784983635715932</c:v>
                </c:pt>
                <c:pt idx="2306">
                  <c:v>49.561997111959712</c:v>
                </c:pt>
                <c:pt idx="2307">
                  <c:v>49.783423079037235</c:v>
                </c:pt>
                <c:pt idx="2308">
                  <c:v>50.689981949465505</c:v>
                </c:pt>
                <c:pt idx="2309">
                  <c:v>50.85272859215597</c:v>
                </c:pt>
                <c:pt idx="2310">
                  <c:v>50.700277472617607</c:v>
                </c:pt>
                <c:pt idx="2311">
                  <c:v>51.005336258571539</c:v>
                </c:pt>
                <c:pt idx="2312">
                  <c:v>51.739928441104048</c:v>
                </c:pt>
                <c:pt idx="2313">
                  <c:v>52.234529372259807</c:v>
                </c:pt>
                <c:pt idx="2314">
                  <c:v>53.758431928255554</c:v>
                </c:pt>
                <c:pt idx="2315">
                  <c:v>55.252082653585362</c:v>
                </c:pt>
                <c:pt idx="2316">
                  <c:v>56.425327445701114</c:v>
                </c:pt>
                <c:pt idx="2317">
                  <c:v>55.716445993106497</c:v>
                </c:pt>
                <c:pt idx="2318">
                  <c:v>55.480504874910991</c:v>
                </c:pt>
                <c:pt idx="2319">
                  <c:v>55.52310843856722</c:v>
                </c:pt>
                <c:pt idx="2320">
                  <c:v>55.300947341574194</c:v>
                </c:pt>
                <c:pt idx="2321">
                  <c:v>55.346419874368763</c:v>
                </c:pt>
                <c:pt idx="2322">
                  <c:v>55.448756161234144</c:v>
                </c:pt>
                <c:pt idx="2323">
                  <c:v>56.08549631448146</c:v>
                </c:pt>
                <c:pt idx="2324">
                  <c:v>56.244520968657625</c:v>
                </c:pt>
                <c:pt idx="2325">
                  <c:v>56.244520968657625</c:v>
                </c:pt>
                <c:pt idx="2326">
                  <c:v>55.599289976404997</c:v>
                </c:pt>
                <c:pt idx="2327">
                  <c:v>55.496553127555657</c:v>
                </c:pt>
                <c:pt idx="2328">
                  <c:v>55.369273032840852</c:v>
                </c:pt>
                <c:pt idx="2329">
                  <c:v>55.541360652932724</c:v>
                </c:pt>
                <c:pt idx="2330">
                  <c:v>55.266425626459984</c:v>
                </c:pt>
                <c:pt idx="2331">
                  <c:v>55.24737535430814</c:v>
                </c:pt>
                <c:pt idx="2332">
                  <c:v>56.866113162869638</c:v>
                </c:pt>
                <c:pt idx="2333">
                  <c:v>58.009911588377086</c:v>
                </c:pt>
                <c:pt idx="2334">
                  <c:v>58.110739136124657</c:v>
                </c:pt>
                <c:pt idx="2335">
                  <c:v>58.112267451254567</c:v>
                </c:pt>
                <c:pt idx="2336">
                  <c:v>58.112267451254567</c:v>
                </c:pt>
                <c:pt idx="2337">
                  <c:v>58.112267451254567</c:v>
                </c:pt>
                <c:pt idx="2338">
                  <c:v>58.112267451254567</c:v>
                </c:pt>
                <c:pt idx="2339">
                  <c:v>58.436624663341185</c:v>
                </c:pt>
                <c:pt idx="2340">
                  <c:v>57.763012297242327</c:v>
                </c:pt>
                <c:pt idx="2341">
                  <c:v>57.0082823006192</c:v>
                </c:pt>
                <c:pt idx="2342">
                  <c:v>57.323350766759944</c:v>
                </c:pt>
                <c:pt idx="2343">
                  <c:v>58.212983946941975</c:v>
                </c:pt>
                <c:pt idx="2344">
                  <c:v>59.776138343974281</c:v>
                </c:pt>
                <c:pt idx="2345">
                  <c:v>62.829740661208355</c:v>
                </c:pt>
                <c:pt idx="2346">
                  <c:v>62.915038549675913</c:v>
                </c:pt>
                <c:pt idx="2347">
                  <c:v>62.524436455868646</c:v>
                </c:pt>
                <c:pt idx="2348">
                  <c:v>61.827145996216061</c:v>
                </c:pt>
                <c:pt idx="2349">
                  <c:v>61.184940946546284</c:v>
                </c:pt>
                <c:pt idx="2350">
                  <c:v>60.735906359400488</c:v>
                </c:pt>
                <c:pt idx="2351">
                  <c:v>60.56105395836385</c:v>
                </c:pt>
                <c:pt idx="2352">
                  <c:v>60.597829702201437</c:v>
                </c:pt>
                <c:pt idx="2353">
                  <c:v>60.571074854150311</c:v>
                </c:pt>
                <c:pt idx="2354">
                  <c:v>60.888436393163815</c:v>
                </c:pt>
                <c:pt idx="2355">
                  <c:v>60.544234801196787</c:v>
                </c:pt>
                <c:pt idx="2356">
                  <c:v>60.447256795896102</c:v>
                </c:pt>
                <c:pt idx="2357">
                  <c:v>60.318161406009182</c:v>
                </c:pt>
                <c:pt idx="2358">
                  <c:v>60.998522885147658</c:v>
                </c:pt>
                <c:pt idx="2359">
                  <c:v>61.576543614363182</c:v>
                </c:pt>
                <c:pt idx="2360">
                  <c:v>62.273613937456531</c:v>
                </c:pt>
                <c:pt idx="2361">
                  <c:v>65.845844456220988</c:v>
                </c:pt>
                <c:pt idx="2362">
                  <c:v>66.2069128591327</c:v>
                </c:pt>
                <c:pt idx="2363">
                  <c:v>66.574380749699515</c:v>
                </c:pt>
                <c:pt idx="2364">
                  <c:v>66.369828903357472</c:v>
                </c:pt>
                <c:pt idx="2365">
                  <c:v>67.823671411530384</c:v>
                </c:pt>
                <c:pt idx="2366">
                  <c:v>68.302556360382937</c:v>
                </c:pt>
                <c:pt idx="2367">
                  <c:v>68.981877138716271</c:v>
                </c:pt>
                <c:pt idx="2368">
                  <c:v>70.302325969643675</c:v>
                </c:pt>
                <c:pt idx="2369">
                  <c:v>70.577280668177778</c:v>
                </c:pt>
                <c:pt idx="2370">
                  <c:v>70.577341928194386</c:v>
                </c:pt>
                <c:pt idx="2371">
                  <c:v>69.759664946378152</c:v>
                </c:pt>
                <c:pt idx="2372">
                  <c:v>69.696962553365253</c:v>
                </c:pt>
                <c:pt idx="2373">
                  <c:v>69.471088675170861</c:v>
                </c:pt>
                <c:pt idx="2374">
                  <c:v>68.856999811192665</c:v>
                </c:pt>
                <c:pt idx="2375">
                  <c:v>68.537464508658431</c:v>
                </c:pt>
                <c:pt idx="2376">
                  <c:v>69.38719680906928</c:v>
                </c:pt>
                <c:pt idx="2377">
                  <c:v>69.621451290937372</c:v>
                </c:pt>
                <c:pt idx="2378">
                  <c:v>70.274056809621072</c:v>
                </c:pt>
                <c:pt idx="2379">
                  <c:v>70.091833952684496</c:v>
                </c:pt>
                <c:pt idx="2380">
                  <c:v>69.652653170045198</c:v>
                </c:pt>
                <c:pt idx="2381">
                  <c:v>69.234502855211417</c:v>
                </c:pt>
                <c:pt idx="2382">
                  <c:v>69.040622650544478</c:v>
                </c:pt>
                <c:pt idx="2383">
                  <c:v>68.682226482719727</c:v>
                </c:pt>
                <c:pt idx="2384">
                  <c:v>68.973542554069269</c:v>
                </c:pt>
                <c:pt idx="2385">
                  <c:v>68.295025615716668</c:v>
                </c:pt>
                <c:pt idx="2386">
                  <c:v>67.671052004525336</c:v>
                </c:pt>
                <c:pt idx="2387">
                  <c:v>67.143568822739667</c:v>
                </c:pt>
                <c:pt idx="2388">
                  <c:v>66.858946760218728</c:v>
                </c:pt>
                <c:pt idx="2389">
                  <c:v>66.674778378364579</c:v>
                </c:pt>
                <c:pt idx="2390">
                  <c:v>66.548040536908672</c:v>
                </c:pt>
                <c:pt idx="2391">
                  <c:v>68.139959057162613</c:v>
                </c:pt>
                <c:pt idx="2392">
                  <c:v>66.365113740293197</c:v>
                </c:pt>
                <c:pt idx="2393">
                  <c:v>64.59162475085175</c:v>
                </c:pt>
                <c:pt idx="2394">
                  <c:v>62.772717690620404</c:v>
                </c:pt>
                <c:pt idx="2395">
                  <c:v>60.832816081791783</c:v>
                </c:pt>
                <c:pt idx="2396">
                  <c:v>58.911529018901213</c:v>
                </c:pt>
                <c:pt idx="2397">
                  <c:v>57.977808265269118</c:v>
                </c:pt>
                <c:pt idx="2398">
                  <c:v>56.110931842135223</c:v>
                </c:pt>
                <c:pt idx="2399">
                  <c:v>54.042722827376551</c:v>
                </c:pt>
                <c:pt idx="2400">
                  <c:v>51.67026604634065</c:v>
                </c:pt>
                <c:pt idx="2401">
                  <c:v>49.091486628710015</c:v>
                </c:pt>
                <c:pt idx="2402">
                  <c:v>47.700894242883329</c:v>
                </c:pt>
                <c:pt idx="2403">
                  <c:v>47.258774668443564</c:v>
                </c:pt>
                <c:pt idx="2404">
                  <c:v>45.614006395662415</c:v>
                </c:pt>
                <c:pt idx="2405">
                  <c:v>43.742109761620867</c:v>
                </c:pt>
                <c:pt idx="2406">
                  <c:v>41.517006716812993</c:v>
                </c:pt>
                <c:pt idx="2407">
                  <c:v>39.605546603216659</c:v>
                </c:pt>
                <c:pt idx="2408">
                  <c:v>40.795903814931528</c:v>
                </c:pt>
                <c:pt idx="2409">
                  <c:v>38.756391483314516</c:v>
                </c:pt>
                <c:pt idx="2410">
                  <c:v>36.652426691856739</c:v>
                </c:pt>
                <c:pt idx="2411">
                  <c:v>34.553157939480528</c:v>
                </c:pt>
                <c:pt idx="2412">
                  <c:v>32.804354466240127</c:v>
                </c:pt>
                <c:pt idx="2413">
                  <c:v>36.348364230991301</c:v>
                </c:pt>
                <c:pt idx="2414">
                  <c:v>35.595134719308938</c:v>
                </c:pt>
                <c:pt idx="2415">
                  <c:v>34.272172347283941</c:v>
                </c:pt>
                <c:pt idx="2416">
                  <c:v>35.235040053836926</c:v>
                </c:pt>
                <c:pt idx="2417">
                  <c:v>37.362795370073393</c:v>
                </c:pt>
                <c:pt idx="2418">
                  <c:v>36.36885061092535</c:v>
                </c:pt>
                <c:pt idx="2419">
                  <c:v>35.199458242889179</c:v>
                </c:pt>
                <c:pt idx="2420">
                  <c:v>33.709217620809468</c:v>
                </c:pt>
                <c:pt idx="2421">
                  <c:v>32.061830305292915</c:v>
                </c:pt>
                <c:pt idx="2422">
                  <c:v>30.29082341917232</c:v>
                </c:pt>
                <c:pt idx="2423">
                  <c:v>35.120742744481788</c:v>
                </c:pt>
                <c:pt idx="2424">
                  <c:v>35.625201211252097</c:v>
                </c:pt>
                <c:pt idx="2425">
                  <c:v>34.470144824175044</c:v>
                </c:pt>
                <c:pt idx="2426">
                  <c:v>33.082160143110563</c:v>
                </c:pt>
                <c:pt idx="2427">
                  <c:v>32.372380854168931</c:v>
                </c:pt>
                <c:pt idx="2428">
                  <c:v>32.004415353369694</c:v>
                </c:pt>
                <c:pt idx="2429">
                  <c:v>34.662354259043816</c:v>
                </c:pt>
                <c:pt idx="2430">
                  <c:v>35.694219819075862</c:v>
                </c:pt>
                <c:pt idx="2431">
                  <c:v>37.357916783808605</c:v>
                </c:pt>
                <c:pt idx="2432">
                  <c:v>41.422228414654967</c:v>
                </c:pt>
                <c:pt idx="2433">
                  <c:v>42.321951923201837</c:v>
                </c:pt>
                <c:pt idx="2434">
                  <c:v>41.162078694194456</c:v>
                </c:pt>
                <c:pt idx="2435">
                  <c:v>40.529944389149051</c:v>
                </c:pt>
                <c:pt idx="2436">
                  <c:v>43.668796917170866</c:v>
                </c:pt>
                <c:pt idx="2437">
                  <c:v>43.045241665295173</c:v>
                </c:pt>
                <c:pt idx="2438">
                  <c:v>42.112823599057577</c:v>
                </c:pt>
                <c:pt idx="2439">
                  <c:v>40.945532138015224</c:v>
                </c:pt>
                <c:pt idx="2440">
                  <c:v>39.689050287197517</c:v>
                </c:pt>
                <c:pt idx="2441">
                  <c:v>38.351801588751364</c:v>
                </c:pt>
                <c:pt idx="2442">
                  <c:v>37.012784001200977</c:v>
                </c:pt>
                <c:pt idx="2443">
                  <c:v>35.717796435680562</c:v>
                </c:pt>
                <c:pt idx="2444">
                  <c:v>36.221076357196459</c:v>
                </c:pt>
                <c:pt idx="2445">
                  <c:v>37.437489718648123</c:v>
                </c:pt>
                <c:pt idx="2446">
                  <c:v>37.241429517629378</c:v>
                </c:pt>
                <c:pt idx="2447">
                  <c:v>37.624400389010439</c:v>
                </c:pt>
                <c:pt idx="2448">
                  <c:v>39.912266231767653</c:v>
                </c:pt>
                <c:pt idx="2449">
                  <c:v>40.388118181821241</c:v>
                </c:pt>
                <c:pt idx="2450">
                  <c:v>41.356621058470218</c:v>
                </c:pt>
                <c:pt idx="2451">
                  <c:v>44.838411313365512</c:v>
                </c:pt>
                <c:pt idx="2452">
                  <c:v>44.872770644596862</c:v>
                </c:pt>
                <c:pt idx="2453">
                  <c:v>52.139534215515354</c:v>
                </c:pt>
                <c:pt idx="2454">
                  <c:v>52.699004673996008</c:v>
                </c:pt>
                <c:pt idx="2455">
                  <c:v>52.783262636910194</c:v>
                </c:pt>
                <c:pt idx="2456">
                  <c:v>52.587608939361125</c:v>
                </c:pt>
                <c:pt idx="2457">
                  <c:v>52.559099734514561</c:v>
                </c:pt>
                <c:pt idx="2458">
                  <c:v>52.366711991958518</c:v>
                </c:pt>
                <c:pt idx="2459">
                  <c:v>51.281994067911654</c:v>
                </c:pt>
                <c:pt idx="2460">
                  <c:v>50.841070871291521</c:v>
                </c:pt>
                <c:pt idx="2461">
                  <c:v>52.575824585893436</c:v>
                </c:pt>
                <c:pt idx="2462">
                  <c:v>53.597779242498277</c:v>
                </c:pt>
                <c:pt idx="2463">
                  <c:v>52.726122123543682</c:v>
                </c:pt>
                <c:pt idx="2464">
                  <c:v>51.839876863629641</c:v>
                </c:pt>
                <c:pt idx="2465">
                  <c:v>51.302754540273966</c:v>
                </c:pt>
                <c:pt idx="2466">
                  <c:v>51.108147991763396</c:v>
                </c:pt>
                <c:pt idx="2467">
                  <c:v>51.108187675658293</c:v>
                </c:pt>
                <c:pt idx="2468">
                  <c:v>50.58526729162778</c:v>
                </c:pt>
                <c:pt idx="2469">
                  <c:v>49.842185972856875</c:v>
                </c:pt>
                <c:pt idx="2470">
                  <c:v>49.249900627101127</c:v>
                </c:pt>
                <c:pt idx="2471">
                  <c:v>48.652329314603584</c:v>
                </c:pt>
                <c:pt idx="2472">
                  <c:v>48.014871107023609</c:v>
                </c:pt>
                <c:pt idx="2473">
                  <c:v>47.320814465619542</c:v>
                </c:pt>
                <c:pt idx="2474">
                  <c:v>46.985396135559697</c:v>
                </c:pt>
                <c:pt idx="2475">
                  <c:v>49.16649048680388</c:v>
                </c:pt>
                <c:pt idx="2476">
                  <c:v>49.496430292237811</c:v>
                </c:pt>
                <c:pt idx="2477">
                  <c:v>49.222109799769981</c:v>
                </c:pt>
                <c:pt idx="2478">
                  <c:v>48.873751868643801</c:v>
                </c:pt>
                <c:pt idx="2479">
                  <c:v>48.808278472352676</c:v>
                </c:pt>
                <c:pt idx="2480">
                  <c:v>48.607085559326357</c:v>
                </c:pt>
                <c:pt idx="2481">
                  <c:v>48.607085559326357</c:v>
                </c:pt>
                <c:pt idx="2482">
                  <c:v>48.488250737672459</c:v>
                </c:pt>
                <c:pt idx="2483">
                  <c:v>48.914777432278818</c:v>
                </c:pt>
                <c:pt idx="2484">
                  <c:v>50.137183049416841</c:v>
                </c:pt>
                <c:pt idx="2485">
                  <c:v>49.832412576182293</c:v>
                </c:pt>
                <c:pt idx="2486">
                  <c:v>49.150446568420953</c:v>
                </c:pt>
                <c:pt idx="2487">
                  <c:v>48.253048340261472</c:v>
                </c:pt>
                <c:pt idx="2488">
                  <c:v>47.404296622400281</c:v>
                </c:pt>
                <c:pt idx="2489">
                  <c:v>47.224529894537028</c:v>
                </c:pt>
                <c:pt idx="2490">
                  <c:v>46.400128395479527</c:v>
                </c:pt>
                <c:pt idx="2491">
                  <c:v>45.42381592480222</c:v>
                </c:pt>
                <c:pt idx="2492">
                  <c:v>46.301926900076253</c:v>
                </c:pt>
                <c:pt idx="2493">
                  <c:v>45.589336289060036</c:v>
                </c:pt>
                <c:pt idx="2494">
                  <c:v>47.005183773703436</c:v>
                </c:pt>
                <c:pt idx="2495">
                  <c:v>47.336219471114219</c:v>
                </c:pt>
                <c:pt idx="2496">
                  <c:v>47.3294441748832</c:v>
                </c:pt>
                <c:pt idx="2497">
                  <c:v>47.766544117505724</c:v>
                </c:pt>
                <c:pt idx="2498">
                  <c:v>47.588262997626323</c:v>
                </c:pt>
                <c:pt idx="2499">
                  <c:v>48.498736637580116</c:v>
                </c:pt>
                <c:pt idx="2500">
                  <c:v>48.525121678152253</c:v>
                </c:pt>
                <c:pt idx="2501">
                  <c:v>48.525121678152253</c:v>
                </c:pt>
                <c:pt idx="2502">
                  <c:v>48.525121678152253</c:v>
                </c:pt>
                <c:pt idx="2503">
                  <c:v>48.759449540107504</c:v>
                </c:pt>
                <c:pt idx="2504">
                  <c:v>49.286391763447817</c:v>
                </c:pt>
                <c:pt idx="2505">
                  <c:v>49.610352370952675</c:v>
                </c:pt>
                <c:pt idx="2506">
                  <c:v>49.610352370952675</c:v>
                </c:pt>
                <c:pt idx="2507">
                  <c:v>49.610352370952675</c:v>
                </c:pt>
                <c:pt idx="2508">
                  <c:v>49.500659510960645</c:v>
                </c:pt>
                <c:pt idx="2509">
                  <c:v>49.500795262199972</c:v>
                </c:pt>
                <c:pt idx="2510">
                  <c:v>49.605289573963702</c:v>
                </c:pt>
                <c:pt idx="2511">
                  <c:v>49.64051536633427</c:v>
                </c:pt>
                <c:pt idx="2512">
                  <c:v>49.700664980754759</c:v>
                </c:pt>
                <c:pt idx="2513">
                  <c:v>50.299343783087629</c:v>
                </c:pt>
                <c:pt idx="2514">
                  <c:v>50.339530473684356</c:v>
                </c:pt>
                <c:pt idx="2515">
                  <c:v>50.277612228893574</c:v>
                </c:pt>
                <c:pt idx="2516">
                  <c:v>50.277612228893574</c:v>
                </c:pt>
                <c:pt idx="2517">
                  <c:v>50.277612228893574</c:v>
                </c:pt>
                <c:pt idx="2518">
                  <c:v>50.277612228893574</c:v>
                </c:pt>
                <c:pt idx="2519">
                  <c:v>50.277612228893574</c:v>
                </c:pt>
                <c:pt idx="2520">
                  <c:v>50.277612228893574</c:v>
                </c:pt>
                <c:pt idx="2521">
                  <c:v>50.277612228893574</c:v>
                </c:pt>
                <c:pt idx="2522">
                  <c:v>50.277612228893574</c:v>
                </c:pt>
                <c:pt idx="2523">
                  <c:v>50.277612228893574</c:v>
                </c:pt>
                <c:pt idx="2524">
                  <c:v>50.277612228893574</c:v>
                </c:pt>
                <c:pt idx="2525">
                  <c:v>50.277612228893574</c:v>
                </c:pt>
                <c:pt idx="2526">
                  <c:v>50.277612228893574</c:v>
                </c:pt>
                <c:pt idx="2527">
                  <c:v>50.277612228893574</c:v>
                </c:pt>
                <c:pt idx="2528">
                  <c:v>50.277816205166403</c:v>
                </c:pt>
                <c:pt idx="2529">
                  <c:v>50.561936118738799</c:v>
                </c:pt>
                <c:pt idx="2530">
                  <c:v>50.561998094052193</c:v>
                </c:pt>
                <c:pt idx="2531">
                  <c:v>50.561998094052193</c:v>
                </c:pt>
                <c:pt idx="2532">
                  <c:v>50.561998094052193</c:v>
                </c:pt>
                <c:pt idx="2533">
                  <c:v>50.561998094052193</c:v>
                </c:pt>
                <c:pt idx="2534">
                  <c:v>50.561998094052193</c:v>
                </c:pt>
                <c:pt idx="2535">
                  <c:v>50.561998094052193</c:v>
                </c:pt>
                <c:pt idx="2536">
                  <c:v>50.602466727919094</c:v>
                </c:pt>
                <c:pt idx="2537">
                  <c:v>50.602744919757022</c:v>
                </c:pt>
                <c:pt idx="2538">
                  <c:v>50.602830333536033</c:v>
                </c:pt>
                <c:pt idx="2539">
                  <c:v>50.603001160699506</c:v>
                </c:pt>
                <c:pt idx="2540">
                  <c:v>50.603001160699506</c:v>
                </c:pt>
                <c:pt idx="2541">
                  <c:v>50.603001160699506</c:v>
                </c:pt>
                <c:pt idx="2542">
                  <c:v>50.711358556164278</c:v>
                </c:pt>
                <c:pt idx="2543">
                  <c:v>51.288984514715132</c:v>
                </c:pt>
                <c:pt idx="2544">
                  <c:v>51.290577415210151</c:v>
                </c:pt>
                <c:pt idx="2545">
                  <c:v>51.303414209774374</c:v>
                </c:pt>
                <c:pt idx="2546">
                  <c:v>51.308963213087431</c:v>
                </c:pt>
                <c:pt idx="2547">
                  <c:v>51.309005860389043</c:v>
                </c:pt>
                <c:pt idx="2548">
                  <c:v>51.314415003523933</c:v>
                </c:pt>
                <c:pt idx="2549">
                  <c:v>51.314560913818582</c:v>
                </c:pt>
                <c:pt idx="2550">
                  <c:v>51.314640330891315</c:v>
                </c:pt>
                <c:pt idx="2551">
                  <c:v>51.315394335060304</c:v>
                </c:pt>
                <c:pt idx="2552">
                  <c:v>51.443300558722186</c:v>
                </c:pt>
                <c:pt idx="2553">
                  <c:v>51.444415554968629</c:v>
                </c:pt>
                <c:pt idx="2554">
                  <c:v>51.445268042039956</c:v>
                </c:pt>
                <c:pt idx="2555">
                  <c:v>51.445268042039956</c:v>
                </c:pt>
                <c:pt idx="2556">
                  <c:v>51.445268042039956</c:v>
                </c:pt>
                <c:pt idx="2557">
                  <c:v>51.445268042039956</c:v>
                </c:pt>
                <c:pt idx="2558">
                  <c:v>51.445268042039956</c:v>
                </c:pt>
                <c:pt idx="2559">
                  <c:v>51.465489062641879</c:v>
                </c:pt>
                <c:pt idx="2560">
                  <c:v>51.465567222022877</c:v>
                </c:pt>
                <c:pt idx="2561">
                  <c:v>51.526390080900214</c:v>
                </c:pt>
                <c:pt idx="2562">
                  <c:v>51.575269937591081</c:v>
                </c:pt>
                <c:pt idx="2563">
                  <c:v>51.575567313107037</c:v>
                </c:pt>
                <c:pt idx="2564">
                  <c:v>51.672658190595939</c:v>
                </c:pt>
                <c:pt idx="2565">
                  <c:v>51.651442016956068</c:v>
                </c:pt>
                <c:pt idx="2566">
                  <c:v>51.973472333658286</c:v>
                </c:pt>
                <c:pt idx="2567">
                  <c:v>51.973472333658286</c:v>
                </c:pt>
                <c:pt idx="2568">
                  <c:v>52.098016018253702</c:v>
                </c:pt>
                <c:pt idx="2569">
                  <c:v>52.098016018253702</c:v>
                </c:pt>
                <c:pt idx="2570">
                  <c:v>52.101954532069612</c:v>
                </c:pt>
                <c:pt idx="2571">
                  <c:v>52.105054063609437</c:v>
                </c:pt>
                <c:pt idx="2572">
                  <c:v>52.105054063609437</c:v>
                </c:pt>
                <c:pt idx="2573">
                  <c:v>52.105177434548672</c:v>
                </c:pt>
                <c:pt idx="2574">
                  <c:v>52.112516311695721</c:v>
                </c:pt>
                <c:pt idx="2575">
                  <c:v>52.170297107201101</c:v>
                </c:pt>
                <c:pt idx="2576">
                  <c:v>52.26511274235375</c:v>
                </c:pt>
                <c:pt idx="2577">
                  <c:v>52.378726142602524</c:v>
                </c:pt>
                <c:pt idx="2578">
                  <c:v>52.378726142602524</c:v>
                </c:pt>
                <c:pt idx="2579">
                  <c:v>52.378726142602524</c:v>
                </c:pt>
                <c:pt idx="2580">
                  <c:v>52.378726142602524</c:v>
                </c:pt>
                <c:pt idx="2581">
                  <c:v>52.378726142602524</c:v>
                </c:pt>
                <c:pt idx="2582">
                  <c:v>52.378726142602524</c:v>
                </c:pt>
                <c:pt idx="2583">
                  <c:v>52.378726142602524</c:v>
                </c:pt>
                <c:pt idx="2584">
                  <c:v>52.378726142602524</c:v>
                </c:pt>
                <c:pt idx="2585">
                  <c:v>52.378726142602524</c:v>
                </c:pt>
                <c:pt idx="2586">
                  <c:v>52.378726142602524</c:v>
                </c:pt>
                <c:pt idx="2587">
                  <c:v>52.378726142602524</c:v>
                </c:pt>
                <c:pt idx="2588">
                  <c:v>52.382468789924353</c:v>
                </c:pt>
                <c:pt idx="2589">
                  <c:v>52.206360389421555</c:v>
                </c:pt>
                <c:pt idx="2590">
                  <c:v>52.284296808175782</c:v>
                </c:pt>
                <c:pt idx="2591">
                  <c:v>52.28924693622497</c:v>
                </c:pt>
                <c:pt idx="2592">
                  <c:v>52.290045127967232</c:v>
                </c:pt>
                <c:pt idx="2593">
                  <c:v>52.290298678761346</c:v>
                </c:pt>
                <c:pt idx="2594">
                  <c:v>52.290298678761346</c:v>
                </c:pt>
                <c:pt idx="2595">
                  <c:v>52.805244907689335</c:v>
                </c:pt>
                <c:pt idx="2596">
                  <c:v>52.805244907689335</c:v>
                </c:pt>
                <c:pt idx="2597">
                  <c:v>52.805244907689335</c:v>
                </c:pt>
                <c:pt idx="2598">
                  <c:v>52.805244907689335</c:v>
                </c:pt>
                <c:pt idx="2599">
                  <c:v>52.805244907689335</c:v>
                </c:pt>
                <c:pt idx="2600">
                  <c:v>52.805244907689335</c:v>
                </c:pt>
                <c:pt idx="2601">
                  <c:v>52.805244907689335</c:v>
                </c:pt>
                <c:pt idx="2602">
                  <c:v>52.805244907689335</c:v>
                </c:pt>
                <c:pt idx="2603">
                  <c:v>52.596542600357139</c:v>
                </c:pt>
                <c:pt idx="2604">
                  <c:v>52.596542600357139</c:v>
                </c:pt>
                <c:pt idx="2605">
                  <c:v>52.596542600357139</c:v>
                </c:pt>
                <c:pt idx="2606">
                  <c:v>52.602921679306817</c:v>
                </c:pt>
                <c:pt idx="2607">
                  <c:v>52.657842798255487</c:v>
                </c:pt>
                <c:pt idx="2608">
                  <c:v>52.657842798255487</c:v>
                </c:pt>
                <c:pt idx="2609">
                  <c:v>52.657842798255487</c:v>
                </c:pt>
                <c:pt idx="2610">
                  <c:v>52.657842798255487</c:v>
                </c:pt>
                <c:pt idx="2611">
                  <c:v>52.657842798255487</c:v>
                </c:pt>
                <c:pt idx="2612">
                  <c:v>52.657842798255487</c:v>
                </c:pt>
                <c:pt idx="2613">
                  <c:v>52.657842798255487</c:v>
                </c:pt>
                <c:pt idx="2614">
                  <c:v>52.657848810572077</c:v>
                </c:pt>
                <c:pt idx="2615">
                  <c:v>52.657848810572077</c:v>
                </c:pt>
                <c:pt idx="2616">
                  <c:v>52.657848810572077</c:v>
                </c:pt>
                <c:pt idx="2617">
                  <c:v>52.657848810572077</c:v>
                </c:pt>
                <c:pt idx="2618">
                  <c:v>52.657848810572077</c:v>
                </c:pt>
                <c:pt idx="2619">
                  <c:v>52.657848810572077</c:v>
                </c:pt>
                <c:pt idx="2620">
                  <c:v>52.657848810572077</c:v>
                </c:pt>
                <c:pt idx="2621">
                  <c:v>52.657848810572077</c:v>
                </c:pt>
                <c:pt idx="2622">
                  <c:v>52.657848810572077</c:v>
                </c:pt>
                <c:pt idx="2623">
                  <c:v>52.657848810572077</c:v>
                </c:pt>
                <c:pt idx="2624">
                  <c:v>52.657848810572077</c:v>
                </c:pt>
                <c:pt idx="2625">
                  <c:v>52.292928323060963</c:v>
                </c:pt>
                <c:pt idx="2626">
                  <c:v>51.931274287693334</c:v>
                </c:pt>
                <c:pt idx="2627">
                  <c:v>51.931329205280747</c:v>
                </c:pt>
                <c:pt idx="2628">
                  <c:v>51.519126906921556</c:v>
                </c:pt>
                <c:pt idx="2629">
                  <c:v>51.57324032546709</c:v>
                </c:pt>
                <c:pt idx="2630">
                  <c:v>51.407305513215796</c:v>
                </c:pt>
                <c:pt idx="2631">
                  <c:v>51.692146223879611</c:v>
                </c:pt>
                <c:pt idx="2632">
                  <c:v>53.037403674325688</c:v>
                </c:pt>
                <c:pt idx="2633">
                  <c:v>52.550900393586964</c:v>
                </c:pt>
                <c:pt idx="2634">
                  <c:v>52.246595526225498</c:v>
                </c:pt>
                <c:pt idx="2635">
                  <c:v>52.25325151853923</c:v>
                </c:pt>
                <c:pt idx="2636">
                  <c:v>52.186170141458447</c:v>
                </c:pt>
                <c:pt idx="2637">
                  <c:v>52.281182919838386</c:v>
                </c:pt>
                <c:pt idx="2638">
                  <c:v>51.820472907871896</c:v>
                </c:pt>
                <c:pt idx="2639">
                  <c:v>51.820472907871896</c:v>
                </c:pt>
                <c:pt idx="2640">
                  <c:v>51.820472907871896</c:v>
                </c:pt>
                <c:pt idx="2641">
                  <c:v>51.820472907871896</c:v>
                </c:pt>
                <c:pt idx="2642">
                  <c:v>51.820472907871896</c:v>
                </c:pt>
                <c:pt idx="2643">
                  <c:v>51.820472907871896</c:v>
                </c:pt>
                <c:pt idx="2644">
                  <c:v>51.820495226461844</c:v>
                </c:pt>
                <c:pt idx="2645">
                  <c:v>51.342165981938315</c:v>
                </c:pt>
                <c:pt idx="2646">
                  <c:v>51.228349187046874</c:v>
                </c:pt>
                <c:pt idx="2647">
                  <c:v>50.753608504469554</c:v>
                </c:pt>
                <c:pt idx="2648">
                  <c:v>50.137013612820574</c:v>
                </c:pt>
                <c:pt idx="2649">
                  <c:v>49.718707870681762</c:v>
                </c:pt>
                <c:pt idx="2650">
                  <c:v>49.631833199421891</c:v>
                </c:pt>
                <c:pt idx="2651">
                  <c:v>49.343094993057441</c:v>
                </c:pt>
                <c:pt idx="2652">
                  <c:v>48.679239359741992</c:v>
                </c:pt>
                <c:pt idx="2653">
                  <c:v>48.799384745437905</c:v>
                </c:pt>
                <c:pt idx="2654">
                  <c:v>48.439123886425747</c:v>
                </c:pt>
                <c:pt idx="2655">
                  <c:v>49.426822498689404</c:v>
                </c:pt>
                <c:pt idx="2656">
                  <c:v>49.426822498689404</c:v>
                </c:pt>
                <c:pt idx="2657">
                  <c:v>49.426822498689404</c:v>
                </c:pt>
                <c:pt idx="2658">
                  <c:v>49.434249850071467</c:v>
                </c:pt>
                <c:pt idx="2659">
                  <c:v>49.464746266368174</c:v>
                </c:pt>
                <c:pt idx="2660">
                  <c:v>49.614672012950408</c:v>
                </c:pt>
                <c:pt idx="2661">
                  <c:v>49.614672012950408</c:v>
                </c:pt>
                <c:pt idx="2662">
                  <c:v>49.614672012950408</c:v>
                </c:pt>
                <c:pt idx="2663">
                  <c:v>49.614672012950408</c:v>
                </c:pt>
                <c:pt idx="2664">
                  <c:v>49.614672012950408</c:v>
                </c:pt>
                <c:pt idx="2665">
                  <c:v>49.637635036615471</c:v>
                </c:pt>
                <c:pt idx="2666">
                  <c:v>49.927962340097928</c:v>
                </c:pt>
                <c:pt idx="2667">
                  <c:v>50.117459713444291</c:v>
                </c:pt>
                <c:pt idx="2668">
                  <c:v>49.459475631996284</c:v>
                </c:pt>
                <c:pt idx="2669">
                  <c:v>48.879913052848693</c:v>
                </c:pt>
                <c:pt idx="2670">
                  <c:v>48.710166295471282</c:v>
                </c:pt>
                <c:pt idx="2671">
                  <c:v>48.240521581944229</c:v>
                </c:pt>
                <c:pt idx="2672">
                  <c:v>48.069372100460711</c:v>
                </c:pt>
                <c:pt idx="2673">
                  <c:v>47.825716868837596</c:v>
                </c:pt>
                <c:pt idx="2674">
                  <c:v>48.289341558646321</c:v>
                </c:pt>
                <c:pt idx="2675">
                  <c:v>48.10306384436285</c:v>
                </c:pt>
                <c:pt idx="2676">
                  <c:v>49.302883886549466</c:v>
                </c:pt>
                <c:pt idx="2677">
                  <c:v>49.126694292148855</c:v>
                </c:pt>
                <c:pt idx="2678">
                  <c:v>48.440745176425743</c:v>
                </c:pt>
                <c:pt idx="2679">
                  <c:v>48.750150773655832</c:v>
                </c:pt>
                <c:pt idx="2680">
                  <c:v>48.863022698748175</c:v>
                </c:pt>
                <c:pt idx="2681">
                  <c:v>48.863022698748175</c:v>
                </c:pt>
                <c:pt idx="2682">
                  <c:v>48.863134569731955</c:v>
                </c:pt>
                <c:pt idx="2683">
                  <c:v>48.709104719828886</c:v>
                </c:pt>
                <c:pt idx="2684">
                  <c:v>49.286734932310004</c:v>
                </c:pt>
                <c:pt idx="2685">
                  <c:v>48.468734011895364</c:v>
                </c:pt>
                <c:pt idx="2686">
                  <c:v>48.448420601517817</c:v>
                </c:pt>
                <c:pt idx="2687">
                  <c:v>49.628284118556984</c:v>
                </c:pt>
                <c:pt idx="2688">
                  <c:v>50.587702082468951</c:v>
                </c:pt>
                <c:pt idx="2689">
                  <c:v>50.587702082468951</c:v>
                </c:pt>
                <c:pt idx="2690">
                  <c:v>50.587702082468951</c:v>
                </c:pt>
                <c:pt idx="2691">
                  <c:v>50.587702082468951</c:v>
                </c:pt>
                <c:pt idx="2692">
                  <c:v>50.587702082468951</c:v>
                </c:pt>
                <c:pt idx="2693">
                  <c:v>50.587702082468951</c:v>
                </c:pt>
                <c:pt idx="2694">
                  <c:v>51.138576182149322</c:v>
                </c:pt>
                <c:pt idx="2695">
                  <c:v>51.965778984663146</c:v>
                </c:pt>
                <c:pt idx="2696">
                  <c:v>51.69753080662386</c:v>
                </c:pt>
                <c:pt idx="2697">
                  <c:v>51.74764406553404</c:v>
                </c:pt>
                <c:pt idx="2698">
                  <c:v>52.497004940941565</c:v>
                </c:pt>
                <c:pt idx="2699">
                  <c:v>53.782013484212612</c:v>
                </c:pt>
                <c:pt idx="2700">
                  <c:v>54.342851178860194</c:v>
                </c:pt>
                <c:pt idx="2701">
                  <c:v>54.360850282283884</c:v>
                </c:pt>
                <c:pt idx="2702">
                  <c:v>54.780662036246653</c:v>
                </c:pt>
                <c:pt idx="2703">
                  <c:v>55.094321235112893</c:v>
                </c:pt>
                <c:pt idx="2704">
                  <c:v>57.309292313051984</c:v>
                </c:pt>
                <c:pt idx="2705">
                  <c:v>60.079446823367043</c:v>
                </c:pt>
                <c:pt idx="2706">
                  <c:v>60.819837747587961</c:v>
                </c:pt>
                <c:pt idx="2707">
                  <c:v>60.943658595502939</c:v>
                </c:pt>
                <c:pt idx="2708">
                  <c:v>61.103508452909324</c:v>
                </c:pt>
                <c:pt idx="2709">
                  <c:v>60.81677351352586</c:v>
                </c:pt>
                <c:pt idx="2710">
                  <c:v>60.098881508180291</c:v>
                </c:pt>
                <c:pt idx="2711">
                  <c:v>59.700236701585695</c:v>
                </c:pt>
                <c:pt idx="2712">
                  <c:v>59.603261110971616</c:v>
                </c:pt>
                <c:pt idx="2713">
                  <c:v>59.380267238960322</c:v>
                </c:pt>
                <c:pt idx="2714">
                  <c:v>59.31269725247062</c:v>
                </c:pt>
                <c:pt idx="2715">
                  <c:v>59.595644019469695</c:v>
                </c:pt>
                <c:pt idx="2716">
                  <c:v>60.076004176894095</c:v>
                </c:pt>
                <c:pt idx="2717">
                  <c:v>60.806476686431267</c:v>
                </c:pt>
                <c:pt idx="2718">
                  <c:v>61.414839318872161</c:v>
                </c:pt>
                <c:pt idx="2719">
                  <c:v>61.961534652641475</c:v>
                </c:pt>
                <c:pt idx="2720">
                  <c:v>63.060643690506716</c:v>
                </c:pt>
                <c:pt idx="2721">
                  <c:v>63.106689017517752</c:v>
                </c:pt>
                <c:pt idx="2722">
                  <c:v>62.537109233066623</c:v>
                </c:pt>
                <c:pt idx="2723">
                  <c:v>61.653492637911057</c:v>
                </c:pt>
                <c:pt idx="2724">
                  <c:v>60.788062237852216</c:v>
                </c:pt>
                <c:pt idx="2725">
                  <c:v>59.869153713921825</c:v>
                </c:pt>
                <c:pt idx="2726">
                  <c:v>59.209107318179434</c:v>
                </c:pt>
                <c:pt idx="2727">
                  <c:v>59.40599691776746</c:v>
                </c:pt>
                <c:pt idx="2728">
                  <c:v>60.372474546136885</c:v>
                </c:pt>
                <c:pt idx="2729">
                  <c:v>59.515846901882867</c:v>
                </c:pt>
                <c:pt idx="2730">
                  <c:v>59.174457684535646</c:v>
                </c:pt>
                <c:pt idx="2731">
                  <c:v>59.06656485055246</c:v>
                </c:pt>
                <c:pt idx="2732">
                  <c:v>59.28324286648418</c:v>
                </c:pt>
                <c:pt idx="2733">
                  <c:v>59.508761278358861</c:v>
                </c:pt>
                <c:pt idx="2734">
                  <c:v>58.791568502859263</c:v>
                </c:pt>
                <c:pt idx="2735">
                  <c:v>58.406351743712946</c:v>
                </c:pt>
                <c:pt idx="2736">
                  <c:v>58.54820217984836</c:v>
                </c:pt>
                <c:pt idx="2737">
                  <c:v>60.717505074207693</c:v>
                </c:pt>
                <c:pt idx="2738">
                  <c:v>61.353611740710292</c:v>
                </c:pt>
                <c:pt idx="2739">
                  <c:v>60.730571609736408</c:v>
                </c:pt>
                <c:pt idx="2740">
                  <c:v>61.783243467638023</c:v>
                </c:pt>
                <c:pt idx="2741">
                  <c:v>60.514809407425147</c:v>
                </c:pt>
                <c:pt idx="2742">
                  <c:v>58.441578931494952</c:v>
                </c:pt>
                <c:pt idx="2743">
                  <c:v>57.63672541885893</c:v>
                </c:pt>
                <c:pt idx="2744">
                  <c:v>55.755676966699966</c:v>
                </c:pt>
                <c:pt idx="2745">
                  <c:v>53.872751392639614</c:v>
                </c:pt>
                <c:pt idx="2746">
                  <c:v>55.389383274797638</c:v>
                </c:pt>
                <c:pt idx="2747">
                  <c:v>54.727144994408661</c:v>
                </c:pt>
                <c:pt idx="2748">
                  <c:v>53.743933619802498</c:v>
                </c:pt>
                <c:pt idx="2749">
                  <c:v>53.455983229642605</c:v>
                </c:pt>
                <c:pt idx="2750">
                  <c:v>53.285577969897695</c:v>
                </c:pt>
                <c:pt idx="2751">
                  <c:v>52.120101378721181</c:v>
                </c:pt>
                <c:pt idx="2752">
                  <c:v>52.314658987275564</c:v>
                </c:pt>
                <c:pt idx="2753">
                  <c:v>51.42107091271879</c:v>
                </c:pt>
                <c:pt idx="2754">
                  <c:v>49.846466994241595</c:v>
                </c:pt>
                <c:pt idx="2755">
                  <c:v>49.144024681872892</c:v>
                </c:pt>
                <c:pt idx="2756">
                  <c:v>47.342093045243658</c:v>
                </c:pt>
                <c:pt idx="2757">
                  <c:v>45.212150294210076</c:v>
                </c:pt>
                <c:pt idx="2758">
                  <c:v>44.846710581922423</c:v>
                </c:pt>
                <c:pt idx="2759">
                  <c:v>44.713007132193063</c:v>
                </c:pt>
                <c:pt idx="2760">
                  <c:v>44.410529648319518</c:v>
                </c:pt>
                <c:pt idx="2761">
                  <c:v>44.49066479457553</c:v>
                </c:pt>
                <c:pt idx="2762">
                  <c:v>42.971333171183296</c:v>
                </c:pt>
                <c:pt idx="2763">
                  <c:v>41.404229381132637</c:v>
                </c:pt>
                <c:pt idx="2764">
                  <c:v>39.916659815374622</c:v>
                </c:pt>
                <c:pt idx="2765">
                  <c:v>41.153877006942956</c:v>
                </c:pt>
                <c:pt idx="2766">
                  <c:v>42.956331633718193</c:v>
                </c:pt>
                <c:pt idx="2767">
                  <c:v>41.652753617489097</c:v>
                </c:pt>
                <c:pt idx="2768">
                  <c:v>40.898852130752957</c:v>
                </c:pt>
                <c:pt idx="2769">
                  <c:v>46.720238155948678</c:v>
                </c:pt>
                <c:pt idx="2770">
                  <c:v>46.436039553927344</c:v>
                </c:pt>
                <c:pt idx="2771">
                  <c:v>44.75074435010351</c:v>
                </c:pt>
                <c:pt idx="2772">
                  <c:v>47.106705701927943</c:v>
                </c:pt>
                <c:pt idx="2773">
                  <c:v>46.20069177402673</c:v>
                </c:pt>
                <c:pt idx="2774">
                  <c:v>47.032881972110296</c:v>
                </c:pt>
                <c:pt idx="2775">
                  <c:v>46.117557628625391</c:v>
                </c:pt>
                <c:pt idx="2776">
                  <c:v>44.828465850450343</c:v>
                </c:pt>
                <c:pt idx="2777">
                  <c:v>43.309721134243524</c:v>
                </c:pt>
                <c:pt idx="2778">
                  <c:v>43.463158941920895</c:v>
                </c:pt>
                <c:pt idx="2779">
                  <c:v>41.615270375112758</c:v>
                </c:pt>
                <c:pt idx="2780">
                  <c:v>42.606778223247247</c:v>
                </c:pt>
                <c:pt idx="2781">
                  <c:v>44.777375632209555</c:v>
                </c:pt>
                <c:pt idx="2782">
                  <c:v>45.353294603012436</c:v>
                </c:pt>
                <c:pt idx="2783">
                  <c:v>45.771991831358804</c:v>
                </c:pt>
                <c:pt idx="2784">
                  <c:v>45.241613735867247</c:v>
                </c:pt>
                <c:pt idx="2785">
                  <c:v>45.91296189847214</c:v>
                </c:pt>
                <c:pt idx="2786">
                  <c:v>45.09089834849987</c:v>
                </c:pt>
                <c:pt idx="2787">
                  <c:v>44.311730510221587</c:v>
                </c:pt>
                <c:pt idx="2788">
                  <c:v>43.681837323373024</c:v>
                </c:pt>
                <c:pt idx="2789">
                  <c:v>44.46742867344755</c:v>
                </c:pt>
                <c:pt idx="2790">
                  <c:v>43.887323623930463</c:v>
                </c:pt>
                <c:pt idx="2791">
                  <c:v>45.089827617189535</c:v>
                </c:pt>
                <c:pt idx="2792">
                  <c:v>45.29214332145154</c:v>
                </c:pt>
                <c:pt idx="2793">
                  <c:v>45.140151140111421</c:v>
                </c:pt>
                <c:pt idx="2794">
                  <c:v>44.258117442552987</c:v>
                </c:pt>
                <c:pt idx="2795">
                  <c:v>44.216761636227766</c:v>
                </c:pt>
                <c:pt idx="2796">
                  <c:v>44.909746458583307</c:v>
                </c:pt>
                <c:pt idx="2797">
                  <c:v>43.745007727031641</c:v>
                </c:pt>
                <c:pt idx="2798">
                  <c:v>43.042531962058376</c:v>
                </c:pt>
                <c:pt idx="2799">
                  <c:v>45.327056651027064</c:v>
                </c:pt>
                <c:pt idx="2800">
                  <c:v>47.132279817963443</c:v>
                </c:pt>
                <c:pt idx="2801">
                  <c:v>50.409100363384063</c:v>
                </c:pt>
                <c:pt idx="2802">
                  <c:v>52.20361441277317</c:v>
                </c:pt>
                <c:pt idx="2803">
                  <c:v>51.561883245887188</c:v>
                </c:pt>
                <c:pt idx="2804">
                  <c:v>50.449337641103916</c:v>
                </c:pt>
                <c:pt idx="2805">
                  <c:v>49.757576097470093</c:v>
                </c:pt>
                <c:pt idx="2806">
                  <c:v>48.750548438556983</c:v>
                </c:pt>
                <c:pt idx="2807">
                  <c:v>47.91418975428806</c:v>
                </c:pt>
                <c:pt idx="2808">
                  <c:v>46.79184492991584</c:v>
                </c:pt>
                <c:pt idx="2809">
                  <c:v>48.582106948114287</c:v>
                </c:pt>
                <c:pt idx="2810">
                  <c:v>48.401293786065089</c:v>
                </c:pt>
                <c:pt idx="2811">
                  <c:v>49.245916507675972</c:v>
                </c:pt>
                <c:pt idx="2812">
                  <c:v>49.451612494054054</c:v>
                </c:pt>
                <c:pt idx="2813">
                  <c:v>51.4687012760591</c:v>
                </c:pt>
                <c:pt idx="2814">
                  <c:v>51.878914168656969</c:v>
                </c:pt>
                <c:pt idx="2815">
                  <c:v>50.973493181920425</c:v>
                </c:pt>
                <c:pt idx="2816">
                  <c:v>50.045952958257075</c:v>
                </c:pt>
                <c:pt idx="2817">
                  <c:v>49.054150287669394</c:v>
                </c:pt>
                <c:pt idx="2818">
                  <c:v>47.945789410068144</c:v>
                </c:pt>
                <c:pt idx="2819">
                  <c:v>47.519249034771775</c:v>
                </c:pt>
                <c:pt idx="2820">
                  <c:v>48.082763898164146</c:v>
                </c:pt>
                <c:pt idx="2821">
                  <c:v>49.195795758845769</c:v>
                </c:pt>
                <c:pt idx="2822">
                  <c:v>50.355340926601649</c:v>
                </c:pt>
                <c:pt idx="2823">
                  <c:v>50.931455163008842</c:v>
                </c:pt>
                <c:pt idx="2824">
                  <c:v>51.231645995981921</c:v>
                </c:pt>
                <c:pt idx="2825">
                  <c:v>51.565672990291723</c:v>
                </c:pt>
                <c:pt idx="2826">
                  <c:v>52.174318465411716</c:v>
                </c:pt>
                <c:pt idx="2827">
                  <c:v>52.114279473725567</c:v>
                </c:pt>
                <c:pt idx="2828">
                  <c:v>50.827926932480921</c:v>
                </c:pt>
                <c:pt idx="2829">
                  <c:v>49.527300112216864</c:v>
                </c:pt>
                <c:pt idx="2830">
                  <c:v>48.586349123225503</c:v>
                </c:pt>
                <c:pt idx="2831">
                  <c:v>50.287603096362986</c:v>
                </c:pt>
                <c:pt idx="2832">
                  <c:v>49.922085521355207</c:v>
                </c:pt>
                <c:pt idx="2833">
                  <c:v>49.476088218875084</c:v>
                </c:pt>
                <c:pt idx="2834">
                  <c:v>48.974248323903339</c:v>
                </c:pt>
                <c:pt idx="2835">
                  <c:v>48.537108308076519</c:v>
                </c:pt>
                <c:pt idx="2836">
                  <c:v>47.977128842988499</c:v>
                </c:pt>
                <c:pt idx="2837">
                  <c:v>47.26681850898651</c:v>
                </c:pt>
                <c:pt idx="2838">
                  <c:v>46.42260922162172</c:v>
                </c:pt>
                <c:pt idx="2839">
                  <c:v>45.426826420240467</c:v>
                </c:pt>
                <c:pt idx="2840">
                  <c:v>44.524551282579182</c:v>
                </c:pt>
                <c:pt idx="2841">
                  <c:v>44.779497093403542</c:v>
                </c:pt>
                <c:pt idx="2842">
                  <c:v>43.921759353205964</c:v>
                </c:pt>
                <c:pt idx="2843">
                  <c:v>44.101027137129506</c:v>
                </c:pt>
                <c:pt idx="2844">
                  <c:v>43.546989817524732</c:v>
                </c:pt>
                <c:pt idx="2845">
                  <c:v>43.237883591873157</c:v>
                </c:pt>
                <c:pt idx="2846">
                  <c:v>43.419685287900613</c:v>
                </c:pt>
                <c:pt idx="2847">
                  <c:v>43.885586940385053</c:v>
                </c:pt>
                <c:pt idx="2848">
                  <c:v>43.200628056435448</c:v>
                </c:pt>
                <c:pt idx="2849">
                  <c:v>42.222699589476271</c:v>
                </c:pt>
                <c:pt idx="2850">
                  <c:v>42.320531116835802</c:v>
                </c:pt>
                <c:pt idx="2851">
                  <c:v>46.359864679323891</c:v>
                </c:pt>
                <c:pt idx="2852">
                  <c:v>46.359864679323891</c:v>
                </c:pt>
                <c:pt idx="2853">
                  <c:v>46.359864679323891</c:v>
                </c:pt>
                <c:pt idx="2854">
                  <c:v>46.520438319284345</c:v>
                </c:pt>
                <c:pt idx="2855">
                  <c:v>46.259169870939708</c:v>
                </c:pt>
                <c:pt idx="2856">
                  <c:v>46.260560801355673</c:v>
                </c:pt>
                <c:pt idx="2857">
                  <c:v>46.053706004183887</c:v>
                </c:pt>
                <c:pt idx="2858">
                  <c:v>45.997556747301033</c:v>
                </c:pt>
                <c:pt idx="2859">
                  <c:v>45.997556747301033</c:v>
                </c:pt>
                <c:pt idx="2860">
                  <c:v>45.707701674837253</c:v>
                </c:pt>
                <c:pt idx="2861">
                  <c:v>45.584369771576526</c:v>
                </c:pt>
                <c:pt idx="2862">
                  <c:v>46.382199169750436</c:v>
                </c:pt>
                <c:pt idx="2863">
                  <c:v>47.362614231500132</c:v>
                </c:pt>
                <c:pt idx="2864">
                  <c:v>48.164741284647462</c:v>
                </c:pt>
                <c:pt idx="2865">
                  <c:v>49.028388811703238</c:v>
                </c:pt>
                <c:pt idx="2866">
                  <c:v>49.739600073726635</c:v>
                </c:pt>
                <c:pt idx="2867">
                  <c:v>49.956896430792455</c:v>
                </c:pt>
                <c:pt idx="2868">
                  <c:v>50.744184839129375</c:v>
                </c:pt>
                <c:pt idx="2869">
                  <c:v>51.297184618799967</c:v>
                </c:pt>
                <c:pt idx="2870">
                  <c:v>51.990377249768713</c:v>
                </c:pt>
                <c:pt idx="2871">
                  <c:v>52.837511062993826</c:v>
                </c:pt>
                <c:pt idx="2872">
                  <c:v>53.767280453592811</c:v>
                </c:pt>
                <c:pt idx="2873">
                  <c:v>54.30653355632144</c:v>
                </c:pt>
                <c:pt idx="2874">
                  <c:v>54.880578650897029</c:v>
                </c:pt>
                <c:pt idx="2875">
                  <c:v>55.098999239535772</c:v>
                </c:pt>
                <c:pt idx="2876">
                  <c:v>55.500866452847625</c:v>
                </c:pt>
                <c:pt idx="2877">
                  <c:v>55.465460873511383</c:v>
                </c:pt>
                <c:pt idx="2878">
                  <c:v>55.465460873511383</c:v>
                </c:pt>
                <c:pt idx="2879">
                  <c:v>55.465460873511383</c:v>
                </c:pt>
                <c:pt idx="2880">
                  <c:v>55.465460873511383</c:v>
                </c:pt>
                <c:pt idx="2881">
                  <c:v>55.465460873511383</c:v>
                </c:pt>
                <c:pt idx="2882">
                  <c:v>55.465460873511383</c:v>
                </c:pt>
                <c:pt idx="2883">
                  <c:v>55.504941142914774</c:v>
                </c:pt>
                <c:pt idx="2884">
                  <c:v>56.244746584775235</c:v>
                </c:pt>
                <c:pt idx="2885">
                  <c:v>56.011530732980866</c:v>
                </c:pt>
                <c:pt idx="2886">
                  <c:v>55.902918994036497</c:v>
                </c:pt>
                <c:pt idx="2887">
                  <c:v>55.801203796589355</c:v>
                </c:pt>
                <c:pt idx="2888">
                  <c:v>55.6163879476331</c:v>
                </c:pt>
                <c:pt idx="2889">
                  <c:v>55.379052486923086</c:v>
                </c:pt>
                <c:pt idx="2890">
                  <c:v>55.095845466580045</c:v>
                </c:pt>
                <c:pt idx="2891">
                  <c:v>54.812638446237003</c:v>
                </c:pt>
                <c:pt idx="2892">
                  <c:v>54.86952992224532</c:v>
                </c:pt>
                <c:pt idx="2893">
                  <c:v>54.872483898667802</c:v>
                </c:pt>
                <c:pt idx="2894">
                  <c:v>54.872483898667802</c:v>
                </c:pt>
                <c:pt idx="2895">
                  <c:v>54.872483898667802</c:v>
                </c:pt>
                <c:pt idx="2896">
                  <c:v>54.872483898667802</c:v>
                </c:pt>
                <c:pt idx="2897">
                  <c:v>54.872483898667802</c:v>
                </c:pt>
                <c:pt idx="2898">
                  <c:v>54.872483898667802</c:v>
                </c:pt>
                <c:pt idx="2899">
                  <c:v>54.872483898667802</c:v>
                </c:pt>
                <c:pt idx="2900">
                  <c:v>54.872483898667802</c:v>
                </c:pt>
                <c:pt idx="2901">
                  <c:v>54.872483898667802</c:v>
                </c:pt>
                <c:pt idx="2902">
                  <c:v>54.872483898667802</c:v>
                </c:pt>
                <c:pt idx="2903">
                  <c:v>54.872483898667802</c:v>
                </c:pt>
                <c:pt idx="2904">
                  <c:v>54.872483898667802</c:v>
                </c:pt>
                <c:pt idx="2905">
                  <c:v>54.872483898667802</c:v>
                </c:pt>
                <c:pt idx="2906">
                  <c:v>54.872483898667802</c:v>
                </c:pt>
                <c:pt idx="2907">
                  <c:v>54.926125787670799</c:v>
                </c:pt>
                <c:pt idx="2908">
                  <c:v>54.926125787670799</c:v>
                </c:pt>
                <c:pt idx="2909">
                  <c:v>55.334445866945551</c:v>
                </c:pt>
                <c:pt idx="2910">
                  <c:v>55.590047277924548</c:v>
                </c:pt>
                <c:pt idx="2911">
                  <c:v>55.590047277924548</c:v>
                </c:pt>
                <c:pt idx="2912">
                  <c:v>55.590047277924548</c:v>
                </c:pt>
                <c:pt idx="2913">
                  <c:v>55.590047277924548</c:v>
                </c:pt>
                <c:pt idx="2914">
                  <c:v>55.81660756936818</c:v>
                </c:pt>
                <c:pt idx="2915">
                  <c:v>55.81660756936818</c:v>
                </c:pt>
                <c:pt idx="2916">
                  <c:v>55.81660756936818</c:v>
                </c:pt>
                <c:pt idx="2917">
                  <c:v>55.81660756936818</c:v>
                </c:pt>
                <c:pt idx="2918">
                  <c:v>55.81660756936818</c:v>
                </c:pt>
                <c:pt idx="2919">
                  <c:v>55.81660756936818</c:v>
                </c:pt>
                <c:pt idx="2920">
                  <c:v>55.81660756936818</c:v>
                </c:pt>
                <c:pt idx="2921">
                  <c:v>55.81660756936818</c:v>
                </c:pt>
                <c:pt idx="2922">
                  <c:v>55.81660756936818</c:v>
                </c:pt>
              </c:numCache>
            </c:numRef>
          </c:yVal>
          <c:smooth val="0"/>
          <c:extLst>
            <c:ext xmlns:c16="http://schemas.microsoft.com/office/drawing/2014/chart" uri="{C3380CC4-5D6E-409C-BE32-E72D297353CC}">
              <c16:uniqueId val="{00000001-6789-4198-9642-2C179B9BF11F}"/>
            </c:ext>
          </c:extLst>
        </c:ser>
        <c:ser>
          <c:idx val="4"/>
          <c:order val="4"/>
          <c:tx>
            <c:v>smsatV4</c:v>
          </c:tx>
          <c:spPr>
            <a:ln w="19050" cap="rnd">
              <a:solidFill>
                <a:schemeClr val="accent5"/>
              </a:solidFill>
              <a:round/>
            </a:ln>
            <a:effectLst/>
          </c:spPr>
          <c:marker>
            <c:symbol val="none"/>
          </c:marker>
          <c:xVal>
            <c:numRef>
              <c:f>smsim210526!$O$2:$O$2923</c:f>
              <c:numCache>
                <c:formatCode>m/d/yyyy</c:formatCode>
                <c:ptCount val="2922"/>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pt idx="365">
                  <c:v>39448</c:v>
                </c:pt>
                <c:pt idx="366">
                  <c:v>39449</c:v>
                </c:pt>
                <c:pt idx="367">
                  <c:v>39450</c:v>
                </c:pt>
                <c:pt idx="368">
                  <c:v>39451</c:v>
                </c:pt>
                <c:pt idx="369">
                  <c:v>39452</c:v>
                </c:pt>
                <c:pt idx="370">
                  <c:v>39453</c:v>
                </c:pt>
                <c:pt idx="371">
                  <c:v>39454</c:v>
                </c:pt>
                <c:pt idx="372">
                  <c:v>39455</c:v>
                </c:pt>
                <c:pt idx="373">
                  <c:v>39456</c:v>
                </c:pt>
                <c:pt idx="374">
                  <c:v>39457</c:v>
                </c:pt>
                <c:pt idx="375">
                  <c:v>39458</c:v>
                </c:pt>
                <c:pt idx="376">
                  <c:v>39459</c:v>
                </c:pt>
                <c:pt idx="377">
                  <c:v>39460</c:v>
                </c:pt>
                <c:pt idx="378">
                  <c:v>39461</c:v>
                </c:pt>
                <c:pt idx="379">
                  <c:v>39462</c:v>
                </c:pt>
                <c:pt idx="380">
                  <c:v>39463</c:v>
                </c:pt>
                <c:pt idx="381">
                  <c:v>39464</c:v>
                </c:pt>
                <c:pt idx="382">
                  <c:v>39465</c:v>
                </c:pt>
                <c:pt idx="383">
                  <c:v>39466</c:v>
                </c:pt>
                <c:pt idx="384">
                  <c:v>39467</c:v>
                </c:pt>
                <c:pt idx="385">
                  <c:v>39468</c:v>
                </c:pt>
                <c:pt idx="386">
                  <c:v>39469</c:v>
                </c:pt>
                <c:pt idx="387">
                  <c:v>39470</c:v>
                </c:pt>
                <c:pt idx="388">
                  <c:v>39471</c:v>
                </c:pt>
                <c:pt idx="389">
                  <c:v>39472</c:v>
                </c:pt>
                <c:pt idx="390">
                  <c:v>39473</c:v>
                </c:pt>
                <c:pt idx="391">
                  <c:v>39474</c:v>
                </c:pt>
                <c:pt idx="392">
                  <c:v>39475</c:v>
                </c:pt>
                <c:pt idx="393">
                  <c:v>39476</c:v>
                </c:pt>
                <c:pt idx="394">
                  <c:v>39477</c:v>
                </c:pt>
                <c:pt idx="395">
                  <c:v>39478</c:v>
                </c:pt>
                <c:pt idx="396">
                  <c:v>39479</c:v>
                </c:pt>
                <c:pt idx="397">
                  <c:v>39480</c:v>
                </c:pt>
                <c:pt idx="398">
                  <c:v>39481</c:v>
                </c:pt>
                <c:pt idx="399">
                  <c:v>39482</c:v>
                </c:pt>
                <c:pt idx="400">
                  <c:v>39483</c:v>
                </c:pt>
                <c:pt idx="401">
                  <c:v>39484</c:v>
                </c:pt>
                <c:pt idx="402">
                  <c:v>39485</c:v>
                </c:pt>
                <c:pt idx="403">
                  <c:v>39486</c:v>
                </c:pt>
                <c:pt idx="404">
                  <c:v>39487</c:v>
                </c:pt>
                <c:pt idx="405">
                  <c:v>39488</c:v>
                </c:pt>
                <c:pt idx="406">
                  <c:v>39489</c:v>
                </c:pt>
                <c:pt idx="407">
                  <c:v>39490</c:v>
                </c:pt>
                <c:pt idx="408">
                  <c:v>39491</c:v>
                </c:pt>
                <c:pt idx="409">
                  <c:v>39492</c:v>
                </c:pt>
                <c:pt idx="410">
                  <c:v>39493</c:v>
                </c:pt>
                <c:pt idx="411">
                  <c:v>39494</c:v>
                </c:pt>
                <c:pt idx="412">
                  <c:v>39495</c:v>
                </c:pt>
                <c:pt idx="413">
                  <c:v>39496</c:v>
                </c:pt>
                <c:pt idx="414">
                  <c:v>39497</c:v>
                </c:pt>
                <c:pt idx="415">
                  <c:v>39498</c:v>
                </c:pt>
                <c:pt idx="416">
                  <c:v>39499</c:v>
                </c:pt>
                <c:pt idx="417">
                  <c:v>39500</c:v>
                </c:pt>
                <c:pt idx="418">
                  <c:v>39501</c:v>
                </c:pt>
                <c:pt idx="419">
                  <c:v>39502</c:v>
                </c:pt>
                <c:pt idx="420">
                  <c:v>39503</c:v>
                </c:pt>
                <c:pt idx="421">
                  <c:v>39504</c:v>
                </c:pt>
                <c:pt idx="422">
                  <c:v>39505</c:v>
                </c:pt>
                <c:pt idx="423">
                  <c:v>39506</c:v>
                </c:pt>
                <c:pt idx="424">
                  <c:v>39507</c:v>
                </c:pt>
                <c:pt idx="425">
                  <c:v>39508</c:v>
                </c:pt>
                <c:pt idx="426">
                  <c:v>39509</c:v>
                </c:pt>
                <c:pt idx="427">
                  <c:v>39510</c:v>
                </c:pt>
                <c:pt idx="428">
                  <c:v>39511</c:v>
                </c:pt>
                <c:pt idx="429">
                  <c:v>39512</c:v>
                </c:pt>
                <c:pt idx="430">
                  <c:v>39513</c:v>
                </c:pt>
                <c:pt idx="431">
                  <c:v>39514</c:v>
                </c:pt>
                <c:pt idx="432">
                  <c:v>39515</c:v>
                </c:pt>
                <c:pt idx="433">
                  <c:v>39516</c:v>
                </c:pt>
                <c:pt idx="434">
                  <c:v>39517</c:v>
                </c:pt>
                <c:pt idx="435">
                  <c:v>39518</c:v>
                </c:pt>
                <c:pt idx="436">
                  <c:v>39519</c:v>
                </c:pt>
                <c:pt idx="437">
                  <c:v>39520</c:v>
                </c:pt>
                <c:pt idx="438">
                  <c:v>39521</c:v>
                </c:pt>
                <c:pt idx="439">
                  <c:v>39522</c:v>
                </c:pt>
                <c:pt idx="440">
                  <c:v>39523</c:v>
                </c:pt>
                <c:pt idx="441">
                  <c:v>39524</c:v>
                </c:pt>
                <c:pt idx="442">
                  <c:v>39525</c:v>
                </c:pt>
                <c:pt idx="443">
                  <c:v>39526</c:v>
                </c:pt>
                <c:pt idx="444">
                  <c:v>39527</c:v>
                </c:pt>
                <c:pt idx="445">
                  <c:v>39528</c:v>
                </c:pt>
                <c:pt idx="446">
                  <c:v>39529</c:v>
                </c:pt>
                <c:pt idx="447">
                  <c:v>39530</c:v>
                </c:pt>
                <c:pt idx="448">
                  <c:v>39531</c:v>
                </c:pt>
                <c:pt idx="449">
                  <c:v>39532</c:v>
                </c:pt>
                <c:pt idx="450">
                  <c:v>39533</c:v>
                </c:pt>
                <c:pt idx="451">
                  <c:v>39534</c:v>
                </c:pt>
                <c:pt idx="452">
                  <c:v>39535</c:v>
                </c:pt>
                <c:pt idx="453">
                  <c:v>39536</c:v>
                </c:pt>
                <c:pt idx="454">
                  <c:v>39537</c:v>
                </c:pt>
                <c:pt idx="455">
                  <c:v>39538</c:v>
                </c:pt>
                <c:pt idx="456">
                  <c:v>39539</c:v>
                </c:pt>
                <c:pt idx="457">
                  <c:v>39540</c:v>
                </c:pt>
                <c:pt idx="458">
                  <c:v>39541</c:v>
                </c:pt>
                <c:pt idx="459">
                  <c:v>39542</c:v>
                </c:pt>
                <c:pt idx="460">
                  <c:v>39543</c:v>
                </c:pt>
                <c:pt idx="461">
                  <c:v>39544</c:v>
                </c:pt>
                <c:pt idx="462">
                  <c:v>39545</c:v>
                </c:pt>
                <c:pt idx="463">
                  <c:v>39546</c:v>
                </c:pt>
                <c:pt idx="464">
                  <c:v>39547</c:v>
                </c:pt>
                <c:pt idx="465">
                  <c:v>39548</c:v>
                </c:pt>
                <c:pt idx="466">
                  <c:v>39549</c:v>
                </c:pt>
                <c:pt idx="467">
                  <c:v>39550</c:v>
                </c:pt>
                <c:pt idx="468">
                  <c:v>39551</c:v>
                </c:pt>
                <c:pt idx="469">
                  <c:v>39552</c:v>
                </c:pt>
                <c:pt idx="470">
                  <c:v>39553</c:v>
                </c:pt>
                <c:pt idx="471">
                  <c:v>39554</c:v>
                </c:pt>
                <c:pt idx="472">
                  <c:v>39555</c:v>
                </c:pt>
                <c:pt idx="473">
                  <c:v>39556</c:v>
                </c:pt>
                <c:pt idx="474">
                  <c:v>39557</c:v>
                </c:pt>
                <c:pt idx="475">
                  <c:v>39558</c:v>
                </c:pt>
                <c:pt idx="476">
                  <c:v>39559</c:v>
                </c:pt>
                <c:pt idx="477">
                  <c:v>39560</c:v>
                </c:pt>
                <c:pt idx="478">
                  <c:v>39561</c:v>
                </c:pt>
                <c:pt idx="479">
                  <c:v>39562</c:v>
                </c:pt>
                <c:pt idx="480">
                  <c:v>39563</c:v>
                </c:pt>
                <c:pt idx="481">
                  <c:v>39564</c:v>
                </c:pt>
                <c:pt idx="482">
                  <c:v>39565</c:v>
                </c:pt>
                <c:pt idx="483">
                  <c:v>39566</c:v>
                </c:pt>
                <c:pt idx="484">
                  <c:v>39567</c:v>
                </c:pt>
                <c:pt idx="485">
                  <c:v>39568</c:v>
                </c:pt>
                <c:pt idx="486">
                  <c:v>39569</c:v>
                </c:pt>
                <c:pt idx="487">
                  <c:v>39570</c:v>
                </c:pt>
                <c:pt idx="488">
                  <c:v>39571</c:v>
                </c:pt>
                <c:pt idx="489">
                  <c:v>39572</c:v>
                </c:pt>
                <c:pt idx="490">
                  <c:v>39573</c:v>
                </c:pt>
                <c:pt idx="491">
                  <c:v>39574</c:v>
                </c:pt>
                <c:pt idx="492">
                  <c:v>39575</c:v>
                </c:pt>
                <c:pt idx="493">
                  <c:v>39576</c:v>
                </c:pt>
                <c:pt idx="494">
                  <c:v>39577</c:v>
                </c:pt>
                <c:pt idx="495">
                  <c:v>39578</c:v>
                </c:pt>
                <c:pt idx="496">
                  <c:v>39579</c:v>
                </c:pt>
                <c:pt idx="497">
                  <c:v>39580</c:v>
                </c:pt>
                <c:pt idx="498">
                  <c:v>39581</c:v>
                </c:pt>
                <c:pt idx="499">
                  <c:v>39582</c:v>
                </c:pt>
                <c:pt idx="500">
                  <c:v>39583</c:v>
                </c:pt>
                <c:pt idx="501">
                  <c:v>39584</c:v>
                </c:pt>
                <c:pt idx="502">
                  <c:v>39585</c:v>
                </c:pt>
                <c:pt idx="503">
                  <c:v>39586</c:v>
                </c:pt>
                <c:pt idx="504">
                  <c:v>39587</c:v>
                </c:pt>
                <c:pt idx="505">
                  <c:v>39588</c:v>
                </c:pt>
                <c:pt idx="506">
                  <c:v>39589</c:v>
                </c:pt>
                <c:pt idx="507">
                  <c:v>39590</c:v>
                </c:pt>
                <c:pt idx="508">
                  <c:v>39591</c:v>
                </c:pt>
                <c:pt idx="509">
                  <c:v>39592</c:v>
                </c:pt>
                <c:pt idx="510">
                  <c:v>39593</c:v>
                </c:pt>
                <c:pt idx="511">
                  <c:v>39594</c:v>
                </c:pt>
                <c:pt idx="512">
                  <c:v>39595</c:v>
                </c:pt>
                <c:pt idx="513">
                  <c:v>39596</c:v>
                </c:pt>
                <c:pt idx="514">
                  <c:v>39597</c:v>
                </c:pt>
                <c:pt idx="515">
                  <c:v>39598</c:v>
                </c:pt>
                <c:pt idx="516">
                  <c:v>39599</c:v>
                </c:pt>
                <c:pt idx="517">
                  <c:v>39600</c:v>
                </c:pt>
                <c:pt idx="518">
                  <c:v>39601</c:v>
                </c:pt>
                <c:pt idx="519">
                  <c:v>39602</c:v>
                </c:pt>
                <c:pt idx="520">
                  <c:v>39603</c:v>
                </c:pt>
                <c:pt idx="521">
                  <c:v>39604</c:v>
                </c:pt>
                <c:pt idx="522">
                  <c:v>39605</c:v>
                </c:pt>
                <c:pt idx="523">
                  <c:v>39606</c:v>
                </c:pt>
                <c:pt idx="524">
                  <c:v>39607</c:v>
                </c:pt>
                <c:pt idx="525">
                  <c:v>39608</c:v>
                </c:pt>
                <c:pt idx="526">
                  <c:v>39609</c:v>
                </c:pt>
                <c:pt idx="527">
                  <c:v>39610</c:v>
                </c:pt>
                <c:pt idx="528">
                  <c:v>39611</c:v>
                </c:pt>
                <c:pt idx="529">
                  <c:v>39612</c:v>
                </c:pt>
                <c:pt idx="530">
                  <c:v>39613</c:v>
                </c:pt>
                <c:pt idx="531">
                  <c:v>39614</c:v>
                </c:pt>
                <c:pt idx="532">
                  <c:v>39615</c:v>
                </c:pt>
                <c:pt idx="533">
                  <c:v>39616</c:v>
                </c:pt>
                <c:pt idx="534">
                  <c:v>39617</c:v>
                </c:pt>
                <c:pt idx="535">
                  <c:v>39618</c:v>
                </c:pt>
                <c:pt idx="536">
                  <c:v>39619</c:v>
                </c:pt>
                <c:pt idx="537">
                  <c:v>39620</c:v>
                </c:pt>
                <c:pt idx="538">
                  <c:v>39621</c:v>
                </c:pt>
                <c:pt idx="539">
                  <c:v>39622</c:v>
                </c:pt>
                <c:pt idx="540">
                  <c:v>39623</c:v>
                </c:pt>
                <c:pt idx="541">
                  <c:v>39624</c:v>
                </c:pt>
                <c:pt idx="542">
                  <c:v>39625</c:v>
                </c:pt>
                <c:pt idx="543">
                  <c:v>39626</c:v>
                </c:pt>
                <c:pt idx="544">
                  <c:v>39627</c:v>
                </c:pt>
                <c:pt idx="545">
                  <c:v>39628</c:v>
                </c:pt>
                <c:pt idx="546">
                  <c:v>39629</c:v>
                </c:pt>
                <c:pt idx="547">
                  <c:v>39630</c:v>
                </c:pt>
                <c:pt idx="548">
                  <c:v>39631</c:v>
                </c:pt>
                <c:pt idx="549">
                  <c:v>39632</c:v>
                </c:pt>
                <c:pt idx="550">
                  <c:v>39633</c:v>
                </c:pt>
                <c:pt idx="551">
                  <c:v>39634</c:v>
                </c:pt>
                <c:pt idx="552">
                  <c:v>39635</c:v>
                </c:pt>
                <c:pt idx="553">
                  <c:v>39636</c:v>
                </c:pt>
                <c:pt idx="554">
                  <c:v>39637</c:v>
                </c:pt>
                <c:pt idx="555">
                  <c:v>39638</c:v>
                </c:pt>
                <c:pt idx="556">
                  <c:v>39639</c:v>
                </c:pt>
                <c:pt idx="557">
                  <c:v>39640</c:v>
                </c:pt>
                <c:pt idx="558">
                  <c:v>39641</c:v>
                </c:pt>
                <c:pt idx="559">
                  <c:v>39642</c:v>
                </c:pt>
                <c:pt idx="560">
                  <c:v>39643</c:v>
                </c:pt>
                <c:pt idx="561">
                  <c:v>39644</c:v>
                </c:pt>
                <c:pt idx="562">
                  <c:v>39645</c:v>
                </c:pt>
                <c:pt idx="563">
                  <c:v>39646</c:v>
                </c:pt>
                <c:pt idx="564">
                  <c:v>39647</c:v>
                </c:pt>
                <c:pt idx="565">
                  <c:v>39648</c:v>
                </c:pt>
                <c:pt idx="566">
                  <c:v>39649</c:v>
                </c:pt>
                <c:pt idx="567">
                  <c:v>39650</c:v>
                </c:pt>
                <c:pt idx="568">
                  <c:v>39651</c:v>
                </c:pt>
                <c:pt idx="569">
                  <c:v>39652</c:v>
                </c:pt>
                <c:pt idx="570">
                  <c:v>39653</c:v>
                </c:pt>
                <c:pt idx="571">
                  <c:v>39654</c:v>
                </c:pt>
                <c:pt idx="572">
                  <c:v>39655</c:v>
                </c:pt>
                <c:pt idx="573">
                  <c:v>39656</c:v>
                </c:pt>
                <c:pt idx="574">
                  <c:v>39657</c:v>
                </c:pt>
                <c:pt idx="575">
                  <c:v>39658</c:v>
                </c:pt>
                <c:pt idx="576">
                  <c:v>39659</c:v>
                </c:pt>
                <c:pt idx="577">
                  <c:v>39660</c:v>
                </c:pt>
                <c:pt idx="578">
                  <c:v>39661</c:v>
                </c:pt>
                <c:pt idx="579">
                  <c:v>39662</c:v>
                </c:pt>
                <c:pt idx="580">
                  <c:v>39663</c:v>
                </c:pt>
                <c:pt idx="581">
                  <c:v>39664</c:v>
                </c:pt>
                <c:pt idx="582">
                  <c:v>39665</c:v>
                </c:pt>
                <c:pt idx="583">
                  <c:v>39666</c:v>
                </c:pt>
                <c:pt idx="584">
                  <c:v>39667</c:v>
                </c:pt>
                <c:pt idx="585">
                  <c:v>39668</c:v>
                </c:pt>
                <c:pt idx="586">
                  <c:v>39669</c:v>
                </c:pt>
                <c:pt idx="587">
                  <c:v>39670</c:v>
                </c:pt>
                <c:pt idx="588">
                  <c:v>39671</c:v>
                </c:pt>
                <c:pt idx="589">
                  <c:v>39672</c:v>
                </c:pt>
                <c:pt idx="590">
                  <c:v>39673</c:v>
                </c:pt>
                <c:pt idx="591">
                  <c:v>39674</c:v>
                </c:pt>
                <c:pt idx="592">
                  <c:v>39675</c:v>
                </c:pt>
                <c:pt idx="593">
                  <c:v>39676</c:v>
                </c:pt>
                <c:pt idx="594">
                  <c:v>39677</c:v>
                </c:pt>
                <c:pt idx="595">
                  <c:v>39678</c:v>
                </c:pt>
                <c:pt idx="596">
                  <c:v>39679</c:v>
                </c:pt>
                <c:pt idx="597">
                  <c:v>39680</c:v>
                </c:pt>
                <c:pt idx="598">
                  <c:v>39681</c:v>
                </c:pt>
                <c:pt idx="599">
                  <c:v>39682</c:v>
                </c:pt>
                <c:pt idx="600">
                  <c:v>39683</c:v>
                </c:pt>
                <c:pt idx="601">
                  <c:v>39684</c:v>
                </c:pt>
                <c:pt idx="602">
                  <c:v>39685</c:v>
                </c:pt>
                <c:pt idx="603">
                  <c:v>39686</c:v>
                </c:pt>
                <c:pt idx="604">
                  <c:v>39687</c:v>
                </c:pt>
                <c:pt idx="605">
                  <c:v>39688</c:v>
                </c:pt>
                <c:pt idx="606">
                  <c:v>39689</c:v>
                </c:pt>
                <c:pt idx="607">
                  <c:v>39690</c:v>
                </c:pt>
                <c:pt idx="608">
                  <c:v>39691</c:v>
                </c:pt>
                <c:pt idx="609">
                  <c:v>39692</c:v>
                </c:pt>
                <c:pt idx="610">
                  <c:v>39693</c:v>
                </c:pt>
                <c:pt idx="611">
                  <c:v>39694</c:v>
                </c:pt>
                <c:pt idx="612">
                  <c:v>39695</c:v>
                </c:pt>
                <c:pt idx="613">
                  <c:v>39696</c:v>
                </c:pt>
                <c:pt idx="614">
                  <c:v>39697</c:v>
                </c:pt>
                <c:pt idx="615">
                  <c:v>39698</c:v>
                </c:pt>
                <c:pt idx="616">
                  <c:v>39699</c:v>
                </c:pt>
                <c:pt idx="617">
                  <c:v>39700</c:v>
                </c:pt>
                <c:pt idx="618">
                  <c:v>39701</c:v>
                </c:pt>
                <c:pt idx="619">
                  <c:v>39702</c:v>
                </c:pt>
                <c:pt idx="620">
                  <c:v>39703</c:v>
                </c:pt>
                <c:pt idx="621">
                  <c:v>39704</c:v>
                </c:pt>
                <c:pt idx="622">
                  <c:v>39705</c:v>
                </c:pt>
                <c:pt idx="623">
                  <c:v>39706</c:v>
                </c:pt>
                <c:pt idx="624">
                  <c:v>39707</c:v>
                </c:pt>
                <c:pt idx="625">
                  <c:v>39708</c:v>
                </c:pt>
                <c:pt idx="626">
                  <c:v>39709</c:v>
                </c:pt>
                <c:pt idx="627">
                  <c:v>39710</c:v>
                </c:pt>
                <c:pt idx="628">
                  <c:v>39711</c:v>
                </c:pt>
                <c:pt idx="629">
                  <c:v>39712</c:v>
                </c:pt>
                <c:pt idx="630">
                  <c:v>39713</c:v>
                </c:pt>
                <c:pt idx="631">
                  <c:v>39714</c:v>
                </c:pt>
                <c:pt idx="632">
                  <c:v>39715</c:v>
                </c:pt>
                <c:pt idx="633">
                  <c:v>39716</c:v>
                </c:pt>
                <c:pt idx="634">
                  <c:v>39717</c:v>
                </c:pt>
                <c:pt idx="635">
                  <c:v>39718</c:v>
                </c:pt>
                <c:pt idx="636">
                  <c:v>39719</c:v>
                </c:pt>
                <c:pt idx="637">
                  <c:v>39720</c:v>
                </c:pt>
                <c:pt idx="638">
                  <c:v>39721</c:v>
                </c:pt>
                <c:pt idx="639">
                  <c:v>39722</c:v>
                </c:pt>
                <c:pt idx="640">
                  <c:v>39723</c:v>
                </c:pt>
                <c:pt idx="641">
                  <c:v>39724</c:v>
                </c:pt>
                <c:pt idx="642">
                  <c:v>39725</c:v>
                </c:pt>
                <c:pt idx="643">
                  <c:v>39726</c:v>
                </c:pt>
                <c:pt idx="644">
                  <c:v>39727</c:v>
                </c:pt>
                <c:pt idx="645">
                  <c:v>39728</c:v>
                </c:pt>
                <c:pt idx="646">
                  <c:v>39729</c:v>
                </c:pt>
                <c:pt idx="647">
                  <c:v>39730</c:v>
                </c:pt>
                <c:pt idx="648">
                  <c:v>39731</c:v>
                </c:pt>
                <c:pt idx="649">
                  <c:v>39732</c:v>
                </c:pt>
                <c:pt idx="650">
                  <c:v>39733</c:v>
                </c:pt>
                <c:pt idx="651">
                  <c:v>39734</c:v>
                </c:pt>
                <c:pt idx="652">
                  <c:v>39735</c:v>
                </c:pt>
                <c:pt idx="653">
                  <c:v>39736</c:v>
                </c:pt>
                <c:pt idx="654">
                  <c:v>39737</c:v>
                </c:pt>
                <c:pt idx="655">
                  <c:v>39738</c:v>
                </c:pt>
                <c:pt idx="656">
                  <c:v>39739</c:v>
                </c:pt>
                <c:pt idx="657">
                  <c:v>39740</c:v>
                </c:pt>
                <c:pt idx="658">
                  <c:v>39741</c:v>
                </c:pt>
                <c:pt idx="659">
                  <c:v>39742</c:v>
                </c:pt>
                <c:pt idx="660">
                  <c:v>39743</c:v>
                </c:pt>
                <c:pt idx="661">
                  <c:v>39744</c:v>
                </c:pt>
                <c:pt idx="662">
                  <c:v>39745</c:v>
                </c:pt>
                <c:pt idx="663">
                  <c:v>39746</c:v>
                </c:pt>
                <c:pt idx="664">
                  <c:v>39747</c:v>
                </c:pt>
                <c:pt idx="665">
                  <c:v>39748</c:v>
                </c:pt>
                <c:pt idx="666">
                  <c:v>39749</c:v>
                </c:pt>
                <c:pt idx="667">
                  <c:v>39750</c:v>
                </c:pt>
                <c:pt idx="668">
                  <c:v>39751</c:v>
                </c:pt>
                <c:pt idx="669">
                  <c:v>39752</c:v>
                </c:pt>
                <c:pt idx="670">
                  <c:v>39753</c:v>
                </c:pt>
                <c:pt idx="671">
                  <c:v>39754</c:v>
                </c:pt>
                <c:pt idx="672">
                  <c:v>39755</c:v>
                </c:pt>
                <c:pt idx="673">
                  <c:v>39756</c:v>
                </c:pt>
                <c:pt idx="674">
                  <c:v>39757</c:v>
                </c:pt>
                <c:pt idx="675">
                  <c:v>39758</c:v>
                </c:pt>
                <c:pt idx="676">
                  <c:v>39759</c:v>
                </c:pt>
                <c:pt idx="677">
                  <c:v>39760</c:v>
                </c:pt>
                <c:pt idx="678">
                  <c:v>39761</c:v>
                </c:pt>
                <c:pt idx="679">
                  <c:v>39762</c:v>
                </c:pt>
                <c:pt idx="680">
                  <c:v>39763</c:v>
                </c:pt>
                <c:pt idx="681">
                  <c:v>39764</c:v>
                </c:pt>
                <c:pt idx="682">
                  <c:v>39765</c:v>
                </c:pt>
                <c:pt idx="683">
                  <c:v>39766</c:v>
                </c:pt>
                <c:pt idx="684">
                  <c:v>39767</c:v>
                </c:pt>
                <c:pt idx="685">
                  <c:v>39768</c:v>
                </c:pt>
                <c:pt idx="686">
                  <c:v>39769</c:v>
                </c:pt>
                <c:pt idx="687">
                  <c:v>39770</c:v>
                </c:pt>
                <c:pt idx="688">
                  <c:v>39771</c:v>
                </c:pt>
                <c:pt idx="689">
                  <c:v>39772</c:v>
                </c:pt>
                <c:pt idx="690">
                  <c:v>39773</c:v>
                </c:pt>
                <c:pt idx="691">
                  <c:v>39774</c:v>
                </c:pt>
                <c:pt idx="692">
                  <c:v>39775</c:v>
                </c:pt>
                <c:pt idx="693">
                  <c:v>39776</c:v>
                </c:pt>
                <c:pt idx="694">
                  <c:v>39777</c:v>
                </c:pt>
                <c:pt idx="695">
                  <c:v>39778</c:v>
                </c:pt>
                <c:pt idx="696">
                  <c:v>39779</c:v>
                </c:pt>
                <c:pt idx="697">
                  <c:v>39780</c:v>
                </c:pt>
                <c:pt idx="698">
                  <c:v>39781</c:v>
                </c:pt>
                <c:pt idx="699">
                  <c:v>39782</c:v>
                </c:pt>
                <c:pt idx="700">
                  <c:v>39783</c:v>
                </c:pt>
                <c:pt idx="701">
                  <c:v>39784</c:v>
                </c:pt>
                <c:pt idx="702">
                  <c:v>39785</c:v>
                </c:pt>
                <c:pt idx="703">
                  <c:v>39786</c:v>
                </c:pt>
                <c:pt idx="704">
                  <c:v>39787</c:v>
                </c:pt>
                <c:pt idx="705">
                  <c:v>39788</c:v>
                </c:pt>
                <c:pt idx="706">
                  <c:v>39789</c:v>
                </c:pt>
                <c:pt idx="707">
                  <c:v>39790</c:v>
                </c:pt>
                <c:pt idx="708">
                  <c:v>39791</c:v>
                </c:pt>
                <c:pt idx="709">
                  <c:v>39792</c:v>
                </c:pt>
                <c:pt idx="710">
                  <c:v>39793</c:v>
                </c:pt>
                <c:pt idx="711">
                  <c:v>39794</c:v>
                </c:pt>
                <c:pt idx="712">
                  <c:v>39795</c:v>
                </c:pt>
                <c:pt idx="713">
                  <c:v>39796</c:v>
                </c:pt>
                <c:pt idx="714">
                  <c:v>39797</c:v>
                </c:pt>
                <c:pt idx="715">
                  <c:v>39798</c:v>
                </c:pt>
                <c:pt idx="716">
                  <c:v>39799</c:v>
                </c:pt>
                <c:pt idx="717">
                  <c:v>39800</c:v>
                </c:pt>
                <c:pt idx="718">
                  <c:v>39801</c:v>
                </c:pt>
                <c:pt idx="719">
                  <c:v>39802</c:v>
                </c:pt>
                <c:pt idx="720">
                  <c:v>39803</c:v>
                </c:pt>
                <c:pt idx="721">
                  <c:v>39804</c:v>
                </c:pt>
                <c:pt idx="722">
                  <c:v>39805</c:v>
                </c:pt>
                <c:pt idx="723">
                  <c:v>39806</c:v>
                </c:pt>
                <c:pt idx="724">
                  <c:v>39807</c:v>
                </c:pt>
                <c:pt idx="725">
                  <c:v>39808</c:v>
                </c:pt>
                <c:pt idx="726">
                  <c:v>39809</c:v>
                </c:pt>
                <c:pt idx="727">
                  <c:v>39810</c:v>
                </c:pt>
                <c:pt idx="728">
                  <c:v>39811</c:v>
                </c:pt>
                <c:pt idx="729">
                  <c:v>39812</c:v>
                </c:pt>
                <c:pt idx="730">
                  <c:v>39813</c:v>
                </c:pt>
                <c:pt idx="731">
                  <c:v>39814</c:v>
                </c:pt>
                <c:pt idx="732">
                  <c:v>39815</c:v>
                </c:pt>
                <c:pt idx="733">
                  <c:v>39816</c:v>
                </c:pt>
                <c:pt idx="734">
                  <c:v>39817</c:v>
                </c:pt>
                <c:pt idx="735">
                  <c:v>39818</c:v>
                </c:pt>
                <c:pt idx="736">
                  <c:v>39819</c:v>
                </c:pt>
                <c:pt idx="737">
                  <c:v>39820</c:v>
                </c:pt>
                <c:pt idx="738">
                  <c:v>39821</c:v>
                </c:pt>
                <c:pt idx="739">
                  <c:v>39822</c:v>
                </c:pt>
                <c:pt idx="740">
                  <c:v>39823</c:v>
                </c:pt>
                <c:pt idx="741">
                  <c:v>39824</c:v>
                </c:pt>
                <c:pt idx="742">
                  <c:v>39825</c:v>
                </c:pt>
                <c:pt idx="743">
                  <c:v>39826</c:v>
                </c:pt>
                <c:pt idx="744">
                  <c:v>39827</c:v>
                </c:pt>
                <c:pt idx="745">
                  <c:v>39828</c:v>
                </c:pt>
                <c:pt idx="746">
                  <c:v>39829</c:v>
                </c:pt>
                <c:pt idx="747">
                  <c:v>39830</c:v>
                </c:pt>
                <c:pt idx="748">
                  <c:v>39831</c:v>
                </c:pt>
                <c:pt idx="749">
                  <c:v>39832</c:v>
                </c:pt>
                <c:pt idx="750">
                  <c:v>39833</c:v>
                </c:pt>
                <c:pt idx="751">
                  <c:v>39834</c:v>
                </c:pt>
                <c:pt idx="752">
                  <c:v>39835</c:v>
                </c:pt>
                <c:pt idx="753">
                  <c:v>39836</c:v>
                </c:pt>
                <c:pt idx="754">
                  <c:v>39837</c:v>
                </c:pt>
                <c:pt idx="755">
                  <c:v>39838</c:v>
                </c:pt>
                <c:pt idx="756">
                  <c:v>39839</c:v>
                </c:pt>
                <c:pt idx="757">
                  <c:v>39840</c:v>
                </c:pt>
                <c:pt idx="758">
                  <c:v>39841</c:v>
                </c:pt>
                <c:pt idx="759">
                  <c:v>39842</c:v>
                </c:pt>
                <c:pt idx="760">
                  <c:v>39843</c:v>
                </c:pt>
                <c:pt idx="761">
                  <c:v>39844</c:v>
                </c:pt>
                <c:pt idx="762">
                  <c:v>39845</c:v>
                </c:pt>
                <c:pt idx="763">
                  <c:v>39846</c:v>
                </c:pt>
                <c:pt idx="764">
                  <c:v>39847</c:v>
                </c:pt>
                <c:pt idx="765">
                  <c:v>39848</c:v>
                </c:pt>
                <c:pt idx="766">
                  <c:v>39849</c:v>
                </c:pt>
                <c:pt idx="767">
                  <c:v>39850</c:v>
                </c:pt>
                <c:pt idx="768">
                  <c:v>39851</c:v>
                </c:pt>
                <c:pt idx="769">
                  <c:v>39852</c:v>
                </c:pt>
                <c:pt idx="770">
                  <c:v>39853</c:v>
                </c:pt>
                <c:pt idx="771">
                  <c:v>39854</c:v>
                </c:pt>
                <c:pt idx="772">
                  <c:v>39855</c:v>
                </c:pt>
                <c:pt idx="773">
                  <c:v>39856</c:v>
                </c:pt>
                <c:pt idx="774">
                  <c:v>39857</c:v>
                </c:pt>
                <c:pt idx="775">
                  <c:v>39858</c:v>
                </c:pt>
                <c:pt idx="776">
                  <c:v>39859</c:v>
                </c:pt>
                <c:pt idx="777">
                  <c:v>39860</c:v>
                </c:pt>
                <c:pt idx="778">
                  <c:v>39861</c:v>
                </c:pt>
                <c:pt idx="779">
                  <c:v>39862</c:v>
                </c:pt>
                <c:pt idx="780">
                  <c:v>39863</c:v>
                </c:pt>
                <c:pt idx="781">
                  <c:v>39864</c:v>
                </c:pt>
                <c:pt idx="782">
                  <c:v>39865</c:v>
                </c:pt>
                <c:pt idx="783">
                  <c:v>39866</c:v>
                </c:pt>
                <c:pt idx="784">
                  <c:v>39867</c:v>
                </c:pt>
                <c:pt idx="785">
                  <c:v>39868</c:v>
                </c:pt>
                <c:pt idx="786">
                  <c:v>39869</c:v>
                </c:pt>
                <c:pt idx="787">
                  <c:v>39870</c:v>
                </c:pt>
                <c:pt idx="788">
                  <c:v>39871</c:v>
                </c:pt>
                <c:pt idx="789">
                  <c:v>39872</c:v>
                </c:pt>
                <c:pt idx="790">
                  <c:v>39873</c:v>
                </c:pt>
                <c:pt idx="791">
                  <c:v>39874</c:v>
                </c:pt>
                <c:pt idx="792">
                  <c:v>39875</c:v>
                </c:pt>
                <c:pt idx="793">
                  <c:v>39876</c:v>
                </c:pt>
                <c:pt idx="794">
                  <c:v>39877</c:v>
                </c:pt>
                <c:pt idx="795">
                  <c:v>39878</c:v>
                </c:pt>
                <c:pt idx="796">
                  <c:v>39879</c:v>
                </c:pt>
                <c:pt idx="797">
                  <c:v>39880</c:v>
                </c:pt>
                <c:pt idx="798">
                  <c:v>39881</c:v>
                </c:pt>
                <c:pt idx="799">
                  <c:v>39882</c:v>
                </c:pt>
                <c:pt idx="800">
                  <c:v>39883</c:v>
                </c:pt>
                <c:pt idx="801">
                  <c:v>39884</c:v>
                </c:pt>
                <c:pt idx="802">
                  <c:v>39885</c:v>
                </c:pt>
                <c:pt idx="803">
                  <c:v>39886</c:v>
                </c:pt>
                <c:pt idx="804">
                  <c:v>39887</c:v>
                </c:pt>
                <c:pt idx="805">
                  <c:v>39888</c:v>
                </c:pt>
                <c:pt idx="806">
                  <c:v>39889</c:v>
                </c:pt>
                <c:pt idx="807">
                  <c:v>39890</c:v>
                </c:pt>
                <c:pt idx="808">
                  <c:v>39891</c:v>
                </c:pt>
                <c:pt idx="809">
                  <c:v>39892</c:v>
                </c:pt>
                <c:pt idx="810">
                  <c:v>39893</c:v>
                </c:pt>
                <c:pt idx="811">
                  <c:v>39894</c:v>
                </c:pt>
                <c:pt idx="812">
                  <c:v>39895</c:v>
                </c:pt>
                <c:pt idx="813">
                  <c:v>39896</c:v>
                </c:pt>
                <c:pt idx="814">
                  <c:v>39897</c:v>
                </c:pt>
                <c:pt idx="815">
                  <c:v>39898</c:v>
                </c:pt>
                <c:pt idx="816">
                  <c:v>39899</c:v>
                </c:pt>
                <c:pt idx="817">
                  <c:v>39900</c:v>
                </c:pt>
                <c:pt idx="818">
                  <c:v>39901</c:v>
                </c:pt>
                <c:pt idx="819">
                  <c:v>39902</c:v>
                </c:pt>
                <c:pt idx="820">
                  <c:v>39903</c:v>
                </c:pt>
                <c:pt idx="821">
                  <c:v>39904</c:v>
                </c:pt>
                <c:pt idx="822">
                  <c:v>39905</c:v>
                </c:pt>
                <c:pt idx="823">
                  <c:v>39906</c:v>
                </c:pt>
                <c:pt idx="824">
                  <c:v>39907</c:v>
                </c:pt>
                <c:pt idx="825">
                  <c:v>39908</c:v>
                </c:pt>
                <c:pt idx="826">
                  <c:v>39909</c:v>
                </c:pt>
                <c:pt idx="827">
                  <c:v>39910</c:v>
                </c:pt>
                <c:pt idx="828">
                  <c:v>39911</c:v>
                </c:pt>
                <c:pt idx="829">
                  <c:v>39912</c:v>
                </c:pt>
                <c:pt idx="830">
                  <c:v>39913</c:v>
                </c:pt>
                <c:pt idx="831">
                  <c:v>39914</c:v>
                </c:pt>
                <c:pt idx="832">
                  <c:v>39915</c:v>
                </c:pt>
                <c:pt idx="833">
                  <c:v>39916</c:v>
                </c:pt>
                <c:pt idx="834">
                  <c:v>39917</c:v>
                </c:pt>
                <c:pt idx="835">
                  <c:v>39918</c:v>
                </c:pt>
                <c:pt idx="836">
                  <c:v>39919</c:v>
                </c:pt>
                <c:pt idx="837">
                  <c:v>39920</c:v>
                </c:pt>
                <c:pt idx="838">
                  <c:v>39921</c:v>
                </c:pt>
                <c:pt idx="839">
                  <c:v>39922</c:v>
                </c:pt>
                <c:pt idx="840">
                  <c:v>39923</c:v>
                </c:pt>
                <c:pt idx="841">
                  <c:v>39924</c:v>
                </c:pt>
                <c:pt idx="842">
                  <c:v>39925</c:v>
                </c:pt>
                <c:pt idx="843">
                  <c:v>39926</c:v>
                </c:pt>
                <c:pt idx="844">
                  <c:v>39927</c:v>
                </c:pt>
                <c:pt idx="845">
                  <c:v>39928</c:v>
                </c:pt>
                <c:pt idx="846">
                  <c:v>39929</c:v>
                </c:pt>
                <c:pt idx="847">
                  <c:v>39930</c:v>
                </c:pt>
                <c:pt idx="848">
                  <c:v>39931</c:v>
                </c:pt>
                <c:pt idx="849">
                  <c:v>39932</c:v>
                </c:pt>
                <c:pt idx="850">
                  <c:v>39933</c:v>
                </c:pt>
                <c:pt idx="851">
                  <c:v>39934</c:v>
                </c:pt>
                <c:pt idx="852">
                  <c:v>39935</c:v>
                </c:pt>
                <c:pt idx="853">
                  <c:v>39936</c:v>
                </c:pt>
                <c:pt idx="854">
                  <c:v>39937</c:v>
                </c:pt>
                <c:pt idx="855">
                  <c:v>39938</c:v>
                </c:pt>
                <c:pt idx="856">
                  <c:v>39939</c:v>
                </c:pt>
                <c:pt idx="857">
                  <c:v>39940</c:v>
                </c:pt>
                <c:pt idx="858">
                  <c:v>39941</c:v>
                </c:pt>
                <c:pt idx="859">
                  <c:v>39942</c:v>
                </c:pt>
                <c:pt idx="860">
                  <c:v>39943</c:v>
                </c:pt>
                <c:pt idx="861">
                  <c:v>39944</c:v>
                </c:pt>
                <c:pt idx="862">
                  <c:v>39945</c:v>
                </c:pt>
                <c:pt idx="863">
                  <c:v>39946</c:v>
                </c:pt>
                <c:pt idx="864">
                  <c:v>39947</c:v>
                </c:pt>
                <c:pt idx="865">
                  <c:v>39948</c:v>
                </c:pt>
                <c:pt idx="866">
                  <c:v>39949</c:v>
                </c:pt>
                <c:pt idx="867">
                  <c:v>39950</c:v>
                </c:pt>
                <c:pt idx="868">
                  <c:v>39951</c:v>
                </c:pt>
                <c:pt idx="869">
                  <c:v>39952</c:v>
                </c:pt>
                <c:pt idx="870">
                  <c:v>39953</c:v>
                </c:pt>
                <c:pt idx="871">
                  <c:v>39954</c:v>
                </c:pt>
                <c:pt idx="872">
                  <c:v>39955</c:v>
                </c:pt>
                <c:pt idx="873">
                  <c:v>39956</c:v>
                </c:pt>
                <c:pt idx="874">
                  <c:v>39957</c:v>
                </c:pt>
                <c:pt idx="875">
                  <c:v>39958</c:v>
                </c:pt>
                <c:pt idx="876">
                  <c:v>39959</c:v>
                </c:pt>
                <c:pt idx="877">
                  <c:v>39960</c:v>
                </c:pt>
                <c:pt idx="878">
                  <c:v>39961</c:v>
                </c:pt>
                <c:pt idx="879">
                  <c:v>39962</c:v>
                </c:pt>
                <c:pt idx="880">
                  <c:v>39963</c:v>
                </c:pt>
                <c:pt idx="881">
                  <c:v>39964</c:v>
                </c:pt>
                <c:pt idx="882">
                  <c:v>39965</c:v>
                </c:pt>
                <c:pt idx="883">
                  <c:v>39966</c:v>
                </c:pt>
                <c:pt idx="884">
                  <c:v>39967</c:v>
                </c:pt>
                <c:pt idx="885">
                  <c:v>39968</c:v>
                </c:pt>
                <c:pt idx="886">
                  <c:v>39969</c:v>
                </c:pt>
                <c:pt idx="887">
                  <c:v>39970</c:v>
                </c:pt>
                <c:pt idx="888">
                  <c:v>39971</c:v>
                </c:pt>
                <c:pt idx="889">
                  <c:v>39972</c:v>
                </c:pt>
                <c:pt idx="890">
                  <c:v>39973</c:v>
                </c:pt>
                <c:pt idx="891">
                  <c:v>39974</c:v>
                </c:pt>
                <c:pt idx="892">
                  <c:v>39975</c:v>
                </c:pt>
                <c:pt idx="893">
                  <c:v>39976</c:v>
                </c:pt>
                <c:pt idx="894">
                  <c:v>39977</c:v>
                </c:pt>
                <c:pt idx="895">
                  <c:v>39978</c:v>
                </c:pt>
                <c:pt idx="896">
                  <c:v>39979</c:v>
                </c:pt>
                <c:pt idx="897">
                  <c:v>39980</c:v>
                </c:pt>
                <c:pt idx="898">
                  <c:v>39981</c:v>
                </c:pt>
                <c:pt idx="899">
                  <c:v>39982</c:v>
                </c:pt>
                <c:pt idx="900">
                  <c:v>39983</c:v>
                </c:pt>
                <c:pt idx="901">
                  <c:v>39984</c:v>
                </c:pt>
                <c:pt idx="902">
                  <c:v>39985</c:v>
                </c:pt>
                <c:pt idx="903">
                  <c:v>39986</c:v>
                </c:pt>
                <c:pt idx="904">
                  <c:v>39987</c:v>
                </c:pt>
                <c:pt idx="905">
                  <c:v>39988</c:v>
                </c:pt>
                <c:pt idx="906">
                  <c:v>39989</c:v>
                </c:pt>
                <c:pt idx="907">
                  <c:v>39990</c:v>
                </c:pt>
                <c:pt idx="908">
                  <c:v>39991</c:v>
                </c:pt>
                <c:pt idx="909">
                  <c:v>39992</c:v>
                </c:pt>
                <c:pt idx="910">
                  <c:v>39993</c:v>
                </c:pt>
                <c:pt idx="911">
                  <c:v>39994</c:v>
                </c:pt>
                <c:pt idx="912">
                  <c:v>39995</c:v>
                </c:pt>
                <c:pt idx="913">
                  <c:v>39996</c:v>
                </c:pt>
                <c:pt idx="914">
                  <c:v>39997</c:v>
                </c:pt>
                <c:pt idx="915">
                  <c:v>39998</c:v>
                </c:pt>
                <c:pt idx="916">
                  <c:v>39999</c:v>
                </c:pt>
                <c:pt idx="917">
                  <c:v>40000</c:v>
                </c:pt>
                <c:pt idx="918">
                  <c:v>40001</c:v>
                </c:pt>
                <c:pt idx="919">
                  <c:v>40002</c:v>
                </c:pt>
                <c:pt idx="920">
                  <c:v>40003</c:v>
                </c:pt>
                <c:pt idx="921">
                  <c:v>40004</c:v>
                </c:pt>
                <c:pt idx="922">
                  <c:v>40005</c:v>
                </c:pt>
                <c:pt idx="923">
                  <c:v>40006</c:v>
                </c:pt>
                <c:pt idx="924">
                  <c:v>40007</c:v>
                </c:pt>
                <c:pt idx="925">
                  <c:v>40008</c:v>
                </c:pt>
                <c:pt idx="926">
                  <c:v>40009</c:v>
                </c:pt>
                <c:pt idx="927">
                  <c:v>40010</c:v>
                </c:pt>
                <c:pt idx="928">
                  <c:v>40011</c:v>
                </c:pt>
                <c:pt idx="929">
                  <c:v>40012</c:v>
                </c:pt>
                <c:pt idx="930">
                  <c:v>40013</c:v>
                </c:pt>
                <c:pt idx="931">
                  <c:v>40014</c:v>
                </c:pt>
                <c:pt idx="932">
                  <c:v>40015</c:v>
                </c:pt>
                <c:pt idx="933">
                  <c:v>40016</c:v>
                </c:pt>
                <c:pt idx="934">
                  <c:v>40017</c:v>
                </c:pt>
                <c:pt idx="935">
                  <c:v>40018</c:v>
                </c:pt>
                <c:pt idx="936">
                  <c:v>40019</c:v>
                </c:pt>
                <c:pt idx="937">
                  <c:v>40020</c:v>
                </c:pt>
                <c:pt idx="938">
                  <c:v>40021</c:v>
                </c:pt>
                <c:pt idx="939">
                  <c:v>40022</c:v>
                </c:pt>
                <c:pt idx="940">
                  <c:v>40023</c:v>
                </c:pt>
                <c:pt idx="941">
                  <c:v>40024</c:v>
                </c:pt>
                <c:pt idx="942">
                  <c:v>40025</c:v>
                </c:pt>
                <c:pt idx="943">
                  <c:v>40026</c:v>
                </c:pt>
                <c:pt idx="944">
                  <c:v>40027</c:v>
                </c:pt>
                <c:pt idx="945">
                  <c:v>40028</c:v>
                </c:pt>
                <c:pt idx="946">
                  <c:v>40029</c:v>
                </c:pt>
                <c:pt idx="947">
                  <c:v>40030</c:v>
                </c:pt>
                <c:pt idx="948">
                  <c:v>40031</c:v>
                </c:pt>
                <c:pt idx="949">
                  <c:v>40032</c:v>
                </c:pt>
                <c:pt idx="950">
                  <c:v>40033</c:v>
                </c:pt>
                <c:pt idx="951">
                  <c:v>40034</c:v>
                </c:pt>
                <c:pt idx="952">
                  <c:v>40035</c:v>
                </c:pt>
                <c:pt idx="953">
                  <c:v>40036</c:v>
                </c:pt>
                <c:pt idx="954">
                  <c:v>40037</c:v>
                </c:pt>
                <c:pt idx="955">
                  <c:v>40038</c:v>
                </c:pt>
                <c:pt idx="956">
                  <c:v>40039</c:v>
                </c:pt>
                <c:pt idx="957">
                  <c:v>40040</c:v>
                </c:pt>
                <c:pt idx="958">
                  <c:v>40041</c:v>
                </c:pt>
                <c:pt idx="959">
                  <c:v>40042</c:v>
                </c:pt>
                <c:pt idx="960">
                  <c:v>40043</c:v>
                </c:pt>
                <c:pt idx="961">
                  <c:v>40044</c:v>
                </c:pt>
                <c:pt idx="962">
                  <c:v>40045</c:v>
                </c:pt>
                <c:pt idx="963">
                  <c:v>40046</c:v>
                </c:pt>
                <c:pt idx="964">
                  <c:v>40047</c:v>
                </c:pt>
                <c:pt idx="965">
                  <c:v>40048</c:v>
                </c:pt>
                <c:pt idx="966">
                  <c:v>40049</c:v>
                </c:pt>
                <c:pt idx="967">
                  <c:v>40050</c:v>
                </c:pt>
                <c:pt idx="968">
                  <c:v>40051</c:v>
                </c:pt>
                <c:pt idx="969">
                  <c:v>40052</c:v>
                </c:pt>
                <c:pt idx="970">
                  <c:v>40053</c:v>
                </c:pt>
                <c:pt idx="971">
                  <c:v>40054</c:v>
                </c:pt>
                <c:pt idx="972">
                  <c:v>40055</c:v>
                </c:pt>
                <c:pt idx="973">
                  <c:v>40056</c:v>
                </c:pt>
                <c:pt idx="974">
                  <c:v>40057</c:v>
                </c:pt>
                <c:pt idx="975">
                  <c:v>40058</c:v>
                </c:pt>
                <c:pt idx="976">
                  <c:v>40059</c:v>
                </c:pt>
                <c:pt idx="977">
                  <c:v>40060</c:v>
                </c:pt>
                <c:pt idx="978">
                  <c:v>40061</c:v>
                </c:pt>
                <c:pt idx="979">
                  <c:v>40062</c:v>
                </c:pt>
                <c:pt idx="980">
                  <c:v>40063</c:v>
                </c:pt>
                <c:pt idx="981">
                  <c:v>40064</c:v>
                </c:pt>
                <c:pt idx="982">
                  <c:v>40065</c:v>
                </c:pt>
                <c:pt idx="983">
                  <c:v>40066</c:v>
                </c:pt>
                <c:pt idx="984">
                  <c:v>40067</c:v>
                </c:pt>
                <c:pt idx="985">
                  <c:v>40068</c:v>
                </c:pt>
                <c:pt idx="986">
                  <c:v>40069</c:v>
                </c:pt>
                <c:pt idx="987">
                  <c:v>40070</c:v>
                </c:pt>
                <c:pt idx="988">
                  <c:v>40071</c:v>
                </c:pt>
                <c:pt idx="989">
                  <c:v>40072</c:v>
                </c:pt>
                <c:pt idx="990">
                  <c:v>40073</c:v>
                </c:pt>
                <c:pt idx="991">
                  <c:v>40074</c:v>
                </c:pt>
                <c:pt idx="992">
                  <c:v>40075</c:v>
                </c:pt>
                <c:pt idx="993">
                  <c:v>40076</c:v>
                </c:pt>
                <c:pt idx="994">
                  <c:v>40077</c:v>
                </c:pt>
                <c:pt idx="995">
                  <c:v>40078</c:v>
                </c:pt>
                <c:pt idx="996">
                  <c:v>40079</c:v>
                </c:pt>
                <c:pt idx="997">
                  <c:v>40080</c:v>
                </c:pt>
                <c:pt idx="998">
                  <c:v>40081</c:v>
                </c:pt>
                <c:pt idx="999">
                  <c:v>40082</c:v>
                </c:pt>
                <c:pt idx="1000">
                  <c:v>40083</c:v>
                </c:pt>
                <c:pt idx="1001">
                  <c:v>40084</c:v>
                </c:pt>
                <c:pt idx="1002">
                  <c:v>40085</c:v>
                </c:pt>
                <c:pt idx="1003">
                  <c:v>40086</c:v>
                </c:pt>
                <c:pt idx="1004">
                  <c:v>40087</c:v>
                </c:pt>
                <c:pt idx="1005">
                  <c:v>40088</c:v>
                </c:pt>
                <c:pt idx="1006">
                  <c:v>40089</c:v>
                </c:pt>
                <c:pt idx="1007">
                  <c:v>40090</c:v>
                </c:pt>
                <c:pt idx="1008">
                  <c:v>40091</c:v>
                </c:pt>
                <c:pt idx="1009">
                  <c:v>40092</c:v>
                </c:pt>
                <c:pt idx="1010">
                  <c:v>40093</c:v>
                </c:pt>
                <c:pt idx="1011">
                  <c:v>40094</c:v>
                </c:pt>
                <c:pt idx="1012">
                  <c:v>40095</c:v>
                </c:pt>
                <c:pt idx="1013">
                  <c:v>40096</c:v>
                </c:pt>
                <c:pt idx="1014">
                  <c:v>40097</c:v>
                </c:pt>
                <c:pt idx="1015">
                  <c:v>40098</c:v>
                </c:pt>
                <c:pt idx="1016">
                  <c:v>40099</c:v>
                </c:pt>
                <c:pt idx="1017">
                  <c:v>40100</c:v>
                </c:pt>
                <c:pt idx="1018">
                  <c:v>40101</c:v>
                </c:pt>
                <c:pt idx="1019">
                  <c:v>40102</c:v>
                </c:pt>
                <c:pt idx="1020">
                  <c:v>40103</c:v>
                </c:pt>
                <c:pt idx="1021">
                  <c:v>40104</c:v>
                </c:pt>
                <c:pt idx="1022">
                  <c:v>40105</c:v>
                </c:pt>
                <c:pt idx="1023">
                  <c:v>40106</c:v>
                </c:pt>
                <c:pt idx="1024">
                  <c:v>40107</c:v>
                </c:pt>
                <c:pt idx="1025">
                  <c:v>40108</c:v>
                </c:pt>
                <c:pt idx="1026">
                  <c:v>40109</c:v>
                </c:pt>
                <c:pt idx="1027">
                  <c:v>40110</c:v>
                </c:pt>
                <c:pt idx="1028">
                  <c:v>40111</c:v>
                </c:pt>
                <c:pt idx="1029">
                  <c:v>40112</c:v>
                </c:pt>
                <c:pt idx="1030">
                  <c:v>40113</c:v>
                </c:pt>
                <c:pt idx="1031">
                  <c:v>40114</c:v>
                </c:pt>
                <c:pt idx="1032">
                  <c:v>40115</c:v>
                </c:pt>
                <c:pt idx="1033">
                  <c:v>40116</c:v>
                </c:pt>
                <c:pt idx="1034">
                  <c:v>40117</c:v>
                </c:pt>
                <c:pt idx="1035">
                  <c:v>40118</c:v>
                </c:pt>
                <c:pt idx="1036">
                  <c:v>40119</c:v>
                </c:pt>
                <c:pt idx="1037">
                  <c:v>40120</c:v>
                </c:pt>
                <c:pt idx="1038">
                  <c:v>40121</c:v>
                </c:pt>
                <c:pt idx="1039">
                  <c:v>40122</c:v>
                </c:pt>
                <c:pt idx="1040">
                  <c:v>40123</c:v>
                </c:pt>
                <c:pt idx="1041">
                  <c:v>40124</c:v>
                </c:pt>
                <c:pt idx="1042">
                  <c:v>40125</c:v>
                </c:pt>
                <c:pt idx="1043">
                  <c:v>40126</c:v>
                </c:pt>
                <c:pt idx="1044">
                  <c:v>40127</c:v>
                </c:pt>
                <c:pt idx="1045">
                  <c:v>40128</c:v>
                </c:pt>
                <c:pt idx="1046">
                  <c:v>40129</c:v>
                </c:pt>
                <c:pt idx="1047">
                  <c:v>40130</c:v>
                </c:pt>
                <c:pt idx="1048">
                  <c:v>40131</c:v>
                </c:pt>
                <c:pt idx="1049">
                  <c:v>40132</c:v>
                </c:pt>
                <c:pt idx="1050">
                  <c:v>40133</c:v>
                </c:pt>
                <c:pt idx="1051">
                  <c:v>40134</c:v>
                </c:pt>
                <c:pt idx="1052">
                  <c:v>40135</c:v>
                </c:pt>
                <c:pt idx="1053">
                  <c:v>40136</c:v>
                </c:pt>
                <c:pt idx="1054">
                  <c:v>40137</c:v>
                </c:pt>
                <c:pt idx="1055">
                  <c:v>40138</c:v>
                </c:pt>
                <c:pt idx="1056">
                  <c:v>40139</c:v>
                </c:pt>
                <c:pt idx="1057">
                  <c:v>40140</c:v>
                </c:pt>
                <c:pt idx="1058">
                  <c:v>40141</c:v>
                </c:pt>
                <c:pt idx="1059">
                  <c:v>40142</c:v>
                </c:pt>
                <c:pt idx="1060">
                  <c:v>40143</c:v>
                </c:pt>
                <c:pt idx="1061">
                  <c:v>40144</c:v>
                </c:pt>
                <c:pt idx="1062">
                  <c:v>40145</c:v>
                </c:pt>
                <c:pt idx="1063">
                  <c:v>40146</c:v>
                </c:pt>
                <c:pt idx="1064">
                  <c:v>40147</c:v>
                </c:pt>
                <c:pt idx="1065">
                  <c:v>40148</c:v>
                </c:pt>
                <c:pt idx="1066">
                  <c:v>40149</c:v>
                </c:pt>
                <c:pt idx="1067">
                  <c:v>40150</c:v>
                </c:pt>
                <c:pt idx="1068">
                  <c:v>40151</c:v>
                </c:pt>
                <c:pt idx="1069">
                  <c:v>40152</c:v>
                </c:pt>
                <c:pt idx="1070">
                  <c:v>40153</c:v>
                </c:pt>
                <c:pt idx="1071">
                  <c:v>40154</c:v>
                </c:pt>
                <c:pt idx="1072">
                  <c:v>40155</c:v>
                </c:pt>
                <c:pt idx="1073">
                  <c:v>40156</c:v>
                </c:pt>
                <c:pt idx="1074">
                  <c:v>40157</c:v>
                </c:pt>
                <c:pt idx="1075">
                  <c:v>40158</c:v>
                </c:pt>
                <c:pt idx="1076">
                  <c:v>40159</c:v>
                </c:pt>
                <c:pt idx="1077">
                  <c:v>40160</c:v>
                </c:pt>
                <c:pt idx="1078">
                  <c:v>40161</c:v>
                </c:pt>
                <c:pt idx="1079">
                  <c:v>40162</c:v>
                </c:pt>
                <c:pt idx="1080">
                  <c:v>40163</c:v>
                </c:pt>
                <c:pt idx="1081">
                  <c:v>40164</c:v>
                </c:pt>
                <c:pt idx="1082">
                  <c:v>40165</c:v>
                </c:pt>
                <c:pt idx="1083">
                  <c:v>40166</c:v>
                </c:pt>
                <c:pt idx="1084">
                  <c:v>40167</c:v>
                </c:pt>
                <c:pt idx="1085">
                  <c:v>40168</c:v>
                </c:pt>
                <c:pt idx="1086">
                  <c:v>40169</c:v>
                </c:pt>
                <c:pt idx="1087">
                  <c:v>40170</c:v>
                </c:pt>
                <c:pt idx="1088">
                  <c:v>40171</c:v>
                </c:pt>
                <c:pt idx="1089">
                  <c:v>40172</c:v>
                </c:pt>
                <c:pt idx="1090">
                  <c:v>40173</c:v>
                </c:pt>
                <c:pt idx="1091">
                  <c:v>40174</c:v>
                </c:pt>
                <c:pt idx="1092">
                  <c:v>40175</c:v>
                </c:pt>
                <c:pt idx="1093">
                  <c:v>40176</c:v>
                </c:pt>
                <c:pt idx="1094">
                  <c:v>40177</c:v>
                </c:pt>
                <c:pt idx="1095">
                  <c:v>40178</c:v>
                </c:pt>
                <c:pt idx="1096">
                  <c:v>40179</c:v>
                </c:pt>
                <c:pt idx="1097">
                  <c:v>40180</c:v>
                </c:pt>
                <c:pt idx="1098">
                  <c:v>40181</c:v>
                </c:pt>
                <c:pt idx="1099">
                  <c:v>40182</c:v>
                </c:pt>
                <c:pt idx="1100">
                  <c:v>40183</c:v>
                </c:pt>
                <c:pt idx="1101">
                  <c:v>40184</c:v>
                </c:pt>
                <c:pt idx="1102">
                  <c:v>40185</c:v>
                </c:pt>
                <c:pt idx="1103">
                  <c:v>40186</c:v>
                </c:pt>
                <c:pt idx="1104">
                  <c:v>40187</c:v>
                </c:pt>
                <c:pt idx="1105">
                  <c:v>40188</c:v>
                </c:pt>
                <c:pt idx="1106">
                  <c:v>40189</c:v>
                </c:pt>
                <c:pt idx="1107">
                  <c:v>40190</c:v>
                </c:pt>
                <c:pt idx="1108">
                  <c:v>40191</c:v>
                </c:pt>
                <c:pt idx="1109">
                  <c:v>40192</c:v>
                </c:pt>
                <c:pt idx="1110">
                  <c:v>40193</c:v>
                </c:pt>
                <c:pt idx="1111">
                  <c:v>40194</c:v>
                </c:pt>
                <c:pt idx="1112">
                  <c:v>40195</c:v>
                </c:pt>
                <c:pt idx="1113">
                  <c:v>40196</c:v>
                </c:pt>
                <c:pt idx="1114">
                  <c:v>40197</c:v>
                </c:pt>
                <c:pt idx="1115">
                  <c:v>40198</c:v>
                </c:pt>
                <c:pt idx="1116">
                  <c:v>40199</c:v>
                </c:pt>
                <c:pt idx="1117">
                  <c:v>40200</c:v>
                </c:pt>
                <c:pt idx="1118">
                  <c:v>40201</c:v>
                </c:pt>
                <c:pt idx="1119">
                  <c:v>40202</c:v>
                </c:pt>
                <c:pt idx="1120">
                  <c:v>40203</c:v>
                </c:pt>
                <c:pt idx="1121">
                  <c:v>40204</c:v>
                </c:pt>
                <c:pt idx="1122">
                  <c:v>40205</c:v>
                </c:pt>
                <c:pt idx="1123">
                  <c:v>40206</c:v>
                </c:pt>
                <c:pt idx="1124">
                  <c:v>40207</c:v>
                </c:pt>
                <c:pt idx="1125">
                  <c:v>40208</c:v>
                </c:pt>
                <c:pt idx="1126">
                  <c:v>40209</c:v>
                </c:pt>
                <c:pt idx="1127">
                  <c:v>40210</c:v>
                </c:pt>
                <c:pt idx="1128">
                  <c:v>40211</c:v>
                </c:pt>
                <c:pt idx="1129">
                  <c:v>40212</c:v>
                </c:pt>
                <c:pt idx="1130">
                  <c:v>40213</c:v>
                </c:pt>
                <c:pt idx="1131">
                  <c:v>40214</c:v>
                </c:pt>
                <c:pt idx="1132">
                  <c:v>40215</c:v>
                </c:pt>
                <c:pt idx="1133">
                  <c:v>40216</c:v>
                </c:pt>
                <c:pt idx="1134">
                  <c:v>40217</c:v>
                </c:pt>
                <c:pt idx="1135">
                  <c:v>40218</c:v>
                </c:pt>
                <c:pt idx="1136">
                  <c:v>40219</c:v>
                </c:pt>
                <c:pt idx="1137">
                  <c:v>40220</c:v>
                </c:pt>
                <c:pt idx="1138">
                  <c:v>40221</c:v>
                </c:pt>
                <c:pt idx="1139">
                  <c:v>40222</c:v>
                </c:pt>
                <c:pt idx="1140">
                  <c:v>40223</c:v>
                </c:pt>
                <c:pt idx="1141">
                  <c:v>40224</c:v>
                </c:pt>
                <c:pt idx="1142">
                  <c:v>40225</c:v>
                </c:pt>
                <c:pt idx="1143">
                  <c:v>40226</c:v>
                </c:pt>
                <c:pt idx="1144">
                  <c:v>40227</c:v>
                </c:pt>
                <c:pt idx="1145">
                  <c:v>40228</c:v>
                </c:pt>
                <c:pt idx="1146">
                  <c:v>40229</c:v>
                </c:pt>
                <c:pt idx="1147">
                  <c:v>40230</c:v>
                </c:pt>
                <c:pt idx="1148">
                  <c:v>40231</c:v>
                </c:pt>
                <c:pt idx="1149">
                  <c:v>40232</c:v>
                </c:pt>
                <c:pt idx="1150">
                  <c:v>40233</c:v>
                </c:pt>
                <c:pt idx="1151">
                  <c:v>40234</c:v>
                </c:pt>
                <c:pt idx="1152">
                  <c:v>40235</c:v>
                </c:pt>
                <c:pt idx="1153">
                  <c:v>40236</c:v>
                </c:pt>
                <c:pt idx="1154">
                  <c:v>40237</c:v>
                </c:pt>
                <c:pt idx="1155">
                  <c:v>40238</c:v>
                </c:pt>
                <c:pt idx="1156">
                  <c:v>40239</c:v>
                </c:pt>
                <c:pt idx="1157">
                  <c:v>40240</c:v>
                </c:pt>
                <c:pt idx="1158">
                  <c:v>40241</c:v>
                </c:pt>
                <c:pt idx="1159">
                  <c:v>40242</c:v>
                </c:pt>
                <c:pt idx="1160">
                  <c:v>40243</c:v>
                </c:pt>
                <c:pt idx="1161">
                  <c:v>40244</c:v>
                </c:pt>
                <c:pt idx="1162">
                  <c:v>40245</c:v>
                </c:pt>
                <c:pt idx="1163">
                  <c:v>40246</c:v>
                </c:pt>
                <c:pt idx="1164">
                  <c:v>40247</c:v>
                </c:pt>
                <c:pt idx="1165">
                  <c:v>40248</c:v>
                </c:pt>
                <c:pt idx="1166">
                  <c:v>40249</c:v>
                </c:pt>
                <c:pt idx="1167">
                  <c:v>40250</c:v>
                </c:pt>
                <c:pt idx="1168">
                  <c:v>40251</c:v>
                </c:pt>
                <c:pt idx="1169">
                  <c:v>40252</c:v>
                </c:pt>
                <c:pt idx="1170">
                  <c:v>40253</c:v>
                </c:pt>
                <c:pt idx="1171">
                  <c:v>40254</c:v>
                </c:pt>
                <c:pt idx="1172">
                  <c:v>40255</c:v>
                </c:pt>
                <c:pt idx="1173">
                  <c:v>40256</c:v>
                </c:pt>
                <c:pt idx="1174">
                  <c:v>40257</c:v>
                </c:pt>
                <c:pt idx="1175">
                  <c:v>40258</c:v>
                </c:pt>
                <c:pt idx="1176">
                  <c:v>40259</c:v>
                </c:pt>
                <c:pt idx="1177">
                  <c:v>40260</c:v>
                </c:pt>
                <c:pt idx="1178">
                  <c:v>40261</c:v>
                </c:pt>
                <c:pt idx="1179">
                  <c:v>40262</c:v>
                </c:pt>
                <c:pt idx="1180">
                  <c:v>40263</c:v>
                </c:pt>
                <c:pt idx="1181">
                  <c:v>40264</c:v>
                </c:pt>
                <c:pt idx="1182">
                  <c:v>40265</c:v>
                </c:pt>
                <c:pt idx="1183">
                  <c:v>40266</c:v>
                </c:pt>
                <c:pt idx="1184">
                  <c:v>40267</c:v>
                </c:pt>
                <c:pt idx="1185">
                  <c:v>40268</c:v>
                </c:pt>
                <c:pt idx="1186">
                  <c:v>40269</c:v>
                </c:pt>
                <c:pt idx="1187">
                  <c:v>40270</c:v>
                </c:pt>
                <c:pt idx="1188">
                  <c:v>40271</c:v>
                </c:pt>
                <c:pt idx="1189">
                  <c:v>40272</c:v>
                </c:pt>
                <c:pt idx="1190">
                  <c:v>40273</c:v>
                </c:pt>
                <c:pt idx="1191">
                  <c:v>40274</c:v>
                </c:pt>
                <c:pt idx="1192">
                  <c:v>40275</c:v>
                </c:pt>
                <c:pt idx="1193">
                  <c:v>40276</c:v>
                </c:pt>
                <c:pt idx="1194">
                  <c:v>40277</c:v>
                </c:pt>
                <c:pt idx="1195">
                  <c:v>40278</c:v>
                </c:pt>
                <c:pt idx="1196">
                  <c:v>40279</c:v>
                </c:pt>
                <c:pt idx="1197">
                  <c:v>40280</c:v>
                </c:pt>
                <c:pt idx="1198">
                  <c:v>40281</c:v>
                </c:pt>
                <c:pt idx="1199">
                  <c:v>40282</c:v>
                </c:pt>
                <c:pt idx="1200">
                  <c:v>40283</c:v>
                </c:pt>
                <c:pt idx="1201">
                  <c:v>40284</c:v>
                </c:pt>
                <c:pt idx="1202">
                  <c:v>40285</c:v>
                </c:pt>
                <c:pt idx="1203">
                  <c:v>40286</c:v>
                </c:pt>
                <c:pt idx="1204">
                  <c:v>40287</c:v>
                </c:pt>
                <c:pt idx="1205">
                  <c:v>40288</c:v>
                </c:pt>
                <c:pt idx="1206">
                  <c:v>40289</c:v>
                </c:pt>
                <c:pt idx="1207">
                  <c:v>40290</c:v>
                </c:pt>
                <c:pt idx="1208">
                  <c:v>40291</c:v>
                </c:pt>
                <c:pt idx="1209">
                  <c:v>40292</c:v>
                </c:pt>
                <c:pt idx="1210">
                  <c:v>40293</c:v>
                </c:pt>
                <c:pt idx="1211">
                  <c:v>40294</c:v>
                </c:pt>
                <c:pt idx="1212">
                  <c:v>40295</c:v>
                </c:pt>
                <c:pt idx="1213">
                  <c:v>40296</c:v>
                </c:pt>
                <c:pt idx="1214">
                  <c:v>40297</c:v>
                </c:pt>
                <c:pt idx="1215">
                  <c:v>40298</c:v>
                </c:pt>
                <c:pt idx="1216">
                  <c:v>40299</c:v>
                </c:pt>
                <c:pt idx="1217">
                  <c:v>40300</c:v>
                </c:pt>
                <c:pt idx="1218">
                  <c:v>40301</c:v>
                </c:pt>
                <c:pt idx="1219">
                  <c:v>40302</c:v>
                </c:pt>
                <c:pt idx="1220">
                  <c:v>40303</c:v>
                </c:pt>
                <c:pt idx="1221">
                  <c:v>40304</c:v>
                </c:pt>
                <c:pt idx="1222">
                  <c:v>40305</c:v>
                </c:pt>
                <c:pt idx="1223">
                  <c:v>40306</c:v>
                </c:pt>
                <c:pt idx="1224">
                  <c:v>40307</c:v>
                </c:pt>
                <c:pt idx="1225">
                  <c:v>40308</c:v>
                </c:pt>
                <c:pt idx="1226">
                  <c:v>40309</c:v>
                </c:pt>
                <c:pt idx="1227">
                  <c:v>40310</c:v>
                </c:pt>
                <c:pt idx="1228">
                  <c:v>40311</c:v>
                </c:pt>
                <c:pt idx="1229">
                  <c:v>40312</c:v>
                </c:pt>
                <c:pt idx="1230">
                  <c:v>40313</c:v>
                </c:pt>
                <c:pt idx="1231">
                  <c:v>40314</c:v>
                </c:pt>
                <c:pt idx="1232">
                  <c:v>40315</c:v>
                </c:pt>
                <c:pt idx="1233">
                  <c:v>40316</c:v>
                </c:pt>
                <c:pt idx="1234">
                  <c:v>40317</c:v>
                </c:pt>
                <c:pt idx="1235">
                  <c:v>40318</c:v>
                </c:pt>
                <c:pt idx="1236">
                  <c:v>40319</c:v>
                </c:pt>
                <c:pt idx="1237">
                  <c:v>40320</c:v>
                </c:pt>
                <c:pt idx="1238">
                  <c:v>40321</c:v>
                </c:pt>
                <c:pt idx="1239">
                  <c:v>40322</c:v>
                </c:pt>
                <c:pt idx="1240">
                  <c:v>40323</c:v>
                </c:pt>
                <c:pt idx="1241">
                  <c:v>40324</c:v>
                </c:pt>
                <c:pt idx="1242">
                  <c:v>40325</c:v>
                </c:pt>
                <c:pt idx="1243">
                  <c:v>40326</c:v>
                </c:pt>
                <c:pt idx="1244">
                  <c:v>40327</c:v>
                </c:pt>
                <c:pt idx="1245">
                  <c:v>40328</c:v>
                </c:pt>
                <c:pt idx="1246">
                  <c:v>40329</c:v>
                </c:pt>
                <c:pt idx="1247">
                  <c:v>40330</c:v>
                </c:pt>
                <c:pt idx="1248">
                  <c:v>40331</c:v>
                </c:pt>
                <c:pt idx="1249">
                  <c:v>40332</c:v>
                </c:pt>
                <c:pt idx="1250">
                  <c:v>40333</c:v>
                </c:pt>
                <c:pt idx="1251">
                  <c:v>40334</c:v>
                </c:pt>
                <c:pt idx="1252">
                  <c:v>40335</c:v>
                </c:pt>
                <c:pt idx="1253">
                  <c:v>40336</c:v>
                </c:pt>
                <c:pt idx="1254">
                  <c:v>40337</c:v>
                </c:pt>
                <c:pt idx="1255">
                  <c:v>40338</c:v>
                </c:pt>
                <c:pt idx="1256">
                  <c:v>40339</c:v>
                </c:pt>
                <c:pt idx="1257">
                  <c:v>40340</c:v>
                </c:pt>
                <c:pt idx="1258">
                  <c:v>40341</c:v>
                </c:pt>
                <c:pt idx="1259">
                  <c:v>40342</c:v>
                </c:pt>
                <c:pt idx="1260">
                  <c:v>40343</c:v>
                </c:pt>
                <c:pt idx="1261">
                  <c:v>40344</c:v>
                </c:pt>
                <c:pt idx="1262">
                  <c:v>40345</c:v>
                </c:pt>
                <c:pt idx="1263">
                  <c:v>40346</c:v>
                </c:pt>
                <c:pt idx="1264">
                  <c:v>40347</c:v>
                </c:pt>
                <c:pt idx="1265">
                  <c:v>40348</c:v>
                </c:pt>
                <c:pt idx="1266">
                  <c:v>40349</c:v>
                </c:pt>
                <c:pt idx="1267">
                  <c:v>40350</c:v>
                </c:pt>
                <c:pt idx="1268">
                  <c:v>40351</c:v>
                </c:pt>
                <c:pt idx="1269">
                  <c:v>40352</c:v>
                </c:pt>
                <c:pt idx="1270">
                  <c:v>40353</c:v>
                </c:pt>
                <c:pt idx="1271">
                  <c:v>40354</c:v>
                </c:pt>
                <c:pt idx="1272">
                  <c:v>40355</c:v>
                </c:pt>
                <c:pt idx="1273">
                  <c:v>40356</c:v>
                </c:pt>
                <c:pt idx="1274">
                  <c:v>40357</c:v>
                </c:pt>
                <c:pt idx="1275">
                  <c:v>40358</c:v>
                </c:pt>
                <c:pt idx="1276">
                  <c:v>40359</c:v>
                </c:pt>
                <c:pt idx="1277">
                  <c:v>40360</c:v>
                </c:pt>
                <c:pt idx="1278">
                  <c:v>40361</c:v>
                </c:pt>
                <c:pt idx="1279">
                  <c:v>40362</c:v>
                </c:pt>
                <c:pt idx="1280">
                  <c:v>40363</c:v>
                </c:pt>
                <c:pt idx="1281">
                  <c:v>40364</c:v>
                </c:pt>
                <c:pt idx="1282">
                  <c:v>40365</c:v>
                </c:pt>
                <c:pt idx="1283">
                  <c:v>40366</c:v>
                </c:pt>
                <c:pt idx="1284">
                  <c:v>40367</c:v>
                </c:pt>
                <c:pt idx="1285">
                  <c:v>40368</c:v>
                </c:pt>
                <c:pt idx="1286">
                  <c:v>40369</c:v>
                </c:pt>
                <c:pt idx="1287">
                  <c:v>40370</c:v>
                </c:pt>
                <c:pt idx="1288">
                  <c:v>40371</c:v>
                </c:pt>
                <c:pt idx="1289">
                  <c:v>40372</c:v>
                </c:pt>
                <c:pt idx="1290">
                  <c:v>40373</c:v>
                </c:pt>
                <c:pt idx="1291">
                  <c:v>40374</c:v>
                </c:pt>
                <c:pt idx="1292">
                  <c:v>40375</c:v>
                </c:pt>
                <c:pt idx="1293">
                  <c:v>40376</c:v>
                </c:pt>
                <c:pt idx="1294">
                  <c:v>40377</c:v>
                </c:pt>
                <c:pt idx="1295">
                  <c:v>40378</c:v>
                </c:pt>
                <c:pt idx="1296">
                  <c:v>40379</c:v>
                </c:pt>
                <c:pt idx="1297">
                  <c:v>40380</c:v>
                </c:pt>
                <c:pt idx="1298">
                  <c:v>40381</c:v>
                </c:pt>
                <c:pt idx="1299">
                  <c:v>40382</c:v>
                </c:pt>
                <c:pt idx="1300">
                  <c:v>40383</c:v>
                </c:pt>
                <c:pt idx="1301">
                  <c:v>40384</c:v>
                </c:pt>
                <c:pt idx="1302">
                  <c:v>40385</c:v>
                </c:pt>
                <c:pt idx="1303">
                  <c:v>40386</c:v>
                </c:pt>
                <c:pt idx="1304">
                  <c:v>40387</c:v>
                </c:pt>
                <c:pt idx="1305">
                  <c:v>40388</c:v>
                </c:pt>
                <c:pt idx="1306">
                  <c:v>40389</c:v>
                </c:pt>
                <c:pt idx="1307">
                  <c:v>40390</c:v>
                </c:pt>
                <c:pt idx="1308">
                  <c:v>40391</c:v>
                </c:pt>
                <c:pt idx="1309">
                  <c:v>40392</c:v>
                </c:pt>
                <c:pt idx="1310">
                  <c:v>40393</c:v>
                </c:pt>
                <c:pt idx="1311">
                  <c:v>40394</c:v>
                </c:pt>
                <c:pt idx="1312">
                  <c:v>40395</c:v>
                </c:pt>
                <c:pt idx="1313">
                  <c:v>40396</c:v>
                </c:pt>
                <c:pt idx="1314">
                  <c:v>40397</c:v>
                </c:pt>
                <c:pt idx="1315">
                  <c:v>40398</c:v>
                </c:pt>
                <c:pt idx="1316">
                  <c:v>40399</c:v>
                </c:pt>
                <c:pt idx="1317">
                  <c:v>40400</c:v>
                </c:pt>
                <c:pt idx="1318">
                  <c:v>40401</c:v>
                </c:pt>
                <c:pt idx="1319">
                  <c:v>40402</c:v>
                </c:pt>
                <c:pt idx="1320">
                  <c:v>40403</c:v>
                </c:pt>
                <c:pt idx="1321">
                  <c:v>40404</c:v>
                </c:pt>
                <c:pt idx="1322">
                  <c:v>40405</c:v>
                </c:pt>
                <c:pt idx="1323">
                  <c:v>40406</c:v>
                </c:pt>
                <c:pt idx="1324">
                  <c:v>40407</c:v>
                </c:pt>
                <c:pt idx="1325">
                  <c:v>40408</c:v>
                </c:pt>
                <c:pt idx="1326">
                  <c:v>40409</c:v>
                </c:pt>
                <c:pt idx="1327">
                  <c:v>40410</c:v>
                </c:pt>
                <c:pt idx="1328">
                  <c:v>40411</c:v>
                </c:pt>
                <c:pt idx="1329">
                  <c:v>40412</c:v>
                </c:pt>
                <c:pt idx="1330">
                  <c:v>40413</c:v>
                </c:pt>
                <c:pt idx="1331">
                  <c:v>40414</c:v>
                </c:pt>
                <c:pt idx="1332">
                  <c:v>40415</c:v>
                </c:pt>
                <c:pt idx="1333">
                  <c:v>40416</c:v>
                </c:pt>
                <c:pt idx="1334">
                  <c:v>40417</c:v>
                </c:pt>
                <c:pt idx="1335">
                  <c:v>40418</c:v>
                </c:pt>
                <c:pt idx="1336">
                  <c:v>40419</c:v>
                </c:pt>
                <c:pt idx="1337">
                  <c:v>40420</c:v>
                </c:pt>
                <c:pt idx="1338">
                  <c:v>40421</c:v>
                </c:pt>
                <c:pt idx="1339">
                  <c:v>40422</c:v>
                </c:pt>
                <c:pt idx="1340">
                  <c:v>40423</c:v>
                </c:pt>
                <c:pt idx="1341">
                  <c:v>40424</c:v>
                </c:pt>
                <c:pt idx="1342">
                  <c:v>40425</c:v>
                </c:pt>
                <c:pt idx="1343">
                  <c:v>40426</c:v>
                </c:pt>
                <c:pt idx="1344">
                  <c:v>40427</c:v>
                </c:pt>
                <c:pt idx="1345">
                  <c:v>40428</c:v>
                </c:pt>
                <c:pt idx="1346">
                  <c:v>40429</c:v>
                </c:pt>
                <c:pt idx="1347">
                  <c:v>40430</c:v>
                </c:pt>
                <c:pt idx="1348">
                  <c:v>40431</c:v>
                </c:pt>
                <c:pt idx="1349">
                  <c:v>40432</c:v>
                </c:pt>
                <c:pt idx="1350">
                  <c:v>40433</c:v>
                </c:pt>
                <c:pt idx="1351">
                  <c:v>40434</c:v>
                </c:pt>
                <c:pt idx="1352">
                  <c:v>40435</c:v>
                </c:pt>
                <c:pt idx="1353">
                  <c:v>40436</c:v>
                </c:pt>
                <c:pt idx="1354">
                  <c:v>40437</c:v>
                </c:pt>
                <c:pt idx="1355">
                  <c:v>40438</c:v>
                </c:pt>
                <c:pt idx="1356">
                  <c:v>40439</c:v>
                </c:pt>
                <c:pt idx="1357">
                  <c:v>40440</c:v>
                </c:pt>
                <c:pt idx="1358">
                  <c:v>40441</c:v>
                </c:pt>
                <c:pt idx="1359">
                  <c:v>40442</c:v>
                </c:pt>
                <c:pt idx="1360">
                  <c:v>40443</c:v>
                </c:pt>
                <c:pt idx="1361">
                  <c:v>40444</c:v>
                </c:pt>
                <c:pt idx="1362">
                  <c:v>40445</c:v>
                </c:pt>
                <c:pt idx="1363">
                  <c:v>40446</c:v>
                </c:pt>
                <c:pt idx="1364">
                  <c:v>40447</c:v>
                </c:pt>
                <c:pt idx="1365">
                  <c:v>40448</c:v>
                </c:pt>
                <c:pt idx="1366">
                  <c:v>40449</c:v>
                </c:pt>
                <c:pt idx="1367">
                  <c:v>40450</c:v>
                </c:pt>
                <c:pt idx="1368">
                  <c:v>40451</c:v>
                </c:pt>
                <c:pt idx="1369">
                  <c:v>40452</c:v>
                </c:pt>
                <c:pt idx="1370">
                  <c:v>40453</c:v>
                </c:pt>
                <c:pt idx="1371">
                  <c:v>40454</c:v>
                </c:pt>
                <c:pt idx="1372">
                  <c:v>40455</c:v>
                </c:pt>
                <c:pt idx="1373">
                  <c:v>40456</c:v>
                </c:pt>
                <c:pt idx="1374">
                  <c:v>40457</c:v>
                </c:pt>
                <c:pt idx="1375">
                  <c:v>40458</c:v>
                </c:pt>
                <c:pt idx="1376">
                  <c:v>40459</c:v>
                </c:pt>
                <c:pt idx="1377">
                  <c:v>40460</c:v>
                </c:pt>
                <c:pt idx="1378">
                  <c:v>40461</c:v>
                </c:pt>
                <c:pt idx="1379">
                  <c:v>40462</c:v>
                </c:pt>
                <c:pt idx="1380">
                  <c:v>40463</c:v>
                </c:pt>
                <c:pt idx="1381">
                  <c:v>40464</c:v>
                </c:pt>
                <c:pt idx="1382">
                  <c:v>40465</c:v>
                </c:pt>
                <c:pt idx="1383">
                  <c:v>40466</c:v>
                </c:pt>
                <c:pt idx="1384">
                  <c:v>40467</c:v>
                </c:pt>
                <c:pt idx="1385">
                  <c:v>40468</c:v>
                </c:pt>
                <c:pt idx="1386">
                  <c:v>40469</c:v>
                </c:pt>
                <c:pt idx="1387">
                  <c:v>40470</c:v>
                </c:pt>
                <c:pt idx="1388">
                  <c:v>40471</c:v>
                </c:pt>
                <c:pt idx="1389">
                  <c:v>40472</c:v>
                </c:pt>
                <c:pt idx="1390">
                  <c:v>40473</c:v>
                </c:pt>
                <c:pt idx="1391">
                  <c:v>40474</c:v>
                </c:pt>
                <c:pt idx="1392">
                  <c:v>40475</c:v>
                </c:pt>
                <c:pt idx="1393">
                  <c:v>40476</c:v>
                </c:pt>
                <c:pt idx="1394">
                  <c:v>40477</c:v>
                </c:pt>
                <c:pt idx="1395">
                  <c:v>40478</c:v>
                </c:pt>
                <c:pt idx="1396">
                  <c:v>40479</c:v>
                </c:pt>
                <c:pt idx="1397">
                  <c:v>40480</c:v>
                </c:pt>
                <c:pt idx="1398">
                  <c:v>40481</c:v>
                </c:pt>
                <c:pt idx="1399">
                  <c:v>40482</c:v>
                </c:pt>
                <c:pt idx="1400">
                  <c:v>40483</c:v>
                </c:pt>
                <c:pt idx="1401">
                  <c:v>40484</c:v>
                </c:pt>
                <c:pt idx="1402">
                  <c:v>40485</c:v>
                </c:pt>
                <c:pt idx="1403">
                  <c:v>40486</c:v>
                </c:pt>
                <c:pt idx="1404">
                  <c:v>40487</c:v>
                </c:pt>
                <c:pt idx="1405">
                  <c:v>40488</c:v>
                </c:pt>
                <c:pt idx="1406">
                  <c:v>40489</c:v>
                </c:pt>
                <c:pt idx="1407">
                  <c:v>40490</c:v>
                </c:pt>
                <c:pt idx="1408">
                  <c:v>40491</c:v>
                </c:pt>
                <c:pt idx="1409">
                  <c:v>40492</c:v>
                </c:pt>
                <c:pt idx="1410">
                  <c:v>40493</c:v>
                </c:pt>
                <c:pt idx="1411">
                  <c:v>40494</c:v>
                </c:pt>
                <c:pt idx="1412">
                  <c:v>40495</c:v>
                </c:pt>
                <c:pt idx="1413">
                  <c:v>40496</c:v>
                </c:pt>
                <c:pt idx="1414">
                  <c:v>40497</c:v>
                </c:pt>
                <c:pt idx="1415">
                  <c:v>40498</c:v>
                </c:pt>
                <c:pt idx="1416">
                  <c:v>40499</c:v>
                </c:pt>
                <c:pt idx="1417">
                  <c:v>40500</c:v>
                </c:pt>
                <c:pt idx="1418">
                  <c:v>40501</c:v>
                </c:pt>
                <c:pt idx="1419">
                  <c:v>40502</c:v>
                </c:pt>
                <c:pt idx="1420">
                  <c:v>40503</c:v>
                </c:pt>
                <c:pt idx="1421">
                  <c:v>40504</c:v>
                </c:pt>
                <c:pt idx="1422">
                  <c:v>40505</c:v>
                </c:pt>
                <c:pt idx="1423">
                  <c:v>40506</c:v>
                </c:pt>
                <c:pt idx="1424">
                  <c:v>40507</c:v>
                </c:pt>
                <c:pt idx="1425">
                  <c:v>40508</c:v>
                </c:pt>
                <c:pt idx="1426">
                  <c:v>40509</c:v>
                </c:pt>
                <c:pt idx="1427">
                  <c:v>40510</c:v>
                </c:pt>
                <c:pt idx="1428">
                  <c:v>40511</c:v>
                </c:pt>
                <c:pt idx="1429">
                  <c:v>40512</c:v>
                </c:pt>
                <c:pt idx="1430">
                  <c:v>40513</c:v>
                </c:pt>
                <c:pt idx="1431">
                  <c:v>40514</c:v>
                </c:pt>
                <c:pt idx="1432">
                  <c:v>40515</c:v>
                </c:pt>
                <c:pt idx="1433">
                  <c:v>40516</c:v>
                </c:pt>
                <c:pt idx="1434">
                  <c:v>40517</c:v>
                </c:pt>
                <c:pt idx="1435">
                  <c:v>40518</c:v>
                </c:pt>
                <c:pt idx="1436">
                  <c:v>40519</c:v>
                </c:pt>
                <c:pt idx="1437">
                  <c:v>40520</c:v>
                </c:pt>
                <c:pt idx="1438">
                  <c:v>40521</c:v>
                </c:pt>
                <c:pt idx="1439">
                  <c:v>40522</c:v>
                </c:pt>
                <c:pt idx="1440">
                  <c:v>40523</c:v>
                </c:pt>
                <c:pt idx="1441">
                  <c:v>40524</c:v>
                </c:pt>
                <c:pt idx="1442">
                  <c:v>40525</c:v>
                </c:pt>
                <c:pt idx="1443">
                  <c:v>40526</c:v>
                </c:pt>
                <c:pt idx="1444">
                  <c:v>40527</c:v>
                </c:pt>
                <c:pt idx="1445">
                  <c:v>40528</c:v>
                </c:pt>
                <c:pt idx="1446">
                  <c:v>40529</c:v>
                </c:pt>
                <c:pt idx="1447">
                  <c:v>40530</c:v>
                </c:pt>
                <c:pt idx="1448">
                  <c:v>40531</c:v>
                </c:pt>
                <c:pt idx="1449">
                  <c:v>40532</c:v>
                </c:pt>
                <c:pt idx="1450">
                  <c:v>40533</c:v>
                </c:pt>
                <c:pt idx="1451">
                  <c:v>40534</c:v>
                </c:pt>
                <c:pt idx="1452">
                  <c:v>40535</c:v>
                </c:pt>
                <c:pt idx="1453">
                  <c:v>40536</c:v>
                </c:pt>
                <c:pt idx="1454">
                  <c:v>40537</c:v>
                </c:pt>
                <c:pt idx="1455">
                  <c:v>40538</c:v>
                </c:pt>
                <c:pt idx="1456">
                  <c:v>40539</c:v>
                </c:pt>
                <c:pt idx="1457">
                  <c:v>40540</c:v>
                </c:pt>
                <c:pt idx="1458">
                  <c:v>40541</c:v>
                </c:pt>
                <c:pt idx="1459">
                  <c:v>40542</c:v>
                </c:pt>
                <c:pt idx="1460">
                  <c:v>40543</c:v>
                </c:pt>
                <c:pt idx="1461">
                  <c:v>40544</c:v>
                </c:pt>
                <c:pt idx="1462">
                  <c:v>40545</c:v>
                </c:pt>
                <c:pt idx="1463">
                  <c:v>40546</c:v>
                </c:pt>
                <c:pt idx="1464">
                  <c:v>40547</c:v>
                </c:pt>
                <c:pt idx="1465">
                  <c:v>40548</c:v>
                </c:pt>
                <c:pt idx="1466">
                  <c:v>40549</c:v>
                </c:pt>
                <c:pt idx="1467">
                  <c:v>40550</c:v>
                </c:pt>
                <c:pt idx="1468">
                  <c:v>40551</c:v>
                </c:pt>
                <c:pt idx="1469">
                  <c:v>40552</c:v>
                </c:pt>
                <c:pt idx="1470">
                  <c:v>40553</c:v>
                </c:pt>
                <c:pt idx="1471">
                  <c:v>40554</c:v>
                </c:pt>
                <c:pt idx="1472">
                  <c:v>40555</c:v>
                </c:pt>
                <c:pt idx="1473">
                  <c:v>40556</c:v>
                </c:pt>
                <c:pt idx="1474">
                  <c:v>40557</c:v>
                </c:pt>
                <c:pt idx="1475">
                  <c:v>40558</c:v>
                </c:pt>
                <c:pt idx="1476">
                  <c:v>40559</c:v>
                </c:pt>
                <c:pt idx="1477">
                  <c:v>40560</c:v>
                </c:pt>
                <c:pt idx="1478">
                  <c:v>40561</c:v>
                </c:pt>
                <c:pt idx="1479">
                  <c:v>40562</c:v>
                </c:pt>
                <c:pt idx="1480">
                  <c:v>40563</c:v>
                </c:pt>
                <c:pt idx="1481">
                  <c:v>40564</c:v>
                </c:pt>
                <c:pt idx="1482">
                  <c:v>40565</c:v>
                </c:pt>
                <c:pt idx="1483">
                  <c:v>40566</c:v>
                </c:pt>
                <c:pt idx="1484">
                  <c:v>40567</c:v>
                </c:pt>
                <c:pt idx="1485">
                  <c:v>40568</c:v>
                </c:pt>
                <c:pt idx="1486">
                  <c:v>40569</c:v>
                </c:pt>
                <c:pt idx="1487">
                  <c:v>40570</c:v>
                </c:pt>
                <c:pt idx="1488">
                  <c:v>40571</c:v>
                </c:pt>
                <c:pt idx="1489">
                  <c:v>40572</c:v>
                </c:pt>
                <c:pt idx="1490">
                  <c:v>40573</c:v>
                </c:pt>
                <c:pt idx="1491">
                  <c:v>40574</c:v>
                </c:pt>
                <c:pt idx="1492">
                  <c:v>40575</c:v>
                </c:pt>
                <c:pt idx="1493">
                  <c:v>40576</c:v>
                </c:pt>
                <c:pt idx="1494">
                  <c:v>40577</c:v>
                </c:pt>
                <c:pt idx="1495">
                  <c:v>40578</c:v>
                </c:pt>
                <c:pt idx="1496">
                  <c:v>40579</c:v>
                </c:pt>
                <c:pt idx="1497">
                  <c:v>40580</c:v>
                </c:pt>
                <c:pt idx="1498">
                  <c:v>40581</c:v>
                </c:pt>
                <c:pt idx="1499">
                  <c:v>40582</c:v>
                </c:pt>
                <c:pt idx="1500">
                  <c:v>40583</c:v>
                </c:pt>
                <c:pt idx="1501">
                  <c:v>40584</c:v>
                </c:pt>
                <c:pt idx="1502">
                  <c:v>40585</c:v>
                </c:pt>
                <c:pt idx="1503">
                  <c:v>40586</c:v>
                </c:pt>
                <c:pt idx="1504">
                  <c:v>40587</c:v>
                </c:pt>
                <c:pt idx="1505">
                  <c:v>40588</c:v>
                </c:pt>
                <c:pt idx="1506">
                  <c:v>40589</c:v>
                </c:pt>
                <c:pt idx="1507">
                  <c:v>40590</c:v>
                </c:pt>
                <c:pt idx="1508">
                  <c:v>40591</c:v>
                </c:pt>
                <c:pt idx="1509">
                  <c:v>40592</c:v>
                </c:pt>
                <c:pt idx="1510">
                  <c:v>40593</c:v>
                </c:pt>
                <c:pt idx="1511">
                  <c:v>40594</c:v>
                </c:pt>
                <c:pt idx="1512">
                  <c:v>40595</c:v>
                </c:pt>
                <c:pt idx="1513">
                  <c:v>40596</c:v>
                </c:pt>
                <c:pt idx="1514">
                  <c:v>40597</c:v>
                </c:pt>
                <c:pt idx="1515">
                  <c:v>40598</c:v>
                </c:pt>
                <c:pt idx="1516">
                  <c:v>40599</c:v>
                </c:pt>
                <c:pt idx="1517">
                  <c:v>40600</c:v>
                </c:pt>
                <c:pt idx="1518">
                  <c:v>40601</c:v>
                </c:pt>
                <c:pt idx="1519">
                  <c:v>40602</c:v>
                </c:pt>
                <c:pt idx="1520">
                  <c:v>40603</c:v>
                </c:pt>
                <c:pt idx="1521">
                  <c:v>40604</c:v>
                </c:pt>
                <c:pt idx="1522">
                  <c:v>40605</c:v>
                </c:pt>
                <c:pt idx="1523">
                  <c:v>40606</c:v>
                </c:pt>
                <c:pt idx="1524">
                  <c:v>40607</c:v>
                </c:pt>
                <c:pt idx="1525">
                  <c:v>40608</c:v>
                </c:pt>
                <c:pt idx="1526">
                  <c:v>40609</c:v>
                </c:pt>
                <c:pt idx="1527">
                  <c:v>40610</c:v>
                </c:pt>
                <c:pt idx="1528">
                  <c:v>40611</c:v>
                </c:pt>
                <c:pt idx="1529">
                  <c:v>40612</c:v>
                </c:pt>
                <c:pt idx="1530">
                  <c:v>40613</c:v>
                </c:pt>
                <c:pt idx="1531">
                  <c:v>40614</c:v>
                </c:pt>
                <c:pt idx="1532">
                  <c:v>40615</c:v>
                </c:pt>
                <c:pt idx="1533">
                  <c:v>40616</c:v>
                </c:pt>
                <c:pt idx="1534">
                  <c:v>40617</c:v>
                </c:pt>
                <c:pt idx="1535">
                  <c:v>40618</c:v>
                </c:pt>
                <c:pt idx="1536">
                  <c:v>40619</c:v>
                </c:pt>
                <c:pt idx="1537">
                  <c:v>40620</c:v>
                </c:pt>
                <c:pt idx="1538">
                  <c:v>40621</c:v>
                </c:pt>
                <c:pt idx="1539">
                  <c:v>40622</c:v>
                </c:pt>
                <c:pt idx="1540">
                  <c:v>40623</c:v>
                </c:pt>
                <c:pt idx="1541">
                  <c:v>40624</c:v>
                </c:pt>
                <c:pt idx="1542">
                  <c:v>40625</c:v>
                </c:pt>
                <c:pt idx="1543">
                  <c:v>40626</c:v>
                </c:pt>
                <c:pt idx="1544">
                  <c:v>40627</c:v>
                </c:pt>
                <c:pt idx="1545">
                  <c:v>40628</c:v>
                </c:pt>
                <c:pt idx="1546">
                  <c:v>40629</c:v>
                </c:pt>
                <c:pt idx="1547">
                  <c:v>40630</c:v>
                </c:pt>
                <c:pt idx="1548">
                  <c:v>40631</c:v>
                </c:pt>
                <c:pt idx="1549">
                  <c:v>40632</c:v>
                </c:pt>
                <c:pt idx="1550">
                  <c:v>40633</c:v>
                </c:pt>
                <c:pt idx="1551">
                  <c:v>40634</c:v>
                </c:pt>
                <c:pt idx="1552">
                  <c:v>40635</c:v>
                </c:pt>
                <c:pt idx="1553">
                  <c:v>40636</c:v>
                </c:pt>
                <c:pt idx="1554">
                  <c:v>40637</c:v>
                </c:pt>
                <c:pt idx="1555">
                  <c:v>40638</c:v>
                </c:pt>
                <c:pt idx="1556">
                  <c:v>40639</c:v>
                </c:pt>
                <c:pt idx="1557">
                  <c:v>40640</c:v>
                </c:pt>
                <c:pt idx="1558">
                  <c:v>40641</c:v>
                </c:pt>
                <c:pt idx="1559">
                  <c:v>40642</c:v>
                </c:pt>
                <c:pt idx="1560">
                  <c:v>40643</c:v>
                </c:pt>
                <c:pt idx="1561">
                  <c:v>40644</c:v>
                </c:pt>
                <c:pt idx="1562">
                  <c:v>40645</c:v>
                </c:pt>
                <c:pt idx="1563">
                  <c:v>40646</c:v>
                </c:pt>
                <c:pt idx="1564">
                  <c:v>40647</c:v>
                </c:pt>
                <c:pt idx="1565">
                  <c:v>40648</c:v>
                </c:pt>
                <c:pt idx="1566">
                  <c:v>40649</c:v>
                </c:pt>
                <c:pt idx="1567">
                  <c:v>40650</c:v>
                </c:pt>
                <c:pt idx="1568">
                  <c:v>40651</c:v>
                </c:pt>
                <c:pt idx="1569">
                  <c:v>40652</c:v>
                </c:pt>
                <c:pt idx="1570">
                  <c:v>40653</c:v>
                </c:pt>
                <c:pt idx="1571">
                  <c:v>40654</c:v>
                </c:pt>
                <c:pt idx="1572">
                  <c:v>40655</c:v>
                </c:pt>
                <c:pt idx="1573">
                  <c:v>40656</c:v>
                </c:pt>
                <c:pt idx="1574">
                  <c:v>40657</c:v>
                </c:pt>
                <c:pt idx="1575">
                  <c:v>40658</c:v>
                </c:pt>
                <c:pt idx="1576">
                  <c:v>40659</c:v>
                </c:pt>
                <c:pt idx="1577">
                  <c:v>40660</c:v>
                </c:pt>
                <c:pt idx="1578">
                  <c:v>40661</c:v>
                </c:pt>
                <c:pt idx="1579">
                  <c:v>40662</c:v>
                </c:pt>
                <c:pt idx="1580">
                  <c:v>40663</c:v>
                </c:pt>
                <c:pt idx="1581">
                  <c:v>40664</c:v>
                </c:pt>
                <c:pt idx="1582">
                  <c:v>40665</c:v>
                </c:pt>
                <c:pt idx="1583">
                  <c:v>40666</c:v>
                </c:pt>
                <c:pt idx="1584">
                  <c:v>40667</c:v>
                </c:pt>
                <c:pt idx="1585">
                  <c:v>40668</c:v>
                </c:pt>
                <c:pt idx="1586">
                  <c:v>40669</c:v>
                </c:pt>
                <c:pt idx="1587">
                  <c:v>40670</c:v>
                </c:pt>
                <c:pt idx="1588">
                  <c:v>40671</c:v>
                </c:pt>
                <c:pt idx="1589">
                  <c:v>40672</c:v>
                </c:pt>
                <c:pt idx="1590">
                  <c:v>40673</c:v>
                </c:pt>
                <c:pt idx="1591">
                  <c:v>40674</c:v>
                </c:pt>
                <c:pt idx="1592">
                  <c:v>40675</c:v>
                </c:pt>
                <c:pt idx="1593">
                  <c:v>40676</c:v>
                </c:pt>
                <c:pt idx="1594">
                  <c:v>40677</c:v>
                </c:pt>
                <c:pt idx="1595">
                  <c:v>40678</c:v>
                </c:pt>
                <c:pt idx="1596">
                  <c:v>40679</c:v>
                </c:pt>
                <c:pt idx="1597">
                  <c:v>40680</c:v>
                </c:pt>
                <c:pt idx="1598">
                  <c:v>40681</c:v>
                </c:pt>
                <c:pt idx="1599">
                  <c:v>40682</c:v>
                </c:pt>
                <c:pt idx="1600">
                  <c:v>40683</c:v>
                </c:pt>
                <c:pt idx="1601">
                  <c:v>40684</c:v>
                </c:pt>
                <c:pt idx="1602">
                  <c:v>40685</c:v>
                </c:pt>
                <c:pt idx="1603">
                  <c:v>40686</c:v>
                </c:pt>
                <c:pt idx="1604">
                  <c:v>40687</c:v>
                </c:pt>
                <c:pt idx="1605">
                  <c:v>40688</c:v>
                </c:pt>
                <c:pt idx="1606">
                  <c:v>40689</c:v>
                </c:pt>
                <c:pt idx="1607">
                  <c:v>40690</c:v>
                </c:pt>
                <c:pt idx="1608">
                  <c:v>40691</c:v>
                </c:pt>
                <c:pt idx="1609">
                  <c:v>40692</c:v>
                </c:pt>
                <c:pt idx="1610">
                  <c:v>40693</c:v>
                </c:pt>
                <c:pt idx="1611">
                  <c:v>40694</c:v>
                </c:pt>
                <c:pt idx="1612">
                  <c:v>40695</c:v>
                </c:pt>
                <c:pt idx="1613">
                  <c:v>40696</c:v>
                </c:pt>
                <c:pt idx="1614">
                  <c:v>40697</c:v>
                </c:pt>
                <c:pt idx="1615">
                  <c:v>40698</c:v>
                </c:pt>
                <c:pt idx="1616">
                  <c:v>40699</c:v>
                </c:pt>
                <c:pt idx="1617">
                  <c:v>40700</c:v>
                </c:pt>
                <c:pt idx="1618">
                  <c:v>40701</c:v>
                </c:pt>
                <c:pt idx="1619">
                  <c:v>40702</c:v>
                </c:pt>
                <c:pt idx="1620">
                  <c:v>40703</c:v>
                </c:pt>
                <c:pt idx="1621">
                  <c:v>40704</c:v>
                </c:pt>
                <c:pt idx="1622">
                  <c:v>40705</c:v>
                </c:pt>
                <c:pt idx="1623">
                  <c:v>40706</c:v>
                </c:pt>
                <c:pt idx="1624">
                  <c:v>40707</c:v>
                </c:pt>
                <c:pt idx="1625">
                  <c:v>40708</c:v>
                </c:pt>
                <c:pt idx="1626">
                  <c:v>40709</c:v>
                </c:pt>
                <c:pt idx="1627">
                  <c:v>40710</c:v>
                </c:pt>
                <c:pt idx="1628">
                  <c:v>40711</c:v>
                </c:pt>
                <c:pt idx="1629">
                  <c:v>40712</c:v>
                </c:pt>
                <c:pt idx="1630">
                  <c:v>40713</c:v>
                </c:pt>
                <c:pt idx="1631">
                  <c:v>40714</c:v>
                </c:pt>
                <c:pt idx="1632">
                  <c:v>40715</c:v>
                </c:pt>
                <c:pt idx="1633">
                  <c:v>40716</c:v>
                </c:pt>
                <c:pt idx="1634">
                  <c:v>40717</c:v>
                </c:pt>
                <c:pt idx="1635">
                  <c:v>40718</c:v>
                </c:pt>
                <c:pt idx="1636">
                  <c:v>40719</c:v>
                </c:pt>
                <c:pt idx="1637">
                  <c:v>40720</c:v>
                </c:pt>
                <c:pt idx="1638">
                  <c:v>40721</c:v>
                </c:pt>
                <c:pt idx="1639">
                  <c:v>40722</c:v>
                </c:pt>
                <c:pt idx="1640">
                  <c:v>40723</c:v>
                </c:pt>
                <c:pt idx="1641">
                  <c:v>40724</c:v>
                </c:pt>
                <c:pt idx="1642">
                  <c:v>40725</c:v>
                </c:pt>
                <c:pt idx="1643">
                  <c:v>40726</c:v>
                </c:pt>
                <c:pt idx="1644">
                  <c:v>40727</c:v>
                </c:pt>
                <c:pt idx="1645">
                  <c:v>40728</c:v>
                </c:pt>
                <c:pt idx="1646">
                  <c:v>40729</c:v>
                </c:pt>
                <c:pt idx="1647">
                  <c:v>40730</c:v>
                </c:pt>
                <c:pt idx="1648">
                  <c:v>40731</c:v>
                </c:pt>
                <c:pt idx="1649">
                  <c:v>40732</c:v>
                </c:pt>
                <c:pt idx="1650">
                  <c:v>40733</c:v>
                </c:pt>
                <c:pt idx="1651">
                  <c:v>40734</c:v>
                </c:pt>
                <c:pt idx="1652">
                  <c:v>40735</c:v>
                </c:pt>
                <c:pt idx="1653">
                  <c:v>40736</c:v>
                </c:pt>
                <c:pt idx="1654">
                  <c:v>40737</c:v>
                </c:pt>
                <c:pt idx="1655">
                  <c:v>40738</c:v>
                </c:pt>
                <c:pt idx="1656">
                  <c:v>40739</c:v>
                </c:pt>
                <c:pt idx="1657">
                  <c:v>40740</c:v>
                </c:pt>
                <c:pt idx="1658">
                  <c:v>40741</c:v>
                </c:pt>
                <c:pt idx="1659">
                  <c:v>40742</c:v>
                </c:pt>
                <c:pt idx="1660">
                  <c:v>40743</c:v>
                </c:pt>
                <c:pt idx="1661">
                  <c:v>40744</c:v>
                </c:pt>
                <c:pt idx="1662">
                  <c:v>40745</c:v>
                </c:pt>
                <c:pt idx="1663">
                  <c:v>40746</c:v>
                </c:pt>
                <c:pt idx="1664">
                  <c:v>40747</c:v>
                </c:pt>
                <c:pt idx="1665">
                  <c:v>40748</c:v>
                </c:pt>
                <c:pt idx="1666">
                  <c:v>40749</c:v>
                </c:pt>
                <c:pt idx="1667">
                  <c:v>40750</c:v>
                </c:pt>
                <c:pt idx="1668">
                  <c:v>40751</c:v>
                </c:pt>
                <c:pt idx="1669">
                  <c:v>40752</c:v>
                </c:pt>
                <c:pt idx="1670">
                  <c:v>40753</c:v>
                </c:pt>
                <c:pt idx="1671">
                  <c:v>40754</c:v>
                </c:pt>
                <c:pt idx="1672">
                  <c:v>40755</c:v>
                </c:pt>
                <c:pt idx="1673">
                  <c:v>40756</c:v>
                </c:pt>
                <c:pt idx="1674">
                  <c:v>40757</c:v>
                </c:pt>
                <c:pt idx="1675">
                  <c:v>40758</c:v>
                </c:pt>
                <c:pt idx="1676">
                  <c:v>40759</c:v>
                </c:pt>
                <c:pt idx="1677">
                  <c:v>40760</c:v>
                </c:pt>
                <c:pt idx="1678">
                  <c:v>40761</c:v>
                </c:pt>
                <c:pt idx="1679">
                  <c:v>40762</c:v>
                </c:pt>
                <c:pt idx="1680">
                  <c:v>40763</c:v>
                </c:pt>
                <c:pt idx="1681">
                  <c:v>40764</c:v>
                </c:pt>
                <c:pt idx="1682">
                  <c:v>40765</c:v>
                </c:pt>
                <c:pt idx="1683">
                  <c:v>40766</c:v>
                </c:pt>
                <c:pt idx="1684">
                  <c:v>40767</c:v>
                </c:pt>
                <c:pt idx="1685">
                  <c:v>40768</c:v>
                </c:pt>
                <c:pt idx="1686">
                  <c:v>40769</c:v>
                </c:pt>
                <c:pt idx="1687">
                  <c:v>40770</c:v>
                </c:pt>
                <c:pt idx="1688">
                  <c:v>40771</c:v>
                </c:pt>
                <c:pt idx="1689">
                  <c:v>40772</c:v>
                </c:pt>
                <c:pt idx="1690">
                  <c:v>40773</c:v>
                </c:pt>
                <c:pt idx="1691">
                  <c:v>40774</c:v>
                </c:pt>
                <c:pt idx="1692">
                  <c:v>40775</c:v>
                </c:pt>
                <c:pt idx="1693">
                  <c:v>40776</c:v>
                </c:pt>
                <c:pt idx="1694">
                  <c:v>40777</c:v>
                </c:pt>
                <c:pt idx="1695">
                  <c:v>40778</c:v>
                </c:pt>
                <c:pt idx="1696">
                  <c:v>40779</c:v>
                </c:pt>
                <c:pt idx="1697">
                  <c:v>40780</c:v>
                </c:pt>
                <c:pt idx="1698">
                  <c:v>40781</c:v>
                </c:pt>
                <c:pt idx="1699">
                  <c:v>40782</c:v>
                </c:pt>
                <c:pt idx="1700">
                  <c:v>40783</c:v>
                </c:pt>
                <c:pt idx="1701">
                  <c:v>40784</c:v>
                </c:pt>
                <c:pt idx="1702">
                  <c:v>40785</c:v>
                </c:pt>
                <c:pt idx="1703">
                  <c:v>40786</c:v>
                </c:pt>
                <c:pt idx="1704">
                  <c:v>40787</c:v>
                </c:pt>
                <c:pt idx="1705">
                  <c:v>40788</c:v>
                </c:pt>
                <c:pt idx="1706">
                  <c:v>40789</c:v>
                </c:pt>
                <c:pt idx="1707">
                  <c:v>40790</c:v>
                </c:pt>
                <c:pt idx="1708">
                  <c:v>40791</c:v>
                </c:pt>
                <c:pt idx="1709">
                  <c:v>40792</c:v>
                </c:pt>
                <c:pt idx="1710">
                  <c:v>40793</c:v>
                </c:pt>
                <c:pt idx="1711">
                  <c:v>40794</c:v>
                </c:pt>
                <c:pt idx="1712">
                  <c:v>40795</c:v>
                </c:pt>
                <c:pt idx="1713">
                  <c:v>40796</c:v>
                </c:pt>
                <c:pt idx="1714">
                  <c:v>40797</c:v>
                </c:pt>
                <c:pt idx="1715">
                  <c:v>40798</c:v>
                </c:pt>
                <c:pt idx="1716">
                  <c:v>40799</c:v>
                </c:pt>
                <c:pt idx="1717">
                  <c:v>40800</c:v>
                </c:pt>
                <c:pt idx="1718">
                  <c:v>40801</c:v>
                </c:pt>
                <c:pt idx="1719">
                  <c:v>40802</c:v>
                </c:pt>
                <c:pt idx="1720">
                  <c:v>40803</c:v>
                </c:pt>
                <c:pt idx="1721">
                  <c:v>40804</c:v>
                </c:pt>
                <c:pt idx="1722">
                  <c:v>40805</c:v>
                </c:pt>
                <c:pt idx="1723">
                  <c:v>40806</c:v>
                </c:pt>
                <c:pt idx="1724">
                  <c:v>40807</c:v>
                </c:pt>
                <c:pt idx="1725">
                  <c:v>40808</c:v>
                </c:pt>
                <c:pt idx="1726">
                  <c:v>40809</c:v>
                </c:pt>
                <c:pt idx="1727">
                  <c:v>40810</c:v>
                </c:pt>
                <c:pt idx="1728">
                  <c:v>40811</c:v>
                </c:pt>
                <c:pt idx="1729">
                  <c:v>40812</c:v>
                </c:pt>
                <c:pt idx="1730">
                  <c:v>40813</c:v>
                </c:pt>
                <c:pt idx="1731">
                  <c:v>40814</c:v>
                </c:pt>
                <c:pt idx="1732">
                  <c:v>40815</c:v>
                </c:pt>
                <c:pt idx="1733">
                  <c:v>40816</c:v>
                </c:pt>
                <c:pt idx="1734">
                  <c:v>40817</c:v>
                </c:pt>
                <c:pt idx="1735">
                  <c:v>40818</c:v>
                </c:pt>
                <c:pt idx="1736">
                  <c:v>40819</c:v>
                </c:pt>
                <c:pt idx="1737">
                  <c:v>40820</c:v>
                </c:pt>
                <c:pt idx="1738">
                  <c:v>40821</c:v>
                </c:pt>
                <c:pt idx="1739">
                  <c:v>40822</c:v>
                </c:pt>
                <c:pt idx="1740">
                  <c:v>40823</c:v>
                </c:pt>
                <c:pt idx="1741">
                  <c:v>40824</c:v>
                </c:pt>
                <c:pt idx="1742">
                  <c:v>40825</c:v>
                </c:pt>
                <c:pt idx="1743">
                  <c:v>40826</c:v>
                </c:pt>
                <c:pt idx="1744">
                  <c:v>40827</c:v>
                </c:pt>
                <c:pt idx="1745">
                  <c:v>40828</c:v>
                </c:pt>
                <c:pt idx="1746">
                  <c:v>40829</c:v>
                </c:pt>
                <c:pt idx="1747">
                  <c:v>40830</c:v>
                </c:pt>
                <c:pt idx="1748">
                  <c:v>40831</c:v>
                </c:pt>
                <c:pt idx="1749">
                  <c:v>40832</c:v>
                </c:pt>
                <c:pt idx="1750">
                  <c:v>40833</c:v>
                </c:pt>
                <c:pt idx="1751">
                  <c:v>40834</c:v>
                </c:pt>
                <c:pt idx="1752">
                  <c:v>40835</c:v>
                </c:pt>
                <c:pt idx="1753">
                  <c:v>40836</c:v>
                </c:pt>
                <c:pt idx="1754">
                  <c:v>40837</c:v>
                </c:pt>
                <c:pt idx="1755">
                  <c:v>40838</c:v>
                </c:pt>
                <c:pt idx="1756">
                  <c:v>40839</c:v>
                </c:pt>
                <c:pt idx="1757">
                  <c:v>40840</c:v>
                </c:pt>
                <c:pt idx="1758">
                  <c:v>40841</c:v>
                </c:pt>
                <c:pt idx="1759">
                  <c:v>40842</c:v>
                </c:pt>
                <c:pt idx="1760">
                  <c:v>40843</c:v>
                </c:pt>
                <c:pt idx="1761">
                  <c:v>40844</c:v>
                </c:pt>
                <c:pt idx="1762">
                  <c:v>40845</c:v>
                </c:pt>
                <c:pt idx="1763">
                  <c:v>40846</c:v>
                </c:pt>
                <c:pt idx="1764">
                  <c:v>40847</c:v>
                </c:pt>
                <c:pt idx="1765">
                  <c:v>40848</c:v>
                </c:pt>
                <c:pt idx="1766">
                  <c:v>40849</c:v>
                </c:pt>
                <c:pt idx="1767">
                  <c:v>40850</c:v>
                </c:pt>
                <c:pt idx="1768">
                  <c:v>40851</c:v>
                </c:pt>
                <c:pt idx="1769">
                  <c:v>40852</c:v>
                </c:pt>
                <c:pt idx="1770">
                  <c:v>40853</c:v>
                </c:pt>
                <c:pt idx="1771">
                  <c:v>40854</c:v>
                </c:pt>
                <c:pt idx="1772">
                  <c:v>40855</c:v>
                </c:pt>
                <c:pt idx="1773">
                  <c:v>40856</c:v>
                </c:pt>
                <c:pt idx="1774">
                  <c:v>40857</c:v>
                </c:pt>
                <c:pt idx="1775">
                  <c:v>40858</c:v>
                </c:pt>
                <c:pt idx="1776">
                  <c:v>40859</c:v>
                </c:pt>
                <c:pt idx="1777">
                  <c:v>40860</c:v>
                </c:pt>
                <c:pt idx="1778">
                  <c:v>40861</c:v>
                </c:pt>
                <c:pt idx="1779">
                  <c:v>40862</c:v>
                </c:pt>
                <c:pt idx="1780">
                  <c:v>40863</c:v>
                </c:pt>
                <c:pt idx="1781">
                  <c:v>40864</c:v>
                </c:pt>
                <c:pt idx="1782">
                  <c:v>40865</c:v>
                </c:pt>
                <c:pt idx="1783">
                  <c:v>40866</c:v>
                </c:pt>
                <c:pt idx="1784">
                  <c:v>40867</c:v>
                </c:pt>
                <c:pt idx="1785">
                  <c:v>40868</c:v>
                </c:pt>
                <c:pt idx="1786">
                  <c:v>40869</c:v>
                </c:pt>
                <c:pt idx="1787">
                  <c:v>40870</c:v>
                </c:pt>
                <c:pt idx="1788">
                  <c:v>40871</c:v>
                </c:pt>
                <c:pt idx="1789">
                  <c:v>40872</c:v>
                </c:pt>
                <c:pt idx="1790">
                  <c:v>40873</c:v>
                </c:pt>
                <c:pt idx="1791">
                  <c:v>40874</c:v>
                </c:pt>
                <c:pt idx="1792">
                  <c:v>40875</c:v>
                </c:pt>
                <c:pt idx="1793">
                  <c:v>40876</c:v>
                </c:pt>
                <c:pt idx="1794">
                  <c:v>40877</c:v>
                </c:pt>
                <c:pt idx="1795">
                  <c:v>40878</c:v>
                </c:pt>
                <c:pt idx="1796">
                  <c:v>40879</c:v>
                </c:pt>
                <c:pt idx="1797">
                  <c:v>40880</c:v>
                </c:pt>
                <c:pt idx="1798">
                  <c:v>40881</c:v>
                </c:pt>
                <c:pt idx="1799">
                  <c:v>40882</c:v>
                </c:pt>
                <c:pt idx="1800">
                  <c:v>40883</c:v>
                </c:pt>
                <c:pt idx="1801">
                  <c:v>40884</c:v>
                </c:pt>
                <c:pt idx="1802">
                  <c:v>40885</c:v>
                </c:pt>
                <c:pt idx="1803">
                  <c:v>40886</c:v>
                </c:pt>
                <c:pt idx="1804">
                  <c:v>40887</c:v>
                </c:pt>
                <c:pt idx="1805">
                  <c:v>40888</c:v>
                </c:pt>
                <c:pt idx="1806">
                  <c:v>40889</c:v>
                </c:pt>
                <c:pt idx="1807">
                  <c:v>40890</c:v>
                </c:pt>
                <c:pt idx="1808">
                  <c:v>40891</c:v>
                </c:pt>
                <c:pt idx="1809">
                  <c:v>40892</c:v>
                </c:pt>
                <c:pt idx="1810">
                  <c:v>40893</c:v>
                </c:pt>
                <c:pt idx="1811">
                  <c:v>40894</c:v>
                </c:pt>
                <c:pt idx="1812">
                  <c:v>40895</c:v>
                </c:pt>
                <c:pt idx="1813">
                  <c:v>40896</c:v>
                </c:pt>
                <c:pt idx="1814">
                  <c:v>40897</c:v>
                </c:pt>
                <c:pt idx="1815">
                  <c:v>40898</c:v>
                </c:pt>
                <c:pt idx="1816">
                  <c:v>40899</c:v>
                </c:pt>
                <c:pt idx="1817">
                  <c:v>40900</c:v>
                </c:pt>
                <c:pt idx="1818">
                  <c:v>40901</c:v>
                </c:pt>
                <c:pt idx="1819">
                  <c:v>40902</c:v>
                </c:pt>
                <c:pt idx="1820">
                  <c:v>40903</c:v>
                </c:pt>
                <c:pt idx="1821">
                  <c:v>40904</c:v>
                </c:pt>
                <c:pt idx="1822">
                  <c:v>40905</c:v>
                </c:pt>
                <c:pt idx="1823">
                  <c:v>40906</c:v>
                </c:pt>
                <c:pt idx="1824">
                  <c:v>40907</c:v>
                </c:pt>
                <c:pt idx="1825">
                  <c:v>40908</c:v>
                </c:pt>
                <c:pt idx="1826">
                  <c:v>40909</c:v>
                </c:pt>
                <c:pt idx="1827">
                  <c:v>40910</c:v>
                </c:pt>
                <c:pt idx="1828">
                  <c:v>40911</c:v>
                </c:pt>
                <c:pt idx="1829">
                  <c:v>40912</c:v>
                </c:pt>
                <c:pt idx="1830">
                  <c:v>40913</c:v>
                </c:pt>
                <c:pt idx="1831">
                  <c:v>40914</c:v>
                </c:pt>
                <c:pt idx="1832">
                  <c:v>40915</c:v>
                </c:pt>
                <c:pt idx="1833">
                  <c:v>40916</c:v>
                </c:pt>
                <c:pt idx="1834">
                  <c:v>40917</c:v>
                </c:pt>
                <c:pt idx="1835">
                  <c:v>40918</c:v>
                </c:pt>
                <c:pt idx="1836">
                  <c:v>40919</c:v>
                </c:pt>
                <c:pt idx="1837">
                  <c:v>40920</c:v>
                </c:pt>
                <c:pt idx="1838">
                  <c:v>40921</c:v>
                </c:pt>
                <c:pt idx="1839">
                  <c:v>40922</c:v>
                </c:pt>
                <c:pt idx="1840">
                  <c:v>40923</c:v>
                </c:pt>
                <c:pt idx="1841">
                  <c:v>40924</c:v>
                </c:pt>
                <c:pt idx="1842">
                  <c:v>40925</c:v>
                </c:pt>
                <c:pt idx="1843">
                  <c:v>40926</c:v>
                </c:pt>
                <c:pt idx="1844">
                  <c:v>40927</c:v>
                </c:pt>
                <c:pt idx="1845">
                  <c:v>40928</c:v>
                </c:pt>
                <c:pt idx="1846">
                  <c:v>40929</c:v>
                </c:pt>
                <c:pt idx="1847">
                  <c:v>40930</c:v>
                </c:pt>
                <c:pt idx="1848">
                  <c:v>40931</c:v>
                </c:pt>
                <c:pt idx="1849">
                  <c:v>40932</c:v>
                </c:pt>
                <c:pt idx="1850">
                  <c:v>40933</c:v>
                </c:pt>
                <c:pt idx="1851">
                  <c:v>40934</c:v>
                </c:pt>
                <c:pt idx="1852">
                  <c:v>40935</c:v>
                </c:pt>
                <c:pt idx="1853">
                  <c:v>40936</c:v>
                </c:pt>
                <c:pt idx="1854">
                  <c:v>40937</c:v>
                </c:pt>
                <c:pt idx="1855">
                  <c:v>40938</c:v>
                </c:pt>
                <c:pt idx="1856">
                  <c:v>40939</c:v>
                </c:pt>
                <c:pt idx="1857">
                  <c:v>40940</c:v>
                </c:pt>
                <c:pt idx="1858">
                  <c:v>40941</c:v>
                </c:pt>
                <c:pt idx="1859">
                  <c:v>40942</c:v>
                </c:pt>
                <c:pt idx="1860">
                  <c:v>40943</c:v>
                </c:pt>
                <c:pt idx="1861">
                  <c:v>40944</c:v>
                </c:pt>
                <c:pt idx="1862">
                  <c:v>40945</c:v>
                </c:pt>
                <c:pt idx="1863">
                  <c:v>40946</c:v>
                </c:pt>
                <c:pt idx="1864">
                  <c:v>40947</c:v>
                </c:pt>
                <c:pt idx="1865">
                  <c:v>40948</c:v>
                </c:pt>
                <c:pt idx="1866">
                  <c:v>40949</c:v>
                </c:pt>
                <c:pt idx="1867">
                  <c:v>40950</c:v>
                </c:pt>
                <c:pt idx="1868">
                  <c:v>40951</c:v>
                </c:pt>
                <c:pt idx="1869">
                  <c:v>40952</c:v>
                </c:pt>
                <c:pt idx="1870">
                  <c:v>40953</c:v>
                </c:pt>
                <c:pt idx="1871">
                  <c:v>40954</c:v>
                </c:pt>
                <c:pt idx="1872">
                  <c:v>40955</c:v>
                </c:pt>
                <c:pt idx="1873">
                  <c:v>40956</c:v>
                </c:pt>
                <c:pt idx="1874">
                  <c:v>40957</c:v>
                </c:pt>
                <c:pt idx="1875">
                  <c:v>40958</c:v>
                </c:pt>
                <c:pt idx="1876">
                  <c:v>40959</c:v>
                </c:pt>
                <c:pt idx="1877">
                  <c:v>40960</c:v>
                </c:pt>
                <c:pt idx="1878">
                  <c:v>40961</c:v>
                </c:pt>
                <c:pt idx="1879">
                  <c:v>40962</c:v>
                </c:pt>
                <c:pt idx="1880">
                  <c:v>40963</c:v>
                </c:pt>
                <c:pt idx="1881">
                  <c:v>40964</c:v>
                </c:pt>
                <c:pt idx="1882">
                  <c:v>40965</c:v>
                </c:pt>
                <c:pt idx="1883">
                  <c:v>40966</c:v>
                </c:pt>
                <c:pt idx="1884">
                  <c:v>40967</c:v>
                </c:pt>
                <c:pt idx="1885">
                  <c:v>40968</c:v>
                </c:pt>
                <c:pt idx="1886">
                  <c:v>40969</c:v>
                </c:pt>
                <c:pt idx="1887">
                  <c:v>40970</c:v>
                </c:pt>
                <c:pt idx="1888">
                  <c:v>40971</c:v>
                </c:pt>
                <c:pt idx="1889">
                  <c:v>40972</c:v>
                </c:pt>
                <c:pt idx="1890">
                  <c:v>40973</c:v>
                </c:pt>
                <c:pt idx="1891">
                  <c:v>40974</c:v>
                </c:pt>
                <c:pt idx="1892">
                  <c:v>40975</c:v>
                </c:pt>
                <c:pt idx="1893">
                  <c:v>40976</c:v>
                </c:pt>
                <c:pt idx="1894">
                  <c:v>40977</c:v>
                </c:pt>
                <c:pt idx="1895">
                  <c:v>40978</c:v>
                </c:pt>
                <c:pt idx="1896">
                  <c:v>40979</c:v>
                </c:pt>
                <c:pt idx="1897">
                  <c:v>40980</c:v>
                </c:pt>
                <c:pt idx="1898">
                  <c:v>40981</c:v>
                </c:pt>
                <c:pt idx="1899">
                  <c:v>40982</c:v>
                </c:pt>
                <c:pt idx="1900">
                  <c:v>40983</c:v>
                </c:pt>
                <c:pt idx="1901">
                  <c:v>40984</c:v>
                </c:pt>
                <c:pt idx="1902">
                  <c:v>40985</c:v>
                </c:pt>
                <c:pt idx="1903">
                  <c:v>40986</c:v>
                </c:pt>
                <c:pt idx="1904">
                  <c:v>40987</c:v>
                </c:pt>
                <c:pt idx="1905">
                  <c:v>40988</c:v>
                </c:pt>
                <c:pt idx="1906">
                  <c:v>40989</c:v>
                </c:pt>
                <c:pt idx="1907">
                  <c:v>40990</c:v>
                </c:pt>
                <c:pt idx="1908">
                  <c:v>40991</c:v>
                </c:pt>
                <c:pt idx="1909">
                  <c:v>40992</c:v>
                </c:pt>
                <c:pt idx="1910">
                  <c:v>40993</c:v>
                </c:pt>
                <c:pt idx="1911">
                  <c:v>40994</c:v>
                </c:pt>
                <c:pt idx="1912">
                  <c:v>40995</c:v>
                </c:pt>
                <c:pt idx="1913">
                  <c:v>40996</c:v>
                </c:pt>
                <c:pt idx="1914">
                  <c:v>40997</c:v>
                </c:pt>
                <c:pt idx="1915">
                  <c:v>40998</c:v>
                </c:pt>
                <c:pt idx="1916">
                  <c:v>40999</c:v>
                </c:pt>
                <c:pt idx="1917">
                  <c:v>41000</c:v>
                </c:pt>
                <c:pt idx="1918">
                  <c:v>41001</c:v>
                </c:pt>
                <c:pt idx="1919">
                  <c:v>41002</c:v>
                </c:pt>
                <c:pt idx="1920">
                  <c:v>41003</c:v>
                </c:pt>
                <c:pt idx="1921">
                  <c:v>41004</c:v>
                </c:pt>
                <c:pt idx="1922">
                  <c:v>41005</c:v>
                </c:pt>
                <c:pt idx="1923">
                  <c:v>41006</c:v>
                </c:pt>
                <c:pt idx="1924">
                  <c:v>41007</c:v>
                </c:pt>
                <c:pt idx="1925">
                  <c:v>41008</c:v>
                </c:pt>
                <c:pt idx="1926">
                  <c:v>41009</c:v>
                </c:pt>
                <c:pt idx="1927">
                  <c:v>41010</c:v>
                </c:pt>
                <c:pt idx="1928">
                  <c:v>41011</c:v>
                </c:pt>
                <c:pt idx="1929">
                  <c:v>41012</c:v>
                </c:pt>
                <c:pt idx="1930">
                  <c:v>41013</c:v>
                </c:pt>
                <c:pt idx="1931">
                  <c:v>41014</c:v>
                </c:pt>
                <c:pt idx="1932">
                  <c:v>41015</c:v>
                </c:pt>
                <c:pt idx="1933">
                  <c:v>41016</c:v>
                </c:pt>
                <c:pt idx="1934">
                  <c:v>41017</c:v>
                </c:pt>
                <c:pt idx="1935">
                  <c:v>41018</c:v>
                </c:pt>
                <c:pt idx="1936">
                  <c:v>41019</c:v>
                </c:pt>
                <c:pt idx="1937">
                  <c:v>41020</c:v>
                </c:pt>
                <c:pt idx="1938">
                  <c:v>41021</c:v>
                </c:pt>
                <c:pt idx="1939">
                  <c:v>41022</c:v>
                </c:pt>
                <c:pt idx="1940">
                  <c:v>41023</c:v>
                </c:pt>
                <c:pt idx="1941">
                  <c:v>41024</c:v>
                </c:pt>
                <c:pt idx="1942">
                  <c:v>41025</c:v>
                </c:pt>
                <c:pt idx="1943">
                  <c:v>41026</c:v>
                </c:pt>
                <c:pt idx="1944">
                  <c:v>41027</c:v>
                </c:pt>
                <c:pt idx="1945">
                  <c:v>41028</c:v>
                </c:pt>
                <c:pt idx="1946">
                  <c:v>41029</c:v>
                </c:pt>
                <c:pt idx="1947">
                  <c:v>41030</c:v>
                </c:pt>
                <c:pt idx="1948">
                  <c:v>41031</c:v>
                </c:pt>
                <c:pt idx="1949">
                  <c:v>41032</c:v>
                </c:pt>
                <c:pt idx="1950">
                  <c:v>41033</c:v>
                </c:pt>
                <c:pt idx="1951">
                  <c:v>41034</c:v>
                </c:pt>
                <c:pt idx="1952">
                  <c:v>41035</c:v>
                </c:pt>
                <c:pt idx="1953">
                  <c:v>41036</c:v>
                </c:pt>
                <c:pt idx="1954">
                  <c:v>41037</c:v>
                </c:pt>
                <c:pt idx="1955">
                  <c:v>41038</c:v>
                </c:pt>
                <c:pt idx="1956">
                  <c:v>41039</c:v>
                </c:pt>
                <c:pt idx="1957">
                  <c:v>41040</c:v>
                </c:pt>
                <c:pt idx="1958">
                  <c:v>41041</c:v>
                </c:pt>
                <c:pt idx="1959">
                  <c:v>41042</c:v>
                </c:pt>
                <c:pt idx="1960">
                  <c:v>41043</c:v>
                </c:pt>
                <c:pt idx="1961">
                  <c:v>41044</c:v>
                </c:pt>
                <c:pt idx="1962">
                  <c:v>41045</c:v>
                </c:pt>
                <c:pt idx="1963">
                  <c:v>41046</c:v>
                </c:pt>
                <c:pt idx="1964">
                  <c:v>41047</c:v>
                </c:pt>
                <c:pt idx="1965">
                  <c:v>41048</c:v>
                </c:pt>
                <c:pt idx="1966">
                  <c:v>41049</c:v>
                </c:pt>
                <c:pt idx="1967">
                  <c:v>41050</c:v>
                </c:pt>
                <c:pt idx="1968">
                  <c:v>41051</c:v>
                </c:pt>
                <c:pt idx="1969">
                  <c:v>41052</c:v>
                </c:pt>
                <c:pt idx="1970">
                  <c:v>41053</c:v>
                </c:pt>
                <c:pt idx="1971">
                  <c:v>41054</c:v>
                </c:pt>
                <c:pt idx="1972">
                  <c:v>41055</c:v>
                </c:pt>
                <c:pt idx="1973">
                  <c:v>41056</c:v>
                </c:pt>
                <c:pt idx="1974">
                  <c:v>41057</c:v>
                </c:pt>
                <c:pt idx="1975">
                  <c:v>41058</c:v>
                </c:pt>
                <c:pt idx="1976">
                  <c:v>41059</c:v>
                </c:pt>
                <c:pt idx="1977">
                  <c:v>41060</c:v>
                </c:pt>
                <c:pt idx="1978">
                  <c:v>41061</c:v>
                </c:pt>
                <c:pt idx="1979">
                  <c:v>41062</c:v>
                </c:pt>
                <c:pt idx="1980">
                  <c:v>41063</c:v>
                </c:pt>
                <c:pt idx="1981">
                  <c:v>41064</c:v>
                </c:pt>
                <c:pt idx="1982">
                  <c:v>41065</c:v>
                </c:pt>
                <c:pt idx="1983">
                  <c:v>41066</c:v>
                </c:pt>
                <c:pt idx="1984">
                  <c:v>41067</c:v>
                </c:pt>
                <c:pt idx="1985">
                  <c:v>41068</c:v>
                </c:pt>
                <c:pt idx="1986">
                  <c:v>41069</c:v>
                </c:pt>
                <c:pt idx="1987">
                  <c:v>41070</c:v>
                </c:pt>
                <c:pt idx="1988">
                  <c:v>41071</c:v>
                </c:pt>
                <c:pt idx="1989">
                  <c:v>41072</c:v>
                </c:pt>
                <c:pt idx="1990">
                  <c:v>41073</c:v>
                </c:pt>
                <c:pt idx="1991">
                  <c:v>41074</c:v>
                </c:pt>
                <c:pt idx="1992">
                  <c:v>41075</c:v>
                </c:pt>
                <c:pt idx="1993">
                  <c:v>41076</c:v>
                </c:pt>
                <c:pt idx="1994">
                  <c:v>41077</c:v>
                </c:pt>
                <c:pt idx="1995">
                  <c:v>41078</c:v>
                </c:pt>
                <c:pt idx="1996">
                  <c:v>41079</c:v>
                </c:pt>
                <c:pt idx="1997">
                  <c:v>41080</c:v>
                </c:pt>
                <c:pt idx="1998">
                  <c:v>41081</c:v>
                </c:pt>
                <c:pt idx="1999">
                  <c:v>41082</c:v>
                </c:pt>
                <c:pt idx="2000">
                  <c:v>41083</c:v>
                </c:pt>
                <c:pt idx="2001">
                  <c:v>41084</c:v>
                </c:pt>
                <c:pt idx="2002">
                  <c:v>41085</c:v>
                </c:pt>
                <c:pt idx="2003">
                  <c:v>41086</c:v>
                </c:pt>
                <c:pt idx="2004">
                  <c:v>41087</c:v>
                </c:pt>
                <c:pt idx="2005">
                  <c:v>41088</c:v>
                </c:pt>
                <c:pt idx="2006">
                  <c:v>41089</c:v>
                </c:pt>
                <c:pt idx="2007">
                  <c:v>41090</c:v>
                </c:pt>
                <c:pt idx="2008">
                  <c:v>41091</c:v>
                </c:pt>
                <c:pt idx="2009">
                  <c:v>41092</c:v>
                </c:pt>
                <c:pt idx="2010">
                  <c:v>41093</c:v>
                </c:pt>
                <c:pt idx="2011">
                  <c:v>41094</c:v>
                </c:pt>
                <c:pt idx="2012">
                  <c:v>41095</c:v>
                </c:pt>
                <c:pt idx="2013">
                  <c:v>41096</c:v>
                </c:pt>
                <c:pt idx="2014">
                  <c:v>41097</c:v>
                </c:pt>
                <c:pt idx="2015">
                  <c:v>41098</c:v>
                </c:pt>
                <c:pt idx="2016">
                  <c:v>41099</c:v>
                </c:pt>
                <c:pt idx="2017">
                  <c:v>41100</c:v>
                </c:pt>
                <c:pt idx="2018">
                  <c:v>41101</c:v>
                </c:pt>
                <c:pt idx="2019">
                  <c:v>41102</c:v>
                </c:pt>
                <c:pt idx="2020">
                  <c:v>41103</c:v>
                </c:pt>
                <c:pt idx="2021">
                  <c:v>41104</c:v>
                </c:pt>
                <c:pt idx="2022">
                  <c:v>41105</c:v>
                </c:pt>
                <c:pt idx="2023">
                  <c:v>41106</c:v>
                </c:pt>
                <c:pt idx="2024">
                  <c:v>41107</c:v>
                </c:pt>
                <c:pt idx="2025">
                  <c:v>41108</c:v>
                </c:pt>
                <c:pt idx="2026">
                  <c:v>41109</c:v>
                </c:pt>
                <c:pt idx="2027">
                  <c:v>41110</c:v>
                </c:pt>
                <c:pt idx="2028">
                  <c:v>41111</c:v>
                </c:pt>
                <c:pt idx="2029">
                  <c:v>41112</c:v>
                </c:pt>
                <c:pt idx="2030">
                  <c:v>41113</c:v>
                </c:pt>
                <c:pt idx="2031">
                  <c:v>41114</c:v>
                </c:pt>
                <c:pt idx="2032">
                  <c:v>41115</c:v>
                </c:pt>
                <c:pt idx="2033">
                  <c:v>41116</c:v>
                </c:pt>
                <c:pt idx="2034">
                  <c:v>41117</c:v>
                </c:pt>
                <c:pt idx="2035">
                  <c:v>41118</c:v>
                </c:pt>
                <c:pt idx="2036">
                  <c:v>41119</c:v>
                </c:pt>
                <c:pt idx="2037">
                  <c:v>41120</c:v>
                </c:pt>
                <c:pt idx="2038">
                  <c:v>41121</c:v>
                </c:pt>
                <c:pt idx="2039">
                  <c:v>41122</c:v>
                </c:pt>
                <c:pt idx="2040">
                  <c:v>41123</c:v>
                </c:pt>
                <c:pt idx="2041">
                  <c:v>41124</c:v>
                </c:pt>
                <c:pt idx="2042">
                  <c:v>41125</c:v>
                </c:pt>
                <c:pt idx="2043">
                  <c:v>41126</c:v>
                </c:pt>
                <c:pt idx="2044">
                  <c:v>41127</c:v>
                </c:pt>
                <c:pt idx="2045">
                  <c:v>41128</c:v>
                </c:pt>
                <c:pt idx="2046">
                  <c:v>41129</c:v>
                </c:pt>
                <c:pt idx="2047">
                  <c:v>41130</c:v>
                </c:pt>
                <c:pt idx="2048">
                  <c:v>41131</c:v>
                </c:pt>
                <c:pt idx="2049">
                  <c:v>41132</c:v>
                </c:pt>
                <c:pt idx="2050">
                  <c:v>41133</c:v>
                </c:pt>
                <c:pt idx="2051">
                  <c:v>41134</c:v>
                </c:pt>
                <c:pt idx="2052">
                  <c:v>41135</c:v>
                </c:pt>
                <c:pt idx="2053">
                  <c:v>41136</c:v>
                </c:pt>
                <c:pt idx="2054">
                  <c:v>41137</c:v>
                </c:pt>
                <c:pt idx="2055">
                  <c:v>41138</c:v>
                </c:pt>
                <c:pt idx="2056">
                  <c:v>41139</c:v>
                </c:pt>
                <c:pt idx="2057">
                  <c:v>41140</c:v>
                </c:pt>
                <c:pt idx="2058">
                  <c:v>41141</c:v>
                </c:pt>
                <c:pt idx="2059">
                  <c:v>41142</c:v>
                </c:pt>
                <c:pt idx="2060">
                  <c:v>41143</c:v>
                </c:pt>
                <c:pt idx="2061">
                  <c:v>41144</c:v>
                </c:pt>
                <c:pt idx="2062">
                  <c:v>41145</c:v>
                </c:pt>
                <c:pt idx="2063">
                  <c:v>41146</c:v>
                </c:pt>
                <c:pt idx="2064">
                  <c:v>41147</c:v>
                </c:pt>
                <c:pt idx="2065">
                  <c:v>41148</c:v>
                </c:pt>
                <c:pt idx="2066">
                  <c:v>41149</c:v>
                </c:pt>
                <c:pt idx="2067">
                  <c:v>41150</c:v>
                </c:pt>
                <c:pt idx="2068">
                  <c:v>41151</c:v>
                </c:pt>
                <c:pt idx="2069">
                  <c:v>41152</c:v>
                </c:pt>
                <c:pt idx="2070">
                  <c:v>41153</c:v>
                </c:pt>
                <c:pt idx="2071">
                  <c:v>41154</c:v>
                </c:pt>
                <c:pt idx="2072">
                  <c:v>41155</c:v>
                </c:pt>
                <c:pt idx="2073">
                  <c:v>41156</c:v>
                </c:pt>
                <c:pt idx="2074">
                  <c:v>41157</c:v>
                </c:pt>
                <c:pt idx="2075">
                  <c:v>41158</c:v>
                </c:pt>
                <c:pt idx="2076">
                  <c:v>41159</c:v>
                </c:pt>
                <c:pt idx="2077">
                  <c:v>41160</c:v>
                </c:pt>
                <c:pt idx="2078">
                  <c:v>41161</c:v>
                </c:pt>
                <c:pt idx="2079">
                  <c:v>41162</c:v>
                </c:pt>
                <c:pt idx="2080">
                  <c:v>41163</c:v>
                </c:pt>
                <c:pt idx="2081">
                  <c:v>41164</c:v>
                </c:pt>
                <c:pt idx="2082">
                  <c:v>41165</c:v>
                </c:pt>
                <c:pt idx="2083">
                  <c:v>41166</c:v>
                </c:pt>
                <c:pt idx="2084">
                  <c:v>41167</c:v>
                </c:pt>
                <c:pt idx="2085">
                  <c:v>41168</c:v>
                </c:pt>
                <c:pt idx="2086">
                  <c:v>41169</c:v>
                </c:pt>
                <c:pt idx="2087">
                  <c:v>41170</c:v>
                </c:pt>
                <c:pt idx="2088">
                  <c:v>41171</c:v>
                </c:pt>
                <c:pt idx="2089">
                  <c:v>41172</c:v>
                </c:pt>
                <c:pt idx="2090">
                  <c:v>41173</c:v>
                </c:pt>
                <c:pt idx="2091">
                  <c:v>41174</c:v>
                </c:pt>
                <c:pt idx="2092">
                  <c:v>41175</c:v>
                </c:pt>
                <c:pt idx="2093">
                  <c:v>41176</c:v>
                </c:pt>
                <c:pt idx="2094">
                  <c:v>41177</c:v>
                </c:pt>
                <c:pt idx="2095">
                  <c:v>41178</c:v>
                </c:pt>
                <c:pt idx="2096">
                  <c:v>41179</c:v>
                </c:pt>
                <c:pt idx="2097">
                  <c:v>41180</c:v>
                </c:pt>
                <c:pt idx="2098">
                  <c:v>41181</c:v>
                </c:pt>
                <c:pt idx="2099">
                  <c:v>41182</c:v>
                </c:pt>
                <c:pt idx="2100">
                  <c:v>41183</c:v>
                </c:pt>
                <c:pt idx="2101">
                  <c:v>41184</c:v>
                </c:pt>
                <c:pt idx="2102">
                  <c:v>41185</c:v>
                </c:pt>
                <c:pt idx="2103">
                  <c:v>41186</c:v>
                </c:pt>
                <c:pt idx="2104">
                  <c:v>41187</c:v>
                </c:pt>
                <c:pt idx="2105">
                  <c:v>41188</c:v>
                </c:pt>
                <c:pt idx="2106">
                  <c:v>41189</c:v>
                </c:pt>
                <c:pt idx="2107">
                  <c:v>41190</c:v>
                </c:pt>
                <c:pt idx="2108">
                  <c:v>41191</c:v>
                </c:pt>
                <c:pt idx="2109">
                  <c:v>41192</c:v>
                </c:pt>
                <c:pt idx="2110">
                  <c:v>41193</c:v>
                </c:pt>
                <c:pt idx="2111">
                  <c:v>41194</c:v>
                </c:pt>
                <c:pt idx="2112">
                  <c:v>41195</c:v>
                </c:pt>
                <c:pt idx="2113">
                  <c:v>41196</c:v>
                </c:pt>
                <c:pt idx="2114">
                  <c:v>41197</c:v>
                </c:pt>
                <c:pt idx="2115">
                  <c:v>41198</c:v>
                </c:pt>
                <c:pt idx="2116">
                  <c:v>41199</c:v>
                </c:pt>
                <c:pt idx="2117">
                  <c:v>41200</c:v>
                </c:pt>
                <c:pt idx="2118">
                  <c:v>41201</c:v>
                </c:pt>
                <c:pt idx="2119">
                  <c:v>41202</c:v>
                </c:pt>
                <c:pt idx="2120">
                  <c:v>41203</c:v>
                </c:pt>
                <c:pt idx="2121">
                  <c:v>41204</c:v>
                </c:pt>
                <c:pt idx="2122">
                  <c:v>41205</c:v>
                </c:pt>
                <c:pt idx="2123">
                  <c:v>41206</c:v>
                </c:pt>
                <c:pt idx="2124">
                  <c:v>41207</c:v>
                </c:pt>
                <c:pt idx="2125">
                  <c:v>41208</c:v>
                </c:pt>
                <c:pt idx="2126">
                  <c:v>41209</c:v>
                </c:pt>
                <c:pt idx="2127">
                  <c:v>41210</c:v>
                </c:pt>
                <c:pt idx="2128">
                  <c:v>41211</c:v>
                </c:pt>
                <c:pt idx="2129">
                  <c:v>41212</c:v>
                </c:pt>
                <c:pt idx="2130">
                  <c:v>41213</c:v>
                </c:pt>
                <c:pt idx="2131">
                  <c:v>41214</c:v>
                </c:pt>
                <c:pt idx="2132">
                  <c:v>41215</c:v>
                </c:pt>
                <c:pt idx="2133">
                  <c:v>41216</c:v>
                </c:pt>
                <c:pt idx="2134">
                  <c:v>41217</c:v>
                </c:pt>
                <c:pt idx="2135">
                  <c:v>41218</c:v>
                </c:pt>
                <c:pt idx="2136">
                  <c:v>41219</c:v>
                </c:pt>
                <c:pt idx="2137">
                  <c:v>41220</c:v>
                </c:pt>
                <c:pt idx="2138">
                  <c:v>41221</c:v>
                </c:pt>
                <c:pt idx="2139">
                  <c:v>41222</c:v>
                </c:pt>
                <c:pt idx="2140">
                  <c:v>41223</c:v>
                </c:pt>
                <c:pt idx="2141">
                  <c:v>41224</c:v>
                </c:pt>
                <c:pt idx="2142">
                  <c:v>41225</c:v>
                </c:pt>
                <c:pt idx="2143">
                  <c:v>41226</c:v>
                </c:pt>
                <c:pt idx="2144">
                  <c:v>41227</c:v>
                </c:pt>
                <c:pt idx="2145">
                  <c:v>41228</c:v>
                </c:pt>
                <c:pt idx="2146">
                  <c:v>41229</c:v>
                </c:pt>
                <c:pt idx="2147">
                  <c:v>41230</c:v>
                </c:pt>
                <c:pt idx="2148">
                  <c:v>41231</c:v>
                </c:pt>
                <c:pt idx="2149">
                  <c:v>41232</c:v>
                </c:pt>
                <c:pt idx="2150">
                  <c:v>41233</c:v>
                </c:pt>
                <c:pt idx="2151">
                  <c:v>41234</c:v>
                </c:pt>
                <c:pt idx="2152">
                  <c:v>41235</c:v>
                </c:pt>
                <c:pt idx="2153">
                  <c:v>41236</c:v>
                </c:pt>
                <c:pt idx="2154">
                  <c:v>41237</c:v>
                </c:pt>
                <c:pt idx="2155">
                  <c:v>41238</c:v>
                </c:pt>
                <c:pt idx="2156">
                  <c:v>41239</c:v>
                </c:pt>
                <c:pt idx="2157">
                  <c:v>41240</c:v>
                </c:pt>
                <c:pt idx="2158">
                  <c:v>41241</c:v>
                </c:pt>
                <c:pt idx="2159">
                  <c:v>41242</c:v>
                </c:pt>
                <c:pt idx="2160">
                  <c:v>41243</c:v>
                </c:pt>
                <c:pt idx="2161">
                  <c:v>41244</c:v>
                </c:pt>
                <c:pt idx="2162">
                  <c:v>41245</c:v>
                </c:pt>
                <c:pt idx="2163">
                  <c:v>41246</c:v>
                </c:pt>
                <c:pt idx="2164">
                  <c:v>41247</c:v>
                </c:pt>
                <c:pt idx="2165">
                  <c:v>41248</c:v>
                </c:pt>
                <c:pt idx="2166">
                  <c:v>41249</c:v>
                </c:pt>
                <c:pt idx="2167">
                  <c:v>41250</c:v>
                </c:pt>
                <c:pt idx="2168">
                  <c:v>41251</c:v>
                </c:pt>
                <c:pt idx="2169">
                  <c:v>41252</c:v>
                </c:pt>
                <c:pt idx="2170">
                  <c:v>41253</c:v>
                </c:pt>
                <c:pt idx="2171">
                  <c:v>41254</c:v>
                </c:pt>
                <c:pt idx="2172">
                  <c:v>41255</c:v>
                </c:pt>
                <c:pt idx="2173">
                  <c:v>41256</c:v>
                </c:pt>
                <c:pt idx="2174">
                  <c:v>41257</c:v>
                </c:pt>
                <c:pt idx="2175">
                  <c:v>41258</c:v>
                </c:pt>
                <c:pt idx="2176">
                  <c:v>41259</c:v>
                </c:pt>
                <c:pt idx="2177">
                  <c:v>41260</c:v>
                </c:pt>
                <c:pt idx="2178">
                  <c:v>41261</c:v>
                </c:pt>
                <c:pt idx="2179">
                  <c:v>41262</c:v>
                </c:pt>
                <c:pt idx="2180">
                  <c:v>41263</c:v>
                </c:pt>
                <c:pt idx="2181">
                  <c:v>41264</c:v>
                </c:pt>
                <c:pt idx="2182">
                  <c:v>41265</c:v>
                </c:pt>
                <c:pt idx="2183">
                  <c:v>41266</c:v>
                </c:pt>
                <c:pt idx="2184">
                  <c:v>41267</c:v>
                </c:pt>
                <c:pt idx="2185">
                  <c:v>41268</c:v>
                </c:pt>
                <c:pt idx="2186">
                  <c:v>41269</c:v>
                </c:pt>
                <c:pt idx="2187">
                  <c:v>41270</c:v>
                </c:pt>
                <c:pt idx="2188">
                  <c:v>41271</c:v>
                </c:pt>
                <c:pt idx="2189">
                  <c:v>41272</c:v>
                </c:pt>
                <c:pt idx="2190">
                  <c:v>41273</c:v>
                </c:pt>
                <c:pt idx="2191">
                  <c:v>41274</c:v>
                </c:pt>
                <c:pt idx="2192">
                  <c:v>41275</c:v>
                </c:pt>
                <c:pt idx="2193">
                  <c:v>41276</c:v>
                </c:pt>
                <c:pt idx="2194">
                  <c:v>41277</c:v>
                </c:pt>
                <c:pt idx="2195">
                  <c:v>41278</c:v>
                </c:pt>
                <c:pt idx="2196">
                  <c:v>41279</c:v>
                </c:pt>
                <c:pt idx="2197">
                  <c:v>41280</c:v>
                </c:pt>
                <c:pt idx="2198">
                  <c:v>41281</c:v>
                </c:pt>
                <c:pt idx="2199">
                  <c:v>41282</c:v>
                </c:pt>
                <c:pt idx="2200">
                  <c:v>41283</c:v>
                </c:pt>
                <c:pt idx="2201">
                  <c:v>41284</c:v>
                </c:pt>
                <c:pt idx="2202">
                  <c:v>41285</c:v>
                </c:pt>
                <c:pt idx="2203">
                  <c:v>41286</c:v>
                </c:pt>
                <c:pt idx="2204">
                  <c:v>41287</c:v>
                </c:pt>
                <c:pt idx="2205">
                  <c:v>41288</c:v>
                </c:pt>
                <c:pt idx="2206">
                  <c:v>41289</c:v>
                </c:pt>
                <c:pt idx="2207">
                  <c:v>41290</c:v>
                </c:pt>
                <c:pt idx="2208">
                  <c:v>41291</c:v>
                </c:pt>
                <c:pt idx="2209">
                  <c:v>41292</c:v>
                </c:pt>
                <c:pt idx="2210">
                  <c:v>41293</c:v>
                </c:pt>
                <c:pt idx="2211">
                  <c:v>41294</c:v>
                </c:pt>
                <c:pt idx="2212">
                  <c:v>41295</c:v>
                </c:pt>
                <c:pt idx="2213">
                  <c:v>41296</c:v>
                </c:pt>
                <c:pt idx="2214">
                  <c:v>41297</c:v>
                </c:pt>
                <c:pt idx="2215">
                  <c:v>41298</c:v>
                </c:pt>
                <c:pt idx="2216">
                  <c:v>41299</c:v>
                </c:pt>
                <c:pt idx="2217">
                  <c:v>41300</c:v>
                </c:pt>
                <c:pt idx="2218">
                  <c:v>41301</c:v>
                </c:pt>
                <c:pt idx="2219">
                  <c:v>41302</c:v>
                </c:pt>
                <c:pt idx="2220">
                  <c:v>41303</c:v>
                </c:pt>
                <c:pt idx="2221">
                  <c:v>41304</c:v>
                </c:pt>
                <c:pt idx="2222">
                  <c:v>41305</c:v>
                </c:pt>
                <c:pt idx="2223">
                  <c:v>41306</c:v>
                </c:pt>
                <c:pt idx="2224">
                  <c:v>41307</c:v>
                </c:pt>
                <c:pt idx="2225">
                  <c:v>41308</c:v>
                </c:pt>
                <c:pt idx="2226">
                  <c:v>41309</c:v>
                </c:pt>
                <c:pt idx="2227">
                  <c:v>41310</c:v>
                </c:pt>
                <c:pt idx="2228">
                  <c:v>41311</c:v>
                </c:pt>
                <c:pt idx="2229">
                  <c:v>41312</c:v>
                </c:pt>
                <c:pt idx="2230">
                  <c:v>41313</c:v>
                </c:pt>
                <c:pt idx="2231">
                  <c:v>41314</c:v>
                </c:pt>
                <c:pt idx="2232">
                  <c:v>41315</c:v>
                </c:pt>
                <c:pt idx="2233">
                  <c:v>41316</c:v>
                </c:pt>
                <c:pt idx="2234">
                  <c:v>41317</c:v>
                </c:pt>
                <c:pt idx="2235">
                  <c:v>41318</c:v>
                </c:pt>
                <c:pt idx="2236">
                  <c:v>41319</c:v>
                </c:pt>
                <c:pt idx="2237">
                  <c:v>41320</c:v>
                </c:pt>
                <c:pt idx="2238">
                  <c:v>41321</c:v>
                </c:pt>
                <c:pt idx="2239">
                  <c:v>41322</c:v>
                </c:pt>
                <c:pt idx="2240">
                  <c:v>41323</c:v>
                </c:pt>
                <c:pt idx="2241">
                  <c:v>41324</c:v>
                </c:pt>
                <c:pt idx="2242">
                  <c:v>41325</c:v>
                </c:pt>
                <c:pt idx="2243">
                  <c:v>41326</c:v>
                </c:pt>
                <c:pt idx="2244">
                  <c:v>41327</c:v>
                </c:pt>
                <c:pt idx="2245">
                  <c:v>41328</c:v>
                </c:pt>
                <c:pt idx="2246">
                  <c:v>41329</c:v>
                </c:pt>
                <c:pt idx="2247">
                  <c:v>41330</c:v>
                </c:pt>
                <c:pt idx="2248">
                  <c:v>41331</c:v>
                </c:pt>
                <c:pt idx="2249">
                  <c:v>41332</c:v>
                </c:pt>
                <c:pt idx="2250">
                  <c:v>41333</c:v>
                </c:pt>
                <c:pt idx="2251">
                  <c:v>41334</c:v>
                </c:pt>
                <c:pt idx="2252">
                  <c:v>41335</c:v>
                </c:pt>
                <c:pt idx="2253">
                  <c:v>41336</c:v>
                </c:pt>
                <c:pt idx="2254">
                  <c:v>41337</c:v>
                </c:pt>
                <c:pt idx="2255">
                  <c:v>41338</c:v>
                </c:pt>
                <c:pt idx="2256">
                  <c:v>41339</c:v>
                </c:pt>
                <c:pt idx="2257">
                  <c:v>41340</c:v>
                </c:pt>
                <c:pt idx="2258">
                  <c:v>41341</c:v>
                </c:pt>
                <c:pt idx="2259">
                  <c:v>41342</c:v>
                </c:pt>
                <c:pt idx="2260">
                  <c:v>41343</c:v>
                </c:pt>
                <c:pt idx="2261">
                  <c:v>41344</c:v>
                </c:pt>
                <c:pt idx="2262">
                  <c:v>41345</c:v>
                </c:pt>
                <c:pt idx="2263">
                  <c:v>41346</c:v>
                </c:pt>
                <c:pt idx="2264">
                  <c:v>41347</c:v>
                </c:pt>
                <c:pt idx="2265">
                  <c:v>41348</c:v>
                </c:pt>
                <c:pt idx="2266">
                  <c:v>41349</c:v>
                </c:pt>
                <c:pt idx="2267">
                  <c:v>41350</c:v>
                </c:pt>
                <c:pt idx="2268">
                  <c:v>41351</c:v>
                </c:pt>
                <c:pt idx="2269">
                  <c:v>41352</c:v>
                </c:pt>
                <c:pt idx="2270">
                  <c:v>41353</c:v>
                </c:pt>
                <c:pt idx="2271">
                  <c:v>41354</c:v>
                </c:pt>
                <c:pt idx="2272">
                  <c:v>41355</c:v>
                </c:pt>
                <c:pt idx="2273">
                  <c:v>41356</c:v>
                </c:pt>
                <c:pt idx="2274">
                  <c:v>41357</c:v>
                </c:pt>
                <c:pt idx="2275">
                  <c:v>41358</c:v>
                </c:pt>
                <c:pt idx="2276">
                  <c:v>41359</c:v>
                </c:pt>
                <c:pt idx="2277">
                  <c:v>41360</c:v>
                </c:pt>
                <c:pt idx="2278">
                  <c:v>41361</c:v>
                </c:pt>
                <c:pt idx="2279">
                  <c:v>41362</c:v>
                </c:pt>
                <c:pt idx="2280">
                  <c:v>41363</c:v>
                </c:pt>
                <c:pt idx="2281">
                  <c:v>41364</c:v>
                </c:pt>
                <c:pt idx="2282">
                  <c:v>41365</c:v>
                </c:pt>
                <c:pt idx="2283">
                  <c:v>41366</c:v>
                </c:pt>
                <c:pt idx="2284">
                  <c:v>41367</c:v>
                </c:pt>
                <c:pt idx="2285">
                  <c:v>41368</c:v>
                </c:pt>
                <c:pt idx="2286">
                  <c:v>41369</c:v>
                </c:pt>
                <c:pt idx="2287">
                  <c:v>41370</c:v>
                </c:pt>
                <c:pt idx="2288">
                  <c:v>41371</c:v>
                </c:pt>
                <c:pt idx="2289">
                  <c:v>41372</c:v>
                </c:pt>
                <c:pt idx="2290">
                  <c:v>41373</c:v>
                </c:pt>
                <c:pt idx="2291">
                  <c:v>41374</c:v>
                </c:pt>
                <c:pt idx="2292">
                  <c:v>41375</c:v>
                </c:pt>
                <c:pt idx="2293">
                  <c:v>41376</c:v>
                </c:pt>
                <c:pt idx="2294">
                  <c:v>41377</c:v>
                </c:pt>
                <c:pt idx="2295">
                  <c:v>41378</c:v>
                </c:pt>
                <c:pt idx="2296">
                  <c:v>41379</c:v>
                </c:pt>
                <c:pt idx="2297">
                  <c:v>41380</c:v>
                </c:pt>
                <c:pt idx="2298">
                  <c:v>41381</c:v>
                </c:pt>
                <c:pt idx="2299">
                  <c:v>41382</c:v>
                </c:pt>
                <c:pt idx="2300">
                  <c:v>41383</c:v>
                </c:pt>
                <c:pt idx="2301">
                  <c:v>41384</c:v>
                </c:pt>
                <c:pt idx="2302">
                  <c:v>41385</c:v>
                </c:pt>
                <c:pt idx="2303">
                  <c:v>41386</c:v>
                </c:pt>
                <c:pt idx="2304">
                  <c:v>41387</c:v>
                </c:pt>
                <c:pt idx="2305">
                  <c:v>41388</c:v>
                </c:pt>
                <c:pt idx="2306">
                  <c:v>41389</c:v>
                </c:pt>
                <c:pt idx="2307">
                  <c:v>41390</c:v>
                </c:pt>
                <c:pt idx="2308">
                  <c:v>41391</c:v>
                </c:pt>
                <c:pt idx="2309">
                  <c:v>41392</c:v>
                </c:pt>
                <c:pt idx="2310">
                  <c:v>41393</c:v>
                </c:pt>
                <c:pt idx="2311">
                  <c:v>41394</c:v>
                </c:pt>
                <c:pt idx="2312">
                  <c:v>41395</c:v>
                </c:pt>
                <c:pt idx="2313">
                  <c:v>41396</c:v>
                </c:pt>
                <c:pt idx="2314">
                  <c:v>41397</c:v>
                </c:pt>
                <c:pt idx="2315">
                  <c:v>41398</c:v>
                </c:pt>
                <c:pt idx="2316">
                  <c:v>41399</c:v>
                </c:pt>
                <c:pt idx="2317">
                  <c:v>41400</c:v>
                </c:pt>
                <c:pt idx="2318">
                  <c:v>41401</c:v>
                </c:pt>
                <c:pt idx="2319">
                  <c:v>41402</c:v>
                </c:pt>
                <c:pt idx="2320">
                  <c:v>41403</c:v>
                </c:pt>
                <c:pt idx="2321">
                  <c:v>41404</c:v>
                </c:pt>
                <c:pt idx="2322">
                  <c:v>41405</c:v>
                </c:pt>
                <c:pt idx="2323">
                  <c:v>41406</c:v>
                </c:pt>
                <c:pt idx="2324">
                  <c:v>41407</c:v>
                </c:pt>
                <c:pt idx="2325">
                  <c:v>41408</c:v>
                </c:pt>
                <c:pt idx="2326">
                  <c:v>41409</c:v>
                </c:pt>
                <c:pt idx="2327">
                  <c:v>41410</c:v>
                </c:pt>
                <c:pt idx="2328">
                  <c:v>41411</c:v>
                </c:pt>
                <c:pt idx="2329">
                  <c:v>41412</c:v>
                </c:pt>
                <c:pt idx="2330">
                  <c:v>41413</c:v>
                </c:pt>
                <c:pt idx="2331">
                  <c:v>41414</c:v>
                </c:pt>
                <c:pt idx="2332">
                  <c:v>41415</c:v>
                </c:pt>
                <c:pt idx="2333">
                  <c:v>41416</c:v>
                </c:pt>
                <c:pt idx="2334">
                  <c:v>41417</c:v>
                </c:pt>
                <c:pt idx="2335">
                  <c:v>41418</c:v>
                </c:pt>
                <c:pt idx="2336">
                  <c:v>41419</c:v>
                </c:pt>
                <c:pt idx="2337">
                  <c:v>41420</c:v>
                </c:pt>
                <c:pt idx="2338">
                  <c:v>41421</c:v>
                </c:pt>
                <c:pt idx="2339">
                  <c:v>41422</c:v>
                </c:pt>
                <c:pt idx="2340">
                  <c:v>41423</c:v>
                </c:pt>
                <c:pt idx="2341">
                  <c:v>41424</c:v>
                </c:pt>
                <c:pt idx="2342">
                  <c:v>41425</c:v>
                </c:pt>
                <c:pt idx="2343">
                  <c:v>41426</c:v>
                </c:pt>
                <c:pt idx="2344">
                  <c:v>41427</c:v>
                </c:pt>
                <c:pt idx="2345">
                  <c:v>41428</c:v>
                </c:pt>
                <c:pt idx="2346">
                  <c:v>41429</c:v>
                </c:pt>
                <c:pt idx="2347">
                  <c:v>41430</c:v>
                </c:pt>
                <c:pt idx="2348">
                  <c:v>41431</c:v>
                </c:pt>
                <c:pt idx="2349">
                  <c:v>41432</c:v>
                </c:pt>
                <c:pt idx="2350">
                  <c:v>41433</c:v>
                </c:pt>
                <c:pt idx="2351">
                  <c:v>41434</c:v>
                </c:pt>
                <c:pt idx="2352">
                  <c:v>41435</c:v>
                </c:pt>
                <c:pt idx="2353">
                  <c:v>41436</c:v>
                </c:pt>
                <c:pt idx="2354">
                  <c:v>41437</c:v>
                </c:pt>
                <c:pt idx="2355">
                  <c:v>41438</c:v>
                </c:pt>
                <c:pt idx="2356">
                  <c:v>41439</c:v>
                </c:pt>
                <c:pt idx="2357">
                  <c:v>41440</c:v>
                </c:pt>
                <c:pt idx="2358">
                  <c:v>41441</c:v>
                </c:pt>
                <c:pt idx="2359">
                  <c:v>41442</c:v>
                </c:pt>
                <c:pt idx="2360">
                  <c:v>41443</c:v>
                </c:pt>
                <c:pt idx="2361">
                  <c:v>41444</c:v>
                </c:pt>
                <c:pt idx="2362">
                  <c:v>41445</c:v>
                </c:pt>
                <c:pt idx="2363">
                  <c:v>41446</c:v>
                </c:pt>
                <c:pt idx="2364">
                  <c:v>41447</c:v>
                </c:pt>
                <c:pt idx="2365">
                  <c:v>41448</c:v>
                </c:pt>
                <c:pt idx="2366">
                  <c:v>41449</c:v>
                </c:pt>
                <c:pt idx="2367">
                  <c:v>41450</c:v>
                </c:pt>
                <c:pt idx="2368">
                  <c:v>41451</c:v>
                </c:pt>
                <c:pt idx="2369">
                  <c:v>41452</c:v>
                </c:pt>
                <c:pt idx="2370">
                  <c:v>41453</c:v>
                </c:pt>
                <c:pt idx="2371">
                  <c:v>41454</c:v>
                </c:pt>
                <c:pt idx="2372">
                  <c:v>41455</c:v>
                </c:pt>
                <c:pt idx="2373">
                  <c:v>41456</c:v>
                </c:pt>
                <c:pt idx="2374">
                  <c:v>41457</c:v>
                </c:pt>
                <c:pt idx="2375">
                  <c:v>41458</c:v>
                </c:pt>
                <c:pt idx="2376">
                  <c:v>41459</c:v>
                </c:pt>
                <c:pt idx="2377">
                  <c:v>41460</c:v>
                </c:pt>
                <c:pt idx="2378">
                  <c:v>41461</c:v>
                </c:pt>
                <c:pt idx="2379">
                  <c:v>41462</c:v>
                </c:pt>
                <c:pt idx="2380">
                  <c:v>41463</c:v>
                </c:pt>
                <c:pt idx="2381">
                  <c:v>41464</c:v>
                </c:pt>
                <c:pt idx="2382">
                  <c:v>41465</c:v>
                </c:pt>
                <c:pt idx="2383">
                  <c:v>41466</c:v>
                </c:pt>
                <c:pt idx="2384">
                  <c:v>41467</c:v>
                </c:pt>
                <c:pt idx="2385">
                  <c:v>41468</c:v>
                </c:pt>
                <c:pt idx="2386">
                  <c:v>41469</c:v>
                </c:pt>
                <c:pt idx="2387">
                  <c:v>41470</c:v>
                </c:pt>
                <c:pt idx="2388">
                  <c:v>41471</c:v>
                </c:pt>
                <c:pt idx="2389">
                  <c:v>41472</c:v>
                </c:pt>
                <c:pt idx="2390">
                  <c:v>41473</c:v>
                </c:pt>
                <c:pt idx="2391">
                  <c:v>41474</c:v>
                </c:pt>
                <c:pt idx="2392">
                  <c:v>41475</c:v>
                </c:pt>
                <c:pt idx="2393">
                  <c:v>41476</c:v>
                </c:pt>
                <c:pt idx="2394">
                  <c:v>41477</c:v>
                </c:pt>
                <c:pt idx="2395">
                  <c:v>41478</c:v>
                </c:pt>
                <c:pt idx="2396">
                  <c:v>41479</c:v>
                </c:pt>
                <c:pt idx="2397">
                  <c:v>41480</c:v>
                </c:pt>
                <c:pt idx="2398">
                  <c:v>41481</c:v>
                </c:pt>
                <c:pt idx="2399">
                  <c:v>41482</c:v>
                </c:pt>
                <c:pt idx="2400">
                  <c:v>41483</c:v>
                </c:pt>
                <c:pt idx="2401">
                  <c:v>41484</c:v>
                </c:pt>
                <c:pt idx="2402">
                  <c:v>41485</c:v>
                </c:pt>
                <c:pt idx="2403">
                  <c:v>41486</c:v>
                </c:pt>
                <c:pt idx="2404">
                  <c:v>41487</c:v>
                </c:pt>
                <c:pt idx="2405">
                  <c:v>41488</c:v>
                </c:pt>
                <c:pt idx="2406">
                  <c:v>41489</c:v>
                </c:pt>
                <c:pt idx="2407">
                  <c:v>41490</c:v>
                </c:pt>
                <c:pt idx="2408">
                  <c:v>41491</c:v>
                </c:pt>
                <c:pt idx="2409">
                  <c:v>41492</c:v>
                </c:pt>
                <c:pt idx="2410">
                  <c:v>41493</c:v>
                </c:pt>
                <c:pt idx="2411">
                  <c:v>41494</c:v>
                </c:pt>
                <c:pt idx="2412">
                  <c:v>41495</c:v>
                </c:pt>
                <c:pt idx="2413">
                  <c:v>41496</c:v>
                </c:pt>
                <c:pt idx="2414">
                  <c:v>41497</c:v>
                </c:pt>
                <c:pt idx="2415">
                  <c:v>41498</c:v>
                </c:pt>
                <c:pt idx="2416">
                  <c:v>41499</c:v>
                </c:pt>
                <c:pt idx="2417">
                  <c:v>41500</c:v>
                </c:pt>
                <c:pt idx="2418">
                  <c:v>41501</c:v>
                </c:pt>
                <c:pt idx="2419">
                  <c:v>41502</c:v>
                </c:pt>
                <c:pt idx="2420">
                  <c:v>41503</c:v>
                </c:pt>
                <c:pt idx="2421">
                  <c:v>41504</c:v>
                </c:pt>
                <c:pt idx="2422">
                  <c:v>41505</c:v>
                </c:pt>
                <c:pt idx="2423">
                  <c:v>41506</c:v>
                </c:pt>
                <c:pt idx="2424">
                  <c:v>41507</c:v>
                </c:pt>
                <c:pt idx="2425">
                  <c:v>41508</c:v>
                </c:pt>
                <c:pt idx="2426">
                  <c:v>41509</c:v>
                </c:pt>
                <c:pt idx="2427">
                  <c:v>41510</c:v>
                </c:pt>
                <c:pt idx="2428">
                  <c:v>41511</c:v>
                </c:pt>
                <c:pt idx="2429">
                  <c:v>41512</c:v>
                </c:pt>
                <c:pt idx="2430">
                  <c:v>41513</c:v>
                </c:pt>
                <c:pt idx="2431">
                  <c:v>41514</c:v>
                </c:pt>
                <c:pt idx="2432">
                  <c:v>41515</c:v>
                </c:pt>
                <c:pt idx="2433">
                  <c:v>41516</c:v>
                </c:pt>
                <c:pt idx="2434">
                  <c:v>41517</c:v>
                </c:pt>
                <c:pt idx="2435">
                  <c:v>41518</c:v>
                </c:pt>
                <c:pt idx="2436">
                  <c:v>41519</c:v>
                </c:pt>
                <c:pt idx="2437">
                  <c:v>41520</c:v>
                </c:pt>
                <c:pt idx="2438">
                  <c:v>41521</c:v>
                </c:pt>
                <c:pt idx="2439">
                  <c:v>41522</c:v>
                </c:pt>
                <c:pt idx="2440">
                  <c:v>41523</c:v>
                </c:pt>
                <c:pt idx="2441">
                  <c:v>41524</c:v>
                </c:pt>
                <c:pt idx="2442">
                  <c:v>41525</c:v>
                </c:pt>
                <c:pt idx="2443">
                  <c:v>41526</c:v>
                </c:pt>
                <c:pt idx="2444">
                  <c:v>41527</c:v>
                </c:pt>
                <c:pt idx="2445">
                  <c:v>41528</c:v>
                </c:pt>
                <c:pt idx="2446">
                  <c:v>41529</c:v>
                </c:pt>
                <c:pt idx="2447">
                  <c:v>41530</c:v>
                </c:pt>
                <c:pt idx="2448">
                  <c:v>41531</c:v>
                </c:pt>
                <c:pt idx="2449">
                  <c:v>41532</c:v>
                </c:pt>
                <c:pt idx="2450">
                  <c:v>41533</c:v>
                </c:pt>
                <c:pt idx="2451">
                  <c:v>41534</c:v>
                </c:pt>
                <c:pt idx="2452">
                  <c:v>41535</c:v>
                </c:pt>
                <c:pt idx="2453">
                  <c:v>41536</c:v>
                </c:pt>
                <c:pt idx="2454">
                  <c:v>41537</c:v>
                </c:pt>
                <c:pt idx="2455">
                  <c:v>41538</c:v>
                </c:pt>
                <c:pt idx="2456">
                  <c:v>41539</c:v>
                </c:pt>
                <c:pt idx="2457">
                  <c:v>41540</c:v>
                </c:pt>
                <c:pt idx="2458">
                  <c:v>41541</c:v>
                </c:pt>
                <c:pt idx="2459">
                  <c:v>41542</c:v>
                </c:pt>
                <c:pt idx="2460">
                  <c:v>41543</c:v>
                </c:pt>
                <c:pt idx="2461">
                  <c:v>41544</c:v>
                </c:pt>
                <c:pt idx="2462">
                  <c:v>41545</c:v>
                </c:pt>
                <c:pt idx="2463">
                  <c:v>41546</c:v>
                </c:pt>
                <c:pt idx="2464">
                  <c:v>41547</c:v>
                </c:pt>
                <c:pt idx="2465">
                  <c:v>41548</c:v>
                </c:pt>
                <c:pt idx="2466">
                  <c:v>41549</c:v>
                </c:pt>
                <c:pt idx="2467">
                  <c:v>41550</c:v>
                </c:pt>
                <c:pt idx="2468">
                  <c:v>41551</c:v>
                </c:pt>
                <c:pt idx="2469">
                  <c:v>41552</c:v>
                </c:pt>
                <c:pt idx="2470">
                  <c:v>41553</c:v>
                </c:pt>
                <c:pt idx="2471">
                  <c:v>41554</c:v>
                </c:pt>
                <c:pt idx="2472">
                  <c:v>41555</c:v>
                </c:pt>
                <c:pt idx="2473">
                  <c:v>41556</c:v>
                </c:pt>
                <c:pt idx="2474">
                  <c:v>41557</c:v>
                </c:pt>
                <c:pt idx="2475">
                  <c:v>41558</c:v>
                </c:pt>
                <c:pt idx="2476">
                  <c:v>41559</c:v>
                </c:pt>
                <c:pt idx="2477">
                  <c:v>41560</c:v>
                </c:pt>
                <c:pt idx="2478">
                  <c:v>41561</c:v>
                </c:pt>
                <c:pt idx="2479">
                  <c:v>41562</c:v>
                </c:pt>
                <c:pt idx="2480">
                  <c:v>41563</c:v>
                </c:pt>
                <c:pt idx="2481">
                  <c:v>41564</c:v>
                </c:pt>
                <c:pt idx="2482">
                  <c:v>41565</c:v>
                </c:pt>
                <c:pt idx="2483">
                  <c:v>41566</c:v>
                </c:pt>
                <c:pt idx="2484">
                  <c:v>41567</c:v>
                </c:pt>
                <c:pt idx="2485">
                  <c:v>41568</c:v>
                </c:pt>
                <c:pt idx="2486">
                  <c:v>41569</c:v>
                </c:pt>
                <c:pt idx="2487">
                  <c:v>41570</c:v>
                </c:pt>
                <c:pt idx="2488">
                  <c:v>41571</c:v>
                </c:pt>
                <c:pt idx="2489">
                  <c:v>41572</c:v>
                </c:pt>
                <c:pt idx="2490">
                  <c:v>41573</c:v>
                </c:pt>
                <c:pt idx="2491">
                  <c:v>41574</c:v>
                </c:pt>
                <c:pt idx="2492">
                  <c:v>41575</c:v>
                </c:pt>
                <c:pt idx="2493">
                  <c:v>41576</c:v>
                </c:pt>
                <c:pt idx="2494">
                  <c:v>41577</c:v>
                </c:pt>
                <c:pt idx="2495">
                  <c:v>41578</c:v>
                </c:pt>
                <c:pt idx="2496">
                  <c:v>41579</c:v>
                </c:pt>
                <c:pt idx="2497">
                  <c:v>41580</c:v>
                </c:pt>
                <c:pt idx="2498">
                  <c:v>41581</c:v>
                </c:pt>
                <c:pt idx="2499">
                  <c:v>41582</c:v>
                </c:pt>
                <c:pt idx="2500">
                  <c:v>41583</c:v>
                </c:pt>
                <c:pt idx="2501">
                  <c:v>41584</c:v>
                </c:pt>
                <c:pt idx="2502">
                  <c:v>41585</c:v>
                </c:pt>
                <c:pt idx="2503">
                  <c:v>41586</c:v>
                </c:pt>
                <c:pt idx="2504">
                  <c:v>41587</c:v>
                </c:pt>
                <c:pt idx="2505">
                  <c:v>41588</c:v>
                </c:pt>
                <c:pt idx="2506">
                  <c:v>41589</c:v>
                </c:pt>
                <c:pt idx="2507">
                  <c:v>41590</c:v>
                </c:pt>
                <c:pt idx="2508">
                  <c:v>41591</c:v>
                </c:pt>
                <c:pt idx="2509">
                  <c:v>41592</c:v>
                </c:pt>
                <c:pt idx="2510">
                  <c:v>41593</c:v>
                </c:pt>
                <c:pt idx="2511">
                  <c:v>41594</c:v>
                </c:pt>
                <c:pt idx="2512">
                  <c:v>41595</c:v>
                </c:pt>
                <c:pt idx="2513">
                  <c:v>41596</c:v>
                </c:pt>
                <c:pt idx="2514">
                  <c:v>41597</c:v>
                </c:pt>
                <c:pt idx="2515">
                  <c:v>41598</c:v>
                </c:pt>
                <c:pt idx="2516">
                  <c:v>41599</c:v>
                </c:pt>
                <c:pt idx="2517">
                  <c:v>41600</c:v>
                </c:pt>
                <c:pt idx="2518">
                  <c:v>41601</c:v>
                </c:pt>
                <c:pt idx="2519">
                  <c:v>41602</c:v>
                </c:pt>
                <c:pt idx="2520">
                  <c:v>41603</c:v>
                </c:pt>
                <c:pt idx="2521">
                  <c:v>41604</c:v>
                </c:pt>
                <c:pt idx="2522">
                  <c:v>41605</c:v>
                </c:pt>
                <c:pt idx="2523">
                  <c:v>41606</c:v>
                </c:pt>
                <c:pt idx="2524">
                  <c:v>41607</c:v>
                </c:pt>
                <c:pt idx="2525">
                  <c:v>41608</c:v>
                </c:pt>
                <c:pt idx="2526">
                  <c:v>41609</c:v>
                </c:pt>
                <c:pt idx="2527">
                  <c:v>41610</c:v>
                </c:pt>
                <c:pt idx="2528">
                  <c:v>41611</c:v>
                </c:pt>
                <c:pt idx="2529">
                  <c:v>41612</c:v>
                </c:pt>
                <c:pt idx="2530">
                  <c:v>41613</c:v>
                </c:pt>
                <c:pt idx="2531">
                  <c:v>41614</c:v>
                </c:pt>
                <c:pt idx="2532">
                  <c:v>41615</c:v>
                </c:pt>
                <c:pt idx="2533">
                  <c:v>41616</c:v>
                </c:pt>
                <c:pt idx="2534">
                  <c:v>41617</c:v>
                </c:pt>
                <c:pt idx="2535">
                  <c:v>41618</c:v>
                </c:pt>
                <c:pt idx="2536">
                  <c:v>41619</c:v>
                </c:pt>
                <c:pt idx="2537">
                  <c:v>41620</c:v>
                </c:pt>
                <c:pt idx="2538">
                  <c:v>41621</c:v>
                </c:pt>
                <c:pt idx="2539">
                  <c:v>41622</c:v>
                </c:pt>
                <c:pt idx="2540">
                  <c:v>41623</c:v>
                </c:pt>
                <c:pt idx="2541">
                  <c:v>41624</c:v>
                </c:pt>
                <c:pt idx="2542">
                  <c:v>41625</c:v>
                </c:pt>
                <c:pt idx="2543">
                  <c:v>41626</c:v>
                </c:pt>
                <c:pt idx="2544">
                  <c:v>41627</c:v>
                </c:pt>
                <c:pt idx="2545">
                  <c:v>41628</c:v>
                </c:pt>
                <c:pt idx="2546">
                  <c:v>41629</c:v>
                </c:pt>
                <c:pt idx="2547">
                  <c:v>41630</c:v>
                </c:pt>
                <c:pt idx="2548">
                  <c:v>41631</c:v>
                </c:pt>
                <c:pt idx="2549">
                  <c:v>41632</c:v>
                </c:pt>
                <c:pt idx="2550">
                  <c:v>41633</c:v>
                </c:pt>
                <c:pt idx="2551">
                  <c:v>41634</c:v>
                </c:pt>
                <c:pt idx="2552">
                  <c:v>41635</c:v>
                </c:pt>
                <c:pt idx="2553">
                  <c:v>41636</c:v>
                </c:pt>
                <c:pt idx="2554">
                  <c:v>41637</c:v>
                </c:pt>
                <c:pt idx="2555">
                  <c:v>41638</c:v>
                </c:pt>
                <c:pt idx="2556">
                  <c:v>41639</c:v>
                </c:pt>
                <c:pt idx="2557">
                  <c:v>41640</c:v>
                </c:pt>
                <c:pt idx="2558">
                  <c:v>41641</c:v>
                </c:pt>
                <c:pt idx="2559">
                  <c:v>41642</c:v>
                </c:pt>
                <c:pt idx="2560">
                  <c:v>41643</c:v>
                </c:pt>
                <c:pt idx="2561">
                  <c:v>41644</c:v>
                </c:pt>
                <c:pt idx="2562">
                  <c:v>41645</c:v>
                </c:pt>
                <c:pt idx="2563">
                  <c:v>41646</c:v>
                </c:pt>
                <c:pt idx="2564">
                  <c:v>41647</c:v>
                </c:pt>
                <c:pt idx="2565">
                  <c:v>41648</c:v>
                </c:pt>
                <c:pt idx="2566">
                  <c:v>41649</c:v>
                </c:pt>
                <c:pt idx="2567">
                  <c:v>41650</c:v>
                </c:pt>
                <c:pt idx="2568">
                  <c:v>41651</c:v>
                </c:pt>
                <c:pt idx="2569">
                  <c:v>41652</c:v>
                </c:pt>
                <c:pt idx="2570">
                  <c:v>41653</c:v>
                </c:pt>
                <c:pt idx="2571">
                  <c:v>41654</c:v>
                </c:pt>
                <c:pt idx="2572">
                  <c:v>41655</c:v>
                </c:pt>
                <c:pt idx="2573">
                  <c:v>41656</c:v>
                </c:pt>
                <c:pt idx="2574">
                  <c:v>41657</c:v>
                </c:pt>
                <c:pt idx="2575">
                  <c:v>41658</c:v>
                </c:pt>
                <c:pt idx="2576">
                  <c:v>41659</c:v>
                </c:pt>
                <c:pt idx="2577">
                  <c:v>41660</c:v>
                </c:pt>
                <c:pt idx="2578">
                  <c:v>41661</c:v>
                </c:pt>
                <c:pt idx="2579">
                  <c:v>41662</c:v>
                </c:pt>
                <c:pt idx="2580">
                  <c:v>41663</c:v>
                </c:pt>
                <c:pt idx="2581">
                  <c:v>41664</c:v>
                </c:pt>
                <c:pt idx="2582">
                  <c:v>41665</c:v>
                </c:pt>
                <c:pt idx="2583">
                  <c:v>41666</c:v>
                </c:pt>
                <c:pt idx="2584">
                  <c:v>41667</c:v>
                </c:pt>
                <c:pt idx="2585">
                  <c:v>41668</c:v>
                </c:pt>
                <c:pt idx="2586">
                  <c:v>41669</c:v>
                </c:pt>
                <c:pt idx="2587">
                  <c:v>41670</c:v>
                </c:pt>
                <c:pt idx="2588">
                  <c:v>41671</c:v>
                </c:pt>
                <c:pt idx="2589">
                  <c:v>41672</c:v>
                </c:pt>
                <c:pt idx="2590">
                  <c:v>41673</c:v>
                </c:pt>
                <c:pt idx="2591">
                  <c:v>41674</c:v>
                </c:pt>
                <c:pt idx="2592">
                  <c:v>41675</c:v>
                </c:pt>
                <c:pt idx="2593">
                  <c:v>41676</c:v>
                </c:pt>
                <c:pt idx="2594">
                  <c:v>41677</c:v>
                </c:pt>
                <c:pt idx="2595">
                  <c:v>41678</c:v>
                </c:pt>
                <c:pt idx="2596">
                  <c:v>41679</c:v>
                </c:pt>
                <c:pt idx="2597">
                  <c:v>41680</c:v>
                </c:pt>
                <c:pt idx="2598">
                  <c:v>41681</c:v>
                </c:pt>
                <c:pt idx="2599">
                  <c:v>41682</c:v>
                </c:pt>
                <c:pt idx="2600">
                  <c:v>41683</c:v>
                </c:pt>
                <c:pt idx="2601">
                  <c:v>41684</c:v>
                </c:pt>
                <c:pt idx="2602">
                  <c:v>41685</c:v>
                </c:pt>
                <c:pt idx="2603">
                  <c:v>41686</c:v>
                </c:pt>
                <c:pt idx="2604">
                  <c:v>41687</c:v>
                </c:pt>
                <c:pt idx="2605">
                  <c:v>41688</c:v>
                </c:pt>
                <c:pt idx="2606">
                  <c:v>41689</c:v>
                </c:pt>
                <c:pt idx="2607">
                  <c:v>41690</c:v>
                </c:pt>
                <c:pt idx="2608">
                  <c:v>41691</c:v>
                </c:pt>
                <c:pt idx="2609">
                  <c:v>41692</c:v>
                </c:pt>
                <c:pt idx="2610">
                  <c:v>41693</c:v>
                </c:pt>
                <c:pt idx="2611">
                  <c:v>41694</c:v>
                </c:pt>
                <c:pt idx="2612">
                  <c:v>41695</c:v>
                </c:pt>
                <c:pt idx="2613">
                  <c:v>41696</c:v>
                </c:pt>
                <c:pt idx="2614">
                  <c:v>41697</c:v>
                </c:pt>
                <c:pt idx="2615">
                  <c:v>41698</c:v>
                </c:pt>
                <c:pt idx="2616">
                  <c:v>41699</c:v>
                </c:pt>
                <c:pt idx="2617">
                  <c:v>41700</c:v>
                </c:pt>
                <c:pt idx="2618">
                  <c:v>41701</c:v>
                </c:pt>
                <c:pt idx="2619">
                  <c:v>41702</c:v>
                </c:pt>
                <c:pt idx="2620">
                  <c:v>41703</c:v>
                </c:pt>
                <c:pt idx="2621">
                  <c:v>41704</c:v>
                </c:pt>
                <c:pt idx="2622">
                  <c:v>41705</c:v>
                </c:pt>
                <c:pt idx="2623">
                  <c:v>41706</c:v>
                </c:pt>
                <c:pt idx="2624">
                  <c:v>41707</c:v>
                </c:pt>
                <c:pt idx="2625">
                  <c:v>41708</c:v>
                </c:pt>
                <c:pt idx="2626">
                  <c:v>41709</c:v>
                </c:pt>
                <c:pt idx="2627">
                  <c:v>41710</c:v>
                </c:pt>
                <c:pt idx="2628">
                  <c:v>41711</c:v>
                </c:pt>
                <c:pt idx="2629">
                  <c:v>41712</c:v>
                </c:pt>
                <c:pt idx="2630">
                  <c:v>41713</c:v>
                </c:pt>
                <c:pt idx="2631">
                  <c:v>41714</c:v>
                </c:pt>
                <c:pt idx="2632">
                  <c:v>41715</c:v>
                </c:pt>
                <c:pt idx="2633">
                  <c:v>41716</c:v>
                </c:pt>
                <c:pt idx="2634">
                  <c:v>41717</c:v>
                </c:pt>
                <c:pt idx="2635">
                  <c:v>41718</c:v>
                </c:pt>
                <c:pt idx="2636">
                  <c:v>41719</c:v>
                </c:pt>
                <c:pt idx="2637">
                  <c:v>41720</c:v>
                </c:pt>
                <c:pt idx="2638">
                  <c:v>41721</c:v>
                </c:pt>
                <c:pt idx="2639">
                  <c:v>41722</c:v>
                </c:pt>
                <c:pt idx="2640">
                  <c:v>41723</c:v>
                </c:pt>
                <c:pt idx="2641">
                  <c:v>41724</c:v>
                </c:pt>
                <c:pt idx="2642">
                  <c:v>41725</c:v>
                </c:pt>
                <c:pt idx="2643">
                  <c:v>41726</c:v>
                </c:pt>
                <c:pt idx="2644">
                  <c:v>41727</c:v>
                </c:pt>
                <c:pt idx="2645">
                  <c:v>41728</c:v>
                </c:pt>
                <c:pt idx="2646">
                  <c:v>41729</c:v>
                </c:pt>
                <c:pt idx="2647">
                  <c:v>41730</c:v>
                </c:pt>
                <c:pt idx="2648">
                  <c:v>41731</c:v>
                </c:pt>
                <c:pt idx="2649">
                  <c:v>41732</c:v>
                </c:pt>
                <c:pt idx="2650">
                  <c:v>41733</c:v>
                </c:pt>
                <c:pt idx="2651">
                  <c:v>41734</c:v>
                </c:pt>
                <c:pt idx="2652">
                  <c:v>41735</c:v>
                </c:pt>
                <c:pt idx="2653">
                  <c:v>41736</c:v>
                </c:pt>
                <c:pt idx="2654">
                  <c:v>41737</c:v>
                </c:pt>
                <c:pt idx="2655">
                  <c:v>41738</c:v>
                </c:pt>
                <c:pt idx="2656">
                  <c:v>41739</c:v>
                </c:pt>
                <c:pt idx="2657">
                  <c:v>41740</c:v>
                </c:pt>
                <c:pt idx="2658">
                  <c:v>41741</c:v>
                </c:pt>
                <c:pt idx="2659">
                  <c:v>41742</c:v>
                </c:pt>
                <c:pt idx="2660">
                  <c:v>41743</c:v>
                </c:pt>
                <c:pt idx="2661">
                  <c:v>41744</c:v>
                </c:pt>
                <c:pt idx="2662">
                  <c:v>41745</c:v>
                </c:pt>
                <c:pt idx="2663">
                  <c:v>41746</c:v>
                </c:pt>
                <c:pt idx="2664">
                  <c:v>41747</c:v>
                </c:pt>
                <c:pt idx="2665">
                  <c:v>41748</c:v>
                </c:pt>
                <c:pt idx="2666">
                  <c:v>41749</c:v>
                </c:pt>
                <c:pt idx="2667">
                  <c:v>41750</c:v>
                </c:pt>
                <c:pt idx="2668">
                  <c:v>41751</c:v>
                </c:pt>
                <c:pt idx="2669">
                  <c:v>41752</c:v>
                </c:pt>
                <c:pt idx="2670">
                  <c:v>41753</c:v>
                </c:pt>
                <c:pt idx="2671">
                  <c:v>41754</c:v>
                </c:pt>
                <c:pt idx="2672">
                  <c:v>41755</c:v>
                </c:pt>
                <c:pt idx="2673">
                  <c:v>41756</c:v>
                </c:pt>
                <c:pt idx="2674">
                  <c:v>41757</c:v>
                </c:pt>
                <c:pt idx="2675">
                  <c:v>41758</c:v>
                </c:pt>
                <c:pt idx="2676">
                  <c:v>41759</c:v>
                </c:pt>
                <c:pt idx="2677">
                  <c:v>41760</c:v>
                </c:pt>
                <c:pt idx="2678">
                  <c:v>41761</c:v>
                </c:pt>
                <c:pt idx="2679">
                  <c:v>41762</c:v>
                </c:pt>
                <c:pt idx="2680">
                  <c:v>41763</c:v>
                </c:pt>
                <c:pt idx="2681">
                  <c:v>41764</c:v>
                </c:pt>
                <c:pt idx="2682">
                  <c:v>41765</c:v>
                </c:pt>
                <c:pt idx="2683">
                  <c:v>41766</c:v>
                </c:pt>
                <c:pt idx="2684">
                  <c:v>41767</c:v>
                </c:pt>
                <c:pt idx="2685">
                  <c:v>41768</c:v>
                </c:pt>
                <c:pt idx="2686">
                  <c:v>41769</c:v>
                </c:pt>
                <c:pt idx="2687">
                  <c:v>41770</c:v>
                </c:pt>
                <c:pt idx="2688">
                  <c:v>41771</c:v>
                </c:pt>
                <c:pt idx="2689">
                  <c:v>41772</c:v>
                </c:pt>
                <c:pt idx="2690">
                  <c:v>41773</c:v>
                </c:pt>
                <c:pt idx="2691">
                  <c:v>41774</c:v>
                </c:pt>
                <c:pt idx="2692">
                  <c:v>41775</c:v>
                </c:pt>
                <c:pt idx="2693">
                  <c:v>41776</c:v>
                </c:pt>
                <c:pt idx="2694">
                  <c:v>41777</c:v>
                </c:pt>
                <c:pt idx="2695">
                  <c:v>41778</c:v>
                </c:pt>
                <c:pt idx="2696">
                  <c:v>41779</c:v>
                </c:pt>
                <c:pt idx="2697">
                  <c:v>41780</c:v>
                </c:pt>
                <c:pt idx="2698">
                  <c:v>41781</c:v>
                </c:pt>
                <c:pt idx="2699">
                  <c:v>41782</c:v>
                </c:pt>
                <c:pt idx="2700">
                  <c:v>41783</c:v>
                </c:pt>
                <c:pt idx="2701">
                  <c:v>41784</c:v>
                </c:pt>
                <c:pt idx="2702">
                  <c:v>41785</c:v>
                </c:pt>
                <c:pt idx="2703">
                  <c:v>41786</c:v>
                </c:pt>
                <c:pt idx="2704">
                  <c:v>41787</c:v>
                </c:pt>
                <c:pt idx="2705">
                  <c:v>41788</c:v>
                </c:pt>
                <c:pt idx="2706">
                  <c:v>41789</c:v>
                </c:pt>
                <c:pt idx="2707">
                  <c:v>41790</c:v>
                </c:pt>
                <c:pt idx="2708">
                  <c:v>41791</c:v>
                </c:pt>
                <c:pt idx="2709">
                  <c:v>41792</c:v>
                </c:pt>
                <c:pt idx="2710">
                  <c:v>41793</c:v>
                </c:pt>
                <c:pt idx="2711">
                  <c:v>41794</c:v>
                </c:pt>
                <c:pt idx="2712">
                  <c:v>41795</c:v>
                </c:pt>
                <c:pt idx="2713">
                  <c:v>41796</c:v>
                </c:pt>
                <c:pt idx="2714">
                  <c:v>41797</c:v>
                </c:pt>
                <c:pt idx="2715">
                  <c:v>41798</c:v>
                </c:pt>
                <c:pt idx="2716">
                  <c:v>41799</c:v>
                </c:pt>
                <c:pt idx="2717">
                  <c:v>41800</c:v>
                </c:pt>
                <c:pt idx="2718">
                  <c:v>41801</c:v>
                </c:pt>
                <c:pt idx="2719">
                  <c:v>41802</c:v>
                </c:pt>
                <c:pt idx="2720">
                  <c:v>41803</c:v>
                </c:pt>
                <c:pt idx="2721">
                  <c:v>41804</c:v>
                </c:pt>
                <c:pt idx="2722">
                  <c:v>41805</c:v>
                </c:pt>
                <c:pt idx="2723">
                  <c:v>41806</c:v>
                </c:pt>
                <c:pt idx="2724">
                  <c:v>41807</c:v>
                </c:pt>
                <c:pt idx="2725">
                  <c:v>41808</c:v>
                </c:pt>
                <c:pt idx="2726">
                  <c:v>41809</c:v>
                </c:pt>
                <c:pt idx="2727">
                  <c:v>41810</c:v>
                </c:pt>
                <c:pt idx="2728">
                  <c:v>41811</c:v>
                </c:pt>
                <c:pt idx="2729">
                  <c:v>41812</c:v>
                </c:pt>
                <c:pt idx="2730">
                  <c:v>41813</c:v>
                </c:pt>
                <c:pt idx="2731">
                  <c:v>41814</c:v>
                </c:pt>
                <c:pt idx="2732">
                  <c:v>41815</c:v>
                </c:pt>
                <c:pt idx="2733">
                  <c:v>41816</c:v>
                </c:pt>
                <c:pt idx="2734">
                  <c:v>41817</c:v>
                </c:pt>
                <c:pt idx="2735">
                  <c:v>41818</c:v>
                </c:pt>
                <c:pt idx="2736">
                  <c:v>41819</c:v>
                </c:pt>
                <c:pt idx="2737">
                  <c:v>41820</c:v>
                </c:pt>
                <c:pt idx="2738">
                  <c:v>41821</c:v>
                </c:pt>
                <c:pt idx="2739">
                  <c:v>41822</c:v>
                </c:pt>
                <c:pt idx="2740">
                  <c:v>41823</c:v>
                </c:pt>
                <c:pt idx="2741">
                  <c:v>41824</c:v>
                </c:pt>
                <c:pt idx="2742">
                  <c:v>41825</c:v>
                </c:pt>
                <c:pt idx="2743">
                  <c:v>41826</c:v>
                </c:pt>
                <c:pt idx="2744">
                  <c:v>41827</c:v>
                </c:pt>
                <c:pt idx="2745">
                  <c:v>41828</c:v>
                </c:pt>
                <c:pt idx="2746">
                  <c:v>41829</c:v>
                </c:pt>
                <c:pt idx="2747">
                  <c:v>41830</c:v>
                </c:pt>
                <c:pt idx="2748">
                  <c:v>41831</c:v>
                </c:pt>
                <c:pt idx="2749">
                  <c:v>41832</c:v>
                </c:pt>
                <c:pt idx="2750">
                  <c:v>41833</c:v>
                </c:pt>
                <c:pt idx="2751">
                  <c:v>41834</c:v>
                </c:pt>
                <c:pt idx="2752">
                  <c:v>41835</c:v>
                </c:pt>
                <c:pt idx="2753">
                  <c:v>41836</c:v>
                </c:pt>
                <c:pt idx="2754">
                  <c:v>41837</c:v>
                </c:pt>
                <c:pt idx="2755">
                  <c:v>41838</c:v>
                </c:pt>
                <c:pt idx="2756">
                  <c:v>41839</c:v>
                </c:pt>
                <c:pt idx="2757">
                  <c:v>41840</c:v>
                </c:pt>
                <c:pt idx="2758">
                  <c:v>41841</c:v>
                </c:pt>
                <c:pt idx="2759">
                  <c:v>41842</c:v>
                </c:pt>
                <c:pt idx="2760">
                  <c:v>41843</c:v>
                </c:pt>
                <c:pt idx="2761">
                  <c:v>41844</c:v>
                </c:pt>
                <c:pt idx="2762">
                  <c:v>41845</c:v>
                </c:pt>
                <c:pt idx="2763">
                  <c:v>41846</c:v>
                </c:pt>
                <c:pt idx="2764">
                  <c:v>41847</c:v>
                </c:pt>
                <c:pt idx="2765">
                  <c:v>41848</c:v>
                </c:pt>
                <c:pt idx="2766">
                  <c:v>41849</c:v>
                </c:pt>
                <c:pt idx="2767">
                  <c:v>41850</c:v>
                </c:pt>
                <c:pt idx="2768">
                  <c:v>41851</c:v>
                </c:pt>
                <c:pt idx="2769">
                  <c:v>41852</c:v>
                </c:pt>
                <c:pt idx="2770">
                  <c:v>41853</c:v>
                </c:pt>
                <c:pt idx="2771">
                  <c:v>41854</c:v>
                </c:pt>
                <c:pt idx="2772">
                  <c:v>41855</c:v>
                </c:pt>
                <c:pt idx="2773">
                  <c:v>41856</c:v>
                </c:pt>
                <c:pt idx="2774">
                  <c:v>41857</c:v>
                </c:pt>
                <c:pt idx="2775">
                  <c:v>41858</c:v>
                </c:pt>
                <c:pt idx="2776">
                  <c:v>41859</c:v>
                </c:pt>
                <c:pt idx="2777">
                  <c:v>41860</c:v>
                </c:pt>
                <c:pt idx="2778">
                  <c:v>41861</c:v>
                </c:pt>
                <c:pt idx="2779">
                  <c:v>41862</c:v>
                </c:pt>
                <c:pt idx="2780">
                  <c:v>41863</c:v>
                </c:pt>
                <c:pt idx="2781">
                  <c:v>41864</c:v>
                </c:pt>
                <c:pt idx="2782">
                  <c:v>41865</c:v>
                </c:pt>
                <c:pt idx="2783">
                  <c:v>41866</c:v>
                </c:pt>
                <c:pt idx="2784">
                  <c:v>41867</c:v>
                </c:pt>
                <c:pt idx="2785">
                  <c:v>41868</c:v>
                </c:pt>
                <c:pt idx="2786">
                  <c:v>41869</c:v>
                </c:pt>
                <c:pt idx="2787">
                  <c:v>41870</c:v>
                </c:pt>
                <c:pt idx="2788">
                  <c:v>41871</c:v>
                </c:pt>
                <c:pt idx="2789">
                  <c:v>41872</c:v>
                </c:pt>
                <c:pt idx="2790">
                  <c:v>41873</c:v>
                </c:pt>
                <c:pt idx="2791">
                  <c:v>41874</c:v>
                </c:pt>
                <c:pt idx="2792">
                  <c:v>41875</c:v>
                </c:pt>
                <c:pt idx="2793">
                  <c:v>41876</c:v>
                </c:pt>
                <c:pt idx="2794">
                  <c:v>41877</c:v>
                </c:pt>
                <c:pt idx="2795">
                  <c:v>41878</c:v>
                </c:pt>
                <c:pt idx="2796">
                  <c:v>41879</c:v>
                </c:pt>
                <c:pt idx="2797">
                  <c:v>41880</c:v>
                </c:pt>
                <c:pt idx="2798">
                  <c:v>41881</c:v>
                </c:pt>
                <c:pt idx="2799">
                  <c:v>41882</c:v>
                </c:pt>
                <c:pt idx="2800">
                  <c:v>41883</c:v>
                </c:pt>
                <c:pt idx="2801">
                  <c:v>41884</c:v>
                </c:pt>
                <c:pt idx="2802">
                  <c:v>41885</c:v>
                </c:pt>
                <c:pt idx="2803">
                  <c:v>41886</c:v>
                </c:pt>
                <c:pt idx="2804">
                  <c:v>41887</c:v>
                </c:pt>
                <c:pt idx="2805">
                  <c:v>41888</c:v>
                </c:pt>
                <c:pt idx="2806">
                  <c:v>41889</c:v>
                </c:pt>
                <c:pt idx="2807">
                  <c:v>41890</c:v>
                </c:pt>
                <c:pt idx="2808">
                  <c:v>41891</c:v>
                </c:pt>
                <c:pt idx="2809">
                  <c:v>41892</c:v>
                </c:pt>
                <c:pt idx="2810">
                  <c:v>41893</c:v>
                </c:pt>
                <c:pt idx="2811">
                  <c:v>41894</c:v>
                </c:pt>
                <c:pt idx="2812">
                  <c:v>41895</c:v>
                </c:pt>
                <c:pt idx="2813">
                  <c:v>41896</c:v>
                </c:pt>
                <c:pt idx="2814">
                  <c:v>41897</c:v>
                </c:pt>
                <c:pt idx="2815">
                  <c:v>41898</c:v>
                </c:pt>
                <c:pt idx="2816">
                  <c:v>41899</c:v>
                </c:pt>
                <c:pt idx="2817">
                  <c:v>41900</c:v>
                </c:pt>
                <c:pt idx="2818">
                  <c:v>41901</c:v>
                </c:pt>
                <c:pt idx="2819">
                  <c:v>41902</c:v>
                </c:pt>
                <c:pt idx="2820">
                  <c:v>41903</c:v>
                </c:pt>
                <c:pt idx="2821">
                  <c:v>41904</c:v>
                </c:pt>
                <c:pt idx="2822">
                  <c:v>41905</c:v>
                </c:pt>
                <c:pt idx="2823">
                  <c:v>41906</c:v>
                </c:pt>
                <c:pt idx="2824">
                  <c:v>41907</c:v>
                </c:pt>
                <c:pt idx="2825">
                  <c:v>41908</c:v>
                </c:pt>
                <c:pt idx="2826">
                  <c:v>41909</c:v>
                </c:pt>
                <c:pt idx="2827">
                  <c:v>41910</c:v>
                </c:pt>
                <c:pt idx="2828">
                  <c:v>41911</c:v>
                </c:pt>
                <c:pt idx="2829">
                  <c:v>41912</c:v>
                </c:pt>
                <c:pt idx="2830">
                  <c:v>41913</c:v>
                </c:pt>
                <c:pt idx="2831">
                  <c:v>41914</c:v>
                </c:pt>
                <c:pt idx="2832">
                  <c:v>41915</c:v>
                </c:pt>
                <c:pt idx="2833">
                  <c:v>41916</c:v>
                </c:pt>
                <c:pt idx="2834">
                  <c:v>41917</c:v>
                </c:pt>
                <c:pt idx="2835">
                  <c:v>41918</c:v>
                </c:pt>
                <c:pt idx="2836">
                  <c:v>41919</c:v>
                </c:pt>
                <c:pt idx="2837">
                  <c:v>41920</c:v>
                </c:pt>
                <c:pt idx="2838">
                  <c:v>41921</c:v>
                </c:pt>
                <c:pt idx="2839">
                  <c:v>41922</c:v>
                </c:pt>
                <c:pt idx="2840">
                  <c:v>41923</c:v>
                </c:pt>
                <c:pt idx="2841">
                  <c:v>41924</c:v>
                </c:pt>
                <c:pt idx="2842">
                  <c:v>41925</c:v>
                </c:pt>
                <c:pt idx="2843">
                  <c:v>41926</c:v>
                </c:pt>
                <c:pt idx="2844">
                  <c:v>41927</c:v>
                </c:pt>
                <c:pt idx="2845">
                  <c:v>41928</c:v>
                </c:pt>
                <c:pt idx="2846">
                  <c:v>41929</c:v>
                </c:pt>
                <c:pt idx="2847">
                  <c:v>41930</c:v>
                </c:pt>
                <c:pt idx="2848">
                  <c:v>41931</c:v>
                </c:pt>
                <c:pt idx="2849">
                  <c:v>41932</c:v>
                </c:pt>
                <c:pt idx="2850">
                  <c:v>41933</c:v>
                </c:pt>
                <c:pt idx="2851">
                  <c:v>41934</c:v>
                </c:pt>
                <c:pt idx="2852">
                  <c:v>41935</c:v>
                </c:pt>
                <c:pt idx="2853">
                  <c:v>41936</c:v>
                </c:pt>
                <c:pt idx="2854">
                  <c:v>41937</c:v>
                </c:pt>
                <c:pt idx="2855">
                  <c:v>41938</c:v>
                </c:pt>
                <c:pt idx="2856">
                  <c:v>41939</c:v>
                </c:pt>
                <c:pt idx="2857">
                  <c:v>41940</c:v>
                </c:pt>
                <c:pt idx="2858">
                  <c:v>41941</c:v>
                </c:pt>
                <c:pt idx="2859">
                  <c:v>41942</c:v>
                </c:pt>
                <c:pt idx="2860">
                  <c:v>41943</c:v>
                </c:pt>
                <c:pt idx="2861">
                  <c:v>41944</c:v>
                </c:pt>
                <c:pt idx="2862">
                  <c:v>41945</c:v>
                </c:pt>
                <c:pt idx="2863">
                  <c:v>41946</c:v>
                </c:pt>
                <c:pt idx="2864">
                  <c:v>41947</c:v>
                </c:pt>
                <c:pt idx="2865">
                  <c:v>41948</c:v>
                </c:pt>
                <c:pt idx="2866">
                  <c:v>41949</c:v>
                </c:pt>
                <c:pt idx="2867">
                  <c:v>41950</c:v>
                </c:pt>
                <c:pt idx="2868">
                  <c:v>41951</c:v>
                </c:pt>
                <c:pt idx="2869">
                  <c:v>41952</c:v>
                </c:pt>
                <c:pt idx="2870">
                  <c:v>41953</c:v>
                </c:pt>
                <c:pt idx="2871">
                  <c:v>41954</c:v>
                </c:pt>
                <c:pt idx="2872">
                  <c:v>41955</c:v>
                </c:pt>
                <c:pt idx="2873">
                  <c:v>41956</c:v>
                </c:pt>
                <c:pt idx="2874">
                  <c:v>41957</c:v>
                </c:pt>
                <c:pt idx="2875">
                  <c:v>41958</c:v>
                </c:pt>
                <c:pt idx="2876">
                  <c:v>41959</c:v>
                </c:pt>
                <c:pt idx="2877">
                  <c:v>41960</c:v>
                </c:pt>
                <c:pt idx="2878">
                  <c:v>41961</c:v>
                </c:pt>
                <c:pt idx="2879">
                  <c:v>41962</c:v>
                </c:pt>
                <c:pt idx="2880">
                  <c:v>41963</c:v>
                </c:pt>
                <c:pt idx="2881">
                  <c:v>41964</c:v>
                </c:pt>
                <c:pt idx="2882">
                  <c:v>41965</c:v>
                </c:pt>
                <c:pt idx="2883">
                  <c:v>41966</c:v>
                </c:pt>
                <c:pt idx="2884">
                  <c:v>41967</c:v>
                </c:pt>
                <c:pt idx="2885">
                  <c:v>41968</c:v>
                </c:pt>
                <c:pt idx="2886">
                  <c:v>41969</c:v>
                </c:pt>
                <c:pt idx="2887">
                  <c:v>41970</c:v>
                </c:pt>
                <c:pt idx="2888">
                  <c:v>41971</c:v>
                </c:pt>
                <c:pt idx="2889">
                  <c:v>41972</c:v>
                </c:pt>
                <c:pt idx="2890">
                  <c:v>41973</c:v>
                </c:pt>
                <c:pt idx="2891">
                  <c:v>41974</c:v>
                </c:pt>
                <c:pt idx="2892">
                  <c:v>41975</c:v>
                </c:pt>
                <c:pt idx="2893">
                  <c:v>41976</c:v>
                </c:pt>
                <c:pt idx="2894">
                  <c:v>41977</c:v>
                </c:pt>
                <c:pt idx="2895">
                  <c:v>41978</c:v>
                </c:pt>
                <c:pt idx="2896">
                  <c:v>41979</c:v>
                </c:pt>
                <c:pt idx="2897">
                  <c:v>41980</c:v>
                </c:pt>
                <c:pt idx="2898">
                  <c:v>41981</c:v>
                </c:pt>
                <c:pt idx="2899">
                  <c:v>41982</c:v>
                </c:pt>
                <c:pt idx="2900">
                  <c:v>41983</c:v>
                </c:pt>
                <c:pt idx="2901">
                  <c:v>41984</c:v>
                </c:pt>
                <c:pt idx="2902">
                  <c:v>41985</c:v>
                </c:pt>
                <c:pt idx="2903">
                  <c:v>41986</c:v>
                </c:pt>
                <c:pt idx="2904">
                  <c:v>41987</c:v>
                </c:pt>
                <c:pt idx="2905">
                  <c:v>41988</c:v>
                </c:pt>
                <c:pt idx="2906">
                  <c:v>41989</c:v>
                </c:pt>
                <c:pt idx="2907">
                  <c:v>41990</c:v>
                </c:pt>
                <c:pt idx="2908">
                  <c:v>41991</c:v>
                </c:pt>
                <c:pt idx="2909">
                  <c:v>41992</c:v>
                </c:pt>
                <c:pt idx="2910">
                  <c:v>41993</c:v>
                </c:pt>
                <c:pt idx="2911">
                  <c:v>41994</c:v>
                </c:pt>
                <c:pt idx="2912">
                  <c:v>41995</c:v>
                </c:pt>
                <c:pt idx="2913">
                  <c:v>41996</c:v>
                </c:pt>
                <c:pt idx="2914">
                  <c:v>41997</c:v>
                </c:pt>
                <c:pt idx="2915">
                  <c:v>41998</c:v>
                </c:pt>
                <c:pt idx="2916">
                  <c:v>41999</c:v>
                </c:pt>
                <c:pt idx="2917">
                  <c:v>42000</c:v>
                </c:pt>
                <c:pt idx="2918">
                  <c:v>42001</c:v>
                </c:pt>
                <c:pt idx="2919">
                  <c:v>42002</c:v>
                </c:pt>
                <c:pt idx="2920">
                  <c:v>42003</c:v>
                </c:pt>
                <c:pt idx="2921">
                  <c:v>42004</c:v>
                </c:pt>
              </c:numCache>
            </c:numRef>
          </c:xVal>
          <c:yVal>
            <c:numRef>
              <c:f>smsim210526!$BG$2:$BG$4498</c:f>
              <c:numCache>
                <c:formatCode>General</c:formatCode>
                <c:ptCount val="4497"/>
                <c:pt idx="0">
                  <c:v>-999.99</c:v>
                </c:pt>
                <c:pt idx="1">
                  <c:v>61.753</c:v>
                </c:pt>
                <c:pt idx="2">
                  <c:v>61.753</c:v>
                </c:pt>
                <c:pt idx="3">
                  <c:v>61.670999999999999</c:v>
                </c:pt>
                <c:pt idx="4">
                  <c:v>60.877000000000002</c:v>
                </c:pt>
                <c:pt idx="5">
                  <c:v>60.83</c:v>
                </c:pt>
                <c:pt idx="6">
                  <c:v>60.448</c:v>
                </c:pt>
                <c:pt idx="7">
                  <c:v>62.478999999999999</c:v>
                </c:pt>
                <c:pt idx="8">
                  <c:v>64.266000000000005</c:v>
                </c:pt>
                <c:pt idx="9">
                  <c:v>64.480999999999995</c:v>
                </c:pt>
                <c:pt idx="10">
                  <c:v>64.468999999999994</c:v>
                </c:pt>
                <c:pt idx="11">
                  <c:v>63.764000000000003</c:v>
                </c:pt>
                <c:pt idx="12">
                  <c:v>62.779000000000003</c:v>
                </c:pt>
                <c:pt idx="13">
                  <c:v>61.536000000000001</c:v>
                </c:pt>
                <c:pt idx="14">
                  <c:v>61.536000000000001</c:v>
                </c:pt>
                <c:pt idx="15">
                  <c:v>61.536000000000001</c:v>
                </c:pt>
                <c:pt idx="16">
                  <c:v>61.536000000000001</c:v>
                </c:pt>
                <c:pt idx="17">
                  <c:v>60.996000000000002</c:v>
                </c:pt>
                <c:pt idx="18">
                  <c:v>61.628999999999998</c:v>
                </c:pt>
                <c:pt idx="19">
                  <c:v>62.42</c:v>
                </c:pt>
                <c:pt idx="20">
                  <c:v>62.274999999999999</c:v>
                </c:pt>
                <c:pt idx="21">
                  <c:v>62.274999999999999</c:v>
                </c:pt>
                <c:pt idx="22">
                  <c:v>62.247999999999998</c:v>
                </c:pt>
                <c:pt idx="23">
                  <c:v>62.247999999999998</c:v>
                </c:pt>
                <c:pt idx="24">
                  <c:v>62.247999999999998</c:v>
                </c:pt>
                <c:pt idx="25">
                  <c:v>62.247999999999998</c:v>
                </c:pt>
                <c:pt idx="26">
                  <c:v>62.247999999999998</c:v>
                </c:pt>
                <c:pt idx="27">
                  <c:v>62.247999999999998</c:v>
                </c:pt>
                <c:pt idx="28">
                  <c:v>61.558999999999997</c:v>
                </c:pt>
                <c:pt idx="29">
                  <c:v>61.558999999999997</c:v>
                </c:pt>
                <c:pt idx="30">
                  <c:v>61.558999999999997</c:v>
                </c:pt>
                <c:pt idx="31">
                  <c:v>61.558999999999997</c:v>
                </c:pt>
                <c:pt idx="32">
                  <c:v>61.558999999999997</c:v>
                </c:pt>
                <c:pt idx="33">
                  <c:v>61.558999999999997</c:v>
                </c:pt>
                <c:pt idx="34">
                  <c:v>61.436999999999998</c:v>
                </c:pt>
                <c:pt idx="35">
                  <c:v>61.436999999999998</c:v>
                </c:pt>
                <c:pt idx="36">
                  <c:v>61.41</c:v>
                </c:pt>
                <c:pt idx="37">
                  <c:v>59.411000000000001</c:v>
                </c:pt>
                <c:pt idx="38">
                  <c:v>59.411000000000001</c:v>
                </c:pt>
                <c:pt idx="39">
                  <c:v>59.411000000000001</c:v>
                </c:pt>
                <c:pt idx="40">
                  <c:v>59.411000000000001</c:v>
                </c:pt>
                <c:pt idx="41">
                  <c:v>58.750999999999998</c:v>
                </c:pt>
                <c:pt idx="42">
                  <c:v>59.412999999999997</c:v>
                </c:pt>
                <c:pt idx="43">
                  <c:v>59.412999999999997</c:v>
                </c:pt>
                <c:pt idx="44">
                  <c:v>59.356000000000002</c:v>
                </c:pt>
                <c:pt idx="45">
                  <c:v>60.228999999999999</c:v>
                </c:pt>
                <c:pt idx="46">
                  <c:v>56.92</c:v>
                </c:pt>
                <c:pt idx="47">
                  <c:v>56.92</c:v>
                </c:pt>
                <c:pt idx="48">
                  <c:v>56.515000000000001</c:v>
                </c:pt>
                <c:pt idx="49">
                  <c:v>56.835999999999999</c:v>
                </c:pt>
                <c:pt idx="50">
                  <c:v>57.125999999999998</c:v>
                </c:pt>
                <c:pt idx="51">
                  <c:v>56.726999999999997</c:v>
                </c:pt>
                <c:pt idx="52">
                  <c:v>56.744</c:v>
                </c:pt>
                <c:pt idx="53">
                  <c:v>56.744</c:v>
                </c:pt>
                <c:pt idx="54">
                  <c:v>56.292000000000002</c:v>
                </c:pt>
                <c:pt idx="55">
                  <c:v>57.511000000000003</c:v>
                </c:pt>
                <c:pt idx="56">
                  <c:v>57.509</c:v>
                </c:pt>
                <c:pt idx="57">
                  <c:v>57.509</c:v>
                </c:pt>
                <c:pt idx="58">
                  <c:v>57.509</c:v>
                </c:pt>
                <c:pt idx="59">
                  <c:v>57.509</c:v>
                </c:pt>
                <c:pt idx="60">
                  <c:v>59.731999999999999</c:v>
                </c:pt>
                <c:pt idx="61">
                  <c:v>56.920999999999999</c:v>
                </c:pt>
                <c:pt idx="62">
                  <c:v>55.877000000000002</c:v>
                </c:pt>
                <c:pt idx="63">
                  <c:v>56.152000000000001</c:v>
                </c:pt>
                <c:pt idx="64">
                  <c:v>56.024000000000001</c:v>
                </c:pt>
                <c:pt idx="65">
                  <c:v>56.319000000000003</c:v>
                </c:pt>
                <c:pt idx="66">
                  <c:v>56.512999999999998</c:v>
                </c:pt>
                <c:pt idx="67">
                  <c:v>56.512999999999998</c:v>
                </c:pt>
                <c:pt idx="68">
                  <c:v>56.512999999999998</c:v>
                </c:pt>
                <c:pt idx="69">
                  <c:v>56.485999999999997</c:v>
                </c:pt>
                <c:pt idx="70">
                  <c:v>54.442999999999998</c:v>
                </c:pt>
                <c:pt idx="71">
                  <c:v>54.406999999999996</c:v>
                </c:pt>
                <c:pt idx="72">
                  <c:v>54.406999999999996</c:v>
                </c:pt>
                <c:pt idx="73">
                  <c:v>54.406999999999996</c:v>
                </c:pt>
                <c:pt idx="74">
                  <c:v>54.406999999999996</c:v>
                </c:pt>
                <c:pt idx="75">
                  <c:v>49.457000000000001</c:v>
                </c:pt>
                <c:pt idx="76">
                  <c:v>48.576000000000001</c:v>
                </c:pt>
                <c:pt idx="77">
                  <c:v>43.625999999999998</c:v>
                </c:pt>
                <c:pt idx="78">
                  <c:v>40.142000000000003</c:v>
                </c:pt>
                <c:pt idx="79">
                  <c:v>35.628999999999998</c:v>
                </c:pt>
                <c:pt idx="80">
                  <c:v>30.77</c:v>
                </c:pt>
                <c:pt idx="81">
                  <c:v>30.494</c:v>
                </c:pt>
                <c:pt idx="82">
                  <c:v>30.494</c:v>
                </c:pt>
                <c:pt idx="83">
                  <c:v>27.945</c:v>
                </c:pt>
                <c:pt idx="84">
                  <c:v>27.998999999999999</c:v>
                </c:pt>
                <c:pt idx="85">
                  <c:v>29.994</c:v>
                </c:pt>
                <c:pt idx="86">
                  <c:v>31.274000000000001</c:v>
                </c:pt>
                <c:pt idx="87">
                  <c:v>32.819000000000003</c:v>
                </c:pt>
                <c:pt idx="88">
                  <c:v>32.661000000000001</c:v>
                </c:pt>
                <c:pt idx="89">
                  <c:v>32.991</c:v>
                </c:pt>
                <c:pt idx="90">
                  <c:v>33.966000000000001</c:v>
                </c:pt>
                <c:pt idx="91">
                  <c:v>35.01</c:v>
                </c:pt>
                <c:pt idx="92">
                  <c:v>35.220999999999997</c:v>
                </c:pt>
                <c:pt idx="93">
                  <c:v>35.220999999999997</c:v>
                </c:pt>
                <c:pt idx="94">
                  <c:v>34.366999999999997</c:v>
                </c:pt>
                <c:pt idx="95">
                  <c:v>34.829000000000001</c:v>
                </c:pt>
                <c:pt idx="96">
                  <c:v>35.823</c:v>
                </c:pt>
                <c:pt idx="97">
                  <c:v>35.673000000000002</c:v>
                </c:pt>
                <c:pt idx="98">
                  <c:v>34.021999999999998</c:v>
                </c:pt>
                <c:pt idx="99">
                  <c:v>34.959000000000003</c:v>
                </c:pt>
                <c:pt idx="100">
                  <c:v>35.171999999999997</c:v>
                </c:pt>
                <c:pt idx="101">
                  <c:v>36.063000000000002</c:v>
                </c:pt>
                <c:pt idx="102">
                  <c:v>35.665999999999997</c:v>
                </c:pt>
                <c:pt idx="103">
                  <c:v>36.234000000000002</c:v>
                </c:pt>
                <c:pt idx="104">
                  <c:v>37.634</c:v>
                </c:pt>
                <c:pt idx="105">
                  <c:v>37.94</c:v>
                </c:pt>
                <c:pt idx="106">
                  <c:v>38.231000000000002</c:v>
                </c:pt>
                <c:pt idx="107">
                  <c:v>37.905999999999999</c:v>
                </c:pt>
                <c:pt idx="108">
                  <c:v>37.579000000000001</c:v>
                </c:pt>
                <c:pt idx="109">
                  <c:v>36.389000000000003</c:v>
                </c:pt>
                <c:pt idx="110">
                  <c:v>36.389000000000003</c:v>
                </c:pt>
                <c:pt idx="111">
                  <c:v>36.389000000000003</c:v>
                </c:pt>
                <c:pt idx="112">
                  <c:v>36.389000000000003</c:v>
                </c:pt>
                <c:pt idx="113">
                  <c:v>36.389000000000003</c:v>
                </c:pt>
                <c:pt idx="114">
                  <c:v>36.389000000000003</c:v>
                </c:pt>
                <c:pt idx="115">
                  <c:v>38.406999999999996</c:v>
                </c:pt>
                <c:pt idx="116">
                  <c:v>39.131</c:v>
                </c:pt>
                <c:pt idx="117">
                  <c:v>34.857999999999997</c:v>
                </c:pt>
                <c:pt idx="118">
                  <c:v>34.372</c:v>
                </c:pt>
                <c:pt idx="119">
                  <c:v>31.605</c:v>
                </c:pt>
                <c:pt idx="120">
                  <c:v>31.254000000000001</c:v>
                </c:pt>
                <c:pt idx="121">
                  <c:v>30.146000000000001</c:v>
                </c:pt>
                <c:pt idx="122">
                  <c:v>30.146000000000001</c:v>
                </c:pt>
                <c:pt idx="123">
                  <c:v>32.436</c:v>
                </c:pt>
                <c:pt idx="124">
                  <c:v>38.555999999999997</c:v>
                </c:pt>
                <c:pt idx="125">
                  <c:v>41.527999999999999</c:v>
                </c:pt>
                <c:pt idx="126">
                  <c:v>41.664999999999999</c:v>
                </c:pt>
                <c:pt idx="127">
                  <c:v>41.796999999999997</c:v>
                </c:pt>
                <c:pt idx="128">
                  <c:v>56.631</c:v>
                </c:pt>
                <c:pt idx="129">
                  <c:v>57.210999999999999</c:v>
                </c:pt>
                <c:pt idx="130">
                  <c:v>57.210999999999999</c:v>
                </c:pt>
                <c:pt idx="131">
                  <c:v>59.084000000000003</c:v>
                </c:pt>
                <c:pt idx="132">
                  <c:v>55.615000000000002</c:v>
                </c:pt>
                <c:pt idx="133">
                  <c:v>57.725000000000001</c:v>
                </c:pt>
                <c:pt idx="134">
                  <c:v>53.710999999999999</c:v>
                </c:pt>
                <c:pt idx="135">
                  <c:v>53.37</c:v>
                </c:pt>
                <c:pt idx="136">
                  <c:v>49.988999999999997</c:v>
                </c:pt>
                <c:pt idx="137">
                  <c:v>52.673000000000002</c:v>
                </c:pt>
                <c:pt idx="138">
                  <c:v>50.584000000000003</c:v>
                </c:pt>
                <c:pt idx="139">
                  <c:v>50.709000000000003</c:v>
                </c:pt>
                <c:pt idx="140">
                  <c:v>51.784999999999997</c:v>
                </c:pt>
                <c:pt idx="141">
                  <c:v>52.216000000000001</c:v>
                </c:pt>
                <c:pt idx="142">
                  <c:v>52.404000000000003</c:v>
                </c:pt>
                <c:pt idx="143">
                  <c:v>53.817999999999998</c:v>
                </c:pt>
                <c:pt idx="144">
                  <c:v>54.981000000000002</c:v>
                </c:pt>
                <c:pt idx="145">
                  <c:v>55.929000000000002</c:v>
                </c:pt>
                <c:pt idx="146">
                  <c:v>55.911999999999999</c:v>
                </c:pt>
                <c:pt idx="147">
                  <c:v>56.223999999999997</c:v>
                </c:pt>
                <c:pt idx="148">
                  <c:v>57.557000000000002</c:v>
                </c:pt>
                <c:pt idx="149">
                  <c:v>56.468000000000004</c:v>
                </c:pt>
                <c:pt idx="150">
                  <c:v>56.128</c:v>
                </c:pt>
                <c:pt idx="151">
                  <c:v>56.128</c:v>
                </c:pt>
                <c:pt idx="152">
                  <c:v>60.462000000000003</c:v>
                </c:pt>
                <c:pt idx="153">
                  <c:v>61.015999999999998</c:v>
                </c:pt>
                <c:pt idx="154">
                  <c:v>61.878</c:v>
                </c:pt>
                <c:pt idx="155">
                  <c:v>61.944000000000003</c:v>
                </c:pt>
                <c:pt idx="156">
                  <c:v>61.780999999999999</c:v>
                </c:pt>
                <c:pt idx="157">
                  <c:v>61.149000000000001</c:v>
                </c:pt>
                <c:pt idx="158">
                  <c:v>61.029000000000003</c:v>
                </c:pt>
                <c:pt idx="159">
                  <c:v>61.695</c:v>
                </c:pt>
                <c:pt idx="160">
                  <c:v>61.201000000000001</c:v>
                </c:pt>
                <c:pt idx="161">
                  <c:v>60.774999999999999</c:v>
                </c:pt>
                <c:pt idx="162">
                  <c:v>62.972999999999999</c:v>
                </c:pt>
                <c:pt idx="163">
                  <c:v>62.988999999999997</c:v>
                </c:pt>
                <c:pt idx="164">
                  <c:v>62.988999999999997</c:v>
                </c:pt>
                <c:pt idx="165">
                  <c:v>63.134999999999998</c:v>
                </c:pt>
                <c:pt idx="166">
                  <c:v>62.533000000000001</c:v>
                </c:pt>
                <c:pt idx="167">
                  <c:v>65.98</c:v>
                </c:pt>
                <c:pt idx="168">
                  <c:v>65.944999999999993</c:v>
                </c:pt>
                <c:pt idx="169">
                  <c:v>65.944999999999993</c:v>
                </c:pt>
                <c:pt idx="170">
                  <c:v>65.180000000000007</c:v>
                </c:pt>
                <c:pt idx="171">
                  <c:v>66.676000000000002</c:v>
                </c:pt>
                <c:pt idx="172">
                  <c:v>69.14</c:v>
                </c:pt>
                <c:pt idx="173">
                  <c:v>68.798000000000002</c:v>
                </c:pt>
                <c:pt idx="174">
                  <c:v>68.798000000000002</c:v>
                </c:pt>
                <c:pt idx="175">
                  <c:v>68.091999999999999</c:v>
                </c:pt>
                <c:pt idx="176">
                  <c:v>68.028000000000006</c:v>
                </c:pt>
                <c:pt idx="177">
                  <c:v>66.927999999999997</c:v>
                </c:pt>
                <c:pt idx="178">
                  <c:v>65.444999999999993</c:v>
                </c:pt>
                <c:pt idx="179">
                  <c:v>65.444999999999993</c:v>
                </c:pt>
                <c:pt idx="180">
                  <c:v>65.444999999999993</c:v>
                </c:pt>
                <c:pt idx="181">
                  <c:v>63.62</c:v>
                </c:pt>
                <c:pt idx="182">
                  <c:v>62.210999999999999</c:v>
                </c:pt>
                <c:pt idx="183">
                  <c:v>62.837000000000003</c:v>
                </c:pt>
                <c:pt idx="184">
                  <c:v>63.237000000000002</c:v>
                </c:pt>
                <c:pt idx="185">
                  <c:v>64.131</c:v>
                </c:pt>
                <c:pt idx="186">
                  <c:v>65.046000000000006</c:v>
                </c:pt>
                <c:pt idx="187">
                  <c:v>64.388000000000005</c:v>
                </c:pt>
                <c:pt idx="188">
                  <c:v>64.691000000000003</c:v>
                </c:pt>
                <c:pt idx="189">
                  <c:v>65.341999999999999</c:v>
                </c:pt>
                <c:pt idx="190">
                  <c:v>65.341999999999999</c:v>
                </c:pt>
                <c:pt idx="191">
                  <c:v>63.17</c:v>
                </c:pt>
                <c:pt idx="192">
                  <c:v>63.322000000000003</c:v>
                </c:pt>
                <c:pt idx="193">
                  <c:v>63.14</c:v>
                </c:pt>
                <c:pt idx="194">
                  <c:v>62.712000000000003</c:v>
                </c:pt>
                <c:pt idx="195">
                  <c:v>62.793999999999997</c:v>
                </c:pt>
                <c:pt idx="196">
                  <c:v>64.734999999999999</c:v>
                </c:pt>
                <c:pt idx="197">
                  <c:v>64.748999999999995</c:v>
                </c:pt>
                <c:pt idx="198">
                  <c:v>64.272000000000006</c:v>
                </c:pt>
                <c:pt idx="199">
                  <c:v>62.802</c:v>
                </c:pt>
                <c:pt idx="200">
                  <c:v>63.005000000000003</c:v>
                </c:pt>
                <c:pt idx="201">
                  <c:v>62.012</c:v>
                </c:pt>
                <c:pt idx="202">
                  <c:v>59.124000000000002</c:v>
                </c:pt>
                <c:pt idx="203">
                  <c:v>58.069000000000003</c:v>
                </c:pt>
                <c:pt idx="204">
                  <c:v>56.807000000000002</c:v>
                </c:pt>
                <c:pt idx="205">
                  <c:v>56.651000000000003</c:v>
                </c:pt>
                <c:pt idx="206">
                  <c:v>56.35</c:v>
                </c:pt>
                <c:pt idx="207">
                  <c:v>56.023000000000003</c:v>
                </c:pt>
                <c:pt idx="208">
                  <c:v>55.491</c:v>
                </c:pt>
                <c:pt idx="209">
                  <c:v>55.491</c:v>
                </c:pt>
                <c:pt idx="210">
                  <c:v>58.454000000000001</c:v>
                </c:pt>
                <c:pt idx="211">
                  <c:v>54.639000000000003</c:v>
                </c:pt>
                <c:pt idx="212">
                  <c:v>53.802</c:v>
                </c:pt>
                <c:pt idx="213">
                  <c:v>53.465000000000003</c:v>
                </c:pt>
                <c:pt idx="214">
                  <c:v>55.771999999999998</c:v>
                </c:pt>
                <c:pt idx="215">
                  <c:v>56.796999999999997</c:v>
                </c:pt>
                <c:pt idx="216">
                  <c:v>56.125999999999998</c:v>
                </c:pt>
                <c:pt idx="217">
                  <c:v>56.026000000000003</c:v>
                </c:pt>
                <c:pt idx="218">
                  <c:v>55.497999999999998</c:v>
                </c:pt>
                <c:pt idx="219">
                  <c:v>55.08</c:v>
                </c:pt>
                <c:pt idx="220">
                  <c:v>55.052999999999997</c:v>
                </c:pt>
                <c:pt idx="221">
                  <c:v>55.281999999999996</c:v>
                </c:pt>
                <c:pt idx="222">
                  <c:v>53.756999999999998</c:v>
                </c:pt>
                <c:pt idx="223">
                  <c:v>57.444000000000003</c:v>
                </c:pt>
                <c:pt idx="224">
                  <c:v>57.841999999999999</c:v>
                </c:pt>
                <c:pt idx="225">
                  <c:v>58.223999999999997</c:v>
                </c:pt>
                <c:pt idx="226">
                  <c:v>58.241999999999997</c:v>
                </c:pt>
                <c:pt idx="227">
                  <c:v>58.173999999999999</c:v>
                </c:pt>
                <c:pt idx="228">
                  <c:v>57.593000000000004</c:v>
                </c:pt>
                <c:pt idx="229">
                  <c:v>58.978999999999999</c:v>
                </c:pt>
                <c:pt idx="230">
                  <c:v>58.271999999999998</c:v>
                </c:pt>
                <c:pt idx="231">
                  <c:v>61.365000000000002</c:v>
                </c:pt>
                <c:pt idx="232">
                  <c:v>62.015999999999998</c:v>
                </c:pt>
                <c:pt idx="233">
                  <c:v>61.152000000000001</c:v>
                </c:pt>
                <c:pt idx="234">
                  <c:v>60.841999999999999</c:v>
                </c:pt>
                <c:pt idx="235">
                  <c:v>59.518000000000001</c:v>
                </c:pt>
                <c:pt idx="236">
                  <c:v>59.128</c:v>
                </c:pt>
                <c:pt idx="237">
                  <c:v>58.249000000000002</c:v>
                </c:pt>
                <c:pt idx="238">
                  <c:v>58.249000000000002</c:v>
                </c:pt>
                <c:pt idx="239">
                  <c:v>57.756999999999998</c:v>
                </c:pt>
                <c:pt idx="240">
                  <c:v>63.082999999999998</c:v>
                </c:pt>
                <c:pt idx="241">
                  <c:v>64.087000000000003</c:v>
                </c:pt>
                <c:pt idx="242">
                  <c:v>64.081000000000003</c:v>
                </c:pt>
                <c:pt idx="243">
                  <c:v>62.209000000000003</c:v>
                </c:pt>
                <c:pt idx="244">
                  <c:v>62.198</c:v>
                </c:pt>
                <c:pt idx="245">
                  <c:v>60.106999999999999</c:v>
                </c:pt>
                <c:pt idx="246">
                  <c:v>61.353000000000002</c:v>
                </c:pt>
                <c:pt idx="247">
                  <c:v>59.78</c:v>
                </c:pt>
                <c:pt idx="248">
                  <c:v>58.872999999999998</c:v>
                </c:pt>
                <c:pt idx="249">
                  <c:v>60.392000000000003</c:v>
                </c:pt>
                <c:pt idx="250">
                  <c:v>59.927999999999997</c:v>
                </c:pt>
                <c:pt idx="251">
                  <c:v>60.072000000000003</c:v>
                </c:pt>
                <c:pt idx="252">
                  <c:v>62.023000000000003</c:v>
                </c:pt>
                <c:pt idx="253">
                  <c:v>59.954999999999998</c:v>
                </c:pt>
                <c:pt idx="254">
                  <c:v>62.335000000000001</c:v>
                </c:pt>
                <c:pt idx="255">
                  <c:v>62.008000000000003</c:v>
                </c:pt>
                <c:pt idx="256">
                  <c:v>60.478000000000002</c:v>
                </c:pt>
                <c:pt idx="257">
                  <c:v>59.045000000000002</c:v>
                </c:pt>
                <c:pt idx="258">
                  <c:v>57.84</c:v>
                </c:pt>
                <c:pt idx="259">
                  <c:v>57.064999999999998</c:v>
                </c:pt>
                <c:pt idx="260">
                  <c:v>57.064999999999998</c:v>
                </c:pt>
                <c:pt idx="261">
                  <c:v>57.064999999999998</c:v>
                </c:pt>
                <c:pt idx="262">
                  <c:v>52.671999999999997</c:v>
                </c:pt>
                <c:pt idx="263">
                  <c:v>49.75</c:v>
                </c:pt>
                <c:pt idx="264">
                  <c:v>50.531999999999996</c:v>
                </c:pt>
                <c:pt idx="265">
                  <c:v>50.948</c:v>
                </c:pt>
                <c:pt idx="266">
                  <c:v>50.51</c:v>
                </c:pt>
                <c:pt idx="267">
                  <c:v>50.51</c:v>
                </c:pt>
                <c:pt idx="268">
                  <c:v>51.009</c:v>
                </c:pt>
                <c:pt idx="269">
                  <c:v>52.872</c:v>
                </c:pt>
                <c:pt idx="270">
                  <c:v>52.679000000000002</c:v>
                </c:pt>
                <c:pt idx="271">
                  <c:v>52.494999999999997</c:v>
                </c:pt>
                <c:pt idx="272">
                  <c:v>50.935000000000002</c:v>
                </c:pt>
                <c:pt idx="273">
                  <c:v>49.405999999999999</c:v>
                </c:pt>
                <c:pt idx="274">
                  <c:v>48.832999999999998</c:v>
                </c:pt>
                <c:pt idx="275">
                  <c:v>49.384</c:v>
                </c:pt>
                <c:pt idx="276">
                  <c:v>49.100999999999999</c:v>
                </c:pt>
                <c:pt idx="277">
                  <c:v>49.621000000000002</c:v>
                </c:pt>
                <c:pt idx="278">
                  <c:v>52.68</c:v>
                </c:pt>
                <c:pt idx="279">
                  <c:v>52.381</c:v>
                </c:pt>
                <c:pt idx="280">
                  <c:v>51.572000000000003</c:v>
                </c:pt>
                <c:pt idx="281">
                  <c:v>50.268999999999998</c:v>
                </c:pt>
                <c:pt idx="282">
                  <c:v>48.585000000000001</c:v>
                </c:pt>
                <c:pt idx="283">
                  <c:v>46.661999999999999</c:v>
                </c:pt>
                <c:pt idx="284">
                  <c:v>46.655999999999999</c:v>
                </c:pt>
                <c:pt idx="285">
                  <c:v>46.966000000000001</c:v>
                </c:pt>
                <c:pt idx="286">
                  <c:v>45.406999999999996</c:v>
                </c:pt>
                <c:pt idx="287">
                  <c:v>44.87</c:v>
                </c:pt>
                <c:pt idx="288">
                  <c:v>45.292999999999999</c:v>
                </c:pt>
                <c:pt idx="289">
                  <c:v>45.526000000000003</c:v>
                </c:pt>
                <c:pt idx="290">
                  <c:v>46.304000000000002</c:v>
                </c:pt>
                <c:pt idx="291">
                  <c:v>45.96</c:v>
                </c:pt>
                <c:pt idx="292">
                  <c:v>43.639000000000003</c:v>
                </c:pt>
                <c:pt idx="293">
                  <c:v>38.625</c:v>
                </c:pt>
                <c:pt idx="294">
                  <c:v>34.542000000000002</c:v>
                </c:pt>
                <c:pt idx="295">
                  <c:v>32.177999999999997</c:v>
                </c:pt>
                <c:pt idx="296">
                  <c:v>32.177999999999997</c:v>
                </c:pt>
                <c:pt idx="297">
                  <c:v>32.667999999999999</c:v>
                </c:pt>
                <c:pt idx="298">
                  <c:v>34.546999999999997</c:v>
                </c:pt>
                <c:pt idx="299">
                  <c:v>34.383000000000003</c:v>
                </c:pt>
                <c:pt idx="300">
                  <c:v>34.595999999999997</c:v>
                </c:pt>
                <c:pt idx="301">
                  <c:v>34.198999999999998</c:v>
                </c:pt>
                <c:pt idx="302">
                  <c:v>33.834000000000003</c:v>
                </c:pt>
                <c:pt idx="303">
                  <c:v>35.307000000000002</c:v>
                </c:pt>
                <c:pt idx="304">
                  <c:v>35.033000000000001</c:v>
                </c:pt>
                <c:pt idx="305">
                  <c:v>34.832999999999998</c:v>
                </c:pt>
                <c:pt idx="306">
                  <c:v>34.731999999999999</c:v>
                </c:pt>
                <c:pt idx="307">
                  <c:v>38.658000000000001</c:v>
                </c:pt>
                <c:pt idx="308">
                  <c:v>36.450000000000003</c:v>
                </c:pt>
                <c:pt idx="309">
                  <c:v>35.744999999999997</c:v>
                </c:pt>
                <c:pt idx="310">
                  <c:v>35.232999999999997</c:v>
                </c:pt>
                <c:pt idx="311">
                  <c:v>35.052</c:v>
                </c:pt>
                <c:pt idx="312">
                  <c:v>36.389000000000003</c:v>
                </c:pt>
                <c:pt idx="313">
                  <c:v>35.365000000000002</c:v>
                </c:pt>
                <c:pt idx="314">
                  <c:v>35.908999999999999</c:v>
                </c:pt>
                <c:pt idx="315">
                  <c:v>36.273000000000003</c:v>
                </c:pt>
                <c:pt idx="316">
                  <c:v>36.273000000000003</c:v>
                </c:pt>
                <c:pt idx="317">
                  <c:v>34.015999999999998</c:v>
                </c:pt>
                <c:pt idx="318">
                  <c:v>32.110999999999997</c:v>
                </c:pt>
                <c:pt idx="319">
                  <c:v>31.033000000000001</c:v>
                </c:pt>
                <c:pt idx="320">
                  <c:v>31.033000000000001</c:v>
                </c:pt>
                <c:pt idx="321">
                  <c:v>29.605</c:v>
                </c:pt>
                <c:pt idx="322">
                  <c:v>29.605</c:v>
                </c:pt>
                <c:pt idx="323">
                  <c:v>29.837</c:v>
                </c:pt>
                <c:pt idx="324">
                  <c:v>31.413</c:v>
                </c:pt>
                <c:pt idx="325">
                  <c:v>31.413</c:v>
                </c:pt>
                <c:pt idx="326">
                  <c:v>31.427</c:v>
                </c:pt>
                <c:pt idx="327">
                  <c:v>30.817</c:v>
                </c:pt>
                <c:pt idx="328">
                  <c:v>30.018999999999998</c:v>
                </c:pt>
                <c:pt idx="329">
                  <c:v>30.018999999999998</c:v>
                </c:pt>
                <c:pt idx="330">
                  <c:v>30.018999999999998</c:v>
                </c:pt>
                <c:pt idx="331">
                  <c:v>29.805</c:v>
                </c:pt>
                <c:pt idx="332">
                  <c:v>29.433</c:v>
                </c:pt>
                <c:pt idx="333">
                  <c:v>28.85</c:v>
                </c:pt>
                <c:pt idx="334">
                  <c:v>28.85</c:v>
                </c:pt>
                <c:pt idx="335">
                  <c:v>28.85</c:v>
                </c:pt>
                <c:pt idx="336">
                  <c:v>29.141999999999999</c:v>
                </c:pt>
                <c:pt idx="337">
                  <c:v>29.219000000000001</c:v>
                </c:pt>
                <c:pt idx="338">
                  <c:v>28.745999999999999</c:v>
                </c:pt>
                <c:pt idx="339">
                  <c:v>28.576000000000001</c:v>
                </c:pt>
                <c:pt idx="340">
                  <c:v>28.576000000000001</c:v>
                </c:pt>
                <c:pt idx="341">
                  <c:v>29.803999999999998</c:v>
                </c:pt>
                <c:pt idx="342">
                  <c:v>29.72</c:v>
                </c:pt>
                <c:pt idx="343">
                  <c:v>29.257000000000001</c:v>
                </c:pt>
                <c:pt idx="344">
                  <c:v>29.257000000000001</c:v>
                </c:pt>
                <c:pt idx="345">
                  <c:v>30.986999999999998</c:v>
                </c:pt>
                <c:pt idx="346">
                  <c:v>30.626999999999999</c:v>
                </c:pt>
                <c:pt idx="347">
                  <c:v>29.927</c:v>
                </c:pt>
                <c:pt idx="348">
                  <c:v>29.920999999999999</c:v>
                </c:pt>
                <c:pt idx="349">
                  <c:v>28.54</c:v>
                </c:pt>
                <c:pt idx="350">
                  <c:v>28.54</c:v>
                </c:pt>
                <c:pt idx="351">
                  <c:v>28.54</c:v>
                </c:pt>
                <c:pt idx="352">
                  <c:v>28.475999999999999</c:v>
                </c:pt>
                <c:pt idx="353">
                  <c:v>28.475999999999999</c:v>
                </c:pt>
                <c:pt idx="354">
                  <c:v>28.475999999999999</c:v>
                </c:pt>
                <c:pt idx="355">
                  <c:v>28.475999999999999</c:v>
                </c:pt>
                <c:pt idx="356">
                  <c:v>28.475999999999999</c:v>
                </c:pt>
                <c:pt idx="357">
                  <c:v>28.475999999999999</c:v>
                </c:pt>
                <c:pt idx="358">
                  <c:v>28.475999999999999</c:v>
                </c:pt>
                <c:pt idx="359">
                  <c:v>28.475999999999999</c:v>
                </c:pt>
                <c:pt idx="360">
                  <c:v>28.475999999999999</c:v>
                </c:pt>
                <c:pt idx="361">
                  <c:v>28.475999999999999</c:v>
                </c:pt>
                <c:pt idx="362">
                  <c:v>28.475999999999999</c:v>
                </c:pt>
                <c:pt idx="363">
                  <c:v>33.479999999999997</c:v>
                </c:pt>
                <c:pt idx="364">
                  <c:v>32.180999999999997</c:v>
                </c:pt>
                <c:pt idx="365">
                  <c:v>27.888999999999999</c:v>
                </c:pt>
                <c:pt idx="366">
                  <c:v>27.888999999999999</c:v>
                </c:pt>
                <c:pt idx="367">
                  <c:v>27.888999999999999</c:v>
                </c:pt>
                <c:pt idx="368">
                  <c:v>31.338999999999999</c:v>
                </c:pt>
                <c:pt idx="369">
                  <c:v>-999.99</c:v>
                </c:pt>
                <c:pt idx="370">
                  <c:v>53.26</c:v>
                </c:pt>
                <c:pt idx="371">
                  <c:v>53.723999999999997</c:v>
                </c:pt>
                <c:pt idx="372">
                  <c:v>53.723999999999997</c:v>
                </c:pt>
                <c:pt idx="373">
                  <c:v>53.723999999999997</c:v>
                </c:pt>
                <c:pt idx="374">
                  <c:v>53.723999999999997</c:v>
                </c:pt>
                <c:pt idx="375">
                  <c:v>53.805999999999997</c:v>
                </c:pt>
                <c:pt idx="376">
                  <c:v>56.469000000000001</c:v>
                </c:pt>
                <c:pt idx="377">
                  <c:v>56.393999999999998</c:v>
                </c:pt>
                <c:pt idx="378">
                  <c:v>56.393999999999998</c:v>
                </c:pt>
                <c:pt idx="379">
                  <c:v>57.85</c:v>
                </c:pt>
                <c:pt idx="380">
                  <c:v>58.235999999999997</c:v>
                </c:pt>
                <c:pt idx="381">
                  <c:v>58.235999999999997</c:v>
                </c:pt>
                <c:pt idx="382">
                  <c:v>66.382000000000005</c:v>
                </c:pt>
                <c:pt idx="383">
                  <c:v>66.382000000000005</c:v>
                </c:pt>
                <c:pt idx="384">
                  <c:v>65.605000000000004</c:v>
                </c:pt>
                <c:pt idx="385">
                  <c:v>65.486000000000004</c:v>
                </c:pt>
                <c:pt idx="386">
                  <c:v>66.734999999999999</c:v>
                </c:pt>
                <c:pt idx="387">
                  <c:v>66.734999999999999</c:v>
                </c:pt>
                <c:pt idx="388">
                  <c:v>66.734999999999999</c:v>
                </c:pt>
                <c:pt idx="389">
                  <c:v>66.569000000000003</c:v>
                </c:pt>
                <c:pt idx="390">
                  <c:v>66.402000000000001</c:v>
                </c:pt>
                <c:pt idx="391">
                  <c:v>65.754000000000005</c:v>
                </c:pt>
                <c:pt idx="392">
                  <c:v>65.754000000000005</c:v>
                </c:pt>
                <c:pt idx="393">
                  <c:v>65.754000000000005</c:v>
                </c:pt>
                <c:pt idx="394">
                  <c:v>63.81</c:v>
                </c:pt>
                <c:pt idx="395">
                  <c:v>63.81</c:v>
                </c:pt>
                <c:pt idx="396">
                  <c:v>63.648000000000003</c:v>
                </c:pt>
                <c:pt idx="397">
                  <c:v>63.648000000000003</c:v>
                </c:pt>
                <c:pt idx="398">
                  <c:v>63.648000000000003</c:v>
                </c:pt>
                <c:pt idx="399">
                  <c:v>67.343000000000004</c:v>
                </c:pt>
                <c:pt idx="400">
                  <c:v>66.680000000000007</c:v>
                </c:pt>
                <c:pt idx="401">
                  <c:v>68.274000000000001</c:v>
                </c:pt>
                <c:pt idx="402">
                  <c:v>68.274000000000001</c:v>
                </c:pt>
                <c:pt idx="403">
                  <c:v>68.274000000000001</c:v>
                </c:pt>
                <c:pt idx="404">
                  <c:v>67.995999999999995</c:v>
                </c:pt>
                <c:pt idx="405">
                  <c:v>67.995999999999995</c:v>
                </c:pt>
                <c:pt idx="406">
                  <c:v>67.311999999999998</c:v>
                </c:pt>
                <c:pt idx="407">
                  <c:v>67.311999999999998</c:v>
                </c:pt>
                <c:pt idx="408">
                  <c:v>67.207999999999998</c:v>
                </c:pt>
                <c:pt idx="409">
                  <c:v>67.207999999999998</c:v>
                </c:pt>
                <c:pt idx="410">
                  <c:v>58.177999999999997</c:v>
                </c:pt>
                <c:pt idx="411">
                  <c:v>58.718000000000004</c:v>
                </c:pt>
                <c:pt idx="412">
                  <c:v>58.718000000000004</c:v>
                </c:pt>
                <c:pt idx="413">
                  <c:v>58.734000000000002</c:v>
                </c:pt>
                <c:pt idx="414">
                  <c:v>63.091999999999999</c:v>
                </c:pt>
                <c:pt idx="415">
                  <c:v>63.496000000000002</c:v>
                </c:pt>
                <c:pt idx="416">
                  <c:v>63.828000000000003</c:v>
                </c:pt>
                <c:pt idx="417">
                  <c:v>63.673999999999999</c:v>
                </c:pt>
                <c:pt idx="418">
                  <c:v>63.003999999999998</c:v>
                </c:pt>
                <c:pt idx="419">
                  <c:v>61.61</c:v>
                </c:pt>
                <c:pt idx="420">
                  <c:v>61.414000000000001</c:v>
                </c:pt>
                <c:pt idx="421">
                  <c:v>58.783999999999999</c:v>
                </c:pt>
                <c:pt idx="422">
                  <c:v>58.331000000000003</c:v>
                </c:pt>
                <c:pt idx="423">
                  <c:v>57.627000000000002</c:v>
                </c:pt>
                <c:pt idx="424">
                  <c:v>57.597999999999999</c:v>
                </c:pt>
                <c:pt idx="425">
                  <c:v>61.601999999999997</c:v>
                </c:pt>
                <c:pt idx="426">
                  <c:v>60.161999999999999</c:v>
                </c:pt>
                <c:pt idx="427">
                  <c:v>59.616</c:v>
                </c:pt>
                <c:pt idx="428">
                  <c:v>52.308999999999997</c:v>
                </c:pt>
                <c:pt idx="429">
                  <c:v>52.308999999999997</c:v>
                </c:pt>
                <c:pt idx="430">
                  <c:v>50.795999999999999</c:v>
                </c:pt>
                <c:pt idx="431">
                  <c:v>45.31</c:v>
                </c:pt>
                <c:pt idx="432">
                  <c:v>42.948</c:v>
                </c:pt>
                <c:pt idx="433">
                  <c:v>42.948</c:v>
                </c:pt>
                <c:pt idx="434">
                  <c:v>42.963000000000001</c:v>
                </c:pt>
                <c:pt idx="435">
                  <c:v>44.896000000000001</c:v>
                </c:pt>
                <c:pt idx="436">
                  <c:v>44.896000000000001</c:v>
                </c:pt>
                <c:pt idx="437">
                  <c:v>44.966999999999999</c:v>
                </c:pt>
                <c:pt idx="438">
                  <c:v>44.966999999999999</c:v>
                </c:pt>
                <c:pt idx="439">
                  <c:v>46.597000000000001</c:v>
                </c:pt>
                <c:pt idx="440">
                  <c:v>51.886000000000003</c:v>
                </c:pt>
                <c:pt idx="441">
                  <c:v>51.886000000000003</c:v>
                </c:pt>
                <c:pt idx="442">
                  <c:v>49.768000000000001</c:v>
                </c:pt>
                <c:pt idx="443">
                  <c:v>43.628999999999998</c:v>
                </c:pt>
                <c:pt idx="444">
                  <c:v>43.628999999999998</c:v>
                </c:pt>
                <c:pt idx="445">
                  <c:v>43.628999999999998</c:v>
                </c:pt>
                <c:pt idx="446">
                  <c:v>43.628999999999998</c:v>
                </c:pt>
                <c:pt idx="447">
                  <c:v>36.456000000000003</c:v>
                </c:pt>
                <c:pt idx="448">
                  <c:v>36.148000000000003</c:v>
                </c:pt>
                <c:pt idx="449">
                  <c:v>31.126999999999999</c:v>
                </c:pt>
                <c:pt idx="450">
                  <c:v>31.126999999999999</c:v>
                </c:pt>
                <c:pt idx="451">
                  <c:v>31.126999999999999</c:v>
                </c:pt>
                <c:pt idx="452">
                  <c:v>31.867000000000001</c:v>
                </c:pt>
                <c:pt idx="453">
                  <c:v>31.867000000000001</c:v>
                </c:pt>
                <c:pt idx="454">
                  <c:v>34.491999999999997</c:v>
                </c:pt>
                <c:pt idx="455">
                  <c:v>34.491999999999997</c:v>
                </c:pt>
                <c:pt idx="456">
                  <c:v>34.491999999999997</c:v>
                </c:pt>
                <c:pt idx="457">
                  <c:v>34.433999999999997</c:v>
                </c:pt>
                <c:pt idx="458">
                  <c:v>34.314999999999998</c:v>
                </c:pt>
                <c:pt idx="459">
                  <c:v>33.003</c:v>
                </c:pt>
                <c:pt idx="460">
                  <c:v>33.003</c:v>
                </c:pt>
                <c:pt idx="461">
                  <c:v>32.680999999999997</c:v>
                </c:pt>
                <c:pt idx="462">
                  <c:v>28.231999999999999</c:v>
                </c:pt>
                <c:pt idx="463">
                  <c:v>28.231999999999999</c:v>
                </c:pt>
                <c:pt idx="464">
                  <c:v>31.852</c:v>
                </c:pt>
                <c:pt idx="465">
                  <c:v>32.534999999999997</c:v>
                </c:pt>
                <c:pt idx="466">
                  <c:v>34.5</c:v>
                </c:pt>
                <c:pt idx="467">
                  <c:v>32.384</c:v>
                </c:pt>
                <c:pt idx="468">
                  <c:v>32.040999999999997</c:v>
                </c:pt>
                <c:pt idx="469">
                  <c:v>32.162999999999997</c:v>
                </c:pt>
                <c:pt idx="470">
                  <c:v>32.162999999999997</c:v>
                </c:pt>
                <c:pt idx="471">
                  <c:v>30.67</c:v>
                </c:pt>
                <c:pt idx="472">
                  <c:v>27.992000000000001</c:v>
                </c:pt>
                <c:pt idx="473">
                  <c:v>29.108000000000001</c:v>
                </c:pt>
                <c:pt idx="474">
                  <c:v>29.23</c:v>
                </c:pt>
                <c:pt idx="475">
                  <c:v>29.738</c:v>
                </c:pt>
                <c:pt idx="476">
                  <c:v>31.852</c:v>
                </c:pt>
                <c:pt idx="477">
                  <c:v>35.209000000000003</c:v>
                </c:pt>
                <c:pt idx="478">
                  <c:v>35.689</c:v>
                </c:pt>
                <c:pt idx="479">
                  <c:v>36.152999999999999</c:v>
                </c:pt>
                <c:pt idx="480">
                  <c:v>35.014000000000003</c:v>
                </c:pt>
                <c:pt idx="481">
                  <c:v>36.79</c:v>
                </c:pt>
                <c:pt idx="482">
                  <c:v>36.723999999999997</c:v>
                </c:pt>
                <c:pt idx="483">
                  <c:v>37.731999999999999</c:v>
                </c:pt>
                <c:pt idx="484">
                  <c:v>38.018000000000001</c:v>
                </c:pt>
                <c:pt idx="485">
                  <c:v>38.284999999999997</c:v>
                </c:pt>
                <c:pt idx="486">
                  <c:v>36.780999999999999</c:v>
                </c:pt>
                <c:pt idx="487">
                  <c:v>36.722000000000001</c:v>
                </c:pt>
                <c:pt idx="488">
                  <c:v>36.319000000000003</c:v>
                </c:pt>
                <c:pt idx="489">
                  <c:v>34.869999999999997</c:v>
                </c:pt>
                <c:pt idx="490">
                  <c:v>28.905999999999999</c:v>
                </c:pt>
                <c:pt idx="491">
                  <c:v>35.509</c:v>
                </c:pt>
                <c:pt idx="492">
                  <c:v>35.509</c:v>
                </c:pt>
                <c:pt idx="493">
                  <c:v>35.323</c:v>
                </c:pt>
                <c:pt idx="494">
                  <c:v>34.033000000000001</c:v>
                </c:pt>
                <c:pt idx="495">
                  <c:v>26.521000000000001</c:v>
                </c:pt>
                <c:pt idx="496">
                  <c:v>27.596</c:v>
                </c:pt>
                <c:pt idx="497">
                  <c:v>27.138000000000002</c:v>
                </c:pt>
                <c:pt idx="498">
                  <c:v>26.873000000000001</c:v>
                </c:pt>
                <c:pt idx="499">
                  <c:v>26.873000000000001</c:v>
                </c:pt>
                <c:pt idx="500">
                  <c:v>26.26</c:v>
                </c:pt>
                <c:pt idx="501">
                  <c:v>26.125</c:v>
                </c:pt>
                <c:pt idx="502">
                  <c:v>27.768999999999998</c:v>
                </c:pt>
                <c:pt idx="503">
                  <c:v>28.428000000000001</c:v>
                </c:pt>
                <c:pt idx="504">
                  <c:v>31.527999999999999</c:v>
                </c:pt>
                <c:pt idx="505">
                  <c:v>39.813000000000002</c:v>
                </c:pt>
                <c:pt idx="506">
                  <c:v>42.273000000000003</c:v>
                </c:pt>
                <c:pt idx="507">
                  <c:v>42.545000000000002</c:v>
                </c:pt>
                <c:pt idx="508">
                  <c:v>42.554000000000002</c:v>
                </c:pt>
                <c:pt idx="509">
                  <c:v>41.481999999999999</c:v>
                </c:pt>
                <c:pt idx="510">
                  <c:v>42.088999999999999</c:v>
                </c:pt>
                <c:pt idx="511">
                  <c:v>41.935000000000002</c:v>
                </c:pt>
                <c:pt idx="512">
                  <c:v>43.881999999999998</c:v>
                </c:pt>
                <c:pt idx="513">
                  <c:v>45.372</c:v>
                </c:pt>
                <c:pt idx="514">
                  <c:v>45.552</c:v>
                </c:pt>
                <c:pt idx="515">
                  <c:v>48.055</c:v>
                </c:pt>
                <c:pt idx="516">
                  <c:v>48.027000000000001</c:v>
                </c:pt>
                <c:pt idx="517">
                  <c:v>49.2</c:v>
                </c:pt>
                <c:pt idx="518">
                  <c:v>50.587000000000003</c:v>
                </c:pt>
                <c:pt idx="519">
                  <c:v>50.881</c:v>
                </c:pt>
                <c:pt idx="520">
                  <c:v>53.304000000000002</c:v>
                </c:pt>
                <c:pt idx="521">
                  <c:v>57.286000000000001</c:v>
                </c:pt>
                <c:pt idx="522">
                  <c:v>59.475999999999999</c:v>
                </c:pt>
                <c:pt idx="523">
                  <c:v>60.456000000000003</c:v>
                </c:pt>
                <c:pt idx="524">
                  <c:v>61.987000000000002</c:v>
                </c:pt>
                <c:pt idx="525">
                  <c:v>62.121000000000002</c:v>
                </c:pt>
                <c:pt idx="526">
                  <c:v>62.616</c:v>
                </c:pt>
                <c:pt idx="527">
                  <c:v>62.963000000000001</c:v>
                </c:pt>
                <c:pt idx="528">
                  <c:v>62.963000000000001</c:v>
                </c:pt>
                <c:pt idx="529">
                  <c:v>61.695</c:v>
                </c:pt>
                <c:pt idx="530">
                  <c:v>59</c:v>
                </c:pt>
                <c:pt idx="531">
                  <c:v>58.231000000000002</c:v>
                </c:pt>
                <c:pt idx="532">
                  <c:v>57.747999999999998</c:v>
                </c:pt>
                <c:pt idx="533">
                  <c:v>56.177</c:v>
                </c:pt>
                <c:pt idx="534">
                  <c:v>59.932000000000002</c:v>
                </c:pt>
                <c:pt idx="535">
                  <c:v>59.720999999999997</c:v>
                </c:pt>
                <c:pt idx="536">
                  <c:v>60.406999999999996</c:v>
                </c:pt>
                <c:pt idx="537">
                  <c:v>60.576999999999998</c:v>
                </c:pt>
                <c:pt idx="538">
                  <c:v>60.271999999999998</c:v>
                </c:pt>
                <c:pt idx="539">
                  <c:v>61.637</c:v>
                </c:pt>
                <c:pt idx="540">
                  <c:v>62.360999999999997</c:v>
                </c:pt>
                <c:pt idx="541">
                  <c:v>63.862000000000002</c:v>
                </c:pt>
                <c:pt idx="542">
                  <c:v>65.64</c:v>
                </c:pt>
                <c:pt idx="543">
                  <c:v>68.391999999999996</c:v>
                </c:pt>
                <c:pt idx="544">
                  <c:v>69.241</c:v>
                </c:pt>
                <c:pt idx="545">
                  <c:v>69.206999999999994</c:v>
                </c:pt>
                <c:pt idx="546">
                  <c:v>70.278999999999996</c:v>
                </c:pt>
                <c:pt idx="547">
                  <c:v>68.701999999999998</c:v>
                </c:pt>
                <c:pt idx="548">
                  <c:v>68.239000000000004</c:v>
                </c:pt>
                <c:pt idx="549">
                  <c:v>70.364999999999995</c:v>
                </c:pt>
                <c:pt idx="550">
                  <c:v>70.012</c:v>
                </c:pt>
                <c:pt idx="551">
                  <c:v>69.055999999999997</c:v>
                </c:pt>
                <c:pt idx="552">
                  <c:v>66.971000000000004</c:v>
                </c:pt>
                <c:pt idx="553">
                  <c:v>69.709000000000003</c:v>
                </c:pt>
                <c:pt idx="554">
                  <c:v>68.727000000000004</c:v>
                </c:pt>
                <c:pt idx="555">
                  <c:v>67.596999999999994</c:v>
                </c:pt>
                <c:pt idx="556">
                  <c:v>67.150999999999996</c:v>
                </c:pt>
                <c:pt idx="557">
                  <c:v>67.150999999999996</c:v>
                </c:pt>
                <c:pt idx="558">
                  <c:v>67.233999999999995</c:v>
                </c:pt>
                <c:pt idx="559">
                  <c:v>68.846999999999994</c:v>
                </c:pt>
                <c:pt idx="560">
                  <c:v>69.344999999999999</c:v>
                </c:pt>
                <c:pt idx="561">
                  <c:v>68.855000000000004</c:v>
                </c:pt>
                <c:pt idx="562">
                  <c:v>67.194000000000003</c:v>
                </c:pt>
                <c:pt idx="563">
                  <c:v>66.575999999999993</c:v>
                </c:pt>
                <c:pt idx="564">
                  <c:v>67.156999999999996</c:v>
                </c:pt>
                <c:pt idx="565">
                  <c:v>66.754999999999995</c:v>
                </c:pt>
                <c:pt idx="566">
                  <c:v>66.346999999999994</c:v>
                </c:pt>
                <c:pt idx="567">
                  <c:v>69.263000000000005</c:v>
                </c:pt>
                <c:pt idx="568">
                  <c:v>67.400999999999996</c:v>
                </c:pt>
                <c:pt idx="569">
                  <c:v>67.736000000000004</c:v>
                </c:pt>
                <c:pt idx="570">
                  <c:v>68.872</c:v>
                </c:pt>
                <c:pt idx="571">
                  <c:v>69.825999999999993</c:v>
                </c:pt>
                <c:pt idx="572">
                  <c:v>69.962000000000003</c:v>
                </c:pt>
                <c:pt idx="573">
                  <c:v>71.349000000000004</c:v>
                </c:pt>
                <c:pt idx="574">
                  <c:v>71.347999999999999</c:v>
                </c:pt>
                <c:pt idx="575">
                  <c:v>71.369</c:v>
                </c:pt>
                <c:pt idx="576">
                  <c:v>70.781999999999996</c:v>
                </c:pt>
                <c:pt idx="577">
                  <c:v>69.837999999999994</c:v>
                </c:pt>
                <c:pt idx="578">
                  <c:v>69.027000000000001</c:v>
                </c:pt>
                <c:pt idx="579">
                  <c:v>69.447000000000003</c:v>
                </c:pt>
                <c:pt idx="580">
                  <c:v>69.599000000000004</c:v>
                </c:pt>
                <c:pt idx="581">
                  <c:v>67.768000000000001</c:v>
                </c:pt>
                <c:pt idx="582">
                  <c:v>66.402000000000001</c:v>
                </c:pt>
                <c:pt idx="583">
                  <c:v>65.516000000000005</c:v>
                </c:pt>
                <c:pt idx="584">
                  <c:v>65.483999999999995</c:v>
                </c:pt>
                <c:pt idx="585">
                  <c:v>66.590999999999994</c:v>
                </c:pt>
                <c:pt idx="586">
                  <c:v>66.590999999999994</c:v>
                </c:pt>
                <c:pt idx="587">
                  <c:v>64.94</c:v>
                </c:pt>
                <c:pt idx="588">
                  <c:v>64.135999999999996</c:v>
                </c:pt>
                <c:pt idx="589">
                  <c:v>64.459999999999994</c:v>
                </c:pt>
                <c:pt idx="590">
                  <c:v>64.278999999999996</c:v>
                </c:pt>
                <c:pt idx="591">
                  <c:v>61.789000000000001</c:v>
                </c:pt>
                <c:pt idx="592">
                  <c:v>60.264000000000003</c:v>
                </c:pt>
                <c:pt idx="593">
                  <c:v>65.186000000000007</c:v>
                </c:pt>
                <c:pt idx="594">
                  <c:v>64.978999999999999</c:v>
                </c:pt>
                <c:pt idx="595">
                  <c:v>64.382000000000005</c:v>
                </c:pt>
                <c:pt idx="596">
                  <c:v>63.228000000000002</c:v>
                </c:pt>
                <c:pt idx="597">
                  <c:v>60.762999999999998</c:v>
                </c:pt>
                <c:pt idx="598">
                  <c:v>60.378</c:v>
                </c:pt>
                <c:pt idx="599">
                  <c:v>60.563000000000002</c:v>
                </c:pt>
                <c:pt idx="600">
                  <c:v>60.281999999999996</c:v>
                </c:pt>
                <c:pt idx="601">
                  <c:v>62.392000000000003</c:v>
                </c:pt>
                <c:pt idx="602">
                  <c:v>59.771999999999998</c:v>
                </c:pt>
                <c:pt idx="603">
                  <c:v>59.713000000000001</c:v>
                </c:pt>
                <c:pt idx="604">
                  <c:v>59.228999999999999</c:v>
                </c:pt>
                <c:pt idx="605">
                  <c:v>58.48</c:v>
                </c:pt>
                <c:pt idx="606">
                  <c:v>56.866</c:v>
                </c:pt>
                <c:pt idx="607">
                  <c:v>54.978999999999999</c:v>
                </c:pt>
                <c:pt idx="608">
                  <c:v>54.545000000000002</c:v>
                </c:pt>
                <c:pt idx="609">
                  <c:v>54.32</c:v>
                </c:pt>
                <c:pt idx="610">
                  <c:v>54.828000000000003</c:v>
                </c:pt>
                <c:pt idx="611">
                  <c:v>54.344000000000001</c:v>
                </c:pt>
                <c:pt idx="612">
                  <c:v>53.54</c:v>
                </c:pt>
                <c:pt idx="613">
                  <c:v>53.762999999999998</c:v>
                </c:pt>
                <c:pt idx="614">
                  <c:v>53.664999999999999</c:v>
                </c:pt>
                <c:pt idx="615">
                  <c:v>53.664999999999999</c:v>
                </c:pt>
                <c:pt idx="616">
                  <c:v>57.774999999999999</c:v>
                </c:pt>
                <c:pt idx="617">
                  <c:v>55.895000000000003</c:v>
                </c:pt>
                <c:pt idx="618">
                  <c:v>56.354999999999997</c:v>
                </c:pt>
                <c:pt idx="619">
                  <c:v>56.033000000000001</c:v>
                </c:pt>
                <c:pt idx="620">
                  <c:v>55.786000000000001</c:v>
                </c:pt>
                <c:pt idx="621">
                  <c:v>61.783000000000001</c:v>
                </c:pt>
                <c:pt idx="622">
                  <c:v>59.204000000000001</c:v>
                </c:pt>
                <c:pt idx="623">
                  <c:v>59.064</c:v>
                </c:pt>
                <c:pt idx="624">
                  <c:v>59.082999999999998</c:v>
                </c:pt>
                <c:pt idx="625">
                  <c:v>57.35</c:v>
                </c:pt>
                <c:pt idx="626">
                  <c:v>54.088000000000001</c:v>
                </c:pt>
                <c:pt idx="627">
                  <c:v>51.838999999999999</c:v>
                </c:pt>
                <c:pt idx="628">
                  <c:v>48.963000000000001</c:v>
                </c:pt>
                <c:pt idx="629">
                  <c:v>47.305999999999997</c:v>
                </c:pt>
                <c:pt idx="630">
                  <c:v>45.100999999999999</c:v>
                </c:pt>
                <c:pt idx="631">
                  <c:v>45.366</c:v>
                </c:pt>
                <c:pt idx="632">
                  <c:v>45.27</c:v>
                </c:pt>
                <c:pt idx="633">
                  <c:v>46.027000000000001</c:v>
                </c:pt>
                <c:pt idx="634">
                  <c:v>47.91</c:v>
                </c:pt>
                <c:pt idx="635">
                  <c:v>47.811999999999998</c:v>
                </c:pt>
                <c:pt idx="636">
                  <c:v>45.965000000000003</c:v>
                </c:pt>
                <c:pt idx="637">
                  <c:v>44.710999999999999</c:v>
                </c:pt>
                <c:pt idx="638">
                  <c:v>44.563000000000002</c:v>
                </c:pt>
                <c:pt idx="639">
                  <c:v>43.877000000000002</c:v>
                </c:pt>
                <c:pt idx="640">
                  <c:v>46.289000000000001</c:v>
                </c:pt>
                <c:pt idx="641">
                  <c:v>47.530999999999999</c:v>
                </c:pt>
                <c:pt idx="642">
                  <c:v>47.582999999999998</c:v>
                </c:pt>
                <c:pt idx="643">
                  <c:v>47.372999999999998</c:v>
                </c:pt>
                <c:pt idx="644">
                  <c:v>46.57</c:v>
                </c:pt>
                <c:pt idx="645">
                  <c:v>47.904000000000003</c:v>
                </c:pt>
                <c:pt idx="646">
                  <c:v>48.095999999999997</c:v>
                </c:pt>
                <c:pt idx="647">
                  <c:v>48.665999999999997</c:v>
                </c:pt>
                <c:pt idx="648">
                  <c:v>48.396999999999998</c:v>
                </c:pt>
                <c:pt idx="649">
                  <c:v>47.814999999999998</c:v>
                </c:pt>
                <c:pt idx="650">
                  <c:v>48.424999999999997</c:v>
                </c:pt>
                <c:pt idx="651">
                  <c:v>48.021000000000001</c:v>
                </c:pt>
                <c:pt idx="652">
                  <c:v>48.582000000000001</c:v>
                </c:pt>
                <c:pt idx="653">
                  <c:v>48.526000000000003</c:v>
                </c:pt>
                <c:pt idx="654">
                  <c:v>48.595999999999997</c:v>
                </c:pt>
                <c:pt idx="655">
                  <c:v>49.746000000000002</c:v>
                </c:pt>
                <c:pt idx="656">
                  <c:v>49.088000000000001</c:v>
                </c:pt>
                <c:pt idx="657">
                  <c:v>49.106999999999999</c:v>
                </c:pt>
                <c:pt idx="658">
                  <c:v>48.972999999999999</c:v>
                </c:pt>
                <c:pt idx="659">
                  <c:v>49.107999999999997</c:v>
                </c:pt>
                <c:pt idx="660">
                  <c:v>50.654000000000003</c:v>
                </c:pt>
                <c:pt idx="661">
                  <c:v>50.652000000000001</c:v>
                </c:pt>
                <c:pt idx="662">
                  <c:v>50.499000000000002</c:v>
                </c:pt>
                <c:pt idx="663">
                  <c:v>49.564</c:v>
                </c:pt>
                <c:pt idx="664">
                  <c:v>48.573</c:v>
                </c:pt>
                <c:pt idx="665">
                  <c:v>48.72</c:v>
                </c:pt>
                <c:pt idx="666">
                  <c:v>48.585999999999999</c:v>
                </c:pt>
                <c:pt idx="667">
                  <c:v>48.52</c:v>
                </c:pt>
                <c:pt idx="668">
                  <c:v>49.026000000000003</c:v>
                </c:pt>
                <c:pt idx="669">
                  <c:v>50.962000000000003</c:v>
                </c:pt>
                <c:pt idx="670">
                  <c:v>51.972000000000001</c:v>
                </c:pt>
                <c:pt idx="671">
                  <c:v>53.457999999999998</c:v>
                </c:pt>
                <c:pt idx="672">
                  <c:v>54.942</c:v>
                </c:pt>
                <c:pt idx="673">
                  <c:v>55.268000000000001</c:v>
                </c:pt>
                <c:pt idx="674">
                  <c:v>56.701999999999998</c:v>
                </c:pt>
                <c:pt idx="675">
                  <c:v>56.423000000000002</c:v>
                </c:pt>
                <c:pt idx="676">
                  <c:v>56.173000000000002</c:v>
                </c:pt>
                <c:pt idx="677">
                  <c:v>56.866</c:v>
                </c:pt>
                <c:pt idx="678">
                  <c:v>56.924999999999997</c:v>
                </c:pt>
                <c:pt idx="679">
                  <c:v>54.859000000000002</c:v>
                </c:pt>
                <c:pt idx="680">
                  <c:v>53.426000000000002</c:v>
                </c:pt>
                <c:pt idx="681">
                  <c:v>53.078000000000003</c:v>
                </c:pt>
                <c:pt idx="682">
                  <c:v>53.040999999999997</c:v>
                </c:pt>
                <c:pt idx="683">
                  <c:v>53.381</c:v>
                </c:pt>
                <c:pt idx="684">
                  <c:v>53.829000000000001</c:v>
                </c:pt>
                <c:pt idx="685">
                  <c:v>52.972000000000001</c:v>
                </c:pt>
                <c:pt idx="686">
                  <c:v>52.3</c:v>
                </c:pt>
                <c:pt idx="687">
                  <c:v>51.274999999999999</c:v>
                </c:pt>
                <c:pt idx="688">
                  <c:v>50.104999999999997</c:v>
                </c:pt>
                <c:pt idx="689">
                  <c:v>49.944000000000003</c:v>
                </c:pt>
                <c:pt idx="690">
                  <c:v>50.101999999999997</c:v>
                </c:pt>
                <c:pt idx="691">
                  <c:v>49.427</c:v>
                </c:pt>
                <c:pt idx="692">
                  <c:v>48.904000000000003</c:v>
                </c:pt>
                <c:pt idx="693">
                  <c:v>48.649000000000001</c:v>
                </c:pt>
                <c:pt idx="694">
                  <c:v>47.054000000000002</c:v>
                </c:pt>
                <c:pt idx="695">
                  <c:v>46.067</c:v>
                </c:pt>
                <c:pt idx="696">
                  <c:v>45.781999999999996</c:v>
                </c:pt>
                <c:pt idx="697">
                  <c:v>45.667999999999999</c:v>
                </c:pt>
                <c:pt idx="698">
                  <c:v>45.195999999999998</c:v>
                </c:pt>
                <c:pt idx="699">
                  <c:v>46.127000000000002</c:v>
                </c:pt>
                <c:pt idx="700">
                  <c:v>47.207000000000001</c:v>
                </c:pt>
                <c:pt idx="701">
                  <c:v>45.872999999999998</c:v>
                </c:pt>
                <c:pt idx="702">
                  <c:v>44.895000000000003</c:v>
                </c:pt>
                <c:pt idx="703">
                  <c:v>44.295000000000002</c:v>
                </c:pt>
                <c:pt idx="704">
                  <c:v>44.225000000000001</c:v>
                </c:pt>
                <c:pt idx="705">
                  <c:v>44.357999999999997</c:v>
                </c:pt>
                <c:pt idx="706">
                  <c:v>44.384999999999998</c:v>
                </c:pt>
                <c:pt idx="707">
                  <c:v>44.511000000000003</c:v>
                </c:pt>
                <c:pt idx="708">
                  <c:v>43.558</c:v>
                </c:pt>
                <c:pt idx="709">
                  <c:v>43.578000000000003</c:v>
                </c:pt>
                <c:pt idx="710">
                  <c:v>42.438000000000002</c:v>
                </c:pt>
                <c:pt idx="711">
                  <c:v>42.438000000000002</c:v>
                </c:pt>
                <c:pt idx="712">
                  <c:v>42.515000000000001</c:v>
                </c:pt>
                <c:pt idx="713">
                  <c:v>44.569000000000003</c:v>
                </c:pt>
                <c:pt idx="714">
                  <c:v>45.04</c:v>
                </c:pt>
                <c:pt idx="715">
                  <c:v>44.744</c:v>
                </c:pt>
                <c:pt idx="716">
                  <c:v>46.264000000000003</c:v>
                </c:pt>
                <c:pt idx="717">
                  <c:v>46.264000000000003</c:v>
                </c:pt>
                <c:pt idx="718">
                  <c:v>46.24</c:v>
                </c:pt>
                <c:pt idx="719">
                  <c:v>46.24</c:v>
                </c:pt>
                <c:pt idx="720">
                  <c:v>50.923000000000002</c:v>
                </c:pt>
                <c:pt idx="721">
                  <c:v>58.161000000000001</c:v>
                </c:pt>
                <c:pt idx="722">
                  <c:v>58.682000000000002</c:v>
                </c:pt>
                <c:pt idx="723">
                  <c:v>58.673000000000002</c:v>
                </c:pt>
                <c:pt idx="724">
                  <c:v>58.691000000000003</c:v>
                </c:pt>
                <c:pt idx="725">
                  <c:v>58.691000000000003</c:v>
                </c:pt>
                <c:pt idx="726">
                  <c:v>58.691000000000003</c:v>
                </c:pt>
                <c:pt idx="727">
                  <c:v>58.691000000000003</c:v>
                </c:pt>
                <c:pt idx="728">
                  <c:v>58.691000000000003</c:v>
                </c:pt>
                <c:pt idx="729">
                  <c:v>58.691000000000003</c:v>
                </c:pt>
                <c:pt idx="730">
                  <c:v>58.691000000000003</c:v>
                </c:pt>
                <c:pt idx="731">
                  <c:v>58.691000000000003</c:v>
                </c:pt>
                <c:pt idx="732">
                  <c:v>58.691000000000003</c:v>
                </c:pt>
                <c:pt idx="733">
                  <c:v>58.691000000000003</c:v>
                </c:pt>
                <c:pt idx="734">
                  <c:v>58.691000000000003</c:v>
                </c:pt>
                <c:pt idx="735">
                  <c:v>58.691000000000003</c:v>
                </c:pt>
                <c:pt idx="736">
                  <c:v>58.691000000000003</c:v>
                </c:pt>
                <c:pt idx="737">
                  <c:v>58.691000000000003</c:v>
                </c:pt>
                <c:pt idx="738">
                  <c:v>58.691000000000003</c:v>
                </c:pt>
                <c:pt idx="739">
                  <c:v>58.691000000000003</c:v>
                </c:pt>
                <c:pt idx="740">
                  <c:v>58.691000000000003</c:v>
                </c:pt>
                <c:pt idx="741">
                  <c:v>58.691000000000003</c:v>
                </c:pt>
                <c:pt idx="742">
                  <c:v>58.469000000000001</c:v>
                </c:pt>
                <c:pt idx="743">
                  <c:v>58.469000000000001</c:v>
                </c:pt>
                <c:pt idx="744">
                  <c:v>58.469000000000001</c:v>
                </c:pt>
                <c:pt idx="745">
                  <c:v>58.469000000000001</c:v>
                </c:pt>
                <c:pt idx="746">
                  <c:v>59.112000000000002</c:v>
                </c:pt>
                <c:pt idx="747">
                  <c:v>59.646000000000001</c:v>
                </c:pt>
                <c:pt idx="748">
                  <c:v>57.972999999999999</c:v>
                </c:pt>
                <c:pt idx="749">
                  <c:v>57.972999999999999</c:v>
                </c:pt>
                <c:pt idx="750">
                  <c:v>62.01</c:v>
                </c:pt>
                <c:pt idx="751">
                  <c:v>61.235999999999997</c:v>
                </c:pt>
                <c:pt idx="752">
                  <c:v>59.109000000000002</c:v>
                </c:pt>
                <c:pt idx="753">
                  <c:v>58.753999999999998</c:v>
                </c:pt>
                <c:pt idx="754">
                  <c:v>58.753999999999998</c:v>
                </c:pt>
                <c:pt idx="755">
                  <c:v>58.582000000000001</c:v>
                </c:pt>
                <c:pt idx="756">
                  <c:v>58.582000000000001</c:v>
                </c:pt>
                <c:pt idx="757">
                  <c:v>58.582000000000001</c:v>
                </c:pt>
                <c:pt idx="758">
                  <c:v>58.582000000000001</c:v>
                </c:pt>
                <c:pt idx="759">
                  <c:v>58.582000000000001</c:v>
                </c:pt>
                <c:pt idx="760">
                  <c:v>58.582000000000001</c:v>
                </c:pt>
                <c:pt idx="761">
                  <c:v>58.582000000000001</c:v>
                </c:pt>
                <c:pt idx="762">
                  <c:v>58.582000000000001</c:v>
                </c:pt>
                <c:pt idx="763">
                  <c:v>62.62</c:v>
                </c:pt>
                <c:pt idx="764">
                  <c:v>63.58</c:v>
                </c:pt>
                <c:pt idx="765">
                  <c:v>63.933999999999997</c:v>
                </c:pt>
                <c:pt idx="766">
                  <c:v>63.944000000000003</c:v>
                </c:pt>
                <c:pt idx="767">
                  <c:v>62.79</c:v>
                </c:pt>
                <c:pt idx="768">
                  <c:v>63.212000000000003</c:v>
                </c:pt>
                <c:pt idx="769">
                  <c:v>63.162999999999997</c:v>
                </c:pt>
                <c:pt idx="770">
                  <c:v>63.162999999999997</c:v>
                </c:pt>
                <c:pt idx="771">
                  <c:v>62.375999999999998</c:v>
                </c:pt>
                <c:pt idx="772">
                  <c:v>62.375999999999998</c:v>
                </c:pt>
                <c:pt idx="773">
                  <c:v>62.375999999999998</c:v>
                </c:pt>
                <c:pt idx="774">
                  <c:v>62.375999999999998</c:v>
                </c:pt>
                <c:pt idx="775">
                  <c:v>62.375999999999998</c:v>
                </c:pt>
                <c:pt idx="776">
                  <c:v>50.947000000000003</c:v>
                </c:pt>
                <c:pt idx="777">
                  <c:v>50.947000000000003</c:v>
                </c:pt>
                <c:pt idx="778">
                  <c:v>50.947000000000003</c:v>
                </c:pt>
                <c:pt idx="779">
                  <c:v>50.947000000000003</c:v>
                </c:pt>
                <c:pt idx="780">
                  <c:v>49.39</c:v>
                </c:pt>
                <c:pt idx="781">
                  <c:v>50.548999999999999</c:v>
                </c:pt>
                <c:pt idx="782">
                  <c:v>50.106999999999999</c:v>
                </c:pt>
                <c:pt idx="783">
                  <c:v>50.122999999999998</c:v>
                </c:pt>
                <c:pt idx="784">
                  <c:v>50.54</c:v>
                </c:pt>
                <c:pt idx="785">
                  <c:v>50.250999999999998</c:v>
                </c:pt>
                <c:pt idx="786">
                  <c:v>50.414999999999999</c:v>
                </c:pt>
                <c:pt idx="787">
                  <c:v>50.314</c:v>
                </c:pt>
                <c:pt idx="788">
                  <c:v>53.442999999999998</c:v>
                </c:pt>
                <c:pt idx="789">
                  <c:v>55.024999999999999</c:v>
                </c:pt>
                <c:pt idx="790">
                  <c:v>49.131999999999998</c:v>
                </c:pt>
                <c:pt idx="791">
                  <c:v>46.826000000000001</c:v>
                </c:pt>
                <c:pt idx="792">
                  <c:v>46.238999999999997</c:v>
                </c:pt>
                <c:pt idx="793">
                  <c:v>45.844000000000001</c:v>
                </c:pt>
                <c:pt idx="794">
                  <c:v>43.378</c:v>
                </c:pt>
                <c:pt idx="795">
                  <c:v>42.726999999999997</c:v>
                </c:pt>
                <c:pt idx="796">
                  <c:v>36.771000000000001</c:v>
                </c:pt>
                <c:pt idx="797">
                  <c:v>32.997999999999998</c:v>
                </c:pt>
                <c:pt idx="798">
                  <c:v>30.77</c:v>
                </c:pt>
                <c:pt idx="799">
                  <c:v>30.77</c:v>
                </c:pt>
                <c:pt idx="800">
                  <c:v>29.137</c:v>
                </c:pt>
                <c:pt idx="801">
                  <c:v>28.766999999999999</c:v>
                </c:pt>
                <c:pt idx="802">
                  <c:v>29.969000000000001</c:v>
                </c:pt>
                <c:pt idx="803">
                  <c:v>29.969000000000001</c:v>
                </c:pt>
                <c:pt idx="804">
                  <c:v>29.969000000000001</c:v>
                </c:pt>
                <c:pt idx="805">
                  <c:v>31.18</c:v>
                </c:pt>
                <c:pt idx="806">
                  <c:v>30.99</c:v>
                </c:pt>
                <c:pt idx="807">
                  <c:v>29.195</c:v>
                </c:pt>
                <c:pt idx="808">
                  <c:v>27.251999999999999</c:v>
                </c:pt>
                <c:pt idx="809">
                  <c:v>26.021999999999998</c:v>
                </c:pt>
                <c:pt idx="810">
                  <c:v>20.995000000000001</c:v>
                </c:pt>
                <c:pt idx="811">
                  <c:v>20.050999999999998</c:v>
                </c:pt>
                <c:pt idx="812">
                  <c:v>22.468</c:v>
                </c:pt>
                <c:pt idx="813">
                  <c:v>24.5</c:v>
                </c:pt>
                <c:pt idx="814">
                  <c:v>22.763999999999999</c:v>
                </c:pt>
                <c:pt idx="815">
                  <c:v>19.826000000000001</c:v>
                </c:pt>
                <c:pt idx="816">
                  <c:v>22.635000000000002</c:v>
                </c:pt>
                <c:pt idx="817">
                  <c:v>26.638000000000002</c:v>
                </c:pt>
                <c:pt idx="818">
                  <c:v>26.861999999999998</c:v>
                </c:pt>
                <c:pt idx="819">
                  <c:v>25.164999999999999</c:v>
                </c:pt>
                <c:pt idx="820">
                  <c:v>25.29</c:v>
                </c:pt>
                <c:pt idx="821">
                  <c:v>24.974</c:v>
                </c:pt>
                <c:pt idx="822">
                  <c:v>25.181000000000001</c:v>
                </c:pt>
                <c:pt idx="823">
                  <c:v>24.347000000000001</c:v>
                </c:pt>
                <c:pt idx="824">
                  <c:v>24.227</c:v>
                </c:pt>
                <c:pt idx="825">
                  <c:v>24.533999999999999</c:v>
                </c:pt>
                <c:pt idx="826">
                  <c:v>24.404</c:v>
                </c:pt>
                <c:pt idx="827">
                  <c:v>23.811</c:v>
                </c:pt>
                <c:pt idx="828">
                  <c:v>23.477</c:v>
                </c:pt>
                <c:pt idx="829">
                  <c:v>24.24</c:v>
                </c:pt>
                <c:pt idx="830">
                  <c:v>25.001000000000001</c:v>
                </c:pt>
                <c:pt idx="831">
                  <c:v>25.184000000000001</c:v>
                </c:pt>
                <c:pt idx="832">
                  <c:v>24.419</c:v>
                </c:pt>
                <c:pt idx="833">
                  <c:v>24.658000000000001</c:v>
                </c:pt>
                <c:pt idx="834">
                  <c:v>24.553999999999998</c:v>
                </c:pt>
                <c:pt idx="835">
                  <c:v>24.759</c:v>
                </c:pt>
                <c:pt idx="836">
                  <c:v>25.974</c:v>
                </c:pt>
                <c:pt idx="837">
                  <c:v>24.981000000000002</c:v>
                </c:pt>
                <c:pt idx="838">
                  <c:v>24.486999999999998</c:v>
                </c:pt>
                <c:pt idx="839">
                  <c:v>23.477</c:v>
                </c:pt>
                <c:pt idx="840">
                  <c:v>24.562000000000001</c:v>
                </c:pt>
                <c:pt idx="841">
                  <c:v>24.59</c:v>
                </c:pt>
                <c:pt idx="842">
                  <c:v>23.332000000000001</c:v>
                </c:pt>
                <c:pt idx="843">
                  <c:v>22.957999999999998</c:v>
                </c:pt>
                <c:pt idx="844">
                  <c:v>22.36</c:v>
                </c:pt>
                <c:pt idx="845">
                  <c:v>23.312000000000001</c:v>
                </c:pt>
                <c:pt idx="846">
                  <c:v>23.927</c:v>
                </c:pt>
                <c:pt idx="847">
                  <c:v>24.207000000000001</c:v>
                </c:pt>
                <c:pt idx="848">
                  <c:v>24.186</c:v>
                </c:pt>
                <c:pt idx="849">
                  <c:v>24.878</c:v>
                </c:pt>
                <c:pt idx="850">
                  <c:v>26.838000000000001</c:v>
                </c:pt>
                <c:pt idx="851">
                  <c:v>27.594000000000001</c:v>
                </c:pt>
                <c:pt idx="852">
                  <c:v>29.286999999999999</c:v>
                </c:pt>
                <c:pt idx="853">
                  <c:v>30.492000000000001</c:v>
                </c:pt>
                <c:pt idx="854">
                  <c:v>35.850999999999999</c:v>
                </c:pt>
                <c:pt idx="855">
                  <c:v>24.869</c:v>
                </c:pt>
                <c:pt idx="856">
                  <c:v>23.402999999999999</c:v>
                </c:pt>
                <c:pt idx="857">
                  <c:v>23.344999999999999</c:v>
                </c:pt>
                <c:pt idx="858">
                  <c:v>24.635000000000002</c:v>
                </c:pt>
                <c:pt idx="859">
                  <c:v>29.375</c:v>
                </c:pt>
                <c:pt idx="860">
                  <c:v>32.814</c:v>
                </c:pt>
                <c:pt idx="861">
                  <c:v>34.412999999999997</c:v>
                </c:pt>
                <c:pt idx="862">
                  <c:v>37.777999999999999</c:v>
                </c:pt>
                <c:pt idx="863">
                  <c:v>44.691000000000003</c:v>
                </c:pt>
                <c:pt idx="864">
                  <c:v>45.408000000000001</c:v>
                </c:pt>
                <c:pt idx="865">
                  <c:v>48.103000000000002</c:v>
                </c:pt>
                <c:pt idx="866">
                  <c:v>48.219000000000001</c:v>
                </c:pt>
                <c:pt idx="867">
                  <c:v>46.362000000000002</c:v>
                </c:pt>
                <c:pt idx="868">
                  <c:v>46.804000000000002</c:v>
                </c:pt>
                <c:pt idx="869">
                  <c:v>48.713999999999999</c:v>
                </c:pt>
                <c:pt idx="870">
                  <c:v>50.725000000000001</c:v>
                </c:pt>
                <c:pt idx="871">
                  <c:v>50.637</c:v>
                </c:pt>
                <c:pt idx="872">
                  <c:v>51.287999999999997</c:v>
                </c:pt>
                <c:pt idx="873">
                  <c:v>55.53</c:v>
                </c:pt>
                <c:pt idx="874">
                  <c:v>57.183999999999997</c:v>
                </c:pt>
                <c:pt idx="875">
                  <c:v>59.131999999999998</c:v>
                </c:pt>
                <c:pt idx="876">
                  <c:v>59.131999999999998</c:v>
                </c:pt>
                <c:pt idx="877">
                  <c:v>62.234000000000002</c:v>
                </c:pt>
                <c:pt idx="878">
                  <c:v>58.491</c:v>
                </c:pt>
                <c:pt idx="879">
                  <c:v>57.241</c:v>
                </c:pt>
                <c:pt idx="880">
                  <c:v>58.085000000000001</c:v>
                </c:pt>
                <c:pt idx="881">
                  <c:v>59.174999999999997</c:v>
                </c:pt>
                <c:pt idx="882">
                  <c:v>57.091999999999999</c:v>
                </c:pt>
                <c:pt idx="883">
                  <c:v>56.709000000000003</c:v>
                </c:pt>
                <c:pt idx="884">
                  <c:v>56.898000000000003</c:v>
                </c:pt>
                <c:pt idx="885">
                  <c:v>57.21</c:v>
                </c:pt>
                <c:pt idx="886">
                  <c:v>55.392000000000003</c:v>
                </c:pt>
                <c:pt idx="887">
                  <c:v>57.039000000000001</c:v>
                </c:pt>
                <c:pt idx="888">
                  <c:v>57.889000000000003</c:v>
                </c:pt>
                <c:pt idx="889">
                  <c:v>58.496000000000002</c:v>
                </c:pt>
                <c:pt idx="890">
                  <c:v>58.725999999999999</c:v>
                </c:pt>
                <c:pt idx="891">
                  <c:v>58.042000000000002</c:v>
                </c:pt>
                <c:pt idx="892">
                  <c:v>59.04</c:v>
                </c:pt>
                <c:pt idx="893">
                  <c:v>58.975000000000001</c:v>
                </c:pt>
                <c:pt idx="894">
                  <c:v>58.869</c:v>
                </c:pt>
                <c:pt idx="895">
                  <c:v>58.201000000000001</c:v>
                </c:pt>
                <c:pt idx="896">
                  <c:v>58.598999999999997</c:v>
                </c:pt>
                <c:pt idx="897">
                  <c:v>61.253999999999998</c:v>
                </c:pt>
                <c:pt idx="898">
                  <c:v>62.350999999999999</c:v>
                </c:pt>
                <c:pt idx="899">
                  <c:v>63.527999999999999</c:v>
                </c:pt>
                <c:pt idx="900">
                  <c:v>63.396000000000001</c:v>
                </c:pt>
                <c:pt idx="901">
                  <c:v>65.494</c:v>
                </c:pt>
                <c:pt idx="902">
                  <c:v>64.998000000000005</c:v>
                </c:pt>
                <c:pt idx="903">
                  <c:v>64.765000000000001</c:v>
                </c:pt>
                <c:pt idx="904">
                  <c:v>66.567999999999998</c:v>
                </c:pt>
                <c:pt idx="905">
                  <c:v>70.082999999999998</c:v>
                </c:pt>
                <c:pt idx="906">
                  <c:v>70.201999999999998</c:v>
                </c:pt>
                <c:pt idx="907">
                  <c:v>71.010999999999996</c:v>
                </c:pt>
                <c:pt idx="908">
                  <c:v>71.344999999999999</c:v>
                </c:pt>
                <c:pt idx="909">
                  <c:v>72.685000000000002</c:v>
                </c:pt>
                <c:pt idx="910">
                  <c:v>75.153000000000006</c:v>
                </c:pt>
                <c:pt idx="911">
                  <c:v>77.730999999999995</c:v>
                </c:pt>
                <c:pt idx="912">
                  <c:v>78.567999999999998</c:v>
                </c:pt>
                <c:pt idx="913">
                  <c:v>79.063999999999993</c:v>
                </c:pt>
                <c:pt idx="914">
                  <c:v>78.814999999999998</c:v>
                </c:pt>
                <c:pt idx="915">
                  <c:v>79.126000000000005</c:v>
                </c:pt>
                <c:pt idx="916">
                  <c:v>79.42</c:v>
                </c:pt>
                <c:pt idx="917">
                  <c:v>78.150999999999996</c:v>
                </c:pt>
                <c:pt idx="918">
                  <c:v>77.884</c:v>
                </c:pt>
                <c:pt idx="919">
                  <c:v>79.305000000000007</c:v>
                </c:pt>
                <c:pt idx="920">
                  <c:v>76.986999999999995</c:v>
                </c:pt>
                <c:pt idx="921">
                  <c:v>77.831999999999994</c:v>
                </c:pt>
                <c:pt idx="922">
                  <c:v>77.594999999999999</c:v>
                </c:pt>
                <c:pt idx="923">
                  <c:v>76.466999999999999</c:v>
                </c:pt>
                <c:pt idx="924">
                  <c:v>74.56</c:v>
                </c:pt>
                <c:pt idx="925">
                  <c:v>74.078999999999994</c:v>
                </c:pt>
                <c:pt idx="926">
                  <c:v>73.567999999999998</c:v>
                </c:pt>
                <c:pt idx="927">
                  <c:v>74.037999999999997</c:v>
                </c:pt>
                <c:pt idx="928">
                  <c:v>74.085999999999999</c:v>
                </c:pt>
                <c:pt idx="929">
                  <c:v>73.783000000000001</c:v>
                </c:pt>
                <c:pt idx="930">
                  <c:v>72.588999999999999</c:v>
                </c:pt>
                <c:pt idx="931">
                  <c:v>70.921000000000006</c:v>
                </c:pt>
                <c:pt idx="932">
                  <c:v>70.596000000000004</c:v>
                </c:pt>
                <c:pt idx="933">
                  <c:v>71.027000000000001</c:v>
                </c:pt>
                <c:pt idx="934">
                  <c:v>70.819999999999993</c:v>
                </c:pt>
                <c:pt idx="935">
                  <c:v>72.531999999999996</c:v>
                </c:pt>
                <c:pt idx="936">
                  <c:v>72.335999999999999</c:v>
                </c:pt>
                <c:pt idx="937">
                  <c:v>71.37</c:v>
                </c:pt>
                <c:pt idx="938">
                  <c:v>71.082999999999998</c:v>
                </c:pt>
                <c:pt idx="939">
                  <c:v>69.64</c:v>
                </c:pt>
                <c:pt idx="940">
                  <c:v>68.085999999999999</c:v>
                </c:pt>
                <c:pt idx="941">
                  <c:v>67.113</c:v>
                </c:pt>
                <c:pt idx="942">
                  <c:v>67.05</c:v>
                </c:pt>
                <c:pt idx="943">
                  <c:v>66.084999999999994</c:v>
                </c:pt>
                <c:pt idx="944">
                  <c:v>65.540999999999997</c:v>
                </c:pt>
                <c:pt idx="945">
                  <c:v>66.528999999999996</c:v>
                </c:pt>
                <c:pt idx="946">
                  <c:v>68.748000000000005</c:v>
                </c:pt>
                <c:pt idx="947">
                  <c:v>69.787999999999997</c:v>
                </c:pt>
                <c:pt idx="948">
                  <c:v>68.814999999999998</c:v>
                </c:pt>
                <c:pt idx="949">
                  <c:v>67.472999999999999</c:v>
                </c:pt>
                <c:pt idx="950">
                  <c:v>66.277000000000001</c:v>
                </c:pt>
                <c:pt idx="951">
                  <c:v>65.941999999999993</c:v>
                </c:pt>
                <c:pt idx="952">
                  <c:v>65.738</c:v>
                </c:pt>
                <c:pt idx="953">
                  <c:v>67.578999999999994</c:v>
                </c:pt>
                <c:pt idx="954">
                  <c:v>67.429000000000002</c:v>
                </c:pt>
                <c:pt idx="955">
                  <c:v>66.08</c:v>
                </c:pt>
                <c:pt idx="956">
                  <c:v>67.741</c:v>
                </c:pt>
                <c:pt idx="957">
                  <c:v>67.924999999999997</c:v>
                </c:pt>
                <c:pt idx="958">
                  <c:v>67.222999999999999</c:v>
                </c:pt>
                <c:pt idx="959">
                  <c:v>66.478999999999999</c:v>
                </c:pt>
                <c:pt idx="960">
                  <c:v>65.617000000000004</c:v>
                </c:pt>
                <c:pt idx="961">
                  <c:v>65.11</c:v>
                </c:pt>
                <c:pt idx="962">
                  <c:v>65.116</c:v>
                </c:pt>
                <c:pt idx="963">
                  <c:v>63.866999999999997</c:v>
                </c:pt>
                <c:pt idx="964">
                  <c:v>64.591999999999999</c:v>
                </c:pt>
                <c:pt idx="965">
                  <c:v>67.382000000000005</c:v>
                </c:pt>
                <c:pt idx="966">
                  <c:v>67.004000000000005</c:v>
                </c:pt>
                <c:pt idx="967">
                  <c:v>66.569000000000003</c:v>
                </c:pt>
                <c:pt idx="968">
                  <c:v>65.421999999999997</c:v>
                </c:pt>
                <c:pt idx="969">
                  <c:v>67.847999999999999</c:v>
                </c:pt>
                <c:pt idx="970">
                  <c:v>66.510999999999996</c:v>
                </c:pt>
                <c:pt idx="971">
                  <c:v>69.19</c:v>
                </c:pt>
                <c:pt idx="972">
                  <c:v>68.957999999999998</c:v>
                </c:pt>
                <c:pt idx="973">
                  <c:v>67.741</c:v>
                </c:pt>
                <c:pt idx="974">
                  <c:v>66.61</c:v>
                </c:pt>
                <c:pt idx="975">
                  <c:v>66.195999999999998</c:v>
                </c:pt>
                <c:pt idx="976">
                  <c:v>65.893000000000001</c:v>
                </c:pt>
                <c:pt idx="977">
                  <c:v>68.751999999999995</c:v>
                </c:pt>
                <c:pt idx="978">
                  <c:v>71.147000000000006</c:v>
                </c:pt>
                <c:pt idx="979">
                  <c:v>66.05</c:v>
                </c:pt>
                <c:pt idx="980">
                  <c:v>65.712999999999994</c:v>
                </c:pt>
                <c:pt idx="981">
                  <c:v>63.93</c:v>
                </c:pt>
                <c:pt idx="982">
                  <c:v>61.695999999999998</c:v>
                </c:pt>
                <c:pt idx="983">
                  <c:v>60.432000000000002</c:v>
                </c:pt>
                <c:pt idx="984">
                  <c:v>62.030999999999999</c:v>
                </c:pt>
                <c:pt idx="985">
                  <c:v>63.466999999999999</c:v>
                </c:pt>
                <c:pt idx="986">
                  <c:v>63.959000000000003</c:v>
                </c:pt>
                <c:pt idx="987">
                  <c:v>64.754000000000005</c:v>
                </c:pt>
                <c:pt idx="988">
                  <c:v>64.772999999999996</c:v>
                </c:pt>
                <c:pt idx="989">
                  <c:v>64.42</c:v>
                </c:pt>
                <c:pt idx="990">
                  <c:v>65.3</c:v>
                </c:pt>
                <c:pt idx="991">
                  <c:v>65.766000000000005</c:v>
                </c:pt>
                <c:pt idx="992">
                  <c:v>65.135999999999996</c:v>
                </c:pt>
                <c:pt idx="993">
                  <c:v>63.966999999999999</c:v>
                </c:pt>
                <c:pt idx="994">
                  <c:v>62.298999999999999</c:v>
                </c:pt>
                <c:pt idx="995">
                  <c:v>61.984999999999999</c:v>
                </c:pt>
                <c:pt idx="996">
                  <c:v>61.603000000000002</c:v>
                </c:pt>
                <c:pt idx="997">
                  <c:v>60.225000000000001</c:v>
                </c:pt>
                <c:pt idx="998">
                  <c:v>57.627000000000002</c:v>
                </c:pt>
                <c:pt idx="999">
                  <c:v>55.088000000000001</c:v>
                </c:pt>
                <c:pt idx="1000">
                  <c:v>54.24</c:v>
                </c:pt>
                <c:pt idx="1001">
                  <c:v>53.561999999999998</c:v>
                </c:pt>
                <c:pt idx="1002">
                  <c:v>52.113</c:v>
                </c:pt>
                <c:pt idx="1003">
                  <c:v>50.466000000000001</c:v>
                </c:pt>
                <c:pt idx="1004">
                  <c:v>49.939</c:v>
                </c:pt>
                <c:pt idx="1005">
                  <c:v>49.7</c:v>
                </c:pt>
                <c:pt idx="1006">
                  <c:v>49.948</c:v>
                </c:pt>
                <c:pt idx="1007">
                  <c:v>48.424999999999997</c:v>
                </c:pt>
                <c:pt idx="1008">
                  <c:v>47.438000000000002</c:v>
                </c:pt>
                <c:pt idx="1009">
                  <c:v>47.470999999999997</c:v>
                </c:pt>
                <c:pt idx="1010">
                  <c:v>47.847000000000001</c:v>
                </c:pt>
                <c:pt idx="1011">
                  <c:v>47.595999999999997</c:v>
                </c:pt>
                <c:pt idx="1012">
                  <c:v>47.509</c:v>
                </c:pt>
                <c:pt idx="1013">
                  <c:v>50.633000000000003</c:v>
                </c:pt>
                <c:pt idx="1014">
                  <c:v>52.298000000000002</c:v>
                </c:pt>
                <c:pt idx="1015">
                  <c:v>52.87</c:v>
                </c:pt>
                <c:pt idx="1016">
                  <c:v>52.823</c:v>
                </c:pt>
                <c:pt idx="1017">
                  <c:v>48.183999999999997</c:v>
                </c:pt>
                <c:pt idx="1018">
                  <c:v>44.841000000000001</c:v>
                </c:pt>
                <c:pt idx="1019">
                  <c:v>43.119</c:v>
                </c:pt>
                <c:pt idx="1020">
                  <c:v>42.012</c:v>
                </c:pt>
                <c:pt idx="1021">
                  <c:v>42.012</c:v>
                </c:pt>
                <c:pt idx="1022">
                  <c:v>40.735999999999997</c:v>
                </c:pt>
                <c:pt idx="1023">
                  <c:v>37.828000000000003</c:v>
                </c:pt>
                <c:pt idx="1024">
                  <c:v>36.951999999999998</c:v>
                </c:pt>
                <c:pt idx="1025">
                  <c:v>39.015000000000001</c:v>
                </c:pt>
                <c:pt idx="1026">
                  <c:v>38.923999999999999</c:v>
                </c:pt>
                <c:pt idx="1027">
                  <c:v>41.167999999999999</c:v>
                </c:pt>
                <c:pt idx="1028">
                  <c:v>39.749000000000002</c:v>
                </c:pt>
                <c:pt idx="1029">
                  <c:v>39.682000000000002</c:v>
                </c:pt>
                <c:pt idx="1030">
                  <c:v>39.820999999999998</c:v>
                </c:pt>
                <c:pt idx="1031">
                  <c:v>39.552</c:v>
                </c:pt>
                <c:pt idx="1032">
                  <c:v>39.654000000000003</c:v>
                </c:pt>
                <c:pt idx="1033">
                  <c:v>38.374000000000002</c:v>
                </c:pt>
                <c:pt idx="1034">
                  <c:v>35.902999999999999</c:v>
                </c:pt>
                <c:pt idx="1035">
                  <c:v>34.210999999999999</c:v>
                </c:pt>
                <c:pt idx="1036">
                  <c:v>34.298999999999999</c:v>
                </c:pt>
                <c:pt idx="1037">
                  <c:v>35.707999999999998</c:v>
                </c:pt>
                <c:pt idx="1038">
                  <c:v>36.517000000000003</c:v>
                </c:pt>
                <c:pt idx="1039">
                  <c:v>35.960999999999999</c:v>
                </c:pt>
                <c:pt idx="1040">
                  <c:v>35.747999999999998</c:v>
                </c:pt>
                <c:pt idx="1041">
                  <c:v>36.845999999999997</c:v>
                </c:pt>
                <c:pt idx="1042">
                  <c:v>37.027999999999999</c:v>
                </c:pt>
                <c:pt idx="1043">
                  <c:v>37.814</c:v>
                </c:pt>
                <c:pt idx="1044">
                  <c:v>39.756</c:v>
                </c:pt>
                <c:pt idx="1045">
                  <c:v>39.814999999999998</c:v>
                </c:pt>
                <c:pt idx="1046">
                  <c:v>40.728000000000002</c:v>
                </c:pt>
                <c:pt idx="1047">
                  <c:v>41.353999999999999</c:v>
                </c:pt>
                <c:pt idx="1048">
                  <c:v>42.478000000000002</c:v>
                </c:pt>
                <c:pt idx="1049">
                  <c:v>43.168999999999997</c:v>
                </c:pt>
                <c:pt idx="1050">
                  <c:v>43.168999999999997</c:v>
                </c:pt>
                <c:pt idx="1051">
                  <c:v>44.11</c:v>
                </c:pt>
                <c:pt idx="1052">
                  <c:v>45.396999999999998</c:v>
                </c:pt>
                <c:pt idx="1053">
                  <c:v>45.755000000000003</c:v>
                </c:pt>
                <c:pt idx="1054">
                  <c:v>45.784999999999997</c:v>
                </c:pt>
                <c:pt idx="1055">
                  <c:v>46.085999999999999</c:v>
                </c:pt>
                <c:pt idx="1056">
                  <c:v>46.612000000000002</c:v>
                </c:pt>
                <c:pt idx="1057">
                  <c:v>46.587000000000003</c:v>
                </c:pt>
                <c:pt idx="1058">
                  <c:v>46.587000000000003</c:v>
                </c:pt>
                <c:pt idx="1059">
                  <c:v>47.398000000000003</c:v>
                </c:pt>
                <c:pt idx="1060">
                  <c:v>47.398000000000003</c:v>
                </c:pt>
                <c:pt idx="1061">
                  <c:v>47.308</c:v>
                </c:pt>
                <c:pt idx="1062">
                  <c:v>47.308</c:v>
                </c:pt>
                <c:pt idx="1063">
                  <c:v>47.179000000000002</c:v>
                </c:pt>
                <c:pt idx="1064">
                  <c:v>48.271999999999998</c:v>
                </c:pt>
                <c:pt idx="1065">
                  <c:v>48.271999999999998</c:v>
                </c:pt>
                <c:pt idx="1066">
                  <c:v>47.212000000000003</c:v>
                </c:pt>
                <c:pt idx="1067">
                  <c:v>46.575000000000003</c:v>
                </c:pt>
                <c:pt idx="1068">
                  <c:v>45.128999999999998</c:v>
                </c:pt>
                <c:pt idx="1069">
                  <c:v>45.128999999999998</c:v>
                </c:pt>
                <c:pt idx="1070">
                  <c:v>45.128999999999998</c:v>
                </c:pt>
                <c:pt idx="1071">
                  <c:v>46.264000000000003</c:v>
                </c:pt>
                <c:pt idx="1072">
                  <c:v>47.683999999999997</c:v>
                </c:pt>
                <c:pt idx="1073">
                  <c:v>47.509</c:v>
                </c:pt>
                <c:pt idx="1074">
                  <c:v>47.509</c:v>
                </c:pt>
                <c:pt idx="1075">
                  <c:v>48.09</c:v>
                </c:pt>
                <c:pt idx="1076">
                  <c:v>48.509</c:v>
                </c:pt>
                <c:pt idx="1077">
                  <c:v>48.689</c:v>
                </c:pt>
                <c:pt idx="1078">
                  <c:v>48.817</c:v>
                </c:pt>
                <c:pt idx="1079">
                  <c:v>48.817999999999998</c:v>
                </c:pt>
                <c:pt idx="1080">
                  <c:v>56.566000000000003</c:v>
                </c:pt>
                <c:pt idx="1081">
                  <c:v>56.566000000000003</c:v>
                </c:pt>
                <c:pt idx="1082">
                  <c:v>56.566000000000003</c:v>
                </c:pt>
                <c:pt idx="1083">
                  <c:v>56.566000000000003</c:v>
                </c:pt>
                <c:pt idx="1084">
                  <c:v>56.566000000000003</c:v>
                </c:pt>
                <c:pt idx="1085">
                  <c:v>56.566000000000003</c:v>
                </c:pt>
                <c:pt idx="1086">
                  <c:v>56.566000000000003</c:v>
                </c:pt>
                <c:pt idx="1087">
                  <c:v>60.143999999999998</c:v>
                </c:pt>
                <c:pt idx="1088">
                  <c:v>60.143999999999998</c:v>
                </c:pt>
                <c:pt idx="1089">
                  <c:v>60.143999999999998</c:v>
                </c:pt>
                <c:pt idx="1090">
                  <c:v>60.152999999999999</c:v>
                </c:pt>
                <c:pt idx="1091">
                  <c:v>60.152999999999999</c:v>
                </c:pt>
                <c:pt idx="1092">
                  <c:v>60.152999999999999</c:v>
                </c:pt>
                <c:pt idx="1093">
                  <c:v>60.152999999999999</c:v>
                </c:pt>
                <c:pt idx="1094">
                  <c:v>60.152999999999999</c:v>
                </c:pt>
                <c:pt idx="1095">
                  <c:v>59.648000000000003</c:v>
                </c:pt>
                <c:pt idx="1096">
                  <c:v>60.036999999999999</c:v>
                </c:pt>
                <c:pt idx="1097">
                  <c:v>60.036999999999999</c:v>
                </c:pt>
                <c:pt idx="1098">
                  <c:v>60.036999999999999</c:v>
                </c:pt>
                <c:pt idx="1099">
                  <c:v>60.036999999999999</c:v>
                </c:pt>
                <c:pt idx="1100">
                  <c:v>60.036999999999999</c:v>
                </c:pt>
                <c:pt idx="1101">
                  <c:v>60.036999999999999</c:v>
                </c:pt>
                <c:pt idx="1102">
                  <c:v>60.036999999999999</c:v>
                </c:pt>
                <c:pt idx="1103">
                  <c:v>60.036999999999999</c:v>
                </c:pt>
                <c:pt idx="1104">
                  <c:v>60.036999999999999</c:v>
                </c:pt>
                <c:pt idx="1105">
                  <c:v>60.036999999999999</c:v>
                </c:pt>
                <c:pt idx="1106">
                  <c:v>60.036999999999999</c:v>
                </c:pt>
                <c:pt idx="1107">
                  <c:v>60.036999999999999</c:v>
                </c:pt>
                <c:pt idx="1108">
                  <c:v>60.036999999999999</c:v>
                </c:pt>
                <c:pt idx="1109">
                  <c:v>60.036999999999999</c:v>
                </c:pt>
                <c:pt idx="1110">
                  <c:v>60.036999999999999</c:v>
                </c:pt>
                <c:pt idx="1111">
                  <c:v>60.036999999999999</c:v>
                </c:pt>
                <c:pt idx="1112">
                  <c:v>60.036999999999999</c:v>
                </c:pt>
                <c:pt idx="1113">
                  <c:v>59.798000000000002</c:v>
                </c:pt>
                <c:pt idx="1114">
                  <c:v>59.798000000000002</c:v>
                </c:pt>
                <c:pt idx="1115">
                  <c:v>59.798000000000002</c:v>
                </c:pt>
                <c:pt idx="1116">
                  <c:v>59.798000000000002</c:v>
                </c:pt>
                <c:pt idx="1117">
                  <c:v>59.798000000000002</c:v>
                </c:pt>
                <c:pt idx="1118">
                  <c:v>59.798000000000002</c:v>
                </c:pt>
                <c:pt idx="1119">
                  <c:v>59.798000000000002</c:v>
                </c:pt>
                <c:pt idx="1120">
                  <c:v>59.798000000000002</c:v>
                </c:pt>
                <c:pt idx="1121">
                  <c:v>59.798000000000002</c:v>
                </c:pt>
                <c:pt idx="1122">
                  <c:v>59.798000000000002</c:v>
                </c:pt>
                <c:pt idx="1123">
                  <c:v>59.798000000000002</c:v>
                </c:pt>
                <c:pt idx="1124">
                  <c:v>60.753</c:v>
                </c:pt>
                <c:pt idx="1125">
                  <c:v>-999.99</c:v>
                </c:pt>
                <c:pt idx="1126">
                  <c:v>-999.99</c:v>
                </c:pt>
                <c:pt idx="1127">
                  <c:v>-999.99</c:v>
                </c:pt>
                <c:pt idx="1128">
                  <c:v>-999.99</c:v>
                </c:pt>
                <c:pt idx="1129">
                  <c:v>51.497999999999998</c:v>
                </c:pt>
                <c:pt idx="1130">
                  <c:v>51.497999999999998</c:v>
                </c:pt>
                <c:pt idx="1131">
                  <c:v>51.497999999999998</c:v>
                </c:pt>
                <c:pt idx="1132">
                  <c:v>60.088000000000001</c:v>
                </c:pt>
                <c:pt idx="1133">
                  <c:v>60.088000000000001</c:v>
                </c:pt>
                <c:pt idx="1134">
                  <c:v>60.088000000000001</c:v>
                </c:pt>
                <c:pt idx="1135">
                  <c:v>60.088000000000001</c:v>
                </c:pt>
                <c:pt idx="1136">
                  <c:v>60.088000000000001</c:v>
                </c:pt>
                <c:pt idx="1137">
                  <c:v>60.088000000000001</c:v>
                </c:pt>
                <c:pt idx="1138">
                  <c:v>60.088000000000001</c:v>
                </c:pt>
                <c:pt idx="1139">
                  <c:v>59.127000000000002</c:v>
                </c:pt>
                <c:pt idx="1140">
                  <c:v>46.805</c:v>
                </c:pt>
                <c:pt idx="1141">
                  <c:v>47.332999999999998</c:v>
                </c:pt>
                <c:pt idx="1142">
                  <c:v>46.139000000000003</c:v>
                </c:pt>
                <c:pt idx="1143">
                  <c:v>49.548000000000002</c:v>
                </c:pt>
                <c:pt idx="1144">
                  <c:v>51.454999999999998</c:v>
                </c:pt>
                <c:pt idx="1145">
                  <c:v>52.286000000000001</c:v>
                </c:pt>
                <c:pt idx="1146">
                  <c:v>52.286000000000001</c:v>
                </c:pt>
                <c:pt idx="1147">
                  <c:v>52.201000000000001</c:v>
                </c:pt>
                <c:pt idx="1148">
                  <c:v>51.643000000000001</c:v>
                </c:pt>
                <c:pt idx="1149">
                  <c:v>52.052999999999997</c:v>
                </c:pt>
                <c:pt idx="1150">
                  <c:v>51.185000000000002</c:v>
                </c:pt>
                <c:pt idx="1151">
                  <c:v>50.823</c:v>
                </c:pt>
                <c:pt idx="1152">
                  <c:v>50.798000000000002</c:v>
                </c:pt>
                <c:pt idx="1153">
                  <c:v>50.892000000000003</c:v>
                </c:pt>
                <c:pt idx="1154">
                  <c:v>50.892000000000003</c:v>
                </c:pt>
                <c:pt idx="1155">
                  <c:v>46.677</c:v>
                </c:pt>
                <c:pt idx="1156">
                  <c:v>43.151000000000003</c:v>
                </c:pt>
                <c:pt idx="1157">
                  <c:v>43.851999999999997</c:v>
                </c:pt>
                <c:pt idx="1158">
                  <c:v>38.137</c:v>
                </c:pt>
                <c:pt idx="1159">
                  <c:v>37.768999999999998</c:v>
                </c:pt>
                <c:pt idx="1160">
                  <c:v>35.11</c:v>
                </c:pt>
                <c:pt idx="1161">
                  <c:v>34.325000000000003</c:v>
                </c:pt>
                <c:pt idx="1162">
                  <c:v>31.518999999999998</c:v>
                </c:pt>
                <c:pt idx="1163">
                  <c:v>31.518999999999998</c:v>
                </c:pt>
                <c:pt idx="1164">
                  <c:v>31.518999999999998</c:v>
                </c:pt>
                <c:pt idx="1165">
                  <c:v>32.173000000000002</c:v>
                </c:pt>
                <c:pt idx="1166">
                  <c:v>32.173000000000002</c:v>
                </c:pt>
                <c:pt idx="1167">
                  <c:v>32.094999999999999</c:v>
                </c:pt>
                <c:pt idx="1168">
                  <c:v>32.094999999999999</c:v>
                </c:pt>
                <c:pt idx="1169">
                  <c:v>32.082999999999998</c:v>
                </c:pt>
                <c:pt idx="1170">
                  <c:v>32.411999999999999</c:v>
                </c:pt>
                <c:pt idx="1171">
                  <c:v>32.411999999999999</c:v>
                </c:pt>
                <c:pt idx="1172">
                  <c:v>39.100999999999999</c:v>
                </c:pt>
                <c:pt idx="1173">
                  <c:v>39.390999999999998</c:v>
                </c:pt>
                <c:pt idx="1174">
                  <c:v>40.719000000000001</c:v>
                </c:pt>
                <c:pt idx="1175">
                  <c:v>40.719000000000001</c:v>
                </c:pt>
                <c:pt idx="1176">
                  <c:v>40.719000000000001</c:v>
                </c:pt>
                <c:pt idx="1177">
                  <c:v>37.21</c:v>
                </c:pt>
                <c:pt idx="1178">
                  <c:v>37.21</c:v>
                </c:pt>
                <c:pt idx="1179">
                  <c:v>38.325000000000003</c:v>
                </c:pt>
                <c:pt idx="1180">
                  <c:v>38.325000000000003</c:v>
                </c:pt>
                <c:pt idx="1181">
                  <c:v>38.325000000000003</c:v>
                </c:pt>
                <c:pt idx="1182">
                  <c:v>34.881999999999998</c:v>
                </c:pt>
                <c:pt idx="1183">
                  <c:v>35.505000000000003</c:v>
                </c:pt>
                <c:pt idx="1184">
                  <c:v>36.191000000000003</c:v>
                </c:pt>
                <c:pt idx="1185">
                  <c:v>36.191000000000003</c:v>
                </c:pt>
                <c:pt idx="1186">
                  <c:v>36.191000000000003</c:v>
                </c:pt>
                <c:pt idx="1187">
                  <c:v>32.215000000000003</c:v>
                </c:pt>
                <c:pt idx="1188">
                  <c:v>32.823</c:v>
                </c:pt>
                <c:pt idx="1189">
                  <c:v>33.497999999999998</c:v>
                </c:pt>
                <c:pt idx="1190">
                  <c:v>33.497999999999998</c:v>
                </c:pt>
                <c:pt idx="1191">
                  <c:v>33.110999999999997</c:v>
                </c:pt>
                <c:pt idx="1192">
                  <c:v>33.110999999999997</c:v>
                </c:pt>
                <c:pt idx="1193">
                  <c:v>34.960999999999999</c:v>
                </c:pt>
                <c:pt idx="1194">
                  <c:v>35.597000000000001</c:v>
                </c:pt>
                <c:pt idx="1195">
                  <c:v>35.597000000000001</c:v>
                </c:pt>
                <c:pt idx="1196">
                  <c:v>33.418999999999997</c:v>
                </c:pt>
                <c:pt idx="1197">
                  <c:v>30.495000000000001</c:v>
                </c:pt>
                <c:pt idx="1198">
                  <c:v>30.555</c:v>
                </c:pt>
                <c:pt idx="1199">
                  <c:v>30.555</c:v>
                </c:pt>
                <c:pt idx="1200">
                  <c:v>30.555</c:v>
                </c:pt>
                <c:pt idx="1201">
                  <c:v>30.433</c:v>
                </c:pt>
                <c:pt idx="1202">
                  <c:v>30.709</c:v>
                </c:pt>
                <c:pt idx="1203">
                  <c:v>31.088999999999999</c:v>
                </c:pt>
                <c:pt idx="1204">
                  <c:v>31.088999999999999</c:v>
                </c:pt>
                <c:pt idx="1205">
                  <c:v>31.088999999999999</c:v>
                </c:pt>
                <c:pt idx="1206">
                  <c:v>33.796999999999997</c:v>
                </c:pt>
                <c:pt idx="1207">
                  <c:v>33.796999999999997</c:v>
                </c:pt>
                <c:pt idx="1208">
                  <c:v>33.709000000000003</c:v>
                </c:pt>
                <c:pt idx="1209">
                  <c:v>33.709000000000003</c:v>
                </c:pt>
                <c:pt idx="1210">
                  <c:v>33.709000000000003</c:v>
                </c:pt>
                <c:pt idx="1211">
                  <c:v>36.375999999999998</c:v>
                </c:pt>
                <c:pt idx="1212">
                  <c:v>36.447000000000003</c:v>
                </c:pt>
                <c:pt idx="1213">
                  <c:v>36.164999999999999</c:v>
                </c:pt>
                <c:pt idx="1214">
                  <c:v>36.164999999999999</c:v>
                </c:pt>
                <c:pt idx="1215">
                  <c:v>36.164999999999999</c:v>
                </c:pt>
                <c:pt idx="1216">
                  <c:v>39.44</c:v>
                </c:pt>
                <c:pt idx="1217">
                  <c:v>41.195999999999998</c:v>
                </c:pt>
                <c:pt idx="1218">
                  <c:v>43.683999999999997</c:v>
                </c:pt>
                <c:pt idx="1219">
                  <c:v>43.683999999999997</c:v>
                </c:pt>
                <c:pt idx="1220">
                  <c:v>54.164999999999999</c:v>
                </c:pt>
                <c:pt idx="1221">
                  <c:v>54.164999999999999</c:v>
                </c:pt>
                <c:pt idx="1222">
                  <c:v>54.024999999999999</c:v>
                </c:pt>
                <c:pt idx="1223">
                  <c:v>51.948999999999998</c:v>
                </c:pt>
                <c:pt idx="1224">
                  <c:v>51.948999999999998</c:v>
                </c:pt>
                <c:pt idx="1225">
                  <c:v>48.277000000000001</c:v>
                </c:pt>
                <c:pt idx="1226">
                  <c:v>55.741</c:v>
                </c:pt>
                <c:pt idx="1227">
                  <c:v>53.84</c:v>
                </c:pt>
                <c:pt idx="1228">
                  <c:v>56.220999999999997</c:v>
                </c:pt>
                <c:pt idx="1229">
                  <c:v>56.220999999999997</c:v>
                </c:pt>
                <c:pt idx="1230">
                  <c:v>55.738999999999997</c:v>
                </c:pt>
                <c:pt idx="1231">
                  <c:v>55.24</c:v>
                </c:pt>
                <c:pt idx="1232">
                  <c:v>52.92</c:v>
                </c:pt>
                <c:pt idx="1233">
                  <c:v>51.167999999999999</c:v>
                </c:pt>
                <c:pt idx="1234">
                  <c:v>46.774999999999999</c:v>
                </c:pt>
                <c:pt idx="1235">
                  <c:v>45.28</c:v>
                </c:pt>
                <c:pt idx="1236">
                  <c:v>45.28</c:v>
                </c:pt>
                <c:pt idx="1237">
                  <c:v>49.65</c:v>
                </c:pt>
                <c:pt idx="1238">
                  <c:v>51.494999999999997</c:v>
                </c:pt>
                <c:pt idx="1239">
                  <c:v>52.39</c:v>
                </c:pt>
                <c:pt idx="1240">
                  <c:v>55.302</c:v>
                </c:pt>
                <c:pt idx="1241">
                  <c:v>55.262</c:v>
                </c:pt>
                <c:pt idx="1242">
                  <c:v>55.826000000000001</c:v>
                </c:pt>
                <c:pt idx="1243">
                  <c:v>55.826000000000001</c:v>
                </c:pt>
                <c:pt idx="1244">
                  <c:v>55.756</c:v>
                </c:pt>
                <c:pt idx="1245">
                  <c:v>61.52</c:v>
                </c:pt>
                <c:pt idx="1246">
                  <c:v>60.814</c:v>
                </c:pt>
                <c:pt idx="1247">
                  <c:v>63.820999999999998</c:v>
                </c:pt>
                <c:pt idx="1248">
                  <c:v>64.585999999999999</c:v>
                </c:pt>
                <c:pt idx="1249">
                  <c:v>67.835999999999999</c:v>
                </c:pt>
                <c:pt idx="1250">
                  <c:v>69.513999999999996</c:v>
                </c:pt>
                <c:pt idx="1251">
                  <c:v>69.977000000000004</c:v>
                </c:pt>
                <c:pt idx="1252">
                  <c:v>71.194000000000003</c:v>
                </c:pt>
                <c:pt idx="1253">
                  <c:v>71.194000000000003</c:v>
                </c:pt>
                <c:pt idx="1254">
                  <c:v>71.19</c:v>
                </c:pt>
                <c:pt idx="1255">
                  <c:v>70.897999999999996</c:v>
                </c:pt>
                <c:pt idx="1256">
                  <c:v>72.852999999999994</c:v>
                </c:pt>
                <c:pt idx="1257">
                  <c:v>72.924999999999997</c:v>
                </c:pt>
                <c:pt idx="1258">
                  <c:v>73.367999999999995</c:v>
                </c:pt>
                <c:pt idx="1259">
                  <c:v>72.228999999999999</c:v>
                </c:pt>
                <c:pt idx="1260">
                  <c:v>73.423000000000002</c:v>
                </c:pt>
                <c:pt idx="1261">
                  <c:v>72.322000000000003</c:v>
                </c:pt>
                <c:pt idx="1262">
                  <c:v>73.948999999999998</c:v>
                </c:pt>
                <c:pt idx="1263">
                  <c:v>75.257000000000005</c:v>
                </c:pt>
                <c:pt idx="1264">
                  <c:v>74.679000000000002</c:v>
                </c:pt>
                <c:pt idx="1265">
                  <c:v>74.679000000000002</c:v>
                </c:pt>
                <c:pt idx="1266">
                  <c:v>76.433000000000007</c:v>
                </c:pt>
                <c:pt idx="1267">
                  <c:v>77.150999999999996</c:v>
                </c:pt>
                <c:pt idx="1268">
                  <c:v>76.706999999999994</c:v>
                </c:pt>
                <c:pt idx="1269">
                  <c:v>73.656000000000006</c:v>
                </c:pt>
                <c:pt idx="1270">
                  <c:v>73.066000000000003</c:v>
                </c:pt>
                <c:pt idx="1271">
                  <c:v>72.260000000000005</c:v>
                </c:pt>
                <c:pt idx="1272">
                  <c:v>72.260000000000005</c:v>
                </c:pt>
                <c:pt idx="1273">
                  <c:v>71.427999999999997</c:v>
                </c:pt>
                <c:pt idx="1274">
                  <c:v>70.466999999999999</c:v>
                </c:pt>
                <c:pt idx="1275">
                  <c:v>70.058999999999997</c:v>
                </c:pt>
                <c:pt idx="1276">
                  <c:v>69.447999999999993</c:v>
                </c:pt>
                <c:pt idx="1277">
                  <c:v>69.447999999999993</c:v>
                </c:pt>
                <c:pt idx="1278">
                  <c:v>68.274000000000001</c:v>
                </c:pt>
                <c:pt idx="1279">
                  <c:v>68.385000000000005</c:v>
                </c:pt>
                <c:pt idx="1280">
                  <c:v>68.905000000000001</c:v>
                </c:pt>
                <c:pt idx="1281">
                  <c:v>71.944000000000003</c:v>
                </c:pt>
                <c:pt idx="1282">
                  <c:v>71.944000000000003</c:v>
                </c:pt>
                <c:pt idx="1283">
                  <c:v>71.644999999999996</c:v>
                </c:pt>
                <c:pt idx="1284">
                  <c:v>69.474000000000004</c:v>
                </c:pt>
                <c:pt idx="1285">
                  <c:v>69.984999999999999</c:v>
                </c:pt>
                <c:pt idx="1286">
                  <c:v>69.823999999999998</c:v>
                </c:pt>
                <c:pt idx="1287">
                  <c:v>69.457999999999998</c:v>
                </c:pt>
                <c:pt idx="1288">
                  <c:v>68.48</c:v>
                </c:pt>
                <c:pt idx="1289">
                  <c:v>67.863</c:v>
                </c:pt>
                <c:pt idx="1290">
                  <c:v>68.322000000000003</c:v>
                </c:pt>
                <c:pt idx="1291">
                  <c:v>67.438000000000002</c:v>
                </c:pt>
                <c:pt idx="1292">
                  <c:v>67.694999999999993</c:v>
                </c:pt>
                <c:pt idx="1293">
                  <c:v>67.212000000000003</c:v>
                </c:pt>
                <c:pt idx="1294">
                  <c:v>67.634</c:v>
                </c:pt>
                <c:pt idx="1295">
                  <c:v>67.012</c:v>
                </c:pt>
                <c:pt idx="1296">
                  <c:v>65.798000000000002</c:v>
                </c:pt>
                <c:pt idx="1297">
                  <c:v>64.866</c:v>
                </c:pt>
                <c:pt idx="1298">
                  <c:v>64.878</c:v>
                </c:pt>
                <c:pt idx="1299">
                  <c:v>64.585999999999999</c:v>
                </c:pt>
                <c:pt idx="1300">
                  <c:v>64.611000000000004</c:v>
                </c:pt>
                <c:pt idx="1301">
                  <c:v>67.049000000000007</c:v>
                </c:pt>
                <c:pt idx="1302">
                  <c:v>65.257999999999996</c:v>
                </c:pt>
                <c:pt idx="1303">
                  <c:v>62.368000000000002</c:v>
                </c:pt>
                <c:pt idx="1304">
                  <c:v>61.686</c:v>
                </c:pt>
                <c:pt idx="1305">
                  <c:v>62.252000000000002</c:v>
                </c:pt>
                <c:pt idx="1306">
                  <c:v>64.373999999999995</c:v>
                </c:pt>
                <c:pt idx="1307">
                  <c:v>64.218999999999994</c:v>
                </c:pt>
                <c:pt idx="1308">
                  <c:v>64.617999999999995</c:v>
                </c:pt>
                <c:pt idx="1309">
                  <c:v>64.998999999999995</c:v>
                </c:pt>
                <c:pt idx="1310">
                  <c:v>68.004999999999995</c:v>
                </c:pt>
                <c:pt idx="1311">
                  <c:v>68.004999999999995</c:v>
                </c:pt>
                <c:pt idx="1312">
                  <c:v>65.926000000000002</c:v>
                </c:pt>
                <c:pt idx="1313">
                  <c:v>67.793999999999997</c:v>
                </c:pt>
                <c:pt idx="1314">
                  <c:v>66.873000000000005</c:v>
                </c:pt>
                <c:pt idx="1315">
                  <c:v>66.876000000000005</c:v>
                </c:pt>
                <c:pt idx="1316">
                  <c:v>67.765000000000001</c:v>
                </c:pt>
                <c:pt idx="1317">
                  <c:v>66.373999999999995</c:v>
                </c:pt>
                <c:pt idx="1318">
                  <c:v>65.631</c:v>
                </c:pt>
                <c:pt idx="1319">
                  <c:v>65.057000000000002</c:v>
                </c:pt>
                <c:pt idx="1320">
                  <c:v>65.712999999999994</c:v>
                </c:pt>
                <c:pt idx="1321">
                  <c:v>65.97</c:v>
                </c:pt>
                <c:pt idx="1322">
                  <c:v>66.319000000000003</c:v>
                </c:pt>
                <c:pt idx="1323">
                  <c:v>63.667999999999999</c:v>
                </c:pt>
                <c:pt idx="1324">
                  <c:v>62.622</c:v>
                </c:pt>
                <c:pt idx="1325">
                  <c:v>62.673000000000002</c:v>
                </c:pt>
                <c:pt idx="1326">
                  <c:v>60.261000000000003</c:v>
                </c:pt>
                <c:pt idx="1327">
                  <c:v>60.204999999999998</c:v>
                </c:pt>
                <c:pt idx="1328">
                  <c:v>60.195999999999998</c:v>
                </c:pt>
                <c:pt idx="1329">
                  <c:v>60.499000000000002</c:v>
                </c:pt>
                <c:pt idx="1330">
                  <c:v>59.420999999999999</c:v>
                </c:pt>
                <c:pt idx="1331">
                  <c:v>62.628999999999998</c:v>
                </c:pt>
                <c:pt idx="1332">
                  <c:v>62.773000000000003</c:v>
                </c:pt>
                <c:pt idx="1333">
                  <c:v>62.883000000000003</c:v>
                </c:pt>
                <c:pt idx="1334">
                  <c:v>62.37</c:v>
                </c:pt>
                <c:pt idx="1335">
                  <c:v>63.234999999999999</c:v>
                </c:pt>
                <c:pt idx="1336">
                  <c:v>61.854999999999997</c:v>
                </c:pt>
                <c:pt idx="1337">
                  <c:v>61.893000000000001</c:v>
                </c:pt>
                <c:pt idx="1338">
                  <c:v>63.368000000000002</c:v>
                </c:pt>
                <c:pt idx="1339">
                  <c:v>62.463000000000001</c:v>
                </c:pt>
                <c:pt idx="1340">
                  <c:v>62.463000000000001</c:v>
                </c:pt>
                <c:pt idx="1341">
                  <c:v>61.604999999999997</c:v>
                </c:pt>
                <c:pt idx="1342">
                  <c:v>59.213000000000001</c:v>
                </c:pt>
                <c:pt idx="1343">
                  <c:v>58.707999999999998</c:v>
                </c:pt>
                <c:pt idx="1344">
                  <c:v>58.036000000000001</c:v>
                </c:pt>
                <c:pt idx="1345">
                  <c:v>54.768000000000001</c:v>
                </c:pt>
                <c:pt idx="1346">
                  <c:v>53.881</c:v>
                </c:pt>
                <c:pt idx="1347">
                  <c:v>53.814</c:v>
                </c:pt>
                <c:pt idx="1348">
                  <c:v>52.417999999999999</c:v>
                </c:pt>
                <c:pt idx="1349">
                  <c:v>51.463999999999999</c:v>
                </c:pt>
                <c:pt idx="1350">
                  <c:v>50.161999999999999</c:v>
                </c:pt>
                <c:pt idx="1351">
                  <c:v>49.139000000000003</c:v>
                </c:pt>
                <c:pt idx="1352">
                  <c:v>48.375999999999998</c:v>
                </c:pt>
                <c:pt idx="1353">
                  <c:v>48.515999999999998</c:v>
                </c:pt>
                <c:pt idx="1354">
                  <c:v>49.337000000000003</c:v>
                </c:pt>
                <c:pt idx="1355">
                  <c:v>49.082999999999998</c:v>
                </c:pt>
                <c:pt idx="1356">
                  <c:v>52.554000000000002</c:v>
                </c:pt>
                <c:pt idx="1357">
                  <c:v>52.543999999999997</c:v>
                </c:pt>
                <c:pt idx="1358">
                  <c:v>51.746000000000002</c:v>
                </c:pt>
                <c:pt idx="1359">
                  <c:v>50.218000000000004</c:v>
                </c:pt>
                <c:pt idx="1360">
                  <c:v>49.868000000000002</c:v>
                </c:pt>
                <c:pt idx="1361">
                  <c:v>50.423000000000002</c:v>
                </c:pt>
                <c:pt idx="1362">
                  <c:v>50.951999999999998</c:v>
                </c:pt>
                <c:pt idx="1363">
                  <c:v>53.540999999999997</c:v>
                </c:pt>
                <c:pt idx="1364">
                  <c:v>56.067999999999998</c:v>
                </c:pt>
                <c:pt idx="1365">
                  <c:v>54.811999999999998</c:v>
                </c:pt>
                <c:pt idx="1366">
                  <c:v>51.326000000000001</c:v>
                </c:pt>
                <c:pt idx="1367">
                  <c:v>51.323</c:v>
                </c:pt>
                <c:pt idx="1368">
                  <c:v>50.91</c:v>
                </c:pt>
                <c:pt idx="1369">
                  <c:v>50.91</c:v>
                </c:pt>
                <c:pt idx="1370">
                  <c:v>50.679000000000002</c:v>
                </c:pt>
                <c:pt idx="1371">
                  <c:v>51.146000000000001</c:v>
                </c:pt>
                <c:pt idx="1372">
                  <c:v>51.889000000000003</c:v>
                </c:pt>
                <c:pt idx="1373">
                  <c:v>51.826999999999998</c:v>
                </c:pt>
                <c:pt idx="1374">
                  <c:v>53.655000000000001</c:v>
                </c:pt>
                <c:pt idx="1375">
                  <c:v>54.058</c:v>
                </c:pt>
                <c:pt idx="1376">
                  <c:v>53.512</c:v>
                </c:pt>
                <c:pt idx="1377">
                  <c:v>52.872999999999998</c:v>
                </c:pt>
                <c:pt idx="1378">
                  <c:v>52.148000000000003</c:v>
                </c:pt>
                <c:pt idx="1379">
                  <c:v>49.72</c:v>
                </c:pt>
                <c:pt idx="1380">
                  <c:v>48.259</c:v>
                </c:pt>
                <c:pt idx="1381">
                  <c:v>46.552</c:v>
                </c:pt>
                <c:pt idx="1382">
                  <c:v>45.215000000000003</c:v>
                </c:pt>
                <c:pt idx="1383">
                  <c:v>42.944000000000003</c:v>
                </c:pt>
                <c:pt idx="1384">
                  <c:v>41.648000000000003</c:v>
                </c:pt>
                <c:pt idx="1385">
                  <c:v>41.521000000000001</c:v>
                </c:pt>
                <c:pt idx="1386">
                  <c:v>41.627000000000002</c:v>
                </c:pt>
                <c:pt idx="1387">
                  <c:v>41.448999999999998</c:v>
                </c:pt>
                <c:pt idx="1388">
                  <c:v>39.942</c:v>
                </c:pt>
                <c:pt idx="1389">
                  <c:v>39.713000000000001</c:v>
                </c:pt>
                <c:pt idx="1390">
                  <c:v>34.959000000000003</c:v>
                </c:pt>
                <c:pt idx="1391">
                  <c:v>34.753999999999998</c:v>
                </c:pt>
                <c:pt idx="1392">
                  <c:v>35.31</c:v>
                </c:pt>
                <c:pt idx="1393">
                  <c:v>34.939</c:v>
                </c:pt>
                <c:pt idx="1394">
                  <c:v>34.445999999999998</c:v>
                </c:pt>
                <c:pt idx="1395">
                  <c:v>34.436</c:v>
                </c:pt>
                <c:pt idx="1396">
                  <c:v>34.878999999999998</c:v>
                </c:pt>
                <c:pt idx="1397">
                  <c:v>35.335999999999999</c:v>
                </c:pt>
                <c:pt idx="1398">
                  <c:v>35.335999999999999</c:v>
                </c:pt>
                <c:pt idx="1399">
                  <c:v>35.561</c:v>
                </c:pt>
                <c:pt idx="1400">
                  <c:v>41.152000000000001</c:v>
                </c:pt>
                <c:pt idx="1401">
                  <c:v>43.076000000000001</c:v>
                </c:pt>
                <c:pt idx="1402">
                  <c:v>43.302</c:v>
                </c:pt>
                <c:pt idx="1403">
                  <c:v>43.576000000000001</c:v>
                </c:pt>
                <c:pt idx="1404">
                  <c:v>44.387999999999998</c:v>
                </c:pt>
                <c:pt idx="1405">
                  <c:v>43.999000000000002</c:v>
                </c:pt>
                <c:pt idx="1406">
                  <c:v>44.009</c:v>
                </c:pt>
                <c:pt idx="1407">
                  <c:v>43.988999999999997</c:v>
                </c:pt>
                <c:pt idx="1408">
                  <c:v>45.121000000000002</c:v>
                </c:pt>
                <c:pt idx="1409">
                  <c:v>43.256</c:v>
                </c:pt>
                <c:pt idx="1410">
                  <c:v>43.113</c:v>
                </c:pt>
                <c:pt idx="1411">
                  <c:v>43.628999999999998</c:v>
                </c:pt>
                <c:pt idx="1412">
                  <c:v>44.805999999999997</c:v>
                </c:pt>
                <c:pt idx="1413">
                  <c:v>45.192</c:v>
                </c:pt>
                <c:pt idx="1414">
                  <c:v>46.585999999999999</c:v>
                </c:pt>
                <c:pt idx="1415">
                  <c:v>46.591999999999999</c:v>
                </c:pt>
                <c:pt idx="1416">
                  <c:v>46.713000000000001</c:v>
                </c:pt>
                <c:pt idx="1417">
                  <c:v>47.148000000000003</c:v>
                </c:pt>
                <c:pt idx="1418">
                  <c:v>47.171999999999997</c:v>
                </c:pt>
                <c:pt idx="1419">
                  <c:v>46.755000000000003</c:v>
                </c:pt>
                <c:pt idx="1420">
                  <c:v>46.768000000000001</c:v>
                </c:pt>
                <c:pt idx="1421">
                  <c:v>46.709000000000003</c:v>
                </c:pt>
                <c:pt idx="1422">
                  <c:v>46.465000000000003</c:v>
                </c:pt>
                <c:pt idx="1423">
                  <c:v>44.841999999999999</c:v>
                </c:pt>
                <c:pt idx="1424">
                  <c:v>43.783999999999999</c:v>
                </c:pt>
                <c:pt idx="1425">
                  <c:v>42.415999999999997</c:v>
                </c:pt>
                <c:pt idx="1426">
                  <c:v>42.094000000000001</c:v>
                </c:pt>
                <c:pt idx="1427">
                  <c:v>42.094000000000001</c:v>
                </c:pt>
                <c:pt idx="1428">
                  <c:v>41.438000000000002</c:v>
                </c:pt>
                <c:pt idx="1429">
                  <c:v>40.457000000000001</c:v>
                </c:pt>
                <c:pt idx="1430">
                  <c:v>39.015000000000001</c:v>
                </c:pt>
                <c:pt idx="1431">
                  <c:v>35.42</c:v>
                </c:pt>
                <c:pt idx="1432">
                  <c:v>33.204000000000001</c:v>
                </c:pt>
                <c:pt idx="1433">
                  <c:v>31.765999999999998</c:v>
                </c:pt>
                <c:pt idx="1434">
                  <c:v>30.759</c:v>
                </c:pt>
                <c:pt idx="1435">
                  <c:v>30.968</c:v>
                </c:pt>
                <c:pt idx="1436">
                  <c:v>29.263999999999999</c:v>
                </c:pt>
                <c:pt idx="1437">
                  <c:v>29.681000000000001</c:v>
                </c:pt>
                <c:pt idx="1438">
                  <c:v>27.202000000000002</c:v>
                </c:pt>
                <c:pt idx="1439">
                  <c:v>27.202000000000002</c:v>
                </c:pt>
                <c:pt idx="1440">
                  <c:v>27.202000000000002</c:v>
                </c:pt>
                <c:pt idx="1441">
                  <c:v>27.202000000000002</c:v>
                </c:pt>
                <c:pt idx="1442">
                  <c:v>26.486000000000001</c:v>
                </c:pt>
                <c:pt idx="1443">
                  <c:v>26.382000000000001</c:v>
                </c:pt>
                <c:pt idx="1444">
                  <c:v>26.373000000000001</c:v>
                </c:pt>
                <c:pt idx="1445">
                  <c:v>26.373000000000001</c:v>
                </c:pt>
                <c:pt idx="1446">
                  <c:v>26.373000000000001</c:v>
                </c:pt>
                <c:pt idx="1447">
                  <c:v>26.373000000000001</c:v>
                </c:pt>
                <c:pt idx="1448">
                  <c:v>25.484000000000002</c:v>
                </c:pt>
                <c:pt idx="1449">
                  <c:v>32.591999999999999</c:v>
                </c:pt>
                <c:pt idx="1450">
                  <c:v>32.692</c:v>
                </c:pt>
                <c:pt idx="1451">
                  <c:v>32.692</c:v>
                </c:pt>
                <c:pt idx="1452">
                  <c:v>38.716999999999999</c:v>
                </c:pt>
                <c:pt idx="1453">
                  <c:v>38.716999999999999</c:v>
                </c:pt>
                <c:pt idx="1454">
                  <c:v>38.716999999999999</c:v>
                </c:pt>
                <c:pt idx="1455">
                  <c:v>38.716999999999999</c:v>
                </c:pt>
                <c:pt idx="1456">
                  <c:v>38.716999999999999</c:v>
                </c:pt>
                <c:pt idx="1457">
                  <c:v>38.716999999999999</c:v>
                </c:pt>
                <c:pt idx="1458">
                  <c:v>38.716999999999999</c:v>
                </c:pt>
                <c:pt idx="1459">
                  <c:v>38.716999999999999</c:v>
                </c:pt>
                <c:pt idx="1460">
                  <c:v>38.716999999999999</c:v>
                </c:pt>
                <c:pt idx="1461">
                  <c:v>38.716999999999999</c:v>
                </c:pt>
                <c:pt idx="1462">
                  <c:v>38.716999999999999</c:v>
                </c:pt>
                <c:pt idx="1463">
                  <c:v>38.716999999999999</c:v>
                </c:pt>
                <c:pt idx="1464">
                  <c:v>38.716999999999999</c:v>
                </c:pt>
                <c:pt idx="1465">
                  <c:v>38.716999999999999</c:v>
                </c:pt>
                <c:pt idx="1466">
                  <c:v>38.716999999999999</c:v>
                </c:pt>
                <c:pt idx="1467">
                  <c:v>55.421999999999997</c:v>
                </c:pt>
                <c:pt idx="1468">
                  <c:v>55.421999999999997</c:v>
                </c:pt>
                <c:pt idx="1469">
                  <c:v>55.421999999999997</c:v>
                </c:pt>
                <c:pt idx="1470">
                  <c:v>55.421999999999997</c:v>
                </c:pt>
                <c:pt idx="1471">
                  <c:v>55.421999999999997</c:v>
                </c:pt>
                <c:pt idx="1472">
                  <c:v>55.421999999999997</c:v>
                </c:pt>
                <c:pt idx="1473">
                  <c:v>58.912999999999997</c:v>
                </c:pt>
                <c:pt idx="1474">
                  <c:v>68.262</c:v>
                </c:pt>
                <c:pt idx="1475">
                  <c:v>67.108000000000004</c:v>
                </c:pt>
                <c:pt idx="1476">
                  <c:v>66.608999999999995</c:v>
                </c:pt>
                <c:pt idx="1477">
                  <c:v>65.935000000000002</c:v>
                </c:pt>
                <c:pt idx="1478">
                  <c:v>65.652000000000001</c:v>
                </c:pt>
                <c:pt idx="1479">
                  <c:v>65.432000000000002</c:v>
                </c:pt>
                <c:pt idx="1480">
                  <c:v>65.432000000000002</c:v>
                </c:pt>
                <c:pt idx="1481">
                  <c:v>65.432000000000002</c:v>
                </c:pt>
                <c:pt idx="1482">
                  <c:v>65.432000000000002</c:v>
                </c:pt>
                <c:pt idx="1483">
                  <c:v>65.432000000000002</c:v>
                </c:pt>
                <c:pt idx="1484">
                  <c:v>65.432000000000002</c:v>
                </c:pt>
                <c:pt idx="1485">
                  <c:v>65.432000000000002</c:v>
                </c:pt>
                <c:pt idx="1486">
                  <c:v>65.432000000000002</c:v>
                </c:pt>
                <c:pt idx="1487">
                  <c:v>65.432000000000002</c:v>
                </c:pt>
                <c:pt idx="1488">
                  <c:v>65.432000000000002</c:v>
                </c:pt>
                <c:pt idx="1489">
                  <c:v>63.819000000000003</c:v>
                </c:pt>
                <c:pt idx="1490">
                  <c:v>63.819000000000003</c:v>
                </c:pt>
                <c:pt idx="1491">
                  <c:v>62.890999999999998</c:v>
                </c:pt>
                <c:pt idx="1492">
                  <c:v>62.890999999999998</c:v>
                </c:pt>
                <c:pt idx="1493">
                  <c:v>62.203000000000003</c:v>
                </c:pt>
                <c:pt idx="1494">
                  <c:v>62.203000000000003</c:v>
                </c:pt>
                <c:pt idx="1495">
                  <c:v>59.261000000000003</c:v>
                </c:pt>
                <c:pt idx="1496">
                  <c:v>57.895000000000003</c:v>
                </c:pt>
                <c:pt idx="1497">
                  <c:v>58.965000000000003</c:v>
                </c:pt>
                <c:pt idx="1498">
                  <c:v>59.026000000000003</c:v>
                </c:pt>
                <c:pt idx="1499">
                  <c:v>59.162999999999997</c:v>
                </c:pt>
                <c:pt idx="1500">
                  <c:v>59.201000000000001</c:v>
                </c:pt>
                <c:pt idx="1501">
                  <c:v>58.845999999999997</c:v>
                </c:pt>
                <c:pt idx="1502">
                  <c:v>58.555999999999997</c:v>
                </c:pt>
                <c:pt idx="1503">
                  <c:v>62.511000000000003</c:v>
                </c:pt>
                <c:pt idx="1504">
                  <c:v>62.511000000000003</c:v>
                </c:pt>
                <c:pt idx="1505">
                  <c:v>61.723999999999997</c:v>
                </c:pt>
                <c:pt idx="1506">
                  <c:v>54.133000000000003</c:v>
                </c:pt>
                <c:pt idx="1507">
                  <c:v>54.133000000000003</c:v>
                </c:pt>
                <c:pt idx="1508">
                  <c:v>54.186999999999998</c:v>
                </c:pt>
                <c:pt idx="1509">
                  <c:v>54.186999999999998</c:v>
                </c:pt>
                <c:pt idx="1510">
                  <c:v>52.069000000000003</c:v>
                </c:pt>
                <c:pt idx="1511">
                  <c:v>52.029000000000003</c:v>
                </c:pt>
                <c:pt idx="1512">
                  <c:v>50.601999999999997</c:v>
                </c:pt>
                <c:pt idx="1513">
                  <c:v>50.601999999999997</c:v>
                </c:pt>
                <c:pt idx="1514">
                  <c:v>50.601999999999997</c:v>
                </c:pt>
                <c:pt idx="1515">
                  <c:v>46.460999999999999</c:v>
                </c:pt>
                <c:pt idx="1516">
                  <c:v>45.018999999999998</c:v>
                </c:pt>
                <c:pt idx="1517">
                  <c:v>44.957000000000001</c:v>
                </c:pt>
                <c:pt idx="1518">
                  <c:v>44.985999999999997</c:v>
                </c:pt>
                <c:pt idx="1519">
                  <c:v>48.142000000000003</c:v>
                </c:pt>
                <c:pt idx="1520">
                  <c:v>48.189</c:v>
                </c:pt>
                <c:pt idx="1521">
                  <c:v>46.14</c:v>
                </c:pt>
                <c:pt idx="1522">
                  <c:v>45.826000000000001</c:v>
                </c:pt>
                <c:pt idx="1523">
                  <c:v>46.305999999999997</c:v>
                </c:pt>
                <c:pt idx="1524">
                  <c:v>47.189</c:v>
                </c:pt>
                <c:pt idx="1525">
                  <c:v>47.191000000000003</c:v>
                </c:pt>
                <c:pt idx="1526">
                  <c:v>45.96</c:v>
                </c:pt>
                <c:pt idx="1527">
                  <c:v>46.274999999999999</c:v>
                </c:pt>
                <c:pt idx="1528">
                  <c:v>47.250999999999998</c:v>
                </c:pt>
                <c:pt idx="1529">
                  <c:v>47.524000000000001</c:v>
                </c:pt>
                <c:pt idx="1530">
                  <c:v>47.862000000000002</c:v>
                </c:pt>
                <c:pt idx="1531">
                  <c:v>47.878</c:v>
                </c:pt>
                <c:pt idx="1532">
                  <c:v>48.051000000000002</c:v>
                </c:pt>
                <c:pt idx="1533">
                  <c:v>48.591999999999999</c:v>
                </c:pt>
                <c:pt idx="1534">
                  <c:v>48.637999999999998</c:v>
                </c:pt>
                <c:pt idx="1535">
                  <c:v>48.826999999999998</c:v>
                </c:pt>
                <c:pt idx="1536">
                  <c:v>47.572000000000003</c:v>
                </c:pt>
                <c:pt idx="1537">
                  <c:v>46.384999999999998</c:v>
                </c:pt>
                <c:pt idx="1538">
                  <c:v>47.109000000000002</c:v>
                </c:pt>
                <c:pt idx="1539">
                  <c:v>41.658000000000001</c:v>
                </c:pt>
                <c:pt idx="1540">
                  <c:v>39.533000000000001</c:v>
                </c:pt>
                <c:pt idx="1541">
                  <c:v>39.198</c:v>
                </c:pt>
                <c:pt idx="1542">
                  <c:v>39.198</c:v>
                </c:pt>
                <c:pt idx="1543">
                  <c:v>39.198</c:v>
                </c:pt>
                <c:pt idx="1544">
                  <c:v>39.866</c:v>
                </c:pt>
                <c:pt idx="1545">
                  <c:v>40.68</c:v>
                </c:pt>
                <c:pt idx="1546">
                  <c:v>42.518999999999998</c:v>
                </c:pt>
                <c:pt idx="1547">
                  <c:v>42.877000000000002</c:v>
                </c:pt>
                <c:pt idx="1548">
                  <c:v>41.762999999999998</c:v>
                </c:pt>
                <c:pt idx="1549">
                  <c:v>42.146999999999998</c:v>
                </c:pt>
                <c:pt idx="1550">
                  <c:v>41.338999999999999</c:v>
                </c:pt>
                <c:pt idx="1551">
                  <c:v>43.878</c:v>
                </c:pt>
                <c:pt idx="1552">
                  <c:v>45.941000000000003</c:v>
                </c:pt>
                <c:pt idx="1553">
                  <c:v>45.963000000000001</c:v>
                </c:pt>
                <c:pt idx="1554">
                  <c:v>46.771999999999998</c:v>
                </c:pt>
                <c:pt idx="1555">
                  <c:v>46.384999999999998</c:v>
                </c:pt>
                <c:pt idx="1556">
                  <c:v>46.555999999999997</c:v>
                </c:pt>
                <c:pt idx="1557">
                  <c:v>47.35</c:v>
                </c:pt>
                <c:pt idx="1558">
                  <c:v>48.408000000000001</c:v>
                </c:pt>
                <c:pt idx="1559">
                  <c:v>49.265999999999998</c:v>
                </c:pt>
                <c:pt idx="1560">
                  <c:v>49.44</c:v>
                </c:pt>
                <c:pt idx="1561">
                  <c:v>48.930999999999997</c:v>
                </c:pt>
                <c:pt idx="1562">
                  <c:v>47.767000000000003</c:v>
                </c:pt>
                <c:pt idx="1563">
                  <c:v>47.676000000000002</c:v>
                </c:pt>
                <c:pt idx="1564">
                  <c:v>47.253999999999998</c:v>
                </c:pt>
                <c:pt idx="1565">
                  <c:v>45.572000000000003</c:v>
                </c:pt>
                <c:pt idx="1566">
                  <c:v>44.524000000000001</c:v>
                </c:pt>
                <c:pt idx="1567">
                  <c:v>42.106000000000002</c:v>
                </c:pt>
                <c:pt idx="1568">
                  <c:v>41.713999999999999</c:v>
                </c:pt>
                <c:pt idx="1569">
                  <c:v>42.767000000000003</c:v>
                </c:pt>
                <c:pt idx="1570">
                  <c:v>44.23</c:v>
                </c:pt>
                <c:pt idx="1571">
                  <c:v>44.74</c:v>
                </c:pt>
                <c:pt idx="1572">
                  <c:v>44.74</c:v>
                </c:pt>
                <c:pt idx="1573">
                  <c:v>45.207000000000001</c:v>
                </c:pt>
                <c:pt idx="1574">
                  <c:v>45.723999999999997</c:v>
                </c:pt>
                <c:pt idx="1575">
                  <c:v>45.555</c:v>
                </c:pt>
                <c:pt idx="1576">
                  <c:v>45.286000000000001</c:v>
                </c:pt>
                <c:pt idx="1577">
                  <c:v>43.884</c:v>
                </c:pt>
                <c:pt idx="1578">
                  <c:v>39.951000000000001</c:v>
                </c:pt>
                <c:pt idx="1579">
                  <c:v>38.92</c:v>
                </c:pt>
                <c:pt idx="1580">
                  <c:v>38.848999999999997</c:v>
                </c:pt>
                <c:pt idx="1581">
                  <c:v>38.015000000000001</c:v>
                </c:pt>
                <c:pt idx="1582">
                  <c:v>39.369</c:v>
                </c:pt>
                <c:pt idx="1583">
                  <c:v>43.378999999999998</c:v>
                </c:pt>
                <c:pt idx="1584">
                  <c:v>40.868000000000002</c:v>
                </c:pt>
                <c:pt idx="1585">
                  <c:v>36.238</c:v>
                </c:pt>
                <c:pt idx="1586">
                  <c:v>32.636000000000003</c:v>
                </c:pt>
                <c:pt idx="1587">
                  <c:v>32.398000000000003</c:v>
                </c:pt>
                <c:pt idx="1588">
                  <c:v>33.622999999999998</c:v>
                </c:pt>
                <c:pt idx="1589">
                  <c:v>33.634999999999998</c:v>
                </c:pt>
                <c:pt idx="1590">
                  <c:v>38.116999999999997</c:v>
                </c:pt>
                <c:pt idx="1591">
                  <c:v>37.658999999999999</c:v>
                </c:pt>
                <c:pt idx="1592">
                  <c:v>39.171999999999997</c:v>
                </c:pt>
                <c:pt idx="1593">
                  <c:v>49.023000000000003</c:v>
                </c:pt>
                <c:pt idx="1594">
                  <c:v>50.55</c:v>
                </c:pt>
                <c:pt idx="1595">
                  <c:v>50.55</c:v>
                </c:pt>
                <c:pt idx="1596">
                  <c:v>50.55</c:v>
                </c:pt>
                <c:pt idx="1597">
                  <c:v>49.061999999999998</c:v>
                </c:pt>
                <c:pt idx="1598">
                  <c:v>49.491999999999997</c:v>
                </c:pt>
                <c:pt idx="1599">
                  <c:v>50.84</c:v>
                </c:pt>
                <c:pt idx="1600">
                  <c:v>51.573</c:v>
                </c:pt>
                <c:pt idx="1601">
                  <c:v>51.573</c:v>
                </c:pt>
                <c:pt idx="1602">
                  <c:v>51.670999999999999</c:v>
                </c:pt>
                <c:pt idx="1603">
                  <c:v>57.439</c:v>
                </c:pt>
                <c:pt idx="1604">
                  <c:v>58.783999999999999</c:v>
                </c:pt>
                <c:pt idx="1605">
                  <c:v>58.042000000000002</c:v>
                </c:pt>
                <c:pt idx="1606">
                  <c:v>57.34</c:v>
                </c:pt>
                <c:pt idx="1607">
                  <c:v>61.112000000000002</c:v>
                </c:pt>
                <c:pt idx="1608">
                  <c:v>61.715000000000003</c:v>
                </c:pt>
                <c:pt idx="1609">
                  <c:v>61.386000000000003</c:v>
                </c:pt>
                <c:pt idx="1610">
                  <c:v>61.026000000000003</c:v>
                </c:pt>
                <c:pt idx="1611">
                  <c:v>61.44</c:v>
                </c:pt>
                <c:pt idx="1612">
                  <c:v>60.527000000000001</c:v>
                </c:pt>
                <c:pt idx="1613">
                  <c:v>61.313000000000002</c:v>
                </c:pt>
                <c:pt idx="1614">
                  <c:v>62.843000000000004</c:v>
                </c:pt>
                <c:pt idx="1615">
                  <c:v>64.760000000000005</c:v>
                </c:pt>
                <c:pt idx="1616">
                  <c:v>65.061000000000007</c:v>
                </c:pt>
                <c:pt idx="1617">
                  <c:v>65.933000000000007</c:v>
                </c:pt>
                <c:pt idx="1618">
                  <c:v>65.900000000000006</c:v>
                </c:pt>
                <c:pt idx="1619">
                  <c:v>65.387</c:v>
                </c:pt>
                <c:pt idx="1620">
                  <c:v>67.063000000000002</c:v>
                </c:pt>
                <c:pt idx="1621">
                  <c:v>64.989999999999995</c:v>
                </c:pt>
                <c:pt idx="1622">
                  <c:v>64.078999999999994</c:v>
                </c:pt>
                <c:pt idx="1623">
                  <c:v>65.837000000000003</c:v>
                </c:pt>
                <c:pt idx="1624">
                  <c:v>65.885000000000005</c:v>
                </c:pt>
                <c:pt idx="1625">
                  <c:v>67.516000000000005</c:v>
                </c:pt>
                <c:pt idx="1626">
                  <c:v>66.849000000000004</c:v>
                </c:pt>
                <c:pt idx="1627">
                  <c:v>67.236999999999995</c:v>
                </c:pt>
                <c:pt idx="1628">
                  <c:v>68.635000000000005</c:v>
                </c:pt>
                <c:pt idx="1629">
                  <c:v>68.712000000000003</c:v>
                </c:pt>
                <c:pt idx="1630">
                  <c:v>68.712000000000003</c:v>
                </c:pt>
                <c:pt idx="1631">
                  <c:v>67.295000000000002</c:v>
                </c:pt>
                <c:pt idx="1632">
                  <c:v>69.563000000000002</c:v>
                </c:pt>
                <c:pt idx="1633">
                  <c:v>70.536000000000001</c:v>
                </c:pt>
                <c:pt idx="1634">
                  <c:v>70.536000000000001</c:v>
                </c:pt>
                <c:pt idx="1635">
                  <c:v>72.415999999999997</c:v>
                </c:pt>
                <c:pt idx="1636">
                  <c:v>71.17</c:v>
                </c:pt>
                <c:pt idx="1637">
                  <c:v>73.471999999999994</c:v>
                </c:pt>
                <c:pt idx="1638">
                  <c:v>74.293999999999997</c:v>
                </c:pt>
                <c:pt idx="1639">
                  <c:v>73.498000000000005</c:v>
                </c:pt>
                <c:pt idx="1640">
                  <c:v>72.27</c:v>
                </c:pt>
                <c:pt idx="1641">
                  <c:v>71.444000000000003</c:v>
                </c:pt>
                <c:pt idx="1642">
                  <c:v>69.206999999999994</c:v>
                </c:pt>
                <c:pt idx="1643">
                  <c:v>67.31</c:v>
                </c:pt>
                <c:pt idx="1644">
                  <c:v>65.599000000000004</c:v>
                </c:pt>
                <c:pt idx="1645">
                  <c:v>64.043999999999997</c:v>
                </c:pt>
                <c:pt idx="1646">
                  <c:v>62.389000000000003</c:v>
                </c:pt>
                <c:pt idx="1647">
                  <c:v>62.38</c:v>
                </c:pt>
                <c:pt idx="1648">
                  <c:v>63.179000000000002</c:v>
                </c:pt>
                <c:pt idx="1649">
                  <c:v>62.567999999999998</c:v>
                </c:pt>
                <c:pt idx="1650">
                  <c:v>62.542000000000002</c:v>
                </c:pt>
                <c:pt idx="1651">
                  <c:v>62.723999999999997</c:v>
                </c:pt>
                <c:pt idx="1652">
                  <c:v>63.341000000000001</c:v>
                </c:pt>
                <c:pt idx="1653">
                  <c:v>63.26</c:v>
                </c:pt>
                <c:pt idx="1654">
                  <c:v>62.524999999999999</c:v>
                </c:pt>
                <c:pt idx="1655">
                  <c:v>62.981000000000002</c:v>
                </c:pt>
                <c:pt idx="1656">
                  <c:v>64.102000000000004</c:v>
                </c:pt>
                <c:pt idx="1657">
                  <c:v>63.715000000000003</c:v>
                </c:pt>
                <c:pt idx="1658">
                  <c:v>63.963999999999999</c:v>
                </c:pt>
                <c:pt idx="1659">
                  <c:v>62.923999999999999</c:v>
                </c:pt>
                <c:pt idx="1660">
                  <c:v>63.069000000000003</c:v>
                </c:pt>
                <c:pt idx="1661">
                  <c:v>62.33</c:v>
                </c:pt>
                <c:pt idx="1662">
                  <c:v>63.1</c:v>
                </c:pt>
                <c:pt idx="1663">
                  <c:v>63.308</c:v>
                </c:pt>
                <c:pt idx="1664">
                  <c:v>61.637999999999998</c:v>
                </c:pt>
                <c:pt idx="1665">
                  <c:v>65.111000000000004</c:v>
                </c:pt>
                <c:pt idx="1666">
                  <c:v>64.415999999999997</c:v>
                </c:pt>
                <c:pt idx="1667">
                  <c:v>63.49</c:v>
                </c:pt>
                <c:pt idx="1668">
                  <c:v>62.898000000000003</c:v>
                </c:pt>
                <c:pt idx="1669">
                  <c:v>61.835999999999999</c:v>
                </c:pt>
                <c:pt idx="1670">
                  <c:v>62.421999999999997</c:v>
                </c:pt>
                <c:pt idx="1671">
                  <c:v>62.155999999999999</c:v>
                </c:pt>
                <c:pt idx="1672">
                  <c:v>61.433</c:v>
                </c:pt>
                <c:pt idx="1673">
                  <c:v>60.204000000000001</c:v>
                </c:pt>
                <c:pt idx="1674">
                  <c:v>58.685000000000002</c:v>
                </c:pt>
                <c:pt idx="1675">
                  <c:v>59.122</c:v>
                </c:pt>
                <c:pt idx="1676">
                  <c:v>59.369</c:v>
                </c:pt>
                <c:pt idx="1677">
                  <c:v>60.603999999999999</c:v>
                </c:pt>
                <c:pt idx="1678">
                  <c:v>60.036000000000001</c:v>
                </c:pt>
                <c:pt idx="1679">
                  <c:v>62.250999999999998</c:v>
                </c:pt>
                <c:pt idx="1680">
                  <c:v>65.195999999999998</c:v>
                </c:pt>
                <c:pt idx="1681">
                  <c:v>64.790000000000006</c:v>
                </c:pt>
                <c:pt idx="1682">
                  <c:v>64.512</c:v>
                </c:pt>
                <c:pt idx="1683">
                  <c:v>61.512</c:v>
                </c:pt>
                <c:pt idx="1684">
                  <c:v>62.959000000000003</c:v>
                </c:pt>
                <c:pt idx="1685">
                  <c:v>64.790000000000006</c:v>
                </c:pt>
                <c:pt idx="1686">
                  <c:v>64.706000000000003</c:v>
                </c:pt>
                <c:pt idx="1687">
                  <c:v>65.864999999999995</c:v>
                </c:pt>
                <c:pt idx="1688">
                  <c:v>67.754000000000005</c:v>
                </c:pt>
                <c:pt idx="1689">
                  <c:v>66.281000000000006</c:v>
                </c:pt>
                <c:pt idx="1690">
                  <c:v>66.799000000000007</c:v>
                </c:pt>
                <c:pt idx="1691">
                  <c:v>66.394000000000005</c:v>
                </c:pt>
                <c:pt idx="1692">
                  <c:v>66.569999999999993</c:v>
                </c:pt>
                <c:pt idx="1693">
                  <c:v>66.063999999999993</c:v>
                </c:pt>
                <c:pt idx="1694">
                  <c:v>65.918000000000006</c:v>
                </c:pt>
                <c:pt idx="1695">
                  <c:v>65.736000000000004</c:v>
                </c:pt>
                <c:pt idx="1696">
                  <c:v>65.59</c:v>
                </c:pt>
                <c:pt idx="1697">
                  <c:v>64.921999999999997</c:v>
                </c:pt>
                <c:pt idx="1698">
                  <c:v>64.018000000000001</c:v>
                </c:pt>
                <c:pt idx="1699">
                  <c:v>62.792000000000002</c:v>
                </c:pt>
                <c:pt idx="1700">
                  <c:v>61.08</c:v>
                </c:pt>
                <c:pt idx="1701">
                  <c:v>60.335999999999999</c:v>
                </c:pt>
                <c:pt idx="1702">
                  <c:v>59.356000000000002</c:v>
                </c:pt>
                <c:pt idx="1703">
                  <c:v>57.981000000000002</c:v>
                </c:pt>
                <c:pt idx="1704">
                  <c:v>57.552999999999997</c:v>
                </c:pt>
                <c:pt idx="1705">
                  <c:v>57.573999999999998</c:v>
                </c:pt>
                <c:pt idx="1706">
                  <c:v>57.726999999999997</c:v>
                </c:pt>
                <c:pt idx="1707">
                  <c:v>56.612000000000002</c:v>
                </c:pt>
                <c:pt idx="1708">
                  <c:v>56.634</c:v>
                </c:pt>
                <c:pt idx="1709">
                  <c:v>56.527999999999999</c:v>
                </c:pt>
                <c:pt idx="1710">
                  <c:v>55.595999999999997</c:v>
                </c:pt>
                <c:pt idx="1711">
                  <c:v>57.000999999999998</c:v>
                </c:pt>
                <c:pt idx="1712">
                  <c:v>59.095999999999997</c:v>
                </c:pt>
                <c:pt idx="1713">
                  <c:v>59.472000000000001</c:v>
                </c:pt>
                <c:pt idx="1714">
                  <c:v>60.305</c:v>
                </c:pt>
                <c:pt idx="1715">
                  <c:v>58.735999999999997</c:v>
                </c:pt>
                <c:pt idx="1716">
                  <c:v>57.764000000000003</c:v>
                </c:pt>
                <c:pt idx="1717">
                  <c:v>56.273000000000003</c:v>
                </c:pt>
                <c:pt idx="1718">
                  <c:v>57.137</c:v>
                </c:pt>
                <c:pt idx="1719">
                  <c:v>54.491</c:v>
                </c:pt>
                <c:pt idx="1720">
                  <c:v>54.152000000000001</c:v>
                </c:pt>
                <c:pt idx="1721">
                  <c:v>53.713000000000001</c:v>
                </c:pt>
                <c:pt idx="1722">
                  <c:v>55.887</c:v>
                </c:pt>
                <c:pt idx="1723">
                  <c:v>57.195999999999998</c:v>
                </c:pt>
                <c:pt idx="1724">
                  <c:v>57.668999999999997</c:v>
                </c:pt>
                <c:pt idx="1725">
                  <c:v>57.826999999999998</c:v>
                </c:pt>
                <c:pt idx="1726">
                  <c:v>57.11</c:v>
                </c:pt>
                <c:pt idx="1727">
                  <c:v>55.716999999999999</c:v>
                </c:pt>
                <c:pt idx="1728">
                  <c:v>54.930999999999997</c:v>
                </c:pt>
                <c:pt idx="1729">
                  <c:v>54.405999999999999</c:v>
                </c:pt>
                <c:pt idx="1730">
                  <c:v>54.012</c:v>
                </c:pt>
                <c:pt idx="1731">
                  <c:v>53.055</c:v>
                </c:pt>
                <c:pt idx="1732">
                  <c:v>51.841000000000001</c:v>
                </c:pt>
                <c:pt idx="1733">
                  <c:v>50.561999999999998</c:v>
                </c:pt>
                <c:pt idx="1734">
                  <c:v>50.548999999999999</c:v>
                </c:pt>
                <c:pt idx="1735">
                  <c:v>50.337000000000003</c:v>
                </c:pt>
                <c:pt idx="1736">
                  <c:v>49.231000000000002</c:v>
                </c:pt>
                <c:pt idx="1737">
                  <c:v>48.774000000000001</c:v>
                </c:pt>
                <c:pt idx="1738">
                  <c:v>47.981999999999999</c:v>
                </c:pt>
                <c:pt idx="1739">
                  <c:v>47.652999999999999</c:v>
                </c:pt>
                <c:pt idx="1740">
                  <c:v>47.851999999999997</c:v>
                </c:pt>
                <c:pt idx="1741">
                  <c:v>47.972000000000001</c:v>
                </c:pt>
                <c:pt idx="1742">
                  <c:v>46.287999999999997</c:v>
                </c:pt>
                <c:pt idx="1743">
                  <c:v>50.448</c:v>
                </c:pt>
                <c:pt idx="1744">
                  <c:v>52.219000000000001</c:v>
                </c:pt>
                <c:pt idx="1745">
                  <c:v>52.561</c:v>
                </c:pt>
                <c:pt idx="1746">
                  <c:v>52.561</c:v>
                </c:pt>
                <c:pt idx="1747">
                  <c:v>51.518999999999998</c:v>
                </c:pt>
                <c:pt idx="1748">
                  <c:v>48.036000000000001</c:v>
                </c:pt>
                <c:pt idx="1749">
                  <c:v>47.036000000000001</c:v>
                </c:pt>
                <c:pt idx="1750">
                  <c:v>46.573999999999998</c:v>
                </c:pt>
                <c:pt idx="1751">
                  <c:v>46.573999999999998</c:v>
                </c:pt>
                <c:pt idx="1752">
                  <c:v>45.164999999999999</c:v>
                </c:pt>
                <c:pt idx="1753">
                  <c:v>45.408999999999999</c:v>
                </c:pt>
                <c:pt idx="1754">
                  <c:v>43.045999999999999</c:v>
                </c:pt>
                <c:pt idx="1755">
                  <c:v>43.045999999999999</c:v>
                </c:pt>
                <c:pt idx="1756">
                  <c:v>43.045999999999999</c:v>
                </c:pt>
                <c:pt idx="1757">
                  <c:v>38.744999999999997</c:v>
                </c:pt>
                <c:pt idx="1758">
                  <c:v>38.39</c:v>
                </c:pt>
                <c:pt idx="1759">
                  <c:v>38.396000000000001</c:v>
                </c:pt>
                <c:pt idx="1760">
                  <c:v>38.396000000000001</c:v>
                </c:pt>
                <c:pt idx="1761">
                  <c:v>38.396000000000001</c:v>
                </c:pt>
                <c:pt idx="1762">
                  <c:v>38.728999999999999</c:v>
                </c:pt>
                <c:pt idx="1763">
                  <c:v>38.728999999999999</c:v>
                </c:pt>
                <c:pt idx="1764">
                  <c:v>39.029000000000003</c:v>
                </c:pt>
                <c:pt idx="1765">
                  <c:v>39.029000000000003</c:v>
                </c:pt>
                <c:pt idx="1766">
                  <c:v>39.029000000000003</c:v>
                </c:pt>
                <c:pt idx="1767">
                  <c:v>39.055999999999997</c:v>
                </c:pt>
                <c:pt idx="1768">
                  <c:v>40.162999999999997</c:v>
                </c:pt>
                <c:pt idx="1769">
                  <c:v>41.436</c:v>
                </c:pt>
                <c:pt idx="1770">
                  <c:v>41.436</c:v>
                </c:pt>
                <c:pt idx="1771">
                  <c:v>42.006999999999998</c:v>
                </c:pt>
                <c:pt idx="1772">
                  <c:v>42.006999999999998</c:v>
                </c:pt>
                <c:pt idx="1773">
                  <c:v>42.03</c:v>
                </c:pt>
                <c:pt idx="1774">
                  <c:v>39.265000000000001</c:v>
                </c:pt>
                <c:pt idx="1775">
                  <c:v>39.265000000000001</c:v>
                </c:pt>
                <c:pt idx="1776">
                  <c:v>38.113999999999997</c:v>
                </c:pt>
                <c:pt idx="1777">
                  <c:v>37.819000000000003</c:v>
                </c:pt>
                <c:pt idx="1778">
                  <c:v>36.817</c:v>
                </c:pt>
                <c:pt idx="1779">
                  <c:v>35.197000000000003</c:v>
                </c:pt>
                <c:pt idx="1780">
                  <c:v>35.197000000000003</c:v>
                </c:pt>
                <c:pt idx="1781">
                  <c:v>32.648000000000003</c:v>
                </c:pt>
                <c:pt idx="1782">
                  <c:v>32.198</c:v>
                </c:pt>
                <c:pt idx="1783">
                  <c:v>31.591999999999999</c:v>
                </c:pt>
                <c:pt idx="1784">
                  <c:v>31.591999999999999</c:v>
                </c:pt>
                <c:pt idx="1785">
                  <c:v>31.591999999999999</c:v>
                </c:pt>
                <c:pt idx="1786">
                  <c:v>30.791</c:v>
                </c:pt>
                <c:pt idx="1787">
                  <c:v>30.791</c:v>
                </c:pt>
                <c:pt idx="1788">
                  <c:v>29.802</c:v>
                </c:pt>
                <c:pt idx="1789">
                  <c:v>29.802</c:v>
                </c:pt>
                <c:pt idx="1790">
                  <c:v>29.802</c:v>
                </c:pt>
                <c:pt idx="1791">
                  <c:v>29.901</c:v>
                </c:pt>
                <c:pt idx="1792">
                  <c:v>30.084</c:v>
                </c:pt>
                <c:pt idx="1793">
                  <c:v>30.04</c:v>
                </c:pt>
                <c:pt idx="1794">
                  <c:v>30.04</c:v>
                </c:pt>
                <c:pt idx="1795">
                  <c:v>29.581</c:v>
                </c:pt>
                <c:pt idx="1796">
                  <c:v>30.173999999999999</c:v>
                </c:pt>
                <c:pt idx="1797">
                  <c:v>29.51</c:v>
                </c:pt>
                <c:pt idx="1798">
                  <c:v>29.925999999999998</c:v>
                </c:pt>
                <c:pt idx="1799">
                  <c:v>29.925999999999998</c:v>
                </c:pt>
                <c:pt idx="1800">
                  <c:v>26.952999999999999</c:v>
                </c:pt>
                <c:pt idx="1801">
                  <c:v>26.779</c:v>
                </c:pt>
                <c:pt idx="1802">
                  <c:v>26.713000000000001</c:v>
                </c:pt>
                <c:pt idx="1803">
                  <c:v>26.713000000000001</c:v>
                </c:pt>
                <c:pt idx="1804">
                  <c:v>26.713000000000001</c:v>
                </c:pt>
                <c:pt idx="1805">
                  <c:v>26.574000000000002</c:v>
                </c:pt>
                <c:pt idx="1806">
                  <c:v>26.603999999999999</c:v>
                </c:pt>
                <c:pt idx="1807">
                  <c:v>26.672000000000001</c:v>
                </c:pt>
                <c:pt idx="1808">
                  <c:v>30.98</c:v>
                </c:pt>
                <c:pt idx="1809">
                  <c:v>30.88</c:v>
                </c:pt>
                <c:pt idx="1810">
                  <c:v>32.186</c:v>
                </c:pt>
                <c:pt idx="1811">
                  <c:v>35.441000000000003</c:v>
                </c:pt>
                <c:pt idx="1812">
                  <c:v>35.441000000000003</c:v>
                </c:pt>
                <c:pt idx="1813">
                  <c:v>35.441000000000003</c:v>
                </c:pt>
                <c:pt idx="1814">
                  <c:v>35.441000000000003</c:v>
                </c:pt>
                <c:pt idx="1815">
                  <c:v>35.441000000000003</c:v>
                </c:pt>
                <c:pt idx="1816">
                  <c:v>35.441000000000003</c:v>
                </c:pt>
                <c:pt idx="1817">
                  <c:v>48.52</c:v>
                </c:pt>
                <c:pt idx="1818">
                  <c:v>48.893999999999998</c:v>
                </c:pt>
                <c:pt idx="1819">
                  <c:v>48.893999999999998</c:v>
                </c:pt>
                <c:pt idx="1820">
                  <c:v>48.893999999999998</c:v>
                </c:pt>
                <c:pt idx="1821">
                  <c:v>48.893999999999998</c:v>
                </c:pt>
                <c:pt idx="1822">
                  <c:v>48.893999999999998</c:v>
                </c:pt>
                <c:pt idx="1823">
                  <c:v>48.893999999999998</c:v>
                </c:pt>
                <c:pt idx="1824">
                  <c:v>48.893999999999998</c:v>
                </c:pt>
                <c:pt idx="1825">
                  <c:v>48.893999999999998</c:v>
                </c:pt>
                <c:pt idx="1826">
                  <c:v>58.82</c:v>
                </c:pt>
                <c:pt idx="1827">
                  <c:v>58.792999999999999</c:v>
                </c:pt>
                <c:pt idx="1828">
                  <c:v>58.792999999999999</c:v>
                </c:pt>
                <c:pt idx="1829">
                  <c:v>58.792999999999999</c:v>
                </c:pt>
                <c:pt idx="1830">
                  <c:v>58.765000000000001</c:v>
                </c:pt>
                <c:pt idx="1831">
                  <c:v>58.765000000000001</c:v>
                </c:pt>
                <c:pt idx="1832">
                  <c:v>58.765000000000001</c:v>
                </c:pt>
                <c:pt idx="1833">
                  <c:v>58.765000000000001</c:v>
                </c:pt>
                <c:pt idx="1834">
                  <c:v>58.710999999999999</c:v>
                </c:pt>
                <c:pt idx="1835">
                  <c:v>57.774000000000001</c:v>
                </c:pt>
                <c:pt idx="1836">
                  <c:v>57.756</c:v>
                </c:pt>
                <c:pt idx="1837">
                  <c:v>57.756</c:v>
                </c:pt>
                <c:pt idx="1838">
                  <c:v>57.756</c:v>
                </c:pt>
                <c:pt idx="1839">
                  <c:v>57.756</c:v>
                </c:pt>
                <c:pt idx="1840">
                  <c:v>57.756</c:v>
                </c:pt>
                <c:pt idx="1841">
                  <c:v>57.756</c:v>
                </c:pt>
                <c:pt idx="1842">
                  <c:v>57.540999999999997</c:v>
                </c:pt>
                <c:pt idx="1843">
                  <c:v>57.540999999999997</c:v>
                </c:pt>
                <c:pt idx="1844">
                  <c:v>60.927999999999997</c:v>
                </c:pt>
                <c:pt idx="1845">
                  <c:v>60.917999999999999</c:v>
                </c:pt>
                <c:pt idx="1846">
                  <c:v>60.917999999999999</c:v>
                </c:pt>
                <c:pt idx="1847">
                  <c:v>58.454999999999998</c:v>
                </c:pt>
                <c:pt idx="1848">
                  <c:v>61.758000000000003</c:v>
                </c:pt>
                <c:pt idx="1849">
                  <c:v>61.676000000000002</c:v>
                </c:pt>
                <c:pt idx="1850">
                  <c:v>61.676000000000002</c:v>
                </c:pt>
                <c:pt idx="1851">
                  <c:v>61.676000000000002</c:v>
                </c:pt>
                <c:pt idx="1852">
                  <c:v>61.676000000000002</c:v>
                </c:pt>
                <c:pt idx="1853">
                  <c:v>50.631</c:v>
                </c:pt>
                <c:pt idx="1854">
                  <c:v>50.631</c:v>
                </c:pt>
                <c:pt idx="1855">
                  <c:v>50.631</c:v>
                </c:pt>
                <c:pt idx="1856">
                  <c:v>51.862000000000002</c:v>
                </c:pt>
                <c:pt idx="1857">
                  <c:v>51.862000000000002</c:v>
                </c:pt>
                <c:pt idx="1858">
                  <c:v>51.862000000000002</c:v>
                </c:pt>
                <c:pt idx="1859">
                  <c:v>51.862000000000002</c:v>
                </c:pt>
                <c:pt idx="1860">
                  <c:v>51.862000000000002</c:v>
                </c:pt>
                <c:pt idx="1861">
                  <c:v>57.201999999999998</c:v>
                </c:pt>
                <c:pt idx="1862">
                  <c:v>54.097999999999999</c:v>
                </c:pt>
                <c:pt idx="1863">
                  <c:v>54.973999999999997</c:v>
                </c:pt>
                <c:pt idx="1864">
                  <c:v>62.991999999999997</c:v>
                </c:pt>
                <c:pt idx="1865">
                  <c:v>62.603999999999999</c:v>
                </c:pt>
                <c:pt idx="1866">
                  <c:v>63.488</c:v>
                </c:pt>
                <c:pt idx="1867">
                  <c:v>62.933999999999997</c:v>
                </c:pt>
                <c:pt idx="1868">
                  <c:v>66.751999999999995</c:v>
                </c:pt>
                <c:pt idx="1869">
                  <c:v>67.903999999999996</c:v>
                </c:pt>
                <c:pt idx="1870">
                  <c:v>65.751000000000005</c:v>
                </c:pt>
                <c:pt idx="1871">
                  <c:v>66.667000000000002</c:v>
                </c:pt>
                <c:pt idx="1872">
                  <c:v>64.884</c:v>
                </c:pt>
                <c:pt idx="1873">
                  <c:v>64.912000000000006</c:v>
                </c:pt>
                <c:pt idx="1874">
                  <c:v>65.522999999999996</c:v>
                </c:pt>
                <c:pt idx="1875">
                  <c:v>66.572000000000003</c:v>
                </c:pt>
                <c:pt idx="1876">
                  <c:v>65.706999999999994</c:v>
                </c:pt>
                <c:pt idx="1877">
                  <c:v>65.706999999999994</c:v>
                </c:pt>
                <c:pt idx="1878">
                  <c:v>66.510999999999996</c:v>
                </c:pt>
                <c:pt idx="1879">
                  <c:v>66.533000000000001</c:v>
                </c:pt>
                <c:pt idx="1880">
                  <c:v>65.269000000000005</c:v>
                </c:pt>
                <c:pt idx="1881">
                  <c:v>63.116</c:v>
                </c:pt>
                <c:pt idx="1882">
                  <c:v>60.277999999999999</c:v>
                </c:pt>
                <c:pt idx="1883">
                  <c:v>60.15</c:v>
                </c:pt>
                <c:pt idx="1884">
                  <c:v>59.075000000000003</c:v>
                </c:pt>
                <c:pt idx="1885">
                  <c:v>62.335000000000001</c:v>
                </c:pt>
                <c:pt idx="1886">
                  <c:v>62.389000000000003</c:v>
                </c:pt>
                <c:pt idx="1887">
                  <c:v>50.981000000000002</c:v>
                </c:pt>
                <c:pt idx="1888">
                  <c:v>47.420999999999999</c:v>
                </c:pt>
                <c:pt idx="1889">
                  <c:v>43.499000000000002</c:v>
                </c:pt>
                <c:pt idx="1890">
                  <c:v>43.015000000000001</c:v>
                </c:pt>
                <c:pt idx="1891">
                  <c:v>43.015000000000001</c:v>
                </c:pt>
                <c:pt idx="1892">
                  <c:v>41.381</c:v>
                </c:pt>
                <c:pt idx="1893">
                  <c:v>31.974</c:v>
                </c:pt>
                <c:pt idx="1894">
                  <c:v>31.974</c:v>
                </c:pt>
                <c:pt idx="1895">
                  <c:v>31.974</c:v>
                </c:pt>
                <c:pt idx="1896">
                  <c:v>31.974</c:v>
                </c:pt>
                <c:pt idx="1897">
                  <c:v>37.703000000000003</c:v>
                </c:pt>
                <c:pt idx="1898">
                  <c:v>39.091999999999999</c:v>
                </c:pt>
                <c:pt idx="1899">
                  <c:v>39.091999999999999</c:v>
                </c:pt>
                <c:pt idx="1900">
                  <c:v>39.091999999999999</c:v>
                </c:pt>
                <c:pt idx="1901">
                  <c:v>39.091999999999999</c:v>
                </c:pt>
                <c:pt idx="1902">
                  <c:v>39.155000000000001</c:v>
                </c:pt>
                <c:pt idx="1903">
                  <c:v>37.441000000000003</c:v>
                </c:pt>
                <c:pt idx="1904">
                  <c:v>35.996000000000002</c:v>
                </c:pt>
                <c:pt idx="1905">
                  <c:v>34.878</c:v>
                </c:pt>
                <c:pt idx="1906">
                  <c:v>33.159999999999997</c:v>
                </c:pt>
                <c:pt idx="1907">
                  <c:v>32.518000000000001</c:v>
                </c:pt>
                <c:pt idx="1908">
                  <c:v>32.534999999999997</c:v>
                </c:pt>
                <c:pt idx="1909">
                  <c:v>31.744</c:v>
                </c:pt>
                <c:pt idx="1910">
                  <c:v>30.873000000000001</c:v>
                </c:pt>
                <c:pt idx="1911">
                  <c:v>30.545999999999999</c:v>
                </c:pt>
                <c:pt idx="1912">
                  <c:v>28.702000000000002</c:v>
                </c:pt>
                <c:pt idx="1913">
                  <c:v>28.709</c:v>
                </c:pt>
                <c:pt idx="1914">
                  <c:v>28.763000000000002</c:v>
                </c:pt>
                <c:pt idx="1915">
                  <c:v>30.132999999999999</c:v>
                </c:pt>
                <c:pt idx="1916">
                  <c:v>34.9</c:v>
                </c:pt>
                <c:pt idx="1917">
                  <c:v>32.613999999999997</c:v>
                </c:pt>
                <c:pt idx="1918">
                  <c:v>31.824000000000002</c:v>
                </c:pt>
                <c:pt idx="1919">
                  <c:v>33.204000000000001</c:v>
                </c:pt>
                <c:pt idx="1920">
                  <c:v>33.204000000000001</c:v>
                </c:pt>
                <c:pt idx="1921">
                  <c:v>32.055</c:v>
                </c:pt>
                <c:pt idx="1922">
                  <c:v>32.322000000000003</c:v>
                </c:pt>
                <c:pt idx="1923">
                  <c:v>32.447000000000003</c:v>
                </c:pt>
                <c:pt idx="1924">
                  <c:v>32.337000000000003</c:v>
                </c:pt>
                <c:pt idx="1925">
                  <c:v>32.273000000000003</c:v>
                </c:pt>
                <c:pt idx="1926">
                  <c:v>31.998999999999999</c:v>
                </c:pt>
                <c:pt idx="1927">
                  <c:v>31.337</c:v>
                </c:pt>
                <c:pt idx="1928">
                  <c:v>31.032</c:v>
                </c:pt>
                <c:pt idx="1929">
                  <c:v>30.033999999999999</c:v>
                </c:pt>
                <c:pt idx="1930">
                  <c:v>29.399000000000001</c:v>
                </c:pt>
                <c:pt idx="1931">
                  <c:v>30.74</c:v>
                </c:pt>
                <c:pt idx="1932">
                  <c:v>31.026</c:v>
                </c:pt>
                <c:pt idx="1933">
                  <c:v>29.45</c:v>
                </c:pt>
                <c:pt idx="1934">
                  <c:v>28.448</c:v>
                </c:pt>
                <c:pt idx="1935">
                  <c:v>27.652000000000001</c:v>
                </c:pt>
                <c:pt idx="1936">
                  <c:v>27.292999999999999</c:v>
                </c:pt>
                <c:pt idx="1937">
                  <c:v>27.233000000000001</c:v>
                </c:pt>
                <c:pt idx="1938">
                  <c:v>26.911000000000001</c:v>
                </c:pt>
                <c:pt idx="1939">
                  <c:v>25.050999999999998</c:v>
                </c:pt>
                <c:pt idx="1940">
                  <c:v>25.033000000000001</c:v>
                </c:pt>
                <c:pt idx="1941">
                  <c:v>25.067</c:v>
                </c:pt>
                <c:pt idx="1942">
                  <c:v>26.96</c:v>
                </c:pt>
                <c:pt idx="1943">
                  <c:v>29.745000000000001</c:v>
                </c:pt>
                <c:pt idx="1944">
                  <c:v>29.745000000000001</c:v>
                </c:pt>
                <c:pt idx="1945">
                  <c:v>32.719000000000001</c:v>
                </c:pt>
                <c:pt idx="1946">
                  <c:v>32.719000000000001</c:v>
                </c:pt>
                <c:pt idx="1947">
                  <c:v>33.823999999999998</c:v>
                </c:pt>
                <c:pt idx="1948">
                  <c:v>35.649000000000001</c:v>
                </c:pt>
                <c:pt idx="1949">
                  <c:v>35.649000000000001</c:v>
                </c:pt>
                <c:pt idx="1950">
                  <c:v>33.947000000000003</c:v>
                </c:pt>
                <c:pt idx="1951">
                  <c:v>30.367000000000001</c:v>
                </c:pt>
                <c:pt idx="1952">
                  <c:v>36.198</c:v>
                </c:pt>
                <c:pt idx="1953">
                  <c:v>36.534999999999997</c:v>
                </c:pt>
                <c:pt idx="1954">
                  <c:v>36.534999999999997</c:v>
                </c:pt>
                <c:pt idx="1955">
                  <c:v>40.124000000000002</c:v>
                </c:pt>
                <c:pt idx="1956">
                  <c:v>42.595999999999997</c:v>
                </c:pt>
                <c:pt idx="1957">
                  <c:v>45.429000000000002</c:v>
                </c:pt>
                <c:pt idx="1958">
                  <c:v>45.429000000000002</c:v>
                </c:pt>
                <c:pt idx="1959">
                  <c:v>48.417000000000002</c:v>
                </c:pt>
                <c:pt idx="1960">
                  <c:v>34.691000000000003</c:v>
                </c:pt>
                <c:pt idx="1961">
                  <c:v>32.915999999999997</c:v>
                </c:pt>
                <c:pt idx="1962">
                  <c:v>29.42</c:v>
                </c:pt>
                <c:pt idx="1963">
                  <c:v>27.702999999999999</c:v>
                </c:pt>
                <c:pt idx="1964">
                  <c:v>24.823</c:v>
                </c:pt>
                <c:pt idx="1965">
                  <c:v>28.901</c:v>
                </c:pt>
                <c:pt idx="1966">
                  <c:v>29.097999999999999</c:v>
                </c:pt>
                <c:pt idx="1967">
                  <c:v>30.309000000000001</c:v>
                </c:pt>
                <c:pt idx="1968">
                  <c:v>31.63</c:v>
                </c:pt>
                <c:pt idx="1969">
                  <c:v>35.432000000000002</c:v>
                </c:pt>
                <c:pt idx="1970">
                  <c:v>47.005000000000003</c:v>
                </c:pt>
                <c:pt idx="1971">
                  <c:v>47.898000000000003</c:v>
                </c:pt>
                <c:pt idx="1972">
                  <c:v>47.716999999999999</c:v>
                </c:pt>
                <c:pt idx="1973">
                  <c:v>45.418999999999997</c:v>
                </c:pt>
                <c:pt idx="1974">
                  <c:v>50.215000000000003</c:v>
                </c:pt>
                <c:pt idx="1975">
                  <c:v>50.551000000000002</c:v>
                </c:pt>
                <c:pt idx="1976">
                  <c:v>51.185000000000002</c:v>
                </c:pt>
                <c:pt idx="1977">
                  <c:v>53.51</c:v>
                </c:pt>
                <c:pt idx="1978">
                  <c:v>53.51</c:v>
                </c:pt>
                <c:pt idx="1979">
                  <c:v>54.468000000000004</c:v>
                </c:pt>
                <c:pt idx="1980">
                  <c:v>56.697000000000003</c:v>
                </c:pt>
                <c:pt idx="1981">
                  <c:v>60.603999999999999</c:v>
                </c:pt>
                <c:pt idx="1982">
                  <c:v>60.683999999999997</c:v>
                </c:pt>
                <c:pt idx="1983">
                  <c:v>57.872</c:v>
                </c:pt>
                <c:pt idx="1984">
                  <c:v>60.871000000000002</c:v>
                </c:pt>
                <c:pt idx="1985">
                  <c:v>61.161000000000001</c:v>
                </c:pt>
                <c:pt idx="1986">
                  <c:v>63.133000000000003</c:v>
                </c:pt>
                <c:pt idx="1987">
                  <c:v>64.253</c:v>
                </c:pt>
                <c:pt idx="1988">
                  <c:v>64.543000000000006</c:v>
                </c:pt>
                <c:pt idx="1989">
                  <c:v>66.022999999999996</c:v>
                </c:pt>
                <c:pt idx="1990">
                  <c:v>66.683999999999997</c:v>
                </c:pt>
                <c:pt idx="1991">
                  <c:v>66.872</c:v>
                </c:pt>
                <c:pt idx="1992">
                  <c:v>66.11</c:v>
                </c:pt>
                <c:pt idx="1993">
                  <c:v>65.700999999999993</c:v>
                </c:pt>
                <c:pt idx="1994">
                  <c:v>67.363</c:v>
                </c:pt>
                <c:pt idx="1995">
                  <c:v>67.438999999999993</c:v>
                </c:pt>
                <c:pt idx="1996">
                  <c:v>67.27</c:v>
                </c:pt>
                <c:pt idx="1997">
                  <c:v>66.676000000000002</c:v>
                </c:pt>
                <c:pt idx="1998">
                  <c:v>68.358999999999995</c:v>
                </c:pt>
                <c:pt idx="1999">
                  <c:v>72.563000000000002</c:v>
                </c:pt>
                <c:pt idx="2000">
                  <c:v>73.536000000000001</c:v>
                </c:pt>
                <c:pt idx="2001">
                  <c:v>73.808000000000007</c:v>
                </c:pt>
                <c:pt idx="2002">
                  <c:v>75.186000000000007</c:v>
                </c:pt>
                <c:pt idx="2003">
                  <c:v>72.343999999999994</c:v>
                </c:pt>
                <c:pt idx="2004">
                  <c:v>70.721000000000004</c:v>
                </c:pt>
                <c:pt idx="2005">
                  <c:v>70.628</c:v>
                </c:pt>
                <c:pt idx="2006">
                  <c:v>70.426000000000002</c:v>
                </c:pt>
                <c:pt idx="2007">
                  <c:v>70.426000000000002</c:v>
                </c:pt>
                <c:pt idx="2008">
                  <c:v>70.852999999999994</c:v>
                </c:pt>
                <c:pt idx="2009">
                  <c:v>72.045000000000002</c:v>
                </c:pt>
                <c:pt idx="2010">
                  <c:v>73.286000000000001</c:v>
                </c:pt>
                <c:pt idx="2011">
                  <c:v>73.709000000000003</c:v>
                </c:pt>
                <c:pt idx="2012">
                  <c:v>73.055000000000007</c:v>
                </c:pt>
                <c:pt idx="2013">
                  <c:v>72.513999999999996</c:v>
                </c:pt>
                <c:pt idx="2014">
                  <c:v>71.19</c:v>
                </c:pt>
                <c:pt idx="2015">
                  <c:v>71.834999999999994</c:v>
                </c:pt>
                <c:pt idx="2016">
                  <c:v>71.129000000000005</c:v>
                </c:pt>
                <c:pt idx="2017">
                  <c:v>71.611999999999995</c:v>
                </c:pt>
                <c:pt idx="2018">
                  <c:v>72.224999999999994</c:v>
                </c:pt>
                <c:pt idx="2019">
                  <c:v>71.497</c:v>
                </c:pt>
                <c:pt idx="2020">
                  <c:v>73.662999999999997</c:v>
                </c:pt>
                <c:pt idx="2021">
                  <c:v>72.751999999999995</c:v>
                </c:pt>
                <c:pt idx="2022">
                  <c:v>73.122</c:v>
                </c:pt>
                <c:pt idx="2023">
                  <c:v>73.86</c:v>
                </c:pt>
                <c:pt idx="2024">
                  <c:v>73.176000000000002</c:v>
                </c:pt>
                <c:pt idx="2025">
                  <c:v>71.963999999999999</c:v>
                </c:pt>
                <c:pt idx="2026">
                  <c:v>70.227999999999994</c:v>
                </c:pt>
                <c:pt idx="2027">
                  <c:v>71.290999999999997</c:v>
                </c:pt>
                <c:pt idx="2028">
                  <c:v>75.049000000000007</c:v>
                </c:pt>
                <c:pt idx="2029">
                  <c:v>75.120999999999995</c:v>
                </c:pt>
                <c:pt idx="2030">
                  <c:v>74.28</c:v>
                </c:pt>
                <c:pt idx="2031">
                  <c:v>72.037000000000006</c:v>
                </c:pt>
                <c:pt idx="2032">
                  <c:v>74.015000000000001</c:v>
                </c:pt>
                <c:pt idx="2033">
                  <c:v>75.546000000000006</c:v>
                </c:pt>
                <c:pt idx="2034">
                  <c:v>76.144000000000005</c:v>
                </c:pt>
                <c:pt idx="2035">
                  <c:v>76.350999999999999</c:v>
                </c:pt>
                <c:pt idx="2036">
                  <c:v>76.350999999999999</c:v>
                </c:pt>
                <c:pt idx="2037">
                  <c:v>76.013000000000005</c:v>
                </c:pt>
                <c:pt idx="2038">
                  <c:v>76.662999999999997</c:v>
                </c:pt>
                <c:pt idx="2039">
                  <c:v>76.201999999999998</c:v>
                </c:pt>
                <c:pt idx="2040">
                  <c:v>76.221999999999994</c:v>
                </c:pt>
                <c:pt idx="2041">
                  <c:v>74.596000000000004</c:v>
                </c:pt>
                <c:pt idx="2042">
                  <c:v>71.843000000000004</c:v>
                </c:pt>
                <c:pt idx="2043">
                  <c:v>72.581000000000003</c:v>
                </c:pt>
                <c:pt idx="2044">
                  <c:v>72.561999999999998</c:v>
                </c:pt>
                <c:pt idx="2045">
                  <c:v>73.733999999999995</c:v>
                </c:pt>
                <c:pt idx="2046">
                  <c:v>71.89</c:v>
                </c:pt>
                <c:pt idx="2047">
                  <c:v>68.144999999999996</c:v>
                </c:pt>
                <c:pt idx="2048">
                  <c:v>65.418000000000006</c:v>
                </c:pt>
                <c:pt idx="2049">
                  <c:v>64.822999999999993</c:v>
                </c:pt>
                <c:pt idx="2050">
                  <c:v>62.374000000000002</c:v>
                </c:pt>
                <c:pt idx="2051">
                  <c:v>59.99</c:v>
                </c:pt>
                <c:pt idx="2052">
                  <c:v>57.393999999999998</c:v>
                </c:pt>
                <c:pt idx="2053">
                  <c:v>57.36</c:v>
                </c:pt>
                <c:pt idx="2054">
                  <c:v>56.186</c:v>
                </c:pt>
                <c:pt idx="2055">
                  <c:v>54.043999999999997</c:v>
                </c:pt>
                <c:pt idx="2056">
                  <c:v>53.268999999999998</c:v>
                </c:pt>
                <c:pt idx="2057">
                  <c:v>53.405999999999999</c:v>
                </c:pt>
                <c:pt idx="2058">
                  <c:v>54.622999999999998</c:v>
                </c:pt>
                <c:pt idx="2059">
                  <c:v>55.040999999999997</c:v>
                </c:pt>
                <c:pt idx="2060">
                  <c:v>55.008000000000003</c:v>
                </c:pt>
                <c:pt idx="2061">
                  <c:v>58.122999999999998</c:v>
                </c:pt>
                <c:pt idx="2062">
                  <c:v>58.777000000000001</c:v>
                </c:pt>
                <c:pt idx="2063">
                  <c:v>57.795000000000002</c:v>
                </c:pt>
                <c:pt idx="2064">
                  <c:v>59.194000000000003</c:v>
                </c:pt>
                <c:pt idx="2065">
                  <c:v>59.194000000000003</c:v>
                </c:pt>
                <c:pt idx="2066">
                  <c:v>58.249000000000002</c:v>
                </c:pt>
                <c:pt idx="2067">
                  <c:v>57.664999999999999</c:v>
                </c:pt>
                <c:pt idx="2068">
                  <c:v>57.61</c:v>
                </c:pt>
                <c:pt idx="2069">
                  <c:v>59.021000000000001</c:v>
                </c:pt>
                <c:pt idx="2070">
                  <c:v>61.448</c:v>
                </c:pt>
                <c:pt idx="2071">
                  <c:v>61.466000000000001</c:v>
                </c:pt>
                <c:pt idx="2072">
                  <c:v>61.067999999999998</c:v>
                </c:pt>
                <c:pt idx="2073">
                  <c:v>61.021999999999998</c:v>
                </c:pt>
                <c:pt idx="2074">
                  <c:v>60.533000000000001</c:v>
                </c:pt>
                <c:pt idx="2075">
                  <c:v>63.216999999999999</c:v>
                </c:pt>
                <c:pt idx="2076">
                  <c:v>62.173000000000002</c:v>
                </c:pt>
                <c:pt idx="2077">
                  <c:v>61.317</c:v>
                </c:pt>
                <c:pt idx="2078">
                  <c:v>61.104999999999997</c:v>
                </c:pt>
                <c:pt idx="2079">
                  <c:v>59.779000000000003</c:v>
                </c:pt>
                <c:pt idx="2080">
                  <c:v>59.122</c:v>
                </c:pt>
                <c:pt idx="2081">
                  <c:v>58.664000000000001</c:v>
                </c:pt>
                <c:pt idx="2082">
                  <c:v>58.704000000000001</c:v>
                </c:pt>
                <c:pt idx="2083">
                  <c:v>58.430999999999997</c:v>
                </c:pt>
                <c:pt idx="2084">
                  <c:v>54.66</c:v>
                </c:pt>
                <c:pt idx="2085">
                  <c:v>53.627000000000002</c:v>
                </c:pt>
                <c:pt idx="2086">
                  <c:v>53.023000000000003</c:v>
                </c:pt>
                <c:pt idx="2087">
                  <c:v>53.453000000000003</c:v>
                </c:pt>
                <c:pt idx="2088">
                  <c:v>56.311999999999998</c:v>
                </c:pt>
                <c:pt idx="2089">
                  <c:v>56.290999999999997</c:v>
                </c:pt>
                <c:pt idx="2090">
                  <c:v>54.433999999999997</c:v>
                </c:pt>
                <c:pt idx="2091">
                  <c:v>53.85</c:v>
                </c:pt>
                <c:pt idx="2092">
                  <c:v>55.073</c:v>
                </c:pt>
                <c:pt idx="2093">
                  <c:v>55.545000000000002</c:v>
                </c:pt>
                <c:pt idx="2094">
                  <c:v>55.545000000000002</c:v>
                </c:pt>
                <c:pt idx="2095">
                  <c:v>55.865000000000002</c:v>
                </c:pt>
                <c:pt idx="2096">
                  <c:v>57.387999999999998</c:v>
                </c:pt>
                <c:pt idx="2097">
                  <c:v>57.341000000000001</c:v>
                </c:pt>
                <c:pt idx="2098">
                  <c:v>57.328000000000003</c:v>
                </c:pt>
                <c:pt idx="2099">
                  <c:v>56.871000000000002</c:v>
                </c:pt>
                <c:pt idx="2100">
                  <c:v>56.15</c:v>
                </c:pt>
                <c:pt idx="2101">
                  <c:v>56.145000000000003</c:v>
                </c:pt>
                <c:pt idx="2102">
                  <c:v>56.133000000000003</c:v>
                </c:pt>
                <c:pt idx="2103">
                  <c:v>55.616999999999997</c:v>
                </c:pt>
                <c:pt idx="2104">
                  <c:v>56.645000000000003</c:v>
                </c:pt>
                <c:pt idx="2105">
                  <c:v>56.531999999999996</c:v>
                </c:pt>
                <c:pt idx="2106">
                  <c:v>55.878999999999998</c:v>
                </c:pt>
                <c:pt idx="2107">
                  <c:v>54.649000000000001</c:v>
                </c:pt>
                <c:pt idx="2108">
                  <c:v>52.710999999999999</c:v>
                </c:pt>
                <c:pt idx="2109">
                  <c:v>56.572000000000003</c:v>
                </c:pt>
                <c:pt idx="2110">
                  <c:v>60.99</c:v>
                </c:pt>
                <c:pt idx="2111">
                  <c:v>60.991</c:v>
                </c:pt>
                <c:pt idx="2112">
                  <c:v>61.36</c:v>
                </c:pt>
                <c:pt idx="2113">
                  <c:v>60.57</c:v>
                </c:pt>
                <c:pt idx="2114">
                  <c:v>59.929000000000002</c:v>
                </c:pt>
                <c:pt idx="2115">
                  <c:v>58.372999999999998</c:v>
                </c:pt>
                <c:pt idx="2116">
                  <c:v>58.491</c:v>
                </c:pt>
                <c:pt idx="2117">
                  <c:v>59.374000000000002</c:v>
                </c:pt>
                <c:pt idx="2118">
                  <c:v>59.42</c:v>
                </c:pt>
                <c:pt idx="2119">
                  <c:v>59.634</c:v>
                </c:pt>
                <c:pt idx="2120">
                  <c:v>60.548999999999999</c:v>
                </c:pt>
                <c:pt idx="2121">
                  <c:v>61.429000000000002</c:v>
                </c:pt>
                <c:pt idx="2122">
                  <c:v>60.021999999999998</c:v>
                </c:pt>
                <c:pt idx="2123">
                  <c:v>59.085000000000001</c:v>
                </c:pt>
                <c:pt idx="2124">
                  <c:v>57.457000000000001</c:v>
                </c:pt>
                <c:pt idx="2125">
                  <c:v>56.962000000000003</c:v>
                </c:pt>
                <c:pt idx="2126">
                  <c:v>56.868000000000002</c:v>
                </c:pt>
                <c:pt idx="2127">
                  <c:v>56.296999999999997</c:v>
                </c:pt>
                <c:pt idx="2128">
                  <c:v>53.667000000000002</c:v>
                </c:pt>
                <c:pt idx="2129">
                  <c:v>52.03</c:v>
                </c:pt>
                <c:pt idx="2130">
                  <c:v>47.558</c:v>
                </c:pt>
                <c:pt idx="2131">
                  <c:v>47.686999999999998</c:v>
                </c:pt>
                <c:pt idx="2132">
                  <c:v>47.56</c:v>
                </c:pt>
                <c:pt idx="2133">
                  <c:v>47.28</c:v>
                </c:pt>
                <c:pt idx="2134">
                  <c:v>50.664999999999999</c:v>
                </c:pt>
                <c:pt idx="2135">
                  <c:v>51.21</c:v>
                </c:pt>
                <c:pt idx="2136">
                  <c:v>51.134</c:v>
                </c:pt>
                <c:pt idx="2137">
                  <c:v>50.856999999999999</c:v>
                </c:pt>
                <c:pt idx="2138">
                  <c:v>50.127000000000002</c:v>
                </c:pt>
                <c:pt idx="2139">
                  <c:v>51.676000000000002</c:v>
                </c:pt>
                <c:pt idx="2140">
                  <c:v>51.716999999999999</c:v>
                </c:pt>
                <c:pt idx="2141">
                  <c:v>52.078000000000003</c:v>
                </c:pt>
                <c:pt idx="2142">
                  <c:v>52.293999999999997</c:v>
                </c:pt>
                <c:pt idx="2143">
                  <c:v>52.802999999999997</c:v>
                </c:pt>
                <c:pt idx="2144">
                  <c:v>53.16</c:v>
                </c:pt>
                <c:pt idx="2145">
                  <c:v>52.643000000000001</c:v>
                </c:pt>
                <c:pt idx="2146">
                  <c:v>51.566000000000003</c:v>
                </c:pt>
                <c:pt idx="2147">
                  <c:v>50.247999999999998</c:v>
                </c:pt>
                <c:pt idx="2148">
                  <c:v>49.07</c:v>
                </c:pt>
                <c:pt idx="2149">
                  <c:v>48.857999999999997</c:v>
                </c:pt>
                <c:pt idx="2150">
                  <c:v>48.604999999999997</c:v>
                </c:pt>
                <c:pt idx="2151">
                  <c:v>48.456000000000003</c:v>
                </c:pt>
                <c:pt idx="2152">
                  <c:v>48.414999999999999</c:v>
                </c:pt>
                <c:pt idx="2153">
                  <c:v>48.152000000000001</c:v>
                </c:pt>
                <c:pt idx="2154">
                  <c:v>47.87</c:v>
                </c:pt>
                <c:pt idx="2155">
                  <c:v>48.296999999999997</c:v>
                </c:pt>
                <c:pt idx="2156">
                  <c:v>48.256999999999998</c:v>
                </c:pt>
                <c:pt idx="2157">
                  <c:v>48.488999999999997</c:v>
                </c:pt>
                <c:pt idx="2158">
                  <c:v>48.485999999999997</c:v>
                </c:pt>
                <c:pt idx="2159">
                  <c:v>48.725000000000001</c:v>
                </c:pt>
                <c:pt idx="2160">
                  <c:v>47.66</c:v>
                </c:pt>
                <c:pt idx="2161">
                  <c:v>46.862000000000002</c:v>
                </c:pt>
                <c:pt idx="2162">
                  <c:v>46.024999999999999</c:v>
                </c:pt>
                <c:pt idx="2163">
                  <c:v>39.314999999999998</c:v>
                </c:pt>
                <c:pt idx="2164">
                  <c:v>38.679000000000002</c:v>
                </c:pt>
                <c:pt idx="2165">
                  <c:v>38.057000000000002</c:v>
                </c:pt>
                <c:pt idx="2166">
                  <c:v>37.497999999999998</c:v>
                </c:pt>
                <c:pt idx="2167">
                  <c:v>34.536000000000001</c:v>
                </c:pt>
                <c:pt idx="2168">
                  <c:v>34.048000000000002</c:v>
                </c:pt>
                <c:pt idx="2169">
                  <c:v>34.048000000000002</c:v>
                </c:pt>
                <c:pt idx="2170">
                  <c:v>34.048000000000002</c:v>
                </c:pt>
                <c:pt idx="2171">
                  <c:v>30.123999999999999</c:v>
                </c:pt>
                <c:pt idx="2172">
                  <c:v>30.123999999999999</c:v>
                </c:pt>
                <c:pt idx="2173">
                  <c:v>29.771999999999998</c:v>
                </c:pt>
                <c:pt idx="2174">
                  <c:v>29.771999999999998</c:v>
                </c:pt>
                <c:pt idx="2175">
                  <c:v>35.040999999999997</c:v>
                </c:pt>
                <c:pt idx="2176">
                  <c:v>36.68</c:v>
                </c:pt>
                <c:pt idx="2177">
                  <c:v>36.68</c:v>
                </c:pt>
                <c:pt idx="2178">
                  <c:v>36.68</c:v>
                </c:pt>
                <c:pt idx="2179">
                  <c:v>36.652000000000001</c:v>
                </c:pt>
                <c:pt idx="2180">
                  <c:v>36.652000000000001</c:v>
                </c:pt>
                <c:pt idx="2181">
                  <c:v>36.652000000000001</c:v>
                </c:pt>
                <c:pt idx="2182">
                  <c:v>37.482999999999997</c:v>
                </c:pt>
                <c:pt idx="2183">
                  <c:v>49.103000000000002</c:v>
                </c:pt>
                <c:pt idx="2184">
                  <c:v>49.18</c:v>
                </c:pt>
                <c:pt idx="2185">
                  <c:v>49.225999999999999</c:v>
                </c:pt>
                <c:pt idx="2186">
                  <c:v>49.253</c:v>
                </c:pt>
                <c:pt idx="2187">
                  <c:v>49.271999999999998</c:v>
                </c:pt>
                <c:pt idx="2188">
                  <c:v>49.308</c:v>
                </c:pt>
                <c:pt idx="2189">
                  <c:v>49.308</c:v>
                </c:pt>
                <c:pt idx="2190">
                  <c:v>49.308</c:v>
                </c:pt>
                <c:pt idx="2191">
                  <c:v>49.308</c:v>
                </c:pt>
                <c:pt idx="2192">
                  <c:v>49.308</c:v>
                </c:pt>
                <c:pt idx="2193">
                  <c:v>49.308</c:v>
                </c:pt>
                <c:pt idx="2194">
                  <c:v>49.308</c:v>
                </c:pt>
                <c:pt idx="2195">
                  <c:v>62.927</c:v>
                </c:pt>
                <c:pt idx="2196">
                  <c:v>69.007999999999996</c:v>
                </c:pt>
                <c:pt idx="2197">
                  <c:v>70.254000000000005</c:v>
                </c:pt>
                <c:pt idx="2198">
                  <c:v>70.356999999999999</c:v>
                </c:pt>
                <c:pt idx="2199">
                  <c:v>70.001000000000005</c:v>
                </c:pt>
                <c:pt idx="2200">
                  <c:v>69.284000000000006</c:v>
                </c:pt>
                <c:pt idx="2201">
                  <c:v>68.838999999999999</c:v>
                </c:pt>
                <c:pt idx="2202">
                  <c:v>68.268000000000001</c:v>
                </c:pt>
                <c:pt idx="2203">
                  <c:v>68.268000000000001</c:v>
                </c:pt>
                <c:pt idx="2204">
                  <c:v>68.268000000000001</c:v>
                </c:pt>
                <c:pt idx="2205">
                  <c:v>68.268000000000001</c:v>
                </c:pt>
                <c:pt idx="2206">
                  <c:v>68.268000000000001</c:v>
                </c:pt>
                <c:pt idx="2207">
                  <c:v>68.268000000000001</c:v>
                </c:pt>
                <c:pt idx="2208">
                  <c:v>68.268000000000001</c:v>
                </c:pt>
                <c:pt idx="2209">
                  <c:v>68.268000000000001</c:v>
                </c:pt>
                <c:pt idx="2210">
                  <c:v>68.268000000000001</c:v>
                </c:pt>
                <c:pt idx="2211">
                  <c:v>68.268000000000001</c:v>
                </c:pt>
                <c:pt idx="2212">
                  <c:v>64.787999999999997</c:v>
                </c:pt>
                <c:pt idx="2213">
                  <c:v>64.787999999999997</c:v>
                </c:pt>
                <c:pt idx="2214">
                  <c:v>64.706000000000003</c:v>
                </c:pt>
                <c:pt idx="2215">
                  <c:v>64.706000000000003</c:v>
                </c:pt>
                <c:pt idx="2216">
                  <c:v>62.530999999999999</c:v>
                </c:pt>
                <c:pt idx="2217">
                  <c:v>62.253</c:v>
                </c:pt>
                <c:pt idx="2218">
                  <c:v>62.253</c:v>
                </c:pt>
                <c:pt idx="2219">
                  <c:v>67.638999999999996</c:v>
                </c:pt>
                <c:pt idx="2220">
                  <c:v>65.195999999999998</c:v>
                </c:pt>
                <c:pt idx="2221">
                  <c:v>71.094999999999999</c:v>
                </c:pt>
                <c:pt idx="2222">
                  <c:v>71.031000000000006</c:v>
                </c:pt>
                <c:pt idx="2223">
                  <c:v>68.308999999999997</c:v>
                </c:pt>
                <c:pt idx="2224">
                  <c:v>69.647999999999996</c:v>
                </c:pt>
                <c:pt idx="2225">
                  <c:v>69.647999999999996</c:v>
                </c:pt>
                <c:pt idx="2226">
                  <c:v>69.647999999999996</c:v>
                </c:pt>
                <c:pt idx="2227">
                  <c:v>69.123999999999995</c:v>
                </c:pt>
                <c:pt idx="2228">
                  <c:v>69.123999999999995</c:v>
                </c:pt>
                <c:pt idx="2229">
                  <c:v>69.123999999999995</c:v>
                </c:pt>
                <c:pt idx="2230">
                  <c:v>69.123999999999995</c:v>
                </c:pt>
                <c:pt idx="2231">
                  <c:v>69.123999999999995</c:v>
                </c:pt>
                <c:pt idx="2232">
                  <c:v>69.123999999999995</c:v>
                </c:pt>
                <c:pt idx="2233">
                  <c:v>69.123999999999995</c:v>
                </c:pt>
                <c:pt idx="2234">
                  <c:v>69.123999999999995</c:v>
                </c:pt>
                <c:pt idx="2235">
                  <c:v>68.790000000000006</c:v>
                </c:pt>
                <c:pt idx="2236">
                  <c:v>62.131</c:v>
                </c:pt>
                <c:pt idx="2237">
                  <c:v>59.603000000000002</c:v>
                </c:pt>
                <c:pt idx="2238">
                  <c:v>60.737000000000002</c:v>
                </c:pt>
                <c:pt idx="2239">
                  <c:v>60.737000000000002</c:v>
                </c:pt>
                <c:pt idx="2240">
                  <c:v>60.430999999999997</c:v>
                </c:pt>
                <c:pt idx="2241">
                  <c:v>61.692</c:v>
                </c:pt>
                <c:pt idx="2242">
                  <c:v>61.076999999999998</c:v>
                </c:pt>
                <c:pt idx="2243">
                  <c:v>61.701999999999998</c:v>
                </c:pt>
                <c:pt idx="2244">
                  <c:v>61.5</c:v>
                </c:pt>
                <c:pt idx="2245">
                  <c:v>64.947999999999993</c:v>
                </c:pt>
                <c:pt idx="2246">
                  <c:v>64.298000000000002</c:v>
                </c:pt>
                <c:pt idx="2247">
                  <c:v>63.831000000000003</c:v>
                </c:pt>
                <c:pt idx="2248">
                  <c:v>66.108999999999995</c:v>
                </c:pt>
                <c:pt idx="2249">
                  <c:v>66.814999999999998</c:v>
                </c:pt>
                <c:pt idx="2250">
                  <c:v>67.513999999999996</c:v>
                </c:pt>
                <c:pt idx="2251">
                  <c:v>65.325000000000003</c:v>
                </c:pt>
                <c:pt idx="2252">
                  <c:v>63.856999999999999</c:v>
                </c:pt>
                <c:pt idx="2253">
                  <c:v>63.534999999999997</c:v>
                </c:pt>
                <c:pt idx="2254">
                  <c:v>62.54</c:v>
                </c:pt>
                <c:pt idx="2255">
                  <c:v>61.517000000000003</c:v>
                </c:pt>
                <c:pt idx="2256">
                  <c:v>61.484999999999999</c:v>
                </c:pt>
                <c:pt idx="2257">
                  <c:v>59.902000000000001</c:v>
                </c:pt>
                <c:pt idx="2258">
                  <c:v>57.012</c:v>
                </c:pt>
                <c:pt idx="2259">
                  <c:v>56.819000000000003</c:v>
                </c:pt>
                <c:pt idx="2260">
                  <c:v>57.079000000000001</c:v>
                </c:pt>
                <c:pt idx="2261">
                  <c:v>54.939</c:v>
                </c:pt>
                <c:pt idx="2262">
                  <c:v>54.47</c:v>
                </c:pt>
                <c:pt idx="2263">
                  <c:v>54.441000000000003</c:v>
                </c:pt>
                <c:pt idx="2264">
                  <c:v>54.441000000000003</c:v>
                </c:pt>
                <c:pt idx="2265">
                  <c:v>54.441000000000003</c:v>
                </c:pt>
                <c:pt idx="2266">
                  <c:v>53.220999999999997</c:v>
                </c:pt>
                <c:pt idx="2267">
                  <c:v>47.500999999999998</c:v>
                </c:pt>
                <c:pt idx="2268">
                  <c:v>47.500999999999998</c:v>
                </c:pt>
                <c:pt idx="2269">
                  <c:v>45.603999999999999</c:v>
                </c:pt>
                <c:pt idx="2270">
                  <c:v>41.912999999999997</c:v>
                </c:pt>
                <c:pt idx="2271">
                  <c:v>39.898000000000003</c:v>
                </c:pt>
                <c:pt idx="2272">
                  <c:v>39.892000000000003</c:v>
                </c:pt>
                <c:pt idx="2273">
                  <c:v>38.078000000000003</c:v>
                </c:pt>
                <c:pt idx="2274">
                  <c:v>33.173000000000002</c:v>
                </c:pt>
                <c:pt idx="2275">
                  <c:v>30.003</c:v>
                </c:pt>
                <c:pt idx="2276">
                  <c:v>27.821999999999999</c:v>
                </c:pt>
                <c:pt idx="2277">
                  <c:v>27.506</c:v>
                </c:pt>
                <c:pt idx="2278">
                  <c:v>25.943000000000001</c:v>
                </c:pt>
                <c:pt idx="2279">
                  <c:v>27.978000000000002</c:v>
                </c:pt>
                <c:pt idx="2280">
                  <c:v>28.863</c:v>
                </c:pt>
                <c:pt idx="2281">
                  <c:v>26.835000000000001</c:v>
                </c:pt>
                <c:pt idx="2282">
                  <c:v>24.998000000000001</c:v>
                </c:pt>
                <c:pt idx="2283">
                  <c:v>22.923999999999999</c:v>
                </c:pt>
                <c:pt idx="2284">
                  <c:v>21.416</c:v>
                </c:pt>
                <c:pt idx="2285">
                  <c:v>21.664000000000001</c:v>
                </c:pt>
                <c:pt idx="2286">
                  <c:v>22.001999999999999</c:v>
                </c:pt>
                <c:pt idx="2287">
                  <c:v>20.794</c:v>
                </c:pt>
                <c:pt idx="2288">
                  <c:v>19.942</c:v>
                </c:pt>
                <c:pt idx="2289">
                  <c:v>22.155999999999999</c:v>
                </c:pt>
                <c:pt idx="2290">
                  <c:v>24.004000000000001</c:v>
                </c:pt>
                <c:pt idx="2291">
                  <c:v>25.315999999999999</c:v>
                </c:pt>
                <c:pt idx="2292">
                  <c:v>24.457999999999998</c:v>
                </c:pt>
                <c:pt idx="2293">
                  <c:v>26.143999999999998</c:v>
                </c:pt>
                <c:pt idx="2294">
                  <c:v>26.113</c:v>
                </c:pt>
                <c:pt idx="2295">
                  <c:v>26.303999999999998</c:v>
                </c:pt>
                <c:pt idx="2296">
                  <c:v>28.128</c:v>
                </c:pt>
                <c:pt idx="2297">
                  <c:v>28.128</c:v>
                </c:pt>
                <c:pt idx="2298">
                  <c:v>28.777000000000001</c:v>
                </c:pt>
                <c:pt idx="2299">
                  <c:v>31.077000000000002</c:v>
                </c:pt>
                <c:pt idx="2300">
                  <c:v>33.530999999999999</c:v>
                </c:pt>
                <c:pt idx="2301">
                  <c:v>34.072000000000003</c:v>
                </c:pt>
                <c:pt idx="2302">
                  <c:v>34.427</c:v>
                </c:pt>
                <c:pt idx="2303">
                  <c:v>34.807000000000002</c:v>
                </c:pt>
                <c:pt idx="2304">
                  <c:v>35.878999999999998</c:v>
                </c:pt>
                <c:pt idx="2305">
                  <c:v>36.926000000000002</c:v>
                </c:pt>
                <c:pt idx="2306">
                  <c:v>37.765000000000001</c:v>
                </c:pt>
                <c:pt idx="2307">
                  <c:v>38.234000000000002</c:v>
                </c:pt>
                <c:pt idx="2308">
                  <c:v>44.225999999999999</c:v>
                </c:pt>
                <c:pt idx="2309">
                  <c:v>43.591000000000001</c:v>
                </c:pt>
                <c:pt idx="2310">
                  <c:v>43.68</c:v>
                </c:pt>
                <c:pt idx="2311">
                  <c:v>43.192999999999998</c:v>
                </c:pt>
                <c:pt idx="2312">
                  <c:v>42.572000000000003</c:v>
                </c:pt>
                <c:pt idx="2313">
                  <c:v>43.247</c:v>
                </c:pt>
                <c:pt idx="2314">
                  <c:v>43.673999999999999</c:v>
                </c:pt>
                <c:pt idx="2315">
                  <c:v>55.124000000000002</c:v>
                </c:pt>
                <c:pt idx="2316">
                  <c:v>61.39</c:v>
                </c:pt>
                <c:pt idx="2317">
                  <c:v>48.18</c:v>
                </c:pt>
                <c:pt idx="2318">
                  <c:v>48.152000000000001</c:v>
                </c:pt>
                <c:pt idx="2319">
                  <c:v>48.774999999999999</c:v>
                </c:pt>
                <c:pt idx="2320">
                  <c:v>53.475999999999999</c:v>
                </c:pt>
                <c:pt idx="2321">
                  <c:v>51.454000000000001</c:v>
                </c:pt>
                <c:pt idx="2322">
                  <c:v>60.280999999999999</c:v>
                </c:pt>
                <c:pt idx="2323">
                  <c:v>60.341999999999999</c:v>
                </c:pt>
                <c:pt idx="2324">
                  <c:v>55.683999999999997</c:v>
                </c:pt>
                <c:pt idx="2325">
                  <c:v>56.384</c:v>
                </c:pt>
                <c:pt idx="2326">
                  <c:v>54.691000000000003</c:v>
                </c:pt>
                <c:pt idx="2327">
                  <c:v>54.295999999999999</c:v>
                </c:pt>
                <c:pt idx="2328">
                  <c:v>53.137999999999998</c:v>
                </c:pt>
                <c:pt idx="2329">
                  <c:v>52.518999999999998</c:v>
                </c:pt>
                <c:pt idx="2330">
                  <c:v>52.947000000000003</c:v>
                </c:pt>
                <c:pt idx="2331">
                  <c:v>50.649000000000001</c:v>
                </c:pt>
                <c:pt idx="2332">
                  <c:v>50.375999999999998</c:v>
                </c:pt>
                <c:pt idx="2333">
                  <c:v>50.49</c:v>
                </c:pt>
                <c:pt idx="2334">
                  <c:v>49.738999999999997</c:v>
                </c:pt>
                <c:pt idx="2335">
                  <c:v>48.13</c:v>
                </c:pt>
                <c:pt idx="2336">
                  <c:v>46.332999999999998</c:v>
                </c:pt>
                <c:pt idx="2337">
                  <c:v>44.356999999999999</c:v>
                </c:pt>
                <c:pt idx="2338">
                  <c:v>43.996000000000002</c:v>
                </c:pt>
                <c:pt idx="2339">
                  <c:v>44.673000000000002</c:v>
                </c:pt>
                <c:pt idx="2340">
                  <c:v>44.06</c:v>
                </c:pt>
                <c:pt idx="2341">
                  <c:v>42.395000000000003</c:v>
                </c:pt>
                <c:pt idx="2342">
                  <c:v>45.741</c:v>
                </c:pt>
                <c:pt idx="2343">
                  <c:v>45.904000000000003</c:v>
                </c:pt>
                <c:pt idx="2344">
                  <c:v>50.18</c:v>
                </c:pt>
                <c:pt idx="2345">
                  <c:v>50.582999999999998</c:v>
                </c:pt>
                <c:pt idx="2346">
                  <c:v>49.466999999999999</c:v>
                </c:pt>
                <c:pt idx="2347">
                  <c:v>53.363</c:v>
                </c:pt>
                <c:pt idx="2348">
                  <c:v>53.393000000000001</c:v>
                </c:pt>
                <c:pt idx="2349">
                  <c:v>54.118000000000002</c:v>
                </c:pt>
                <c:pt idx="2350">
                  <c:v>52.819000000000003</c:v>
                </c:pt>
                <c:pt idx="2351">
                  <c:v>53.759</c:v>
                </c:pt>
                <c:pt idx="2352">
                  <c:v>53.220999999999997</c:v>
                </c:pt>
                <c:pt idx="2353">
                  <c:v>54.972000000000001</c:v>
                </c:pt>
                <c:pt idx="2354">
                  <c:v>56.462000000000003</c:v>
                </c:pt>
                <c:pt idx="2355">
                  <c:v>56.462000000000003</c:v>
                </c:pt>
                <c:pt idx="2356">
                  <c:v>56.854999999999997</c:v>
                </c:pt>
                <c:pt idx="2357">
                  <c:v>57.981000000000002</c:v>
                </c:pt>
                <c:pt idx="2358">
                  <c:v>60.222999999999999</c:v>
                </c:pt>
                <c:pt idx="2359">
                  <c:v>60.896000000000001</c:v>
                </c:pt>
                <c:pt idx="2360">
                  <c:v>62.173000000000002</c:v>
                </c:pt>
                <c:pt idx="2361">
                  <c:v>65.628</c:v>
                </c:pt>
                <c:pt idx="2362">
                  <c:v>67.48</c:v>
                </c:pt>
                <c:pt idx="2363">
                  <c:v>67.108000000000004</c:v>
                </c:pt>
                <c:pt idx="2364">
                  <c:v>66.03</c:v>
                </c:pt>
                <c:pt idx="2365">
                  <c:v>67.721000000000004</c:v>
                </c:pt>
                <c:pt idx="2366">
                  <c:v>70.656000000000006</c:v>
                </c:pt>
                <c:pt idx="2367">
                  <c:v>71.206999999999994</c:v>
                </c:pt>
                <c:pt idx="2368">
                  <c:v>70.234999999999999</c:v>
                </c:pt>
                <c:pt idx="2369">
                  <c:v>67.866</c:v>
                </c:pt>
                <c:pt idx="2370">
                  <c:v>65.048000000000002</c:v>
                </c:pt>
                <c:pt idx="2371">
                  <c:v>61.875</c:v>
                </c:pt>
                <c:pt idx="2372">
                  <c:v>61.835000000000001</c:v>
                </c:pt>
                <c:pt idx="2373">
                  <c:v>62.585000000000001</c:v>
                </c:pt>
                <c:pt idx="2374">
                  <c:v>61.435000000000002</c:v>
                </c:pt>
                <c:pt idx="2375">
                  <c:v>61.594999999999999</c:v>
                </c:pt>
                <c:pt idx="2376">
                  <c:v>65.072999999999993</c:v>
                </c:pt>
                <c:pt idx="2377">
                  <c:v>67.522999999999996</c:v>
                </c:pt>
                <c:pt idx="2378">
                  <c:v>67.570999999999998</c:v>
                </c:pt>
                <c:pt idx="2379">
                  <c:v>66.48</c:v>
                </c:pt>
                <c:pt idx="2380">
                  <c:v>66.322000000000003</c:v>
                </c:pt>
                <c:pt idx="2381">
                  <c:v>66.488</c:v>
                </c:pt>
                <c:pt idx="2382">
                  <c:v>66.421000000000006</c:v>
                </c:pt>
                <c:pt idx="2383">
                  <c:v>67.72</c:v>
                </c:pt>
                <c:pt idx="2384">
                  <c:v>65.665000000000006</c:v>
                </c:pt>
                <c:pt idx="2385">
                  <c:v>63.475999999999999</c:v>
                </c:pt>
                <c:pt idx="2386">
                  <c:v>60.436999999999998</c:v>
                </c:pt>
                <c:pt idx="2387">
                  <c:v>59.598999999999997</c:v>
                </c:pt>
                <c:pt idx="2388">
                  <c:v>58.893000000000001</c:v>
                </c:pt>
                <c:pt idx="2389">
                  <c:v>57.481000000000002</c:v>
                </c:pt>
                <c:pt idx="2390">
                  <c:v>55.524999999999999</c:v>
                </c:pt>
                <c:pt idx="2391">
                  <c:v>55.189</c:v>
                </c:pt>
                <c:pt idx="2392">
                  <c:v>54.954000000000001</c:v>
                </c:pt>
                <c:pt idx="2393">
                  <c:v>53.905000000000001</c:v>
                </c:pt>
                <c:pt idx="2394">
                  <c:v>52.847999999999999</c:v>
                </c:pt>
                <c:pt idx="2395">
                  <c:v>52.375</c:v>
                </c:pt>
                <c:pt idx="2396">
                  <c:v>51.491</c:v>
                </c:pt>
                <c:pt idx="2397">
                  <c:v>52.337000000000003</c:v>
                </c:pt>
                <c:pt idx="2398">
                  <c:v>52.204000000000001</c:v>
                </c:pt>
                <c:pt idx="2399">
                  <c:v>52.023000000000003</c:v>
                </c:pt>
                <c:pt idx="2400">
                  <c:v>53.515000000000001</c:v>
                </c:pt>
                <c:pt idx="2401">
                  <c:v>53.206000000000003</c:v>
                </c:pt>
                <c:pt idx="2402">
                  <c:v>53.65</c:v>
                </c:pt>
                <c:pt idx="2403">
                  <c:v>51.826000000000001</c:v>
                </c:pt>
                <c:pt idx="2404">
                  <c:v>50.789000000000001</c:v>
                </c:pt>
                <c:pt idx="2405">
                  <c:v>51.984000000000002</c:v>
                </c:pt>
                <c:pt idx="2406">
                  <c:v>52.654000000000003</c:v>
                </c:pt>
                <c:pt idx="2407">
                  <c:v>53.088999999999999</c:v>
                </c:pt>
                <c:pt idx="2408">
                  <c:v>54.790999999999997</c:v>
                </c:pt>
                <c:pt idx="2409">
                  <c:v>55.235999999999997</c:v>
                </c:pt>
                <c:pt idx="2410">
                  <c:v>55.402000000000001</c:v>
                </c:pt>
                <c:pt idx="2411">
                  <c:v>55.646000000000001</c:v>
                </c:pt>
                <c:pt idx="2412">
                  <c:v>54.274000000000001</c:v>
                </c:pt>
                <c:pt idx="2413">
                  <c:v>57.46</c:v>
                </c:pt>
                <c:pt idx="2414">
                  <c:v>55.945999999999998</c:v>
                </c:pt>
                <c:pt idx="2415">
                  <c:v>54.795999999999999</c:v>
                </c:pt>
                <c:pt idx="2416">
                  <c:v>57.744</c:v>
                </c:pt>
                <c:pt idx="2417">
                  <c:v>57.438000000000002</c:v>
                </c:pt>
                <c:pt idx="2418">
                  <c:v>56.106000000000002</c:v>
                </c:pt>
                <c:pt idx="2419">
                  <c:v>53.749000000000002</c:v>
                </c:pt>
                <c:pt idx="2420">
                  <c:v>52.433</c:v>
                </c:pt>
                <c:pt idx="2421">
                  <c:v>52.445</c:v>
                </c:pt>
                <c:pt idx="2422">
                  <c:v>51.779000000000003</c:v>
                </c:pt>
                <c:pt idx="2423">
                  <c:v>55.348999999999997</c:v>
                </c:pt>
                <c:pt idx="2424">
                  <c:v>55.176000000000002</c:v>
                </c:pt>
                <c:pt idx="2425">
                  <c:v>54.164999999999999</c:v>
                </c:pt>
                <c:pt idx="2426">
                  <c:v>53.631999999999998</c:v>
                </c:pt>
                <c:pt idx="2427">
                  <c:v>54.328000000000003</c:v>
                </c:pt>
                <c:pt idx="2428">
                  <c:v>53.037999999999997</c:v>
                </c:pt>
                <c:pt idx="2429">
                  <c:v>57.677999999999997</c:v>
                </c:pt>
                <c:pt idx="2430">
                  <c:v>57.75</c:v>
                </c:pt>
                <c:pt idx="2431">
                  <c:v>61.381999999999998</c:v>
                </c:pt>
                <c:pt idx="2432">
                  <c:v>61.381999999999998</c:v>
                </c:pt>
                <c:pt idx="2433">
                  <c:v>59.744</c:v>
                </c:pt>
                <c:pt idx="2434">
                  <c:v>58.414000000000001</c:v>
                </c:pt>
                <c:pt idx="2435">
                  <c:v>59.488999999999997</c:v>
                </c:pt>
                <c:pt idx="2436">
                  <c:v>59.469000000000001</c:v>
                </c:pt>
                <c:pt idx="2437">
                  <c:v>59.469000000000001</c:v>
                </c:pt>
                <c:pt idx="2438">
                  <c:v>57.360999999999997</c:v>
                </c:pt>
                <c:pt idx="2439">
                  <c:v>57.360999999999997</c:v>
                </c:pt>
                <c:pt idx="2440">
                  <c:v>57.234000000000002</c:v>
                </c:pt>
                <c:pt idx="2441">
                  <c:v>55.997999999999998</c:v>
                </c:pt>
                <c:pt idx="2442">
                  <c:v>55.997999999999998</c:v>
                </c:pt>
                <c:pt idx="2443">
                  <c:v>54.939</c:v>
                </c:pt>
                <c:pt idx="2444">
                  <c:v>52.643000000000001</c:v>
                </c:pt>
                <c:pt idx="2445">
                  <c:v>53.493000000000002</c:v>
                </c:pt>
                <c:pt idx="2446">
                  <c:v>53.408000000000001</c:v>
                </c:pt>
                <c:pt idx="2447">
                  <c:v>53.408000000000001</c:v>
                </c:pt>
                <c:pt idx="2448">
                  <c:v>55.572000000000003</c:v>
                </c:pt>
                <c:pt idx="2449">
                  <c:v>56.494999999999997</c:v>
                </c:pt>
                <c:pt idx="2450">
                  <c:v>58.606000000000002</c:v>
                </c:pt>
                <c:pt idx="2451">
                  <c:v>58.606000000000002</c:v>
                </c:pt>
                <c:pt idx="2452">
                  <c:v>58.606000000000002</c:v>
                </c:pt>
                <c:pt idx="2453">
                  <c:v>62.954000000000001</c:v>
                </c:pt>
                <c:pt idx="2454">
                  <c:v>62.954000000000001</c:v>
                </c:pt>
                <c:pt idx="2455">
                  <c:v>61.901000000000003</c:v>
                </c:pt>
                <c:pt idx="2456">
                  <c:v>61.901000000000003</c:v>
                </c:pt>
                <c:pt idx="2457">
                  <c:v>61.901000000000003</c:v>
                </c:pt>
                <c:pt idx="2458">
                  <c:v>58.491999999999997</c:v>
                </c:pt>
                <c:pt idx="2459">
                  <c:v>58.256999999999998</c:v>
                </c:pt>
                <c:pt idx="2460">
                  <c:v>58.837000000000003</c:v>
                </c:pt>
                <c:pt idx="2461">
                  <c:v>58.837000000000003</c:v>
                </c:pt>
                <c:pt idx="2462">
                  <c:v>58.837000000000003</c:v>
                </c:pt>
                <c:pt idx="2463">
                  <c:v>59.354999999999997</c:v>
                </c:pt>
                <c:pt idx="2464">
                  <c:v>57.353000000000002</c:v>
                </c:pt>
                <c:pt idx="2465">
                  <c:v>57.192</c:v>
                </c:pt>
                <c:pt idx="2466">
                  <c:v>57.192</c:v>
                </c:pt>
                <c:pt idx="2467">
                  <c:v>51.344000000000001</c:v>
                </c:pt>
                <c:pt idx="2468">
                  <c:v>51.344000000000001</c:v>
                </c:pt>
                <c:pt idx="2469">
                  <c:v>50.607999999999997</c:v>
                </c:pt>
                <c:pt idx="2470">
                  <c:v>51.05</c:v>
                </c:pt>
                <c:pt idx="2471">
                  <c:v>50.731999999999999</c:v>
                </c:pt>
                <c:pt idx="2472">
                  <c:v>49.579000000000001</c:v>
                </c:pt>
                <c:pt idx="2473">
                  <c:v>47.363999999999997</c:v>
                </c:pt>
                <c:pt idx="2474">
                  <c:v>49.972999999999999</c:v>
                </c:pt>
                <c:pt idx="2475">
                  <c:v>52.35</c:v>
                </c:pt>
                <c:pt idx="2476">
                  <c:v>50.555999999999997</c:v>
                </c:pt>
                <c:pt idx="2477">
                  <c:v>48.514000000000003</c:v>
                </c:pt>
                <c:pt idx="2478">
                  <c:v>47.164000000000001</c:v>
                </c:pt>
                <c:pt idx="2479">
                  <c:v>47.363</c:v>
                </c:pt>
                <c:pt idx="2480">
                  <c:v>47.12</c:v>
                </c:pt>
                <c:pt idx="2481">
                  <c:v>47.726999999999997</c:v>
                </c:pt>
                <c:pt idx="2482">
                  <c:v>48.448</c:v>
                </c:pt>
                <c:pt idx="2483">
                  <c:v>48.247999999999998</c:v>
                </c:pt>
                <c:pt idx="2484">
                  <c:v>48.893000000000001</c:v>
                </c:pt>
                <c:pt idx="2485">
                  <c:v>49.116999999999997</c:v>
                </c:pt>
                <c:pt idx="2486">
                  <c:v>48.639000000000003</c:v>
                </c:pt>
                <c:pt idx="2487">
                  <c:v>51.41</c:v>
                </c:pt>
                <c:pt idx="2488">
                  <c:v>51.531999999999996</c:v>
                </c:pt>
                <c:pt idx="2489">
                  <c:v>51.856000000000002</c:v>
                </c:pt>
                <c:pt idx="2490">
                  <c:v>51.869</c:v>
                </c:pt>
                <c:pt idx="2491">
                  <c:v>52.323</c:v>
                </c:pt>
                <c:pt idx="2492">
                  <c:v>54.305999999999997</c:v>
                </c:pt>
                <c:pt idx="2493">
                  <c:v>55.295000000000002</c:v>
                </c:pt>
                <c:pt idx="2494">
                  <c:v>56.302999999999997</c:v>
                </c:pt>
                <c:pt idx="2495">
                  <c:v>56.551000000000002</c:v>
                </c:pt>
                <c:pt idx="2496">
                  <c:v>56.445</c:v>
                </c:pt>
                <c:pt idx="2497">
                  <c:v>57.058999999999997</c:v>
                </c:pt>
                <c:pt idx="2498">
                  <c:v>61.756999999999998</c:v>
                </c:pt>
                <c:pt idx="2499">
                  <c:v>61.15</c:v>
                </c:pt>
                <c:pt idx="2500">
                  <c:v>60.767000000000003</c:v>
                </c:pt>
                <c:pt idx="2501">
                  <c:v>58.058999999999997</c:v>
                </c:pt>
                <c:pt idx="2502">
                  <c:v>62.4</c:v>
                </c:pt>
                <c:pt idx="2503">
                  <c:v>62.997999999999998</c:v>
                </c:pt>
                <c:pt idx="2504">
                  <c:v>63.131999999999998</c:v>
                </c:pt>
                <c:pt idx="2505">
                  <c:v>63.529000000000003</c:v>
                </c:pt>
                <c:pt idx="2506">
                  <c:v>61.261000000000003</c:v>
                </c:pt>
                <c:pt idx="2507">
                  <c:v>60.579000000000001</c:v>
                </c:pt>
                <c:pt idx="2508">
                  <c:v>60.314</c:v>
                </c:pt>
                <c:pt idx="2509">
                  <c:v>60.145000000000003</c:v>
                </c:pt>
                <c:pt idx="2510">
                  <c:v>59.595999999999997</c:v>
                </c:pt>
                <c:pt idx="2511">
                  <c:v>59.698999999999998</c:v>
                </c:pt>
                <c:pt idx="2512">
                  <c:v>59.317999999999998</c:v>
                </c:pt>
                <c:pt idx="2513">
                  <c:v>59.171999999999997</c:v>
                </c:pt>
                <c:pt idx="2514">
                  <c:v>59.058999999999997</c:v>
                </c:pt>
                <c:pt idx="2515">
                  <c:v>58.965000000000003</c:v>
                </c:pt>
                <c:pt idx="2516">
                  <c:v>58.771000000000001</c:v>
                </c:pt>
                <c:pt idx="2517">
                  <c:v>58.411000000000001</c:v>
                </c:pt>
                <c:pt idx="2518">
                  <c:v>58.125</c:v>
                </c:pt>
                <c:pt idx="2519">
                  <c:v>58.075000000000003</c:v>
                </c:pt>
                <c:pt idx="2520">
                  <c:v>58.076999999999998</c:v>
                </c:pt>
                <c:pt idx="2521">
                  <c:v>56.347999999999999</c:v>
                </c:pt>
                <c:pt idx="2522">
                  <c:v>56.093000000000004</c:v>
                </c:pt>
                <c:pt idx="2523">
                  <c:v>55.377000000000002</c:v>
                </c:pt>
                <c:pt idx="2524">
                  <c:v>54.481000000000002</c:v>
                </c:pt>
                <c:pt idx="2525">
                  <c:v>53.704999999999998</c:v>
                </c:pt>
                <c:pt idx="2526">
                  <c:v>53.197000000000003</c:v>
                </c:pt>
                <c:pt idx="2527">
                  <c:v>49.554000000000002</c:v>
                </c:pt>
                <c:pt idx="2528">
                  <c:v>49.807000000000002</c:v>
                </c:pt>
                <c:pt idx="2529">
                  <c:v>49.807000000000002</c:v>
                </c:pt>
                <c:pt idx="2530">
                  <c:v>49.595999999999997</c:v>
                </c:pt>
                <c:pt idx="2531">
                  <c:v>49.113999999999997</c:v>
                </c:pt>
                <c:pt idx="2532">
                  <c:v>46.930999999999997</c:v>
                </c:pt>
                <c:pt idx="2533">
                  <c:v>46.930999999999997</c:v>
                </c:pt>
                <c:pt idx="2534">
                  <c:v>46.780999999999999</c:v>
                </c:pt>
                <c:pt idx="2535">
                  <c:v>46.088000000000001</c:v>
                </c:pt>
                <c:pt idx="2536">
                  <c:v>46.21</c:v>
                </c:pt>
                <c:pt idx="2537">
                  <c:v>46.573999999999998</c:v>
                </c:pt>
                <c:pt idx="2538">
                  <c:v>46.75</c:v>
                </c:pt>
                <c:pt idx="2539">
                  <c:v>46.661999999999999</c:v>
                </c:pt>
                <c:pt idx="2540">
                  <c:v>46.746000000000002</c:v>
                </c:pt>
                <c:pt idx="2541">
                  <c:v>45.582999999999998</c:v>
                </c:pt>
                <c:pt idx="2542">
                  <c:v>49.360999999999997</c:v>
                </c:pt>
                <c:pt idx="2543">
                  <c:v>50.472999999999999</c:v>
                </c:pt>
                <c:pt idx="2544">
                  <c:v>50.472999999999999</c:v>
                </c:pt>
                <c:pt idx="2545">
                  <c:v>52.177999999999997</c:v>
                </c:pt>
                <c:pt idx="2546">
                  <c:v>52.264000000000003</c:v>
                </c:pt>
                <c:pt idx="2547">
                  <c:v>52.984999999999999</c:v>
                </c:pt>
                <c:pt idx="2548">
                  <c:v>53.854999999999997</c:v>
                </c:pt>
                <c:pt idx="2549">
                  <c:v>53.84</c:v>
                </c:pt>
                <c:pt idx="2550">
                  <c:v>56.335999999999999</c:v>
                </c:pt>
                <c:pt idx="2551">
                  <c:v>57.014000000000003</c:v>
                </c:pt>
                <c:pt idx="2552">
                  <c:v>57.014000000000003</c:v>
                </c:pt>
                <c:pt idx="2553">
                  <c:v>57.014000000000003</c:v>
                </c:pt>
                <c:pt idx="2554">
                  <c:v>57.308</c:v>
                </c:pt>
                <c:pt idx="2555">
                  <c:v>57.308</c:v>
                </c:pt>
                <c:pt idx="2556">
                  <c:v>57.308</c:v>
                </c:pt>
                <c:pt idx="2557">
                  <c:v>57.308</c:v>
                </c:pt>
                <c:pt idx="2558">
                  <c:v>57.308</c:v>
                </c:pt>
                <c:pt idx="2559">
                  <c:v>57.076999999999998</c:v>
                </c:pt>
                <c:pt idx="2560">
                  <c:v>57.076999999999998</c:v>
                </c:pt>
                <c:pt idx="2561">
                  <c:v>57.276000000000003</c:v>
                </c:pt>
                <c:pt idx="2562">
                  <c:v>57.276000000000003</c:v>
                </c:pt>
                <c:pt idx="2563">
                  <c:v>57.347999999999999</c:v>
                </c:pt>
                <c:pt idx="2564">
                  <c:v>58.23</c:v>
                </c:pt>
                <c:pt idx="2565">
                  <c:v>58.74</c:v>
                </c:pt>
                <c:pt idx="2566">
                  <c:v>59.335000000000001</c:v>
                </c:pt>
                <c:pt idx="2567">
                  <c:v>59.335000000000001</c:v>
                </c:pt>
                <c:pt idx="2568">
                  <c:v>60.365000000000002</c:v>
                </c:pt>
                <c:pt idx="2569">
                  <c:v>60.058999999999997</c:v>
                </c:pt>
                <c:pt idx="2570">
                  <c:v>59.73</c:v>
                </c:pt>
                <c:pt idx="2571">
                  <c:v>59.73</c:v>
                </c:pt>
                <c:pt idx="2572">
                  <c:v>59.73</c:v>
                </c:pt>
                <c:pt idx="2573">
                  <c:v>60.207000000000001</c:v>
                </c:pt>
                <c:pt idx="2574">
                  <c:v>59.771000000000001</c:v>
                </c:pt>
                <c:pt idx="2575">
                  <c:v>60.127000000000002</c:v>
                </c:pt>
                <c:pt idx="2576">
                  <c:v>60.015000000000001</c:v>
                </c:pt>
                <c:pt idx="2577">
                  <c:v>59.912999999999997</c:v>
                </c:pt>
                <c:pt idx="2578">
                  <c:v>60.076000000000001</c:v>
                </c:pt>
                <c:pt idx="2579">
                  <c:v>59.643999999999998</c:v>
                </c:pt>
                <c:pt idx="2580">
                  <c:v>59.595999999999997</c:v>
                </c:pt>
                <c:pt idx="2581">
                  <c:v>59.595999999999997</c:v>
                </c:pt>
                <c:pt idx="2582">
                  <c:v>59.595999999999997</c:v>
                </c:pt>
                <c:pt idx="2583">
                  <c:v>59.595999999999997</c:v>
                </c:pt>
                <c:pt idx="2584">
                  <c:v>59.595999999999997</c:v>
                </c:pt>
                <c:pt idx="2585">
                  <c:v>59.595999999999997</c:v>
                </c:pt>
                <c:pt idx="2586">
                  <c:v>59.595999999999997</c:v>
                </c:pt>
                <c:pt idx="2587">
                  <c:v>59.595999999999997</c:v>
                </c:pt>
                <c:pt idx="2588">
                  <c:v>59.62</c:v>
                </c:pt>
                <c:pt idx="2589">
                  <c:v>59.508000000000003</c:v>
                </c:pt>
                <c:pt idx="2590">
                  <c:v>59.777000000000001</c:v>
                </c:pt>
                <c:pt idx="2591">
                  <c:v>59.777000000000001</c:v>
                </c:pt>
                <c:pt idx="2592">
                  <c:v>59.057000000000002</c:v>
                </c:pt>
                <c:pt idx="2593">
                  <c:v>59.320999999999998</c:v>
                </c:pt>
                <c:pt idx="2594">
                  <c:v>58.985999999999997</c:v>
                </c:pt>
                <c:pt idx="2595">
                  <c:v>59.210999999999999</c:v>
                </c:pt>
                <c:pt idx="2596">
                  <c:v>60.579000000000001</c:v>
                </c:pt>
                <c:pt idx="2597">
                  <c:v>60.579000000000001</c:v>
                </c:pt>
                <c:pt idx="2598">
                  <c:v>62.031999999999996</c:v>
                </c:pt>
                <c:pt idx="2599">
                  <c:v>62.031999999999996</c:v>
                </c:pt>
                <c:pt idx="2600">
                  <c:v>61.725999999999999</c:v>
                </c:pt>
                <c:pt idx="2601">
                  <c:v>62.954000000000001</c:v>
                </c:pt>
                <c:pt idx="2602">
                  <c:v>62.625999999999998</c:v>
                </c:pt>
                <c:pt idx="2603">
                  <c:v>63.360999999999997</c:v>
                </c:pt>
                <c:pt idx="2604">
                  <c:v>63.377000000000002</c:v>
                </c:pt>
                <c:pt idx="2605">
                  <c:v>63.274000000000001</c:v>
                </c:pt>
                <c:pt idx="2606">
                  <c:v>63.478999999999999</c:v>
                </c:pt>
                <c:pt idx="2607">
                  <c:v>63.646999999999998</c:v>
                </c:pt>
                <c:pt idx="2608">
                  <c:v>63.488999999999997</c:v>
                </c:pt>
                <c:pt idx="2609">
                  <c:v>62.802</c:v>
                </c:pt>
                <c:pt idx="2610">
                  <c:v>62.232999999999997</c:v>
                </c:pt>
                <c:pt idx="2611">
                  <c:v>61.7</c:v>
                </c:pt>
                <c:pt idx="2612">
                  <c:v>60.716999999999999</c:v>
                </c:pt>
                <c:pt idx="2613">
                  <c:v>60.95</c:v>
                </c:pt>
                <c:pt idx="2614">
                  <c:v>61.41</c:v>
                </c:pt>
                <c:pt idx="2615">
                  <c:v>61.331000000000003</c:v>
                </c:pt>
                <c:pt idx="2616">
                  <c:v>61.331000000000003</c:v>
                </c:pt>
                <c:pt idx="2617">
                  <c:v>60.95</c:v>
                </c:pt>
                <c:pt idx="2618">
                  <c:v>60.180999999999997</c:v>
                </c:pt>
                <c:pt idx="2619">
                  <c:v>60.287999999999997</c:v>
                </c:pt>
                <c:pt idx="2620">
                  <c:v>60.241999999999997</c:v>
                </c:pt>
                <c:pt idx="2621">
                  <c:v>60.497</c:v>
                </c:pt>
                <c:pt idx="2622">
                  <c:v>60.442999999999998</c:v>
                </c:pt>
                <c:pt idx="2623">
                  <c:v>59.314999999999998</c:v>
                </c:pt>
                <c:pt idx="2624">
                  <c:v>59.612000000000002</c:v>
                </c:pt>
                <c:pt idx="2625">
                  <c:v>59.322000000000003</c:v>
                </c:pt>
                <c:pt idx="2626">
                  <c:v>58.936999999999998</c:v>
                </c:pt>
                <c:pt idx="2627">
                  <c:v>57.994999999999997</c:v>
                </c:pt>
                <c:pt idx="2628">
                  <c:v>57.985999999999997</c:v>
                </c:pt>
                <c:pt idx="2629">
                  <c:v>57.935000000000002</c:v>
                </c:pt>
                <c:pt idx="2630">
                  <c:v>57.935000000000002</c:v>
                </c:pt>
                <c:pt idx="2631">
                  <c:v>57.883000000000003</c:v>
                </c:pt>
                <c:pt idx="2632">
                  <c:v>60.817999999999998</c:v>
                </c:pt>
                <c:pt idx="2633">
                  <c:v>60.862000000000002</c:v>
                </c:pt>
                <c:pt idx="2634">
                  <c:v>58.427999999999997</c:v>
                </c:pt>
                <c:pt idx="2635">
                  <c:v>56.201000000000001</c:v>
                </c:pt>
                <c:pt idx="2636">
                  <c:v>54.55</c:v>
                </c:pt>
                <c:pt idx="2637">
                  <c:v>54.433999999999997</c:v>
                </c:pt>
                <c:pt idx="2638">
                  <c:v>53.537999999999997</c:v>
                </c:pt>
                <c:pt idx="2639">
                  <c:v>49.863</c:v>
                </c:pt>
                <c:pt idx="2640">
                  <c:v>46.935000000000002</c:v>
                </c:pt>
                <c:pt idx="2641">
                  <c:v>43.491</c:v>
                </c:pt>
                <c:pt idx="2642">
                  <c:v>42.890999999999998</c:v>
                </c:pt>
                <c:pt idx="2643">
                  <c:v>43.002000000000002</c:v>
                </c:pt>
                <c:pt idx="2644">
                  <c:v>43.418999999999997</c:v>
                </c:pt>
                <c:pt idx="2645">
                  <c:v>43.418999999999997</c:v>
                </c:pt>
                <c:pt idx="2646">
                  <c:v>43.752000000000002</c:v>
                </c:pt>
                <c:pt idx="2647">
                  <c:v>43.930999999999997</c:v>
                </c:pt>
                <c:pt idx="2648">
                  <c:v>44.542999999999999</c:v>
                </c:pt>
                <c:pt idx="2649">
                  <c:v>44.488</c:v>
                </c:pt>
                <c:pt idx="2650">
                  <c:v>44.795000000000002</c:v>
                </c:pt>
                <c:pt idx="2651">
                  <c:v>43.784999999999997</c:v>
                </c:pt>
                <c:pt idx="2652">
                  <c:v>44.131</c:v>
                </c:pt>
                <c:pt idx="2653">
                  <c:v>45.139000000000003</c:v>
                </c:pt>
                <c:pt idx="2654">
                  <c:v>44.643000000000001</c:v>
                </c:pt>
                <c:pt idx="2655">
                  <c:v>47.912999999999997</c:v>
                </c:pt>
                <c:pt idx="2656">
                  <c:v>46.564999999999998</c:v>
                </c:pt>
                <c:pt idx="2657">
                  <c:v>46.625</c:v>
                </c:pt>
                <c:pt idx="2658">
                  <c:v>46.988999999999997</c:v>
                </c:pt>
                <c:pt idx="2659">
                  <c:v>46.106999999999999</c:v>
                </c:pt>
                <c:pt idx="2660">
                  <c:v>46.036999999999999</c:v>
                </c:pt>
                <c:pt idx="2661">
                  <c:v>42.44</c:v>
                </c:pt>
                <c:pt idx="2662">
                  <c:v>40.185000000000002</c:v>
                </c:pt>
                <c:pt idx="2663">
                  <c:v>38.540999999999997</c:v>
                </c:pt>
                <c:pt idx="2664">
                  <c:v>36.911000000000001</c:v>
                </c:pt>
                <c:pt idx="2665">
                  <c:v>35.341999999999999</c:v>
                </c:pt>
                <c:pt idx="2666">
                  <c:v>38.819000000000003</c:v>
                </c:pt>
                <c:pt idx="2667">
                  <c:v>39.811999999999998</c:v>
                </c:pt>
                <c:pt idx="2668">
                  <c:v>40.889000000000003</c:v>
                </c:pt>
                <c:pt idx="2669">
                  <c:v>39.829000000000001</c:v>
                </c:pt>
                <c:pt idx="2670">
                  <c:v>40.170999999999999</c:v>
                </c:pt>
                <c:pt idx="2671">
                  <c:v>41.18</c:v>
                </c:pt>
                <c:pt idx="2672">
                  <c:v>42.454999999999998</c:v>
                </c:pt>
                <c:pt idx="2673">
                  <c:v>41.555999999999997</c:v>
                </c:pt>
                <c:pt idx="2674">
                  <c:v>41.555999999999997</c:v>
                </c:pt>
                <c:pt idx="2675">
                  <c:v>41.343000000000004</c:v>
                </c:pt>
                <c:pt idx="2676">
                  <c:v>42.966000000000001</c:v>
                </c:pt>
                <c:pt idx="2677">
                  <c:v>43.686999999999998</c:v>
                </c:pt>
                <c:pt idx="2678">
                  <c:v>43.686999999999998</c:v>
                </c:pt>
                <c:pt idx="2679">
                  <c:v>44.622</c:v>
                </c:pt>
                <c:pt idx="2680">
                  <c:v>28.954999999999998</c:v>
                </c:pt>
                <c:pt idx="2681">
                  <c:v>34.668999999999997</c:v>
                </c:pt>
                <c:pt idx="2682">
                  <c:v>34.805</c:v>
                </c:pt>
                <c:pt idx="2683">
                  <c:v>34.917999999999999</c:v>
                </c:pt>
                <c:pt idx="2684">
                  <c:v>36.396000000000001</c:v>
                </c:pt>
                <c:pt idx="2685">
                  <c:v>39.261000000000003</c:v>
                </c:pt>
                <c:pt idx="2686">
                  <c:v>44.177</c:v>
                </c:pt>
                <c:pt idx="2687">
                  <c:v>47.045999999999999</c:v>
                </c:pt>
                <c:pt idx="2688">
                  <c:v>47.646000000000001</c:v>
                </c:pt>
                <c:pt idx="2689">
                  <c:v>43.369</c:v>
                </c:pt>
                <c:pt idx="2690">
                  <c:v>44.536000000000001</c:v>
                </c:pt>
                <c:pt idx="2691">
                  <c:v>44.293999999999997</c:v>
                </c:pt>
                <c:pt idx="2692">
                  <c:v>45.686999999999998</c:v>
                </c:pt>
                <c:pt idx="2693">
                  <c:v>43.268999999999998</c:v>
                </c:pt>
                <c:pt idx="2694">
                  <c:v>43.594000000000001</c:v>
                </c:pt>
                <c:pt idx="2695">
                  <c:v>42.866999999999997</c:v>
                </c:pt>
                <c:pt idx="2696">
                  <c:v>42.701999999999998</c:v>
                </c:pt>
                <c:pt idx="2697">
                  <c:v>43.862000000000002</c:v>
                </c:pt>
                <c:pt idx="2698">
                  <c:v>43.33</c:v>
                </c:pt>
                <c:pt idx="2699">
                  <c:v>43.844000000000001</c:v>
                </c:pt>
                <c:pt idx="2700">
                  <c:v>44.527000000000001</c:v>
                </c:pt>
                <c:pt idx="2701">
                  <c:v>45.317999999999998</c:v>
                </c:pt>
                <c:pt idx="2702">
                  <c:v>45.841000000000001</c:v>
                </c:pt>
                <c:pt idx="2703">
                  <c:v>45.841000000000001</c:v>
                </c:pt>
                <c:pt idx="2704">
                  <c:v>52.021000000000001</c:v>
                </c:pt>
                <c:pt idx="2705">
                  <c:v>56.933999999999997</c:v>
                </c:pt>
                <c:pt idx="2706">
                  <c:v>57.854999999999997</c:v>
                </c:pt>
                <c:pt idx="2707">
                  <c:v>56.95</c:v>
                </c:pt>
                <c:pt idx="2708">
                  <c:v>55.404000000000003</c:v>
                </c:pt>
                <c:pt idx="2709">
                  <c:v>54.158999999999999</c:v>
                </c:pt>
                <c:pt idx="2710">
                  <c:v>53.456000000000003</c:v>
                </c:pt>
                <c:pt idx="2711">
                  <c:v>53.83</c:v>
                </c:pt>
                <c:pt idx="2712">
                  <c:v>53.326000000000001</c:v>
                </c:pt>
                <c:pt idx="2713">
                  <c:v>51.314</c:v>
                </c:pt>
                <c:pt idx="2714">
                  <c:v>53.905999999999999</c:v>
                </c:pt>
                <c:pt idx="2715">
                  <c:v>55.058999999999997</c:v>
                </c:pt>
                <c:pt idx="2716">
                  <c:v>56.707999999999998</c:v>
                </c:pt>
                <c:pt idx="2717">
                  <c:v>57.101999999999997</c:v>
                </c:pt>
                <c:pt idx="2718">
                  <c:v>57.101999999999997</c:v>
                </c:pt>
                <c:pt idx="2719">
                  <c:v>59.938000000000002</c:v>
                </c:pt>
                <c:pt idx="2720">
                  <c:v>59.899000000000001</c:v>
                </c:pt>
                <c:pt idx="2721">
                  <c:v>58.670999999999999</c:v>
                </c:pt>
                <c:pt idx="2722">
                  <c:v>58.670999999999999</c:v>
                </c:pt>
                <c:pt idx="2723">
                  <c:v>58.670999999999999</c:v>
                </c:pt>
                <c:pt idx="2724">
                  <c:v>56.67</c:v>
                </c:pt>
                <c:pt idx="2725">
                  <c:v>55.377000000000002</c:v>
                </c:pt>
                <c:pt idx="2726">
                  <c:v>54.34</c:v>
                </c:pt>
                <c:pt idx="2727">
                  <c:v>54.34</c:v>
                </c:pt>
                <c:pt idx="2728">
                  <c:v>53.444000000000003</c:v>
                </c:pt>
                <c:pt idx="2729">
                  <c:v>53.444000000000003</c:v>
                </c:pt>
                <c:pt idx="2730">
                  <c:v>53.692</c:v>
                </c:pt>
                <c:pt idx="2731">
                  <c:v>57.226999999999997</c:v>
                </c:pt>
                <c:pt idx="2732">
                  <c:v>57.593000000000004</c:v>
                </c:pt>
                <c:pt idx="2733">
                  <c:v>59.555999999999997</c:v>
                </c:pt>
                <c:pt idx="2734">
                  <c:v>57.673000000000002</c:v>
                </c:pt>
                <c:pt idx="2735">
                  <c:v>57.98</c:v>
                </c:pt>
                <c:pt idx="2736">
                  <c:v>57.345999999999997</c:v>
                </c:pt>
                <c:pt idx="2737">
                  <c:v>61.390999999999998</c:v>
                </c:pt>
                <c:pt idx="2738">
                  <c:v>60.996000000000002</c:v>
                </c:pt>
                <c:pt idx="2739">
                  <c:v>58.689</c:v>
                </c:pt>
                <c:pt idx="2740">
                  <c:v>59.188000000000002</c:v>
                </c:pt>
                <c:pt idx="2741">
                  <c:v>58.575000000000003</c:v>
                </c:pt>
                <c:pt idx="2742">
                  <c:v>58.557000000000002</c:v>
                </c:pt>
                <c:pt idx="2743">
                  <c:v>59.371000000000002</c:v>
                </c:pt>
                <c:pt idx="2744">
                  <c:v>58.819000000000003</c:v>
                </c:pt>
                <c:pt idx="2745">
                  <c:v>58.124000000000002</c:v>
                </c:pt>
                <c:pt idx="2746">
                  <c:v>61.073999999999998</c:v>
                </c:pt>
                <c:pt idx="2747">
                  <c:v>59.158999999999999</c:v>
                </c:pt>
                <c:pt idx="2748">
                  <c:v>56.81</c:v>
                </c:pt>
                <c:pt idx="2749">
                  <c:v>57.381999999999998</c:v>
                </c:pt>
                <c:pt idx="2750">
                  <c:v>57.69</c:v>
                </c:pt>
                <c:pt idx="2751">
                  <c:v>57.371000000000002</c:v>
                </c:pt>
                <c:pt idx="2752">
                  <c:v>58.512999999999998</c:v>
                </c:pt>
                <c:pt idx="2753">
                  <c:v>59.369</c:v>
                </c:pt>
                <c:pt idx="2754">
                  <c:v>59.353999999999999</c:v>
                </c:pt>
                <c:pt idx="2755">
                  <c:v>59.029000000000003</c:v>
                </c:pt>
                <c:pt idx="2756">
                  <c:v>57.884999999999998</c:v>
                </c:pt>
                <c:pt idx="2757">
                  <c:v>59.587000000000003</c:v>
                </c:pt>
                <c:pt idx="2758">
                  <c:v>59.103000000000002</c:v>
                </c:pt>
                <c:pt idx="2759">
                  <c:v>60.734999999999999</c:v>
                </c:pt>
                <c:pt idx="2760">
                  <c:v>62.369</c:v>
                </c:pt>
                <c:pt idx="2761">
                  <c:v>62.369</c:v>
                </c:pt>
                <c:pt idx="2762">
                  <c:v>61.951000000000001</c:v>
                </c:pt>
                <c:pt idx="2763">
                  <c:v>60.463000000000001</c:v>
                </c:pt>
                <c:pt idx="2764">
                  <c:v>59.962000000000003</c:v>
                </c:pt>
                <c:pt idx="2765">
                  <c:v>60.771999999999998</c:v>
                </c:pt>
                <c:pt idx="2766">
                  <c:v>60.509</c:v>
                </c:pt>
                <c:pt idx="2767">
                  <c:v>60.695999999999998</c:v>
                </c:pt>
                <c:pt idx="2768">
                  <c:v>63.95</c:v>
                </c:pt>
                <c:pt idx="2769">
                  <c:v>65.378</c:v>
                </c:pt>
                <c:pt idx="2770">
                  <c:v>65.456000000000003</c:v>
                </c:pt>
                <c:pt idx="2771">
                  <c:v>64.573999999999998</c:v>
                </c:pt>
                <c:pt idx="2772">
                  <c:v>66.403999999999996</c:v>
                </c:pt>
                <c:pt idx="2773">
                  <c:v>65.418000000000006</c:v>
                </c:pt>
                <c:pt idx="2774">
                  <c:v>65.715999999999994</c:v>
                </c:pt>
                <c:pt idx="2775">
                  <c:v>64.231999999999999</c:v>
                </c:pt>
                <c:pt idx="2776">
                  <c:v>62.198999999999998</c:v>
                </c:pt>
                <c:pt idx="2777">
                  <c:v>61.25</c:v>
                </c:pt>
                <c:pt idx="2778">
                  <c:v>61.264000000000003</c:v>
                </c:pt>
                <c:pt idx="2779">
                  <c:v>61.198999999999998</c:v>
                </c:pt>
                <c:pt idx="2780">
                  <c:v>62.936</c:v>
                </c:pt>
                <c:pt idx="2781">
                  <c:v>63.765999999999998</c:v>
                </c:pt>
                <c:pt idx="2782">
                  <c:v>65.983000000000004</c:v>
                </c:pt>
                <c:pt idx="2783">
                  <c:v>65.281999999999996</c:v>
                </c:pt>
                <c:pt idx="2784">
                  <c:v>64.941999999999993</c:v>
                </c:pt>
                <c:pt idx="2785">
                  <c:v>63.722000000000001</c:v>
                </c:pt>
                <c:pt idx="2786">
                  <c:v>64.316999999999993</c:v>
                </c:pt>
                <c:pt idx="2787">
                  <c:v>63.26</c:v>
                </c:pt>
                <c:pt idx="2788">
                  <c:v>61.988</c:v>
                </c:pt>
                <c:pt idx="2789">
                  <c:v>61.421999999999997</c:v>
                </c:pt>
                <c:pt idx="2790">
                  <c:v>61.421999999999997</c:v>
                </c:pt>
                <c:pt idx="2791">
                  <c:v>63.011000000000003</c:v>
                </c:pt>
                <c:pt idx="2792">
                  <c:v>64.600999999999999</c:v>
                </c:pt>
                <c:pt idx="2793">
                  <c:v>63.348999999999997</c:v>
                </c:pt>
                <c:pt idx="2794">
                  <c:v>62.895000000000003</c:v>
                </c:pt>
                <c:pt idx="2795">
                  <c:v>63.094999999999999</c:v>
                </c:pt>
                <c:pt idx="2796">
                  <c:v>61.982999999999997</c:v>
                </c:pt>
                <c:pt idx="2797">
                  <c:v>60.284999999999997</c:v>
                </c:pt>
                <c:pt idx="2798">
                  <c:v>61.960999999999999</c:v>
                </c:pt>
                <c:pt idx="2799">
                  <c:v>62.706000000000003</c:v>
                </c:pt>
                <c:pt idx="2800">
                  <c:v>65.340999999999994</c:v>
                </c:pt>
                <c:pt idx="2801">
                  <c:v>66.481999999999999</c:v>
                </c:pt>
                <c:pt idx="2802">
                  <c:v>67.355000000000004</c:v>
                </c:pt>
                <c:pt idx="2803">
                  <c:v>67.942999999999998</c:v>
                </c:pt>
                <c:pt idx="2804">
                  <c:v>67.531999999999996</c:v>
                </c:pt>
                <c:pt idx="2805">
                  <c:v>66.361000000000004</c:v>
                </c:pt>
                <c:pt idx="2806">
                  <c:v>64.372</c:v>
                </c:pt>
                <c:pt idx="2807">
                  <c:v>64.322999999999993</c:v>
                </c:pt>
                <c:pt idx="2808">
                  <c:v>65.415000000000006</c:v>
                </c:pt>
                <c:pt idx="2809">
                  <c:v>65.671000000000006</c:v>
                </c:pt>
                <c:pt idx="2810">
                  <c:v>65.403999999999996</c:v>
                </c:pt>
                <c:pt idx="2811">
                  <c:v>68.346999999999994</c:v>
                </c:pt>
                <c:pt idx="2812">
                  <c:v>69.822000000000003</c:v>
                </c:pt>
                <c:pt idx="2813">
                  <c:v>72.325999999999993</c:v>
                </c:pt>
                <c:pt idx="2814">
                  <c:v>72.325999999999993</c:v>
                </c:pt>
                <c:pt idx="2815">
                  <c:v>69.451999999999998</c:v>
                </c:pt>
                <c:pt idx="2816">
                  <c:v>69.451999999999998</c:v>
                </c:pt>
                <c:pt idx="2817">
                  <c:v>67.858999999999995</c:v>
                </c:pt>
                <c:pt idx="2818">
                  <c:v>66.88</c:v>
                </c:pt>
                <c:pt idx="2819">
                  <c:v>66.88</c:v>
                </c:pt>
                <c:pt idx="2820">
                  <c:v>69.281000000000006</c:v>
                </c:pt>
                <c:pt idx="2821">
                  <c:v>70.882000000000005</c:v>
                </c:pt>
                <c:pt idx="2822">
                  <c:v>69.453999999999994</c:v>
                </c:pt>
                <c:pt idx="2823">
                  <c:v>68.448999999999998</c:v>
                </c:pt>
                <c:pt idx="2824">
                  <c:v>68.448999999999998</c:v>
                </c:pt>
                <c:pt idx="2825">
                  <c:v>63.372999999999998</c:v>
                </c:pt>
                <c:pt idx="2826">
                  <c:v>64.819000000000003</c:v>
                </c:pt>
                <c:pt idx="2827">
                  <c:v>65.203999999999994</c:v>
                </c:pt>
                <c:pt idx="2828">
                  <c:v>65.203999999999994</c:v>
                </c:pt>
                <c:pt idx="2829">
                  <c:v>65.203999999999994</c:v>
                </c:pt>
                <c:pt idx="2830">
                  <c:v>64.676000000000002</c:v>
                </c:pt>
                <c:pt idx="2831">
                  <c:v>64.676000000000002</c:v>
                </c:pt>
                <c:pt idx="2832">
                  <c:v>62.85</c:v>
                </c:pt>
                <c:pt idx="2833">
                  <c:v>62.85</c:v>
                </c:pt>
                <c:pt idx="2834">
                  <c:v>62.85</c:v>
                </c:pt>
                <c:pt idx="2835">
                  <c:v>60.177</c:v>
                </c:pt>
                <c:pt idx="2836">
                  <c:v>60.1</c:v>
                </c:pt>
                <c:pt idx="2837">
                  <c:v>58.685000000000002</c:v>
                </c:pt>
                <c:pt idx="2838">
                  <c:v>58.685000000000002</c:v>
                </c:pt>
                <c:pt idx="2839">
                  <c:v>58.685000000000002</c:v>
                </c:pt>
                <c:pt idx="2840">
                  <c:v>56.884</c:v>
                </c:pt>
                <c:pt idx="2841">
                  <c:v>57.389000000000003</c:v>
                </c:pt>
                <c:pt idx="2842">
                  <c:v>57.860999999999997</c:v>
                </c:pt>
                <c:pt idx="2843">
                  <c:v>57.860999999999997</c:v>
                </c:pt>
                <c:pt idx="2844">
                  <c:v>56.597999999999999</c:v>
                </c:pt>
                <c:pt idx="2845">
                  <c:v>56.597999999999999</c:v>
                </c:pt>
                <c:pt idx="2846">
                  <c:v>58.033999999999999</c:v>
                </c:pt>
                <c:pt idx="2847">
                  <c:v>58.253</c:v>
                </c:pt>
                <c:pt idx="2848">
                  <c:v>58.253</c:v>
                </c:pt>
                <c:pt idx="2849">
                  <c:v>58.411999999999999</c:v>
                </c:pt>
                <c:pt idx="2850">
                  <c:v>58.832000000000001</c:v>
                </c:pt>
                <c:pt idx="2851">
                  <c:v>55.438000000000002</c:v>
                </c:pt>
                <c:pt idx="2852">
                  <c:v>57.606000000000002</c:v>
                </c:pt>
                <c:pt idx="2853">
                  <c:v>57.606000000000002</c:v>
                </c:pt>
                <c:pt idx="2854">
                  <c:v>55.106000000000002</c:v>
                </c:pt>
                <c:pt idx="2855">
                  <c:v>53.466999999999999</c:v>
                </c:pt>
                <c:pt idx="2856">
                  <c:v>52.982999999999997</c:v>
                </c:pt>
                <c:pt idx="2857">
                  <c:v>52.982999999999997</c:v>
                </c:pt>
                <c:pt idx="2858">
                  <c:v>52.982999999999997</c:v>
                </c:pt>
                <c:pt idx="2859">
                  <c:v>51.41</c:v>
                </c:pt>
                <c:pt idx="2860">
                  <c:v>51.41</c:v>
                </c:pt>
                <c:pt idx="2861">
                  <c:v>49.676000000000002</c:v>
                </c:pt>
                <c:pt idx="2862">
                  <c:v>49.676000000000002</c:v>
                </c:pt>
                <c:pt idx="2863">
                  <c:v>49.676000000000002</c:v>
                </c:pt>
                <c:pt idx="2864">
                  <c:v>46.103000000000002</c:v>
                </c:pt>
                <c:pt idx="2865">
                  <c:v>45.918999999999997</c:v>
                </c:pt>
                <c:pt idx="2866">
                  <c:v>44.828000000000003</c:v>
                </c:pt>
                <c:pt idx="2867">
                  <c:v>44.828000000000003</c:v>
                </c:pt>
                <c:pt idx="2868">
                  <c:v>44.828000000000003</c:v>
                </c:pt>
                <c:pt idx="2869">
                  <c:v>48.207000000000001</c:v>
                </c:pt>
                <c:pt idx="2870">
                  <c:v>48.746000000000002</c:v>
                </c:pt>
                <c:pt idx="2871">
                  <c:v>49.582999999999998</c:v>
                </c:pt>
                <c:pt idx="2872">
                  <c:v>49.582999999999998</c:v>
                </c:pt>
                <c:pt idx="2873">
                  <c:v>49.805999999999997</c:v>
                </c:pt>
                <c:pt idx="2874">
                  <c:v>49.805999999999997</c:v>
                </c:pt>
                <c:pt idx="2875">
                  <c:v>50.262</c:v>
                </c:pt>
                <c:pt idx="2876">
                  <c:v>49.722999999999999</c:v>
                </c:pt>
                <c:pt idx="2877">
                  <c:v>49.722999999999999</c:v>
                </c:pt>
                <c:pt idx="2878">
                  <c:v>49.570999999999998</c:v>
                </c:pt>
                <c:pt idx="2879">
                  <c:v>49.744</c:v>
                </c:pt>
                <c:pt idx="2880">
                  <c:v>49.790999999999997</c:v>
                </c:pt>
                <c:pt idx="2881">
                  <c:v>49.906999999999996</c:v>
                </c:pt>
                <c:pt idx="2882">
                  <c:v>49.906999999999996</c:v>
                </c:pt>
                <c:pt idx="2883">
                  <c:v>49.484999999999999</c:v>
                </c:pt>
                <c:pt idx="2884">
                  <c:v>49.436</c:v>
                </c:pt>
                <c:pt idx="2885">
                  <c:v>49.250999999999998</c:v>
                </c:pt>
                <c:pt idx="2886">
                  <c:v>49.250999999999998</c:v>
                </c:pt>
                <c:pt idx="2887">
                  <c:v>49.250999999999998</c:v>
                </c:pt>
                <c:pt idx="2888">
                  <c:v>48.326000000000001</c:v>
                </c:pt>
                <c:pt idx="2889">
                  <c:v>48.326000000000001</c:v>
                </c:pt>
                <c:pt idx="2890">
                  <c:v>48.28</c:v>
                </c:pt>
                <c:pt idx="2891">
                  <c:v>48.28</c:v>
                </c:pt>
                <c:pt idx="2892">
                  <c:v>47.911000000000001</c:v>
                </c:pt>
                <c:pt idx="2893">
                  <c:v>44.765000000000001</c:v>
                </c:pt>
                <c:pt idx="2894">
                  <c:v>45.195999999999998</c:v>
                </c:pt>
                <c:pt idx="2895">
                  <c:v>44.276000000000003</c:v>
                </c:pt>
                <c:pt idx="2896">
                  <c:v>44.276000000000003</c:v>
                </c:pt>
                <c:pt idx="2897">
                  <c:v>44.276000000000003</c:v>
                </c:pt>
                <c:pt idx="2898">
                  <c:v>44.267000000000003</c:v>
                </c:pt>
                <c:pt idx="2899">
                  <c:v>44.198</c:v>
                </c:pt>
                <c:pt idx="2900">
                  <c:v>44.113999999999997</c:v>
                </c:pt>
                <c:pt idx="2901">
                  <c:v>44.113999999999997</c:v>
                </c:pt>
                <c:pt idx="2902">
                  <c:v>44.097000000000001</c:v>
                </c:pt>
                <c:pt idx="2903">
                  <c:v>44.097000000000001</c:v>
                </c:pt>
                <c:pt idx="2904">
                  <c:v>43.929000000000002</c:v>
                </c:pt>
                <c:pt idx="2905">
                  <c:v>43.929000000000002</c:v>
                </c:pt>
                <c:pt idx="2906">
                  <c:v>43.929000000000002</c:v>
                </c:pt>
                <c:pt idx="2907">
                  <c:v>52.430999999999997</c:v>
                </c:pt>
                <c:pt idx="2908">
                  <c:v>52.767000000000003</c:v>
                </c:pt>
                <c:pt idx="2909">
                  <c:v>58.598999999999997</c:v>
                </c:pt>
                <c:pt idx="2910">
                  <c:v>58.598999999999997</c:v>
                </c:pt>
                <c:pt idx="2911">
                  <c:v>58.598999999999997</c:v>
                </c:pt>
                <c:pt idx="2912">
                  <c:v>58.543999999999997</c:v>
                </c:pt>
                <c:pt idx="2913">
                  <c:v>58.901000000000003</c:v>
                </c:pt>
                <c:pt idx="2914">
                  <c:v>58.673999999999999</c:v>
                </c:pt>
                <c:pt idx="2915">
                  <c:v>58.673999999999999</c:v>
                </c:pt>
                <c:pt idx="2916">
                  <c:v>58.673999999999999</c:v>
                </c:pt>
                <c:pt idx="2917">
                  <c:v>58.673999999999999</c:v>
                </c:pt>
                <c:pt idx="2918">
                  <c:v>58.673999999999999</c:v>
                </c:pt>
                <c:pt idx="2919">
                  <c:v>58.673999999999999</c:v>
                </c:pt>
                <c:pt idx="2920">
                  <c:v>58.673999999999999</c:v>
                </c:pt>
                <c:pt idx="2921">
                  <c:v>58.673999999999999</c:v>
                </c:pt>
                <c:pt idx="2922">
                  <c:v>58.673999999999999</c:v>
                </c:pt>
                <c:pt idx="2923">
                  <c:v>58.673999999999999</c:v>
                </c:pt>
                <c:pt idx="2924">
                  <c:v>58.673999999999999</c:v>
                </c:pt>
                <c:pt idx="2925">
                  <c:v>58.673999999999999</c:v>
                </c:pt>
                <c:pt idx="2926">
                  <c:v>58.673999999999999</c:v>
                </c:pt>
                <c:pt idx="2927">
                  <c:v>58.673999999999999</c:v>
                </c:pt>
                <c:pt idx="2928">
                  <c:v>57.628999999999998</c:v>
                </c:pt>
                <c:pt idx="2929">
                  <c:v>57.534999999999997</c:v>
                </c:pt>
                <c:pt idx="2930">
                  <c:v>57.534999999999997</c:v>
                </c:pt>
                <c:pt idx="2931">
                  <c:v>68.424999999999997</c:v>
                </c:pt>
                <c:pt idx="2932">
                  <c:v>68.424999999999997</c:v>
                </c:pt>
                <c:pt idx="2933">
                  <c:v>68.424999999999997</c:v>
                </c:pt>
                <c:pt idx="2934">
                  <c:v>68.424999999999997</c:v>
                </c:pt>
                <c:pt idx="2935">
                  <c:v>68.424999999999997</c:v>
                </c:pt>
                <c:pt idx="2936">
                  <c:v>68.37</c:v>
                </c:pt>
                <c:pt idx="2937">
                  <c:v>68.37</c:v>
                </c:pt>
                <c:pt idx="2938">
                  <c:v>68.287999999999997</c:v>
                </c:pt>
                <c:pt idx="2939">
                  <c:v>68.287999999999997</c:v>
                </c:pt>
                <c:pt idx="2940">
                  <c:v>68.287999999999997</c:v>
                </c:pt>
                <c:pt idx="2941">
                  <c:v>64.224000000000004</c:v>
                </c:pt>
                <c:pt idx="2942">
                  <c:v>65.575000000000003</c:v>
                </c:pt>
                <c:pt idx="2943">
                  <c:v>61.259</c:v>
                </c:pt>
                <c:pt idx="2944">
                  <c:v>61.259</c:v>
                </c:pt>
                <c:pt idx="2945">
                  <c:v>61.259</c:v>
                </c:pt>
                <c:pt idx="2946">
                  <c:v>61.259</c:v>
                </c:pt>
                <c:pt idx="2947">
                  <c:v>61.259</c:v>
                </c:pt>
                <c:pt idx="2948">
                  <c:v>52.505000000000003</c:v>
                </c:pt>
                <c:pt idx="2949">
                  <c:v>52.505000000000003</c:v>
                </c:pt>
                <c:pt idx="2950">
                  <c:v>52.505000000000003</c:v>
                </c:pt>
                <c:pt idx="2951">
                  <c:v>52.505000000000003</c:v>
                </c:pt>
                <c:pt idx="2952">
                  <c:v>52.505000000000003</c:v>
                </c:pt>
                <c:pt idx="2953">
                  <c:v>52.505000000000003</c:v>
                </c:pt>
                <c:pt idx="2954">
                  <c:v>-999.99</c:v>
                </c:pt>
                <c:pt idx="2955">
                  <c:v>-999.99</c:v>
                </c:pt>
                <c:pt idx="2956">
                  <c:v>-999.99</c:v>
                </c:pt>
                <c:pt idx="2957">
                  <c:v>-999.99</c:v>
                </c:pt>
                <c:pt idx="2958">
                  <c:v>-999.99</c:v>
                </c:pt>
                <c:pt idx="2959">
                  <c:v>-999.99</c:v>
                </c:pt>
                <c:pt idx="2960">
                  <c:v>-999.99</c:v>
                </c:pt>
                <c:pt idx="2961">
                  <c:v>-999.99</c:v>
                </c:pt>
                <c:pt idx="2962">
                  <c:v>-999.99</c:v>
                </c:pt>
                <c:pt idx="2963">
                  <c:v>62.796999999999997</c:v>
                </c:pt>
                <c:pt idx="2964">
                  <c:v>62.796999999999997</c:v>
                </c:pt>
                <c:pt idx="2965">
                  <c:v>62.743000000000002</c:v>
                </c:pt>
                <c:pt idx="2966">
                  <c:v>51.341000000000001</c:v>
                </c:pt>
                <c:pt idx="2967">
                  <c:v>52.335000000000001</c:v>
                </c:pt>
                <c:pt idx="2968">
                  <c:v>52.351999999999997</c:v>
                </c:pt>
                <c:pt idx="2969">
                  <c:v>52.351999999999997</c:v>
                </c:pt>
                <c:pt idx="2970">
                  <c:v>48.243000000000002</c:v>
                </c:pt>
                <c:pt idx="2971">
                  <c:v>47.491</c:v>
                </c:pt>
                <c:pt idx="2972">
                  <c:v>49.125999999999998</c:v>
                </c:pt>
                <c:pt idx="2973">
                  <c:v>49.143000000000001</c:v>
                </c:pt>
                <c:pt idx="2974">
                  <c:v>49.49</c:v>
                </c:pt>
                <c:pt idx="2975">
                  <c:v>50.320999999999998</c:v>
                </c:pt>
                <c:pt idx="2976">
                  <c:v>50.237000000000002</c:v>
                </c:pt>
                <c:pt idx="2977">
                  <c:v>46.156999999999996</c:v>
                </c:pt>
                <c:pt idx="2978">
                  <c:v>45.902999999999999</c:v>
                </c:pt>
                <c:pt idx="2979">
                  <c:v>45.45</c:v>
                </c:pt>
                <c:pt idx="2980">
                  <c:v>45.585000000000001</c:v>
                </c:pt>
                <c:pt idx="2981">
                  <c:v>45.271000000000001</c:v>
                </c:pt>
                <c:pt idx="2982">
                  <c:v>51.838999999999999</c:v>
                </c:pt>
                <c:pt idx="2983">
                  <c:v>45.651000000000003</c:v>
                </c:pt>
                <c:pt idx="2984">
                  <c:v>44.468000000000004</c:v>
                </c:pt>
                <c:pt idx="2985">
                  <c:v>38.76</c:v>
                </c:pt>
                <c:pt idx="2986">
                  <c:v>37.859000000000002</c:v>
                </c:pt>
                <c:pt idx="2987">
                  <c:v>37.375999999999998</c:v>
                </c:pt>
                <c:pt idx="2988">
                  <c:v>37.506999999999998</c:v>
                </c:pt>
                <c:pt idx="2989">
                  <c:v>39.06</c:v>
                </c:pt>
                <c:pt idx="2990">
                  <c:v>39.06</c:v>
                </c:pt>
                <c:pt idx="2991">
                  <c:v>40.947000000000003</c:v>
                </c:pt>
                <c:pt idx="2992">
                  <c:v>40.840000000000003</c:v>
                </c:pt>
                <c:pt idx="2993">
                  <c:v>40.840000000000003</c:v>
                </c:pt>
                <c:pt idx="2994">
                  <c:v>40.840000000000003</c:v>
                </c:pt>
                <c:pt idx="2995">
                  <c:v>40.840000000000003</c:v>
                </c:pt>
                <c:pt idx="2996">
                  <c:v>43.988</c:v>
                </c:pt>
                <c:pt idx="2997">
                  <c:v>44.274000000000001</c:v>
                </c:pt>
                <c:pt idx="2998">
                  <c:v>43.439</c:v>
                </c:pt>
                <c:pt idx="2999">
                  <c:v>40.305999999999997</c:v>
                </c:pt>
                <c:pt idx="3000">
                  <c:v>38.622999999999998</c:v>
                </c:pt>
                <c:pt idx="3001">
                  <c:v>39.542999999999999</c:v>
                </c:pt>
                <c:pt idx="3002">
                  <c:v>38.487000000000002</c:v>
                </c:pt>
                <c:pt idx="3003">
                  <c:v>37.597000000000001</c:v>
                </c:pt>
                <c:pt idx="3004">
                  <c:v>36.417000000000002</c:v>
                </c:pt>
                <c:pt idx="3005">
                  <c:v>35.493000000000002</c:v>
                </c:pt>
                <c:pt idx="3006">
                  <c:v>35.098999999999997</c:v>
                </c:pt>
                <c:pt idx="3007">
                  <c:v>35.606000000000002</c:v>
                </c:pt>
                <c:pt idx="3008">
                  <c:v>34.286000000000001</c:v>
                </c:pt>
                <c:pt idx="3009">
                  <c:v>35.363</c:v>
                </c:pt>
                <c:pt idx="3010">
                  <c:v>35.823</c:v>
                </c:pt>
                <c:pt idx="3011">
                  <c:v>39.448999999999998</c:v>
                </c:pt>
                <c:pt idx="3012">
                  <c:v>41.497</c:v>
                </c:pt>
                <c:pt idx="3013">
                  <c:v>40.878</c:v>
                </c:pt>
                <c:pt idx="3014">
                  <c:v>33.680999999999997</c:v>
                </c:pt>
                <c:pt idx="3015">
                  <c:v>31.721</c:v>
                </c:pt>
                <c:pt idx="3016">
                  <c:v>28.904</c:v>
                </c:pt>
                <c:pt idx="3017">
                  <c:v>26.823</c:v>
                </c:pt>
                <c:pt idx="3018">
                  <c:v>24.457000000000001</c:v>
                </c:pt>
                <c:pt idx="3019">
                  <c:v>24.12</c:v>
                </c:pt>
                <c:pt idx="3020">
                  <c:v>24.524999999999999</c:v>
                </c:pt>
                <c:pt idx="3021">
                  <c:v>27.138999999999999</c:v>
                </c:pt>
                <c:pt idx="3022">
                  <c:v>27.138999999999999</c:v>
                </c:pt>
                <c:pt idx="3023">
                  <c:v>27.068999999999999</c:v>
                </c:pt>
                <c:pt idx="3024">
                  <c:v>27.484999999999999</c:v>
                </c:pt>
                <c:pt idx="3025">
                  <c:v>27.484999999999999</c:v>
                </c:pt>
                <c:pt idx="3026">
                  <c:v>27.8</c:v>
                </c:pt>
                <c:pt idx="3027">
                  <c:v>28.396000000000001</c:v>
                </c:pt>
                <c:pt idx="3028">
                  <c:v>29.568000000000001</c:v>
                </c:pt>
                <c:pt idx="3029">
                  <c:v>29.341999999999999</c:v>
                </c:pt>
                <c:pt idx="3030">
                  <c:v>28.689</c:v>
                </c:pt>
                <c:pt idx="3031">
                  <c:v>27.731000000000002</c:v>
                </c:pt>
                <c:pt idx="3032">
                  <c:v>27.236999999999998</c:v>
                </c:pt>
                <c:pt idx="3033">
                  <c:v>30.547999999999998</c:v>
                </c:pt>
                <c:pt idx="3034">
                  <c:v>30.448</c:v>
                </c:pt>
                <c:pt idx="3035">
                  <c:v>31.026</c:v>
                </c:pt>
                <c:pt idx="3036">
                  <c:v>30.4</c:v>
                </c:pt>
                <c:pt idx="3037">
                  <c:v>30.239000000000001</c:v>
                </c:pt>
                <c:pt idx="3038">
                  <c:v>32.432000000000002</c:v>
                </c:pt>
                <c:pt idx="3039">
                  <c:v>32.448</c:v>
                </c:pt>
                <c:pt idx="3040">
                  <c:v>31.103000000000002</c:v>
                </c:pt>
                <c:pt idx="3041">
                  <c:v>28.76</c:v>
                </c:pt>
                <c:pt idx="3042">
                  <c:v>28.427</c:v>
                </c:pt>
                <c:pt idx="3043">
                  <c:v>30.882000000000001</c:v>
                </c:pt>
                <c:pt idx="3044">
                  <c:v>33.084000000000003</c:v>
                </c:pt>
                <c:pt idx="3045">
                  <c:v>38.417999999999999</c:v>
                </c:pt>
                <c:pt idx="3046">
                  <c:v>38.417999999999999</c:v>
                </c:pt>
                <c:pt idx="3047">
                  <c:v>40.631</c:v>
                </c:pt>
                <c:pt idx="3048">
                  <c:v>40.631</c:v>
                </c:pt>
                <c:pt idx="3049">
                  <c:v>41.246000000000002</c:v>
                </c:pt>
                <c:pt idx="3050">
                  <c:v>43.381999999999998</c:v>
                </c:pt>
                <c:pt idx="3051">
                  <c:v>45.441000000000003</c:v>
                </c:pt>
                <c:pt idx="3052">
                  <c:v>44.078000000000003</c:v>
                </c:pt>
                <c:pt idx="3053">
                  <c:v>43.28</c:v>
                </c:pt>
                <c:pt idx="3054">
                  <c:v>47.198</c:v>
                </c:pt>
                <c:pt idx="3055">
                  <c:v>48.738999999999997</c:v>
                </c:pt>
                <c:pt idx="3056">
                  <c:v>48.113</c:v>
                </c:pt>
                <c:pt idx="3057">
                  <c:v>49.177999999999997</c:v>
                </c:pt>
                <c:pt idx="3058">
                  <c:v>45.896999999999998</c:v>
                </c:pt>
                <c:pt idx="3059">
                  <c:v>46.588000000000001</c:v>
                </c:pt>
                <c:pt idx="3060">
                  <c:v>46.704999999999998</c:v>
                </c:pt>
                <c:pt idx="3061">
                  <c:v>45.042000000000002</c:v>
                </c:pt>
                <c:pt idx="3062">
                  <c:v>47.713999999999999</c:v>
                </c:pt>
                <c:pt idx="3063">
                  <c:v>47.133000000000003</c:v>
                </c:pt>
                <c:pt idx="3064">
                  <c:v>50.743000000000002</c:v>
                </c:pt>
                <c:pt idx="3065">
                  <c:v>52.165999999999997</c:v>
                </c:pt>
                <c:pt idx="3066">
                  <c:v>51.128999999999998</c:v>
                </c:pt>
                <c:pt idx="3067">
                  <c:v>52.317999999999998</c:v>
                </c:pt>
                <c:pt idx="3068">
                  <c:v>52.07</c:v>
                </c:pt>
                <c:pt idx="3069">
                  <c:v>51.048000000000002</c:v>
                </c:pt>
                <c:pt idx="3070">
                  <c:v>48.606999999999999</c:v>
                </c:pt>
                <c:pt idx="3071">
                  <c:v>47.759</c:v>
                </c:pt>
                <c:pt idx="3072">
                  <c:v>51.070999999999998</c:v>
                </c:pt>
                <c:pt idx="3073">
                  <c:v>51.59</c:v>
                </c:pt>
                <c:pt idx="3074">
                  <c:v>52.527999999999999</c:v>
                </c:pt>
                <c:pt idx="3075">
                  <c:v>51.7</c:v>
                </c:pt>
                <c:pt idx="3076">
                  <c:v>52.838999999999999</c:v>
                </c:pt>
                <c:pt idx="3077">
                  <c:v>54.594000000000001</c:v>
                </c:pt>
                <c:pt idx="3078">
                  <c:v>56.588000000000001</c:v>
                </c:pt>
                <c:pt idx="3079">
                  <c:v>56.36</c:v>
                </c:pt>
                <c:pt idx="3080">
                  <c:v>58.188000000000002</c:v>
                </c:pt>
                <c:pt idx="3081">
                  <c:v>58.966999999999999</c:v>
                </c:pt>
                <c:pt idx="3082">
                  <c:v>60.954999999999998</c:v>
                </c:pt>
                <c:pt idx="3083">
                  <c:v>61.189</c:v>
                </c:pt>
                <c:pt idx="3084">
                  <c:v>61.569000000000003</c:v>
                </c:pt>
                <c:pt idx="3085">
                  <c:v>61.106999999999999</c:v>
                </c:pt>
                <c:pt idx="3086">
                  <c:v>61.024000000000001</c:v>
                </c:pt>
                <c:pt idx="3087">
                  <c:v>58.756999999999998</c:v>
                </c:pt>
                <c:pt idx="3088">
                  <c:v>61.984999999999999</c:v>
                </c:pt>
                <c:pt idx="3089">
                  <c:v>63.540999999999997</c:v>
                </c:pt>
                <c:pt idx="3090">
                  <c:v>61.802</c:v>
                </c:pt>
                <c:pt idx="3091">
                  <c:v>62.868000000000002</c:v>
                </c:pt>
                <c:pt idx="3092">
                  <c:v>62.872</c:v>
                </c:pt>
                <c:pt idx="3093">
                  <c:v>62.524000000000001</c:v>
                </c:pt>
                <c:pt idx="3094">
                  <c:v>61.478999999999999</c:v>
                </c:pt>
                <c:pt idx="3095">
                  <c:v>62.258000000000003</c:v>
                </c:pt>
                <c:pt idx="3096">
                  <c:v>62.932000000000002</c:v>
                </c:pt>
                <c:pt idx="3097">
                  <c:v>62.843000000000004</c:v>
                </c:pt>
                <c:pt idx="3098">
                  <c:v>62.29</c:v>
                </c:pt>
                <c:pt idx="3099">
                  <c:v>60.652999999999999</c:v>
                </c:pt>
                <c:pt idx="3100">
                  <c:v>59.481999999999999</c:v>
                </c:pt>
                <c:pt idx="3101">
                  <c:v>59.473999999999997</c:v>
                </c:pt>
                <c:pt idx="3102">
                  <c:v>59.415999999999997</c:v>
                </c:pt>
                <c:pt idx="3103">
                  <c:v>60.021999999999998</c:v>
                </c:pt>
                <c:pt idx="3104">
                  <c:v>59.362000000000002</c:v>
                </c:pt>
                <c:pt idx="3105">
                  <c:v>59.362000000000002</c:v>
                </c:pt>
                <c:pt idx="3106">
                  <c:v>59.89</c:v>
                </c:pt>
                <c:pt idx="3107">
                  <c:v>60.502000000000002</c:v>
                </c:pt>
                <c:pt idx="3108">
                  <c:v>61.186999999999998</c:v>
                </c:pt>
                <c:pt idx="3109">
                  <c:v>60.537999999999997</c:v>
                </c:pt>
                <c:pt idx="3110">
                  <c:v>61.488999999999997</c:v>
                </c:pt>
                <c:pt idx="3111">
                  <c:v>62.287999999999997</c:v>
                </c:pt>
                <c:pt idx="3112">
                  <c:v>61.301000000000002</c:v>
                </c:pt>
                <c:pt idx="3113">
                  <c:v>60.948999999999998</c:v>
                </c:pt>
                <c:pt idx="3114">
                  <c:v>62.436999999999998</c:v>
                </c:pt>
                <c:pt idx="3115">
                  <c:v>59.302</c:v>
                </c:pt>
                <c:pt idx="3116">
                  <c:v>61.414999999999999</c:v>
                </c:pt>
                <c:pt idx="3117">
                  <c:v>61.368000000000002</c:v>
                </c:pt>
                <c:pt idx="3118">
                  <c:v>60.55</c:v>
                </c:pt>
                <c:pt idx="3119">
                  <c:v>60.072000000000003</c:v>
                </c:pt>
                <c:pt idx="3120">
                  <c:v>61.993000000000002</c:v>
                </c:pt>
                <c:pt idx="3121">
                  <c:v>62.414999999999999</c:v>
                </c:pt>
                <c:pt idx="3122">
                  <c:v>62.505000000000003</c:v>
                </c:pt>
                <c:pt idx="3123">
                  <c:v>61.326999999999998</c:v>
                </c:pt>
                <c:pt idx="3124">
                  <c:v>61.74</c:v>
                </c:pt>
                <c:pt idx="3125">
                  <c:v>61.968000000000004</c:v>
                </c:pt>
                <c:pt idx="3126">
                  <c:v>61.908999999999999</c:v>
                </c:pt>
                <c:pt idx="3127">
                  <c:v>60.332000000000001</c:v>
                </c:pt>
                <c:pt idx="3128">
                  <c:v>64.471000000000004</c:v>
                </c:pt>
                <c:pt idx="3129">
                  <c:v>65.450999999999993</c:v>
                </c:pt>
                <c:pt idx="3130">
                  <c:v>62.828000000000003</c:v>
                </c:pt>
                <c:pt idx="3131">
                  <c:v>63.52</c:v>
                </c:pt>
                <c:pt idx="3132">
                  <c:v>64.709999999999994</c:v>
                </c:pt>
                <c:pt idx="3133">
                  <c:v>64.486000000000004</c:v>
                </c:pt>
                <c:pt idx="3134">
                  <c:v>63.74</c:v>
                </c:pt>
                <c:pt idx="3135">
                  <c:v>64.448999999999998</c:v>
                </c:pt>
                <c:pt idx="3136">
                  <c:v>64.436000000000007</c:v>
                </c:pt>
                <c:pt idx="3137">
                  <c:v>64.180999999999997</c:v>
                </c:pt>
                <c:pt idx="3138">
                  <c:v>63.536999999999999</c:v>
                </c:pt>
                <c:pt idx="3139">
                  <c:v>62.859000000000002</c:v>
                </c:pt>
                <c:pt idx="3140">
                  <c:v>61.801000000000002</c:v>
                </c:pt>
                <c:pt idx="3141">
                  <c:v>61.832999999999998</c:v>
                </c:pt>
                <c:pt idx="3142">
                  <c:v>61.808999999999997</c:v>
                </c:pt>
                <c:pt idx="3143">
                  <c:v>61.174999999999997</c:v>
                </c:pt>
                <c:pt idx="3144">
                  <c:v>58.293999999999997</c:v>
                </c:pt>
                <c:pt idx="3145">
                  <c:v>57.363</c:v>
                </c:pt>
                <c:pt idx="3146">
                  <c:v>57.078000000000003</c:v>
                </c:pt>
                <c:pt idx="3147">
                  <c:v>56.277999999999999</c:v>
                </c:pt>
                <c:pt idx="3148">
                  <c:v>55.631999999999998</c:v>
                </c:pt>
                <c:pt idx="3149">
                  <c:v>56.835000000000001</c:v>
                </c:pt>
                <c:pt idx="3150">
                  <c:v>57.938000000000002</c:v>
                </c:pt>
                <c:pt idx="3151">
                  <c:v>57.819000000000003</c:v>
                </c:pt>
                <c:pt idx="3152">
                  <c:v>56.387</c:v>
                </c:pt>
                <c:pt idx="3153">
                  <c:v>57.101999999999997</c:v>
                </c:pt>
                <c:pt idx="3154">
                  <c:v>56.640999999999998</c:v>
                </c:pt>
                <c:pt idx="3155">
                  <c:v>56.456000000000003</c:v>
                </c:pt>
                <c:pt idx="3156">
                  <c:v>54.542000000000002</c:v>
                </c:pt>
                <c:pt idx="3157">
                  <c:v>52.96</c:v>
                </c:pt>
                <c:pt idx="3158">
                  <c:v>52.795999999999999</c:v>
                </c:pt>
                <c:pt idx="3159">
                  <c:v>51.003999999999998</c:v>
                </c:pt>
                <c:pt idx="3160">
                  <c:v>50.381999999999998</c:v>
                </c:pt>
                <c:pt idx="3161">
                  <c:v>49.463000000000001</c:v>
                </c:pt>
                <c:pt idx="3162">
                  <c:v>49.52</c:v>
                </c:pt>
                <c:pt idx="3163">
                  <c:v>49.591000000000001</c:v>
                </c:pt>
                <c:pt idx="3164">
                  <c:v>49.396999999999998</c:v>
                </c:pt>
                <c:pt idx="3165">
                  <c:v>49.936</c:v>
                </c:pt>
                <c:pt idx="3166">
                  <c:v>50.116</c:v>
                </c:pt>
                <c:pt idx="3167">
                  <c:v>51.448</c:v>
                </c:pt>
                <c:pt idx="3168">
                  <c:v>54.31</c:v>
                </c:pt>
                <c:pt idx="3169">
                  <c:v>56.164999999999999</c:v>
                </c:pt>
                <c:pt idx="3170">
                  <c:v>56.988</c:v>
                </c:pt>
                <c:pt idx="3171">
                  <c:v>54.106999999999999</c:v>
                </c:pt>
                <c:pt idx="3172">
                  <c:v>52.831000000000003</c:v>
                </c:pt>
                <c:pt idx="3173">
                  <c:v>50.043999999999997</c:v>
                </c:pt>
                <c:pt idx="3174">
                  <c:v>47.454999999999998</c:v>
                </c:pt>
                <c:pt idx="3175">
                  <c:v>46.173999999999999</c:v>
                </c:pt>
                <c:pt idx="3176">
                  <c:v>45.418999999999997</c:v>
                </c:pt>
                <c:pt idx="3177">
                  <c:v>45.59</c:v>
                </c:pt>
                <c:pt idx="3178">
                  <c:v>44.749000000000002</c:v>
                </c:pt>
                <c:pt idx="3179">
                  <c:v>44.981999999999999</c:v>
                </c:pt>
                <c:pt idx="3180">
                  <c:v>44.863999999999997</c:v>
                </c:pt>
                <c:pt idx="3181">
                  <c:v>45.654000000000003</c:v>
                </c:pt>
                <c:pt idx="3182">
                  <c:v>44.767000000000003</c:v>
                </c:pt>
                <c:pt idx="3183">
                  <c:v>42.429000000000002</c:v>
                </c:pt>
                <c:pt idx="3184">
                  <c:v>43.030999999999999</c:v>
                </c:pt>
                <c:pt idx="3185">
                  <c:v>42.905999999999999</c:v>
                </c:pt>
                <c:pt idx="3186">
                  <c:v>41.27</c:v>
                </c:pt>
                <c:pt idx="3187">
                  <c:v>41.933999999999997</c:v>
                </c:pt>
                <c:pt idx="3188">
                  <c:v>44.64</c:v>
                </c:pt>
                <c:pt idx="3189">
                  <c:v>44.639000000000003</c:v>
                </c:pt>
                <c:pt idx="3190">
                  <c:v>45.671999999999997</c:v>
                </c:pt>
                <c:pt idx="3191">
                  <c:v>44.454000000000001</c:v>
                </c:pt>
                <c:pt idx="3192">
                  <c:v>43.582000000000001</c:v>
                </c:pt>
                <c:pt idx="3193">
                  <c:v>41.128</c:v>
                </c:pt>
                <c:pt idx="3194">
                  <c:v>39.804000000000002</c:v>
                </c:pt>
                <c:pt idx="3195">
                  <c:v>37.402000000000001</c:v>
                </c:pt>
                <c:pt idx="3196">
                  <c:v>36.887999999999998</c:v>
                </c:pt>
                <c:pt idx="3197">
                  <c:v>37.116999999999997</c:v>
                </c:pt>
                <c:pt idx="3198">
                  <c:v>36.366999999999997</c:v>
                </c:pt>
                <c:pt idx="3199">
                  <c:v>37.631</c:v>
                </c:pt>
                <c:pt idx="3200">
                  <c:v>37.747</c:v>
                </c:pt>
                <c:pt idx="3201">
                  <c:v>37.985999999999997</c:v>
                </c:pt>
                <c:pt idx="3202">
                  <c:v>43.063000000000002</c:v>
                </c:pt>
                <c:pt idx="3203">
                  <c:v>44.024999999999999</c:v>
                </c:pt>
                <c:pt idx="3204">
                  <c:v>44.24</c:v>
                </c:pt>
                <c:pt idx="3205">
                  <c:v>45.927</c:v>
                </c:pt>
                <c:pt idx="3206">
                  <c:v>45.994999999999997</c:v>
                </c:pt>
                <c:pt idx="3207">
                  <c:v>44.747</c:v>
                </c:pt>
                <c:pt idx="3208">
                  <c:v>44.593000000000004</c:v>
                </c:pt>
                <c:pt idx="3209">
                  <c:v>45.436999999999998</c:v>
                </c:pt>
                <c:pt idx="3210">
                  <c:v>46.07</c:v>
                </c:pt>
                <c:pt idx="3211">
                  <c:v>46.548999999999999</c:v>
                </c:pt>
                <c:pt idx="3212">
                  <c:v>46.029000000000003</c:v>
                </c:pt>
                <c:pt idx="3213">
                  <c:v>46.317999999999998</c:v>
                </c:pt>
                <c:pt idx="3214">
                  <c:v>46.497</c:v>
                </c:pt>
                <c:pt idx="3215">
                  <c:v>45.887999999999998</c:v>
                </c:pt>
                <c:pt idx="3216">
                  <c:v>44.398000000000003</c:v>
                </c:pt>
                <c:pt idx="3217">
                  <c:v>45.598999999999997</c:v>
                </c:pt>
                <c:pt idx="3218">
                  <c:v>45.841999999999999</c:v>
                </c:pt>
                <c:pt idx="3219">
                  <c:v>45.451999999999998</c:v>
                </c:pt>
                <c:pt idx="3220">
                  <c:v>45.423999999999999</c:v>
                </c:pt>
                <c:pt idx="3221">
                  <c:v>45.404000000000003</c:v>
                </c:pt>
                <c:pt idx="3222">
                  <c:v>45.637999999999998</c:v>
                </c:pt>
                <c:pt idx="3223">
                  <c:v>45.537999999999997</c:v>
                </c:pt>
                <c:pt idx="3224">
                  <c:v>45.332999999999998</c:v>
                </c:pt>
                <c:pt idx="3225">
                  <c:v>45.273000000000003</c:v>
                </c:pt>
                <c:pt idx="3226">
                  <c:v>45.646000000000001</c:v>
                </c:pt>
                <c:pt idx="3227">
                  <c:v>46.037999999999997</c:v>
                </c:pt>
                <c:pt idx="3228">
                  <c:v>47.335999999999999</c:v>
                </c:pt>
                <c:pt idx="3229">
                  <c:v>47.328000000000003</c:v>
                </c:pt>
                <c:pt idx="3230">
                  <c:v>47.11</c:v>
                </c:pt>
                <c:pt idx="3231">
                  <c:v>44.045999999999999</c:v>
                </c:pt>
                <c:pt idx="3232">
                  <c:v>44.39</c:v>
                </c:pt>
                <c:pt idx="3233">
                  <c:v>44.72</c:v>
                </c:pt>
                <c:pt idx="3234">
                  <c:v>45.231999999999999</c:v>
                </c:pt>
                <c:pt idx="3235">
                  <c:v>46.488999999999997</c:v>
                </c:pt>
                <c:pt idx="3236">
                  <c:v>45.987000000000002</c:v>
                </c:pt>
                <c:pt idx="3237">
                  <c:v>45.813000000000002</c:v>
                </c:pt>
                <c:pt idx="3238">
                  <c:v>45.554000000000002</c:v>
                </c:pt>
                <c:pt idx="3239">
                  <c:v>45.177999999999997</c:v>
                </c:pt>
                <c:pt idx="3240">
                  <c:v>45.66</c:v>
                </c:pt>
                <c:pt idx="3241">
                  <c:v>46.061999999999998</c:v>
                </c:pt>
                <c:pt idx="3242">
                  <c:v>46.304000000000002</c:v>
                </c:pt>
                <c:pt idx="3243">
                  <c:v>46.223999999999997</c:v>
                </c:pt>
                <c:pt idx="3244">
                  <c:v>45.984999999999999</c:v>
                </c:pt>
                <c:pt idx="3245">
                  <c:v>46.959000000000003</c:v>
                </c:pt>
                <c:pt idx="3246">
                  <c:v>46.747999999999998</c:v>
                </c:pt>
                <c:pt idx="3247">
                  <c:v>45.546999999999997</c:v>
                </c:pt>
                <c:pt idx="3248">
                  <c:v>43.414999999999999</c:v>
                </c:pt>
                <c:pt idx="3249">
                  <c:v>42.393000000000001</c:v>
                </c:pt>
                <c:pt idx="3250">
                  <c:v>41.354999999999997</c:v>
                </c:pt>
                <c:pt idx="3251">
                  <c:v>40.552</c:v>
                </c:pt>
                <c:pt idx="3252">
                  <c:v>40.167000000000002</c:v>
                </c:pt>
                <c:pt idx="3253">
                  <c:v>39.445</c:v>
                </c:pt>
                <c:pt idx="3254">
                  <c:v>39.758000000000003</c:v>
                </c:pt>
                <c:pt idx="3255">
                  <c:v>41.503999999999998</c:v>
                </c:pt>
                <c:pt idx="3256">
                  <c:v>42.311</c:v>
                </c:pt>
                <c:pt idx="3257">
                  <c:v>44.933999999999997</c:v>
                </c:pt>
                <c:pt idx="3258">
                  <c:v>45.963999999999999</c:v>
                </c:pt>
                <c:pt idx="3259">
                  <c:v>45.972999999999999</c:v>
                </c:pt>
                <c:pt idx="3260">
                  <c:v>45.755000000000003</c:v>
                </c:pt>
                <c:pt idx="3261">
                  <c:v>45.494</c:v>
                </c:pt>
                <c:pt idx="3262">
                  <c:v>45.351999999999997</c:v>
                </c:pt>
                <c:pt idx="3263">
                  <c:v>45.323999999999998</c:v>
                </c:pt>
                <c:pt idx="3264">
                  <c:v>45.511000000000003</c:v>
                </c:pt>
                <c:pt idx="3265">
                  <c:v>45.813000000000002</c:v>
                </c:pt>
                <c:pt idx="3266">
                  <c:v>45.813000000000002</c:v>
                </c:pt>
                <c:pt idx="3267">
                  <c:v>45.832999999999998</c:v>
                </c:pt>
                <c:pt idx="3268">
                  <c:v>45.86</c:v>
                </c:pt>
                <c:pt idx="3269">
                  <c:v>45.86</c:v>
                </c:pt>
                <c:pt idx="3270">
                  <c:v>46.618000000000002</c:v>
                </c:pt>
                <c:pt idx="3271">
                  <c:v>46.835999999999999</c:v>
                </c:pt>
                <c:pt idx="3272">
                  <c:v>48.131999999999998</c:v>
                </c:pt>
                <c:pt idx="3273">
                  <c:v>50.420999999999999</c:v>
                </c:pt>
                <c:pt idx="3274">
                  <c:v>51.075000000000003</c:v>
                </c:pt>
                <c:pt idx="3275">
                  <c:v>51.186</c:v>
                </c:pt>
                <c:pt idx="3276">
                  <c:v>51.515999999999998</c:v>
                </c:pt>
                <c:pt idx="3277">
                  <c:v>51.618000000000002</c:v>
                </c:pt>
                <c:pt idx="3278">
                  <c:v>53.334000000000003</c:v>
                </c:pt>
                <c:pt idx="3279">
                  <c:v>53.365000000000002</c:v>
                </c:pt>
                <c:pt idx="3280">
                  <c:v>53.37</c:v>
                </c:pt>
                <c:pt idx="3281">
                  <c:v>54.128999999999998</c:v>
                </c:pt>
                <c:pt idx="3282">
                  <c:v>54.404000000000003</c:v>
                </c:pt>
                <c:pt idx="3283">
                  <c:v>54.404000000000003</c:v>
                </c:pt>
                <c:pt idx="3284">
                  <c:v>54.404000000000003</c:v>
                </c:pt>
                <c:pt idx="3285">
                  <c:v>54.404000000000003</c:v>
                </c:pt>
                <c:pt idx="3286">
                  <c:v>54.404000000000003</c:v>
                </c:pt>
                <c:pt idx="3287">
                  <c:v>54.783999999999999</c:v>
                </c:pt>
                <c:pt idx="3288">
                  <c:v>54.841000000000001</c:v>
                </c:pt>
                <c:pt idx="3289">
                  <c:v>54.841000000000001</c:v>
                </c:pt>
                <c:pt idx="3290">
                  <c:v>54.365000000000002</c:v>
                </c:pt>
                <c:pt idx="3291">
                  <c:v>54.265999999999998</c:v>
                </c:pt>
                <c:pt idx="3292">
                  <c:v>54.265999999999998</c:v>
                </c:pt>
                <c:pt idx="3293">
                  <c:v>54.265999999999998</c:v>
                </c:pt>
                <c:pt idx="3294">
                  <c:v>54.265999999999998</c:v>
                </c:pt>
                <c:pt idx="3295">
                  <c:v>54.856999999999999</c:v>
                </c:pt>
                <c:pt idx="3296">
                  <c:v>57.332000000000001</c:v>
                </c:pt>
                <c:pt idx="3297">
                  <c:v>58.070999999999998</c:v>
                </c:pt>
                <c:pt idx="3298">
                  <c:v>60.68</c:v>
                </c:pt>
                <c:pt idx="3299">
                  <c:v>60.677</c:v>
                </c:pt>
                <c:pt idx="3300">
                  <c:v>60.468000000000004</c:v>
                </c:pt>
                <c:pt idx="3301">
                  <c:v>60.468000000000004</c:v>
                </c:pt>
                <c:pt idx="3302">
                  <c:v>60.468000000000004</c:v>
                </c:pt>
                <c:pt idx="3303">
                  <c:v>60.468000000000004</c:v>
                </c:pt>
                <c:pt idx="3304">
                  <c:v>60.468000000000004</c:v>
                </c:pt>
                <c:pt idx="3305">
                  <c:v>60.468000000000004</c:v>
                </c:pt>
                <c:pt idx="3306">
                  <c:v>60.468000000000004</c:v>
                </c:pt>
                <c:pt idx="3307">
                  <c:v>60.468000000000004</c:v>
                </c:pt>
                <c:pt idx="3308">
                  <c:v>60.468000000000004</c:v>
                </c:pt>
                <c:pt idx="3309">
                  <c:v>60.468000000000004</c:v>
                </c:pt>
                <c:pt idx="3310">
                  <c:v>61.744999999999997</c:v>
                </c:pt>
                <c:pt idx="3311">
                  <c:v>71.558000000000007</c:v>
                </c:pt>
                <c:pt idx="3312">
                  <c:v>71.531000000000006</c:v>
                </c:pt>
                <c:pt idx="3313">
                  <c:v>71.459999999999994</c:v>
                </c:pt>
                <c:pt idx="3314">
                  <c:v>71.182000000000002</c:v>
                </c:pt>
                <c:pt idx="3315">
                  <c:v>69.096000000000004</c:v>
                </c:pt>
                <c:pt idx="3316">
                  <c:v>69.078000000000003</c:v>
                </c:pt>
                <c:pt idx="3317">
                  <c:v>68.841999999999999</c:v>
                </c:pt>
                <c:pt idx="3318">
                  <c:v>76.257999999999996</c:v>
                </c:pt>
                <c:pt idx="3319">
                  <c:v>75.647999999999996</c:v>
                </c:pt>
                <c:pt idx="3320">
                  <c:v>75.084000000000003</c:v>
                </c:pt>
                <c:pt idx="3321">
                  <c:v>74.787999999999997</c:v>
                </c:pt>
                <c:pt idx="3322">
                  <c:v>74.787999999999997</c:v>
                </c:pt>
                <c:pt idx="3323">
                  <c:v>74.326999999999998</c:v>
                </c:pt>
                <c:pt idx="3324">
                  <c:v>71.575000000000003</c:v>
                </c:pt>
                <c:pt idx="3325">
                  <c:v>71.575000000000003</c:v>
                </c:pt>
                <c:pt idx="3326">
                  <c:v>71.22</c:v>
                </c:pt>
                <c:pt idx="3327">
                  <c:v>69.016999999999996</c:v>
                </c:pt>
                <c:pt idx="3328">
                  <c:v>69.016999999999996</c:v>
                </c:pt>
                <c:pt idx="3329">
                  <c:v>69.016999999999996</c:v>
                </c:pt>
                <c:pt idx="3330">
                  <c:v>69.016999999999996</c:v>
                </c:pt>
                <c:pt idx="3331">
                  <c:v>64.346999999999994</c:v>
                </c:pt>
                <c:pt idx="3332">
                  <c:v>61.965000000000003</c:v>
                </c:pt>
                <c:pt idx="3333">
                  <c:v>58.875</c:v>
                </c:pt>
                <c:pt idx="3334">
                  <c:v>58.521000000000001</c:v>
                </c:pt>
                <c:pt idx="3335">
                  <c:v>54.295000000000002</c:v>
                </c:pt>
                <c:pt idx="3336">
                  <c:v>52.478999999999999</c:v>
                </c:pt>
                <c:pt idx="3337">
                  <c:v>52.468000000000004</c:v>
                </c:pt>
                <c:pt idx="3338">
                  <c:v>60.997999999999998</c:v>
                </c:pt>
                <c:pt idx="3339">
                  <c:v>62.051000000000002</c:v>
                </c:pt>
                <c:pt idx="3340">
                  <c:v>60.402000000000001</c:v>
                </c:pt>
                <c:pt idx="3341">
                  <c:v>59.683999999999997</c:v>
                </c:pt>
                <c:pt idx="3342">
                  <c:v>57.271999999999998</c:v>
                </c:pt>
                <c:pt idx="3343">
                  <c:v>52.8</c:v>
                </c:pt>
                <c:pt idx="3344">
                  <c:v>50.845999999999997</c:v>
                </c:pt>
                <c:pt idx="3345">
                  <c:v>51.238</c:v>
                </c:pt>
                <c:pt idx="3346">
                  <c:v>51.595999999999997</c:v>
                </c:pt>
                <c:pt idx="3347">
                  <c:v>46.420999999999999</c:v>
                </c:pt>
                <c:pt idx="3348">
                  <c:v>43.582000000000001</c:v>
                </c:pt>
                <c:pt idx="3349">
                  <c:v>42.569000000000003</c:v>
                </c:pt>
                <c:pt idx="3350">
                  <c:v>41.401000000000003</c:v>
                </c:pt>
                <c:pt idx="3351">
                  <c:v>43.08</c:v>
                </c:pt>
                <c:pt idx="3352">
                  <c:v>44.685000000000002</c:v>
                </c:pt>
                <c:pt idx="3353">
                  <c:v>43.19</c:v>
                </c:pt>
                <c:pt idx="3354">
                  <c:v>41.856999999999999</c:v>
                </c:pt>
                <c:pt idx="3355">
                  <c:v>41.831000000000003</c:v>
                </c:pt>
                <c:pt idx="3356">
                  <c:v>43.139000000000003</c:v>
                </c:pt>
                <c:pt idx="3357">
                  <c:v>44.101999999999997</c:v>
                </c:pt>
                <c:pt idx="3358">
                  <c:v>44.722000000000001</c:v>
                </c:pt>
                <c:pt idx="3359">
                  <c:v>44.722000000000001</c:v>
                </c:pt>
                <c:pt idx="3360">
                  <c:v>45.220999999999997</c:v>
                </c:pt>
                <c:pt idx="3361">
                  <c:v>45.204000000000001</c:v>
                </c:pt>
                <c:pt idx="3362">
                  <c:v>45.054000000000002</c:v>
                </c:pt>
                <c:pt idx="3363">
                  <c:v>45.895000000000003</c:v>
                </c:pt>
                <c:pt idx="3364">
                  <c:v>47.537999999999997</c:v>
                </c:pt>
                <c:pt idx="3365">
                  <c:v>47.734000000000002</c:v>
                </c:pt>
                <c:pt idx="3366">
                  <c:v>47.447000000000003</c:v>
                </c:pt>
                <c:pt idx="3367">
                  <c:v>46.631</c:v>
                </c:pt>
                <c:pt idx="3368">
                  <c:v>45.746000000000002</c:v>
                </c:pt>
                <c:pt idx="3369">
                  <c:v>43.609000000000002</c:v>
                </c:pt>
                <c:pt idx="3370">
                  <c:v>42.341999999999999</c:v>
                </c:pt>
                <c:pt idx="3371">
                  <c:v>42.103999999999999</c:v>
                </c:pt>
                <c:pt idx="3372">
                  <c:v>44.695</c:v>
                </c:pt>
                <c:pt idx="3373">
                  <c:v>45.578000000000003</c:v>
                </c:pt>
                <c:pt idx="3374">
                  <c:v>46.198999999999998</c:v>
                </c:pt>
                <c:pt idx="3375">
                  <c:v>45.42</c:v>
                </c:pt>
                <c:pt idx="3376">
                  <c:v>44.521000000000001</c:v>
                </c:pt>
                <c:pt idx="3377">
                  <c:v>43.93</c:v>
                </c:pt>
                <c:pt idx="3378">
                  <c:v>44.01</c:v>
                </c:pt>
                <c:pt idx="3379">
                  <c:v>43.398000000000003</c:v>
                </c:pt>
                <c:pt idx="3380">
                  <c:v>43.731000000000002</c:v>
                </c:pt>
                <c:pt idx="3381">
                  <c:v>44.392000000000003</c:v>
                </c:pt>
                <c:pt idx="3382">
                  <c:v>44.448</c:v>
                </c:pt>
                <c:pt idx="3383">
                  <c:v>43.996000000000002</c:v>
                </c:pt>
                <c:pt idx="3384">
                  <c:v>45.006999999999998</c:v>
                </c:pt>
                <c:pt idx="3385">
                  <c:v>45.137</c:v>
                </c:pt>
                <c:pt idx="3386">
                  <c:v>44.734999999999999</c:v>
                </c:pt>
                <c:pt idx="3387">
                  <c:v>45.156999999999996</c:v>
                </c:pt>
                <c:pt idx="3388">
                  <c:v>44.335000000000001</c:v>
                </c:pt>
                <c:pt idx="3389">
                  <c:v>42.921999999999997</c:v>
                </c:pt>
                <c:pt idx="3390">
                  <c:v>43.029000000000003</c:v>
                </c:pt>
                <c:pt idx="3391">
                  <c:v>44.848999999999997</c:v>
                </c:pt>
                <c:pt idx="3392">
                  <c:v>44.854999999999997</c:v>
                </c:pt>
                <c:pt idx="3393">
                  <c:v>44.905999999999999</c:v>
                </c:pt>
                <c:pt idx="3394">
                  <c:v>44.715000000000003</c:v>
                </c:pt>
                <c:pt idx="3395">
                  <c:v>45.725000000000001</c:v>
                </c:pt>
                <c:pt idx="3396">
                  <c:v>47.392000000000003</c:v>
                </c:pt>
                <c:pt idx="3397">
                  <c:v>46.371000000000002</c:v>
                </c:pt>
                <c:pt idx="3398">
                  <c:v>45.768000000000001</c:v>
                </c:pt>
                <c:pt idx="3399">
                  <c:v>45.429000000000002</c:v>
                </c:pt>
                <c:pt idx="3400">
                  <c:v>44.658000000000001</c:v>
                </c:pt>
                <c:pt idx="3401">
                  <c:v>43.595999999999997</c:v>
                </c:pt>
                <c:pt idx="3402">
                  <c:v>40.591999999999999</c:v>
                </c:pt>
                <c:pt idx="3403">
                  <c:v>38.731000000000002</c:v>
                </c:pt>
                <c:pt idx="3404">
                  <c:v>37.661999999999999</c:v>
                </c:pt>
                <c:pt idx="3405">
                  <c:v>33.765999999999998</c:v>
                </c:pt>
                <c:pt idx="3406">
                  <c:v>31.742999999999999</c:v>
                </c:pt>
                <c:pt idx="3407">
                  <c:v>31.742999999999999</c:v>
                </c:pt>
                <c:pt idx="3408">
                  <c:v>28.065999999999999</c:v>
                </c:pt>
                <c:pt idx="3409">
                  <c:v>30.198</c:v>
                </c:pt>
                <c:pt idx="3410">
                  <c:v>32.694000000000003</c:v>
                </c:pt>
                <c:pt idx="3411">
                  <c:v>31.074999999999999</c:v>
                </c:pt>
                <c:pt idx="3412">
                  <c:v>32.582000000000001</c:v>
                </c:pt>
                <c:pt idx="3413">
                  <c:v>31.498999999999999</c:v>
                </c:pt>
                <c:pt idx="3414">
                  <c:v>31.42</c:v>
                </c:pt>
                <c:pt idx="3415">
                  <c:v>32.052</c:v>
                </c:pt>
                <c:pt idx="3416">
                  <c:v>31.824999999999999</c:v>
                </c:pt>
                <c:pt idx="3417">
                  <c:v>33.085000000000001</c:v>
                </c:pt>
                <c:pt idx="3418">
                  <c:v>37.082999999999998</c:v>
                </c:pt>
                <c:pt idx="3419">
                  <c:v>36.677</c:v>
                </c:pt>
                <c:pt idx="3420">
                  <c:v>43.503</c:v>
                </c:pt>
                <c:pt idx="3421">
                  <c:v>49.581000000000003</c:v>
                </c:pt>
                <c:pt idx="3422">
                  <c:v>44.825000000000003</c:v>
                </c:pt>
                <c:pt idx="3423">
                  <c:v>39.311999999999998</c:v>
                </c:pt>
                <c:pt idx="3424">
                  <c:v>38.424999999999997</c:v>
                </c:pt>
                <c:pt idx="3425">
                  <c:v>36.731000000000002</c:v>
                </c:pt>
                <c:pt idx="3426">
                  <c:v>35.875999999999998</c:v>
                </c:pt>
                <c:pt idx="3427">
                  <c:v>39.9</c:v>
                </c:pt>
                <c:pt idx="3428">
                  <c:v>40.055999999999997</c:v>
                </c:pt>
                <c:pt idx="3429">
                  <c:v>41.039000000000001</c:v>
                </c:pt>
                <c:pt idx="3430">
                  <c:v>42.695</c:v>
                </c:pt>
                <c:pt idx="3431">
                  <c:v>43.904000000000003</c:v>
                </c:pt>
                <c:pt idx="3432">
                  <c:v>46.082999999999998</c:v>
                </c:pt>
                <c:pt idx="3433">
                  <c:v>45.625</c:v>
                </c:pt>
                <c:pt idx="3434">
                  <c:v>47.16</c:v>
                </c:pt>
                <c:pt idx="3435">
                  <c:v>48.195999999999998</c:v>
                </c:pt>
                <c:pt idx="3436">
                  <c:v>51.082000000000001</c:v>
                </c:pt>
                <c:pt idx="3437">
                  <c:v>52.192999999999998</c:v>
                </c:pt>
                <c:pt idx="3438">
                  <c:v>54.386000000000003</c:v>
                </c:pt>
                <c:pt idx="3439">
                  <c:v>56.433999999999997</c:v>
                </c:pt>
                <c:pt idx="3440">
                  <c:v>56.545999999999999</c:v>
                </c:pt>
                <c:pt idx="3441">
                  <c:v>57.027999999999999</c:v>
                </c:pt>
                <c:pt idx="3442">
                  <c:v>57.518999999999998</c:v>
                </c:pt>
                <c:pt idx="3443">
                  <c:v>58.290999999999997</c:v>
                </c:pt>
                <c:pt idx="3444">
                  <c:v>59.942999999999998</c:v>
                </c:pt>
                <c:pt idx="3445">
                  <c:v>59.893999999999998</c:v>
                </c:pt>
                <c:pt idx="3446">
                  <c:v>59.744999999999997</c:v>
                </c:pt>
                <c:pt idx="3447">
                  <c:v>60.524999999999999</c:v>
                </c:pt>
                <c:pt idx="3448">
                  <c:v>62.386000000000003</c:v>
                </c:pt>
                <c:pt idx="3449">
                  <c:v>61.271000000000001</c:v>
                </c:pt>
                <c:pt idx="3450">
                  <c:v>62.387999999999998</c:v>
                </c:pt>
                <c:pt idx="3451">
                  <c:v>64.296000000000006</c:v>
                </c:pt>
                <c:pt idx="3452">
                  <c:v>65.209000000000003</c:v>
                </c:pt>
                <c:pt idx="3453">
                  <c:v>66.366</c:v>
                </c:pt>
                <c:pt idx="3454">
                  <c:v>67.674000000000007</c:v>
                </c:pt>
                <c:pt idx="3455">
                  <c:v>68.308999999999997</c:v>
                </c:pt>
                <c:pt idx="3456">
                  <c:v>68.725999999999999</c:v>
                </c:pt>
                <c:pt idx="3457">
                  <c:v>68.212000000000003</c:v>
                </c:pt>
                <c:pt idx="3458">
                  <c:v>70.692999999999998</c:v>
                </c:pt>
                <c:pt idx="3459">
                  <c:v>71.173000000000002</c:v>
                </c:pt>
                <c:pt idx="3460">
                  <c:v>71.263999999999996</c:v>
                </c:pt>
                <c:pt idx="3461">
                  <c:v>72.072999999999993</c:v>
                </c:pt>
                <c:pt idx="3462">
                  <c:v>72.424999999999997</c:v>
                </c:pt>
                <c:pt idx="3463">
                  <c:v>72.844999999999999</c:v>
                </c:pt>
                <c:pt idx="3464">
                  <c:v>72.986999999999995</c:v>
                </c:pt>
                <c:pt idx="3465">
                  <c:v>74.254000000000005</c:v>
                </c:pt>
                <c:pt idx="3466">
                  <c:v>73.31</c:v>
                </c:pt>
                <c:pt idx="3467">
                  <c:v>72.596000000000004</c:v>
                </c:pt>
                <c:pt idx="3468">
                  <c:v>71.665999999999997</c:v>
                </c:pt>
                <c:pt idx="3469">
                  <c:v>72.061000000000007</c:v>
                </c:pt>
                <c:pt idx="3470">
                  <c:v>72.061999999999998</c:v>
                </c:pt>
                <c:pt idx="3471">
                  <c:v>74.531999999999996</c:v>
                </c:pt>
                <c:pt idx="3472">
                  <c:v>73.322000000000003</c:v>
                </c:pt>
                <c:pt idx="3473">
                  <c:v>72.337999999999994</c:v>
                </c:pt>
                <c:pt idx="3474">
                  <c:v>72.424000000000007</c:v>
                </c:pt>
                <c:pt idx="3475">
                  <c:v>70.552999999999997</c:v>
                </c:pt>
                <c:pt idx="3476">
                  <c:v>68.055999999999997</c:v>
                </c:pt>
                <c:pt idx="3477">
                  <c:v>68.143000000000001</c:v>
                </c:pt>
                <c:pt idx="3478">
                  <c:v>67.308000000000007</c:v>
                </c:pt>
                <c:pt idx="3479">
                  <c:v>67.753</c:v>
                </c:pt>
                <c:pt idx="3480">
                  <c:v>69.090999999999994</c:v>
                </c:pt>
                <c:pt idx="3481">
                  <c:v>71.545000000000002</c:v>
                </c:pt>
                <c:pt idx="3482">
                  <c:v>72.567999999999998</c:v>
                </c:pt>
                <c:pt idx="3483">
                  <c:v>71.548000000000002</c:v>
                </c:pt>
                <c:pt idx="3484">
                  <c:v>70.116</c:v>
                </c:pt>
                <c:pt idx="3485">
                  <c:v>70.366</c:v>
                </c:pt>
                <c:pt idx="3486">
                  <c:v>70.756</c:v>
                </c:pt>
                <c:pt idx="3487">
                  <c:v>70.811999999999998</c:v>
                </c:pt>
                <c:pt idx="3488">
                  <c:v>69.914000000000001</c:v>
                </c:pt>
                <c:pt idx="3489">
                  <c:v>69.028000000000006</c:v>
                </c:pt>
                <c:pt idx="3490">
                  <c:v>69.619</c:v>
                </c:pt>
                <c:pt idx="3491">
                  <c:v>70.989000000000004</c:v>
                </c:pt>
                <c:pt idx="3492">
                  <c:v>69.983999999999995</c:v>
                </c:pt>
                <c:pt idx="3493">
                  <c:v>70.638000000000005</c:v>
                </c:pt>
                <c:pt idx="3494">
                  <c:v>72.06</c:v>
                </c:pt>
                <c:pt idx="3495">
                  <c:v>72.289000000000001</c:v>
                </c:pt>
                <c:pt idx="3496">
                  <c:v>72.466999999999999</c:v>
                </c:pt>
                <c:pt idx="3497">
                  <c:v>72.192999999999998</c:v>
                </c:pt>
                <c:pt idx="3498">
                  <c:v>70.912999999999997</c:v>
                </c:pt>
                <c:pt idx="3499">
                  <c:v>70.965000000000003</c:v>
                </c:pt>
                <c:pt idx="3500">
                  <c:v>72.665999999999997</c:v>
                </c:pt>
                <c:pt idx="3501">
                  <c:v>71.147999999999996</c:v>
                </c:pt>
                <c:pt idx="3502">
                  <c:v>69.739999999999995</c:v>
                </c:pt>
                <c:pt idx="3503">
                  <c:v>69.049000000000007</c:v>
                </c:pt>
                <c:pt idx="3504">
                  <c:v>68.355999999999995</c:v>
                </c:pt>
                <c:pt idx="3505">
                  <c:v>70.498999999999995</c:v>
                </c:pt>
                <c:pt idx="3506">
                  <c:v>69.162999999999997</c:v>
                </c:pt>
                <c:pt idx="3507">
                  <c:v>68.004999999999995</c:v>
                </c:pt>
                <c:pt idx="3508">
                  <c:v>67.722999999999999</c:v>
                </c:pt>
                <c:pt idx="3509">
                  <c:v>70.069999999999993</c:v>
                </c:pt>
                <c:pt idx="3510">
                  <c:v>69.497</c:v>
                </c:pt>
                <c:pt idx="3511">
                  <c:v>68.108999999999995</c:v>
                </c:pt>
                <c:pt idx="3512">
                  <c:v>69.734999999999999</c:v>
                </c:pt>
                <c:pt idx="3513">
                  <c:v>69.063999999999993</c:v>
                </c:pt>
                <c:pt idx="3514">
                  <c:v>67.849999999999994</c:v>
                </c:pt>
                <c:pt idx="3515">
                  <c:v>67.147000000000006</c:v>
                </c:pt>
                <c:pt idx="3516">
                  <c:v>65.998000000000005</c:v>
                </c:pt>
                <c:pt idx="3517">
                  <c:v>63.536000000000001</c:v>
                </c:pt>
                <c:pt idx="3518">
                  <c:v>62.972000000000001</c:v>
                </c:pt>
                <c:pt idx="3519">
                  <c:v>62.662999999999997</c:v>
                </c:pt>
                <c:pt idx="3520">
                  <c:v>62.375</c:v>
                </c:pt>
                <c:pt idx="3521">
                  <c:v>62.92</c:v>
                </c:pt>
                <c:pt idx="3522">
                  <c:v>61.100999999999999</c:v>
                </c:pt>
                <c:pt idx="3523">
                  <c:v>60.939</c:v>
                </c:pt>
                <c:pt idx="3524">
                  <c:v>60.610999999999997</c:v>
                </c:pt>
                <c:pt idx="3525">
                  <c:v>60.529000000000003</c:v>
                </c:pt>
                <c:pt idx="3526">
                  <c:v>60.140999999999998</c:v>
                </c:pt>
                <c:pt idx="3527">
                  <c:v>59.886000000000003</c:v>
                </c:pt>
                <c:pt idx="3528">
                  <c:v>59.951999999999998</c:v>
                </c:pt>
                <c:pt idx="3529">
                  <c:v>62.348999999999997</c:v>
                </c:pt>
                <c:pt idx="3530">
                  <c:v>61.968000000000004</c:v>
                </c:pt>
                <c:pt idx="3531">
                  <c:v>61.228000000000002</c:v>
                </c:pt>
                <c:pt idx="3532">
                  <c:v>61.082000000000001</c:v>
                </c:pt>
                <c:pt idx="3533">
                  <c:v>59.747999999999998</c:v>
                </c:pt>
                <c:pt idx="3534">
                  <c:v>57.77</c:v>
                </c:pt>
                <c:pt idx="3535">
                  <c:v>59.012999999999998</c:v>
                </c:pt>
                <c:pt idx="3536">
                  <c:v>62.680999999999997</c:v>
                </c:pt>
                <c:pt idx="3537">
                  <c:v>63.677</c:v>
                </c:pt>
                <c:pt idx="3538">
                  <c:v>63.05</c:v>
                </c:pt>
                <c:pt idx="3539">
                  <c:v>61.466999999999999</c:v>
                </c:pt>
                <c:pt idx="3540">
                  <c:v>61.423000000000002</c:v>
                </c:pt>
                <c:pt idx="3541">
                  <c:v>60.091000000000001</c:v>
                </c:pt>
                <c:pt idx="3542">
                  <c:v>59.86</c:v>
                </c:pt>
                <c:pt idx="3543">
                  <c:v>58.780999999999999</c:v>
                </c:pt>
                <c:pt idx="3544">
                  <c:v>58.432000000000002</c:v>
                </c:pt>
                <c:pt idx="3545">
                  <c:v>57.302999999999997</c:v>
                </c:pt>
                <c:pt idx="3546">
                  <c:v>55.878</c:v>
                </c:pt>
                <c:pt idx="3547">
                  <c:v>56.223999999999997</c:v>
                </c:pt>
                <c:pt idx="3548">
                  <c:v>57.808999999999997</c:v>
                </c:pt>
                <c:pt idx="3549">
                  <c:v>58.238999999999997</c:v>
                </c:pt>
                <c:pt idx="3550">
                  <c:v>59.926000000000002</c:v>
                </c:pt>
                <c:pt idx="3551">
                  <c:v>59.447000000000003</c:v>
                </c:pt>
                <c:pt idx="3552">
                  <c:v>57.792999999999999</c:v>
                </c:pt>
                <c:pt idx="3553">
                  <c:v>56.058999999999997</c:v>
                </c:pt>
                <c:pt idx="3554">
                  <c:v>55.616</c:v>
                </c:pt>
                <c:pt idx="3555">
                  <c:v>53.625999999999998</c:v>
                </c:pt>
                <c:pt idx="3556">
                  <c:v>52.067</c:v>
                </c:pt>
                <c:pt idx="3557">
                  <c:v>51.039000000000001</c:v>
                </c:pt>
                <c:pt idx="3558">
                  <c:v>48.192</c:v>
                </c:pt>
                <c:pt idx="3559">
                  <c:v>47.886000000000003</c:v>
                </c:pt>
                <c:pt idx="3560">
                  <c:v>46.871000000000002</c:v>
                </c:pt>
                <c:pt idx="3561">
                  <c:v>46.576000000000001</c:v>
                </c:pt>
                <c:pt idx="3562">
                  <c:v>47.14</c:v>
                </c:pt>
                <c:pt idx="3563">
                  <c:v>50.273000000000003</c:v>
                </c:pt>
                <c:pt idx="3564">
                  <c:v>50.918999999999997</c:v>
                </c:pt>
                <c:pt idx="3565">
                  <c:v>50.98</c:v>
                </c:pt>
                <c:pt idx="3566">
                  <c:v>48.893999999999998</c:v>
                </c:pt>
                <c:pt idx="3567">
                  <c:v>47.677</c:v>
                </c:pt>
                <c:pt idx="3568">
                  <c:v>46.375</c:v>
                </c:pt>
                <c:pt idx="3569">
                  <c:v>46.064</c:v>
                </c:pt>
                <c:pt idx="3570">
                  <c:v>42.860999999999997</c:v>
                </c:pt>
                <c:pt idx="3571">
                  <c:v>41.055999999999997</c:v>
                </c:pt>
                <c:pt idx="3572">
                  <c:v>39.195</c:v>
                </c:pt>
                <c:pt idx="3573">
                  <c:v>37.847999999999999</c:v>
                </c:pt>
                <c:pt idx="3574">
                  <c:v>38.194000000000003</c:v>
                </c:pt>
                <c:pt idx="3575">
                  <c:v>39.997999999999998</c:v>
                </c:pt>
                <c:pt idx="3576">
                  <c:v>40.563000000000002</c:v>
                </c:pt>
                <c:pt idx="3577">
                  <c:v>40.65</c:v>
                </c:pt>
                <c:pt idx="3578">
                  <c:v>41.113</c:v>
                </c:pt>
                <c:pt idx="3579">
                  <c:v>42.81</c:v>
                </c:pt>
                <c:pt idx="3580">
                  <c:v>44.539000000000001</c:v>
                </c:pt>
                <c:pt idx="3581">
                  <c:v>44.423000000000002</c:v>
                </c:pt>
                <c:pt idx="3582">
                  <c:v>45.795999999999999</c:v>
                </c:pt>
                <c:pt idx="3583">
                  <c:v>45.085000000000001</c:v>
                </c:pt>
                <c:pt idx="3584">
                  <c:v>46.081000000000003</c:v>
                </c:pt>
                <c:pt idx="3585">
                  <c:v>46.377000000000002</c:v>
                </c:pt>
                <c:pt idx="3586">
                  <c:v>47.43</c:v>
                </c:pt>
                <c:pt idx="3587">
                  <c:v>47.262999999999998</c:v>
                </c:pt>
                <c:pt idx="3588">
                  <c:v>47.222000000000001</c:v>
                </c:pt>
                <c:pt idx="3589">
                  <c:v>47.155000000000001</c:v>
                </c:pt>
                <c:pt idx="3590">
                  <c:v>47.143999999999998</c:v>
                </c:pt>
                <c:pt idx="3591">
                  <c:v>46.286000000000001</c:v>
                </c:pt>
                <c:pt idx="3592">
                  <c:v>44.543999999999997</c:v>
                </c:pt>
                <c:pt idx="3593">
                  <c:v>45.073999999999998</c:v>
                </c:pt>
                <c:pt idx="3594">
                  <c:v>42.005000000000003</c:v>
                </c:pt>
                <c:pt idx="3595">
                  <c:v>39.128</c:v>
                </c:pt>
                <c:pt idx="3596">
                  <c:v>37.345999999999997</c:v>
                </c:pt>
                <c:pt idx="3597">
                  <c:v>39.308999999999997</c:v>
                </c:pt>
                <c:pt idx="3598">
                  <c:v>39.439</c:v>
                </c:pt>
                <c:pt idx="3599">
                  <c:v>38.453000000000003</c:v>
                </c:pt>
                <c:pt idx="3600">
                  <c:v>37.018999999999998</c:v>
                </c:pt>
                <c:pt idx="3601">
                  <c:v>35.816000000000003</c:v>
                </c:pt>
                <c:pt idx="3602">
                  <c:v>35.588999999999999</c:v>
                </c:pt>
                <c:pt idx="3603">
                  <c:v>35.645000000000003</c:v>
                </c:pt>
                <c:pt idx="3604">
                  <c:v>35.523000000000003</c:v>
                </c:pt>
                <c:pt idx="3605">
                  <c:v>34.933</c:v>
                </c:pt>
                <c:pt idx="3606">
                  <c:v>34.243000000000002</c:v>
                </c:pt>
                <c:pt idx="3607">
                  <c:v>34.427</c:v>
                </c:pt>
                <c:pt idx="3608">
                  <c:v>37.249000000000002</c:v>
                </c:pt>
                <c:pt idx="3609">
                  <c:v>37.814</c:v>
                </c:pt>
                <c:pt idx="3610">
                  <c:v>38.045999999999999</c:v>
                </c:pt>
                <c:pt idx="3611">
                  <c:v>38.058999999999997</c:v>
                </c:pt>
                <c:pt idx="3612">
                  <c:v>38.536999999999999</c:v>
                </c:pt>
                <c:pt idx="3613">
                  <c:v>39.494999999999997</c:v>
                </c:pt>
                <c:pt idx="3614">
                  <c:v>39.526000000000003</c:v>
                </c:pt>
                <c:pt idx="3615">
                  <c:v>39.64</c:v>
                </c:pt>
                <c:pt idx="3616">
                  <c:v>39.487000000000002</c:v>
                </c:pt>
                <c:pt idx="3617">
                  <c:v>39.343000000000004</c:v>
                </c:pt>
                <c:pt idx="3618">
                  <c:v>39.436999999999998</c:v>
                </c:pt>
                <c:pt idx="3619">
                  <c:v>39.061</c:v>
                </c:pt>
                <c:pt idx="3620">
                  <c:v>37.715000000000003</c:v>
                </c:pt>
                <c:pt idx="3621">
                  <c:v>36.421999999999997</c:v>
                </c:pt>
                <c:pt idx="3622">
                  <c:v>36.003</c:v>
                </c:pt>
                <c:pt idx="3623">
                  <c:v>32.86</c:v>
                </c:pt>
                <c:pt idx="3624">
                  <c:v>32.259</c:v>
                </c:pt>
                <c:pt idx="3625">
                  <c:v>31.2</c:v>
                </c:pt>
                <c:pt idx="3626">
                  <c:v>30.271999999999998</c:v>
                </c:pt>
                <c:pt idx="3627">
                  <c:v>30.166</c:v>
                </c:pt>
                <c:pt idx="3628">
                  <c:v>29.481000000000002</c:v>
                </c:pt>
                <c:pt idx="3629">
                  <c:v>29.431000000000001</c:v>
                </c:pt>
                <c:pt idx="3630">
                  <c:v>29.431000000000001</c:v>
                </c:pt>
                <c:pt idx="3631">
                  <c:v>29.434999999999999</c:v>
                </c:pt>
                <c:pt idx="3632">
                  <c:v>29.434999999999999</c:v>
                </c:pt>
                <c:pt idx="3633">
                  <c:v>30.248000000000001</c:v>
                </c:pt>
                <c:pt idx="3634">
                  <c:v>30.824000000000002</c:v>
                </c:pt>
                <c:pt idx="3635">
                  <c:v>30.957999999999998</c:v>
                </c:pt>
                <c:pt idx="3636">
                  <c:v>31.312000000000001</c:v>
                </c:pt>
                <c:pt idx="3637">
                  <c:v>31.312000000000001</c:v>
                </c:pt>
                <c:pt idx="3638">
                  <c:v>29.027999999999999</c:v>
                </c:pt>
                <c:pt idx="3639">
                  <c:v>28.734000000000002</c:v>
                </c:pt>
                <c:pt idx="3640">
                  <c:v>28.733000000000001</c:v>
                </c:pt>
                <c:pt idx="3641">
                  <c:v>28.733000000000001</c:v>
                </c:pt>
                <c:pt idx="3642">
                  <c:v>28.817</c:v>
                </c:pt>
                <c:pt idx="3643">
                  <c:v>28.817</c:v>
                </c:pt>
                <c:pt idx="3644">
                  <c:v>28.817</c:v>
                </c:pt>
                <c:pt idx="3645">
                  <c:v>28.817</c:v>
                </c:pt>
                <c:pt idx="3646">
                  <c:v>40.997999999999998</c:v>
                </c:pt>
                <c:pt idx="3647">
                  <c:v>52.844000000000001</c:v>
                </c:pt>
                <c:pt idx="3648">
                  <c:v>55.826000000000001</c:v>
                </c:pt>
                <c:pt idx="3649">
                  <c:v>55.826000000000001</c:v>
                </c:pt>
                <c:pt idx="3650">
                  <c:v>55.808</c:v>
                </c:pt>
                <c:pt idx="3651">
                  <c:v>55.808</c:v>
                </c:pt>
                <c:pt idx="3652">
                  <c:v>55.808</c:v>
                </c:pt>
                <c:pt idx="3653">
                  <c:v>55.808</c:v>
                </c:pt>
                <c:pt idx="3654">
                  <c:v>55.808</c:v>
                </c:pt>
                <c:pt idx="3655">
                  <c:v>55.808</c:v>
                </c:pt>
                <c:pt idx="3656">
                  <c:v>55.808</c:v>
                </c:pt>
                <c:pt idx="3657">
                  <c:v>55.808</c:v>
                </c:pt>
                <c:pt idx="3658">
                  <c:v>55.808</c:v>
                </c:pt>
                <c:pt idx="3659">
                  <c:v>54.975000000000001</c:v>
                </c:pt>
                <c:pt idx="3660">
                  <c:v>54.975000000000001</c:v>
                </c:pt>
                <c:pt idx="3661">
                  <c:v>54.975000000000001</c:v>
                </c:pt>
                <c:pt idx="3662">
                  <c:v>54.872</c:v>
                </c:pt>
                <c:pt idx="3663">
                  <c:v>54.872</c:v>
                </c:pt>
                <c:pt idx="3664">
                  <c:v>54.872</c:v>
                </c:pt>
                <c:pt idx="3665">
                  <c:v>54.872</c:v>
                </c:pt>
                <c:pt idx="3666">
                  <c:v>54.872</c:v>
                </c:pt>
                <c:pt idx="3667">
                  <c:v>54.872</c:v>
                </c:pt>
                <c:pt idx="3668">
                  <c:v>54.872</c:v>
                </c:pt>
                <c:pt idx="3669">
                  <c:v>54.872</c:v>
                </c:pt>
                <c:pt idx="3670">
                  <c:v>54.872</c:v>
                </c:pt>
                <c:pt idx="3671">
                  <c:v>54.872</c:v>
                </c:pt>
                <c:pt idx="3672">
                  <c:v>54.872</c:v>
                </c:pt>
                <c:pt idx="3673">
                  <c:v>54.872</c:v>
                </c:pt>
                <c:pt idx="3674">
                  <c:v>54.872</c:v>
                </c:pt>
                <c:pt idx="3675">
                  <c:v>54.921999999999997</c:v>
                </c:pt>
                <c:pt idx="3676">
                  <c:v>57.462000000000003</c:v>
                </c:pt>
                <c:pt idx="3677">
                  <c:v>51.344000000000001</c:v>
                </c:pt>
                <c:pt idx="3678">
                  <c:v>49.915999999999997</c:v>
                </c:pt>
                <c:pt idx="3679">
                  <c:v>48.963999999999999</c:v>
                </c:pt>
                <c:pt idx="3680">
                  <c:v>48.963999999999999</c:v>
                </c:pt>
                <c:pt idx="3681">
                  <c:v>48.963999999999999</c:v>
                </c:pt>
                <c:pt idx="3682">
                  <c:v>48.963999999999999</c:v>
                </c:pt>
                <c:pt idx="3683">
                  <c:v>67.965999999999994</c:v>
                </c:pt>
                <c:pt idx="3684">
                  <c:v>64.504999999999995</c:v>
                </c:pt>
                <c:pt idx="3685">
                  <c:v>64.504999999999995</c:v>
                </c:pt>
                <c:pt idx="3686">
                  <c:v>64.504999999999995</c:v>
                </c:pt>
                <c:pt idx="3687">
                  <c:v>64.504999999999995</c:v>
                </c:pt>
                <c:pt idx="3688">
                  <c:v>64.504999999999995</c:v>
                </c:pt>
                <c:pt idx="3689">
                  <c:v>64.504999999999995</c:v>
                </c:pt>
                <c:pt idx="3690">
                  <c:v>64.504999999999995</c:v>
                </c:pt>
                <c:pt idx="3691">
                  <c:v>64.504999999999995</c:v>
                </c:pt>
                <c:pt idx="3692">
                  <c:v>64.504999999999995</c:v>
                </c:pt>
                <c:pt idx="3693">
                  <c:v>64.552000000000007</c:v>
                </c:pt>
                <c:pt idx="3694">
                  <c:v>64.552000000000007</c:v>
                </c:pt>
                <c:pt idx="3695">
                  <c:v>64.552000000000007</c:v>
                </c:pt>
                <c:pt idx="3696">
                  <c:v>64.552000000000007</c:v>
                </c:pt>
                <c:pt idx="3697">
                  <c:v>55.015000000000001</c:v>
                </c:pt>
                <c:pt idx="3698">
                  <c:v>51.58</c:v>
                </c:pt>
                <c:pt idx="3699">
                  <c:v>51.98</c:v>
                </c:pt>
                <c:pt idx="3700">
                  <c:v>52.357999999999997</c:v>
                </c:pt>
                <c:pt idx="3701">
                  <c:v>51.575000000000003</c:v>
                </c:pt>
                <c:pt idx="3702">
                  <c:v>49.238</c:v>
                </c:pt>
                <c:pt idx="3703">
                  <c:v>49.220999999999997</c:v>
                </c:pt>
                <c:pt idx="3704">
                  <c:v>51.786000000000001</c:v>
                </c:pt>
                <c:pt idx="3705">
                  <c:v>59.755000000000003</c:v>
                </c:pt>
                <c:pt idx="3706">
                  <c:v>59.027000000000001</c:v>
                </c:pt>
                <c:pt idx="3707">
                  <c:v>57.673000000000002</c:v>
                </c:pt>
                <c:pt idx="3708">
                  <c:v>50.363999999999997</c:v>
                </c:pt>
                <c:pt idx="3709">
                  <c:v>49.965000000000003</c:v>
                </c:pt>
                <c:pt idx="3710">
                  <c:v>50.061</c:v>
                </c:pt>
                <c:pt idx="3711">
                  <c:v>50.156999999999996</c:v>
                </c:pt>
                <c:pt idx="3712">
                  <c:v>43.08</c:v>
                </c:pt>
                <c:pt idx="3713">
                  <c:v>43.896999999999998</c:v>
                </c:pt>
                <c:pt idx="3714">
                  <c:v>43.536999999999999</c:v>
                </c:pt>
                <c:pt idx="3715">
                  <c:v>44.844999999999999</c:v>
                </c:pt>
                <c:pt idx="3716">
                  <c:v>46.164000000000001</c:v>
                </c:pt>
                <c:pt idx="3717">
                  <c:v>45.686999999999998</c:v>
                </c:pt>
                <c:pt idx="3718">
                  <c:v>44.54</c:v>
                </c:pt>
                <c:pt idx="3719">
                  <c:v>44.356000000000002</c:v>
                </c:pt>
                <c:pt idx="3720">
                  <c:v>46.398000000000003</c:v>
                </c:pt>
                <c:pt idx="3721">
                  <c:v>48.061999999999998</c:v>
                </c:pt>
                <c:pt idx="3722">
                  <c:v>48.387</c:v>
                </c:pt>
                <c:pt idx="3723">
                  <c:v>47.640999999999998</c:v>
                </c:pt>
                <c:pt idx="3724">
                  <c:v>47.518000000000001</c:v>
                </c:pt>
                <c:pt idx="3725">
                  <c:v>47.518000000000001</c:v>
                </c:pt>
                <c:pt idx="3726">
                  <c:v>47.475000000000001</c:v>
                </c:pt>
                <c:pt idx="3727">
                  <c:v>47.612000000000002</c:v>
                </c:pt>
                <c:pt idx="3728">
                  <c:v>47.561999999999998</c:v>
                </c:pt>
                <c:pt idx="3729">
                  <c:v>51.465000000000003</c:v>
                </c:pt>
                <c:pt idx="3730">
                  <c:v>55.463000000000001</c:v>
                </c:pt>
                <c:pt idx="3731">
                  <c:v>56.332999999999998</c:v>
                </c:pt>
                <c:pt idx="3732">
                  <c:v>52.308</c:v>
                </c:pt>
                <c:pt idx="3733">
                  <c:v>50.636000000000003</c:v>
                </c:pt>
                <c:pt idx="3734">
                  <c:v>47.298000000000002</c:v>
                </c:pt>
                <c:pt idx="3735">
                  <c:v>46.572000000000003</c:v>
                </c:pt>
                <c:pt idx="3736">
                  <c:v>44.2</c:v>
                </c:pt>
                <c:pt idx="3737">
                  <c:v>41.402999999999999</c:v>
                </c:pt>
                <c:pt idx="3738">
                  <c:v>41.161000000000001</c:v>
                </c:pt>
                <c:pt idx="3739">
                  <c:v>40.932000000000002</c:v>
                </c:pt>
                <c:pt idx="3740">
                  <c:v>40.549999999999997</c:v>
                </c:pt>
                <c:pt idx="3741">
                  <c:v>40.052</c:v>
                </c:pt>
                <c:pt idx="3742">
                  <c:v>39.438000000000002</c:v>
                </c:pt>
                <c:pt idx="3743">
                  <c:v>39.954000000000001</c:v>
                </c:pt>
                <c:pt idx="3744">
                  <c:v>39.817</c:v>
                </c:pt>
                <c:pt idx="3745">
                  <c:v>39.497</c:v>
                </c:pt>
                <c:pt idx="3746">
                  <c:v>41.386000000000003</c:v>
                </c:pt>
                <c:pt idx="3747">
                  <c:v>42.828000000000003</c:v>
                </c:pt>
                <c:pt idx="3748">
                  <c:v>41.783999999999999</c:v>
                </c:pt>
                <c:pt idx="3749">
                  <c:v>39.063000000000002</c:v>
                </c:pt>
                <c:pt idx="3750">
                  <c:v>40.520000000000003</c:v>
                </c:pt>
                <c:pt idx="3751">
                  <c:v>41.859000000000002</c:v>
                </c:pt>
                <c:pt idx="3752">
                  <c:v>42.869</c:v>
                </c:pt>
                <c:pt idx="3753">
                  <c:v>43.996000000000002</c:v>
                </c:pt>
                <c:pt idx="3754">
                  <c:v>43.16</c:v>
                </c:pt>
                <c:pt idx="3755">
                  <c:v>43.436</c:v>
                </c:pt>
                <c:pt idx="3756">
                  <c:v>43.438000000000002</c:v>
                </c:pt>
                <c:pt idx="3757">
                  <c:v>43.438000000000002</c:v>
                </c:pt>
                <c:pt idx="3758">
                  <c:v>43.445999999999998</c:v>
                </c:pt>
                <c:pt idx="3759">
                  <c:v>42.244</c:v>
                </c:pt>
                <c:pt idx="3760">
                  <c:v>40.975000000000001</c:v>
                </c:pt>
                <c:pt idx="3761">
                  <c:v>36.603999999999999</c:v>
                </c:pt>
                <c:pt idx="3762">
                  <c:v>33.802</c:v>
                </c:pt>
                <c:pt idx="3763">
                  <c:v>31.161999999999999</c:v>
                </c:pt>
                <c:pt idx="3764">
                  <c:v>29.829000000000001</c:v>
                </c:pt>
                <c:pt idx="3765">
                  <c:v>29.89</c:v>
                </c:pt>
                <c:pt idx="3766">
                  <c:v>30.233000000000001</c:v>
                </c:pt>
                <c:pt idx="3767">
                  <c:v>30.712</c:v>
                </c:pt>
                <c:pt idx="3768">
                  <c:v>30.472000000000001</c:v>
                </c:pt>
                <c:pt idx="3769">
                  <c:v>29.808</c:v>
                </c:pt>
                <c:pt idx="3770">
                  <c:v>28.759</c:v>
                </c:pt>
                <c:pt idx="3771">
                  <c:v>27.925000000000001</c:v>
                </c:pt>
                <c:pt idx="3772">
                  <c:v>27.486999999999998</c:v>
                </c:pt>
                <c:pt idx="3773">
                  <c:v>29.381</c:v>
                </c:pt>
                <c:pt idx="3774">
                  <c:v>30.052</c:v>
                </c:pt>
                <c:pt idx="3775">
                  <c:v>30.023</c:v>
                </c:pt>
                <c:pt idx="3776">
                  <c:v>27.724</c:v>
                </c:pt>
                <c:pt idx="3777">
                  <c:v>33.661000000000001</c:v>
                </c:pt>
                <c:pt idx="3778">
                  <c:v>24.558</c:v>
                </c:pt>
                <c:pt idx="3779">
                  <c:v>25.731000000000002</c:v>
                </c:pt>
                <c:pt idx="3780">
                  <c:v>29.027999999999999</c:v>
                </c:pt>
                <c:pt idx="3781">
                  <c:v>29.818000000000001</c:v>
                </c:pt>
                <c:pt idx="3782">
                  <c:v>31.052</c:v>
                </c:pt>
                <c:pt idx="3783">
                  <c:v>30.72</c:v>
                </c:pt>
                <c:pt idx="3784">
                  <c:v>31.626999999999999</c:v>
                </c:pt>
                <c:pt idx="3785">
                  <c:v>36.676000000000002</c:v>
                </c:pt>
                <c:pt idx="3786">
                  <c:v>36.405999999999999</c:v>
                </c:pt>
                <c:pt idx="3787">
                  <c:v>42.298000000000002</c:v>
                </c:pt>
                <c:pt idx="3788">
                  <c:v>41.677999999999997</c:v>
                </c:pt>
                <c:pt idx="3789">
                  <c:v>41.835000000000001</c:v>
                </c:pt>
                <c:pt idx="3790">
                  <c:v>42.704999999999998</c:v>
                </c:pt>
                <c:pt idx="3791">
                  <c:v>44.063000000000002</c:v>
                </c:pt>
                <c:pt idx="3792">
                  <c:v>41.664999999999999</c:v>
                </c:pt>
                <c:pt idx="3793">
                  <c:v>40.335000000000001</c:v>
                </c:pt>
                <c:pt idx="3794">
                  <c:v>39.018999999999998</c:v>
                </c:pt>
                <c:pt idx="3795">
                  <c:v>38.783000000000001</c:v>
                </c:pt>
                <c:pt idx="3796">
                  <c:v>39.444000000000003</c:v>
                </c:pt>
                <c:pt idx="3797">
                  <c:v>41</c:v>
                </c:pt>
                <c:pt idx="3798">
                  <c:v>40.744</c:v>
                </c:pt>
                <c:pt idx="3799">
                  <c:v>41.497</c:v>
                </c:pt>
                <c:pt idx="3800">
                  <c:v>42.204999999999998</c:v>
                </c:pt>
                <c:pt idx="3801">
                  <c:v>43.688000000000002</c:v>
                </c:pt>
                <c:pt idx="3802">
                  <c:v>45.079000000000001</c:v>
                </c:pt>
                <c:pt idx="3803">
                  <c:v>47.238</c:v>
                </c:pt>
                <c:pt idx="3804">
                  <c:v>48.863</c:v>
                </c:pt>
                <c:pt idx="3805">
                  <c:v>50.378</c:v>
                </c:pt>
                <c:pt idx="3806">
                  <c:v>52.375</c:v>
                </c:pt>
                <c:pt idx="3807">
                  <c:v>52.598999999999997</c:v>
                </c:pt>
                <c:pt idx="3808">
                  <c:v>54.015999999999998</c:v>
                </c:pt>
                <c:pt idx="3809">
                  <c:v>54.381</c:v>
                </c:pt>
                <c:pt idx="3810">
                  <c:v>55.692</c:v>
                </c:pt>
                <c:pt idx="3811">
                  <c:v>56.392000000000003</c:v>
                </c:pt>
                <c:pt idx="3812">
                  <c:v>56.113999999999997</c:v>
                </c:pt>
                <c:pt idx="3813">
                  <c:v>56.677999999999997</c:v>
                </c:pt>
                <c:pt idx="3814">
                  <c:v>57.491</c:v>
                </c:pt>
                <c:pt idx="3815">
                  <c:v>58.286000000000001</c:v>
                </c:pt>
                <c:pt idx="3816">
                  <c:v>59.466000000000001</c:v>
                </c:pt>
                <c:pt idx="3817">
                  <c:v>58.820999999999998</c:v>
                </c:pt>
                <c:pt idx="3818">
                  <c:v>58.779000000000003</c:v>
                </c:pt>
                <c:pt idx="3819">
                  <c:v>59.353999999999999</c:v>
                </c:pt>
                <c:pt idx="3820">
                  <c:v>57.991</c:v>
                </c:pt>
                <c:pt idx="3821">
                  <c:v>55.563000000000002</c:v>
                </c:pt>
                <c:pt idx="3822">
                  <c:v>54.689</c:v>
                </c:pt>
                <c:pt idx="3823">
                  <c:v>55.308999999999997</c:v>
                </c:pt>
                <c:pt idx="3824">
                  <c:v>55.962000000000003</c:v>
                </c:pt>
                <c:pt idx="3825">
                  <c:v>56.747</c:v>
                </c:pt>
                <c:pt idx="3826">
                  <c:v>57.430999999999997</c:v>
                </c:pt>
                <c:pt idx="3827">
                  <c:v>58.277000000000001</c:v>
                </c:pt>
                <c:pt idx="3828">
                  <c:v>60.26</c:v>
                </c:pt>
                <c:pt idx="3829">
                  <c:v>59.862000000000002</c:v>
                </c:pt>
                <c:pt idx="3830">
                  <c:v>60.125999999999998</c:v>
                </c:pt>
                <c:pt idx="3831">
                  <c:v>60.122</c:v>
                </c:pt>
                <c:pt idx="3832">
                  <c:v>61.503999999999998</c:v>
                </c:pt>
                <c:pt idx="3833">
                  <c:v>61.981000000000002</c:v>
                </c:pt>
                <c:pt idx="3834">
                  <c:v>61.469000000000001</c:v>
                </c:pt>
                <c:pt idx="3835">
                  <c:v>62.472999999999999</c:v>
                </c:pt>
                <c:pt idx="3836">
                  <c:v>65.606999999999999</c:v>
                </c:pt>
                <c:pt idx="3837">
                  <c:v>64.555000000000007</c:v>
                </c:pt>
                <c:pt idx="3838">
                  <c:v>64.231999999999999</c:v>
                </c:pt>
                <c:pt idx="3839">
                  <c:v>63.959000000000003</c:v>
                </c:pt>
                <c:pt idx="3840">
                  <c:v>63.057000000000002</c:v>
                </c:pt>
                <c:pt idx="3841">
                  <c:v>62.298999999999999</c:v>
                </c:pt>
                <c:pt idx="3842">
                  <c:v>61.994</c:v>
                </c:pt>
                <c:pt idx="3843">
                  <c:v>64.942999999999998</c:v>
                </c:pt>
                <c:pt idx="3844">
                  <c:v>65.004999999999995</c:v>
                </c:pt>
                <c:pt idx="3845">
                  <c:v>66.447000000000003</c:v>
                </c:pt>
                <c:pt idx="3846">
                  <c:v>66.167000000000002</c:v>
                </c:pt>
                <c:pt idx="3847">
                  <c:v>65.111999999999995</c:v>
                </c:pt>
                <c:pt idx="3848">
                  <c:v>66.453999999999994</c:v>
                </c:pt>
                <c:pt idx="3849">
                  <c:v>63.813000000000002</c:v>
                </c:pt>
                <c:pt idx="3850">
                  <c:v>62.533999999999999</c:v>
                </c:pt>
                <c:pt idx="3851">
                  <c:v>62.180999999999997</c:v>
                </c:pt>
                <c:pt idx="3852">
                  <c:v>62.527000000000001</c:v>
                </c:pt>
                <c:pt idx="3853">
                  <c:v>61.218000000000004</c:v>
                </c:pt>
                <c:pt idx="3854">
                  <c:v>62.869</c:v>
                </c:pt>
                <c:pt idx="3855">
                  <c:v>61.779000000000003</c:v>
                </c:pt>
                <c:pt idx="3856">
                  <c:v>60.982999999999997</c:v>
                </c:pt>
                <c:pt idx="3857">
                  <c:v>65.331999999999994</c:v>
                </c:pt>
                <c:pt idx="3858">
                  <c:v>65.888000000000005</c:v>
                </c:pt>
                <c:pt idx="3859">
                  <c:v>66.463999999999999</c:v>
                </c:pt>
                <c:pt idx="3860">
                  <c:v>67.875</c:v>
                </c:pt>
                <c:pt idx="3861">
                  <c:v>66.765000000000001</c:v>
                </c:pt>
                <c:pt idx="3862">
                  <c:v>65.599000000000004</c:v>
                </c:pt>
                <c:pt idx="3863">
                  <c:v>64.271000000000001</c:v>
                </c:pt>
                <c:pt idx="3864">
                  <c:v>64.308999999999997</c:v>
                </c:pt>
                <c:pt idx="3865">
                  <c:v>64.061999999999998</c:v>
                </c:pt>
                <c:pt idx="3866">
                  <c:v>64.197000000000003</c:v>
                </c:pt>
                <c:pt idx="3867">
                  <c:v>64.052999999999997</c:v>
                </c:pt>
                <c:pt idx="3868">
                  <c:v>64.394999999999996</c:v>
                </c:pt>
                <c:pt idx="3869">
                  <c:v>66.998999999999995</c:v>
                </c:pt>
                <c:pt idx="3870">
                  <c:v>70.02</c:v>
                </c:pt>
                <c:pt idx="3871">
                  <c:v>70.763000000000005</c:v>
                </c:pt>
                <c:pt idx="3872">
                  <c:v>69.25</c:v>
                </c:pt>
                <c:pt idx="3873">
                  <c:v>68.326999999999998</c:v>
                </c:pt>
                <c:pt idx="3874">
                  <c:v>68.156000000000006</c:v>
                </c:pt>
                <c:pt idx="3875">
                  <c:v>68.888999999999996</c:v>
                </c:pt>
                <c:pt idx="3876">
                  <c:v>68.174999999999997</c:v>
                </c:pt>
                <c:pt idx="3877">
                  <c:v>65.900999999999996</c:v>
                </c:pt>
                <c:pt idx="3878">
                  <c:v>64.382999999999996</c:v>
                </c:pt>
                <c:pt idx="3879">
                  <c:v>62.98</c:v>
                </c:pt>
                <c:pt idx="3880">
                  <c:v>62.482999999999997</c:v>
                </c:pt>
                <c:pt idx="3881">
                  <c:v>60.79</c:v>
                </c:pt>
                <c:pt idx="3882">
                  <c:v>59.386000000000003</c:v>
                </c:pt>
                <c:pt idx="3883">
                  <c:v>60.527000000000001</c:v>
                </c:pt>
                <c:pt idx="3884">
                  <c:v>62.978000000000002</c:v>
                </c:pt>
                <c:pt idx="3885">
                  <c:v>61.643999999999998</c:v>
                </c:pt>
                <c:pt idx="3886">
                  <c:v>59.029000000000003</c:v>
                </c:pt>
                <c:pt idx="3887">
                  <c:v>56.548999999999999</c:v>
                </c:pt>
                <c:pt idx="3888">
                  <c:v>56.207000000000001</c:v>
                </c:pt>
                <c:pt idx="3889">
                  <c:v>56.945</c:v>
                </c:pt>
                <c:pt idx="3890">
                  <c:v>57.128</c:v>
                </c:pt>
                <c:pt idx="3891">
                  <c:v>57.847000000000001</c:v>
                </c:pt>
                <c:pt idx="3892">
                  <c:v>57.353000000000002</c:v>
                </c:pt>
                <c:pt idx="3893">
                  <c:v>57.326000000000001</c:v>
                </c:pt>
                <c:pt idx="3894">
                  <c:v>56.267000000000003</c:v>
                </c:pt>
                <c:pt idx="3895">
                  <c:v>56.723999999999997</c:v>
                </c:pt>
                <c:pt idx="3896">
                  <c:v>59.261000000000003</c:v>
                </c:pt>
                <c:pt idx="3897">
                  <c:v>59.872</c:v>
                </c:pt>
                <c:pt idx="3898">
                  <c:v>63.05</c:v>
                </c:pt>
                <c:pt idx="3899">
                  <c:v>60.847000000000001</c:v>
                </c:pt>
                <c:pt idx="3900">
                  <c:v>59.167000000000002</c:v>
                </c:pt>
                <c:pt idx="3901">
                  <c:v>58.296999999999997</c:v>
                </c:pt>
                <c:pt idx="3902">
                  <c:v>57.915999999999997</c:v>
                </c:pt>
                <c:pt idx="3903">
                  <c:v>56.158999999999999</c:v>
                </c:pt>
                <c:pt idx="3904">
                  <c:v>54.706000000000003</c:v>
                </c:pt>
                <c:pt idx="3905">
                  <c:v>54.183</c:v>
                </c:pt>
                <c:pt idx="3906">
                  <c:v>55.173999999999999</c:v>
                </c:pt>
                <c:pt idx="3907">
                  <c:v>57.07</c:v>
                </c:pt>
                <c:pt idx="3908">
                  <c:v>57.326999999999998</c:v>
                </c:pt>
                <c:pt idx="3909">
                  <c:v>56.671999999999997</c:v>
                </c:pt>
                <c:pt idx="3910">
                  <c:v>55.859000000000002</c:v>
                </c:pt>
                <c:pt idx="3911">
                  <c:v>53.292000000000002</c:v>
                </c:pt>
                <c:pt idx="3912">
                  <c:v>54.198</c:v>
                </c:pt>
                <c:pt idx="3913">
                  <c:v>54.460999999999999</c:v>
                </c:pt>
                <c:pt idx="3914">
                  <c:v>54.76</c:v>
                </c:pt>
                <c:pt idx="3915">
                  <c:v>56.488</c:v>
                </c:pt>
                <c:pt idx="3916">
                  <c:v>56.387999999999998</c:v>
                </c:pt>
                <c:pt idx="3917">
                  <c:v>55.232999999999997</c:v>
                </c:pt>
                <c:pt idx="3918">
                  <c:v>51.837000000000003</c:v>
                </c:pt>
                <c:pt idx="3919">
                  <c:v>49.616999999999997</c:v>
                </c:pt>
                <c:pt idx="3920">
                  <c:v>47.744</c:v>
                </c:pt>
                <c:pt idx="3921">
                  <c:v>46.003</c:v>
                </c:pt>
                <c:pt idx="3922">
                  <c:v>45.813000000000002</c:v>
                </c:pt>
                <c:pt idx="3923">
                  <c:v>44.853999999999999</c:v>
                </c:pt>
                <c:pt idx="3924">
                  <c:v>44.656999999999996</c:v>
                </c:pt>
                <c:pt idx="3925">
                  <c:v>43.94</c:v>
                </c:pt>
                <c:pt idx="3926">
                  <c:v>43.872</c:v>
                </c:pt>
                <c:pt idx="3927">
                  <c:v>44.481000000000002</c:v>
                </c:pt>
                <c:pt idx="3928">
                  <c:v>43.973999999999997</c:v>
                </c:pt>
                <c:pt idx="3929">
                  <c:v>44.661999999999999</c:v>
                </c:pt>
                <c:pt idx="3930">
                  <c:v>44.844999999999999</c:v>
                </c:pt>
                <c:pt idx="3931">
                  <c:v>45.377000000000002</c:v>
                </c:pt>
                <c:pt idx="3932">
                  <c:v>45.978000000000002</c:v>
                </c:pt>
                <c:pt idx="3933">
                  <c:v>44.277999999999999</c:v>
                </c:pt>
                <c:pt idx="3934">
                  <c:v>45.38</c:v>
                </c:pt>
                <c:pt idx="3935">
                  <c:v>47.088000000000001</c:v>
                </c:pt>
                <c:pt idx="3936">
                  <c:v>46.851999999999997</c:v>
                </c:pt>
                <c:pt idx="3937">
                  <c:v>47.25</c:v>
                </c:pt>
                <c:pt idx="3938">
                  <c:v>47.335000000000001</c:v>
                </c:pt>
                <c:pt idx="3939">
                  <c:v>47.091000000000001</c:v>
                </c:pt>
                <c:pt idx="3940">
                  <c:v>47.292000000000002</c:v>
                </c:pt>
                <c:pt idx="3941">
                  <c:v>47.701000000000001</c:v>
                </c:pt>
                <c:pt idx="3942">
                  <c:v>48.103000000000002</c:v>
                </c:pt>
                <c:pt idx="3943">
                  <c:v>48.408000000000001</c:v>
                </c:pt>
                <c:pt idx="3944">
                  <c:v>47.93</c:v>
                </c:pt>
                <c:pt idx="3945">
                  <c:v>47.935000000000002</c:v>
                </c:pt>
                <c:pt idx="3946">
                  <c:v>47.933999999999997</c:v>
                </c:pt>
                <c:pt idx="3947">
                  <c:v>47.459000000000003</c:v>
                </c:pt>
                <c:pt idx="3948">
                  <c:v>47.363999999999997</c:v>
                </c:pt>
                <c:pt idx="3949">
                  <c:v>50.402999999999999</c:v>
                </c:pt>
                <c:pt idx="3950">
                  <c:v>49.786000000000001</c:v>
                </c:pt>
                <c:pt idx="3951">
                  <c:v>49.451999999999998</c:v>
                </c:pt>
                <c:pt idx="3952">
                  <c:v>49.531999999999996</c:v>
                </c:pt>
                <c:pt idx="3953">
                  <c:v>49.277000000000001</c:v>
                </c:pt>
                <c:pt idx="3954">
                  <c:v>50.747</c:v>
                </c:pt>
                <c:pt idx="3955">
                  <c:v>50.505000000000003</c:v>
                </c:pt>
                <c:pt idx="3956">
                  <c:v>46.005000000000003</c:v>
                </c:pt>
                <c:pt idx="3957">
                  <c:v>43.36</c:v>
                </c:pt>
                <c:pt idx="3958">
                  <c:v>43.680999999999997</c:v>
                </c:pt>
                <c:pt idx="3959">
                  <c:v>45.737000000000002</c:v>
                </c:pt>
                <c:pt idx="3960">
                  <c:v>45.664999999999999</c:v>
                </c:pt>
                <c:pt idx="3961">
                  <c:v>46.192999999999998</c:v>
                </c:pt>
                <c:pt idx="3962">
                  <c:v>45.972000000000001</c:v>
                </c:pt>
                <c:pt idx="3963">
                  <c:v>45.902000000000001</c:v>
                </c:pt>
                <c:pt idx="3964">
                  <c:v>46.139000000000003</c:v>
                </c:pt>
                <c:pt idx="3965">
                  <c:v>46.512</c:v>
                </c:pt>
                <c:pt idx="3966">
                  <c:v>45.688000000000002</c:v>
                </c:pt>
                <c:pt idx="3967">
                  <c:v>45.715000000000003</c:v>
                </c:pt>
                <c:pt idx="3968">
                  <c:v>46.682000000000002</c:v>
                </c:pt>
                <c:pt idx="3969">
                  <c:v>46.936</c:v>
                </c:pt>
                <c:pt idx="3970">
                  <c:v>46.591000000000001</c:v>
                </c:pt>
                <c:pt idx="3971">
                  <c:v>45.33</c:v>
                </c:pt>
                <c:pt idx="3972">
                  <c:v>44.356000000000002</c:v>
                </c:pt>
                <c:pt idx="3973">
                  <c:v>43.48</c:v>
                </c:pt>
                <c:pt idx="3974">
                  <c:v>43.125999999999998</c:v>
                </c:pt>
                <c:pt idx="3975">
                  <c:v>42.835999999999999</c:v>
                </c:pt>
                <c:pt idx="3976">
                  <c:v>42.545999999999999</c:v>
                </c:pt>
                <c:pt idx="3977">
                  <c:v>42.8</c:v>
                </c:pt>
                <c:pt idx="3978">
                  <c:v>43.398000000000003</c:v>
                </c:pt>
                <c:pt idx="3979">
                  <c:v>43.356999999999999</c:v>
                </c:pt>
                <c:pt idx="3980">
                  <c:v>43.542999999999999</c:v>
                </c:pt>
                <c:pt idx="3981">
                  <c:v>43.902999999999999</c:v>
                </c:pt>
                <c:pt idx="3982">
                  <c:v>43.448</c:v>
                </c:pt>
                <c:pt idx="3983">
                  <c:v>42.747</c:v>
                </c:pt>
                <c:pt idx="3984">
                  <c:v>42.512999999999998</c:v>
                </c:pt>
                <c:pt idx="3985">
                  <c:v>41.994</c:v>
                </c:pt>
                <c:pt idx="3986">
                  <c:v>41.862000000000002</c:v>
                </c:pt>
                <c:pt idx="3987">
                  <c:v>41.356000000000002</c:v>
                </c:pt>
                <c:pt idx="3988">
                  <c:v>39.863</c:v>
                </c:pt>
                <c:pt idx="3989">
                  <c:v>38.097999999999999</c:v>
                </c:pt>
                <c:pt idx="3990">
                  <c:v>37.607999999999997</c:v>
                </c:pt>
                <c:pt idx="3991">
                  <c:v>37.603999999999999</c:v>
                </c:pt>
                <c:pt idx="3992">
                  <c:v>37.601999999999997</c:v>
                </c:pt>
                <c:pt idx="3993">
                  <c:v>38.526000000000003</c:v>
                </c:pt>
                <c:pt idx="3994">
                  <c:v>38.639000000000003</c:v>
                </c:pt>
                <c:pt idx="3995">
                  <c:v>38.816000000000003</c:v>
                </c:pt>
                <c:pt idx="3996">
                  <c:v>38.816000000000003</c:v>
                </c:pt>
                <c:pt idx="3997">
                  <c:v>39.954000000000001</c:v>
                </c:pt>
                <c:pt idx="3998">
                  <c:v>41.341000000000001</c:v>
                </c:pt>
                <c:pt idx="3999">
                  <c:v>41.174999999999997</c:v>
                </c:pt>
                <c:pt idx="4000">
                  <c:v>41.131</c:v>
                </c:pt>
                <c:pt idx="4001">
                  <c:v>40.744</c:v>
                </c:pt>
                <c:pt idx="4002">
                  <c:v>40.75</c:v>
                </c:pt>
                <c:pt idx="4003">
                  <c:v>40.75</c:v>
                </c:pt>
                <c:pt idx="4004">
                  <c:v>40.738999999999997</c:v>
                </c:pt>
                <c:pt idx="4005">
                  <c:v>41.344999999999999</c:v>
                </c:pt>
                <c:pt idx="4006">
                  <c:v>41.347000000000001</c:v>
                </c:pt>
                <c:pt idx="4007">
                  <c:v>41.368000000000002</c:v>
                </c:pt>
                <c:pt idx="4008">
                  <c:v>42.807000000000002</c:v>
                </c:pt>
                <c:pt idx="4009">
                  <c:v>48.131999999999998</c:v>
                </c:pt>
                <c:pt idx="4010">
                  <c:v>49.274000000000001</c:v>
                </c:pt>
                <c:pt idx="4011">
                  <c:v>52.557000000000002</c:v>
                </c:pt>
                <c:pt idx="4012">
                  <c:v>53.723999999999997</c:v>
                </c:pt>
                <c:pt idx="4013">
                  <c:v>54.325000000000003</c:v>
                </c:pt>
                <c:pt idx="4014">
                  <c:v>54.825000000000003</c:v>
                </c:pt>
                <c:pt idx="4015">
                  <c:v>54.825000000000003</c:v>
                </c:pt>
                <c:pt idx="4016">
                  <c:v>54.825000000000003</c:v>
                </c:pt>
                <c:pt idx="4017">
                  <c:v>63.706000000000003</c:v>
                </c:pt>
                <c:pt idx="4018">
                  <c:v>63.706000000000003</c:v>
                </c:pt>
                <c:pt idx="4019">
                  <c:v>63.029000000000003</c:v>
                </c:pt>
                <c:pt idx="4020">
                  <c:v>63.02</c:v>
                </c:pt>
                <c:pt idx="4021">
                  <c:v>63.011000000000003</c:v>
                </c:pt>
                <c:pt idx="4022">
                  <c:v>69.869</c:v>
                </c:pt>
                <c:pt idx="4023">
                  <c:v>69.849000000000004</c:v>
                </c:pt>
                <c:pt idx="4024">
                  <c:v>69.543000000000006</c:v>
                </c:pt>
                <c:pt idx="4025">
                  <c:v>69.399000000000001</c:v>
                </c:pt>
                <c:pt idx="4026">
                  <c:v>68.197999999999993</c:v>
                </c:pt>
                <c:pt idx="4027">
                  <c:v>67.412000000000006</c:v>
                </c:pt>
                <c:pt idx="4028">
                  <c:v>67.412000000000006</c:v>
                </c:pt>
                <c:pt idx="4029">
                  <c:v>67.412000000000006</c:v>
                </c:pt>
                <c:pt idx="4030">
                  <c:v>67.412000000000006</c:v>
                </c:pt>
                <c:pt idx="4031">
                  <c:v>67.301000000000002</c:v>
                </c:pt>
                <c:pt idx="4032">
                  <c:v>67.301000000000002</c:v>
                </c:pt>
                <c:pt idx="4033">
                  <c:v>65.846999999999994</c:v>
                </c:pt>
                <c:pt idx="4034">
                  <c:v>65.721000000000004</c:v>
                </c:pt>
                <c:pt idx="4035">
                  <c:v>65.721000000000004</c:v>
                </c:pt>
                <c:pt idx="4036">
                  <c:v>68.05</c:v>
                </c:pt>
                <c:pt idx="4037">
                  <c:v>68.031999999999996</c:v>
                </c:pt>
                <c:pt idx="4038">
                  <c:v>68.013999999999996</c:v>
                </c:pt>
                <c:pt idx="4039">
                  <c:v>67.846999999999994</c:v>
                </c:pt>
                <c:pt idx="4040">
                  <c:v>68.289000000000001</c:v>
                </c:pt>
                <c:pt idx="4041">
                  <c:v>67.515000000000001</c:v>
                </c:pt>
                <c:pt idx="4042">
                  <c:v>66.581000000000003</c:v>
                </c:pt>
                <c:pt idx="4043">
                  <c:v>65.888000000000005</c:v>
                </c:pt>
                <c:pt idx="4044">
                  <c:v>65.534000000000006</c:v>
                </c:pt>
                <c:pt idx="4045">
                  <c:v>65.296000000000006</c:v>
                </c:pt>
                <c:pt idx="4046">
                  <c:v>64.343999999999994</c:v>
                </c:pt>
                <c:pt idx="4047">
                  <c:v>64.412999999999997</c:v>
                </c:pt>
                <c:pt idx="4048">
                  <c:v>64.347999999999999</c:v>
                </c:pt>
                <c:pt idx="4049">
                  <c:v>63.762999999999998</c:v>
                </c:pt>
                <c:pt idx="4050">
                  <c:v>63.762999999999998</c:v>
                </c:pt>
                <c:pt idx="4051">
                  <c:v>63.762999999999998</c:v>
                </c:pt>
                <c:pt idx="4052">
                  <c:v>63.762999999999998</c:v>
                </c:pt>
                <c:pt idx="4053">
                  <c:v>63.707000000000001</c:v>
                </c:pt>
                <c:pt idx="4054">
                  <c:v>63.595999999999997</c:v>
                </c:pt>
                <c:pt idx="4055">
                  <c:v>63.274000000000001</c:v>
                </c:pt>
                <c:pt idx="4056">
                  <c:v>63.023000000000003</c:v>
                </c:pt>
                <c:pt idx="4057">
                  <c:v>62.677999999999997</c:v>
                </c:pt>
                <c:pt idx="4058">
                  <c:v>62.738</c:v>
                </c:pt>
                <c:pt idx="4059">
                  <c:v>62.155000000000001</c:v>
                </c:pt>
                <c:pt idx="4060">
                  <c:v>62.719000000000001</c:v>
                </c:pt>
                <c:pt idx="4061">
                  <c:v>63.134999999999998</c:v>
                </c:pt>
                <c:pt idx="4062">
                  <c:v>62.725000000000001</c:v>
                </c:pt>
                <c:pt idx="4063">
                  <c:v>63.073</c:v>
                </c:pt>
                <c:pt idx="4064">
                  <c:v>63.442999999999998</c:v>
                </c:pt>
                <c:pt idx="4065">
                  <c:v>63.55</c:v>
                </c:pt>
                <c:pt idx="4066">
                  <c:v>61.228000000000002</c:v>
                </c:pt>
                <c:pt idx="4067">
                  <c:v>60.328000000000003</c:v>
                </c:pt>
                <c:pt idx="4068">
                  <c:v>61.923000000000002</c:v>
                </c:pt>
                <c:pt idx="4069">
                  <c:v>61.688000000000002</c:v>
                </c:pt>
                <c:pt idx="4070">
                  <c:v>62.761000000000003</c:v>
                </c:pt>
                <c:pt idx="4071">
                  <c:v>62.125</c:v>
                </c:pt>
                <c:pt idx="4072">
                  <c:v>63.460999999999999</c:v>
                </c:pt>
                <c:pt idx="4073">
                  <c:v>64.370999999999995</c:v>
                </c:pt>
                <c:pt idx="4074">
                  <c:v>64.956999999999994</c:v>
                </c:pt>
                <c:pt idx="4075">
                  <c:v>67.667000000000002</c:v>
                </c:pt>
                <c:pt idx="4076">
                  <c:v>67.120999999999995</c:v>
                </c:pt>
                <c:pt idx="4077">
                  <c:v>69.058000000000007</c:v>
                </c:pt>
                <c:pt idx="4078">
                  <c:v>68.278000000000006</c:v>
                </c:pt>
                <c:pt idx="4079">
                  <c:v>67.751999999999995</c:v>
                </c:pt>
                <c:pt idx="4080">
                  <c:v>68.991</c:v>
                </c:pt>
                <c:pt idx="4081">
                  <c:v>68.721000000000004</c:v>
                </c:pt>
                <c:pt idx="4082">
                  <c:v>67.680000000000007</c:v>
                </c:pt>
                <c:pt idx="4083">
                  <c:v>66.606999999999999</c:v>
                </c:pt>
                <c:pt idx="4084">
                  <c:v>64.650000000000006</c:v>
                </c:pt>
                <c:pt idx="4085">
                  <c:v>63.393999999999998</c:v>
                </c:pt>
                <c:pt idx="4086">
                  <c:v>63.34</c:v>
                </c:pt>
                <c:pt idx="4087">
                  <c:v>62.140999999999998</c:v>
                </c:pt>
                <c:pt idx="4088">
                  <c:v>61.02</c:v>
                </c:pt>
                <c:pt idx="4089">
                  <c:v>60.981999999999999</c:v>
                </c:pt>
                <c:pt idx="4090">
                  <c:v>60.991999999999997</c:v>
                </c:pt>
                <c:pt idx="4091">
                  <c:v>60.991999999999997</c:v>
                </c:pt>
                <c:pt idx="4092">
                  <c:v>60.860999999999997</c:v>
                </c:pt>
                <c:pt idx="4093">
                  <c:v>58.05</c:v>
                </c:pt>
                <c:pt idx="4094">
                  <c:v>50.006999999999998</c:v>
                </c:pt>
                <c:pt idx="4095">
                  <c:v>47.314999999999998</c:v>
                </c:pt>
                <c:pt idx="4096">
                  <c:v>43.228999999999999</c:v>
                </c:pt>
                <c:pt idx="4097">
                  <c:v>37.402999999999999</c:v>
                </c:pt>
                <c:pt idx="4098">
                  <c:v>34.795000000000002</c:v>
                </c:pt>
                <c:pt idx="4099">
                  <c:v>34.299999999999997</c:v>
                </c:pt>
                <c:pt idx="4100">
                  <c:v>34.423999999999999</c:v>
                </c:pt>
                <c:pt idx="4101">
                  <c:v>37.238999999999997</c:v>
                </c:pt>
                <c:pt idx="4102">
                  <c:v>37.835999999999999</c:v>
                </c:pt>
                <c:pt idx="4103">
                  <c:v>38.4</c:v>
                </c:pt>
                <c:pt idx="4104">
                  <c:v>39.164999999999999</c:v>
                </c:pt>
                <c:pt idx="4105">
                  <c:v>40.185000000000002</c:v>
                </c:pt>
                <c:pt idx="4106">
                  <c:v>42.569000000000003</c:v>
                </c:pt>
                <c:pt idx="4107">
                  <c:v>41.421999999999997</c:v>
                </c:pt>
                <c:pt idx="4108">
                  <c:v>41.057000000000002</c:v>
                </c:pt>
                <c:pt idx="4109">
                  <c:v>40.603999999999999</c:v>
                </c:pt>
                <c:pt idx="4110">
                  <c:v>40.829000000000001</c:v>
                </c:pt>
                <c:pt idx="4111">
                  <c:v>41.286000000000001</c:v>
                </c:pt>
                <c:pt idx="4112">
                  <c:v>40.728000000000002</c:v>
                </c:pt>
                <c:pt idx="4113">
                  <c:v>39.948999999999998</c:v>
                </c:pt>
                <c:pt idx="4114">
                  <c:v>38.158999999999999</c:v>
                </c:pt>
                <c:pt idx="4115">
                  <c:v>38.177999999999997</c:v>
                </c:pt>
                <c:pt idx="4116">
                  <c:v>39.061</c:v>
                </c:pt>
                <c:pt idx="4117">
                  <c:v>38.320999999999998</c:v>
                </c:pt>
                <c:pt idx="4118">
                  <c:v>37.448999999999998</c:v>
                </c:pt>
                <c:pt idx="4119">
                  <c:v>37.844000000000001</c:v>
                </c:pt>
                <c:pt idx="4120">
                  <c:v>37.71</c:v>
                </c:pt>
                <c:pt idx="4121">
                  <c:v>37.561</c:v>
                </c:pt>
                <c:pt idx="4122">
                  <c:v>37.979999999999997</c:v>
                </c:pt>
                <c:pt idx="4123">
                  <c:v>40.222000000000001</c:v>
                </c:pt>
                <c:pt idx="4124">
                  <c:v>39.923000000000002</c:v>
                </c:pt>
                <c:pt idx="4125">
                  <c:v>39.500999999999998</c:v>
                </c:pt>
                <c:pt idx="4126">
                  <c:v>38.201000000000001</c:v>
                </c:pt>
                <c:pt idx="4127">
                  <c:v>38.798999999999999</c:v>
                </c:pt>
                <c:pt idx="4128">
                  <c:v>40.131</c:v>
                </c:pt>
                <c:pt idx="4129">
                  <c:v>40.228999999999999</c:v>
                </c:pt>
                <c:pt idx="4130">
                  <c:v>41.113999999999997</c:v>
                </c:pt>
                <c:pt idx="4131">
                  <c:v>43.848999999999997</c:v>
                </c:pt>
                <c:pt idx="4132">
                  <c:v>43.811999999999998</c:v>
                </c:pt>
                <c:pt idx="4133">
                  <c:v>45.377000000000002</c:v>
                </c:pt>
                <c:pt idx="4134">
                  <c:v>43.530999999999999</c:v>
                </c:pt>
                <c:pt idx="4135">
                  <c:v>43.031999999999996</c:v>
                </c:pt>
                <c:pt idx="4136">
                  <c:v>42.814</c:v>
                </c:pt>
                <c:pt idx="4137">
                  <c:v>41.970999999999997</c:v>
                </c:pt>
                <c:pt idx="4138">
                  <c:v>39.950000000000003</c:v>
                </c:pt>
                <c:pt idx="4139">
                  <c:v>36.308</c:v>
                </c:pt>
                <c:pt idx="4140">
                  <c:v>36.417999999999999</c:v>
                </c:pt>
                <c:pt idx="4141">
                  <c:v>37.223999999999997</c:v>
                </c:pt>
                <c:pt idx="4142">
                  <c:v>54.93</c:v>
                </c:pt>
                <c:pt idx="4143">
                  <c:v>54.811999999999998</c:v>
                </c:pt>
                <c:pt idx="4144">
                  <c:v>54.901000000000003</c:v>
                </c:pt>
                <c:pt idx="4145">
                  <c:v>54.545000000000002</c:v>
                </c:pt>
                <c:pt idx="4146">
                  <c:v>49.802999999999997</c:v>
                </c:pt>
                <c:pt idx="4147">
                  <c:v>46.137999999999998</c:v>
                </c:pt>
                <c:pt idx="4148">
                  <c:v>46.42</c:v>
                </c:pt>
                <c:pt idx="4149">
                  <c:v>47.895000000000003</c:v>
                </c:pt>
                <c:pt idx="4150">
                  <c:v>48.073999999999998</c:v>
                </c:pt>
                <c:pt idx="4151">
                  <c:v>48.578000000000003</c:v>
                </c:pt>
                <c:pt idx="4152">
                  <c:v>52.32</c:v>
                </c:pt>
                <c:pt idx="4153">
                  <c:v>54.734000000000002</c:v>
                </c:pt>
                <c:pt idx="4154">
                  <c:v>56.383000000000003</c:v>
                </c:pt>
                <c:pt idx="4155">
                  <c:v>55.926000000000002</c:v>
                </c:pt>
                <c:pt idx="4156">
                  <c:v>56.17</c:v>
                </c:pt>
                <c:pt idx="4157">
                  <c:v>56.031999999999996</c:v>
                </c:pt>
                <c:pt idx="4158">
                  <c:v>55.423999999999999</c:v>
                </c:pt>
                <c:pt idx="4159">
                  <c:v>55.524999999999999</c:v>
                </c:pt>
                <c:pt idx="4160">
                  <c:v>54.87</c:v>
                </c:pt>
                <c:pt idx="4161">
                  <c:v>54.820999999999998</c:v>
                </c:pt>
                <c:pt idx="4162">
                  <c:v>55.957000000000001</c:v>
                </c:pt>
                <c:pt idx="4163">
                  <c:v>57.161000000000001</c:v>
                </c:pt>
                <c:pt idx="4164">
                  <c:v>58.009</c:v>
                </c:pt>
                <c:pt idx="4165">
                  <c:v>57.988</c:v>
                </c:pt>
                <c:pt idx="4166">
                  <c:v>69.165999999999997</c:v>
                </c:pt>
                <c:pt idx="4167">
                  <c:v>58.784999999999997</c:v>
                </c:pt>
                <c:pt idx="4168">
                  <c:v>59.491999999999997</c:v>
                </c:pt>
                <c:pt idx="4169">
                  <c:v>59.052999999999997</c:v>
                </c:pt>
                <c:pt idx="4170">
                  <c:v>59.441000000000003</c:v>
                </c:pt>
                <c:pt idx="4171">
                  <c:v>61.045000000000002</c:v>
                </c:pt>
                <c:pt idx="4172">
                  <c:v>60.676000000000002</c:v>
                </c:pt>
                <c:pt idx="4173">
                  <c:v>61.287999999999997</c:v>
                </c:pt>
                <c:pt idx="4174">
                  <c:v>61.412999999999997</c:v>
                </c:pt>
                <c:pt idx="4175">
                  <c:v>63.064999999999998</c:v>
                </c:pt>
                <c:pt idx="4176">
                  <c:v>63.319000000000003</c:v>
                </c:pt>
                <c:pt idx="4177">
                  <c:v>62.432000000000002</c:v>
                </c:pt>
                <c:pt idx="4178">
                  <c:v>62.976999999999997</c:v>
                </c:pt>
                <c:pt idx="4179">
                  <c:v>63.44</c:v>
                </c:pt>
                <c:pt idx="4180">
                  <c:v>64.480999999999995</c:v>
                </c:pt>
                <c:pt idx="4181">
                  <c:v>68.015000000000001</c:v>
                </c:pt>
                <c:pt idx="4182">
                  <c:v>69.238</c:v>
                </c:pt>
                <c:pt idx="4183">
                  <c:v>67.808999999999997</c:v>
                </c:pt>
                <c:pt idx="4184">
                  <c:v>64.923000000000002</c:v>
                </c:pt>
                <c:pt idx="4185">
                  <c:v>63.518000000000001</c:v>
                </c:pt>
                <c:pt idx="4186">
                  <c:v>63.673999999999999</c:v>
                </c:pt>
                <c:pt idx="4187">
                  <c:v>62.917999999999999</c:v>
                </c:pt>
                <c:pt idx="4188">
                  <c:v>62.372999999999998</c:v>
                </c:pt>
                <c:pt idx="4189">
                  <c:v>62.087000000000003</c:v>
                </c:pt>
                <c:pt idx="4190">
                  <c:v>61.987000000000002</c:v>
                </c:pt>
                <c:pt idx="4191">
                  <c:v>60.031999999999996</c:v>
                </c:pt>
                <c:pt idx="4192">
                  <c:v>59.040999999999997</c:v>
                </c:pt>
                <c:pt idx="4193">
                  <c:v>60.026000000000003</c:v>
                </c:pt>
                <c:pt idx="4194">
                  <c:v>59.131999999999998</c:v>
                </c:pt>
                <c:pt idx="4195">
                  <c:v>59.99</c:v>
                </c:pt>
                <c:pt idx="4196">
                  <c:v>63.281999999999996</c:v>
                </c:pt>
                <c:pt idx="4197">
                  <c:v>65.936999999999998</c:v>
                </c:pt>
                <c:pt idx="4198">
                  <c:v>69.043000000000006</c:v>
                </c:pt>
                <c:pt idx="4199">
                  <c:v>68.715000000000003</c:v>
                </c:pt>
                <c:pt idx="4200">
                  <c:v>66.974000000000004</c:v>
                </c:pt>
                <c:pt idx="4201">
                  <c:v>65.614000000000004</c:v>
                </c:pt>
                <c:pt idx="4202">
                  <c:v>65.376999999999995</c:v>
                </c:pt>
                <c:pt idx="4203">
                  <c:v>64.302999999999997</c:v>
                </c:pt>
                <c:pt idx="4204">
                  <c:v>67.509</c:v>
                </c:pt>
                <c:pt idx="4205">
                  <c:v>69.132000000000005</c:v>
                </c:pt>
                <c:pt idx="4206">
                  <c:v>67.114000000000004</c:v>
                </c:pt>
                <c:pt idx="4207">
                  <c:v>66.241</c:v>
                </c:pt>
                <c:pt idx="4208">
                  <c:v>64.704999999999998</c:v>
                </c:pt>
                <c:pt idx="4209">
                  <c:v>66.346000000000004</c:v>
                </c:pt>
                <c:pt idx="4210">
                  <c:v>65.561000000000007</c:v>
                </c:pt>
                <c:pt idx="4211">
                  <c:v>64.096999999999994</c:v>
                </c:pt>
                <c:pt idx="4212">
                  <c:v>63.045999999999999</c:v>
                </c:pt>
                <c:pt idx="4213">
                  <c:v>61.335999999999999</c:v>
                </c:pt>
                <c:pt idx="4214">
                  <c:v>60.344999999999999</c:v>
                </c:pt>
                <c:pt idx="4215">
                  <c:v>60.636000000000003</c:v>
                </c:pt>
                <c:pt idx="4216">
                  <c:v>60.634</c:v>
                </c:pt>
                <c:pt idx="4217">
                  <c:v>59.875</c:v>
                </c:pt>
                <c:pt idx="4218">
                  <c:v>58.551000000000002</c:v>
                </c:pt>
                <c:pt idx="4219">
                  <c:v>57.508000000000003</c:v>
                </c:pt>
                <c:pt idx="4220">
                  <c:v>60.146999999999998</c:v>
                </c:pt>
                <c:pt idx="4221">
                  <c:v>60.908000000000001</c:v>
                </c:pt>
                <c:pt idx="4222">
                  <c:v>60.594999999999999</c:v>
                </c:pt>
                <c:pt idx="4223">
                  <c:v>59.673000000000002</c:v>
                </c:pt>
                <c:pt idx="4224">
                  <c:v>59.847999999999999</c:v>
                </c:pt>
                <c:pt idx="4225">
                  <c:v>58.661999999999999</c:v>
                </c:pt>
                <c:pt idx="4226">
                  <c:v>58.505000000000003</c:v>
                </c:pt>
                <c:pt idx="4227">
                  <c:v>57.7</c:v>
                </c:pt>
                <c:pt idx="4228">
                  <c:v>57.247999999999998</c:v>
                </c:pt>
                <c:pt idx="4229">
                  <c:v>56.841999999999999</c:v>
                </c:pt>
                <c:pt idx="4230">
                  <c:v>56.295000000000002</c:v>
                </c:pt>
                <c:pt idx="4231">
                  <c:v>56.216000000000001</c:v>
                </c:pt>
                <c:pt idx="4232">
                  <c:v>56.685000000000002</c:v>
                </c:pt>
                <c:pt idx="4233">
                  <c:v>56.494999999999997</c:v>
                </c:pt>
                <c:pt idx="4234">
                  <c:v>55.487000000000002</c:v>
                </c:pt>
                <c:pt idx="4235">
                  <c:v>55.283999999999999</c:v>
                </c:pt>
                <c:pt idx="4236">
                  <c:v>55.473999999999997</c:v>
                </c:pt>
                <c:pt idx="4237">
                  <c:v>56.79</c:v>
                </c:pt>
                <c:pt idx="4238">
                  <c:v>57.945</c:v>
                </c:pt>
                <c:pt idx="4239">
                  <c:v>55.774000000000001</c:v>
                </c:pt>
                <c:pt idx="4240">
                  <c:v>55.854999999999997</c:v>
                </c:pt>
                <c:pt idx="4241">
                  <c:v>55.268000000000001</c:v>
                </c:pt>
                <c:pt idx="4242">
                  <c:v>54.396000000000001</c:v>
                </c:pt>
                <c:pt idx="4243">
                  <c:v>55.18</c:v>
                </c:pt>
                <c:pt idx="4244">
                  <c:v>55.402999999999999</c:v>
                </c:pt>
                <c:pt idx="4245">
                  <c:v>55.402000000000001</c:v>
                </c:pt>
                <c:pt idx="4246">
                  <c:v>54.401000000000003</c:v>
                </c:pt>
                <c:pt idx="4247">
                  <c:v>53.276000000000003</c:v>
                </c:pt>
                <c:pt idx="4248">
                  <c:v>52.845999999999997</c:v>
                </c:pt>
                <c:pt idx="4249">
                  <c:v>52.682000000000002</c:v>
                </c:pt>
                <c:pt idx="4250">
                  <c:v>52.070999999999998</c:v>
                </c:pt>
                <c:pt idx="4251">
                  <c:v>51.415999999999997</c:v>
                </c:pt>
                <c:pt idx="4252">
                  <c:v>50.942</c:v>
                </c:pt>
                <c:pt idx="4253">
                  <c:v>50.981000000000002</c:v>
                </c:pt>
                <c:pt idx="4254">
                  <c:v>56.463000000000001</c:v>
                </c:pt>
                <c:pt idx="4255">
                  <c:v>58.898000000000003</c:v>
                </c:pt>
                <c:pt idx="4256">
                  <c:v>57.412999999999997</c:v>
                </c:pt>
                <c:pt idx="4257">
                  <c:v>57.118000000000002</c:v>
                </c:pt>
                <c:pt idx="4258">
                  <c:v>56.542000000000002</c:v>
                </c:pt>
                <c:pt idx="4259">
                  <c:v>54.753</c:v>
                </c:pt>
                <c:pt idx="4260">
                  <c:v>56.058999999999997</c:v>
                </c:pt>
                <c:pt idx="4261">
                  <c:v>57.911999999999999</c:v>
                </c:pt>
                <c:pt idx="4262">
                  <c:v>58.921999999999997</c:v>
                </c:pt>
                <c:pt idx="4263">
                  <c:v>59.109000000000002</c:v>
                </c:pt>
                <c:pt idx="4264">
                  <c:v>62.942</c:v>
                </c:pt>
                <c:pt idx="4265">
                  <c:v>64.122</c:v>
                </c:pt>
                <c:pt idx="4266">
                  <c:v>62.999000000000002</c:v>
                </c:pt>
                <c:pt idx="4267">
                  <c:v>62.423000000000002</c:v>
                </c:pt>
                <c:pt idx="4268">
                  <c:v>62.140999999999998</c:v>
                </c:pt>
                <c:pt idx="4269">
                  <c:v>60.643999999999998</c:v>
                </c:pt>
                <c:pt idx="4270">
                  <c:v>60.106000000000002</c:v>
                </c:pt>
                <c:pt idx="4271">
                  <c:v>58.491999999999997</c:v>
                </c:pt>
                <c:pt idx="4272">
                  <c:v>58.22</c:v>
                </c:pt>
                <c:pt idx="4273">
                  <c:v>58.173000000000002</c:v>
                </c:pt>
                <c:pt idx="4274">
                  <c:v>58.944000000000003</c:v>
                </c:pt>
                <c:pt idx="4275">
                  <c:v>58.578000000000003</c:v>
                </c:pt>
                <c:pt idx="4276">
                  <c:v>56.984000000000002</c:v>
                </c:pt>
                <c:pt idx="4277">
                  <c:v>56.348999999999997</c:v>
                </c:pt>
                <c:pt idx="4278">
                  <c:v>55.258000000000003</c:v>
                </c:pt>
                <c:pt idx="4279">
                  <c:v>54.938000000000002</c:v>
                </c:pt>
                <c:pt idx="4280">
                  <c:v>53.798999999999999</c:v>
                </c:pt>
                <c:pt idx="4281">
                  <c:v>53.168999999999997</c:v>
                </c:pt>
                <c:pt idx="4282">
                  <c:v>53.177999999999997</c:v>
                </c:pt>
                <c:pt idx="4283">
                  <c:v>52.671999999999997</c:v>
                </c:pt>
                <c:pt idx="4284">
                  <c:v>52.704999999999998</c:v>
                </c:pt>
                <c:pt idx="4285">
                  <c:v>48.935000000000002</c:v>
                </c:pt>
                <c:pt idx="4286">
                  <c:v>47.454999999999998</c:v>
                </c:pt>
                <c:pt idx="4287">
                  <c:v>46.776000000000003</c:v>
                </c:pt>
                <c:pt idx="4288">
                  <c:v>45.774000000000001</c:v>
                </c:pt>
                <c:pt idx="4289">
                  <c:v>44.898000000000003</c:v>
                </c:pt>
                <c:pt idx="4290">
                  <c:v>42.588000000000001</c:v>
                </c:pt>
                <c:pt idx="4291">
                  <c:v>42.072000000000003</c:v>
                </c:pt>
                <c:pt idx="4292">
                  <c:v>41.991999999999997</c:v>
                </c:pt>
                <c:pt idx="4293">
                  <c:v>41.161000000000001</c:v>
                </c:pt>
                <c:pt idx="4294">
                  <c:v>41.093000000000004</c:v>
                </c:pt>
                <c:pt idx="4295">
                  <c:v>40.348999999999997</c:v>
                </c:pt>
                <c:pt idx="4296">
                  <c:v>40.734999999999999</c:v>
                </c:pt>
                <c:pt idx="4297">
                  <c:v>42.179000000000002</c:v>
                </c:pt>
                <c:pt idx="4298">
                  <c:v>43.475000000000001</c:v>
                </c:pt>
                <c:pt idx="4299">
                  <c:v>43.811</c:v>
                </c:pt>
                <c:pt idx="4300">
                  <c:v>43.564999999999998</c:v>
                </c:pt>
                <c:pt idx="4301">
                  <c:v>44.110999999999997</c:v>
                </c:pt>
                <c:pt idx="4302">
                  <c:v>43.984999999999999</c:v>
                </c:pt>
                <c:pt idx="4303">
                  <c:v>43.984999999999999</c:v>
                </c:pt>
                <c:pt idx="4304">
                  <c:v>43.418999999999997</c:v>
                </c:pt>
                <c:pt idx="4305">
                  <c:v>42.83</c:v>
                </c:pt>
                <c:pt idx="4306">
                  <c:v>42.942999999999998</c:v>
                </c:pt>
                <c:pt idx="4307">
                  <c:v>42.329000000000001</c:v>
                </c:pt>
                <c:pt idx="4308">
                  <c:v>42.280999999999999</c:v>
                </c:pt>
                <c:pt idx="4309">
                  <c:v>41.521000000000001</c:v>
                </c:pt>
                <c:pt idx="4310">
                  <c:v>40.811</c:v>
                </c:pt>
                <c:pt idx="4311">
                  <c:v>39.401000000000003</c:v>
                </c:pt>
                <c:pt idx="4312">
                  <c:v>35.220999999999997</c:v>
                </c:pt>
                <c:pt idx="4313">
                  <c:v>34.406999999999996</c:v>
                </c:pt>
                <c:pt idx="4314">
                  <c:v>40.070999999999998</c:v>
                </c:pt>
                <c:pt idx="4315">
                  <c:v>42.987000000000002</c:v>
                </c:pt>
                <c:pt idx="4316">
                  <c:v>43.363</c:v>
                </c:pt>
                <c:pt idx="4317">
                  <c:v>43.192999999999998</c:v>
                </c:pt>
                <c:pt idx="4318">
                  <c:v>44.448999999999998</c:v>
                </c:pt>
                <c:pt idx="4319">
                  <c:v>45.22</c:v>
                </c:pt>
                <c:pt idx="4320">
                  <c:v>46.043999999999997</c:v>
                </c:pt>
                <c:pt idx="4321">
                  <c:v>45.820999999999998</c:v>
                </c:pt>
                <c:pt idx="4322">
                  <c:v>46.225999999999999</c:v>
                </c:pt>
                <c:pt idx="4323">
                  <c:v>47.295999999999999</c:v>
                </c:pt>
                <c:pt idx="4324">
                  <c:v>52.110999999999997</c:v>
                </c:pt>
                <c:pt idx="4325">
                  <c:v>53.658999999999999</c:v>
                </c:pt>
                <c:pt idx="4326">
                  <c:v>54.244</c:v>
                </c:pt>
                <c:pt idx="4327">
                  <c:v>54.441000000000003</c:v>
                </c:pt>
                <c:pt idx="4328">
                  <c:v>55.006</c:v>
                </c:pt>
                <c:pt idx="4329">
                  <c:v>53.761000000000003</c:v>
                </c:pt>
                <c:pt idx="4330">
                  <c:v>53.326000000000001</c:v>
                </c:pt>
                <c:pt idx="4331">
                  <c:v>51.680999999999997</c:v>
                </c:pt>
                <c:pt idx="4332">
                  <c:v>51.338000000000001</c:v>
                </c:pt>
                <c:pt idx="4333">
                  <c:v>51.036999999999999</c:v>
                </c:pt>
                <c:pt idx="4334">
                  <c:v>50.694000000000003</c:v>
                </c:pt>
                <c:pt idx="4335">
                  <c:v>50.35</c:v>
                </c:pt>
                <c:pt idx="4336">
                  <c:v>48.853000000000002</c:v>
                </c:pt>
                <c:pt idx="4337">
                  <c:v>48.158000000000001</c:v>
                </c:pt>
                <c:pt idx="4338">
                  <c:v>45.921999999999997</c:v>
                </c:pt>
                <c:pt idx="4339">
                  <c:v>44.780999999999999</c:v>
                </c:pt>
                <c:pt idx="4340">
                  <c:v>43.816000000000003</c:v>
                </c:pt>
                <c:pt idx="4341">
                  <c:v>42.457999999999998</c:v>
                </c:pt>
                <c:pt idx="4342">
                  <c:v>42.13</c:v>
                </c:pt>
                <c:pt idx="4343">
                  <c:v>41.313000000000002</c:v>
                </c:pt>
                <c:pt idx="4344">
                  <c:v>41.226999999999997</c:v>
                </c:pt>
                <c:pt idx="4345">
                  <c:v>41.283000000000001</c:v>
                </c:pt>
                <c:pt idx="4346">
                  <c:v>41.427</c:v>
                </c:pt>
                <c:pt idx="4347">
                  <c:v>41.51</c:v>
                </c:pt>
                <c:pt idx="4348">
                  <c:v>41.412999999999997</c:v>
                </c:pt>
                <c:pt idx="4349">
                  <c:v>41.139000000000003</c:v>
                </c:pt>
                <c:pt idx="4350">
                  <c:v>40.128</c:v>
                </c:pt>
                <c:pt idx="4351">
                  <c:v>39.97</c:v>
                </c:pt>
                <c:pt idx="4352">
                  <c:v>40.524000000000001</c:v>
                </c:pt>
                <c:pt idx="4353">
                  <c:v>40.078000000000003</c:v>
                </c:pt>
                <c:pt idx="4354">
                  <c:v>43.012999999999998</c:v>
                </c:pt>
                <c:pt idx="4355">
                  <c:v>43.478000000000002</c:v>
                </c:pt>
                <c:pt idx="4356">
                  <c:v>44.222999999999999</c:v>
                </c:pt>
                <c:pt idx="4357">
                  <c:v>45.1</c:v>
                </c:pt>
                <c:pt idx="4358">
                  <c:v>47.228000000000002</c:v>
                </c:pt>
                <c:pt idx="4359">
                  <c:v>47.576000000000001</c:v>
                </c:pt>
                <c:pt idx="4360">
                  <c:v>47.926000000000002</c:v>
                </c:pt>
                <c:pt idx="4361">
                  <c:v>48.225999999999999</c:v>
                </c:pt>
                <c:pt idx="4362">
                  <c:v>48.194000000000003</c:v>
                </c:pt>
                <c:pt idx="4363">
                  <c:v>48.194000000000003</c:v>
                </c:pt>
                <c:pt idx="4364">
                  <c:v>48.003999999999998</c:v>
                </c:pt>
                <c:pt idx="4365">
                  <c:v>47.893999999999998</c:v>
                </c:pt>
                <c:pt idx="4366">
                  <c:v>48.585000000000001</c:v>
                </c:pt>
                <c:pt idx="4367">
                  <c:v>48.585000000000001</c:v>
                </c:pt>
                <c:pt idx="4368">
                  <c:v>49.808999999999997</c:v>
                </c:pt>
                <c:pt idx="4369">
                  <c:v>49.847000000000001</c:v>
                </c:pt>
                <c:pt idx="4370">
                  <c:v>49.862000000000002</c:v>
                </c:pt>
                <c:pt idx="4371">
                  <c:v>49.905999999999999</c:v>
                </c:pt>
                <c:pt idx="4372">
                  <c:v>49.883000000000003</c:v>
                </c:pt>
                <c:pt idx="4373">
                  <c:v>52.417999999999999</c:v>
                </c:pt>
                <c:pt idx="4374">
                  <c:v>55.555999999999997</c:v>
                </c:pt>
                <c:pt idx="4375">
                  <c:v>64.715000000000003</c:v>
                </c:pt>
                <c:pt idx="4376">
                  <c:v>64.706000000000003</c:v>
                </c:pt>
                <c:pt idx="4377">
                  <c:v>64.706000000000003</c:v>
                </c:pt>
                <c:pt idx="4378">
                  <c:v>64.706000000000003</c:v>
                </c:pt>
                <c:pt idx="4379">
                  <c:v>64.706000000000003</c:v>
                </c:pt>
                <c:pt idx="4380">
                  <c:v>64.706000000000003</c:v>
                </c:pt>
                <c:pt idx="4381">
                  <c:v>64.688000000000002</c:v>
                </c:pt>
                <c:pt idx="4382">
                  <c:v>64.361000000000004</c:v>
                </c:pt>
                <c:pt idx="4383">
                  <c:v>63.801000000000002</c:v>
                </c:pt>
                <c:pt idx="4384">
                  <c:v>62.939</c:v>
                </c:pt>
                <c:pt idx="4385">
                  <c:v>62.939</c:v>
                </c:pt>
                <c:pt idx="4386">
                  <c:v>62.939</c:v>
                </c:pt>
                <c:pt idx="4387">
                  <c:v>62.939</c:v>
                </c:pt>
                <c:pt idx="4388">
                  <c:v>62.939</c:v>
                </c:pt>
                <c:pt idx="4389">
                  <c:v>63.033000000000001</c:v>
                </c:pt>
                <c:pt idx="4390">
                  <c:v>63.033000000000001</c:v>
                </c:pt>
                <c:pt idx="4391">
                  <c:v>62.942999999999998</c:v>
                </c:pt>
                <c:pt idx="4392">
                  <c:v>62.820999999999998</c:v>
                </c:pt>
                <c:pt idx="4393">
                  <c:v>62.820999999999998</c:v>
                </c:pt>
                <c:pt idx="4394">
                  <c:v>62.716999999999999</c:v>
                </c:pt>
                <c:pt idx="4395">
                  <c:v>62.716999999999999</c:v>
                </c:pt>
                <c:pt idx="4396">
                  <c:v>67.986999999999995</c:v>
                </c:pt>
                <c:pt idx="4397">
                  <c:v>67.986999999999995</c:v>
                </c:pt>
                <c:pt idx="4398">
                  <c:v>67.986999999999995</c:v>
                </c:pt>
                <c:pt idx="4399">
                  <c:v>67.557000000000002</c:v>
                </c:pt>
                <c:pt idx="4400">
                  <c:v>67.557000000000002</c:v>
                </c:pt>
                <c:pt idx="4401">
                  <c:v>67.557000000000002</c:v>
                </c:pt>
                <c:pt idx="4402">
                  <c:v>67.557000000000002</c:v>
                </c:pt>
                <c:pt idx="4403">
                  <c:v>63.435000000000002</c:v>
                </c:pt>
                <c:pt idx="4404">
                  <c:v>63.597999999999999</c:v>
                </c:pt>
                <c:pt idx="4405">
                  <c:v>63.597999999999999</c:v>
                </c:pt>
                <c:pt idx="4406">
                  <c:v>62.58</c:v>
                </c:pt>
                <c:pt idx="4407">
                  <c:v>62.255000000000003</c:v>
                </c:pt>
                <c:pt idx="4408">
                  <c:v>63.168999999999997</c:v>
                </c:pt>
                <c:pt idx="4409">
                  <c:v>64.843999999999994</c:v>
                </c:pt>
                <c:pt idx="4410">
                  <c:v>64.703000000000003</c:v>
                </c:pt>
                <c:pt idx="4411">
                  <c:v>64.070999999999998</c:v>
                </c:pt>
                <c:pt idx="4412">
                  <c:v>63.713999999999999</c:v>
                </c:pt>
                <c:pt idx="4413">
                  <c:v>64.733999999999995</c:v>
                </c:pt>
                <c:pt idx="4414">
                  <c:v>65.081999999999994</c:v>
                </c:pt>
                <c:pt idx="4415">
                  <c:v>64.671000000000006</c:v>
                </c:pt>
                <c:pt idx="4416">
                  <c:v>64.671000000000006</c:v>
                </c:pt>
                <c:pt idx="4417">
                  <c:v>64.671000000000006</c:v>
                </c:pt>
                <c:pt idx="4418">
                  <c:v>64.56</c:v>
                </c:pt>
                <c:pt idx="4419">
                  <c:v>64.56</c:v>
                </c:pt>
                <c:pt idx="4420">
                  <c:v>64.825999999999993</c:v>
                </c:pt>
                <c:pt idx="4421">
                  <c:v>65.231999999999999</c:v>
                </c:pt>
                <c:pt idx="4422">
                  <c:v>66.156000000000006</c:v>
                </c:pt>
                <c:pt idx="4423">
                  <c:v>66.177000000000007</c:v>
                </c:pt>
                <c:pt idx="4424">
                  <c:v>66.088999999999999</c:v>
                </c:pt>
                <c:pt idx="4425">
                  <c:v>66.088999999999999</c:v>
                </c:pt>
                <c:pt idx="4426">
                  <c:v>66.088999999999999</c:v>
                </c:pt>
                <c:pt idx="4427">
                  <c:v>66.088999999999999</c:v>
                </c:pt>
                <c:pt idx="4428">
                  <c:v>61.960999999999999</c:v>
                </c:pt>
                <c:pt idx="4429">
                  <c:v>60.534999999999997</c:v>
                </c:pt>
                <c:pt idx="4430">
                  <c:v>60.362000000000002</c:v>
                </c:pt>
                <c:pt idx="4431">
                  <c:v>60.311999999999998</c:v>
                </c:pt>
                <c:pt idx="4432">
                  <c:v>59.314999999999998</c:v>
                </c:pt>
                <c:pt idx="4433">
                  <c:v>59.203000000000003</c:v>
                </c:pt>
                <c:pt idx="4434">
                  <c:v>59.000999999999998</c:v>
                </c:pt>
                <c:pt idx="4435">
                  <c:v>59.031999999999996</c:v>
                </c:pt>
                <c:pt idx="4436">
                  <c:v>54.024000000000001</c:v>
                </c:pt>
                <c:pt idx="4437">
                  <c:v>49.295000000000002</c:v>
                </c:pt>
                <c:pt idx="4438">
                  <c:v>47.603000000000002</c:v>
                </c:pt>
                <c:pt idx="4439">
                  <c:v>47.365000000000002</c:v>
                </c:pt>
                <c:pt idx="4440">
                  <c:v>47.137999999999998</c:v>
                </c:pt>
                <c:pt idx="4441">
                  <c:v>47.072000000000003</c:v>
                </c:pt>
                <c:pt idx="4442">
                  <c:v>46.494</c:v>
                </c:pt>
                <c:pt idx="4443">
                  <c:v>45.612000000000002</c:v>
                </c:pt>
                <c:pt idx="4444">
                  <c:v>43.512</c:v>
                </c:pt>
                <c:pt idx="4445">
                  <c:v>41.4</c:v>
                </c:pt>
                <c:pt idx="4446">
                  <c:v>40.749000000000002</c:v>
                </c:pt>
                <c:pt idx="4447">
                  <c:v>41.640999999999998</c:v>
                </c:pt>
                <c:pt idx="4448">
                  <c:v>41.929000000000002</c:v>
                </c:pt>
                <c:pt idx="4449">
                  <c:v>41.295999999999999</c:v>
                </c:pt>
                <c:pt idx="4450">
                  <c:v>39.698</c:v>
                </c:pt>
                <c:pt idx="4451">
                  <c:v>39.853999999999999</c:v>
                </c:pt>
                <c:pt idx="4452">
                  <c:v>39.725999999999999</c:v>
                </c:pt>
                <c:pt idx="4453">
                  <c:v>37.268000000000001</c:v>
                </c:pt>
                <c:pt idx="4454">
                  <c:v>37.079000000000001</c:v>
                </c:pt>
                <c:pt idx="4455">
                  <c:v>37.079000000000001</c:v>
                </c:pt>
                <c:pt idx="4456">
                  <c:v>37.164999999999999</c:v>
                </c:pt>
                <c:pt idx="4457">
                  <c:v>51.067999999999998</c:v>
                </c:pt>
                <c:pt idx="4458">
                  <c:v>49.237000000000002</c:v>
                </c:pt>
                <c:pt idx="4459">
                  <c:v>42.33</c:v>
                </c:pt>
                <c:pt idx="4460">
                  <c:v>39.655000000000001</c:v>
                </c:pt>
                <c:pt idx="4461">
                  <c:v>37.213000000000001</c:v>
                </c:pt>
                <c:pt idx="4462">
                  <c:v>32.970999999999997</c:v>
                </c:pt>
                <c:pt idx="4463">
                  <c:v>33.256</c:v>
                </c:pt>
                <c:pt idx="4464">
                  <c:v>33.670999999999999</c:v>
                </c:pt>
                <c:pt idx="4465">
                  <c:v>33.692</c:v>
                </c:pt>
                <c:pt idx="4466">
                  <c:v>34.249000000000002</c:v>
                </c:pt>
                <c:pt idx="4467">
                  <c:v>30.446999999999999</c:v>
                </c:pt>
                <c:pt idx="4468">
                  <c:v>28.111999999999998</c:v>
                </c:pt>
                <c:pt idx="4469">
                  <c:v>25.832999999999998</c:v>
                </c:pt>
                <c:pt idx="4470">
                  <c:v>25.817</c:v>
                </c:pt>
                <c:pt idx="4471">
                  <c:v>26.757999999999999</c:v>
                </c:pt>
                <c:pt idx="4472">
                  <c:v>27.091000000000001</c:v>
                </c:pt>
                <c:pt idx="4473">
                  <c:v>27.431999999999999</c:v>
                </c:pt>
                <c:pt idx="4474">
                  <c:v>26.887</c:v>
                </c:pt>
                <c:pt idx="4475">
                  <c:v>26.931000000000001</c:v>
                </c:pt>
                <c:pt idx="4476">
                  <c:v>27.280999999999999</c:v>
                </c:pt>
                <c:pt idx="4477">
                  <c:v>26.475999999999999</c:v>
                </c:pt>
                <c:pt idx="4478">
                  <c:v>24.684999999999999</c:v>
                </c:pt>
                <c:pt idx="4479">
                  <c:v>23.757000000000001</c:v>
                </c:pt>
                <c:pt idx="4480">
                  <c:v>23.553000000000001</c:v>
                </c:pt>
                <c:pt idx="4481">
                  <c:v>23.529</c:v>
                </c:pt>
                <c:pt idx="4482">
                  <c:v>23.42</c:v>
                </c:pt>
                <c:pt idx="4483">
                  <c:v>23.29</c:v>
                </c:pt>
                <c:pt idx="4484">
                  <c:v>22.135000000000002</c:v>
                </c:pt>
                <c:pt idx="4485">
                  <c:v>21.206</c:v>
                </c:pt>
                <c:pt idx="4486">
                  <c:v>20.882999999999999</c:v>
                </c:pt>
                <c:pt idx="4487">
                  <c:v>21.036000000000001</c:v>
                </c:pt>
                <c:pt idx="4488">
                  <c:v>21.061</c:v>
                </c:pt>
                <c:pt idx="4489">
                  <c:v>21.048999999999999</c:v>
                </c:pt>
                <c:pt idx="4490">
                  <c:v>21.079000000000001</c:v>
                </c:pt>
                <c:pt idx="4491">
                  <c:v>20.510999999999999</c:v>
                </c:pt>
                <c:pt idx="4492">
                  <c:v>21.346</c:v>
                </c:pt>
                <c:pt idx="4493">
                  <c:v>21.995999999999999</c:v>
                </c:pt>
                <c:pt idx="4494">
                  <c:v>22.451000000000001</c:v>
                </c:pt>
                <c:pt idx="4495">
                  <c:v>23.212</c:v>
                </c:pt>
                <c:pt idx="4496">
                  <c:v>23.763999999999999</c:v>
                </c:pt>
              </c:numCache>
            </c:numRef>
          </c:yVal>
          <c:smooth val="0"/>
          <c:extLst>
            <c:ext xmlns:c16="http://schemas.microsoft.com/office/drawing/2014/chart" uri="{C3380CC4-5D6E-409C-BE32-E72D297353CC}">
              <c16:uniqueId val="{00000002-6789-4198-9642-2C179B9BF11F}"/>
            </c:ext>
          </c:extLst>
        </c:ser>
        <c:ser>
          <c:idx val="5"/>
          <c:order val="5"/>
          <c:tx>
            <c:v>smsatV12</c:v>
          </c:tx>
          <c:spPr>
            <a:ln w="19050" cap="rnd">
              <a:solidFill>
                <a:schemeClr val="accent6"/>
              </a:solidFill>
              <a:round/>
            </a:ln>
            <a:effectLst/>
          </c:spPr>
          <c:marker>
            <c:symbol val="none"/>
          </c:marker>
          <c:xVal>
            <c:numRef>
              <c:f>smsim210526!$O$2:$O$2923</c:f>
              <c:numCache>
                <c:formatCode>m/d/yyyy</c:formatCode>
                <c:ptCount val="2922"/>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pt idx="365">
                  <c:v>39448</c:v>
                </c:pt>
                <c:pt idx="366">
                  <c:v>39449</c:v>
                </c:pt>
                <c:pt idx="367">
                  <c:v>39450</c:v>
                </c:pt>
                <c:pt idx="368">
                  <c:v>39451</c:v>
                </c:pt>
                <c:pt idx="369">
                  <c:v>39452</c:v>
                </c:pt>
                <c:pt idx="370">
                  <c:v>39453</c:v>
                </c:pt>
                <c:pt idx="371">
                  <c:v>39454</c:v>
                </c:pt>
                <c:pt idx="372">
                  <c:v>39455</c:v>
                </c:pt>
                <c:pt idx="373">
                  <c:v>39456</c:v>
                </c:pt>
                <c:pt idx="374">
                  <c:v>39457</c:v>
                </c:pt>
                <c:pt idx="375">
                  <c:v>39458</c:v>
                </c:pt>
                <c:pt idx="376">
                  <c:v>39459</c:v>
                </c:pt>
                <c:pt idx="377">
                  <c:v>39460</c:v>
                </c:pt>
                <c:pt idx="378">
                  <c:v>39461</c:v>
                </c:pt>
                <c:pt idx="379">
                  <c:v>39462</c:v>
                </c:pt>
                <c:pt idx="380">
                  <c:v>39463</c:v>
                </c:pt>
                <c:pt idx="381">
                  <c:v>39464</c:v>
                </c:pt>
                <c:pt idx="382">
                  <c:v>39465</c:v>
                </c:pt>
                <c:pt idx="383">
                  <c:v>39466</c:v>
                </c:pt>
                <c:pt idx="384">
                  <c:v>39467</c:v>
                </c:pt>
                <c:pt idx="385">
                  <c:v>39468</c:v>
                </c:pt>
                <c:pt idx="386">
                  <c:v>39469</c:v>
                </c:pt>
                <c:pt idx="387">
                  <c:v>39470</c:v>
                </c:pt>
                <c:pt idx="388">
                  <c:v>39471</c:v>
                </c:pt>
                <c:pt idx="389">
                  <c:v>39472</c:v>
                </c:pt>
                <c:pt idx="390">
                  <c:v>39473</c:v>
                </c:pt>
                <c:pt idx="391">
                  <c:v>39474</c:v>
                </c:pt>
                <c:pt idx="392">
                  <c:v>39475</c:v>
                </c:pt>
                <c:pt idx="393">
                  <c:v>39476</c:v>
                </c:pt>
                <c:pt idx="394">
                  <c:v>39477</c:v>
                </c:pt>
                <c:pt idx="395">
                  <c:v>39478</c:v>
                </c:pt>
                <c:pt idx="396">
                  <c:v>39479</c:v>
                </c:pt>
                <c:pt idx="397">
                  <c:v>39480</c:v>
                </c:pt>
                <c:pt idx="398">
                  <c:v>39481</c:v>
                </c:pt>
                <c:pt idx="399">
                  <c:v>39482</c:v>
                </c:pt>
                <c:pt idx="400">
                  <c:v>39483</c:v>
                </c:pt>
                <c:pt idx="401">
                  <c:v>39484</c:v>
                </c:pt>
                <c:pt idx="402">
                  <c:v>39485</c:v>
                </c:pt>
                <c:pt idx="403">
                  <c:v>39486</c:v>
                </c:pt>
                <c:pt idx="404">
                  <c:v>39487</c:v>
                </c:pt>
                <c:pt idx="405">
                  <c:v>39488</c:v>
                </c:pt>
                <c:pt idx="406">
                  <c:v>39489</c:v>
                </c:pt>
                <c:pt idx="407">
                  <c:v>39490</c:v>
                </c:pt>
                <c:pt idx="408">
                  <c:v>39491</c:v>
                </c:pt>
                <c:pt idx="409">
                  <c:v>39492</c:v>
                </c:pt>
                <c:pt idx="410">
                  <c:v>39493</c:v>
                </c:pt>
                <c:pt idx="411">
                  <c:v>39494</c:v>
                </c:pt>
                <c:pt idx="412">
                  <c:v>39495</c:v>
                </c:pt>
                <c:pt idx="413">
                  <c:v>39496</c:v>
                </c:pt>
                <c:pt idx="414">
                  <c:v>39497</c:v>
                </c:pt>
                <c:pt idx="415">
                  <c:v>39498</c:v>
                </c:pt>
                <c:pt idx="416">
                  <c:v>39499</c:v>
                </c:pt>
                <c:pt idx="417">
                  <c:v>39500</c:v>
                </c:pt>
                <c:pt idx="418">
                  <c:v>39501</c:v>
                </c:pt>
                <c:pt idx="419">
                  <c:v>39502</c:v>
                </c:pt>
                <c:pt idx="420">
                  <c:v>39503</c:v>
                </c:pt>
                <c:pt idx="421">
                  <c:v>39504</c:v>
                </c:pt>
                <c:pt idx="422">
                  <c:v>39505</c:v>
                </c:pt>
                <c:pt idx="423">
                  <c:v>39506</c:v>
                </c:pt>
                <c:pt idx="424">
                  <c:v>39507</c:v>
                </c:pt>
                <c:pt idx="425">
                  <c:v>39508</c:v>
                </c:pt>
                <c:pt idx="426">
                  <c:v>39509</c:v>
                </c:pt>
                <c:pt idx="427">
                  <c:v>39510</c:v>
                </c:pt>
                <c:pt idx="428">
                  <c:v>39511</c:v>
                </c:pt>
                <c:pt idx="429">
                  <c:v>39512</c:v>
                </c:pt>
                <c:pt idx="430">
                  <c:v>39513</c:v>
                </c:pt>
                <c:pt idx="431">
                  <c:v>39514</c:v>
                </c:pt>
                <c:pt idx="432">
                  <c:v>39515</c:v>
                </c:pt>
                <c:pt idx="433">
                  <c:v>39516</c:v>
                </c:pt>
                <c:pt idx="434">
                  <c:v>39517</c:v>
                </c:pt>
                <c:pt idx="435">
                  <c:v>39518</c:v>
                </c:pt>
                <c:pt idx="436">
                  <c:v>39519</c:v>
                </c:pt>
                <c:pt idx="437">
                  <c:v>39520</c:v>
                </c:pt>
                <c:pt idx="438">
                  <c:v>39521</c:v>
                </c:pt>
                <c:pt idx="439">
                  <c:v>39522</c:v>
                </c:pt>
                <c:pt idx="440">
                  <c:v>39523</c:v>
                </c:pt>
                <c:pt idx="441">
                  <c:v>39524</c:v>
                </c:pt>
                <c:pt idx="442">
                  <c:v>39525</c:v>
                </c:pt>
                <c:pt idx="443">
                  <c:v>39526</c:v>
                </c:pt>
                <c:pt idx="444">
                  <c:v>39527</c:v>
                </c:pt>
                <c:pt idx="445">
                  <c:v>39528</c:v>
                </c:pt>
                <c:pt idx="446">
                  <c:v>39529</c:v>
                </c:pt>
                <c:pt idx="447">
                  <c:v>39530</c:v>
                </c:pt>
                <c:pt idx="448">
                  <c:v>39531</c:v>
                </c:pt>
                <c:pt idx="449">
                  <c:v>39532</c:v>
                </c:pt>
                <c:pt idx="450">
                  <c:v>39533</c:v>
                </c:pt>
                <c:pt idx="451">
                  <c:v>39534</c:v>
                </c:pt>
                <c:pt idx="452">
                  <c:v>39535</c:v>
                </c:pt>
                <c:pt idx="453">
                  <c:v>39536</c:v>
                </c:pt>
                <c:pt idx="454">
                  <c:v>39537</c:v>
                </c:pt>
                <c:pt idx="455">
                  <c:v>39538</c:v>
                </c:pt>
                <c:pt idx="456">
                  <c:v>39539</c:v>
                </c:pt>
                <c:pt idx="457">
                  <c:v>39540</c:v>
                </c:pt>
                <c:pt idx="458">
                  <c:v>39541</c:v>
                </c:pt>
                <c:pt idx="459">
                  <c:v>39542</c:v>
                </c:pt>
                <c:pt idx="460">
                  <c:v>39543</c:v>
                </c:pt>
                <c:pt idx="461">
                  <c:v>39544</c:v>
                </c:pt>
                <c:pt idx="462">
                  <c:v>39545</c:v>
                </c:pt>
                <c:pt idx="463">
                  <c:v>39546</c:v>
                </c:pt>
                <c:pt idx="464">
                  <c:v>39547</c:v>
                </c:pt>
                <c:pt idx="465">
                  <c:v>39548</c:v>
                </c:pt>
                <c:pt idx="466">
                  <c:v>39549</c:v>
                </c:pt>
                <c:pt idx="467">
                  <c:v>39550</c:v>
                </c:pt>
                <c:pt idx="468">
                  <c:v>39551</c:v>
                </c:pt>
                <c:pt idx="469">
                  <c:v>39552</c:v>
                </c:pt>
                <c:pt idx="470">
                  <c:v>39553</c:v>
                </c:pt>
                <c:pt idx="471">
                  <c:v>39554</c:v>
                </c:pt>
                <c:pt idx="472">
                  <c:v>39555</c:v>
                </c:pt>
                <c:pt idx="473">
                  <c:v>39556</c:v>
                </c:pt>
                <c:pt idx="474">
                  <c:v>39557</c:v>
                </c:pt>
                <c:pt idx="475">
                  <c:v>39558</c:v>
                </c:pt>
                <c:pt idx="476">
                  <c:v>39559</c:v>
                </c:pt>
                <c:pt idx="477">
                  <c:v>39560</c:v>
                </c:pt>
                <c:pt idx="478">
                  <c:v>39561</c:v>
                </c:pt>
                <c:pt idx="479">
                  <c:v>39562</c:v>
                </c:pt>
                <c:pt idx="480">
                  <c:v>39563</c:v>
                </c:pt>
                <c:pt idx="481">
                  <c:v>39564</c:v>
                </c:pt>
                <c:pt idx="482">
                  <c:v>39565</c:v>
                </c:pt>
                <c:pt idx="483">
                  <c:v>39566</c:v>
                </c:pt>
                <c:pt idx="484">
                  <c:v>39567</c:v>
                </c:pt>
                <c:pt idx="485">
                  <c:v>39568</c:v>
                </c:pt>
                <c:pt idx="486">
                  <c:v>39569</c:v>
                </c:pt>
                <c:pt idx="487">
                  <c:v>39570</c:v>
                </c:pt>
                <c:pt idx="488">
                  <c:v>39571</c:v>
                </c:pt>
                <c:pt idx="489">
                  <c:v>39572</c:v>
                </c:pt>
                <c:pt idx="490">
                  <c:v>39573</c:v>
                </c:pt>
                <c:pt idx="491">
                  <c:v>39574</c:v>
                </c:pt>
                <c:pt idx="492">
                  <c:v>39575</c:v>
                </c:pt>
                <c:pt idx="493">
                  <c:v>39576</c:v>
                </c:pt>
                <c:pt idx="494">
                  <c:v>39577</c:v>
                </c:pt>
                <c:pt idx="495">
                  <c:v>39578</c:v>
                </c:pt>
                <c:pt idx="496">
                  <c:v>39579</c:v>
                </c:pt>
                <c:pt idx="497">
                  <c:v>39580</c:v>
                </c:pt>
                <c:pt idx="498">
                  <c:v>39581</c:v>
                </c:pt>
                <c:pt idx="499">
                  <c:v>39582</c:v>
                </c:pt>
                <c:pt idx="500">
                  <c:v>39583</c:v>
                </c:pt>
                <c:pt idx="501">
                  <c:v>39584</c:v>
                </c:pt>
                <c:pt idx="502">
                  <c:v>39585</c:v>
                </c:pt>
                <c:pt idx="503">
                  <c:v>39586</c:v>
                </c:pt>
                <c:pt idx="504">
                  <c:v>39587</c:v>
                </c:pt>
                <c:pt idx="505">
                  <c:v>39588</c:v>
                </c:pt>
                <c:pt idx="506">
                  <c:v>39589</c:v>
                </c:pt>
                <c:pt idx="507">
                  <c:v>39590</c:v>
                </c:pt>
                <c:pt idx="508">
                  <c:v>39591</c:v>
                </c:pt>
                <c:pt idx="509">
                  <c:v>39592</c:v>
                </c:pt>
                <c:pt idx="510">
                  <c:v>39593</c:v>
                </c:pt>
                <c:pt idx="511">
                  <c:v>39594</c:v>
                </c:pt>
                <c:pt idx="512">
                  <c:v>39595</c:v>
                </c:pt>
                <c:pt idx="513">
                  <c:v>39596</c:v>
                </c:pt>
                <c:pt idx="514">
                  <c:v>39597</c:v>
                </c:pt>
                <c:pt idx="515">
                  <c:v>39598</c:v>
                </c:pt>
                <c:pt idx="516">
                  <c:v>39599</c:v>
                </c:pt>
                <c:pt idx="517">
                  <c:v>39600</c:v>
                </c:pt>
                <c:pt idx="518">
                  <c:v>39601</c:v>
                </c:pt>
                <c:pt idx="519">
                  <c:v>39602</c:v>
                </c:pt>
                <c:pt idx="520">
                  <c:v>39603</c:v>
                </c:pt>
                <c:pt idx="521">
                  <c:v>39604</c:v>
                </c:pt>
                <c:pt idx="522">
                  <c:v>39605</c:v>
                </c:pt>
                <c:pt idx="523">
                  <c:v>39606</c:v>
                </c:pt>
                <c:pt idx="524">
                  <c:v>39607</c:v>
                </c:pt>
                <c:pt idx="525">
                  <c:v>39608</c:v>
                </c:pt>
                <c:pt idx="526">
                  <c:v>39609</c:v>
                </c:pt>
                <c:pt idx="527">
                  <c:v>39610</c:v>
                </c:pt>
                <c:pt idx="528">
                  <c:v>39611</c:v>
                </c:pt>
                <c:pt idx="529">
                  <c:v>39612</c:v>
                </c:pt>
                <c:pt idx="530">
                  <c:v>39613</c:v>
                </c:pt>
                <c:pt idx="531">
                  <c:v>39614</c:v>
                </c:pt>
                <c:pt idx="532">
                  <c:v>39615</c:v>
                </c:pt>
                <c:pt idx="533">
                  <c:v>39616</c:v>
                </c:pt>
                <c:pt idx="534">
                  <c:v>39617</c:v>
                </c:pt>
                <c:pt idx="535">
                  <c:v>39618</c:v>
                </c:pt>
                <c:pt idx="536">
                  <c:v>39619</c:v>
                </c:pt>
                <c:pt idx="537">
                  <c:v>39620</c:v>
                </c:pt>
                <c:pt idx="538">
                  <c:v>39621</c:v>
                </c:pt>
                <c:pt idx="539">
                  <c:v>39622</c:v>
                </c:pt>
                <c:pt idx="540">
                  <c:v>39623</c:v>
                </c:pt>
                <c:pt idx="541">
                  <c:v>39624</c:v>
                </c:pt>
                <c:pt idx="542">
                  <c:v>39625</c:v>
                </c:pt>
                <c:pt idx="543">
                  <c:v>39626</c:v>
                </c:pt>
                <c:pt idx="544">
                  <c:v>39627</c:v>
                </c:pt>
                <c:pt idx="545">
                  <c:v>39628</c:v>
                </c:pt>
                <c:pt idx="546">
                  <c:v>39629</c:v>
                </c:pt>
                <c:pt idx="547">
                  <c:v>39630</c:v>
                </c:pt>
                <c:pt idx="548">
                  <c:v>39631</c:v>
                </c:pt>
                <c:pt idx="549">
                  <c:v>39632</c:v>
                </c:pt>
                <c:pt idx="550">
                  <c:v>39633</c:v>
                </c:pt>
                <c:pt idx="551">
                  <c:v>39634</c:v>
                </c:pt>
                <c:pt idx="552">
                  <c:v>39635</c:v>
                </c:pt>
                <c:pt idx="553">
                  <c:v>39636</c:v>
                </c:pt>
                <c:pt idx="554">
                  <c:v>39637</c:v>
                </c:pt>
                <c:pt idx="555">
                  <c:v>39638</c:v>
                </c:pt>
                <c:pt idx="556">
                  <c:v>39639</c:v>
                </c:pt>
                <c:pt idx="557">
                  <c:v>39640</c:v>
                </c:pt>
                <c:pt idx="558">
                  <c:v>39641</c:v>
                </c:pt>
                <c:pt idx="559">
                  <c:v>39642</c:v>
                </c:pt>
                <c:pt idx="560">
                  <c:v>39643</c:v>
                </c:pt>
                <c:pt idx="561">
                  <c:v>39644</c:v>
                </c:pt>
                <c:pt idx="562">
                  <c:v>39645</c:v>
                </c:pt>
                <c:pt idx="563">
                  <c:v>39646</c:v>
                </c:pt>
                <c:pt idx="564">
                  <c:v>39647</c:v>
                </c:pt>
                <c:pt idx="565">
                  <c:v>39648</c:v>
                </c:pt>
                <c:pt idx="566">
                  <c:v>39649</c:v>
                </c:pt>
                <c:pt idx="567">
                  <c:v>39650</c:v>
                </c:pt>
                <c:pt idx="568">
                  <c:v>39651</c:v>
                </c:pt>
                <c:pt idx="569">
                  <c:v>39652</c:v>
                </c:pt>
                <c:pt idx="570">
                  <c:v>39653</c:v>
                </c:pt>
                <c:pt idx="571">
                  <c:v>39654</c:v>
                </c:pt>
                <c:pt idx="572">
                  <c:v>39655</c:v>
                </c:pt>
                <c:pt idx="573">
                  <c:v>39656</c:v>
                </c:pt>
                <c:pt idx="574">
                  <c:v>39657</c:v>
                </c:pt>
                <c:pt idx="575">
                  <c:v>39658</c:v>
                </c:pt>
                <c:pt idx="576">
                  <c:v>39659</c:v>
                </c:pt>
                <c:pt idx="577">
                  <c:v>39660</c:v>
                </c:pt>
                <c:pt idx="578">
                  <c:v>39661</c:v>
                </c:pt>
                <c:pt idx="579">
                  <c:v>39662</c:v>
                </c:pt>
                <c:pt idx="580">
                  <c:v>39663</c:v>
                </c:pt>
                <c:pt idx="581">
                  <c:v>39664</c:v>
                </c:pt>
                <c:pt idx="582">
                  <c:v>39665</c:v>
                </c:pt>
                <c:pt idx="583">
                  <c:v>39666</c:v>
                </c:pt>
                <c:pt idx="584">
                  <c:v>39667</c:v>
                </c:pt>
                <c:pt idx="585">
                  <c:v>39668</c:v>
                </c:pt>
                <c:pt idx="586">
                  <c:v>39669</c:v>
                </c:pt>
                <c:pt idx="587">
                  <c:v>39670</c:v>
                </c:pt>
                <c:pt idx="588">
                  <c:v>39671</c:v>
                </c:pt>
                <c:pt idx="589">
                  <c:v>39672</c:v>
                </c:pt>
                <c:pt idx="590">
                  <c:v>39673</c:v>
                </c:pt>
                <c:pt idx="591">
                  <c:v>39674</c:v>
                </c:pt>
                <c:pt idx="592">
                  <c:v>39675</c:v>
                </c:pt>
                <c:pt idx="593">
                  <c:v>39676</c:v>
                </c:pt>
                <c:pt idx="594">
                  <c:v>39677</c:v>
                </c:pt>
                <c:pt idx="595">
                  <c:v>39678</c:v>
                </c:pt>
                <c:pt idx="596">
                  <c:v>39679</c:v>
                </c:pt>
                <c:pt idx="597">
                  <c:v>39680</c:v>
                </c:pt>
                <c:pt idx="598">
                  <c:v>39681</c:v>
                </c:pt>
                <c:pt idx="599">
                  <c:v>39682</c:v>
                </c:pt>
                <c:pt idx="600">
                  <c:v>39683</c:v>
                </c:pt>
                <c:pt idx="601">
                  <c:v>39684</c:v>
                </c:pt>
                <c:pt idx="602">
                  <c:v>39685</c:v>
                </c:pt>
                <c:pt idx="603">
                  <c:v>39686</c:v>
                </c:pt>
                <c:pt idx="604">
                  <c:v>39687</c:v>
                </c:pt>
                <c:pt idx="605">
                  <c:v>39688</c:v>
                </c:pt>
                <c:pt idx="606">
                  <c:v>39689</c:v>
                </c:pt>
                <c:pt idx="607">
                  <c:v>39690</c:v>
                </c:pt>
                <c:pt idx="608">
                  <c:v>39691</c:v>
                </c:pt>
                <c:pt idx="609">
                  <c:v>39692</c:v>
                </c:pt>
                <c:pt idx="610">
                  <c:v>39693</c:v>
                </c:pt>
                <c:pt idx="611">
                  <c:v>39694</c:v>
                </c:pt>
                <c:pt idx="612">
                  <c:v>39695</c:v>
                </c:pt>
                <c:pt idx="613">
                  <c:v>39696</c:v>
                </c:pt>
                <c:pt idx="614">
                  <c:v>39697</c:v>
                </c:pt>
                <c:pt idx="615">
                  <c:v>39698</c:v>
                </c:pt>
                <c:pt idx="616">
                  <c:v>39699</c:v>
                </c:pt>
                <c:pt idx="617">
                  <c:v>39700</c:v>
                </c:pt>
                <c:pt idx="618">
                  <c:v>39701</c:v>
                </c:pt>
                <c:pt idx="619">
                  <c:v>39702</c:v>
                </c:pt>
                <c:pt idx="620">
                  <c:v>39703</c:v>
                </c:pt>
                <c:pt idx="621">
                  <c:v>39704</c:v>
                </c:pt>
                <c:pt idx="622">
                  <c:v>39705</c:v>
                </c:pt>
                <c:pt idx="623">
                  <c:v>39706</c:v>
                </c:pt>
                <c:pt idx="624">
                  <c:v>39707</c:v>
                </c:pt>
                <c:pt idx="625">
                  <c:v>39708</c:v>
                </c:pt>
                <c:pt idx="626">
                  <c:v>39709</c:v>
                </c:pt>
                <c:pt idx="627">
                  <c:v>39710</c:v>
                </c:pt>
                <c:pt idx="628">
                  <c:v>39711</c:v>
                </c:pt>
                <c:pt idx="629">
                  <c:v>39712</c:v>
                </c:pt>
                <c:pt idx="630">
                  <c:v>39713</c:v>
                </c:pt>
                <c:pt idx="631">
                  <c:v>39714</c:v>
                </c:pt>
                <c:pt idx="632">
                  <c:v>39715</c:v>
                </c:pt>
                <c:pt idx="633">
                  <c:v>39716</c:v>
                </c:pt>
                <c:pt idx="634">
                  <c:v>39717</c:v>
                </c:pt>
                <c:pt idx="635">
                  <c:v>39718</c:v>
                </c:pt>
                <c:pt idx="636">
                  <c:v>39719</c:v>
                </c:pt>
                <c:pt idx="637">
                  <c:v>39720</c:v>
                </c:pt>
                <c:pt idx="638">
                  <c:v>39721</c:v>
                </c:pt>
                <c:pt idx="639">
                  <c:v>39722</c:v>
                </c:pt>
                <c:pt idx="640">
                  <c:v>39723</c:v>
                </c:pt>
                <c:pt idx="641">
                  <c:v>39724</c:v>
                </c:pt>
                <c:pt idx="642">
                  <c:v>39725</c:v>
                </c:pt>
                <c:pt idx="643">
                  <c:v>39726</c:v>
                </c:pt>
                <c:pt idx="644">
                  <c:v>39727</c:v>
                </c:pt>
                <c:pt idx="645">
                  <c:v>39728</c:v>
                </c:pt>
                <c:pt idx="646">
                  <c:v>39729</c:v>
                </c:pt>
                <c:pt idx="647">
                  <c:v>39730</c:v>
                </c:pt>
                <c:pt idx="648">
                  <c:v>39731</c:v>
                </c:pt>
                <c:pt idx="649">
                  <c:v>39732</c:v>
                </c:pt>
                <c:pt idx="650">
                  <c:v>39733</c:v>
                </c:pt>
                <c:pt idx="651">
                  <c:v>39734</c:v>
                </c:pt>
                <c:pt idx="652">
                  <c:v>39735</c:v>
                </c:pt>
                <c:pt idx="653">
                  <c:v>39736</c:v>
                </c:pt>
                <c:pt idx="654">
                  <c:v>39737</c:v>
                </c:pt>
                <c:pt idx="655">
                  <c:v>39738</c:v>
                </c:pt>
                <c:pt idx="656">
                  <c:v>39739</c:v>
                </c:pt>
                <c:pt idx="657">
                  <c:v>39740</c:v>
                </c:pt>
                <c:pt idx="658">
                  <c:v>39741</c:v>
                </c:pt>
                <c:pt idx="659">
                  <c:v>39742</c:v>
                </c:pt>
                <c:pt idx="660">
                  <c:v>39743</c:v>
                </c:pt>
                <c:pt idx="661">
                  <c:v>39744</c:v>
                </c:pt>
                <c:pt idx="662">
                  <c:v>39745</c:v>
                </c:pt>
                <c:pt idx="663">
                  <c:v>39746</c:v>
                </c:pt>
                <c:pt idx="664">
                  <c:v>39747</c:v>
                </c:pt>
                <c:pt idx="665">
                  <c:v>39748</c:v>
                </c:pt>
                <c:pt idx="666">
                  <c:v>39749</c:v>
                </c:pt>
                <c:pt idx="667">
                  <c:v>39750</c:v>
                </c:pt>
                <c:pt idx="668">
                  <c:v>39751</c:v>
                </c:pt>
                <c:pt idx="669">
                  <c:v>39752</c:v>
                </c:pt>
                <c:pt idx="670">
                  <c:v>39753</c:v>
                </c:pt>
                <c:pt idx="671">
                  <c:v>39754</c:v>
                </c:pt>
                <c:pt idx="672">
                  <c:v>39755</c:v>
                </c:pt>
                <c:pt idx="673">
                  <c:v>39756</c:v>
                </c:pt>
                <c:pt idx="674">
                  <c:v>39757</c:v>
                </c:pt>
                <c:pt idx="675">
                  <c:v>39758</c:v>
                </c:pt>
                <c:pt idx="676">
                  <c:v>39759</c:v>
                </c:pt>
                <c:pt idx="677">
                  <c:v>39760</c:v>
                </c:pt>
                <c:pt idx="678">
                  <c:v>39761</c:v>
                </c:pt>
                <c:pt idx="679">
                  <c:v>39762</c:v>
                </c:pt>
                <c:pt idx="680">
                  <c:v>39763</c:v>
                </c:pt>
                <c:pt idx="681">
                  <c:v>39764</c:v>
                </c:pt>
                <c:pt idx="682">
                  <c:v>39765</c:v>
                </c:pt>
                <c:pt idx="683">
                  <c:v>39766</c:v>
                </c:pt>
                <c:pt idx="684">
                  <c:v>39767</c:v>
                </c:pt>
                <c:pt idx="685">
                  <c:v>39768</c:v>
                </c:pt>
                <c:pt idx="686">
                  <c:v>39769</c:v>
                </c:pt>
                <c:pt idx="687">
                  <c:v>39770</c:v>
                </c:pt>
                <c:pt idx="688">
                  <c:v>39771</c:v>
                </c:pt>
                <c:pt idx="689">
                  <c:v>39772</c:v>
                </c:pt>
                <c:pt idx="690">
                  <c:v>39773</c:v>
                </c:pt>
                <c:pt idx="691">
                  <c:v>39774</c:v>
                </c:pt>
                <c:pt idx="692">
                  <c:v>39775</c:v>
                </c:pt>
                <c:pt idx="693">
                  <c:v>39776</c:v>
                </c:pt>
                <c:pt idx="694">
                  <c:v>39777</c:v>
                </c:pt>
                <c:pt idx="695">
                  <c:v>39778</c:v>
                </c:pt>
                <c:pt idx="696">
                  <c:v>39779</c:v>
                </c:pt>
                <c:pt idx="697">
                  <c:v>39780</c:v>
                </c:pt>
                <c:pt idx="698">
                  <c:v>39781</c:v>
                </c:pt>
                <c:pt idx="699">
                  <c:v>39782</c:v>
                </c:pt>
                <c:pt idx="700">
                  <c:v>39783</c:v>
                </c:pt>
                <c:pt idx="701">
                  <c:v>39784</c:v>
                </c:pt>
                <c:pt idx="702">
                  <c:v>39785</c:v>
                </c:pt>
                <c:pt idx="703">
                  <c:v>39786</c:v>
                </c:pt>
                <c:pt idx="704">
                  <c:v>39787</c:v>
                </c:pt>
                <c:pt idx="705">
                  <c:v>39788</c:v>
                </c:pt>
                <c:pt idx="706">
                  <c:v>39789</c:v>
                </c:pt>
                <c:pt idx="707">
                  <c:v>39790</c:v>
                </c:pt>
                <c:pt idx="708">
                  <c:v>39791</c:v>
                </c:pt>
                <c:pt idx="709">
                  <c:v>39792</c:v>
                </c:pt>
                <c:pt idx="710">
                  <c:v>39793</c:v>
                </c:pt>
                <c:pt idx="711">
                  <c:v>39794</c:v>
                </c:pt>
                <c:pt idx="712">
                  <c:v>39795</c:v>
                </c:pt>
                <c:pt idx="713">
                  <c:v>39796</c:v>
                </c:pt>
                <c:pt idx="714">
                  <c:v>39797</c:v>
                </c:pt>
                <c:pt idx="715">
                  <c:v>39798</c:v>
                </c:pt>
                <c:pt idx="716">
                  <c:v>39799</c:v>
                </c:pt>
                <c:pt idx="717">
                  <c:v>39800</c:v>
                </c:pt>
                <c:pt idx="718">
                  <c:v>39801</c:v>
                </c:pt>
                <c:pt idx="719">
                  <c:v>39802</c:v>
                </c:pt>
                <c:pt idx="720">
                  <c:v>39803</c:v>
                </c:pt>
                <c:pt idx="721">
                  <c:v>39804</c:v>
                </c:pt>
                <c:pt idx="722">
                  <c:v>39805</c:v>
                </c:pt>
                <c:pt idx="723">
                  <c:v>39806</c:v>
                </c:pt>
                <c:pt idx="724">
                  <c:v>39807</c:v>
                </c:pt>
                <c:pt idx="725">
                  <c:v>39808</c:v>
                </c:pt>
                <c:pt idx="726">
                  <c:v>39809</c:v>
                </c:pt>
                <c:pt idx="727">
                  <c:v>39810</c:v>
                </c:pt>
                <c:pt idx="728">
                  <c:v>39811</c:v>
                </c:pt>
                <c:pt idx="729">
                  <c:v>39812</c:v>
                </c:pt>
                <c:pt idx="730">
                  <c:v>39813</c:v>
                </c:pt>
                <c:pt idx="731">
                  <c:v>39814</c:v>
                </c:pt>
                <c:pt idx="732">
                  <c:v>39815</c:v>
                </c:pt>
                <c:pt idx="733">
                  <c:v>39816</c:v>
                </c:pt>
                <c:pt idx="734">
                  <c:v>39817</c:v>
                </c:pt>
                <c:pt idx="735">
                  <c:v>39818</c:v>
                </c:pt>
                <c:pt idx="736">
                  <c:v>39819</c:v>
                </c:pt>
                <c:pt idx="737">
                  <c:v>39820</c:v>
                </c:pt>
                <c:pt idx="738">
                  <c:v>39821</c:v>
                </c:pt>
                <c:pt idx="739">
                  <c:v>39822</c:v>
                </c:pt>
                <c:pt idx="740">
                  <c:v>39823</c:v>
                </c:pt>
                <c:pt idx="741">
                  <c:v>39824</c:v>
                </c:pt>
                <c:pt idx="742">
                  <c:v>39825</c:v>
                </c:pt>
                <c:pt idx="743">
                  <c:v>39826</c:v>
                </c:pt>
                <c:pt idx="744">
                  <c:v>39827</c:v>
                </c:pt>
                <c:pt idx="745">
                  <c:v>39828</c:v>
                </c:pt>
                <c:pt idx="746">
                  <c:v>39829</c:v>
                </c:pt>
                <c:pt idx="747">
                  <c:v>39830</c:v>
                </c:pt>
                <c:pt idx="748">
                  <c:v>39831</c:v>
                </c:pt>
                <c:pt idx="749">
                  <c:v>39832</c:v>
                </c:pt>
                <c:pt idx="750">
                  <c:v>39833</c:v>
                </c:pt>
                <c:pt idx="751">
                  <c:v>39834</c:v>
                </c:pt>
                <c:pt idx="752">
                  <c:v>39835</c:v>
                </c:pt>
                <c:pt idx="753">
                  <c:v>39836</c:v>
                </c:pt>
                <c:pt idx="754">
                  <c:v>39837</c:v>
                </c:pt>
                <c:pt idx="755">
                  <c:v>39838</c:v>
                </c:pt>
                <c:pt idx="756">
                  <c:v>39839</c:v>
                </c:pt>
                <c:pt idx="757">
                  <c:v>39840</c:v>
                </c:pt>
                <c:pt idx="758">
                  <c:v>39841</c:v>
                </c:pt>
                <c:pt idx="759">
                  <c:v>39842</c:v>
                </c:pt>
                <c:pt idx="760">
                  <c:v>39843</c:v>
                </c:pt>
                <c:pt idx="761">
                  <c:v>39844</c:v>
                </c:pt>
                <c:pt idx="762">
                  <c:v>39845</c:v>
                </c:pt>
                <c:pt idx="763">
                  <c:v>39846</c:v>
                </c:pt>
                <c:pt idx="764">
                  <c:v>39847</c:v>
                </c:pt>
                <c:pt idx="765">
                  <c:v>39848</c:v>
                </c:pt>
                <c:pt idx="766">
                  <c:v>39849</c:v>
                </c:pt>
                <c:pt idx="767">
                  <c:v>39850</c:v>
                </c:pt>
                <c:pt idx="768">
                  <c:v>39851</c:v>
                </c:pt>
                <c:pt idx="769">
                  <c:v>39852</c:v>
                </c:pt>
                <c:pt idx="770">
                  <c:v>39853</c:v>
                </c:pt>
                <c:pt idx="771">
                  <c:v>39854</c:v>
                </c:pt>
                <c:pt idx="772">
                  <c:v>39855</c:v>
                </c:pt>
                <c:pt idx="773">
                  <c:v>39856</c:v>
                </c:pt>
                <c:pt idx="774">
                  <c:v>39857</c:v>
                </c:pt>
                <c:pt idx="775">
                  <c:v>39858</c:v>
                </c:pt>
                <c:pt idx="776">
                  <c:v>39859</c:v>
                </c:pt>
                <c:pt idx="777">
                  <c:v>39860</c:v>
                </c:pt>
                <c:pt idx="778">
                  <c:v>39861</c:v>
                </c:pt>
                <c:pt idx="779">
                  <c:v>39862</c:v>
                </c:pt>
                <c:pt idx="780">
                  <c:v>39863</c:v>
                </c:pt>
                <c:pt idx="781">
                  <c:v>39864</c:v>
                </c:pt>
                <c:pt idx="782">
                  <c:v>39865</c:v>
                </c:pt>
                <c:pt idx="783">
                  <c:v>39866</c:v>
                </c:pt>
                <c:pt idx="784">
                  <c:v>39867</c:v>
                </c:pt>
                <c:pt idx="785">
                  <c:v>39868</c:v>
                </c:pt>
                <c:pt idx="786">
                  <c:v>39869</c:v>
                </c:pt>
                <c:pt idx="787">
                  <c:v>39870</c:v>
                </c:pt>
                <c:pt idx="788">
                  <c:v>39871</c:v>
                </c:pt>
                <c:pt idx="789">
                  <c:v>39872</c:v>
                </c:pt>
                <c:pt idx="790">
                  <c:v>39873</c:v>
                </c:pt>
                <c:pt idx="791">
                  <c:v>39874</c:v>
                </c:pt>
                <c:pt idx="792">
                  <c:v>39875</c:v>
                </c:pt>
                <c:pt idx="793">
                  <c:v>39876</c:v>
                </c:pt>
                <c:pt idx="794">
                  <c:v>39877</c:v>
                </c:pt>
                <c:pt idx="795">
                  <c:v>39878</c:v>
                </c:pt>
                <c:pt idx="796">
                  <c:v>39879</c:v>
                </c:pt>
                <c:pt idx="797">
                  <c:v>39880</c:v>
                </c:pt>
                <c:pt idx="798">
                  <c:v>39881</c:v>
                </c:pt>
                <c:pt idx="799">
                  <c:v>39882</c:v>
                </c:pt>
                <c:pt idx="800">
                  <c:v>39883</c:v>
                </c:pt>
                <c:pt idx="801">
                  <c:v>39884</c:v>
                </c:pt>
                <c:pt idx="802">
                  <c:v>39885</c:v>
                </c:pt>
                <c:pt idx="803">
                  <c:v>39886</c:v>
                </c:pt>
                <c:pt idx="804">
                  <c:v>39887</c:v>
                </c:pt>
                <c:pt idx="805">
                  <c:v>39888</c:v>
                </c:pt>
                <c:pt idx="806">
                  <c:v>39889</c:v>
                </c:pt>
                <c:pt idx="807">
                  <c:v>39890</c:v>
                </c:pt>
                <c:pt idx="808">
                  <c:v>39891</c:v>
                </c:pt>
                <c:pt idx="809">
                  <c:v>39892</c:v>
                </c:pt>
                <c:pt idx="810">
                  <c:v>39893</c:v>
                </c:pt>
                <c:pt idx="811">
                  <c:v>39894</c:v>
                </c:pt>
                <c:pt idx="812">
                  <c:v>39895</c:v>
                </c:pt>
                <c:pt idx="813">
                  <c:v>39896</c:v>
                </c:pt>
                <c:pt idx="814">
                  <c:v>39897</c:v>
                </c:pt>
                <c:pt idx="815">
                  <c:v>39898</c:v>
                </c:pt>
                <c:pt idx="816">
                  <c:v>39899</c:v>
                </c:pt>
                <c:pt idx="817">
                  <c:v>39900</c:v>
                </c:pt>
                <c:pt idx="818">
                  <c:v>39901</c:v>
                </c:pt>
                <c:pt idx="819">
                  <c:v>39902</c:v>
                </c:pt>
                <c:pt idx="820">
                  <c:v>39903</c:v>
                </c:pt>
                <c:pt idx="821">
                  <c:v>39904</c:v>
                </c:pt>
                <c:pt idx="822">
                  <c:v>39905</c:v>
                </c:pt>
                <c:pt idx="823">
                  <c:v>39906</c:v>
                </c:pt>
                <c:pt idx="824">
                  <c:v>39907</c:v>
                </c:pt>
                <c:pt idx="825">
                  <c:v>39908</c:v>
                </c:pt>
                <c:pt idx="826">
                  <c:v>39909</c:v>
                </c:pt>
                <c:pt idx="827">
                  <c:v>39910</c:v>
                </c:pt>
                <c:pt idx="828">
                  <c:v>39911</c:v>
                </c:pt>
                <c:pt idx="829">
                  <c:v>39912</c:v>
                </c:pt>
                <c:pt idx="830">
                  <c:v>39913</c:v>
                </c:pt>
                <c:pt idx="831">
                  <c:v>39914</c:v>
                </c:pt>
                <c:pt idx="832">
                  <c:v>39915</c:v>
                </c:pt>
                <c:pt idx="833">
                  <c:v>39916</c:v>
                </c:pt>
                <c:pt idx="834">
                  <c:v>39917</c:v>
                </c:pt>
                <c:pt idx="835">
                  <c:v>39918</c:v>
                </c:pt>
                <c:pt idx="836">
                  <c:v>39919</c:v>
                </c:pt>
                <c:pt idx="837">
                  <c:v>39920</c:v>
                </c:pt>
                <c:pt idx="838">
                  <c:v>39921</c:v>
                </c:pt>
                <c:pt idx="839">
                  <c:v>39922</c:v>
                </c:pt>
                <c:pt idx="840">
                  <c:v>39923</c:v>
                </c:pt>
                <c:pt idx="841">
                  <c:v>39924</c:v>
                </c:pt>
                <c:pt idx="842">
                  <c:v>39925</c:v>
                </c:pt>
                <c:pt idx="843">
                  <c:v>39926</c:v>
                </c:pt>
                <c:pt idx="844">
                  <c:v>39927</c:v>
                </c:pt>
                <c:pt idx="845">
                  <c:v>39928</c:v>
                </c:pt>
                <c:pt idx="846">
                  <c:v>39929</c:v>
                </c:pt>
                <c:pt idx="847">
                  <c:v>39930</c:v>
                </c:pt>
                <c:pt idx="848">
                  <c:v>39931</c:v>
                </c:pt>
                <c:pt idx="849">
                  <c:v>39932</c:v>
                </c:pt>
                <c:pt idx="850">
                  <c:v>39933</c:v>
                </c:pt>
                <c:pt idx="851">
                  <c:v>39934</c:v>
                </c:pt>
                <c:pt idx="852">
                  <c:v>39935</c:v>
                </c:pt>
                <c:pt idx="853">
                  <c:v>39936</c:v>
                </c:pt>
                <c:pt idx="854">
                  <c:v>39937</c:v>
                </c:pt>
                <c:pt idx="855">
                  <c:v>39938</c:v>
                </c:pt>
                <c:pt idx="856">
                  <c:v>39939</c:v>
                </c:pt>
                <c:pt idx="857">
                  <c:v>39940</c:v>
                </c:pt>
                <c:pt idx="858">
                  <c:v>39941</c:v>
                </c:pt>
                <c:pt idx="859">
                  <c:v>39942</c:v>
                </c:pt>
                <c:pt idx="860">
                  <c:v>39943</c:v>
                </c:pt>
                <c:pt idx="861">
                  <c:v>39944</c:v>
                </c:pt>
                <c:pt idx="862">
                  <c:v>39945</c:v>
                </c:pt>
                <c:pt idx="863">
                  <c:v>39946</c:v>
                </c:pt>
                <c:pt idx="864">
                  <c:v>39947</c:v>
                </c:pt>
                <c:pt idx="865">
                  <c:v>39948</c:v>
                </c:pt>
                <c:pt idx="866">
                  <c:v>39949</c:v>
                </c:pt>
                <c:pt idx="867">
                  <c:v>39950</c:v>
                </c:pt>
                <c:pt idx="868">
                  <c:v>39951</c:v>
                </c:pt>
                <c:pt idx="869">
                  <c:v>39952</c:v>
                </c:pt>
                <c:pt idx="870">
                  <c:v>39953</c:v>
                </c:pt>
                <c:pt idx="871">
                  <c:v>39954</c:v>
                </c:pt>
                <c:pt idx="872">
                  <c:v>39955</c:v>
                </c:pt>
                <c:pt idx="873">
                  <c:v>39956</c:v>
                </c:pt>
                <c:pt idx="874">
                  <c:v>39957</c:v>
                </c:pt>
                <c:pt idx="875">
                  <c:v>39958</c:v>
                </c:pt>
                <c:pt idx="876">
                  <c:v>39959</c:v>
                </c:pt>
                <c:pt idx="877">
                  <c:v>39960</c:v>
                </c:pt>
                <c:pt idx="878">
                  <c:v>39961</c:v>
                </c:pt>
                <c:pt idx="879">
                  <c:v>39962</c:v>
                </c:pt>
                <c:pt idx="880">
                  <c:v>39963</c:v>
                </c:pt>
                <c:pt idx="881">
                  <c:v>39964</c:v>
                </c:pt>
                <c:pt idx="882">
                  <c:v>39965</c:v>
                </c:pt>
                <c:pt idx="883">
                  <c:v>39966</c:v>
                </c:pt>
                <c:pt idx="884">
                  <c:v>39967</c:v>
                </c:pt>
                <c:pt idx="885">
                  <c:v>39968</c:v>
                </c:pt>
                <c:pt idx="886">
                  <c:v>39969</c:v>
                </c:pt>
                <c:pt idx="887">
                  <c:v>39970</c:v>
                </c:pt>
                <c:pt idx="888">
                  <c:v>39971</c:v>
                </c:pt>
                <c:pt idx="889">
                  <c:v>39972</c:v>
                </c:pt>
                <c:pt idx="890">
                  <c:v>39973</c:v>
                </c:pt>
                <c:pt idx="891">
                  <c:v>39974</c:v>
                </c:pt>
                <c:pt idx="892">
                  <c:v>39975</c:v>
                </c:pt>
                <c:pt idx="893">
                  <c:v>39976</c:v>
                </c:pt>
                <c:pt idx="894">
                  <c:v>39977</c:v>
                </c:pt>
                <c:pt idx="895">
                  <c:v>39978</c:v>
                </c:pt>
                <c:pt idx="896">
                  <c:v>39979</c:v>
                </c:pt>
                <c:pt idx="897">
                  <c:v>39980</c:v>
                </c:pt>
                <c:pt idx="898">
                  <c:v>39981</c:v>
                </c:pt>
                <c:pt idx="899">
                  <c:v>39982</c:v>
                </c:pt>
                <c:pt idx="900">
                  <c:v>39983</c:v>
                </c:pt>
                <c:pt idx="901">
                  <c:v>39984</c:v>
                </c:pt>
                <c:pt idx="902">
                  <c:v>39985</c:v>
                </c:pt>
                <c:pt idx="903">
                  <c:v>39986</c:v>
                </c:pt>
                <c:pt idx="904">
                  <c:v>39987</c:v>
                </c:pt>
                <c:pt idx="905">
                  <c:v>39988</c:v>
                </c:pt>
                <c:pt idx="906">
                  <c:v>39989</c:v>
                </c:pt>
                <c:pt idx="907">
                  <c:v>39990</c:v>
                </c:pt>
                <c:pt idx="908">
                  <c:v>39991</c:v>
                </c:pt>
                <c:pt idx="909">
                  <c:v>39992</c:v>
                </c:pt>
                <c:pt idx="910">
                  <c:v>39993</c:v>
                </c:pt>
                <c:pt idx="911">
                  <c:v>39994</c:v>
                </c:pt>
                <c:pt idx="912">
                  <c:v>39995</c:v>
                </c:pt>
                <c:pt idx="913">
                  <c:v>39996</c:v>
                </c:pt>
                <c:pt idx="914">
                  <c:v>39997</c:v>
                </c:pt>
                <c:pt idx="915">
                  <c:v>39998</c:v>
                </c:pt>
                <c:pt idx="916">
                  <c:v>39999</c:v>
                </c:pt>
                <c:pt idx="917">
                  <c:v>40000</c:v>
                </c:pt>
                <c:pt idx="918">
                  <c:v>40001</c:v>
                </c:pt>
                <c:pt idx="919">
                  <c:v>40002</c:v>
                </c:pt>
                <c:pt idx="920">
                  <c:v>40003</c:v>
                </c:pt>
                <c:pt idx="921">
                  <c:v>40004</c:v>
                </c:pt>
                <c:pt idx="922">
                  <c:v>40005</c:v>
                </c:pt>
                <c:pt idx="923">
                  <c:v>40006</c:v>
                </c:pt>
                <c:pt idx="924">
                  <c:v>40007</c:v>
                </c:pt>
                <c:pt idx="925">
                  <c:v>40008</c:v>
                </c:pt>
                <c:pt idx="926">
                  <c:v>40009</c:v>
                </c:pt>
                <c:pt idx="927">
                  <c:v>40010</c:v>
                </c:pt>
                <c:pt idx="928">
                  <c:v>40011</c:v>
                </c:pt>
                <c:pt idx="929">
                  <c:v>40012</c:v>
                </c:pt>
                <c:pt idx="930">
                  <c:v>40013</c:v>
                </c:pt>
                <c:pt idx="931">
                  <c:v>40014</c:v>
                </c:pt>
                <c:pt idx="932">
                  <c:v>40015</c:v>
                </c:pt>
                <c:pt idx="933">
                  <c:v>40016</c:v>
                </c:pt>
                <c:pt idx="934">
                  <c:v>40017</c:v>
                </c:pt>
                <c:pt idx="935">
                  <c:v>40018</c:v>
                </c:pt>
                <c:pt idx="936">
                  <c:v>40019</c:v>
                </c:pt>
                <c:pt idx="937">
                  <c:v>40020</c:v>
                </c:pt>
                <c:pt idx="938">
                  <c:v>40021</c:v>
                </c:pt>
                <c:pt idx="939">
                  <c:v>40022</c:v>
                </c:pt>
                <c:pt idx="940">
                  <c:v>40023</c:v>
                </c:pt>
                <c:pt idx="941">
                  <c:v>40024</c:v>
                </c:pt>
                <c:pt idx="942">
                  <c:v>40025</c:v>
                </c:pt>
                <c:pt idx="943">
                  <c:v>40026</c:v>
                </c:pt>
                <c:pt idx="944">
                  <c:v>40027</c:v>
                </c:pt>
                <c:pt idx="945">
                  <c:v>40028</c:v>
                </c:pt>
                <c:pt idx="946">
                  <c:v>40029</c:v>
                </c:pt>
                <c:pt idx="947">
                  <c:v>40030</c:v>
                </c:pt>
                <c:pt idx="948">
                  <c:v>40031</c:v>
                </c:pt>
                <c:pt idx="949">
                  <c:v>40032</c:v>
                </c:pt>
                <c:pt idx="950">
                  <c:v>40033</c:v>
                </c:pt>
                <c:pt idx="951">
                  <c:v>40034</c:v>
                </c:pt>
                <c:pt idx="952">
                  <c:v>40035</c:v>
                </c:pt>
                <c:pt idx="953">
                  <c:v>40036</c:v>
                </c:pt>
                <c:pt idx="954">
                  <c:v>40037</c:v>
                </c:pt>
                <c:pt idx="955">
                  <c:v>40038</c:v>
                </c:pt>
                <c:pt idx="956">
                  <c:v>40039</c:v>
                </c:pt>
                <c:pt idx="957">
                  <c:v>40040</c:v>
                </c:pt>
                <c:pt idx="958">
                  <c:v>40041</c:v>
                </c:pt>
                <c:pt idx="959">
                  <c:v>40042</c:v>
                </c:pt>
                <c:pt idx="960">
                  <c:v>40043</c:v>
                </c:pt>
                <c:pt idx="961">
                  <c:v>40044</c:v>
                </c:pt>
                <c:pt idx="962">
                  <c:v>40045</c:v>
                </c:pt>
                <c:pt idx="963">
                  <c:v>40046</c:v>
                </c:pt>
                <c:pt idx="964">
                  <c:v>40047</c:v>
                </c:pt>
                <c:pt idx="965">
                  <c:v>40048</c:v>
                </c:pt>
                <c:pt idx="966">
                  <c:v>40049</c:v>
                </c:pt>
                <c:pt idx="967">
                  <c:v>40050</c:v>
                </c:pt>
                <c:pt idx="968">
                  <c:v>40051</c:v>
                </c:pt>
                <c:pt idx="969">
                  <c:v>40052</c:v>
                </c:pt>
                <c:pt idx="970">
                  <c:v>40053</c:v>
                </c:pt>
                <c:pt idx="971">
                  <c:v>40054</c:v>
                </c:pt>
                <c:pt idx="972">
                  <c:v>40055</c:v>
                </c:pt>
                <c:pt idx="973">
                  <c:v>40056</c:v>
                </c:pt>
                <c:pt idx="974">
                  <c:v>40057</c:v>
                </c:pt>
                <c:pt idx="975">
                  <c:v>40058</c:v>
                </c:pt>
                <c:pt idx="976">
                  <c:v>40059</c:v>
                </c:pt>
                <c:pt idx="977">
                  <c:v>40060</c:v>
                </c:pt>
                <c:pt idx="978">
                  <c:v>40061</c:v>
                </c:pt>
                <c:pt idx="979">
                  <c:v>40062</c:v>
                </c:pt>
                <c:pt idx="980">
                  <c:v>40063</c:v>
                </c:pt>
                <c:pt idx="981">
                  <c:v>40064</c:v>
                </c:pt>
                <c:pt idx="982">
                  <c:v>40065</c:v>
                </c:pt>
                <c:pt idx="983">
                  <c:v>40066</c:v>
                </c:pt>
                <c:pt idx="984">
                  <c:v>40067</c:v>
                </c:pt>
                <c:pt idx="985">
                  <c:v>40068</c:v>
                </c:pt>
                <c:pt idx="986">
                  <c:v>40069</c:v>
                </c:pt>
                <c:pt idx="987">
                  <c:v>40070</c:v>
                </c:pt>
                <c:pt idx="988">
                  <c:v>40071</c:v>
                </c:pt>
                <c:pt idx="989">
                  <c:v>40072</c:v>
                </c:pt>
                <c:pt idx="990">
                  <c:v>40073</c:v>
                </c:pt>
                <c:pt idx="991">
                  <c:v>40074</c:v>
                </c:pt>
                <c:pt idx="992">
                  <c:v>40075</c:v>
                </c:pt>
                <c:pt idx="993">
                  <c:v>40076</c:v>
                </c:pt>
                <c:pt idx="994">
                  <c:v>40077</c:v>
                </c:pt>
                <c:pt idx="995">
                  <c:v>40078</c:v>
                </c:pt>
                <c:pt idx="996">
                  <c:v>40079</c:v>
                </c:pt>
                <c:pt idx="997">
                  <c:v>40080</c:v>
                </c:pt>
                <c:pt idx="998">
                  <c:v>40081</c:v>
                </c:pt>
                <c:pt idx="999">
                  <c:v>40082</c:v>
                </c:pt>
                <c:pt idx="1000">
                  <c:v>40083</c:v>
                </c:pt>
                <c:pt idx="1001">
                  <c:v>40084</c:v>
                </c:pt>
                <c:pt idx="1002">
                  <c:v>40085</c:v>
                </c:pt>
                <c:pt idx="1003">
                  <c:v>40086</c:v>
                </c:pt>
                <c:pt idx="1004">
                  <c:v>40087</c:v>
                </c:pt>
                <c:pt idx="1005">
                  <c:v>40088</c:v>
                </c:pt>
                <c:pt idx="1006">
                  <c:v>40089</c:v>
                </c:pt>
                <c:pt idx="1007">
                  <c:v>40090</c:v>
                </c:pt>
                <c:pt idx="1008">
                  <c:v>40091</c:v>
                </c:pt>
                <c:pt idx="1009">
                  <c:v>40092</c:v>
                </c:pt>
                <c:pt idx="1010">
                  <c:v>40093</c:v>
                </c:pt>
                <c:pt idx="1011">
                  <c:v>40094</c:v>
                </c:pt>
                <c:pt idx="1012">
                  <c:v>40095</c:v>
                </c:pt>
                <c:pt idx="1013">
                  <c:v>40096</c:v>
                </c:pt>
                <c:pt idx="1014">
                  <c:v>40097</c:v>
                </c:pt>
                <c:pt idx="1015">
                  <c:v>40098</c:v>
                </c:pt>
                <c:pt idx="1016">
                  <c:v>40099</c:v>
                </c:pt>
                <c:pt idx="1017">
                  <c:v>40100</c:v>
                </c:pt>
                <c:pt idx="1018">
                  <c:v>40101</c:v>
                </c:pt>
                <c:pt idx="1019">
                  <c:v>40102</c:v>
                </c:pt>
                <c:pt idx="1020">
                  <c:v>40103</c:v>
                </c:pt>
                <c:pt idx="1021">
                  <c:v>40104</c:v>
                </c:pt>
                <c:pt idx="1022">
                  <c:v>40105</c:v>
                </c:pt>
                <c:pt idx="1023">
                  <c:v>40106</c:v>
                </c:pt>
                <c:pt idx="1024">
                  <c:v>40107</c:v>
                </c:pt>
                <c:pt idx="1025">
                  <c:v>40108</c:v>
                </c:pt>
                <c:pt idx="1026">
                  <c:v>40109</c:v>
                </c:pt>
                <c:pt idx="1027">
                  <c:v>40110</c:v>
                </c:pt>
                <c:pt idx="1028">
                  <c:v>40111</c:v>
                </c:pt>
                <c:pt idx="1029">
                  <c:v>40112</c:v>
                </c:pt>
                <c:pt idx="1030">
                  <c:v>40113</c:v>
                </c:pt>
                <c:pt idx="1031">
                  <c:v>40114</c:v>
                </c:pt>
                <c:pt idx="1032">
                  <c:v>40115</c:v>
                </c:pt>
                <c:pt idx="1033">
                  <c:v>40116</c:v>
                </c:pt>
                <c:pt idx="1034">
                  <c:v>40117</c:v>
                </c:pt>
                <c:pt idx="1035">
                  <c:v>40118</c:v>
                </c:pt>
                <c:pt idx="1036">
                  <c:v>40119</c:v>
                </c:pt>
                <c:pt idx="1037">
                  <c:v>40120</c:v>
                </c:pt>
                <c:pt idx="1038">
                  <c:v>40121</c:v>
                </c:pt>
                <c:pt idx="1039">
                  <c:v>40122</c:v>
                </c:pt>
                <c:pt idx="1040">
                  <c:v>40123</c:v>
                </c:pt>
                <c:pt idx="1041">
                  <c:v>40124</c:v>
                </c:pt>
                <c:pt idx="1042">
                  <c:v>40125</c:v>
                </c:pt>
                <c:pt idx="1043">
                  <c:v>40126</c:v>
                </c:pt>
                <c:pt idx="1044">
                  <c:v>40127</c:v>
                </c:pt>
                <c:pt idx="1045">
                  <c:v>40128</c:v>
                </c:pt>
                <c:pt idx="1046">
                  <c:v>40129</c:v>
                </c:pt>
                <c:pt idx="1047">
                  <c:v>40130</c:v>
                </c:pt>
                <c:pt idx="1048">
                  <c:v>40131</c:v>
                </c:pt>
                <c:pt idx="1049">
                  <c:v>40132</c:v>
                </c:pt>
                <c:pt idx="1050">
                  <c:v>40133</c:v>
                </c:pt>
                <c:pt idx="1051">
                  <c:v>40134</c:v>
                </c:pt>
                <c:pt idx="1052">
                  <c:v>40135</c:v>
                </c:pt>
                <c:pt idx="1053">
                  <c:v>40136</c:v>
                </c:pt>
                <c:pt idx="1054">
                  <c:v>40137</c:v>
                </c:pt>
                <c:pt idx="1055">
                  <c:v>40138</c:v>
                </c:pt>
                <c:pt idx="1056">
                  <c:v>40139</c:v>
                </c:pt>
                <c:pt idx="1057">
                  <c:v>40140</c:v>
                </c:pt>
                <c:pt idx="1058">
                  <c:v>40141</c:v>
                </c:pt>
                <c:pt idx="1059">
                  <c:v>40142</c:v>
                </c:pt>
                <c:pt idx="1060">
                  <c:v>40143</c:v>
                </c:pt>
                <c:pt idx="1061">
                  <c:v>40144</c:v>
                </c:pt>
                <c:pt idx="1062">
                  <c:v>40145</c:v>
                </c:pt>
                <c:pt idx="1063">
                  <c:v>40146</c:v>
                </c:pt>
                <c:pt idx="1064">
                  <c:v>40147</c:v>
                </c:pt>
                <c:pt idx="1065">
                  <c:v>40148</c:v>
                </c:pt>
                <c:pt idx="1066">
                  <c:v>40149</c:v>
                </c:pt>
                <c:pt idx="1067">
                  <c:v>40150</c:v>
                </c:pt>
                <c:pt idx="1068">
                  <c:v>40151</c:v>
                </c:pt>
                <c:pt idx="1069">
                  <c:v>40152</c:v>
                </c:pt>
                <c:pt idx="1070">
                  <c:v>40153</c:v>
                </c:pt>
                <c:pt idx="1071">
                  <c:v>40154</c:v>
                </c:pt>
                <c:pt idx="1072">
                  <c:v>40155</c:v>
                </c:pt>
                <c:pt idx="1073">
                  <c:v>40156</c:v>
                </c:pt>
                <c:pt idx="1074">
                  <c:v>40157</c:v>
                </c:pt>
                <c:pt idx="1075">
                  <c:v>40158</c:v>
                </c:pt>
                <c:pt idx="1076">
                  <c:v>40159</c:v>
                </c:pt>
                <c:pt idx="1077">
                  <c:v>40160</c:v>
                </c:pt>
                <c:pt idx="1078">
                  <c:v>40161</c:v>
                </c:pt>
                <c:pt idx="1079">
                  <c:v>40162</c:v>
                </c:pt>
                <c:pt idx="1080">
                  <c:v>40163</c:v>
                </c:pt>
                <c:pt idx="1081">
                  <c:v>40164</c:v>
                </c:pt>
                <c:pt idx="1082">
                  <c:v>40165</c:v>
                </c:pt>
                <c:pt idx="1083">
                  <c:v>40166</c:v>
                </c:pt>
                <c:pt idx="1084">
                  <c:v>40167</c:v>
                </c:pt>
                <c:pt idx="1085">
                  <c:v>40168</c:v>
                </c:pt>
                <c:pt idx="1086">
                  <c:v>40169</c:v>
                </c:pt>
                <c:pt idx="1087">
                  <c:v>40170</c:v>
                </c:pt>
                <c:pt idx="1088">
                  <c:v>40171</c:v>
                </c:pt>
                <c:pt idx="1089">
                  <c:v>40172</c:v>
                </c:pt>
                <c:pt idx="1090">
                  <c:v>40173</c:v>
                </c:pt>
                <c:pt idx="1091">
                  <c:v>40174</c:v>
                </c:pt>
                <c:pt idx="1092">
                  <c:v>40175</c:v>
                </c:pt>
                <c:pt idx="1093">
                  <c:v>40176</c:v>
                </c:pt>
                <c:pt idx="1094">
                  <c:v>40177</c:v>
                </c:pt>
                <c:pt idx="1095">
                  <c:v>40178</c:v>
                </c:pt>
                <c:pt idx="1096">
                  <c:v>40179</c:v>
                </c:pt>
                <c:pt idx="1097">
                  <c:v>40180</c:v>
                </c:pt>
                <c:pt idx="1098">
                  <c:v>40181</c:v>
                </c:pt>
                <c:pt idx="1099">
                  <c:v>40182</c:v>
                </c:pt>
                <c:pt idx="1100">
                  <c:v>40183</c:v>
                </c:pt>
                <c:pt idx="1101">
                  <c:v>40184</c:v>
                </c:pt>
                <c:pt idx="1102">
                  <c:v>40185</c:v>
                </c:pt>
                <c:pt idx="1103">
                  <c:v>40186</c:v>
                </c:pt>
                <c:pt idx="1104">
                  <c:v>40187</c:v>
                </c:pt>
                <c:pt idx="1105">
                  <c:v>40188</c:v>
                </c:pt>
                <c:pt idx="1106">
                  <c:v>40189</c:v>
                </c:pt>
                <c:pt idx="1107">
                  <c:v>40190</c:v>
                </c:pt>
                <c:pt idx="1108">
                  <c:v>40191</c:v>
                </c:pt>
                <c:pt idx="1109">
                  <c:v>40192</c:v>
                </c:pt>
                <c:pt idx="1110">
                  <c:v>40193</c:v>
                </c:pt>
                <c:pt idx="1111">
                  <c:v>40194</c:v>
                </c:pt>
                <c:pt idx="1112">
                  <c:v>40195</c:v>
                </c:pt>
                <c:pt idx="1113">
                  <c:v>40196</c:v>
                </c:pt>
                <c:pt idx="1114">
                  <c:v>40197</c:v>
                </c:pt>
                <c:pt idx="1115">
                  <c:v>40198</c:v>
                </c:pt>
                <c:pt idx="1116">
                  <c:v>40199</c:v>
                </c:pt>
                <c:pt idx="1117">
                  <c:v>40200</c:v>
                </c:pt>
                <c:pt idx="1118">
                  <c:v>40201</c:v>
                </c:pt>
                <c:pt idx="1119">
                  <c:v>40202</c:v>
                </c:pt>
                <c:pt idx="1120">
                  <c:v>40203</c:v>
                </c:pt>
                <c:pt idx="1121">
                  <c:v>40204</c:v>
                </c:pt>
                <c:pt idx="1122">
                  <c:v>40205</c:v>
                </c:pt>
                <c:pt idx="1123">
                  <c:v>40206</c:v>
                </c:pt>
                <c:pt idx="1124">
                  <c:v>40207</c:v>
                </c:pt>
                <c:pt idx="1125">
                  <c:v>40208</c:v>
                </c:pt>
                <c:pt idx="1126">
                  <c:v>40209</c:v>
                </c:pt>
                <c:pt idx="1127">
                  <c:v>40210</c:v>
                </c:pt>
                <c:pt idx="1128">
                  <c:v>40211</c:v>
                </c:pt>
                <c:pt idx="1129">
                  <c:v>40212</c:v>
                </c:pt>
                <c:pt idx="1130">
                  <c:v>40213</c:v>
                </c:pt>
                <c:pt idx="1131">
                  <c:v>40214</c:v>
                </c:pt>
                <c:pt idx="1132">
                  <c:v>40215</c:v>
                </c:pt>
                <c:pt idx="1133">
                  <c:v>40216</c:v>
                </c:pt>
                <c:pt idx="1134">
                  <c:v>40217</c:v>
                </c:pt>
                <c:pt idx="1135">
                  <c:v>40218</c:v>
                </c:pt>
                <c:pt idx="1136">
                  <c:v>40219</c:v>
                </c:pt>
                <c:pt idx="1137">
                  <c:v>40220</c:v>
                </c:pt>
                <c:pt idx="1138">
                  <c:v>40221</c:v>
                </c:pt>
                <c:pt idx="1139">
                  <c:v>40222</c:v>
                </c:pt>
                <c:pt idx="1140">
                  <c:v>40223</c:v>
                </c:pt>
                <c:pt idx="1141">
                  <c:v>40224</c:v>
                </c:pt>
                <c:pt idx="1142">
                  <c:v>40225</c:v>
                </c:pt>
                <c:pt idx="1143">
                  <c:v>40226</c:v>
                </c:pt>
                <c:pt idx="1144">
                  <c:v>40227</c:v>
                </c:pt>
                <c:pt idx="1145">
                  <c:v>40228</c:v>
                </c:pt>
                <c:pt idx="1146">
                  <c:v>40229</c:v>
                </c:pt>
                <c:pt idx="1147">
                  <c:v>40230</c:v>
                </c:pt>
                <c:pt idx="1148">
                  <c:v>40231</c:v>
                </c:pt>
                <c:pt idx="1149">
                  <c:v>40232</c:v>
                </c:pt>
                <c:pt idx="1150">
                  <c:v>40233</c:v>
                </c:pt>
                <c:pt idx="1151">
                  <c:v>40234</c:v>
                </c:pt>
                <c:pt idx="1152">
                  <c:v>40235</c:v>
                </c:pt>
                <c:pt idx="1153">
                  <c:v>40236</c:v>
                </c:pt>
                <c:pt idx="1154">
                  <c:v>40237</c:v>
                </c:pt>
                <c:pt idx="1155">
                  <c:v>40238</c:v>
                </c:pt>
                <c:pt idx="1156">
                  <c:v>40239</c:v>
                </c:pt>
                <c:pt idx="1157">
                  <c:v>40240</c:v>
                </c:pt>
                <c:pt idx="1158">
                  <c:v>40241</c:v>
                </c:pt>
                <c:pt idx="1159">
                  <c:v>40242</c:v>
                </c:pt>
                <c:pt idx="1160">
                  <c:v>40243</c:v>
                </c:pt>
                <c:pt idx="1161">
                  <c:v>40244</c:v>
                </c:pt>
                <c:pt idx="1162">
                  <c:v>40245</c:v>
                </c:pt>
                <c:pt idx="1163">
                  <c:v>40246</c:v>
                </c:pt>
                <c:pt idx="1164">
                  <c:v>40247</c:v>
                </c:pt>
                <c:pt idx="1165">
                  <c:v>40248</c:v>
                </c:pt>
                <c:pt idx="1166">
                  <c:v>40249</c:v>
                </c:pt>
                <c:pt idx="1167">
                  <c:v>40250</c:v>
                </c:pt>
                <c:pt idx="1168">
                  <c:v>40251</c:v>
                </c:pt>
                <c:pt idx="1169">
                  <c:v>40252</c:v>
                </c:pt>
                <c:pt idx="1170">
                  <c:v>40253</c:v>
                </c:pt>
                <c:pt idx="1171">
                  <c:v>40254</c:v>
                </c:pt>
                <c:pt idx="1172">
                  <c:v>40255</c:v>
                </c:pt>
                <c:pt idx="1173">
                  <c:v>40256</c:v>
                </c:pt>
                <c:pt idx="1174">
                  <c:v>40257</c:v>
                </c:pt>
                <c:pt idx="1175">
                  <c:v>40258</c:v>
                </c:pt>
                <c:pt idx="1176">
                  <c:v>40259</c:v>
                </c:pt>
                <c:pt idx="1177">
                  <c:v>40260</c:v>
                </c:pt>
                <c:pt idx="1178">
                  <c:v>40261</c:v>
                </c:pt>
                <c:pt idx="1179">
                  <c:v>40262</c:v>
                </c:pt>
                <c:pt idx="1180">
                  <c:v>40263</c:v>
                </c:pt>
                <c:pt idx="1181">
                  <c:v>40264</c:v>
                </c:pt>
                <c:pt idx="1182">
                  <c:v>40265</c:v>
                </c:pt>
                <c:pt idx="1183">
                  <c:v>40266</c:v>
                </c:pt>
                <c:pt idx="1184">
                  <c:v>40267</c:v>
                </c:pt>
                <c:pt idx="1185">
                  <c:v>40268</c:v>
                </c:pt>
                <c:pt idx="1186">
                  <c:v>40269</c:v>
                </c:pt>
                <c:pt idx="1187">
                  <c:v>40270</c:v>
                </c:pt>
                <c:pt idx="1188">
                  <c:v>40271</c:v>
                </c:pt>
                <c:pt idx="1189">
                  <c:v>40272</c:v>
                </c:pt>
                <c:pt idx="1190">
                  <c:v>40273</c:v>
                </c:pt>
                <c:pt idx="1191">
                  <c:v>40274</c:v>
                </c:pt>
                <c:pt idx="1192">
                  <c:v>40275</c:v>
                </c:pt>
                <c:pt idx="1193">
                  <c:v>40276</c:v>
                </c:pt>
                <c:pt idx="1194">
                  <c:v>40277</c:v>
                </c:pt>
                <c:pt idx="1195">
                  <c:v>40278</c:v>
                </c:pt>
                <c:pt idx="1196">
                  <c:v>40279</c:v>
                </c:pt>
                <c:pt idx="1197">
                  <c:v>40280</c:v>
                </c:pt>
                <c:pt idx="1198">
                  <c:v>40281</c:v>
                </c:pt>
                <c:pt idx="1199">
                  <c:v>40282</c:v>
                </c:pt>
                <c:pt idx="1200">
                  <c:v>40283</c:v>
                </c:pt>
                <c:pt idx="1201">
                  <c:v>40284</c:v>
                </c:pt>
                <c:pt idx="1202">
                  <c:v>40285</c:v>
                </c:pt>
                <c:pt idx="1203">
                  <c:v>40286</c:v>
                </c:pt>
                <c:pt idx="1204">
                  <c:v>40287</c:v>
                </c:pt>
                <c:pt idx="1205">
                  <c:v>40288</c:v>
                </c:pt>
                <c:pt idx="1206">
                  <c:v>40289</c:v>
                </c:pt>
                <c:pt idx="1207">
                  <c:v>40290</c:v>
                </c:pt>
                <c:pt idx="1208">
                  <c:v>40291</c:v>
                </c:pt>
                <c:pt idx="1209">
                  <c:v>40292</c:v>
                </c:pt>
                <c:pt idx="1210">
                  <c:v>40293</c:v>
                </c:pt>
                <c:pt idx="1211">
                  <c:v>40294</c:v>
                </c:pt>
                <c:pt idx="1212">
                  <c:v>40295</c:v>
                </c:pt>
                <c:pt idx="1213">
                  <c:v>40296</c:v>
                </c:pt>
                <c:pt idx="1214">
                  <c:v>40297</c:v>
                </c:pt>
                <c:pt idx="1215">
                  <c:v>40298</c:v>
                </c:pt>
                <c:pt idx="1216">
                  <c:v>40299</c:v>
                </c:pt>
                <c:pt idx="1217">
                  <c:v>40300</c:v>
                </c:pt>
                <c:pt idx="1218">
                  <c:v>40301</c:v>
                </c:pt>
                <c:pt idx="1219">
                  <c:v>40302</c:v>
                </c:pt>
                <c:pt idx="1220">
                  <c:v>40303</c:v>
                </c:pt>
                <c:pt idx="1221">
                  <c:v>40304</c:v>
                </c:pt>
                <c:pt idx="1222">
                  <c:v>40305</c:v>
                </c:pt>
                <c:pt idx="1223">
                  <c:v>40306</c:v>
                </c:pt>
                <c:pt idx="1224">
                  <c:v>40307</c:v>
                </c:pt>
                <c:pt idx="1225">
                  <c:v>40308</c:v>
                </c:pt>
                <c:pt idx="1226">
                  <c:v>40309</c:v>
                </c:pt>
                <c:pt idx="1227">
                  <c:v>40310</c:v>
                </c:pt>
                <c:pt idx="1228">
                  <c:v>40311</c:v>
                </c:pt>
                <c:pt idx="1229">
                  <c:v>40312</c:v>
                </c:pt>
                <c:pt idx="1230">
                  <c:v>40313</c:v>
                </c:pt>
                <c:pt idx="1231">
                  <c:v>40314</c:v>
                </c:pt>
                <c:pt idx="1232">
                  <c:v>40315</c:v>
                </c:pt>
                <c:pt idx="1233">
                  <c:v>40316</c:v>
                </c:pt>
                <c:pt idx="1234">
                  <c:v>40317</c:v>
                </c:pt>
                <c:pt idx="1235">
                  <c:v>40318</c:v>
                </c:pt>
                <c:pt idx="1236">
                  <c:v>40319</c:v>
                </c:pt>
                <c:pt idx="1237">
                  <c:v>40320</c:v>
                </c:pt>
                <c:pt idx="1238">
                  <c:v>40321</c:v>
                </c:pt>
                <c:pt idx="1239">
                  <c:v>40322</c:v>
                </c:pt>
                <c:pt idx="1240">
                  <c:v>40323</c:v>
                </c:pt>
                <c:pt idx="1241">
                  <c:v>40324</c:v>
                </c:pt>
                <c:pt idx="1242">
                  <c:v>40325</c:v>
                </c:pt>
                <c:pt idx="1243">
                  <c:v>40326</c:v>
                </c:pt>
                <c:pt idx="1244">
                  <c:v>40327</c:v>
                </c:pt>
                <c:pt idx="1245">
                  <c:v>40328</c:v>
                </c:pt>
                <c:pt idx="1246">
                  <c:v>40329</c:v>
                </c:pt>
                <c:pt idx="1247">
                  <c:v>40330</c:v>
                </c:pt>
                <c:pt idx="1248">
                  <c:v>40331</c:v>
                </c:pt>
                <c:pt idx="1249">
                  <c:v>40332</c:v>
                </c:pt>
                <c:pt idx="1250">
                  <c:v>40333</c:v>
                </c:pt>
                <c:pt idx="1251">
                  <c:v>40334</c:v>
                </c:pt>
                <c:pt idx="1252">
                  <c:v>40335</c:v>
                </c:pt>
                <c:pt idx="1253">
                  <c:v>40336</c:v>
                </c:pt>
                <c:pt idx="1254">
                  <c:v>40337</c:v>
                </c:pt>
                <c:pt idx="1255">
                  <c:v>40338</c:v>
                </c:pt>
                <c:pt idx="1256">
                  <c:v>40339</c:v>
                </c:pt>
                <c:pt idx="1257">
                  <c:v>40340</c:v>
                </c:pt>
                <c:pt idx="1258">
                  <c:v>40341</c:v>
                </c:pt>
                <c:pt idx="1259">
                  <c:v>40342</c:v>
                </c:pt>
                <c:pt idx="1260">
                  <c:v>40343</c:v>
                </c:pt>
                <c:pt idx="1261">
                  <c:v>40344</c:v>
                </c:pt>
                <c:pt idx="1262">
                  <c:v>40345</c:v>
                </c:pt>
                <c:pt idx="1263">
                  <c:v>40346</c:v>
                </c:pt>
                <c:pt idx="1264">
                  <c:v>40347</c:v>
                </c:pt>
                <c:pt idx="1265">
                  <c:v>40348</c:v>
                </c:pt>
                <c:pt idx="1266">
                  <c:v>40349</c:v>
                </c:pt>
                <c:pt idx="1267">
                  <c:v>40350</c:v>
                </c:pt>
                <c:pt idx="1268">
                  <c:v>40351</c:v>
                </c:pt>
                <c:pt idx="1269">
                  <c:v>40352</c:v>
                </c:pt>
                <c:pt idx="1270">
                  <c:v>40353</c:v>
                </c:pt>
                <c:pt idx="1271">
                  <c:v>40354</c:v>
                </c:pt>
                <c:pt idx="1272">
                  <c:v>40355</c:v>
                </c:pt>
                <c:pt idx="1273">
                  <c:v>40356</c:v>
                </c:pt>
                <c:pt idx="1274">
                  <c:v>40357</c:v>
                </c:pt>
                <c:pt idx="1275">
                  <c:v>40358</c:v>
                </c:pt>
                <c:pt idx="1276">
                  <c:v>40359</c:v>
                </c:pt>
                <c:pt idx="1277">
                  <c:v>40360</c:v>
                </c:pt>
                <c:pt idx="1278">
                  <c:v>40361</c:v>
                </c:pt>
                <c:pt idx="1279">
                  <c:v>40362</c:v>
                </c:pt>
                <c:pt idx="1280">
                  <c:v>40363</c:v>
                </c:pt>
                <c:pt idx="1281">
                  <c:v>40364</c:v>
                </c:pt>
                <c:pt idx="1282">
                  <c:v>40365</c:v>
                </c:pt>
                <c:pt idx="1283">
                  <c:v>40366</c:v>
                </c:pt>
                <c:pt idx="1284">
                  <c:v>40367</c:v>
                </c:pt>
                <c:pt idx="1285">
                  <c:v>40368</c:v>
                </c:pt>
                <c:pt idx="1286">
                  <c:v>40369</c:v>
                </c:pt>
                <c:pt idx="1287">
                  <c:v>40370</c:v>
                </c:pt>
                <c:pt idx="1288">
                  <c:v>40371</c:v>
                </c:pt>
                <c:pt idx="1289">
                  <c:v>40372</c:v>
                </c:pt>
                <c:pt idx="1290">
                  <c:v>40373</c:v>
                </c:pt>
                <c:pt idx="1291">
                  <c:v>40374</c:v>
                </c:pt>
                <c:pt idx="1292">
                  <c:v>40375</c:v>
                </c:pt>
                <c:pt idx="1293">
                  <c:v>40376</c:v>
                </c:pt>
                <c:pt idx="1294">
                  <c:v>40377</c:v>
                </c:pt>
                <c:pt idx="1295">
                  <c:v>40378</c:v>
                </c:pt>
                <c:pt idx="1296">
                  <c:v>40379</c:v>
                </c:pt>
                <c:pt idx="1297">
                  <c:v>40380</c:v>
                </c:pt>
                <c:pt idx="1298">
                  <c:v>40381</c:v>
                </c:pt>
                <c:pt idx="1299">
                  <c:v>40382</c:v>
                </c:pt>
                <c:pt idx="1300">
                  <c:v>40383</c:v>
                </c:pt>
                <c:pt idx="1301">
                  <c:v>40384</c:v>
                </c:pt>
                <c:pt idx="1302">
                  <c:v>40385</c:v>
                </c:pt>
                <c:pt idx="1303">
                  <c:v>40386</c:v>
                </c:pt>
                <c:pt idx="1304">
                  <c:v>40387</c:v>
                </c:pt>
                <c:pt idx="1305">
                  <c:v>40388</c:v>
                </c:pt>
                <c:pt idx="1306">
                  <c:v>40389</c:v>
                </c:pt>
                <c:pt idx="1307">
                  <c:v>40390</c:v>
                </c:pt>
                <c:pt idx="1308">
                  <c:v>40391</c:v>
                </c:pt>
                <c:pt idx="1309">
                  <c:v>40392</c:v>
                </c:pt>
                <c:pt idx="1310">
                  <c:v>40393</c:v>
                </c:pt>
                <c:pt idx="1311">
                  <c:v>40394</c:v>
                </c:pt>
                <c:pt idx="1312">
                  <c:v>40395</c:v>
                </c:pt>
                <c:pt idx="1313">
                  <c:v>40396</c:v>
                </c:pt>
                <c:pt idx="1314">
                  <c:v>40397</c:v>
                </c:pt>
                <c:pt idx="1315">
                  <c:v>40398</c:v>
                </c:pt>
                <c:pt idx="1316">
                  <c:v>40399</c:v>
                </c:pt>
                <c:pt idx="1317">
                  <c:v>40400</c:v>
                </c:pt>
                <c:pt idx="1318">
                  <c:v>40401</c:v>
                </c:pt>
                <c:pt idx="1319">
                  <c:v>40402</c:v>
                </c:pt>
                <c:pt idx="1320">
                  <c:v>40403</c:v>
                </c:pt>
                <c:pt idx="1321">
                  <c:v>40404</c:v>
                </c:pt>
                <c:pt idx="1322">
                  <c:v>40405</c:v>
                </c:pt>
                <c:pt idx="1323">
                  <c:v>40406</c:v>
                </c:pt>
                <c:pt idx="1324">
                  <c:v>40407</c:v>
                </c:pt>
                <c:pt idx="1325">
                  <c:v>40408</c:v>
                </c:pt>
                <c:pt idx="1326">
                  <c:v>40409</c:v>
                </c:pt>
                <c:pt idx="1327">
                  <c:v>40410</c:v>
                </c:pt>
                <c:pt idx="1328">
                  <c:v>40411</c:v>
                </c:pt>
                <c:pt idx="1329">
                  <c:v>40412</c:v>
                </c:pt>
                <c:pt idx="1330">
                  <c:v>40413</c:v>
                </c:pt>
                <c:pt idx="1331">
                  <c:v>40414</c:v>
                </c:pt>
                <c:pt idx="1332">
                  <c:v>40415</c:v>
                </c:pt>
                <c:pt idx="1333">
                  <c:v>40416</c:v>
                </c:pt>
                <c:pt idx="1334">
                  <c:v>40417</c:v>
                </c:pt>
                <c:pt idx="1335">
                  <c:v>40418</c:v>
                </c:pt>
                <c:pt idx="1336">
                  <c:v>40419</c:v>
                </c:pt>
                <c:pt idx="1337">
                  <c:v>40420</c:v>
                </c:pt>
                <c:pt idx="1338">
                  <c:v>40421</c:v>
                </c:pt>
                <c:pt idx="1339">
                  <c:v>40422</c:v>
                </c:pt>
                <c:pt idx="1340">
                  <c:v>40423</c:v>
                </c:pt>
                <c:pt idx="1341">
                  <c:v>40424</c:v>
                </c:pt>
                <c:pt idx="1342">
                  <c:v>40425</c:v>
                </c:pt>
                <c:pt idx="1343">
                  <c:v>40426</c:v>
                </c:pt>
                <c:pt idx="1344">
                  <c:v>40427</c:v>
                </c:pt>
                <c:pt idx="1345">
                  <c:v>40428</c:v>
                </c:pt>
                <c:pt idx="1346">
                  <c:v>40429</c:v>
                </c:pt>
                <c:pt idx="1347">
                  <c:v>40430</c:v>
                </c:pt>
                <c:pt idx="1348">
                  <c:v>40431</c:v>
                </c:pt>
                <c:pt idx="1349">
                  <c:v>40432</c:v>
                </c:pt>
                <c:pt idx="1350">
                  <c:v>40433</c:v>
                </c:pt>
                <c:pt idx="1351">
                  <c:v>40434</c:v>
                </c:pt>
                <c:pt idx="1352">
                  <c:v>40435</c:v>
                </c:pt>
                <c:pt idx="1353">
                  <c:v>40436</c:v>
                </c:pt>
                <c:pt idx="1354">
                  <c:v>40437</c:v>
                </c:pt>
                <c:pt idx="1355">
                  <c:v>40438</c:v>
                </c:pt>
                <c:pt idx="1356">
                  <c:v>40439</c:v>
                </c:pt>
                <c:pt idx="1357">
                  <c:v>40440</c:v>
                </c:pt>
                <c:pt idx="1358">
                  <c:v>40441</c:v>
                </c:pt>
                <c:pt idx="1359">
                  <c:v>40442</c:v>
                </c:pt>
                <c:pt idx="1360">
                  <c:v>40443</c:v>
                </c:pt>
                <c:pt idx="1361">
                  <c:v>40444</c:v>
                </c:pt>
                <c:pt idx="1362">
                  <c:v>40445</c:v>
                </c:pt>
                <c:pt idx="1363">
                  <c:v>40446</c:v>
                </c:pt>
                <c:pt idx="1364">
                  <c:v>40447</c:v>
                </c:pt>
                <c:pt idx="1365">
                  <c:v>40448</c:v>
                </c:pt>
                <c:pt idx="1366">
                  <c:v>40449</c:v>
                </c:pt>
                <c:pt idx="1367">
                  <c:v>40450</c:v>
                </c:pt>
                <c:pt idx="1368">
                  <c:v>40451</c:v>
                </c:pt>
                <c:pt idx="1369">
                  <c:v>40452</c:v>
                </c:pt>
                <c:pt idx="1370">
                  <c:v>40453</c:v>
                </c:pt>
                <c:pt idx="1371">
                  <c:v>40454</c:v>
                </c:pt>
                <c:pt idx="1372">
                  <c:v>40455</c:v>
                </c:pt>
                <c:pt idx="1373">
                  <c:v>40456</c:v>
                </c:pt>
                <c:pt idx="1374">
                  <c:v>40457</c:v>
                </c:pt>
                <c:pt idx="1375">
                  <c:v>40458</c:v>
                </c:pt>
                <c:pt idx="1376">
                  <c:v>40459</c:v>
                </c:pt>
                <c:pt idx="1377">
                  <c:v>40460</c:v>
                </c:pt>
                <c:pt idx="1378">
                  <c:v>40461</c:v>
                </c:pt>
                <c:pt idx="1379">
                  <c:v>40462</c:v>
                </c:pt>
                <c:pt idx="1380">
                  <c:v>40463</c:v>
                </c:pt>
                <c:pt idx="1381">
                  <c:v>40464</c:v>
                </c:pt>
                <c:pt idx="1382">
                  <c:v>40465</c:v>
                </c:pt>
                <c:pt idx="1383">
                  <c:v>40466</c:v>
                </c:pt>
                <c:pt idx="1384">
                  <c:v>40467</c:v>
                </c:pt>
                <c:pt idx="1385">
                  <c:v>40468</c:v>
                </c:pt>
                <c:pt idx="1386">
                  <c:v>40469</c:v>
                </c:pt>
                <c:pt idx="1387">
                  <c:v>40470</c:v>
                </c:pt>
                <c:pt idx="1388">
                  <c:v>40471</c:v>
                </c:pt>
                <c:pt idx="1389">
                  <c:v>40472</c:v>
                </c:pt>
                <c:pt idx="1390">
                  <c:v>40473</c:v>
                </c:pt>
                <c:pt idx="1391">
                  <c:v>40474</c:v>
                </c:pt>
                <c:pt idx="1392">
                  <c:v>40475</c:v>
                </c:pt>
                <c:pt idx="1393">
                  <c:v>40476</c:v>
                </c:pt>
                <c:pt idx="1394">
                  <c:v>40477</c:v>
                </c:pt>
                <c:pt idx="1395">
                  <c:v>40478</c:v>
                </c:pt>
                <c:pt idx="1396">
                  <c:v>40479</c:v>
                </c:pt>
                <c:pt idx="1397">
                  <c:v>40480</c:v>
                </c:pt>
                <c:pt idx="1398">
                  <c:v>40481</c:v>
                </c:pt>
                <c:pt idx="1399">
                  <c:v>40482</c:v>
                </c:pt>
                <c:pt idx="1400">
                  <c:v>40483</c:v>
                </c:pt>
                <c:pt idx="1401">
                  <c:v>40484</c:v>
                </c:pt>
                <c:pt idx="1402">
                  <c:v>40485</c:v>
                </c:pt>
                <c:pt idx="1403">
                  <c:v>40486</c:v>
                </c:pt>
                <c:pt idx="1404">
                  <c:v>40487</c:v>
                </c:pt>
                <c:pt idx="1405">
                  <c:v>40488</c:v>
                </c:pt>
                <c:pt idx="1406">
                  <c:v>40489</c:v>
                </c:pt>
                <c:pt idx="1407">
                  <c:v>40490</c:v>
                </c:pt>
                <c:pt idx="1408">
                  <c:v>40491</c:v>
                </c:pt>
                <c:pt idx="1409">
                  <c:v>40492</c:v>
                </c:pt>
                <c:pt idx="1410">
                  <c:v>40493</c:v>
                </c:pt>
                <c:pt idx="1411">
                  <c:v>40494</c:v>
                </c:pt>
                <c:pt idx="1412">
                  <c:v>40495</c:v>
                </c:pt>
                <c:pt idx="1413">
                  <c:v>40496</c:v>
                </c:pt>
                <c:pt idx="1414">
                  <c:v>40497</c:v>
                </c:pt>
                <c:pt idx="1415">
                  <c:v>40498</c:v>
                </c:pt>
                <c:pt idx="1416">
                  <c:v>40499</c:v>
                </c:pt>
                <c:pt idx="1417">
                  <c:v>40500</c:v>
                </c:pt>
                <c:pt idx="1418">
                  <c:v>40501</c:v>
                </c:pt>
                <c:pt idx="1419">
                  <c:v>40502</c:v>
                </c:pt>
                <c:pt idx="1420">
                  <c:v>40503</c:v>
                </c:pt>
                <c:pt idx="1421">
                  <c:v>40504</c:v>
                </c:pt>
                <c:pt idx="1422">
                  <c:v>40505</c:v>
                </c:pt>
                <c:pt idx="1423">
                  <c:v>40506</c:v>
                </c:pt>
                <c:pt idx="1424">
                  <c:v>40507</c:v>
                </c:pt>
                <c:pt idx="1425">
                  <c:v>40508</c:v>
                </c:pt>
                <c:pt idx="1426">
                  <c:v>40509</c:v>
                </c:pt>
                <c:pt idx="1427">
                  <c:v>40510</c:v>
                </c:pt>
                <c:pt idx="1428">
                  <c:v>40511</c:v>
                </c:pt>
                <c:pt idx="1429">
                  <c:v>40512</c:v>
                </c:pt>
                <c:pt idx="1430">
                  <c:v>40513</c:v>
                </c:pt>
                <c:pt idx="1431">
                  <c:v>40514</c:v>
                </c:pt>
                <c:pt idx="1432">
                  <c:v>40515</c:v>
                </c:pt>
                <c:pt idx="1433">
                  <c:v>40516</c:v>
                </c:pt>
                <c:pt idx="1434">
                  <c:v>40517</c:v>
                </c:pt>
                <c:pt idx="1435">
                  <c:v>40518</c:v>
                </c:pt>
                <c:pt idx="1436">
                  <c:v>40519</c:v>
                </c:pt>
                <c:pt idx="1437">
                  <c:v>40520</c:v>
                </c:pt>
                <c:pt idx="1438">
                  <c:v>40521</c:v>
                </c:pt>
                <c:pt idx="1439">
                  <c:v>40522</c:v>
                </c:pt>
                <c:pt idx="1440">
                  <c:v>40523</c:v>
                </c:pt>
                <c:pt idx="1441">
                  <c:v>40524</c:v>
                </c:pt>
                <c:pt idx="1442">
                  <c:v>40525</c:v>
                </c:pt>
                <c:pt idx="1443">
                  <c:v>40526</c:v>
                </c:pt>
                <c:pt idx="1444">
                  <c:v>40527</c:v>
                </c:pt>
                <c:pt idx="1445">
                  <c:v>40528</c:v>
                </c:pt>
                <c:pt idx="1446">
                  <c:v>40529</c:v>
                </c:pt>
                <c:pt idx="1447">
                  <c:v>40530</c:v>
                </c:pt>
                <c:pt idx="1448">
                  <c:v>40531</c:v>
                </c:pt>
                <c:pt idx="1449">
                  <c:v>40532</c:v>
                </c:pt>
                <c:pt idx="1450">
                  <c:v>40533</c:v>
                </c:pt>
                <c:pt idx="1451">
                  <c:v>40534</c:v>
                </c:pt>
                <c:pt idx="1452">
                  <c:v>40535</c:v>
                </c:pt>
                <c:pt idx="1453">
                  <c:v>40536</c:v>
                </c:pt>
                <c:pt idx="1454">
                  <c:v>40537</c:v>
                </c:pt>
                <c:pt idx="1455">
                  <c:v>40538</c:v>
                </c:pt>
                <c:pt idx="1456">
                  <c:v>40539</c:v>
                </c:pt>
                <c:pt idx="1457">
                  <c:v>40540</c:v>
                </c:pt>
                <c:pt idx="1458">
                  <c:v>40541</c:v>
                </c:pt>
                <c:pt idx="1459">
                  <c:v>40542</c:v>
                </c:pt>
                <c:pt idx="1460">
                  <c:v>40543</c:v>
                </c:pt>
                <c:pt idx="1461">
                  <c:v>40544</c:v>
                </c:pt>
                <c:pt idx="1462">
                  <c:v>40545</c:v>
                </c:pt>
                <c:pt idx="1463">
                  <c:v>40546</c:v>
                </c:pt>
                <c:pt idx="1464">
                  <c:v>40547</c:v>
                </c:pt>
                <c:pt idx="1465">
                  <c:v>40548</c:v>
                </c:pt>
                <c:pt idx="1466">
                  <c:v>40549</c:v>
                </c:pt>
                <c:pt idx="1467">
                  <c:v>40550</c:v>
                </c:pt>
                <c:pt idx="1468">
                  <c:v>40551</c:v>
                </c:pt>
                <c:pt idx="1469">
                  <c:v>40552</c:v>
                </c:pt>
                <c:pt idx="1470">
                  <c:v>40553</c:v>
                </c:pt>
                <c:pt idx="1471">
                  <c:v>40554</c:v>
                </c:pt>
                <c:pt idx="1472">
                  <c:v>40555</c:v>
                </c:pt>
                <c:pt idx="1473">
                  <c:v>40556</c:v>
                </c:pt>
                <c:pt idx="1474">
                  <c:v>40557</c:v>
                </c:pt>
                <c:pt idx="1475">
                  <c:v>40558</c:v>
                </c:pt>
                <c:pt idx="1476">
                  <c:v>40559</c:v>
                </c:pt>
                <c:pt idx="1477">
                  <c:v>40560</c:v>
                </c:pt>
                <c:pt idx="1478">
                  <c:v>40561</c:v>
                </c:pt>
                <c:pt idx="1479">
                  <c:v>40562</c:v>
                </c:pt>
                <c:pt idx="1480">
                  <c:v>40563</c:v>
                </c:pt>
                <c:pt idx="1481">
                  <c:v>40564</c:v>
                </c:pt>
                <c:pt idx="1482">
                  <c:v>40565</c:v>
                </c:pt>
                <c:pt idx="1483">
                  <c:v>40566</c:v>
                </c:pt>
                <c:pt idx="1484">
                  <c:v>40567</c:v>
                </c:pt>
                <c:pt idx="1485">
                  <c:v>40568</c:v>
                </c:pt>
                <c:pt idx="1486">
                  <c:v>40569</c:v>
                </c:pt>
                <c:pt idx="1487">
                  <c:v>40570</c:v>
                </c:pt>
                <c:pt idx="1488">
                  <c:v>40571</c:v>
                </c:pt>
                <c:pt idx="1489">
                  <c:v>40572</c:v>
                </c:pt>
                <c:pt idx="1490">
                  <c:v>40573</c:v>
                </c:pt>
                <c:pt idx="1491">
                  <c:v>40574</c:v>
                </c:pt>
                <c:pt idx="1492">
                  <c:v>40575</c:v>
                </c:pt>
                <c:pt idx="1493">
                  <c:v>40576</c:v>
                </c:pt>
                <c:pt idx="1494">
                  <c:v>40577</c:v>
                </c:pt>
                <c:pt idx="1495">
                  <c:v>40578</c:v>
                </c:pt>
                <c:pt idx="1496">
                  <c:v>40579</c:v>
                </c:pt>
                <c:pt idx="1497">
                  <c:v>40580</c:v>
                </c:pt>
                <c:pt idx="1498">
                  <c:v>40581</c:v>
                </c:pt>
                <c:pt idx="1499">
                  <c:v>40582</c:v>
                </c:pt>
                <c:pt idx="1500">
                  <c:v>40583</c:v>
                </c:pt>
                <c:pt idx="1501">
                  <c:v>40584</c:v>
                </c:pt>
                <c:pt idx="1502">
                  <c:v>40585</c:v>
                </c:pt>
                <c:pt idx="1503">
                  <c:v>40586</c:v>
                </c:pt>
                <c:pt idx="1504">
                  <c:v>40587</c:v>
                </c:pt>
                <c:pt idx="1505">
                  <c:v>40588</c:v>
                </c:pt>
                <c:pt idx="1506">
                  <c:v>40589</c:v>
                </c:pt>
                <c:pt idx="1507">
                  <c:v>40590</c:v>
                </c:pt>
                <c:pt idx="1508">
                  <c:v>40591</c:v>
                </c:pt>
                <c:pt idx="1509">
                  <c:v>40592</c:v>
                </c:pt>
                <c:pt idx="1510">
                  <c:v>40593</c:v>
                </c:pt>
                <c:pt idx="1511">
                  <c:v>40594</c:v>
                </c:pt>
                <c:pt idx="1512">
                  <c:v>40595</c:v>
                </c:pt>
                <c:pt idx="1513">
                  <c:v>40596</c:v>
                </c:pt>
                <c:pt idx="1514">
                  <c:v>40597</c:v>
                </c:pt>
                <c:pt idx="1515">
                  <c:v>40598</c:v>
                </c:pt>
                <c:pt idx="1516">
                  <c:v>40599</c:v>
                </c:pt>
                <c:pt idx="1517">
                  <c:v>40600</c:v>
                </c:pt>
                <c:pt idx="1518">
                  <c:v>40601</c:v>
                </c:pt>
                <c:pt idx="1519">
                  <c:v>40602</c:v>
                </c:pt>
                <c:pt idx="1520">
                  <c:v>40603</c:v>
                </c:pt>
                <c:pt idx="1521">
                  <c:v>40604</c:v>
                </c:pt>
                <c:pt idx="1522">
                  <c:v>40605</c:v>
                </c:pt>
                <c:pt idx="1523">
                  <c:v>40606</c:v>
                </c:pt>
                <c:pt idx="1524">
                  <c:v>40607</c:v>
                </c:pt>
                <c:pt idx="1525">
                  <c:v>40608</c:v>
                </c:pt>
                <c:pt idx="1526">
                  <c:v>40609</c:v>
                </c:pt>
                <c:pt idx="1527">
                  <c:v>40610</c:v>
                </c:pt>
                <c:pt idx="1528">
                  <c:v>40611</c:v>
                </c:pt>
                <c:pt idx="1529">
                  <c:v>40612</c:v>
                </c:pt>
                <c:pt idx="1530">
                  <c:v>40613</c:v>
                </c:pt>
                <c:pt idx="1531">
                  <c:v>40614</c:v>
                </c:pt>
                <c:pt idx="1532">
                  <c:v>40615</c:v>
                </c:pt>
                <c:pt idx="1533">
                  <c:v>40616</c:v>
                </c:pt>
                <c:pt idx="1534">
                  <c:v>40617</c:v>
                </c:pt>
                <c:pt idx="1535">
                  <c:v>40618</c:v>
                </c:pt>
                <c:pt idx="1536">
                  <c:v>40619</c:v>
                </c:pt>
                <c:pt idx="1537">
                  <c:v>40620</c:v>
                </c:pt>
                <c:pt idx="1538">
                  <c:v>40621</c:v>
                </c:pt>
                <c:pt idx="1539">
                  <c:v>40622</c:v>
                </c:pt>
                <c:pt idx="1540">
                  <c:v>40623</c:v>
                </c:pt>
                <c:pt idx="1541">
                  <c:v>40624</c:v>
                </c:pt>
                <c:pt idx="1542">
                  <c:v>40625</c:v>
                </c:pt>
                <c:pt idx="1543">
                  <c:v>40626</c:v>
                </c:pt>
                <c:pt idx="1544">
                  <c:v>40627</c:v>
                </c:pt>
                <c:pt idx="1545">
                  <c:v>40628</c:v>
                </c:pt>
                <c:pt idx="1546">
                  <c:v>40629</c:v>
                </c:pt>
                <c:pt idx="1547">
                  <c:v>40630</c:v>
                </c:pt>
                <c:pt idx="1548">
                  <c:v>40631</c:v>
                </c:pt>
                <c:pt idx="1549">
                  <c:v>40632</c:v>
                </c:pt>
                <c:pt idx="1550">
                  <c:v>40633</c:v>
                </c:pt>
                <c:pt idx="1551">
                  <c:v>40634</c:v>
                </c:pt>
                <c:pt idx="1552">
                  <c:v>40635</c:v>
                </c:pt>
                <c:pt idx="1553">
                  <c:v>40636</c:v>
                </c:pt>
                <c:pt idx="1554">
                  <c:v>40637</c:v>
                </c:pt>
                <c:pt idx="1555">
                  <c:v>40638</c:v>
                </c:pt>
                <c:pt idx="1556">
                  <c:v>40639</c:v>
                </c:pt>
                <c:pt idx="1557">
                  <c:v>40640</c:v>
                </c:pt>
                <c:pt idx="1558">
                  <c:v>40641</c:v>
                </c:pt>
                <c:pt idx="1559">
                  <c:v>40642</c:v>
                </c:pt>
                <c:pt idx="1560">
                  <c:v>40643</c:v>
                </c:pt>
                <c:pt idx="1561">
                  <c:v>40644</c:v>
                </c:pt>
                <c:pt idx="1562">
                  <c:v>40645</c:v>
                </c:pt>
                <c:pt idx="1563">
                  <c:v>40646</c:v>
                </c:pt>
                <c:pt idx="1564">
                  <c:v>40647</c:v>
                </c:pt>
                <c:pt idx="1565">
                  <c:v>40648</c:v>
                </c:pt>
                <c:pt idx="1566">
                  <c:v>40649</c:v>
                </c:pt>
                <c:pt idx="1567">
                  <c:v>40650</c:v>
                </c:pt>
                <c:pt idx="1568">
                  <c:v>40651</c:v>
                </c:pt>
                <c:pt idx="1569">
                  <c:v>40652</c:v>
                </c:pt>
                <c:pt idx="1570">
                  <c:v>40653</c:v>
                </c:pt>
                <c:pt idx="1571">
                  <c:v>40654</c:v>
                </c:pt>
                <c:pt idx="1572">
                  <c:v>40655</c:v>
                </c:pt>
                <c:pt idx="1573">
                  <c:v>40656</c:v>
                </c:pt>
                <c:pt idx="1574">
                  <c:v>40657</c:v>
                </c:pt>
                <c:pt idx="1575">
                  <c:v>40658</c:v>
                </c:pt>
                <c:pt idx="1576">
                  <c:v>40659</c:v>
                </c:pt>
                <c:pt idx="1577">
                  <c:v>40660</c:v>
                </c:pt>
                <c:pt idx="1578">
                  <c:v>40661</c:v>
                </c:pt>
                <c:pt idx="1579">
                  <c:v>40662</c:v>
                </c:pt>
                <c:pt idx="1580">
                  <c:v>40663</c:v>
                </c:pt>
                <c:pt idx="1581">
                  <c:v>40664</c:v>
                </c:pt>
                <c:pt idx="1582">
                  <c:v>40665</c:v>
                </c:pt>
                <c:pt idx="1583">
                  <c:v>40666</c:v>
                </c:pt>
                <c:pt idx="1584">
                  <c:v>40667</c:v>
                </c:pt>
                <c:pt idx="1585">
                  <c:v>40668</c:v>
                </c:pt>
                <c:pt idx="1586">
                  <c:v>40669</c:v>
                </c:pt>
                <c:pt idx="1587">
                  <c:v>40670</c:v>
                </c:pt>
                <c:pt idx="1588">
                  <c:v>40671</c:v>
                </c:pt>
                <c:pt idx="1589">
                  <c:v>40672</c:v>
                </c:pt>
                <c:pt idx="1590">
                  <c:v>40673</c:v>
                </c:pt>
                <c:pt idx="1591">
                  <c:v>40674</c:v>
                </c:pt>
                <c:pt idx="1592">
                  <c:v>40675</c:v>
                </c:pt>
                <c:pt idx="1593">
                  <c:v>40676</c:v>
                </c:pt>
                <c:pt idx="1594">
                  <c:v>40677</c:v>
                </c:pt>
                <c:pt idx="1595">
                  <c:v>40678</c:v>
                </c:pt>
                <c:pt idx="1596">
                  <c:v>40679</c:v>
                </c:pt>
                <c:pt idx="1597">
                  <c:v>40680</c:v>
                </c:pt>
                <c:pt idx="1598">
                  <c:v>40681</c:v>
                </c:pt>
                <c:pt idx="1599">
                  <c:v>40682</c:v>
                </c:pt>
                <c:pt idx="1600">
                  <c:v>40683</c:v>
                </c:pt>
                <c:pt idx="1601">
                  <c:v>40684</c:v>
                </c:pt>
                <c:pt idx="1602">
                  <c:v>40685</c:v>
                </c:pt>
                <c:pt idx="1603">
                  <c:v>40686</c:v>
                </c:pt>
                <c:pt idx="1604">
                  <c:v>40687</c:v>
                </c:pt>
                <c:pt idx="1605">
                  <c:v>40688</c:v>
                </c:pt>
                <c:pt idx="1606">
                  <c:v>40689</c:v>
                </c:pt>
                <c:pt idx="1607">
                  <c:v>40690</c:v>
                </c:pt>
                <c:pt idx="1608">
                  <c:v>40691</c:v>
                </c:pt>
                <c:pt idx="1609">
                  <c:v>40692</c:v>
                </c:pt>
                <c:pt idx="1610">
                  <c:v>40693</c:v>
                </c:pt>
                <c:pt idx="1611">
                  <c:v>40694</c:v>
                </c:pt>
                <c:pt idx="1612">
                  <c:v>40695</c:v>
                </c:pt>
                <c:pt idx="1613">
                  <c:v>40696</c:v>
                </c:pt>
                <c:pt idx="1614">
                  <c:v>40697</c:v>
                </c:pt>
                <c:pt idx="1615">
                  <c:v>40698</c:v>
                </c:pt>
                <c:pt idx="1616">
                  <c:v>40699</c:v>
                </c:pt>
                <c:pt idx="1617">
                  <c:v>40700</c:v>
                </c:pt>
                <c:pt idx="1618">
                  <c:v>40701</c:v>
                </c:pt>
                <c:pt idx="1619">
                  <c:v>40702</c:v>
                </c:pt>
                <c:pt idx="1620">
                  <c:v>40703</c:v>
                </c:pt>
                <c:pt idx="1621">
                  <c:v>40704</c:v>
                </c:pt>
                <c:pt idx="1622">
                  <c:v>40705</c:v>
                </c:pt>
                <c:pt idx="1623">
                  <c:v>40706</c:v>
                </c:pt>
                <c:pt idx="1624">
                  <c:v>40707</c:v>
                </c:pt>
                <c:pt idx="1625">
                  <c:v>40708</c:v>
                </c:pt>
                <c:pt idx="1626">
                  <c:v>40709</c:v>
                </c:pt>
                <c:pt idx="1627">
                  <c:v>40710</c:v>
                </c:pt>
                <c:pt idx="1628">
                  <c:v>40711</c:v>
                </c:pt>
                <c:pt idx="1629">
                  <c:v>40712</c:v>
                </c:pt>
                <c:pt idx="1630">
                  <c:v>40713</c:v>
                </c:pt>
                <c:pt idx="1631">
                  <c:v>40714</c:v>
                </c:pt>
                <c:pt idx="1632">
                  <c:v>40715</c:v>
                </c:pt>
                <c:pt idx="1633">
                  <c:v>40716</c:v>
                </c:pt>
                <c:pt idx="1634">
                  <c:v>40717</c:v>
                </c:pt>
                <c:pt idx="1635">
                  <c:v>40718</c:v>
                </c:pt>
                <c:pt idx="1636">
                  <c:v>40719</c:v>
                </c:pt>
                <c:pt idx="1637">
                  <c:v>40720</c:v>
                </c:pt>
                <c:pt idx="1638">
                  <c:v>40721</c:v>
                </c:pt>
                <c:pt idx="1639">
                  <c:v>40722</c:v>
                </c:pt>
                <c:pt idx="1640">
                  <c:v>40723</c:v>
                </c:pt>
                <c:pt idx="1641">
                  <c:v>40724</c:v>
                </c:pt>
                <c:pt idx="1642">
                  <c:v>40725</c:v>
                </c:pt>
                <c:pt idx="1643">
                  <c:v>40726</c:v>
                </c:pt>
                <c:pt idx="1644">
                  <c:v>40727</c:v>
                </c:pt>
                <c:pt idx="1645">
                  <c:v>40728</c:v>
                </c:pt>
                <c:pt idx="1646">
                  <c:v>40729</c:v>
                </c:pt>
                <c:pt idx="1647">
                  <c:v>40730</c:v>
                </c:pt>
                <c:pt idx="1648">
                  <c:v>40731</c:v>
                </c:pt>
                <c:pt idx="1649">
                  <c:v>40732</c:v>
                </c:pt>
                <c:pt idx="1650">
                  <c:v>40733</c:v>
                </c:pt>
                <c:pt idx="1651">
                  <c:v>40734</c:v>
                </c:pt>
                <c:pt idx="1652">
                  <c:v>40735</c:v>
                </c:pt>
                <c:pt idx="1653">
                  <c:v>40736</c:v>
                </c:pt>
                <c:pt idx="1654">
                  <c:v>40737</c:v>
                </c:pt>
                <c:pt idx="1655">
                  <c:v>40738</c:v>
                </c:pt>
                <c:pt idx="1656">
                  <c:v>40739</c:v>
                </c:pt>
                <c:pt idx="1657">
                  <c:v>40740</c:v>
                </c:pt>
                <c:pt idx="1658">
                  <c:v>40741</c:v>
                </c:pt>
                <c:pt idx="1659">
                  <c:v>40742</c:v>
                </c:pt>
                <c:pt idx="1660">
                  <c:v>40743</c:v>
                </c:pt>
                <c:pt idx="1661">
                  <c:v>40744</c:v>
                </c:pt>
                <c:pt idx="1662">
                  <c:v>40745</c:v>
                </c:pt>
                <c:pt idx="1663">
                  <c:v>40746</c:v>
                </c:pt>
                <c:pt idx="1664">
                  <c:v>40747</c:v>
                </c:pt>
                <c:pt idx="1665">
                  <c:v>40748</c:v>
                </c:pt>
                <c:pt idx="1666">
                  <c:v>40749</c:v>
                </c:pt>
                <c:pt idx="1667">
                  <c:v>40750</c:v>
                </c:pt>
                <c:pt idx="1668">
                  <c:v>40751</c:v>
                </c:pt>
                <c:pt idx="1669">
                  <c:v>40752</c:v>
                </c:pt>
                <c:pt idx="1670">
                  <c:v>40753</c:v>
                </c:pt>
                <c:pt idx="1671">
                  <c:v>40754</c:v>
                </c:pt>
                <c:pt idx="1672">
                  <c:v>40755</c:v>
                </c:pt>
                <c:pt idx="1673">
                  <c:v>40756</c:v>
                </c:pt>
                <c:pt idx="1674">
                  <c:v>40757</c:v>
                </c:pt>
                <c:pt idx="1675">
                  <c:v>40758</c:v>
                </c:pt>
                <c:pt idx="1676">
                  <c:v>40759</c:v>
                </c:pt>
                <c:pt idx="1677">
                  <c:v>40760</c:v>
                </c:pt>
                <c:pt idx="1678">
                  <c:v>40761</c:v>
                </c:pt>
                <c:pt idx="1679">
                  <c:v>40762</c:v>
                </c:pt>
                <c:pt idx="1680">
                  <c:v>40763</c:v>
                </c:pt>
                <c:pt idx="1681">
                  <c:v>40764</c:v>
                </c:pt>
                <c:pt idx="1682">
                  <c:v>40765</c:v>
                </c:pt>
                <c:pt idx="1683">
                  <c:v>40766</c:v>
                </c:pt>
                <c:pt idx="1684">
                  <c:v>40767</c:v>
                </c:pt>
                <c:pt idx="1685">
                  <c:v>40768</c:v>
                </c:pt>
                <c:pt idx="1686">
                  <c:v>40769</c:v>
                </c:pt>
                <c:pt idx="1687">
                  <c:v>40770</c:v>
                </c:pt>
                <c:pt idx="1688">
                  <c:v>40771</c:v>
                </c:pt>
                <c:pt idx="1689">
                  <c:v>40772</c:v>
                </c:pt>
                <c:pt idx="1690">
                  <c:v>40773</c:v>
                </c:pt>
                <c:pt idx="1691">
                  <c:v>40774</c:v>
                </c:pt>
                <c:pt idx="1692">
                  <c:v>40775</c:v>
                </c:pt>
                <c:pt idx="1693">
                  <c:v>40776</c:v>
                </c:pt>
                <c:pt idx="1694">
                  <c:v>40777</c:v>
                </c:pt>
                <c:pt idx="1695">
                  <c:v>40778</c:v>
                </c:pt>
                <c:pt idx="1696">
                  <c:v>40779</c:v>
                </c:pt>
                <c:pt idx="1697">
                  <c:v>40780</c:v>
                </c:pt>
                <c:pt idx="1698">
                  <c:v>40781</c:v>
                </c:pt>
                <c:pt idx="1699">
                  <c:v>40782</c:v>
                </c:pt>
                <c:pt idx="1700">
                  <c:v>40783</c:v>
                </c:pt>
                <c:pt idx="1701">
                  <c:v>40784</c:v>
                </c:pt>
                <c:pt idx="1702">
                  <c:v>40785</c:v>
                </c:pt>
                <c:pt idx="1703">
                  <c:v>40786</c:v>
                </c:pt>
                <c:pt idx="1704">
                  <c:v>40787</c:v>
                </c:pt>
                <c:pt idx="1705">
                  <c:v>40788</c:v>
                </c:pt>
                <c:pt idx="1706">
                  <c:v>40789</c:v>
                </c:pt>
                <c:pt idx="1707">
                  <c:v>40790</c:v>
                </c:pt>
                <c:pt idx="1708">
                  <c:v>40791</c:v>
                </c:pt>
                <c:pt idx="1709">
                  <c:v>40792</c:v>
                </c:pt>
                <c:pt idx="1710">
                  <c:v>40793</c:v>
                </c:pt>
                <c:pt idx="1711">
                  <c:v>40794</c:v>
                </c:pt>
                <c:pt idx="1712">
                  <c:v>40795</c:v>
                </c:pt>
                <c:pt idx="1713">
                  <c:v>40796</c:v>
                </c:pt>
                <c:pt idx="1714">
                  <c:v>40797</c:v>
                </c:pt>
                <c:pt idx="1715">
                  <c:v>40798</c:v>
                </c:pt>
                <c:pt idx="1716">
                  <c:v>40799</c:v>
                </c:pt>
                <c:pt idx="1717">
                  <c:v>40800</c:v>
                </c:pt>
                <c:pt idx="1718">
                  <c:v>40801</c:v>
                </c:pt>
                <c:pt idx="1719">
                  <c:v>40802</c:v>
                </c:pt>
                <c:pt idx="1720">
                  <c:v>40803</c:v>
                </c:pt>
                <c:pt idx="1721">
                  <c:v>40804</c:v>
                </c:pt>
                <c:pt idx="1722">
                  <c:v>40805</c:v>
                </c:pt>
                <c:pt idx="1723">
                  <c:v>40806</c:v>
                </c:pt>
                <c:pt idx="1724">
                  <c:v>40807</c:v>
                </c:pt>
                <c:pt idx="1725">
                  <c:v>40808</c:v>
                </c:pt>
                <c:pt idx="1726">
                  <c:v>40809</c:v>
                </c:pt>
                <c:pt idx="1727">
                  <c:v>40810</c:v>
                </c:pt>
                <c:pt idx="1728">
                  <c:v>40811</c:v>
                </c:pt>
                <c:pt idx="1729">
                  <c:v>40812</c:v>
                </c:pt>
                <c:pt idx="1730">
                  <c:v>40813</c:v>
                </c:pt>
                <c:pt idx="1731">
                  <c:v>40814</c:v>
                </c:pt>
                <c:pt idx="1732">
                  <c:v>40815</c:v>
                </c:pt>
                <c:pt idx="1733">
                  <c:v>40816</c:v>
                </c:pt>
                <c:pt idx="1734">
                  <c:v>40817</c:v>
                </c:pt>
                <c:pt idx="1735">
                  <c:v>40818</c:v>
                </c:pt>
                <c:pt idx="1736">
                  <c:v>40819</c:v>
                </c:pt>
                <c:pt idx="1737">
                  <c:v>40820</c:v>
                </c:pt>
                <c:pt idx="1738">
                  <c:v>40821</c:v>
                </c:pt>
                <c:pt idx="1739">
                  <c:v>40822</c:v>
                </c:pt>
                <c:pt idx="1740">
                  <c:v>40823</c:v>
                </c:pt>
                <c:pt idx="1741">
                  <c:v>40824</c:v>
                </c:pt>
                <c:pt idx="1742">
                  <c:v>40825</c:v>
                </c:pt>
                <c:pt idx="1743">
                  <c:v>40826</c:v>
                </c:pt>
                <c:pt idx="1744">
                  <c:v>40827</c:v>
                </c:pt>
                <c:pt idx="1745">
                  <c:v>40828</c:v>
                </c:pt>
                <c:pt idx="1746">
                  <c:v>40829</c:v>
                </c:pt>
                <c:pt idx="1747">
                  <c:v>40830</c:v>
                </c:pt>
                <c:pt idx="1748">
                  <c:v>40831</c:v>
                </c:pt>
                <c:pt idx="1749">
                  <c:v>40832</c:v>
                </c:pt>
                <c:pt idx="1750">
                  <c:v>40833</c:v>
                </c:pt>
                <c:pt idx="1751">
                  <c:v>40834</c:v>
                </c:pt>
                <c:pt idx="1752">
                  <c:v>40835</c:v>
                </c:pt>
                <c:pt idx="1753">
                  <c:v>40836</c:v>
                </c:pt>
                <c:pt idx="1754">
                  <c:v>40837</c:v>
                </c:pt>
                <c:pt idx="1755">
                  <c:v>40838</c:v>
                </c:pt>
                <c:pt idx="1756">
                  <c:v>40839</c:v>
                </c:pt>
                <c:pt idx="1757">
                  <c:v>40840</c:v>
                </c:pt>
                <c:pt idx="1758">
                  <c:v>40841</c:v>
                </c:pt>
                <c:pt idx="1759">
                  <c:v>40842</c:v>
                </c:pt>
                <c:pt idx="1760">
                  <c:v>40843</c:v>
                </c:pt>
                <c:pt idx="1761">
                  <c:v>40844</c:v>
                </c:pt>
                <c:pt idx="1762">
                  <c:v>40845</c:v>
                </c:pt>
                <c:pt idx="1763">
                  <c:v>40846</c:v>
                </c:pt>
                <c:pt idx="1764">
                  <c:v>40847</c:v>
                </c:pt>
                <c:pt idx="1765">
                  <c:v>40848</c:v>
                </c:pt>
                <c:pt idx="1766">
                  <c:v>40849</c:v>
                </c:pt>
                <c:pt idx="1767">
                  <c:v>40850</c:v>
                </c:pt>
                <c:pt idx="1768">
                  <c:v>40851</c:v>
                </c:pt>
                <c:pt idx="1769">
                  <c:v>40852</c:v>
                </c:pt>
                <c:pt idx="1770">
                  <c:v>40853</c:v>
                </c:pt>
                <c:pt idx="1771">
                  <c:v>40854</c:v>
                </c:pt>
                <c:pt idx="1772">
                  <c:v>40855</c:v>
                </c:pt>
                <c:pt idx="1773">
                  <c:v>40856</c:v>
                </c:pt>
                <c:pt idx="1774">
                  <c:v>40857</c:v>
                </c:pt>
                <c:pt idx="1775">
                  <c:v>40858</c:v>
                </c:pt>
                <c:pt idx="1776">
                  <c:v>40859</c:v>
                </c:pt>
                <c:pt idx="1777">
                  <c:v>40860</c:v>
                </c:pt>
                <c:pt idx="1778">
                  <c:v>40861</c:v>
                </c:pt>
                <c:pt idx="1779">
                  <c:v>40862</c:v>
                </c:pt>
                <c:pt idx="1780">
                  <c:v>40863</c:v>
                </c:pt>
                <c:pt idx="1781">
                  <c:v>40864</c:v>
                </c:pt>
                <c:pt idx="1782">
                  <c:v>40865</c:v>
                </c:pt>
                <c:pt idx="1783">
                  <c:v>40866</c:v>
                </c:pt>
                <c:pt idx="1784">
                  <c:v>40867</c:v>
                </c:pt>
                <c:pt idx="1785">
                  <c:v>40868</c:v>
                </c:pt>
                <c:pt idx="1786">
                  <c:v>40869</c:v>
                </c:pt>
                <c:pt idx="1787">
                  <c:v>40870</c:v>
                </c:pt>
                <c:pt idx="1788">
                  <c:v>40871</c:v>
                </c:pt>
                <c:pt idx="1789">
                  <c:v>40872</c:v>
                </c:pt>
                <c:pt idx="1790">
                  <c:v>40873</c:v>
                </c:pt>
                <c:pt idx="1791">
                  <c:v>40874</c:v>
                </c:pt>
                <c:pt idx="1792">
                  <c:v>40875</c:v>
                </c:pt>
                <c:pt idx="1793">
                  <c:v>40876</c:v>
                </c:pt>
                <c:pt idx="1794">
                  <c:v>40877</c:v>
                </c:pt>
                <c:pt idx="1795">
                  <c:v>40878</c:v>
                </c:pt>
                <c:pt idx="1796">
                  <c:v>40879</c:v>
                </c:pt>
                <c:pt idx="1797">
                  <c:v>40880</c:v>
                </c:pt>
                <c:pt idx="1798">
                  <c:v>40881</c:v>
                </c:pt>
                <c:pt idx="1799">
                  <c:v>40882</c:v>
                </c:pt>
                <c:pt idx="1800">
                  <c:v>40883</c:v>
                </c:pt>
                <c:pt idx="1801">
                  <c:v>40884</c:v>
                </c:pt>
                <c:pt idx="1802">
                  <c:v>40885</c:v>
                </c:pt>
                <c:pt idx="1803">
                  <c:v>40886</c:v>
                </c:pt>
                <c:pt idx="1804">
                  <c:v>40887</c:v>
                </c:pt>
                <c:pt idx="1805">
                  <c:v>40888</c:v>
                </c:pt>
                <c:pt idx="1806">
                  <c:v>40889</c:v>
                </c:pt>
                <c:pt idx="1807">
                  <c:v>40890</c:v>
                </c:pt>
                <c:pt idx="1808">
                  <c:v>40891</c:v>
                </c:pt>
                <c:pt idx="1809">
                  <c:v>40892</c:v>
                </c:pt>
                <c:pt idx="1810">
                  <c:v>40893</c:v>
                </c:pt>
                <c:pt idx="1811">
                  <c:v>40894</c:v>
                </c:pt>
                <c:pt idx="1812">
                  <c:v>40895</c:v>
                </c:pt>
                <c:pt idx="1813">
                  <c:v>40896</c:v>
                </c:pt>
                <c:pt idx="1814">
                  <c:v>40897</c:v>
                </c:pt>
                <c:pt idx="1815">
                  <c:v>40898</c:v>
                </c:pt>
                <c:pt idx="1816">
                  <c:v>40899</c:v>
                </c:pt>
                <c:pt idx="1817">
                  <c:v>40900</c:v>
                </c:pt>
                <c:pt idx="1818">
                  <c:v>40901</c:v>
                </c:pt>
                <c:pt idx="1819">
                  <c:v>40902</c:v>
                </c:pt>
                <c:pt idx="1820">
                  <c:v>40903</c:v>
                </c:pt>
                <c:pt idx="1821">
                  <c:v>40904</c:v>
                </c:pt>
                <c:pt idx="1822">
                  <c:v>40905</c:v>
                </c:pt>
                <c:pt idx="1823">
                  <c:v>40906</c:v>
                </c:pt>
                <c:pt idx="1824">
                  <c:v>40907</c:v>
                </c:pt>
                <c:pt idx="1825">
                  <c:v>40908</c:v>
                </c:pt>
                <c:pt idx="1826">
                  <c:v>40909</c:v>
                </c:pt>
                <c:pt idx="1827">
                  <c:v>40910</c:v>
                </c:pt>
                <c:pt idx="1828">
                  <c:v>40911</c:v>
                </c:pt>
                <c:pt idx="1829">
                  <c:v>40912</c:v>
                </c:pt>
                <c:pt idx="1830">
                  <c:v>40913</c:v>
                </c:pt>
                <c:pt idx="1831">
                  <c:v>40914</c:v>
                </c:pt>
                <c:pt idx="1832">
                  <c:v>40915</c:v>
                </c:pt>
                <c:pt idx="1833">
                  <c:v>40916</c:v>
                </c:pt>
                <c:pt idx="1834">
                  <c:v>40917</c:v>
                </c:pt>
                <c:pt idx="1835">
                  <c:v>40918</c:v>
                </c:pt>
                <c:pt idx="1836">
                  <c:v>40919</c:v>
                </c:pt>
                <c:pt idx="1837">
                  <c:v>40920</c:v>
                </c:pt>
                <c:pt idx="1838">
                  <c:v>40921</c:v>
                </c:pt>
                <c:pt idx="1839">
                  <c:v>40922</c:v>
                </c:pt>
                <c:pt idx="1840">
                  <c:v>40923</c:v>
                </c:pt>
                <c:pt idx="1841">
                  <c:v>40924</c:v>
                </c:pt>
                <c:pt idx="1842">
                  <c:v>40925</c:v>
                </c:pt>
                <c:pt idx="1843">
                  <c:v>40926</c:v>
                </c:pt>
                <c:pt idx="1844">
                  <c:v>40927</c:v>
                </c:pt>
                <c:pt idx="1845">
                  <c:v>40928</c:v>
                </c:pt>
                <c:pt idx="1846">
                  <c:v>40929</c:v>
                </c:pt>
                <c:pt idx="1847">
                  <c:v>40930</c:v>
                </c:pt>
                <c:pt idx="1848">
                  <c:v>40931</c:v>
                </c:pt>
                <c:pt idx="1849">
                  <c:v>40932</c:v>
                </c:pt>
                <c:pt idx="1850">
                  <c:v>40933</c:v>
                </c:pt>
                <c:pt idx="1851">
                  <c:v>40934</c:v>
                </c:pt>
                <c:pt idx="1852">
                  <c:v>40935</c:v>
                </c:pt>
                <c:pt idx="1853">
                  <c:v>40936</c:v>
                </c:pt>
                <c:pt idx="1854">
                  <c:v>40937</c:v>
                </c:pt>
                <c:pt idx="1855">
                  <c:v>40938</c:v>
                </c:pt>
                <c:pt idx="1856">
                  <c:v>40939</c:v>
                </c:pt>
                <c:pt idx="1857">
                  <c:v>40940</c:v>
                </c:pt>
                <c:pt idx="1858">
                  <c:v>40941</c:v>
                </c:pt>
                <c:pt idx="1859">
                  <c:v>40942</c:v>
                </c:pt>
                <c:pt idx="1860">
                  <c:v>40943</c:v>
                </c:pt>
                <c:pt idx="1861">
                  <c:v>40944</c:v>
                </c:pt>
                <c:pt idx="1862">
                  <c:v>40945</c:v>
                </c:pt>
                <c:pt idx="1863">
                  <c:v>40946</c:v>
                </c:pt>
                <c:pt idx="1864">
                  <c:v>40947</c:v>
                </c:pt>
                <c:pt idx="1865">
                  <c:v>40948</c:v>
                </c:pt>
                <c:pt idx="1866">
                  <c:v>40949</c:v>
                </c:pt>
                <c:pt idx="1867">
                  <c:v>40950</c:v>
                </c:pt>
                <c:pt idx="1868">
                  <c:v>40951</c:v>
                </c:pt>
                <c:pt idx="1869">
                  <c:v>40952</c:v>
                </c:pt>
                <c:pt idx="1870">
                  <c:v>40953</c:v>
                </c:pt>
                <c:pt idx="1871">
                  <c:v>40954</c:v>
                </c:pt>
                <c:pt idx="1872">
                  <c:v>40955</c:v>
                </c:pt>
                <c:pt idx="1873">
                  <c:v>40956</c:v>
                </c:pt>
                <c:pt idx="1874">
                  <c:v>40957</c:v>
                </c:pt>
                <c:pt idx="1875">
                  <c:v>40958</c:v>
                </c:pt>
                <c:pt idx="1876">
                  <c:v>40959</c:v>
                </c:pt>
                <c:pt idx="1877">
                  <c:v>40960</c:v>
                </c:pt>
                <c:pt idx="1878">
                  <c:v>40961</c:v>
                </c:pt>
                <c:pt idx="1879">
                  <c:v>40962</c:v>
                </c:pt>
                <c:pt idx="1880">
                  <c:v>40963</c:v>
                </c:pt>
                <c:pt idx="1881">
                  <c:v>40964</c:v>
                </c:pt>
                <c:pt idx="1882">
                  <c:v>40965</c:v>
                </c:pt>
                <c:pt idx="1883">
                  <c:v>40966</c:v>
                </c:pt>
                <c:pt idx="1884">
                  <c:v>40967</c:v>
                </c:pt>
                <c:pt idx="1885">
                  <c:v>40968</c:v>
                </c:pt>
                <c:pt idx="1886">
                  <c:v>40969</c:v>
                </c:pt>
                <c:pt idx="1887">
                  <c:v>40970</c:v>
                </c:pt>
                <c:pt idx="1888">
                  <c:v>40971</c:v>
                </c:pt>
                <c:pt idx="1889">
                  <c:v>40972</c:v>
                </c:pt>
                <c:pt idx="1890">
                  <c:v>40973</c:v>
                </c:pt>
                <c:pt idx="1891">
                  <c:v>40974</c:v>
                </c:pt>
                <c:pt idx="1892">
                  <c:v>40975</c:v>
                </c:pt>
                <c:pt idx="1893">
                  <c:v>40976</c:v>
                </c:pt>
                <c:pt idx="1894">
                  <c:v>40977</c:v>
                </c:pt>
                <c:pt idx="1895">
                  <c:v>40978</c:v>
                </c:pt>
                <c:pt idx="1896">
                  <c:v>40979</c:v>
                </c:pt>
                <c:pt idx="1897">
                  <c:v>40980</c:v>
                </c:pt>
                <c:pt idx="1898">
                  <c:v>40981</c:v>
                </c:pt>
                <c:pt idx="1899">
                  <c:v>40982</c:v>
                </c:pt>
                <c:pt idx="1900">
                  <c:v>40983</c:v>
                </c:pt>
                <c:pt idx="1901">
                  <c:v>40984</c:v>
                </c:pt>
                <c:pt idx="1902">
                  <c:v>40985</c:v>
                </c:pt>
                <c:pt idx="1903">
                  <c:v>40986</c:v>
                </c:pt>
                <c:pt idx="1904">
                  <c:v>40987</c:v>
                </c:pt>
                <c:pt idx="1905">
                  <c:v>40988</c:v>
                </c:pt>
                <c:pt idx="1906">
                  <c:v>40989</c:v>
                </c:pt>
                <c:pt idx="1907">
                  <c:v>40990</c:v>
                </c:pt>
                <c:pt idx="1908">
                  <c:v>40991</c:v>
                </c:pt>
                <c:pt idx="1909">
                  <c:v>40992</c:v>
                </c:pt>
                <c:pt idx="1910">
                  <c:v>40993</c:v>
                </c:pt>
                <c:pt idx="1911">
                  <c:v>40994</c:v>
                </c:pt>
                <c:pt idx="1912">
                  <c:v>40995</c:v>
                </c:pt>
                <c:pt idx="1913">
                  <c:v>40996</c:v>
                </c:pt>
                <c:pt idx="1914">
                  <c:v>40997</c:v>
                </c:pt>
                <c:pt idx="1915">
                  <c:v>40998</c:v>
                </c:pt>
                <c:pt idx="1916">
                  <c:v>40999</c:v>
                </c:pt>
                <c:pt idx="1917">
                  <c:v>41000</c:v>
                </c:pt>
                <c:pt idx="1918">
                  <c:v>41001</c:v>
                </c:pt>
                <c:pt idx="1919">
                  <c:v>41002</c:v>
                </c:pt>
                <c:pt idx="1920">
                  <c:v>41003</c:v>
                </c:pt>
                <c:pt idx="1921">
                  <c:v>41004</c:v>
                </c:pt>
                <c:pt idx="1922">
                  <c:v>41005</c:v>
                </c:pt>
                <c:pt idx="1923">
                  <c:v>41006</c:v>
                </c:pt>
                <c:pt idx="1924">
                  <c:v>41007</c:v>
                </c:pt>
                <c:pt idx="1925">
                  <c:v>41008</c:v>
                </c:pt>
                <c:pt idx="1926">
                  <c:v>41009</c:v>
                </c:pt>
                <c:pt idx="1927">
                  <c:v>41010</c:v>
                </c:pt>
                <c:pt idx="1928">
                  <c:v>41011</c:v>
                </c:pt>
                <c:pt idx="1929">
                  <c:v>41012</c:v>
                </c:pt>
                <c:pt idx="1930">
                  <c:v>41013</c:v>
                </c:pt>
                <c:pt idx="1931">
                  <c:v>41014</c:v>
                </c:pt>
                <c:pt idx="1932">
                  <c:v>41015</c:v>
                </c:pt>
                <c:pt idx="1933">
                  <c:v>41016</c:v>
                </c:pt>
                <c:pt idx="1934">
                  <c:v>41017</c:v>
                </c:pt>
                <c:pt idx="1935">
                  <c:v>41018</c:v>
                </c:pt>
                <c:pt idx="1936">
                  <c:v>41019</c:v>
                </c:pt>
                <c:pt idx="1937">
                  <c:v>41020</c:v>
                </c:pt>
                <c:pt idx="1938">
                  <c:v>41021</c:v>
                </c:pt>
                <c:pt idx="1939">
                  <c:v>41022</c:v>
                </c:pt>
                <c:pt idx="1940">
                  <c:v>41023</c:v>
                </c:pt>
                <c:pt idx="1941">
                  <c:v>41024</c:v>
                </c:pt>
                <c:pt idx="1942">
                  <c:v>41025</c:v>
                </c:pt>
                <c:pt idx="1943">
                  <c:v>41026</c:v>
                </c:pt>
                <c:pt idx="1944">
                  <c:v>41027</c:v>
                </c:pt>
                <c:pt idx="1945">
                  <c:v>41028</c:v>
                </c:pt>
                <c:pt idx="1946">
                  <c:v>41029</c:v>
                </c:pt>
                <c:pt idx="1947">
                  <c:v>41030</c:v>
                </c:pt>
                <c:pt idx="1948">
                  <c:v>41031</c:v>
                </c:pt>
                <c:pt idx="1949">
                  <c:v>41032</c:v>
                </c:pt>
                <c:pt idx="1950">
                  <c:v>41033</c:v>
                </c:pt>
                <c:pt idx="1951">
                  <c:v>41034</c:v>
                </c:pt>
                <c:pt idx="1952">
                  <c:v>41035</c:v>
                </c:pt>
                <c:pt idx="1953">
                  <c:v>41036</c:v>
                </c:pt>
                <c:pt idx="1954">
                  <c:v>41037</c:v>
                </c:pt>
                <c:pt idx="1955">
                  <c:v>41038</c:v>
                </c:pt>
                <c:pt idx="1956">
                  <c:v>41039</c:v>
                </c:pt>
                <c:pt idx="1957">
                  <c:v>41040</c:v>
                </c:pt>
                <c:pt idx="1958">
                  <c:v>41041</c:v>
                </c:pt>
                <c:pt idx="1959">
                  <c:v>41042</c:v>
                </c:pt>
                <c:pt idx="1960">
                  <c:v>41043</c:v>
                </c:pt>
                <c:pt idx="1961">
                  <c:v>41044</c:v>
                </c:pt>
                <c:pt idx="1962">
                  <c:v>41045</c:v>
                </c:pt>
                <c:pt idx="1963">
                  <c:v>41046</c:v>
                </c:pt>
                <c:pt idx="1964">
                  <c:v>41047</c:v>
                </c:pt>
                <c:pt idx="1965">
                  <c:v>41048</c:v>
                </c:pt>
                <c:pt idx="1966">
                  <c:v>41049</c:v>
                </c:pt>
                <c:pt idx="1967">
                  <c:v>41050</c:v>
                </c:pt>
                <c:pt idx="1968">
                  <c:v>41051</c:v>
                </c:pt>
                <c:pt idx="1969">
                  <c:v>41052</c:v>
                </c:pt>
                <c:pt idx="1970">
                  <c:v>41053</c:v>
                </c:pt>
                <c:pt idx="1971">
                  <c:v>41054</c:v>
                </c:pt>
                <c:pt idx="1972">
                  <c:v>41055</c:v>
                </c:pt>
                <c:pt idx="1973">
                  <c:v>41056</c:v>
                </c:pt>
                <c:pt idx="1974">
                  <c:v>41057</c:v>
                </c:pt>
                <c:pt idx="1975">
                  <c:v>41058</c:v>
                </c:pt>
                <c:pt idx="1976">
                  <c:v>41059</c:v>
                </c:pt>
                <c:pt idx="1977">
                  <c:v>41060</c:v>
                </c:pt>
                <c:pt idx="1978">
                  <c:v>41061</c:v>
                </c:pt>
                <c:pt idx="1979">
                  <c:v>41062</c:v>
                </c:pt>
                <c:pt idx="1980">
                  <c:v>41063</c:v>
                </c:pt>
                <c:pt idx="1981">
                  <c:v>41064</c:v>
                </c:pt>
                <c:pt idx="1982">
                  <c:v>41065</c:v>
                </c:pt>
                <c:pt idx="1983">
                  <c:v>41066</c:v>
                </c:pt>
                <c:pt idx="1984">
                  <c:v>41067</c:v>
                </c:pt>
                <c:pt idx="1985">
                  <c:v>41068</c:v>
                </c:pt>
                <c:pt idx="1986">
                  <c:v>41069</c:v>
                </c:pt>
                <c:pt idx="1987">
                  <c:v>41070</c:v>
                </c:pt>
                <c:pt idx="1988">
                  <c:v>41071</c:v>
                </c:pt>
                <c:pt idx="1989">
                  <c:v>41072</c:v>
                </c:pt>
                <c:pt idx="1990">
                  <c:v>41073</c:v>
                </c:pt>
                <c:pt idx="1991">
                  <c:v>41074</c:v>
                </c:pt>
                <c:pt idx="1992">
                  <c:v>41075</c:v>
                </c:pt>
                <c:pt idx="1993">
                  <c:v>41076</c:v>
                </c:pt>
                <c:pt idx="1994">
                  <c:v>41077</c:v>
                </c:pt>
                <c:pt idx="1995">
                  <c:v>41078</c:v>
                </c:pt>
                <c:pt idx="1996">
                  <c:v>41079</c:v>
                </c:pt>
                <c:pt idx="1997">
                  <c:v>41080</c:v>
                </c:pt>
                <c:pt idx="1998">
                  <c:v>41081</c:v>
                </c:pt>
                <c:pt idx="1999">
                  <c:v>41082</c:v>
                </c:pt>
                <c:pt idx="2000">
                  <c:v>41083</c:v>
                </c:pt>
                <c:pt idx="2001">
                  <c:v>41084</c:v>
                </c:pt>
                <c:pt idx="2002">
                  <c:v>41085</c:v>
                </c:pt>
                <c:pt idx="2003">
                  <c:v>41086</c:v>
                </c:pt>
                <c:pt idx="2004">
                  <c:v>41087</c:v>
                </c:pt>
                <c:pt idx="2005">
                  <c:v>41088</c:v>
                </c:pt>
                <c:pt idx="2006">
                  <c:v>41089</c:v>
                </c:pt>
                <c:pt idx="2007">
                  <c:v>41090</c:v>
                </c:pt>
                <c:pt idx="2008">
                  <c:v>41091</c:v>
                </c:pt>
                <c:pt idx="2009">
                  <c:v>41092</c:v>
                </c:pt>
                <c:pt idx="2010">
                  <c:v>41093</c:v>
                </c:pt>
                <c:pt idx="2011">
                  <c:v>41094</c:v>
                </c:pt>
                <c:pt idx="2012">
                  <c:v>41095</c:v>
                </c:pt>
                <c:pt idx="2013">
                  <c:v>41096</c:v>
                </c:pt>
                <c:pt idx="2014">
                  <c:v>41097</c:v>
                </c:pt>
                <c:pt idx="2015">
                  <c:v>41098</c:v>
                </c:pt>
                <c:pt idx="2016">
                  <c:v>41099</c:v>
                </c:pt>
                <c:pt idx="2017">
                  <c:v>41100</c:v>
                </c:pt>
                <c:pt idx="2018">
                  <c:v>41101</c:v>
                </c:pt>
                <c:pt idx="2019">
                  <c:v>41102</c:v>
                </c:pt>
                <c:pt idx="2020">
                  <c:v>41103</c:v>
                </c:pt>
                <c:pt idx="2021">
                  <c:v>41104</c:v>
                </c:pt>
                <c:pt idx="2022">
                  <c:v>41105</c:v>
                </c:pt>
                <c:pt idx="2023">
                  <c:v>41106</c:v>
                </c:pt>
                <c:pt idx="2024">
                  <c:v>41107</c:v>
                </c:pt>
                <c:pt idx="2025">
                  <c:v>41108</c:v>
                </c:pt>
                <c:pt idx="2026">
                  <c:v>41109</c:v>
                </c:pt>
                <c:pt idx="2027">
                  <c:v>41110</c:v>
                </c:pt>
                <c:pt idx="2028">
                  <c:v>41111</c:v>
                </c:pt>
                <c:pt idx="2029">
                  <c:v>41112</c:v>
                </c:pt>
                <c:pt idx="2030">
                  <c:v>41113</c:v>
                </c:pt>
                <c:pt idx="2031">
                  <c:v>41114</c:v>
                </c:pt>
                <c:pt idx="2032">
                  <c:v>41115</c:v>
                </c:pt>
                <c:pt idx="2033">
                  <c:v>41116</c:v>
                </c:pt>
                <c:pt idx="2034">
                  <c:v>41117</c:v>
                </c:pt>
                <c:pt idx="2035">
                  <c:v>41118</c:v>
                </c:pt>
                <c:pt idx="2036">
                  <c:v>41119</c:v>
                </c:pt>
                <c:pt idx="2037">
                  <c:v>41120</c:v>
                </c:pt>
                <c:pt idx="2038">
                  <c:v>41121</c:v>
                </c:pt>
                <c:pt idx="2039">
                  <c:v>41122</c:v>
                </c:pt>
                <c:pt idx="2040">
                  <c:v>41123</c:v>
                </c:pt>
                <c:pt idx="2041">
                  <c:v>41124</c:v>
                </c:pt>
                <c:pt idx="2042">
                  <c:v>41125</c:v>
                </c:pt>
                <c:pt idx="2043">
                  <c:v>41126</c:v>
                </c:pt>
                <c:pt idx="2044">
                  <c:v>41127</c:v>
                </c:pt>
                <c:pt idx="2045">
                  <c:v>41128</c:v>
                </c:pt>
                <c:pt idx="2046">
                  <c:v>41129</c:v>
                </c:pt>
                <c:pt idx="2047">
                  <c:v>41130</c:v>
                </c:pt>
                <c:pt idx="2048">
                  <c:v>41131</c:v>
                </c:pt>
                <c:pt idx="2049">
                  <c:v>41132</c:v>
                </c:pt>
                <c:pt idx="2050">
                  <c:v>41133</c:v>
                </c:pt>
                <c:pt idx="2051">
                  <c:v>41134</c:v>
                </c:pt>
                <c:pt idx="2052">
                  <c:v>41135</c:v>
                </c:pt>
                <c:pt idx="2053">
                  <c:v>41136</c:v>
                </c:pt>
                <c:pt idx="2054">
                  <c:v>41137</c:v>
                </c:pt>
                <c:pt idx="2055">
                  <c:v>41138</c:v>
                </c:pt>
                <c:pt idx="2056">
                  <c:v>41139</c:v>
                </c:pt>
                <c:pt idx="2057">
                  <c:v>41140</c:v>
                </c:pt>
                <c:pt idx="2058">
                  <c:v>41141</c:v>
                </c:pt>
                <c:pt idx="2059">
                  <c:v>41142</c:v>
                </c:pt>
                <c:pt idx="2060">
                  <c:v>41143</c:v>
                </c:pt>
                <c:pt idx="2061">
                  <c:v>41144</c:v>
                </c:pt>
                <c:pt idx="2062">
                  <c:v>41145</c:v>
                </c:pt>
                <c:pt idx="2063">
                  <c:v>41146</c:v>
                </c:pt>
                <c:pt idx="2064">
                  <c:v>41147</c:v>
                </c:pt>
                <c:pt idx="2065">
                  <c:v>41148</c:v>
                </c:pt>
                <c:pt idx="2066">
                  <c:v>41149</c:v>
                </c:pt>
                <c:pt idx="2067">
                  <c:v>41150</c:v>
                </c:pt>
                <c:pt idx="2068">
                  <c:v>41151</c:v>
                </c:pt>
                <c:pt idx="2069">
                  <c:v>41152</c:v>
                </c:pt>
                <c:pt idx="2070">
                  <c:v>41153</c:v>
                </c:pt>
                <c:pt idx="2071">
                  <c:v>41154</c:v>
                </c:pt>
                <c:pt idx="2072">
                  <c:v>41155</c:v>
                </c:pt>
                <c:pt idx="2073">
                  <c:v>41156</c:v>
                </c:pt>
                <c:pt idx="2074">
                  <c:v>41157</c:v>
                </c:pt>
                <c:pt idx="2075">
                  <c:v>41158</c:v>
                </c:pt>
                <c:pt idx="2076">
                  <c:v>41159</c:v>
                </c:pt>
                <c:pt idx="2077">
                  <c:v>41160</c:v>
                </c:pt>
                <c:pt idx="2078">
                  <c:v>41161</c:v>
                </c:pt>
                <c:pt idx="2079">
                  <c:v>41162</c:v>
                </c:pt>
                <c:pt idx="2080">
                  <c:v>41163</c:v>
                </c:pt>
                <c:pt idx="2081">
                  <c:v>41164</c:v>
                </c:pt>
                <c:pt idx="2082">
                  <c:v>41165</c:v>
                </c:pt>
                <c:pt idx="2083">
                  <c:v>41166</c:v>
                </c:pt>
                <c:pt idx="2084">
                  <c:v>41167</c:v>
                </c:pt>
                <c:pt idx="2085">
                  <c:v>41168</c:v>
                </c:pt>
                <c:pt idx="2086">
                  <c:v>41169</c:v>
                </c:pt>
                <c:pt idx="2087">
                  <c:v>41170</c:v>
                </c:pt>
                <c:pt idx="2088">
                  <c:v>41171</c:v>
                </c:pt>
                <c:pt idx="2089">
                  <c:v>41172</c:v>
                </c:pt>
                <c:pt idx="2090">
                  <c:v>41173</c:v>
                </c:pt>
                <c:pt idx="2091">
                  <c:v>41174</c:v>
                </c:pt>
                <c:pt idx="2092">
                  <c:v>41175</c:v>
                </c:pt>
                <c:pt idx="2093">
                  <c:v>41176</c:v>
                </c:pt>
                <c:pt idx="2094">
                  <c:v>41177</c:v>
                </c:pt>
                <c:pt idx="2095">
                  <c:v>41178</c:v>
                </c:pt>
                <c:pt idx="2096">
                  <c:v>41179</c:v>
                </c:pt>
                <c:pt idx="2097">
                  <c:v>41180</c:v>
                </c:pt>
                <c:pt idx="2098">
                  <c:v>41181</c:v>
                </c:pt>
                <c:pt idx="2099">
                  <c:v>41182</c:v>
                </c:pt>
                <c:pt idx="2100">
                  <c:v>41183</c:v>
                </c:pt>
                <c:pt idx="2101">
                  <c:v>41184</c:v>
                </c:pt>
                <c:pt idx="2102">
                  <c:v>41185</c:v>
                </c:pt>
                <c:pt idx="2103">
                  <c:v>41186</c:v>
                </c:pt>
                <c:pt idx="2104">
                  <c:v>41187</c:v>
                </c:pt>
                <c:pt idx="2105">
                  <c:v>41188</c:v>
                </c:pt>
                <c:pt idx="2106">
                  <c:v>41189</c:v>
                </c:pt>
                <c:pt idx="2107">
                  <c:v>41190</c:v>
                </c:pt>
                <c:pt idx="2108">
                  <c:v>41191</c:v>
                </c:pt>
                <c:pt idx="2109">
                  <c:v>41192</c:v>
                </c:pt>
                <c:pt idx="2110">
                  <c:v>41193</c:v>
                </c:pt>
                <c:pt idx="2111">
                  <c:v>41194</c:v>
                </c:pt>
                <c:pt idx="2112">
                  <c:v>41195</c:v>
                </c:pt>
                <c:pt idx="2113">
                  <c:v>41196</c:v>
                </c:pt>
                <c:pt idx="2114">
                  <c:v>41197</c:v>
                </c:pt>
                <c:pt idx="2115">
                  <c:v>41198</c:v>
                </c:pt>
                <c:pt idx="2116">
                  <c:v>41199</c:v>
                </c:pt>
                <c:pt idx="2117">
                  <c:v>41200</c:v>
                </c:pt>
                <c:pt idx="2118">
                  <c:v>41201</c:v>
                </c:pt>
                <c:pt idx="2119">
                  <c:v>41202</c:v>
                </c:pt>
                <c:pt idx="2120">
                  <c:v>41203</c:v>
                </c:pt>
                <c:pt idx="2121">
                  <c:v>41204</c:v>
                </c:pt>
                <c:pt idx="2122">
                  <c:v>41205</c:v>
                </c:pt>
                <c:pt idx="2123">
                  <c:v>41206</c:v>
                </c:pt>
                <c:pt idx="2124">
                  <c:v>41207</c:v>
                </c:pt>
                <c:pt idx="2125">
                  <c:v>41208</c:v>
                </c:pt>
                <c:pt idx="2126">
                  <c:v>41209</c:v>
                </c:pt>
                <c:pt idx="2127">
                  <c:v>41210</c:v>
                </c:pt>
                <c:pt idx="2128">
                  <c:v>41211</c:v>
                </c:pt>
                <c:pt idx="2129">
                  <c:v>41212</c:v>
                </c:pt>
                <c:pt idx="2130">
                  <c:v>41213</c:v>
                </c:pt>
                <c:pt idx="2131">
                  <c:v>41214</c:v>
                </c:pt>
                <c:pt idx="2132">
                  <c:v>41215</c:v>
                </c:pt>
                <c:pt idx="2133">
                  <c:v>41216</c:v>
                </c:pt>
                <c:pt idx="2134">
                  <c:v>41217</c:v>
                </c:pt>
                <c:pt idx="2135">
                  <c:v>41218</c:v>
                </c:pt>
                <c:pt idx="2136">
                  <c:v>41219</c:v>
                </c:pt>
                <c:pt idx="2137">
                  <c:v>41220</c:v>
                </c:pt>
                <c:pt idx="2138">
                  <c:v>41221</c:v>
                </c:pt>
                <c:pt idx="2139">
                  <c:v>41222</c:v>
                </c:pt>
                <c:pt idx="2140">
                  <c:v>41223</c:v>
                </c:pt>
                <c:pt idx="2141">
                  <c:v>41224</c:v>
                </c:pt>
                <c:pt idx="2142">
                  <c:v>41225</c:v>
                </c:pt>
                <c:pt idx="2143">
                  <c:v>41226</c:v>
                </c:pt>
                <c:pt idx="2144">
                  <c:v>41227</c:v>
                </c:pt>
                <c:pt idx="2145">
                  <c:v>41228</c:v>
                </c:pt>
                <c:pt idx="2146">
                  <c:v>41229</c:v>
                </c:pt>
                <c:pt idx="2147">
                  <c:v>41230</c:v>
                </c:pt>
                <c:pt idx="2148">
                  <c:v>41231</c:v>
                </c:pt>
                <c:pt idx="2149">
                  <c:v>41232</c:v>
                </c:pt>
                <c:pt idx="2150">
                  <c:v>41233</c:v>
                </c:pt>
                <c:pt idx="2151">
                  <c:v>41234</c:v>
                </c:pt>
                <c:pt idx="2152">
                  <c:v>41235</c:v>
                </c:pt>
                <c:pt idx="2153">
                  <c:v>41236</c:v>
                </c:pt>
                <c:pt idx="2154">
                  <c:v>41237</c:v>
                </c:pt>
                <c:pt idx="2155">
                  <c:v>41238</c:v>
                </c:pt>
                <c:pt idx="2156">
                  <c:v>41239</c:v>
                </c:pt>
                <c:pt idx="2157">
                  <c:v>41240</c:v>
                </c:pt>
                <c:pt idx="2158">
                  <c:v>41241</c:v>
                </c:pt>
                <c:pt idx="2159">
                  <c:v>41242</c:v>
                </c:pt>
                <c:pt idx="2160">
                  <c:v>41243</c:v>
                </c:pt>
                <c:pt idx="2161">
                  <c:v>41244</c:v>
                </c:pt>
                <c:pt idx="2162">
                  <c:v>41245</c:v>
                </c:pt>
                <c:pt idx="2163">
                  <c:v>41246</c:v>
                </c:pt>
                <c:pt idx="2164">
                  <c:v>41247</c:v>
                </c:pt>
                <c:pt idx="2165">
                  <c:v>41248</c:v>
                </c:pt>
                <c:pt idx="2166">
                  <c:v>41249</c:v>
                </c:pt>
                <c:pt idx="2167">
                  <c:v>41250</c:v>
                </c:pt>
                <c:pt idx="2168">
                  <c:v>41251</c:v>
                </c:pt>
                <c:pt idx="2169">
                  <c:v>41252</c:v>
                </c:pt>
                <c:pt idx="2170">
                  <c:v>41253</c:v>
                </c:pt>
                <c:pt idx="2171">
                  <c:v>41254</c:v>
                </c:pt>
                <c:pt idx="2172">
                  <c:v>41255</c:v>
                </c:pt>
                <c:pt idx="2173">
                  <c:v>41256</c:v>
                </c:pt>
                <c:pt idx="2174">
                  <c:v>41257</c:v>
                </c:pt>
                <c:pt idx="2175">
                  <c:v>41258</c:v>
                </c:pt>
                <c:pt idx="2176">
                  <c:v>41259</c:v>
                </c:pt>
                <c:pt idx="2177">
                  <c:v>41260</c:v>
                </c:pt>
                <c:pt idx="2178">
                  <c:v>41261</c:v>
                </c:pt>
                <c:pt idx="2179">
                  <c:v>41262</c:v>
                </c:pt>
                <c:pt idx="2180">
                  <c:v>41263</c:v>
                </c:pt>
                <c:pt idx="2181">
                  <c:v>41264</c:v>
                </c:pt>
                <c:pt idx="2182">
                  <c:v>41265</c:v>
                </c:pt>
                <c:pt idx="2183">
                  <c:v>41266</c:v>
                </c:pt>
                <c:pt idx="2184">
                  <c:v>41267</c:v>
                </c:pt>
                <c:pt idx="2185">
                  <c:v>41268</c:v>
                </c:pt>
                <c:pt idx="2186">
                  <c:v>41269</c:v>
                </c:pt>
                <c:pt idx="2187">
                  <c:v>41270</c:v>
                </c:pt>
                <c:pt idx="2188">
                  <c:v>41271</c:v>
                </c:pt>
                <c:pt idx="2189">
                  <c:v>41272</c:v>
                </c:pt>
                <c:pt idx="2190">
                  <c:v>41273</c:v>
                </c:pt>
                <c:pt idx="2191">
                  <c:v>41274</c:v>
                </c:pt>
                <c:pt idx="2192">
                  <c:v>41275</c:v>
                </c:pt>
                <c:pt idx="2193">
                  <c:v>41276</c:v>
                </c:pt>
                <c:pt idx="2194">
                  <c:v>41277</c:v>
                </c:pt>
                <c:pt idx="2195">
                  <c:v>41278</c:v>
                </c:pt>
                <c:pt idx="2196">
                  <c:v>41279</c:v>
                </c:pt>
                <c:pt idx="2197">
                  <c:v>41280</c:v>
                </c:pt>
                <c:pt idx="2198">
                  <c:v>41281</c:v>
                </c:pt>
                <c:pt idx="2199">
                  <c:v>41282</c:v>
                </c:pt>
                <c:pt idx="2200">
                  <c:v>41283</c:v>
                </c:pt>
                <c:pt idx="2201">
                  <c:v>41284</c:v>
                </c:pt>
                <c:pt idx="2202">
                  <c:v>41285</c:v>
                </c:pt>
                <c:pt idx="2203">
                  <c:v>41286</c:v>
                </c:pt>
                <c:pt idx="2204">
                  <c:v>41287</c:v>
                </c:pt>
                <c:pt idx="2205">
                  <c:v>41288</c:v>
                </c:pt>
                <c:pt idx="2206">
                  <c:v>41289</c:v>
                </c:pt>
                <c:pt idx="2207">
                  <c:v>41290</c:v>
                </c:pt>
                <c:pt idx="2208">
                  <c:v>41291</c:v>
                </c:pt>
                <c:pt idx="2209">
                  <c:v>41292</c:v>
                </c:pt>
                <c:pt idx="2210">
                  <c:v>41293</c:v>
                </c:pt>
                <c:pt idx="2211">
                  <c:v>41294</c:v>
                </c:pt>
                <c:pt idx="2212">
                  <c:v>41295</c:v>
                </c:pt>
                <c:pt idx="2213">
                  <c:v>41296</c:v>
                </c:pt>
                <c:pt idx="2214">
                  <c:v>41297</c:v>
                </c:pt>
                <c:pt idx="2215">
                  <c:v>41298</c:v>
                </c:pt>
                <c:pt idx="2216">
                  <c:v>41299</c:v>
                </c:pt>
                <c:pt idx="2217">
                  <c:v>41300</c:v>
                </c:pt>
                <c:pt idx="2218">
                  <c:v>41301</c:v>
                </c:pt>
                <c:pt idx="2219">
                  <c:v>41302</c:v>
                </c:pt>
                <c:pt idx="2220">
                  <c:v>41303</c:v>
                </c:pt>
                <c:pt idx="2221">
                  <c:v>41304</c:v>
                </c:pt>
                <c:pt idx="2222">
                  <c:v>41305</c:v>
                </c:pt>
                <c:pt idx="2223">
                  <c:v>41306</c:v>
                </c:pt>
                <c:pt idx="2224">
                  <c:v>41307</c:v>
                </c:pt>
                <c:pt idx="2225">
                  <c:v>41308</c:v>
                </c:pt>
                <c:pt idx="2226">
                  <c:v>41309</c:v>
                </c:pt>
                <c:pt idx="2227">
                  <c:v>41310</c:v>
                </c:pt>
                <c:pt idx="2228">
                  <c:v>41311</c:v>
                </c:pt>
                <c:pt idx="2229">
                  <c:v>41312</c:v>
                </c:pt>
                <c:pt idx="2230">
                  <c:v>41313</c:v>
                </c:pt>
                <c:pt idx="2231">
                  <c:v>41314</c:v>
                </c:pt>
                <c:pt idx="2232">
                  <c:v>41315</c:v>
                </c:pt>
                <c:pt idx="2233">
                  <c:v>41316</c:v>
                </c:pt>
                <c:pt idx="2234">
                  <c:v>41317</c:v>
                </c:pt>
                <c:pt idx="2235">
                  <c:v>41318</c:v>
                </c:pt>
                <c:pt idx="2236">
                  <c:v>41319</c:v>
                </c:pt>
                <c:pt idx="2237">
                  <c:v>41320</c:v>
                </c:pt>
                <c:pt idx="2238">
                  <c:v>41321</c:v>
                </c:pt>
                <c:pt idx="2239">
                  <c:v>41322</c:v>
                </c:pt>
                <c:pt idx="2240">
                  <c:v>41323</c:v>
                </c:pt>
                <c:pt idx="2241">
                  <c:v>41324</c:v>
                </c:pt>
                <c:pt idx="2242">
                  <c:v>41325</c:v>
                </c:pt>
                <c:pt idx="2243">
                  <c:v>41326</c:v>
                </c:pt>
                <c:pt idx="2244">
                  <c:v>41327</c:v>
                </c:pt>
                <c:pt idx="2245">
                  <c:v>41328</c:v>
                </c:pt>
                <c:pt idx="2246">
                  <c:v>41329</c:v>
                </c:pt>
                <c:pt idx="2247">
                  <c:v>41330</c:v>
                </c:pt>
                <c:pt idx="2248">
                  <c:v>41331</c:v>
                </c:pt>
                <c:pt idx="2249">
                  <c:v>41332</c:v>
                </c:pt>
                <c:pt idx="2250">
                  <c:v>41333</c:v>
                </c:pt>
                <c:pt idx="2251">
                  <c:v>41334</c:v>
                </c:pt>
                <c:pt idx="2252">
                  <c:v>41335</c:v>
                </c:pt>
                <c:pt idx="2253">
                  <c:v>41336</c:v>
                </c:pt>
                <c:pt idx="2254">
                  <c:v>41337</c:v>
                </c:pt>
                <c:pt idx="2255">
                  <c:v>41338</c:v>
                </c:pt>
                <c:pt idx="2256">
                  <c:v>41339</c:v>
                </c:pt>
                <c:pt idx="2257">
                  <c:v>41340</c:v>
                </c:pt>
                <c:pt idx="2258">
                  <c:v>41341</c:v>
                </c:pt>
                <c:pt idx="2259">
                  <c:v>41342</c:v>
                </c:pt>
                <c:pt idx="2260">
                  <c:v>41343</c:v>
                </c:pt>
                <c:pt idx="2261">
                  <c:v>41344</c:v>
                </c:pt>
                <c:pt idx="2262">
                  <c:v>41345</c:v>
                </c:pt>
                <c:pt idx="2263">
                  <c:v>41346</c:v>
                </c:pt>
                <c:pt idx="2264">
                  <c:v>41347</c:v>
                </c:pt>
                <c:pt idx="2265">
                  <c:v>41348</c:v>
                </c:pt>
                <c:pt idx="2266">
                  <c:v>41349</c:v>
                </c:pt>
                <c:pt idx="2267">
                  <c:v>41350</c:v>
                </c:pt>
                <c:pt idx="2268">
                  <c:v>41351</c:v>
                </c:pt>
                <c:pt idx="2269">
                  <c:v>41352</c:v>
                </c:pt>
                <c:pt idx="2270">
                  <c:v>41353</c:v>
                </c:pt>
                <c:pt idx="2271">
                  <c:v>41354</c:v>
                </c:pt>
                <c:pt idx="2272">
                  <c:v>41355</c:v>
                </c:pt>
                <c:pt idx="2273">
                  <c:v>41356</c:v>
                </c:pt>
                <c:pt idx="2274">
                  <c:v>41357</c:v>
                </c:pt>
                <c:pt idx="2275">
                  <c:v>41358</c:v>
                </c:pt>
                <c:pt idx="2276">
                  <c:v>41359</c:v>
                </c:pt>
                <c:pt idx="2277">
                  <c:v>41360</c:v>
                </c:pt>
                <c:pt idx="2278">
                  <c:v>41361</c:v>
                </c:pt>
                <c:pt idx="2279">
                  <c:v>41362</c:v>
                </c:pt>
                <c:pt idx="2280">
                  <c:v>41363</c:v>
                </c:pt>
                <c:pt idx="2281">
                  <c:v>41364</c:v>
                </c:pt>
                <c:pt idx="2282">
                  <c:v>41365</c:v>
                </c:pt>
                <c:pt idx="2283">
                  <c:v>41366</c:v>
                </c:pt>
                <c:pt idx="2284">
                  <c:v>41367</c:v>
                </c:pt>
                <c:pt idx="2285">
                  <c:v>41368</c:v>
                </c:pt>
                <c:pt idx="2286">
                  <c:v>41369</c:v>
                </c:pt>
                <c:pt idx="2287">
                  <c:v>41370</c:v>
                </c:pt>
                <c:pt idx="2288">
                  <c:v>41371</c:v>
                </c:pt>
                <c:pt idx="2289">
                  <c:v>41372</c:v>
                </c:pt>
                <c:pt idx="2290">
                  <c:v>41373</c:v>
                </c:pt>
                <c:pt idx="2291">
                  <c:v>41374</c:v>
                </c:pt>
                <c:pt idx="2292">
                  <c:v>41375</c:v>
                </c:pt>
                <c:pt idx="2293">
                  <c:v>41376</c:v>
                </c:pt>
                <c:pt idx="2294">
                  <c:v>41377</c:v>
                </c:pt>
                <c:pt idx="2295">
                  <c:v>41378</c:v>
                </c:pt>
                <c:pt idx="2296">
                  <c:v>41379</c:v>
                </c:pt>
                <c:pt idx="2297">
                  <c:v>41380</c:v>
                </c:pt>
                <c:pt idx="2298">
                  <c:v>41381</c:v>
                </c:pt>
                <c:pt idx="2299">
                  <c:v>41382</c:v>
                </c:pt>
                <c:pt idx="2300">
                  <c:v>41383</c:v>
                </c:pt>
                <c:pt idx="2301">
                  <c:v>41384</c:v>
                </c:pt>
                <c:pt idx="2302">
                  <c:v>41385</c:v>
                </c:pt>
                <c:pt idx="2303">
                  <c:v>41386</c:v>
                </c:pt>
                <c:pt idx="2304">
                  <c:v>41387</c:v>
                </c:pt>
                <c:pt idx="2305">
                  <c:v>41388</c:v>
                </c:pt>
                <c:pt idx="2306">
                  <c:v>41389</c:v>
                </c:pt>
                <c:pt idx="2307">
                  <c:v>41390</c:v>
                </c:pt>
                <c:pt idx="2308">
                  <c:v>41391</c:v>
                </c:pt>
                <c:pt idx="2309">
                  <c:v>41392</c:v>
                </c:pt>
                <c:pt idx="2310">
                  <c:v>41393</c:v>
                </c:pt>
                <c:pt idx="2311">
                  <c:v>41394</c:v>
                </c:pt>
                <c:pt idx="2312">
                  <c:v>41395</c:v>
                </c:pt>
                <c:pt idx="2313">
                  <c:v>41396</c:v>
                </c:pt>
                <c:pt idx="2314">
                  <c:v>41397</c:v>
                </c:pt>
                <c:pt idx="2315">
                  <c:v>41398</c:v>
                </c:pt>
                <c:pt idx="2316">
                  <c:v>41399</c:v>
                </c:pt>
                <c:pt idx="2317">
                  <c:v>41400</c:v>
                </c:pt>
                <c:pt idx="2318">
                  <c:v>41401</c:v>
                </c:pt>
                <c:pt idx="2319">
                  <c:v>41402</c:v>
                </c:pt>
                <c:pt idx="2320">
                  <c:v>41403</c:v>
                </c:pt>
                <c:pt idx="2321">
                  <c:v>41404</c:v>
                </c:pt>
                <c:pt idx="2322">
                  <c:v>41405</c:v>
                </c:pt>
                <c:pt idx="2323">
                  <c:v>41406</c:v>
                </c:pt>
                <c:pt idx="2324">
                  <c:v>41407</c:v>
                </c:pt>
                <c:pt idx="2325">
                  <c:v>41408</c:v>
                </c:pt>
                <c:pt idx="2326">
                  <c:v>41409</c:v>
                </c:pt>
                <c:pt idx="2327">
                  <c:v>41410</c:v>
                </c:pt>
                <c:pt idx="2328">
                  <c:v>41411</c:v>
                </c:pt>
                <c:pt idx="2329">
                  <c:v>41412</c:v>
                </c:pt>
                <c:pt idx="2330">
                  <c:v>41413</c:v>
                </c:pt>
                <c:pt idx="2331">
                  <c:v>41414</c:v>
                </c:pt>
                <c:pt idx="2332">
                  <c:v>41415</c:v>
                </c:pt>
                <c:pt idx="2333">
                  <c:v>41416</c:v>
                </c:pt>
                <c:pt idx="2334">
                  <c:v>41417</c:v>
                </c:pt>
                <c:pt idx="2335">
                  <c:v>41418</c:v>
                </c:pt>
                <c:pt idx="2336">
                  <c:v>41419</c:v>
                </c:pt>
                <c:pt idx="2337">
                  <c:v>41420</c:v>
                </c:pt>
                <c:pt idx="2338">
                  <c:v>41421</c:v>
                </c:pt>
                <c:pt idx="2339">
                  <c:v>41422</c:v>
                </c:pt>
                <c:pt idx="2340">
                  <c:v>41423</c:v>
                </c:pt>
                <c:pt idx="2341">
                  <c:v>41424</c:v>
                </c:pt>
                <c:pt idx="2342">
                  <c:v>41425</c:v>
                </c:pt>
                <c:pt idx="2343">
                  <c:v>41426</c:v>
                </c:pt>
                <c:pt idx="2344">
                  <c:v>41427</c:v>
                </c:pt>
                <c:pt idx="2345">
                  <c:v>41428</c:v>
                </c:pt>
                <c:pt idx="2346">
                  <c:v>41429</c:v>
                </c:pt>
                <c:pt idx="2347">
                  <c:v>41430</c:v>
                </c:pt>
                <c:pt idx="2348">
                  <c:v>41431</c:v>
                </c:pt>
                <c:pt idx="2349">
                  <c:v>41432</c:v>
                </c:pt>
                <c:pt idx="2350">
                  <c:v>41433</c:v>
                </c:pt>
                <c:pt idx="2351">
                  <c:v>41434</c:v>
                </c:pt>
                <c:pt idx="2352">
                  <c:v>41435</c:v>
                </c:pt>
                <c:pt idx="2353">
                  <c:v>41436</c:v>
                </c:pt>
                <c:pt idx="2354">
                  <c:v>41437</c:v>
                </c:pt>
                <c:pt idx="2355">
                  <c:v>41438</c:v>
                </c:pt>
                <c:pt idx="2356">
                  <c:v>41439</c:v>
                </c:pt>
                <c:pt idx="2357">
                  <c:v>41440</c:v>
                </c:pt>
                <c:pt idx="2358">
                  <c:v>41441</c:v>
                </c:pt>
                <c:pt idx="2359">
                  <c:v>41442</c:v>
                </c:pt>
                <c:pt idx="2360">
                  <c:v>41443</c:v>
                </c:pt>
                <c:pt idx="2361">
                  <c:v>41444</c:v>
                </c:pt>
                <c:pt idx="2362">
                  <c:v>41445</c:v>
                </c:pt>
                <c:pt idx="2363">
                  <c:v>41446</c:v>
                </c:pt>
                <c:pt idx="2364">
                  <c:v>41447</c:v>
                </c:pt>
                <c:pt idx="2365">
                  <c:v>41448</c:v>
                </c:pt>
                <c:pt idx="2366">
                  <c:v>41449</c:v>
                </c:pt>
                <c:pt idx="2367">
                  <c:v>41450</c:v>
                </c:pt>
                <c:pt idx="2368">
                  <c:v>41451</c:v>
                </c:pt>
                <c:pt idx="2369">
                  <c:v>41452</c:v>
                </c:pt>
                <c:pt idx="2370">
                  <c:v>41453</c:v>
                </c:pt>
                <c:pt idx="2371">
                  <c:v>41454</c:v>
                </c:pt>
                <c:pt idx="2372">
                  <c:v>41455</c:v>
                </c:pt>
                <c:pt idx="2373">
                  <c:v>41456</c:v>
                </c:pt>
                <c:pt idx="2374">
                  <c:v>41457</c:v>
                </c:pt>
                <c:pt idx="2375">
                  <c:v>41458</c:v>
                </c:pt>
                <c:pt idx="2376">
                  <c:v>41459</c:v>
                </c:pt>
                <c:pt idx="2377">
                  <c:v>41460</c:v>
                </c:pt>
                <c:pt idx="2378">
                  <c:v>41461</c:v>
                </c:pt>
                <c:pt idx="2379">
                  <c:v>41462</c:v>
                </c:pt>
                <c:pt idx="2380">
                  <c:v>41463</c:v>
                </c:pt>
                <c:pt idx="2381">
                  <c:v>41464</c:v>
                </c:pt>
                <c:pt idx="2382">
                  <c:v>41465</c:v>
                </c:pt>
                <c:pt idx="2383">
                  <c:v>41466</c:v>
                </c:pt>
                <c:pt idx="2384">
                  <c:v>41467</c:v>
                </c:pt>
                <c:pt idx="2385">
                  <c:v>41468</c:v>
                </c:pt>
                <c:pt idx="2386">
                  <c:v>41469</c:v>
                </c:pt>
                <c:pt idx="2387">
                  <c:v>41470</c:v>
                </c:pt>
                <c:pt idx="2388">
                  <c:v>41471</c:v>
                </c:pt>
                <c:pt idx="2389">
                  <c:v>41472</c:v>
                </c:pt>
                <c:pt idx="2390">
                  <c:v>41473</c:v>
                </c:pt>
                <c:pt idx="2391">
                  <c:v>41474</c:v>
                </c:pt>
                <c:pt idx="2392">
                  <c:v>41475</c:v>
                </c:pt>
                <c:pt idx="2393">
                  <c:v>41476</c:v>
                </c:pt>
                <c:pt idx="2394">
                  <c:v>41477</c:v>
                </c:pt>
                <c:pt idx="2395">
                  <c:v>41478</c:v>
                </c:pt>
                <c:pt idx="2396">
                  <c:v>41479</c:v>
                </c:pt>
                <c:pt idx="2397">
                  <c:v>41480</c:v>
                </c:pt>
                <c:pt idx="2398">
                  <c:v>41481</c:v>
                </c:pt>
                <c:pt idx="2399">
                  <c:v>41482</c:v>
                </c:pt>
                <c:pt idx="2400">
                  <c:v>41483</c:v>
                </c:pt>
                <c:pt idx="2401">
                  <c:v>41484</c:v>
                </c:pt>
                <c:pt idx="2402">
                  <c:v>41485</c:v>
                </c:pt>
                <c:pt idx="2403">
                  <c:v>41486</c:v>
                </c:pt>
                <c:pt idx="2404">
                  <c:v>41487</c:v>
                </c:pt>
                <c:pt idx="2405">
                  <c:v>41488</c:v>
                </c:pt>
                <c:pt idx="2406">
                  <c:v>41489</c:v>
                </c:pt>
                <c:pt idx="2407">
                  <c:v>41490</c:v>
                </c:pt>
                <c:pt idx="2408">
                  <c:v>41491</c:v>
                </c:pt>
                <c:pt idx="2409">
                  <c:v>41492</c:v>
                </c:pt>
                <c:pt idx="2410">
                  <c:v>41493</c:v>
                </c:pt>
                <c:pt idx="2411">
                  <c:v>41494</c:v>
                </c:pt>
                <c:pt idx="2412">
                  <c:v>41495</c:v>
                </c:pt>
                <c:pt idx="2413">
                  <c:v>41496</c:v>
                </c:pt>
                <c:pt idx="2414">
                  <c:v>41497</c:v>
                </c:pt>
                <c:pt idx="2415">
                  <c:v>41498</c:v>
                </c:pt>
                <c:pt idx="2416">
                  <c:v>41499</c:v>
                </c:pt>
                <c:pt idx="2417">
                  <c:v>41500</c:v>
                </c:pt>
                <c:pt idx="2418">
                  <c:v>41501</c:v>
                </c:pt>
                <c:pt idx="2419">
                  <c:v>41502</c:v>
                </c:pt>
                <c:pt idx="2420">
                  <c:v>41503</c:v>
                </c:pt>
                <c:pt idx="2421">
                  <c:v>41504</c:v>
                </c:pt>
                <c:pt idx="2422">
                  <c:v>41505</c:v>
                </c:pt>
                <c:pt idx="2423">
                  <c:v>41506</c:v>
                </c:pt>
                <c:pt idx="2424">
                  <c:v>41507</c:v>
                </c:pt>
                <c:pt idx="2425">
                  <c:v>41508</c:v>
                </c:pt>
                <c:pt idx="2426">
                  <c:v>41509</c:v>
                </c:pt>
                <c:pt idx="2427">
                  <c:v>41510</c:v>
                </c:pt>
                <c:pt idx="2428">
                  <c:v>41511</c:v>
                </c:pt>
                <c:pt idx="2429">
                  <c:v>41512</c:v>
                </c:pt>
                <c:pt idx="2430">
                  <c:v>41513</c:v>
                </c:pt>
                <c:pt idx="2431">
                  <c:v>41514</c:v>
                </c:pt>
                <c:pt idx="2432">
                  <c:v>41515</c:v>
                </c:pt>
                <c:pt idx="2433">
                  <c:v>41516</c:v>
                </c:pt>
                <c:pt idx="2434">
                  <c:v>41517</c:v>
                </c:pt>
                <c:pt idx="2435">
                  <c:v>41518</c:v>
                </c:pt>
                <c:pt idx="2436">
                  <c:v>41519</c:v>
                </c:pt>
                <c:pt idx="2437">
                  <c:v>41520</c:v>
                </c:pt>
                <c:pt idx="2438">
                  <c:v>41521</c:v>
                </c:pt>
                <c:pt idx="2439">
                  <c:v>41522</c:v>
                </c:pt>
                <c:pt idx="2440">
                  <c:v>41523</c:v>
                </c:pt>
                <c:pt idx="2441">
                  <c:v>41524</c:v>
                </c:pt>
                <c:pt idx="2442">
                  <c:v>41525</c:v>
                </c:pt>
                <c:pt idx="2443">
                  <c:v>41526</c:v>
                </c:pt>
                <c:pt idx="2444">
                  <c:v>41527</c:v>
                </c:pt>
                <c:pt idx="2445">
                  <c:v>41528</c:v>
                </c:pt>
                <c:pt idx="2446">
                  <c:v>41529</c:v>
                </c:pt>
                <c:pt idx="2447">
                  <c:v>41530</c:v>
                </c:pt>
                <c:pt idx="2448">
                  <c:v>41531</c:v>
                </c:pt>
                <c:pt idx="2449">
                  <c:v>41532</c:v>
                </c:pt>
                <c:pt idx="2450">
                  <c:v>41533</c:v>
                </c:pt>
                <c:pt idx="2451">
                  <c:v>41534</c:v>
                </c:pt>
                <c:pt idx="2452">
                  <c:v>41535</c:v>
                </c:pt>
                <c:pt idx="2453">
                  <c:v>41536</c:v>
                </c:pt>
                <c:pt idx="2454">
                  <c:v>41537</c:v>
                </c:pt>
                <c:pt idx="2455">
                  <c:v>41538</c:v>
                </c:pt>
                <c:pt idx="2456">
                  <c:v>41539</c:v>
                </c:pt>
                <c:pt idx="2457">
                  <c:v>41540</c:v>
                </c:pt>
                <c:pt idx="2458">
                  <c:v>41541</c:v>
                </c:pt>
                <c:pt idx="2459">
                  <c:v>41542</c:v>
                </c:pt>
                <c:pt idx="2460">
                  <c:v>41543</c:v>
                </c:pt>
                <c:pt idx="2461">
                  <c:v>41544</c:v>
                </c:pt>
                <c:pt idx="2462">
                  <c:v>41545</c:v>
                </c:pt>
                <c:pt idx="2463">
                  <c:v>41546</c:v>
                </c:pt>
                <c:pt idx="2464">
                  <c:v>41547</c:v>
                </c:pt>
                <c:pt idx="2465">
                  <c:v>41548</c:v>
                </c:pt>
                <c:pt idx="2466">
                  <c:v>41549</c:v>
                </c:pt>
                <c:pt idx="2467">
                  <c:v>41550</c:v>
                </c:pt>
                <c:pt idx="2468">
                  <c:v>41551</c:v>
                </c:pt>
                <c:pt idx="2469">
                  <c:v>41552</c:v>
                </c:pt>
                <c:pt idx="2470">
                  <c:v>41553</c:v>
                </c:pt>
                <c:pt idx="2471">
                  <c:v>41554</c:v>
                </c:pt>
                <c:pt idx="2472">
                  <c:v>41555</c:v>
                </c:pt>
                <c:pt idx="2473">
                  <c:v>41556</c:v>
                </c:pt>
                <c:pt idx="2474">
                  <c:v>41557</c:v>
                </c:pt>
                <c:pt idx="2475">
                  <c:v>41558</c:v>
                </c:pt>
                <c:pt idx="2476">
                  <c:v>41559</c:v>
                </c:pt>
                <c:pt idx="2477">
                  <c:v>41560</c:v>
                </c:pt>
                <c:pt idx="2478">
                  <c:v>41561</c:v>
                </c:pt>
                <c:pt idx="2479">
                  <c:v>41562</c:v>
                </c:pt>
                <c:pt idx="2480">
                  <c:v>41563</c:v>
                </c:pt>
                <c:pt idx="2481">
                  <c:v>41564</c:v>
                </c:pt>
                <c:pt idx="2482">
                  <c:v>41565</c:v>
                </c:pt>
                <c:pt idx="2483">
                  <c:v>41566</c:v>
                </c:pt>
                <c:pt idx="2484">
                  <c:v>41567</c:v>
                </c:pt>
                <c:pt idx="2485">
                  <c:v>41568</c:v>
                </c:pt>
                <c:pt idx="2486">
                  <c:v>41569</c:v>
                </c:pt>
                <c:pt idx="2487">
                  <c:v>41570</c:v>
                </c:pt>
                <c:pt idx="2488">
                  <c:v>41571</c:v>
                </c:pt>
                <c:pt idx="2489">
                  <c:v>41572</c:v>
                </c:pt>
                <c:pt idx="2490">
                  <c:v>41573</c:v>
                </c:pt>
                <c:pt idx="2491">
                  <c:v>41574</c:v>
                </c:pt>
                <c:pt idx="2492">
                  <c:v>41575</c:v>
                </c:pt>
                <c:pt idx="2493">
                  <c:v>41576</c:v>
                </c:pt>
                <c:pt idx="2494">
                  <c:v>41577</c:v>
                </c:pt>
                <c:pt idx="2495">
                  <c:v>41578</c:v>
                </c:pt>
                <c:pt idx="2496">
                  <c:v>41579</c:v>
                </c:pt>
                <c:pt idx="2497">
                  <c:v>41580</c:v>
                </c:pt>
                <c:pt idx="2498">
                  <c:v>41581</c:v>
                </c:pt>
                <c:pt idx="2499">
                  <c:v>41582</c:v>
                </c:pt>
                <c:pt idx="2500">
                  <c:v>41583</c:v>
                </c:pt>
                <c:pt idx="2501">
                  <c:v>41584</c:v>
                </c:pt>
                <c:pt idx="2502">
                  <c:v>41585</c:v>
                </c:pt>
                <c:pt idx="2503">
                  <c:v>41586</c:v>
                </c:pt>
                <c:pt idx="2504">
                  <c:v>41587</c:v>
                </c:pt>
                <c:pt idx="2505">
                  <c:v>41588</c:v>
                </c:pt>
                <c:pt idx="2506">
                  <c:v>41589</c:v>
                </c:pt>
                <c:pt idx="2507">
                  <c:v>41590</c:v>
                </c:pt>
                <c:pt idx="2508">
                  <c:v>41591</c:v>
                </c:pt>
                <c:pt idx="2509">
                  <c:v>41592</c:v>
                </c:pt>
                <c:pt idx="2510">
                  <c:v>41593</c:v>
                </c:pt>
                <c:pt idx="2511">
                  <c:v>41594</c:v>
                </c:pt>
                <c:pt idx="2512">
                  <c:v>41595</c:v>
                </c:pt>
                <c:pt idx="2513">
                  <c:v>41596</c:v>
                </c:pt>
                <c:pt idx="2514">
                  <c:v>41597</c:v>
                </c:pt>
                <c:pt idx="2515">
                  <c:v>41598</c:v>
                </c:pt>
                <c:pt idx="2516">
                  <c:v>41599</c:v>
                </c:pt>
                <c:pt idx="2517">
                  <c:v>41600</c:v>
                </c:pt>
                <c:pt idx="2518">
                  <c:v>41601</c:v>
                </c:pt>
                <c:pt idx="2519">
                  <c:v>41602</c:v>
                </c:pt>
                <c:pt idx="2520">
                  <c:v>41603</c:v>
                </c:pt>
                <c:pt idx="2521">
                  <c:v>41604</c:v>
                </c:pt>
                <c:pt idx="2522">
                  <c:v>41605</c:v>
                </c:pt>
                <c:pt idx="2523">
                  <c:v>41606</c:v>
                </c:pt>
                <c:pt idx="2524">
                  <c:v>41607</c:v>
                </c:pt>
                <c:pt idx="2525">
                  <c:v>41608</c:v>
                </c:pt>
                <c:pt idx="2526">
                  <c:v>41609</c:v>
                </c:pt>
                <c:pt idx="2527">
                  <c:v>41610</c:v>
                </c:pt>
                <c:pt idx="2528">
                  <c:v>41611</c:v>
                </c:pt>
                <c:pt idx="2529">
                  <c:v>41612</c:v>
                </c:pt>
                <c:pt idx="2530">
                  <c:v>41613</c:v>
                </c:pt>
                <c:pt idx="2531">
                  <c:v>41614</c:v>
                </c:pt>
                <c:pt idx="2532">
                  <c:v>41615</c:v>
                </c:pt>
                <c:pt idx="2533">
                  <c:v>41616</c:v>
                </c:pt>
                <c:pt idx="2534">
                  <c:v>41617</c:v>
                </c:pt>
                <c:pt idx="2535">
                  <c:v>41618</c:v>
                </c:pt>
                <c:pt idx="2536">
                  <c:v>41619</c:v>
                </c:pt>
                <c:pt idx="2537">
                  <c:v>41620</c:v>
                </c:pt>
                <c:pt idx="2538">
                  <c:v>41621</c:v>
                </c:pt>
                <c:pt idx="2539">
                  <c:v>41622</c:v>
                </c:pt>
                <c:pt idx="2540">
                  <c:v>41623</c:v>
                </c:pt>
                <c:pt idx="2541">
                  <c:v>41624</c:v>
                </c:pt>
                <c:pt idx="2542">
                  <c:v>41625</c:v>
                </c:pt>
                <c:pt idx="2543">
                  <c:v>41626</c:v>
                </c:pt>
                <c:pt idx="2544">
                  <c:v>41627</c:v>
                </c:pt>
                <c:pt idx="2545">
                  <c:v>41628</c:v>
                </c:pt>
                <c:pt idx="2546">
                  <c:v>41629</c:v>
                </c:pt>
                <c:pt idx="2547">
                  <c:v>41630</c:v>
                </c:pt>
                <c:pt idx="2548">
                  <c:v>41631</c:v>
                </c:pt>
                <c:pt idx="2549">
                  <c:v>41632</c:v>
                </c:pt>
                <c:pt idx="2550">
                  <c:v>41633</c:v>
                </c:pt>
                <c:pt idx="2551">
                  <c:v>41634</c:v>
                </c:pt>
                <c:pt idx="2552">
                  <c:v>41635</c:v>
                </c:pt>
                <c:pt idx="2553">
                  <c:v>41636</c:v>
                </c:pt>
                <c:pt idx="2554">
                  <c:v>41637</c:v>
                </c:pt>
                <c:pt idx="2555">
                  <c:v>41638</c:v>
                </c:pt>
                <c:pt idx="2556">
                  <c:v>41639</c:v>
                </c:pt>
                <c:pt idx="2557">
                  <c:v>41640</c:v>
                </c:pt>
                <c:pt idx="2558">
                  <c:v>41641</c:v>
                </c:pt>
                <c:pt idx="2559">
                  <c:v>41642</c:v>
                </c:pt>
                <c:pt idx="2560">
                  <c:v>41643</c:v>
                </c:pt>
                <c:pt idx="2561">
                  <c:v>41644</c:v>
                </c:pt>
                <c:pt idx="2562">
                  <c:v>41645</c:v>
                </c:pt>
                <c:pt idx="2563">
                  <c:v>41646</c:v>
                </c:pt>
                <c:pt idx="2564">
                  <c:v>41647</c:v>
                </c:pt>
                <c:pt idx="2565">
                  <c:v>41648</c:v>
                </c:pt>
                <c:pt idx="2566">
                  <c:v>41649</c:v>
                </c:pt>
                <c:pt idx="2567">
                  <c:v>41650</c:v>
                </c:pt>
                <c:pt idx="2568">
                  <c:v>41651</c:v>
                </c:pt>
                <c:pt idx="2569">
                  <c:v>41652</c:v>
                </c:pt>
                <c:pt idx="2570">
                  <c:v>41653</c:v>
                </c:pt>
                <c:pt idx="2571">
                  <c:v>41654</c:v>
                </c:pt>
                <c:pt idx="2572">
                  <c:v>41655</c:v>
                </c:pt>
                <c:pt idx="2573">
                  <c:v>41656</c:v>
                </c:pt>
                <c:pt idx="2574">
                  <c:v>41657</c:v>
                </c:pt>
                <c:pt idx="2575">
                  <c:v>41658</c:v>
                </c:pt>
                <c:pt idx="2576">
                  <c:v>41659</c:v>
                </c:pt>
                <c:pt idx="2577">
                  <c:v>41660</c:v>
                </c:pt>
                <c:pt idx="2578">
                  <c:v>41661</c:v>
                </c:pt>
                <c:pt idx="2579">
                  <c:v>41662</c:v>
                </c:pt>
                <c:pt idx="2580">
                  <c:v>41663</c:v>
                </c:pt>
                <c:pt idx="2581">
                  <c:v>41664</c:v>
                </c:pt>
                <c:pt idx="2582">
                  <c:v>41665</c:v>
                </c:pt>
                <c:pt idx="2583">
                  <c:v>41666</c:v>
                </c:pt>
                <c:pt idx="2584">
                  <c:v>41667</c:v>
                </c:pt>
                <c:pt idx="2585">
                  <c:v>41668</c:v>
                </c:pt>
                <c:pt idx="2586">
                  <c:v>41669</c:v>
                </c:pt>
                <c:pt idx="2587">
                  <c:v>41670</c:v>
                </c:pt>
                <c:pt idx="2588">
                  <c:v>41671</c:v>
                </c:pt>
                <c:pt idx="2589">
                  <c:v>41672</c:v>
                </c:pt>
                <c:pt idx="2590">
                  <c:v>41673</c:v>
                </c:pt>
                <c:pt idx="2591">
                  <c:v>41674</c:v>
                </c:pt>
                <c:pt idx="2592">
                  <c:v>41675</c:v>
                </c:pt>
                <c:pt idx="2593">
                  <c:v>41676</c:v>
                </c:pt>
                <c:pt idx="2594">
                  <c:v>41677</c:v>
                </c:pt>
                <c:pt idx="2595">
                  <c:v>41678</c:v>
                </c:pt>
                <c:pt idx="2596">
                  <c:v>41679</c:v>
                </c:pt>
                <c:pt idx="2597">
                  <c:v>41680</c:v>
                </c:pt>
                <c:pt idx="2598">
                  <c:v>41681</c:v>
                </c:pt>
                <c:pt idx="2599">
                  <c:v>41682</c:v>
                </c:pt>
                <c:pt idx="2600">
                  <c:v>41683</c:v>
                </c:pt>
                <c:pt idx="2601">
                  <c:v>41684</c:v>
                </c:pt>
                <c:pt idx="2602">
                  <c:v>41685</c:v>
                </c:pt>
                <c:pt idx="2603">
                  <c:v>41686</c:v>
                </c:pt>
                <c:pt idx="2604">
                  <c:v>41687</c:v>
                </c:pt>
                <c:pt idx="2605">
                  <c:v>41688</c:v>
                </c:pt>
                <c:pt idx="2606">
                  <c:v>41689</c:v>
                </c:pt>
                <c:pt idx="2607">
                  <c:v>41690</c:v>
                </c:pt>
                <c:pt idx="2608">
                  <c:v>41691</c:v>
                </c:pt>
                <c:pt idx="2609">
                  <c:v>41692</c:v>
                </c:pt>
                <c:pt idx="2610">
                  <c:v>41693</c:v>
                </c:pt>
                <c:pt idx="2611">
                  <c:v>41694</c:v>
                </c:pt>
                <c:pt idx="2612">
                  <c:v>41695</c:v>
                </c:pt>
                <c:pt idx="2613">
                  <c:v>41696</c:v>
                </c:pt>
                <c:pt idx="2614">
                  <c:v>41697</c:v>
                </c:pt>
                <c:pt idx="2615">
                  <c:v>41698</c:v>
                </c:pt>
                <c:pt idx="2616">
                  <c:v>41699</c:v>
                </c:pt>
                <c:pt idx="2617">
                  <c:v>41700</c:v>
                </c:pt>
                <c:pt idx="2618">
                  <c:v>41701</c:v>
                </c:pt>
                <c:pt idx="2619">
                  <c:v>41702</c:v>
                </c:pt>
                <c:pt idx="2620">
                  <c:v>41703</c:v>
                </c:pt>
                <c:pt idx="2621">
                  <c:v>41704</c:v>
                </c:pt>
                <c:pt idx="2622">
                  <c:v>41705</c:v>
                </c:pt>
                <c:pt idx="2623">
                  <c:v>41706</c:v>
                </c:pt>
                <c:pt idx="2624">
                  <c:v>41707</c:v>
                </c:pt>
                <c:pt idx="2625">
                  <c:v>41708</c:v>
                </c:pt>
                <c:pt idx="2626">
                  <c:v>41709</c:v>
                </c:pt>
                <c:pt idx="2627">
                  <c:v>41710</c:v>
                </c:pt>
                <c:pt idx="2628">
                  <c:v>41711</c:v>
                </c:pt>
                <c:pt idx="2629">
                  <c:v>41712</c:v>
                </c:pt>
                <c:pt idx="2630">
                  <c:v>41713</c:v>
                </c:pt>
                <c:pt idx="2631">
                  <c:v>41714</c:v>
                </c:pt>
                <c:pt idx="2632">
                  <c:v>41715</c:v>
                </c:pt>
                <c:pt idx="2633">
                  <c:v>41716</c:v>
                </c:pt>
                <c:pt idx="2634">
                  <c:v>41717</c:v>
                </c:pt>
                <c:pt idx="2635">
                  <c:v>41718</c:v>
                </c:pt>
                <c:pt idx="2636">
                  <c:v>41719</c:v>
                </c:pt>
                <c:pt idx="2637">
                  <c:v>41720</c:v>
                </c:pt>
                <c:pt idx="2638">
                  <c:v>41721</c:v>
                </c:pt>
                <c:pt idx="2639">
                  <c:v>41722</c:v>
                </c:pt>
                <c:pt idx="2640">
                  <c:v>41723</c:v>
                </c:pt>
                <c:pt idx="2641">
                  <c:v>41724</c:v>
                </c:pt>
                <c:pt idx="2642">
                  <c:v>41725</c:v>
                </c:pt>
                <c:pt idx="2643">
                  <c:v>41726</c:v>
                </c:pt>
                <c:pt idx="2644">
                  <c:v>41727</c:v>
                </c:pt>
                <c:pt idx="2645">
                  <c:v>41728</c:v>
                </c:pt>
                <c:pt idx="2646">
                  <c:v>41729</c:v>
                </c:pt>
                <c:pt idx="2647">
                  <c:v>41730</c:v>
                </c:pt>
                <c:pt idx="2648">
                  <c:v>41731</c:v>
                </c:pt>
                <c:pt idx="2649">
                  <c:v>41732</c:v>
                </c:pt>
                <c:pt idx="2650">
                  <c:v>41733</c:v>
                </c:pt>
                <c:pt idx="2651">
                  <c:v>41734</c:v>
                </c:pt>
                <c:pt idx="2652">
                  <c:v>41735</c:v>
                </c:pt>
                <c:pt idx="2653">
                  <c:v>41736</c:v>
                </c:pt>
                <c:pt idx="2654">
                  <c:v>41737</c:v>
                </c:pt>
                <c:pt idx="2655">
                  <c:v>41738</c:v>
                </c:pt>
                <c:pt idx="2656">
                  <c:v>41739</c:v>
                </c:pt>
                <c:pt idx="2657">
                  <c:v>41740</c:v>
                </c:pt>
                <c:pt idx="2658">
                  <c:v>41741</c:v>
                </c:pt>
                <c:pt idx="2659">
                  <c:v>41742</c:v>
                </c:pt>
                <c:pt idx="2660">
                  <c:v>41743</c:v>
                </c:pt>
                <c:pt idx="2661">
                  <c:v>41744</c:v>
                </c:pt>
                <c:pt idx="2662">
                  <c:v>41745</c:v>
                </c:pt>
                <c:pt idx="2663">
                  <c:v>41746</c:v>
                </c:pt>
                <c:pt idx="2664">
                  <c:v>41747</c:v>
                </c:pt>
                <c:pt idx="2665">
                  <c:v>41748</c:v>
                </c:pt>
                <c:pt idx="2666">
                  <c:v>41749</c:v>
                </c:pt>
                <c:pt idx="2667">
                  <c:v>41750</c:v>
                </c:pt>
                <c:pt idx="2668">
                  <c:v>41751</c:v>
                </c:pt>
                <c:pt idx="2669">
                  <c:v>41752</c:v>
                </c:pt>
                <c:pt idx="2670">
                  <c:v>41753</c:v>
                </c:pt>
                <c:pt idx="2671">
                  <c:v>41754</c:v>
                </c:pt>
                <c:pt idx="2672">
                  <c:v>41755</c:v>
                </c:pt>
                <c:pt idx="2673">
                  <c:v>41756</c:v>
                </c:pt>
                <c:pt idx="2674">
                  <c:v>41757</c:v>
                </c:pt>
                <c:pt idx="2675">
                  <c:v>41758</c:v>
                </c:pt>
                <c:pt idx="2676">
                  <c:v>41759</c:v>
                </c:pt>
                <c:pt idx="2677">
                  <c:v>41760</c:v>
                </c:pt>
                <c:pt idx="2678">
                  <c:v>41761</c:v>
                </c:pt>
                <c:pt idx="2679">
                  <c:v>41762</c:v>
                </c:pt>
                <c:pt idx="2680">
                  <c:v>41763</c:v>
                </c:pt>
                <c:pt idx="2681">
                  <c:v>41764</c:v>
                </c:pt>
                <c:pt idx="2682">
                  <c:v>41765</c:v>
                </c:pt>
                <c:pt idx="2683">
                  <c:v>41766</c:v>
                </c:pt>
                <c:pt idx="2684">
                  <c:v>41767</c:v>
                </c:pt>
                <c:pt idx="2685">
                  <c:v>41768</c:v>
                </c:pt>
                <c:pt idx="2686">
                  <c:v>41769</c:v>
                </c:pt>
                <c:pt idx="2687">
                  <c:v>41770</c:v>
                </c:pt>
                <c:pt idx="2688">
                  <c:v>41771</c:v>
                </c:pt>
                <c:pt idx="2689">
                  <c:v>41772</c:v>
                </c:pt>
                <c:pt idx="2690">
                  <c:v>41773</c:v>
                </c:pt>
                <c:pt idx="2691">
                  <c:v>41774</c:v>
                </c:pt>
                <c:pt idx="2692">
                  <c:v>41775</c:v>
                </c:pt>
                <c:pt idx="2693">
                  <c:v>41776</c:v>
                </c:pt>
                <c:pt idx="2694">
                  <c:v>41777</c:v>
                </c:pt>
                <c:pt idx="2695">
                  <c:v>41778</c:v>
                </c:pt>
                <c:pt idx="2696">
                  <c:v>41779</c:v>
                </c:pt>
                <c:pt idx="2697">
                  <c:v>41780</c:v>
                </c:pt>
                <c:pt idx="2698">
                  <c:v>41781</c:v>
                </c:pt>
                <c:pt idx="2699">
                  <c:v>41782</c:v>
                </c:pt>
                <c:pt idx="2700">
                  <c:v>41783</c:v>
                </c:pt>
                <c:pt idx="2701">
                  <c:v>41784</c:v>
                </c:pt>
                <c:pt idx="2702">
                  <c:v>41785</c:v>
                </c:pt>
                <c:pt idx="2703">
                  <c:v>41786</c:v>
                </c:pt>
                <c:pt idx="2704">
                  <c:v>41787</c:v>
                </c:pt>
                <c:pt idx="2705">
                  <c:v>41788</c:v>
                </c:pt>
                <c:pt idx="2706">
                  <c:v>41789</c:v>
                </c:pt>
                <c:pt idx="2707">
                  <c:v>41790</c:v>
                </c:pt>
                <c:pt idx="2708">
                  <c:v>41791</c:v>
                </c:pt>
                <c:pt idx="2709">
                  <c:v>41792</c:v>
                </c:pt>
                <c:pt idx="2710">
                  <c:v>41793</c:v>
                </c:pt>
                <c:pt idx="2711">
                  <c:v>41794</c:v>
                </c:pt>
                <c:pt idx="2712">
                  <c:v>41795</c:v>
                </c:pt>
                <c:pt idx="2713">
                  <c:v>41796</c:v>
                </c:pt>
                <c:pt idx="2714">
                  <c:v>41797</c:v>
                </c:pt>
                <c:pt idx="2715">
                  <c:v>41798</c:v>
                </c:pt>
                <c:pt idx="2716">
                  <c:v>41799</c:v>
                </c:pt>
                <c:pt idx="2717">
                  <c:v>41800</c:v>
                </c:pt>
                <c:pt idx="2718">
                  <c:v>41801</c:v>
                </c:pt>
                <c:pt idx="2719">
                  <c:v>41802</c:v>
                </c:pt>
                <c:pt idx="2720">
                  <c:v>41803</c:v>
                </c:pt>
                <c:pt idx="2721">
                  <c:v>41804</c:v>
                </c:pt>
                <c:pt idx="2722">
                  <c:v>41805</c:v>
                </c:pt>
                <c:pt idx="2723">
                  <c:v>41806</c:v>
                </c:pt>
                <c:pt idx="2724">
                  <c:v>41807</c:v>
                </c:pt>
                <c:pt idx="2725">
                  <c:v>41808</c:v>
                </c:pt>
                <c:pt idx="2726">
                  <c:v>41809</c:v>
                </c:pt>
                <c:pt idx="2727">
                  <c:v>41810</c:v>
                </c:pt>
                <c:pt idx="2728">
                  <c:v>41811</c:v>
                </c:pt>
                <c:pt idx="2729">
                  <c:v>41812</c:v>
                </c:pt>
                <c:pt idx="2730">
                  <c:v>41813</c:v>
                </c:pt>
                <c:pt idx="2731">
                  <c:v>41814</c:v>
                </c:pt>
                <c:pt idx="2732">
                  <c:v>41815</c:v>
                </c:pt>
                <c:pt idx="2733">
                  <c:v>41816</c:v>
                </c:pt>
                <c:pt idx="2734">
                  <c:v>41817</c:v>
                </c:pt>
                <c:pt idx="2735">
                  <c:v>41818</c:v>
                </c:pt>
                <c:pt idx="2736">
                  <c:v>41819</c:v>
                </c:pt>
                <c:pt idx="2737">
                  <c:v>41820</c:v>
                </c:pt>
                <c:pt idx="2738">
                  <c:v>41821</c:v>
                </c:pt>
                <c:pt idx="2739">
                  <c:v>41822</c:v>
                </c:pt>
                <c:pt idx="2740">
                  <c:v>41823</c:v>
                </c:pt>
                <c:pt idx="2741">
                  <c:v>41824</c:v>
                </c:pt>
                <c:pt idx="2742">
                  <c:v>41825</c:v>
                </c:pt>
                <c:pt idx="2743">
                  <c:v>41826</c:v>
                </c:pt>
                <c:pt idx="2744">
                  <c:v>41827</c:v>
                </c:pt>
                <c:pt idx="2745">
                  <c:v>41828</c:v>
                </c:pt>
                <c:pt idx="2746">
                  <c:v>41829</c:v>
                </c:pt>
                <c:pt idx="2747">
                  <c:v>41830</c:v>
                </c:pt>
                <c:pt idx="2748">
                  <c:v>41831</c:v>
                </c:pt>
                <c:pt idx="2749">
                  <c:v>41832</c:v>
                </c:pt>
                <c:pt idx="2750">
                  <c:v>41833</c:v>
                </c:pt>
                <c:pt idx="2751">
                  <c:v>41834</c:v>
                </c:pt>
                <c:pt idx="2752">
                  <c:v>41835</c:v>
                </c:pt>
                <c:pt idx="2753">
                  <c:v>41836</c:v>
                </c:pt>
                <c:pt idx="2754">
                  <c:v>41837</c:v>
                </c:pt>
                <c:pt idx="2755">
                  <c:v>41838</c:v>
                </c:pt>
                <c:pt idx="2756">
                  <c:v>41839</c:v>
                </c:pt>
                <c:pt idx="2757">
                  <c:v>41840</c:v>
                </c:pt>
                <c:pt idx="2758">
                  <c:v>41841</c:v>
                </c:pt>
                <c:pt idx="2759">
                  <c:v>41842</c:v>
                </c:pt>
                <c:pt idx="2760">
                  <c:v>41843</c:v>
                </c:pt>
                <c:pt idx="2761">
                  <c:v>41844</c:v>
                </c:pt>
                <c:pt idx="2762">
                  <c:v>41845</c:v>
                </c:pt>
                <c:pt idx="2763">
                  <c:v>41846</c:v>
                </c:pt>
                <c:pt idx="2764">
                  <c:v>41847</c:v>
                </c:pt>
                <c:pt idx="2765">
                  <c:v>41848</c:v>
                </c:pt>
                <c:pt idx="2766">
                  <c:v>41849</c:v>
                </c:pt>
                <c:pt idx="2767">
                  <c:v>41850</c:v>
                </c:pt>
                <c:pt idx="2768">
                  <c:v>41851</c:v>
                </c:pt>
                <c:pt idx="2769">
                  <c:v>41852</c:v>
                </c:pt>
                <c:pt idx="2770">
                  <c:v>41853</c:v>
                </c:pt>
                <c:pt idx="2771">
                  <c:v>41854</c:v>
                </c:pt>
                <c:pt idx="2772">
                  <c:v>41855</c:v>
                </c:pt>
                <c:pt idx="2773">
                  <c:v>41856</c:v>
                </c:pt>
                <c:pt idx="2774">
                  <c:v>41857</c:v>
                </c:pt>
                <c:pt idx="2775">
                  <c:v>41858</c:v>
                </c:pt>
                <c:pt idx="2776">
                  <c:v>41859</c:v>
                </c:pt>
                <c:pt idx="2777">
                  <c:v>41860</c:v>
                </c:pt>
                <c:pt idx="2778">
                  <c:v>41861</c:v>
                </c:pt>
                <c:pt idx="2779">
                  <c:v>41862</c:v>
                </c:pt>
                <c:pt idx="2780">
                  <c:v>41863</c:v>
                </c:pt>
                <c:pt idx="2781">
                  <c:v>41864</c:v>
                </c:pt>
                <c:pt idx="2782">
                  <c:v>41865</c:v>
                </c:pt>
                <c:pt idx="2783">
                  <c:v>41866</c:v>
                </c:pt>
                <c:pt idx="2784">
                  <c:v>41867</c:v>
                </c:pt>
                <c:pt idx="2785">
                  <c:v>41868</c:v>
                </c:pt>
                <c:pt idx="2786">
                  <c:v>41869</c:v>
                </c:pt>
                <c:pt idx="2787">
                  <c:v>41870</c:v>
                </c:pt>
                <c:pt idx="2788">
                  <c:v>41871</c:v>
                </c:pt>
                <c:pt idx="2789">
                  <c:v>41872</c:v>
                </c:pt>
                <c:pt idx="2790">
                  <c:v>41873</c:v>
                </c:pt>
                <c:pt idx="2791">
                  <c:v>41874</c:v>
                </c:pt>
                <c:pt idx="2792">
                  <c:v>41875</c:v>
                </c:pt>
                <c:pt idx="2793">
                  <c:v>41876</c:v>
                </c:pt>
                <c:pt idx="2794">
                  <c:v>41877</c:v>
                </c:pt>
                <c:pt idx="2795">
                  <c:v>41878</c:v>
                </c:pt>
                <c:pt idx="2796">
                  <c:v>41879</c:v>
                </c:pt>
                <c:pt idx="2797">
                  <c:v>41880</c:v>
                </c:pt>
                <c:pt idx="2798">
                  <c:v>41881</c:v>
                </c:pt>
                <c:pt idx="2799">
                  <c:v>41882</c:v>
                </c:pt>
                <c:pt idx="2800">
                  <c:v>41883</c:v>
                </c:pt>
                <c:pt idx="2801">
                  <c:v>41884</c:v>
                </c:pt>
                <c:pt idx="2802">
                  <c:v>41885</c:v>
                </c:pt>
                <c:pt idx="2803">
                  <c:v>41886</c:v>
                </c:pt>
                <c:pt idx="2804">
                  <c:v>41887</c:v>
                </c:pt>
                <c:pt idx="2805">
                  <c:v>41888</c:v>
                </c:pt>
                <c:pt idx="2806">
                  <c:v>41889</c:v>
                </c:pt>
                <c:pt idx="2807">
                  <c:v>41890</c:v>
                </c:pt>
                <c:pt idx="2808">
                  <c:v>41891</c:v>
                </c:pt>
                <c:pt idx="2809">
                  <c:v>41892</c:v>
                </c:pt>
                <c:pt idx="2810">
                  <c:v>41893</c:v>
                </c:pt>
                <c:pt idx="2811">
                  <c:v>41894</c:v>
                </c:pt>
                <c:pt idx="2812">
                  <c:v>41895</c:v>
                </c:pt>
                <c:pt idx="2813">
                  <c:v>41896</c:v>
                </c:pt>
                <c:pt idx="2814">
                  <c:v>41897</c:v>
                </c:pt>
                <c:pt idx="2815">
                  <c:v>41898</c:v>
                </c:pt>
                <c:pt idx="2816">
                  <c:v>41899</c:v>
                </c:pt>
                <c:pt idx="2817">
                  <c:v>41900</c:v>
                </c:pt>
                <c:pt idx="2818">
                  <c:v>41901</c:v>
                </c:pt>
                <c:pt idx="2819">
                  <c:v>41902</c:v>
                </c:pt>
                <c:pt idx="2820">
                  <c:v>41903</c:v>
                </c:pt>
                <c:pt idx="2821">
                  <c:v>41904</c:v>
                </c:pt>
                <c:pt idx="2822">
                  <c:v>41905</c:v>
                </c:pt>
                <c:pt idx="2823">
                  <c:v>41906</c:v>
                </c:pt>
                <c:pt idx="2824">
                  <c:v>41907</c:v>
                </c:pt>
                <c:pt idx="2825">
                  <c:v>41908</c:v>
                </c:pt>
                <c:pt idx="2826">
                  <c:v>41909</c:v>
                </c:pt>
                <c:pt idx="2827">
                  <c:v>41910</c:v>
                </c:pt>
                <c:pt idx="2828">
                  <c:v>41911</c:v>
                </c:pt>
                <c:pt idx="2829">
                  <c:v>41912</c:v>
                </c:pt>
                <c:pt idx="2830">
                  <c:v>41913</c:v>
                </c:pt>
                <c:pt idx="2831">
                  <c:v>41914</c:v>
                </c:pt>
                <c:pt idx="2832">
                  <c:v>41915</c:v>
                </c:pt>
                <c:pt idx="2833">
                  <c:v>41916</c:v>
                </c:pt>
                <c:pt idx="2834">
                  <c:v>41917</c:v>
                </c:pt>
                <c:pt idx="2835">
                  <c:v>41918</c:v>
                </c:pt>
                <c:pt idx="2836">
                  <c:v>41919</c:v>
                </c:pt>
                <c:pt idx="2837">
                  <c:v>41920</c:v>
                </c:pt>
                <c:pt idx="2838">
                  <c:v>41921</c:v>
                </c:pt>
                <c:pt idx="2839">
                  <c:v>41922</c:v>
                </c:pt>
                <c:pt idx="2840">
                  <c:v>41923</c:v>
                </c:pt>
                <c:pt idx="2841">
                  <c:v>41924</c:v>
                </c:pt>
                <c:pt idx="2842">
                  <c:v>41925</c:v>
                </c:pt>
                <c:pt idx="2843">
                  <c:v>41926</c:v>
                </c:pt>
                <c:pt idx="2844">
                  <c:v>41927</c:v>
                </c:pt>
                <c:pt idx="2845">
                  <c:v>41928</c:v>
                </c:pt>
                <c:pt idx="2846">
                  <c:v>41929</c:v>
                </c:pt>
                <c:pt idx="2847">
                  <c:v>41930</c:v>
                </c:pt>
                <c:pt idx="2848">
                  <c:v>41931</c:v>
                </c:pt>
                <c:pt idx="2849">
                  <c:v>41932</c:v>
                </c:pt>
                <c:pt idx="2850">
                  <c:v>41933</c:v>
                </c:pt>
                <c:pt idx="2851">
                  <c:v>41934</c:v>
                </c:pt>
                <c:pt idx="2852">
                  <c:v>41935</c:v>
                </c:pt>
                <c:pt idx="2853">
                  <c:v>41936</c:v>
                </c:pt>
                <c:pt idx="2854">
                  <c:v>41937</c:v>
                </c:pt>
                <c:pt idx="2855">
                  <c:v>41938</c:v>
                </c:pt>
                <c:pt idx="2856">
                  <c:v>41939</c:v>
                </c:pt>
                <c:pt idx="2857">
                  <c:v>41940</c:v>
                </c:pt>
                <c:pt idx="2858">
                  <c:v>41941</c:v>
                </c:pt>
                <c:pt idx="2859">
                  <c:v>41942</c:v>
                </c:pt>
                <c:pt idx="2860">
                  <c:v>41943</c:v>
                </c:pt>
                <c:pt idx="2861">
                  <c:v>41944</c:v>
                </c:pt>
                <c:pt idx="2862">
                  <c:v>41945</c:v>
                </c:pt>
                <c:pt idx="2863">
                  <c:v>41946</c:v>
                </c:pt>
                <c:pt idx="2864">
                  <c:v>41947</c:v>
                </c:pt>
                <c:pt idx="2865">
                  <c:v>41948</c:v>
                </c:pt>
                <c:pt idx="2866">
                  <c:v>41949</c:v>
                </c:pt>
                <c:pt idx="2867">
                  <c:v>41950</c:v>
                </c:pt>
                <c:pt idx="2868">
                  <c:v>41951</c:v>
                </c:pt>
                <c:pt idx="2869">
                  <c:v>41952</c:v>
                </c:pt>
                <c:pt idx="2870">
                  <c:v>41953</c:v>
                </c:pt>
                <c:pt idx="2871">
                  <c:v>41954</c:v>
                </c:pt>
                <c:pt idx="2872">
                  <c:v>41955</c:v>
                </c:pt>
                <c:pt idx="2873">
                  <c:v>41956</c:v>
                </c:pt>
                <c:pt idx="2874">
                  <c:v>41957</c:v>
                </c:pt>
                <c:pt idx="2875">
                  <c:v>41958</c:v>
                </c:pt>
                <c:pt idx="2876">
                  <c:v>41959</c:v>
                </c:pt>
                <c:pt idx="2877">
                  <c:v>41960</c:v>
                </c:pt>
                <c:pt idx="2878">
                  <c:v>41961</c:v>
                </c:pt>
                <c:pt idx="2879">
                  <c:v>41962</c:v>
                </c:pt>
                <c:pt idx="2880">
                  <c:v>41963</c:v>
                </c:pt>
                <c:pt idx="2881">
                  <c:v>41964</c:v>
                </c:pt>
                <c:pt idx="2882">
                  <c:v>41965</c:v>
                </c:pt>
                <c:pt idx="2883">
                  <c:v>41966</c:v>
                </c:pt>
                <c:pt idx="2884">
                  <c:v>41967</c:v>
                </c:pt>
                <c:pt idx="2885">
                  <c:v>41968</c:v>
                </c:pt>
                <c:pt idx="2886">
                  <c:v>41969</c:v>
                </c:pt>
                <c:pt idx="2887">
                  <c:v>41970</c:v>
                </c:pt>
                <c:pt idx="2888">
                  <c:v>41971</c:v>
                </c:pt>
                <c:pt idx="2889">
                  <c:v>41972</c:v>
                </c:pt>
                <c:pt idx="2890">
                  <c:v>41973</c:v>
                </c:pt>
                <c:pt idx="2891">
                  <c:v>41974</c:v>
                </c:pt>
                <c:pt idx="2892">
                  <c:v>41975</c:v>
                </c:pt>
                <c:pt idx="2893">
                  <c:v>41976</c:v>
                </c:pt>
                <c:pt idx="2894">
                  <c:v>41977</c:v>
                </c:pt>
                <c:pt idx="2895">
                  <c:v>41978</c:v>
                </c:pt>
                <c:pt idx="2896">
                  <c:v>41979</c:v>
                </c:pt>
                <c:pt idx="2897">
                  <c:v>41980</c:v>
                </c:pt>
                <c:pt idx="2898">
                  <c:v>41981</c:v>
                </c:pt>
                <c:pt idx="2899">
                  <c:v>41982</c:v>
                </c:pt>
                <c:pt idx="2900">
                  <c:v>41983</c:v>
                </c:pt>
                <c:pt idx="2901">
                  <c:v>41984</c:v>
                </c:pt>
                <c:pt idx="2902">
                  <c:v>41985</c:v>
                </c:pt>
                <c:pt idx="2903">
                  <c:v>41986</c:v>
                </c:pt>
                <c:pt idx="2904">
                  <c:v>41987</c:v>
                </c:pt>
                <c:pt idx="2905">
                  <c:v>41988</c:v>
                </c:pt>
                <c:pt idx="2906">
                  <c:v>41989</c:v>
                </c:pt>
                <c:pt idx="2907">
                  <c:v>41990</c:v>
                </c:pt>
                <c:pt idx="2908">
                  <c:v>41991</c:v>
                </c:pt>
                <c:pt idx="2909">
                  <c:v>41992</c:v>
                </c:pt>
                <c:pt idx="2910">
                  <c:v>41993</c:v>
                </c:pt>
                <c:pt idx="2911">
                  <c:v>41994</c:v>
                </c:pt>
                <c:pt idx="2912">
                  <c:v>41995</c:v>
                </c:pt>
                <c:pt idx="2913">
                  <c:v>41996</c:v>
                </c:pt>
                <c:pt idx="2914">
                  <c:v>41997</c:v>
                </c:pt>
                <c:pt idx="2915">
                  <c:v>41998</c:v>
                </c:pt>
                <c:pt idx="2916">
                  <c:v>41999</c:v>
                </c:pt>
                <c:pt idx="2917">
                  <c:v>42000</c:v>
                </c:pt>
                <c:pt idx="2918">
                  <c:v>42001</c:v>
                </c:pt>
                <c:pt idx="2919">
                  <c:v>42002</c:v>
                </c:pt>
                <c:pt idx="2920">
                  <c:v>42003</c:v>
                </c:pt>
                <c:pt idx="2921">
                  <c:v>42004</c:v>
                </c:pt>
              </c:numCache>
            </c:numRef>
          </c:xVal>
          <c:yVal>
            <c:numRef>
              <c:f>smsim210526!$BO$2:$BO$4498</c:f>
              <c:numCache>
                <c:formatCode>General</c:formatCode>
                <c:ptCount val="4497"/>
                <c:pt idx="0">
                  <c:v>-999.99</c:v>
                </c:pt>
                <c:pt idx="1">
                  <c:v>59.795999999999999</c:v>
                </c:pt>
                <c:pt idx="2">
                  <c:v>59.795999999999999</c:v>
                </c:pt>
                <c:pt idx="3">
                  <c:v>59.795999999999999</c:v>
                </c:pt>
                <c:pt idx="4">
                  <c:v>59.287999999999997</c:v>
                </c:pt>
                <c:pt idx="5">
                  <c:v>59.289000000000001</c:v>
                </c:pt>
                <c:pt idx="6">
                  <c:v>61.323</c:v>
                </c:pt>
                <c:pt idx="7">
                  <c:v>64.043000000000006</c:v>
                </c:pt>
                <c:pt idx="8">
                  <c:v>64.745999999999995</c:v>
                </c:pt>
                <c:pt idx="9">
                  <c:v>65.369</c:v>
                </c:pt>
                <c:pt idx="10">
                  <c:v>65.369</c:v>
                </c:pt>
                <c:pt idx="11">
                  <c:v>65.364000000000004</c:v>
                </c:pt>
                <c:pt idx="12">
                  <c:v>62.439</c:v>
                </c:pt>
                <c:pt idx="13">
                  <c:v>62.439</c:v>
                </c:pt>
                <c:pt idx="14">
                  <c:v>62.439</c:v>
                </c:pt>
                <c:pt idx="15">
                  <c:v>62.439</c:v>
                </c:pt>
                <c:pt idx="16">
                  <c:v>62.439</c:v>
                </c:pt>
                <c:pt idx="17">
                  <c:v>61.164999999999999</c:v>
                </c:pt>
                <c:pt idx="18">
                  <c:v>62.750999999999998</c:v>
                </c:pt>
                <c:pt idx="19">
                  <c:v>64.349999999999994</c:v>
                </c:pt>
                <c:pt idx="20">
                  <c:v>62.957999999999998</c:v>
                </c:pt>
                <c:pt idx="21">
                  <c:v>62.957999999999998</c:v>
                </c:pt>
                <c:pt idx="22">
                  <c:v>62.957999999999998</c:v>
                </c:pt>
                <c:pt idx="23">
                  <c:v>62.957999999999998</c:v>
                </c:pt>
                <c:pt idx="24">
                  <c:v>62.957999999999998</c:v>
                </c:pt>
                <c:pt idx="25">
                  <c:v>62.957999999999998</c:v>
                </c:pt>
                <c:pt idx="26">
                  <c:v>62.957999999999998</c:v>
                </c:pt>
                <c:pt idx="27">
                  <c:v>62.957999999999998</c:v>
                </c:pt>
                <c:pt idx="28">
                  <c:v>61.008000000000003</c:v>
                </c:pt>
                <c:pt idx="29">
                  <c:v>61.008000000000003</c:v>
                </c:pt>
                <c:pt idx="30">
                  <c:v>61.008000000000003</c:v>
                </c:pt>
                <c:pt idx="31">
                  <c:v>61.008000000000003</c:v>
                </c:pt>
                <c:pt idx="32">
                  <c:v>61.008000000000003</c:v>
                </c:pt>
                <c:pt idx="33">
                  <c:v>61.008000000000003</c:v>
                </c:pt>
                <c:pt idx="34">
                  <c:v>61.008000000000003</c:v>
                </c:pt>
                <c:pt idx="35">
                  <c:v>61.008000000000003</c:v>
                </c:pt>
                <c:pt idx="36">
                  <c:v>60.676000000000002</c:v>
                </c:pt>
                <c:pt idx="37">
                  <c:v>60.676000000000002</c:v>
                </c:pt>
                <c:pt idx="38">
                  <c:v>60.676000000000002</c:v>
                </c:pt>
                <c:pt idx="39">
                  <c:v>60.676000000000002</c:v>
                </c:pt>
                <c:pt idx="40">
                  <c:v>60.606000000000002</c:v>
                </c:pt>
                <c:pt idx="41">
                  <c:v>58.548000000000002</c:v>
                </c:pt>
                <c:pt idx="42">
                  <c:v>59.149000000000001</c:v>
                </c:pt>
                <c:pt idx="43">
                  <c:v>59.149000000000001</c:v>
                </c:pt>
                <c:pt idx="44">
                  <c:v>60.100999999999999</c:v>
                </c:pt>
                <c:pt idx="45">
                  <c:v>61.267000000000003</c:v>
                </c:pt>
                <c:pt idx="46">
                  <c:v>58.152000000000001</c:v>
                </c:pt>
                <c:pt idx="47">
                  <c:v>58.152000000000001</c:v>
                </c:pt>
                <c:pt idx="48">
                  <c:v>57.74</c:v>
                </c:pt>
                <c:pt idx="49">
                  <c:v>57.055</c:v>
                </c:pt>
                <c:pt idx="50">
                  <c:v>57.09</c:v>
                </c:pt>
                <c:pt idx="51">
                  <c:v>56.966999999999999</c:v>
                </c:pt>
                <c:pt idx="52">
                  <c:v>56.966999999999999</c:v>
                </c:pt>
                <c:pt idx="53">
                  <c:v>56.966999999999999</c:v>
                </c:pt>
                <c:pt idx="54">
                  <c:v>55.16</c:v>
                </c:pt>
                <c:pt idx="55">
                  <c:v>55.881</c:v>
                </c:pt>
                <c:pt idx="56">
                  <c:v>53.283999999999999</c:v>
                </c:pt>
                <c:pt idx="57">
                  <c:v>53.283999999999999</c:v>
                </c:pt>
                <c:pt idx="58">
                  <c:v>53.283999999999999</c:v>
                </c:pt>
                <c:pt idx="59">
                  <c:v>53.283999999999999</c:v>
                </c:pt>
                <c:pt idx="60">
                  <c:v>53.283999999999999</c:v>
                </c:pt>
                <c:pt idx="61">
                  <c:v>53.204000000000001</c:v>
                </c:pt>
                <c:pt idx="62">
                  <c:v>53.29</c:v>
                </c:pt>
                <c:pt idx="63">
                  <c:v>53.947000000000003</c:v>
                </c:pt>
                <c:pt idx="64">
                  <c:v>53.945</c:v>
                </c:pt>
                <c:pt idx="65">
                  <c:v>54.823</c:v>
                </c:pt>
                <c:pt idx="66">
                  <c:v>54.975000000000001</c:v>
                </c:pt>
                <c:pt idx="67">
                  <c:v>54.975000000000001</c:v>
                </c:pt>
                <c:pt idx="68">
                  <c:v>54.975000000000001</c:v>
                </c:pt>
                <c:pt idx="69">
                  <c:v>54.975000000000001</c:v>
                </c:pt>
                <c:pt idx="70">
                  <c:v>52.662999999999997</c:v>
                </c:pt>
                <c:pt idx="71">
                  <c:v>52.662999999999997</c:v>
                </c:pt>
                <c:pt idx="72">
                  <c:v>52.662999999999997</c:v>
                </c:pt>
                <c:pt idx="73">
                  <c:v>52.662999999999997</c:v>
                </c:pt>
                <c:pt idx="74">
                  <c:v>52.662999999999997</c:v>
                </c:pt>
                <c:pt idx="75">
                  <c:v>48.817</c:v>
                </c:pt>
                <c:pt idx="76">
                  <c:v>47.387999999999998</c:v>
                </c:pt>
                <c:pt idx="77">
                  <c:v>43.32</c:v>
                </c:pt>
                <c:pt idx="78">
                  <c:v>39.823</c:v>
                </c:pt>
                <c:pt idx="79">
                  <c:v>36.167999999999999</c:v>
                </c:pt>
                <c:pt idx="80">
                  <c:v>30.771000000000001</c:v>
                </c:pt>
                <c:pt idx="81">
                  <c:v>30.771000000000001</c:v>
                </c:pt>
                <c:pt idx="82">
                  <c:v>30.771000000000001</c:v>
                </c:pt>
                <c:pt idx="83">
                  <c:v>28.893999999999998</c:v>
                </c:pt>
                <c:pt idx="84">
                  <c:v>29.114000000000001</c:v>
                </c:pt>
                <c:pt idx="85">
                  <c:v>30.561</c:v>
                </c:pt>
                <c:pt idx="86">
                  <c:v>31.939</c:v>
                </c:pt>
                <c:pt idx="87">
                  <c:v>33.814999999999998</c:v>
                </c:pt>
                <c:pt idx="88">
                  <c:v>33.658000000000001</c:v>
                </c:pt>
                <c:pt idx="89">
                  <c:v>33.658999999999999</c:v>
                </c:pt>
                <c:pt idx="90">
                  <c:v>34.436999999999998</c:v>
                </c:pt>
                <c:pt idx="91">
                  <c:v>35.680999999999997</c:v>
                </c:pt>
                <c:pt idx="92">
                  <c:v>36.180999999999997</c:v>
                </c:pt>
                <c:pt idx="93">
                  <c:v>36.180999999999997</c:v>
                </c:pt>
                <c:pt idx="94">
                  <c:v>35.302</c:v>
                </c:pt>
                <c:pt idx="95">
                  <c:v>35.146999999999998</c:v>
                </c:pt>
                <c:pt idx="96">
                  <c:v>36.024999999999999</c:v>
                </c:pt>
                <c:pt idx="97">
                  <c:v>35.68</c:v>
                </c:pt>
                <c:pt idx="98">
                  <c:v>34.145000000000003</c:v>
                </c:pt>
                <c:pt idx="99">
                  <c:v>34.145000000000003</c:v>
                </c:pt>
                <c:pt idx="100">
                  <c:v>33.268999999999998</c:v>
                </c:pt>
                <c:pt idx="101">
                  <c:v>34.110999999999997</c:v>
                </c:pt>
                <c:pt idx="102">
                  <c:v>32.771000000000001</c:v>
                </c:pt>
                <c:pt idx="103">
                  <c:v>33.771000000000001</c:v>
                </c:pt>
                <c:pt idx="104">
                  <c:v>34.683999999999997</c:v>
                </c:pt>
                <c:pt idx="105">
                  <c:v>36.027000000000001</c:v>
                </c:pt>
                <c:pt idx="106">
                  <c:v>36.527000000000001</c:v>
                </c:pt>
                <c:pt idx="107">
                  <c:v>35.646999999999998</c:v>
                </c:pt>
                <c:pt idx="108">
                  <c:v>34.683</c:v>
                </c:pt>
                <c:pt idx="109">
                  <c:v>34.868000000000002</c:v>
                </c:pt>
                <c:pt idx="110">
                  <c:v>34.868000000000002</c:v>
                </c:pt>
                <c:pt idx="111">
                  <c:v>34.868000000000002</c:v>
                </c:pt>
                <c:pt idx="112">
                  <c:v>34.868000000000002</c:v>
                </c:pt>
                <c:pt idx="113">
                  <c:v>34.868000000000002</c:v>
                </c:pt>
                <c:pt idx="114">
                  <c:v>34.868000000000002</c:v>
                </c:pt>
                <c:pt idx="115">
                  <c:v>36.936999999999998</c:v>
                </c:pt>
                <c:pt idx="116">
                  <c:v>37.866999999999997</c:v>
                </c:pt>
                <c:pt idx="117">
                  <c:v>32.841999999999999</c:v>
                </c:pt>
                <c:pt idx="118">
                  <c:v>32.841999999999999</c:v>
                </c:pt>
                <c:pt idx="119">
                  <c:v>30.510999999999999</c:v>
                </c:pt>
                <c:pt idx="120">
                  <c:v>30.920999999999999</c:v>
                </c:pt>
                <c:pt idx="121">
                  <c:v>29.882000000000001</c:v>
                </c:pt>
                <c:pt idx="122">
                  <c:v>29.882000000000001</c:v>
                </c:pt>
                <c:pt idx="123">
                  <c:v>32.067</c:v>
                </c:pt>
                <c:pt idx="124">
                  <c:v>34.746000000000002</c:v>
                </c:pt>
                <c:pt idx="125">
                  <c:v>36.451999999999998</c:v>
                </c:pt>
                <c:pt idx="126">
                  <c:v>36.737000000000002</c:v>
                </c:pt>
                <c:pt idx="127">
                  <c:v>36.957999999999998</c:v>
                </c:pt>
                <c:pt idx="128">
                  <c:v>54.89</c:v>
                </c:pt>
                <c:pt idx="129">
                  <c:v>54.722000000000001</c:v>
                </c:pt>
                <c:pt idx="130">
                  <c:v>54.722000000000001</c:v>
                </c:pt>
                <c:pt idx="131">
                  <c:v>57.344999999999999</c:v>
                </c:pt>
                <c:pt idx="132">
                  <c:v>54.857999999999997</c:v>
                </c:pt>
                <c:pt idx="133">
                  <c:v>56.649000000000001</c:v>
                </c:pt>
                <c:pt idx="134">
                  <c:v>53.691000000000003</c:v>
                </c:pt>
                <c:pt idx="135">
                  <c:v>53.320999999999998</c:v>
                </c:pt>
                <c:pt idx="136">
                  <c:v>50.84</c:v>
                </c:pt>
                <c:pt idx="137">
                  <c:v>52.777000000000001</c:v>
                </c:pt>
                <c:pt idx="138">
                  <c:v>50.707000000000001</c:v>
                </c:pt>
                <c:pt idx="139">
                  <c:v>50.725999999999999</c:v>
                </c:pt>
                <c:pt idx="140">
                  <c:v>51.822000000000003</c:v>
                </c:pt>
                <c:pt idx="141">
                  <c:v>52.353000000000002</c:v>
                </c:pt>
                <c:pt idx="142">
                  <c:v>52.360999999999997</c:v>
                </c:pt>
                <c:pt idx="143">
                  <c:v>54.121000000000002</c:v>
                </c:pt>
                <c:pt idx="144">
                  <c:v>55.006999999999998</c:v>
                </c:pt>
                <c:pt idx="145">
                  <c:v>55.902999999999999</c:v>
                </c:pt>
                <c:pt idx="146">
                  <c:v>56.32</c:v>
                </c:pt>
                <c:pt idx="147">
                  <c:v>56.344999999999999</c:v>
                </c:pt>
                <c:pt idx="148">
                  <c:v>58.106999999999999</c:v>
                </c:pt>
                <c:pt idx="149">
                  <c:v>57.079000000000001</c:v>
                </c:pt>
                <c:pt idx="150">
                  <c:v>56.32</c:v>
                </c:pt>
                <c:pt idx="151">
                  <c:v>56.32</c:v>
                </c:pt>
                <c:pt idx="152">
                  <c:v>60.719000000000001</c:v>
                </c:pt>
                <c:pt idx="153">
                  <c:v>61.774000000000001</c:v>
                </c:pt>
                <c:pt idx="154">
                  <c:v>62.695999999999998</c:v>
                </c:pt>
                <c:pt idx="155">
                  <c:v>62.695999999999998</c:v>
                </c:pt>
                <c:pt idx="156">
                  <c:v>62.79</c:v>
                </c:pt>
                <c:pt idx="157">
                  <c:v>62.576000000000001</c:v>
                </c:pt>
                <c:pt idx="158">
                  <c:v>62.664999999999999</c:v>
                </c:pt>
                <c:pt idx="159">
                  <c:v>63.64</c:v>
                </c:pt>
                <c:pt idx="160">
                  <c:v>63.271999999999998</c:v>
                </c:pt>
                <c:pt idx="161">
                  <c:v>62.823</c:v>
                </c:pt>
                <c:pt idx="162">
                  <c:v>65.248000000000005</c:v>
                </c:pt>
                <c:pt idx="163">
                  <c:v>65.144999999999996</c:v>
                </c:pt>
                <c:pt idx="164">
                  <c:v>65.144999999999996</c:v>
                </c:pt>
                <c:pt idx="165">
                  <c:v>65.069000000000003</c:v>
                </c:pt>
                <c:pt idx="166">
                  <c:v>64.412999999999997</c:v>
                </c:pt>
                <c:pt idx="167">
                  <c:v>68.046000000000006</c:v>
                </c:pt>
                <c:pt idx="168">
                  <c:v>68.046000000000006</c:v>
                </c:pt>
                <c:pt idx="169">
                  <c:v>68.046000000000006</c:v>
                </c:pt>
                <c:pt idx="170">
                  <c:v>67.572999999999993</c:v>
                </c:pt>
                <c:pt idx="171">
                  <c:v>69.756</c:v>
                </c:pt>
                <c:pt idx="172">
                  <c:v>72.037000000000006</c:v>
                </c:pt>
                <c:pt idx="173">
                  <c:v>71.396000000000001</c:v>
                </c:pt>
                <c:pt idx="174">
                  <c:v>71.396000000000001</c:v>
                </c:pt>
                <c:pt idx="175">
                  <c:v>70.631</c:v>
                </c:pt>
                <c:pt idx="176">
                  <c:v>70.382999999999996</c:v>
                </c:pt>
                <c:pt idx="177">
                  <c:v>69.063000000000002</c:v>
                </c:pt>
                <c:pt idx="178">
                  <c:v>67.622</c:v>
                </c:pt>
                <c:pt idx="179">
                  <c:v>67.622</c:v>
                </c:pt>
                <c:pt idx="180">
                  <c:v>67.622</c:v>
                </c:pt>
                <c:pt idx="181">
                  <c:v>66.069000000000003</c:v>
                </c:pt>
                <c:pt idx="182">
                  <c:v>64.628</c:v>
                </c:pt>
                <c:pt idx="183">
                  <c:v>65.222999999999999</c:v>
                </c:pt>
                <c:pt idx="184">
                  <c:v>65.253</c:v>
                </c:pt>
                <c:pt idx="185">
                  <c:v>66.337000000000003</c:v>
                </c:pt>
                <c:pt idx="186">
                  <c:v>67.503</c:v>
                </c:pt>
                <c:pt idx="187">
                  <c:v>67.444999999999993</c:v>
                </c:pt>
                <c:pt idx="188">
                  <c:v>67.590999999999994</c:v>
                </c:pt>
                <c:pt idx="189">
                  <c:v>68</c:v>
                </c:pt>
                <c:pt idx="190">
                  <c:v>68</c:v>
                </c:pt>
                <c:pt idx="191">
                  <c:v>66.227000000000004</c:v>
                </c:pt>
                <c:pt idx="192">
                  <c:v>66.305000000000007</c:v>
                </c:pt>
                <c:pt idx="193">
                  <c:v>66.225999999999999</c:v>
                </c:pt>
                <c:pt idx="194">
                  <c:v>66.260000000000005</c:v>
                </c:pt>
                <c:pt idx="195">
                  <c:v>66.477999999999994</c:v>
                </c:pt>
                <c:pt idx="196">
                  <c:v>68.605999999999995</c:v>
                </c:pt>
                <c:pt idx="197">
                  <c:v>68.605999999999995</c:v>
                </c:pt>
                <c:pt idx="198">
                  <c:v>68.177999999999997</c:v>
                </c:pt>
                <c:pt idx="199">
                  <c:v>66.991</c:v>
                </c:pt>
                <c:pt idx="200">
                  <c:v>67.042000000000002</c:v>
                </c:pt>
                <c:pt idx="201">
                  <c:v>65.87</c:v>
                </c:pt>
                <c:pt idx="202">
                  <c:v>62.904000000000003</c:v>
                </c:pt>
                <c:pt idx="203">
                  <c:v>62.066000000000003</c:v>
                </c:pt>
                <c:pt idx="204">
                  <c:v>61.08</c:v>
                </c:pt>
                <c:pt idx="205">
                  <c:v>61.154000000000003</c:v>
                </c:pt>
                <c:pt idx="206">
                  <c:v>61.018999999999998</c:v>
                </c:pt>
                <c:pt idx="207">
                  <c:v>60.921999999999997</c:v>
                </c:pt>
                <c:pt idx="208">
                  <c:v>60.521000000000001</c:v>
                </c:pt>
                <c:pt idx="209">
                  <c:v>60.521000000000001</c:v>
                </c:pt>
                <c:pt idx="210">
                  <c:v>63.216000000000001</c:v>
                </c:pt>
                <c:pt idx="211">
                  <c:v>59.209000000000003</c:v>
                </c:pt>
                <c:pt idx="212">
                  <c:v>58.613</c:v>
                </c:pt>
                <c:pt idx="213">
                  <c:v>58.314</c:v>
                </c:pt>
                <c:pt idx="214">
                  <c:v>60.98</c:v>
                </c:pt>
                <c:pt idx="215">
                  <c:v>61.725999999999999</c:v>
                </c:pt>
                <c:pt idx="216">
                  <c:v>61.174999999999997</c:v>
                </c:pt>
                <c:pt idx="217">
                  <c:v>60.944000000000003</c:v>
                </c:pt>
                <c:pt idx="218">
                  <c:v>60.476999999999997</c:v>
                </c:pt>
                <c:pt idx="219">
                  <c:v>59.716000000000001</c:v>
                </c:pt>
                <c:pt idx="220">
                  <c:v>59.502000000000002</c:v>
                </c:pt>
                <c:pt idx="221">
                  <c:v>59.646999999999998</c:v>
                </c:pt>
                <c:pt idx="222">
                  <c:v>58.18</c:v>
                </c:pt>
                <c:pt idx="223">
                  <c:v>61.476999999999997</c:v>
                </c:pt>
                <c:pt idx="224">
                  <c:v>61.831000000000003</c:v>
                </c:pt>
                <c:pt idx="225">
                  <c:v>62.709000000000003</c:v>
                </c:pt>
                <c:pt idx="226">
                  <c:v>62.709000000000003</c:v>
                </c:pt>
                <c:pt idx="227">
                  <c:v>62.33</c:v>
                </c:pt>
                <c:pt idx="228">
                  <c:v>61.655999999999999</c:v>
                </c:pt>
                <c:pt idx="229">
                  <c:v>62.844999999999999</c:v>
                </c:pt>
                <c:pt idx="230">
                  <c:v>62.255000000000003</c:v>
                </c:pt>
                <c:pt idx="231">
                  <c:v>65.274000000000001</c:v>
                </c:pt>
                <c:pt idx="232">
                  <c:v>65.942999999999998</c:v>
                </c:pt>
                <c:pt idx="233">
                  <c:v>64.724000000000004</c:v>
                </c:pt>
                <c:pt idx="234">
                  <c:v>64.680000000000007</c:v>
                </c:pt>
                <c:pt idx="235">
                  <c:v>63.045000000000002</c:v>
                </c:pt>
                <c:pt idx="236">
                  <c:v>62.654000000000003</c:v>
                </c:pt>
                <c:pt idx="237">
                  <c:v>61.709000000000003</c:v>
                </c:pt>
                <c:pt idx="238">
                  <c:v>61.709000000000003</c:v>
                </c:pt>
                <c:pt idx="239">
                  <c:v>61.191000000000003</c:v>
                </c:pt>
                <c:pt idx="240">
                  <c:v>65.22</c:v>
                </c:pt>
                <c:pt idx="241">
                  <c:v>66.427999999999997</c:v>
                </c:pt>
                <c:pt idx="242">
                  <c:v>66.427999999999997</c:v>
                </c:pt>
                <c:pt idx="243">
                  <c:v>65.052999999999997</c:v>
                </c:pt>
                <c:pt idx="244">
                  <c:v>65.241</c:v>
                </c:pt>
                <c:pt idx="245">
                  <c:v>63.110999999999997</c:v>
                </c:pt>
                <c:pt idx="246">
                  <c:v>64.090999999999994</c:v>
                </c:pt>
                <c:pt idx="247">
                  <c:v>62.286999999999999</c:v>
                </c:pt>
                <c:pt idx="248">
                  <c:v>61.317</c:v>
                </c:pt>
                <c:pt idx="249">
                  <c:v>61.857999999999997</c:v>
                </c:pt>
                <c:pt idx="250">
                  <c:v>61.377000000000002</c:v>
                </c:pt>
                <c:pt idx="251">
                  <c:v>61.65</c:v>
                </c:pt>
                <c:pt idx="252">
                  <c:v>62.959000000000003</c:v>
                </c:pt>
                <c:pt idx="253">
                  <c:v>60.991999999999997</c:v>
                </c:pt>
                <c:pt idx="254">
                  <c:v>63.131999999999998</c:v>
                </c:pt>
                <c:pt idx="255">
                  <c:v>63.076000000000001</c:v>
                </c:pt>
                <c:pt idx="256">
                  <c:v>61.448999999999998</c:v>
                </c:pt>
                <c:pt idx="257">
                  <c:v>59.844000000000001</c:v>
                </c:pt>
                <c:pt idx="258">
                  <c:v>58.408000000000001</c:v>
                </c:pt>
                <c:pt idx="259">
                  <c:v>57.804000000000002</c:v>
                </c:pt>
                <c:pt idx="260">
                  <c:v>57.804000000000002</c:v>
                </c:pt>
                <c:pt idx="261">
                  <c:v>57.804000000000002</c:v>
                </c:pt>
                <c:pt idx="262">
                  <c:v>53.161000000000001</c:v>
                </c:pt>
                <c:pt idx="263">
                  <c:v>50.14</c:v>
                </c:pt>
                <c:pt idx="264">
                  <c:v>50.793999999999997</c:v>
                </c:pt>
                <c:pt idx="265">
                  <c:v>51.481000000000002</c:v>
                </c:pt>
                <c:pt idx="266">
                  <c:v>50.956000000000003</c:v>
                </c:pt>
                <c:pt idx="267">
                  <c:v>50.956000000000003</c:v>
                </c:pt>
                <c:pt idx="268">
                  <c:v>52.008000000000003</c:v>
                </c:pt>
                <c:pt idx="269">
                  <c:v>53.552</c:v>
                </c:pt>
                <c:pt idx="270">
                  <c:v>53.576999999999998</c:v>
                </c:pt>
                <c:pt idx="271">
                  <c:v>53.569000000000003</c:v>
                </c:pt>
                <c:pt idx="272">
                  <c:v>52.15</c:v>
                </c:pt>
                <c:pt idx="273">
                  <c:v>51.033999999999999</c:v>
                </c:pt>
                <c:pt idx="274">
                  <c:v>50.725999999999999</c:v>
                </c:pt>
                <c:pt idx="275">
                  <c:v>51.646000000000001</c:v>
                </c:pt>
                <c:pt idx="276">
                  <c:v>51.4</c:v>
                </c:pt>
                <c:pt idx="277">
                  <c:v>52.38</c:v>
                </c:pt>
                <c:pt idx="278">
                  <c:v>56.27</c:v>
                </c:pt>
                <c:pt idx="279">
                  <c:v>55.972000000000001</c:v>
                </c:pt>
                <c:pt idx="280">
                  <c:v>55.185000000000002</c:v>
                </c:pt>
                <c:pt idx="281">
                  <c:v>54.350999999999999</c:v>
                </c:pt>
                <c:pt idx="282">
                  <c:v>52.912999999999997</c:v>
                </c:pt>
                <c:pt idx="283">
                  <c:v>51.036999999999999</c:v>
                </c:pt>
                <c:pt idx="284">
                  <c:v>51.036999999999999</c:v>
                </c:pt>
                <c:pt idx="285">
                  <c:v>51.892000000000003</c:v>
                </c:pt>
                <c:pt idx="286">
                  <c:v>50.856000000000002</c:v>
                </c:pt>
                <c:pt idx="287">
                  <c:v>50.386000000000003</c:v>
                </c:pt>
                <c:pt idx="288">
                  <c:v>50.64</c:v>
                </c:pt>
                <c:pt idx="289">
                  <c:v>50.863</c:v>
                </c:pt>
                <c:pt idx="290">
                  <c:v>51.463000000000001</c:v>
                </c:pt>
                <c:pt idx="291">
                  <c:v>50.375</c:v>
                </c:pt>
                <c:pt idx="292">
                  <c:v>47.826000000000001</c:v>
                </c:pt>
                <c:pt idx="293">
                  <c:v>43.043999999999997</c:v>
                </c:pt>
                <c:pt idx="294">
                  <c:v>38.927999999999997</c:v>
                </c:pt>
                <c:pt idx="295">
                  <c:v>36.371000000000002</c:v>
                </c:pt>
                <c:pt idx="296">
                  <c:v>36.371000000000002</c:v>
                </c:pt>
                <c:pt idx="297">
                  <c:v>36.308999999999997</c:v>
                </c:pt>
                <c:pt idx="298">
                  <c:v>36.850999999999999</c:v>
                </c:pt>
                <c:pt idx="299">
                  <c:v>36.271000000000001</c:v>
                </c:pt>
                <c:pt idx="300">
                  <c:v>36.840000000000003</c:v>
                </c:pt>
                <c:pt idx="301">
                  <c:v>35.081000000000003</c:v>
                </c:pt>
                <c:pt idx="302">
                  <c:v>33.590000000000003</c:v>
                </c:pt>
                <c:pt idx="303">
                  <c:v>35.055999999999997</c:v>
                </c:pt>
                <c:pt idx="304">
                  <c:v>34.664000000000001</c:v>
                </c:pt>
                <c:pt idx="305">
                  <c:v>34.308</c:v>
                </c:pt>
                <c:pt idx="306">
                  <c:v>34.305</c:v>
                </c:pt>
                <c:pt idx="307">
                  <c:v>38.963999999999999</c:v>
                </c:pt>
                <c:pt idx="308">
                  <c:v>37.234000000000002</c:v>
                </c:pt>
                <c:pt idx="309">
                  <c:v>36.356000000000002</c:v>
                </c:pt>
                <c:pt idx="310">
                  <c:v>36.085999999999999</c:v>
                </c:pt>
                <c:pt idx="311">
                  <c:v>35.826000000000001</c:v>
                </c:pt>
                <c:pt idx="312">
                  <c:v>37.305999999999997</c:v>
                </c:pt>
                <c:pt idx="313">
                  <c:v>37.152000000000001</c:v>
                </c:pt>
                <c:pt idx="314">
                  <c:v>37.805999999999997</c:v>
                </c:pt>
                <c:pt idx="315">
                  <c:v>38.28</c:v>
                </c:pt>
                <c:pt idx="316">
                  <c:v>38.28</c:v>
                </c:pt>
                <c:pt idx="317">
                  <c:v>34.747</c:v>
                </c:pt>
                <c:pt idx="318">
                  <c:v>32.79</c:v>
                </c:pt>
                <c:pt idx="319">
                  <c:v>31.183</c:v>
                </c:pt>
                <c:pt idx="320">
                  <c:v>31.183</c:v>
                </c:pt>
                <c:pt idx="321">
                  <c:v>30.209</c:v>
                </c:pt>
                <c:pt idx="322">
                  <c:v>30.209</c:v>
                </c:pt>
                <c:pt idx="323">
                  <c:v>30.568999999999999</c:v>
                </c:pt>
                <c:pt idx="324">
                  <c:v>32.726999999999997</c:v>
                </c:pt>
                <c:pt idx="325">
                  <c:v>32.726999999999997</c:v>
                </c:pt>
                <c:pt idx="326">
                  <c:v>32.664999999999999</c:v>
                </c:pt>
                <c:pt idx="327">
                  <c:v>32.176000000000002</c:v>
                </c:pt>
                <c:pt idx="328">
                  <c:v>30.788</c:v>
                </c:pt>
                <c:pt idx="329">
                  <c:v>30.788</c:v>
                </c:pt>
                <c:pt idx="330">
                  <c:v>30.788</c:v>
                </c:pt>
                <c:pt idx="331">
                  <c:v>29.776</c:v>
                </c:pt>
                <c:pt idx="332">
                  <c:v>27.928000000000001</c:v>
                </c:pt>
                <c:pt idx="333">
                  <c:v>26.951000000000001</c:v>
                </c:pt>
                <c:pt idx="334">
                  <c:v>26.951000000000001</c:v>
                </c:pt>
                <c:pt idx="335">
                  <c:v>26.951000000000001</c:v>
                </c:pt>
                <c:pt idx="336">
                  <c:v>27.472000000000001</c:v>
                </c:pt>
                <c:pt idx="337">
                  <c:v>27.472000000000001</c:v>
                </c:pt>
                <c:pt idx="338">
                  <c:v>26.280999999999999</c:v>
                </c:pt>
                <c:pt idx="339">
                  <c:v>26.280999999999999</c:v>
                </c:pt>
                <c:pt idx="340">
                  <c:v>26.280999999999999</c:v>
                </c:pt>
                <c:pt idx="341">
                  <c:v>28.273</c:v>
                </c:pt>
                <c:pt idx="342">
                  <c:v>28.37</c:v>
                </c:pt>
                <c:pt idx="343">
                  <c:v>28.308</c:v>
                </c:pt>
                <c:pt idx="344">
                  <c:v>28.308</c:v>
                </c:pt>
                <c:pt idx="345">
                  <c:v>28.975000000000001</c:v>
                </c:pt>
                <c:pt idx="346">
                  <c:v>27.763000000000002</c:v>
                </c:pt>
                <c:pt idx="347">
                  <c:v>23.86</c:v>
                </c:pt>
                <c:pt idx="348">
                  <c:v>23.86</c:v>
                </c:pt>
                <c:pt idx="349">
                  <c:v>23.687999999999999</c:v>
                </c:pt>
                <c:pt idx="350">
                  <c:v>23.687999999999999</c:v>
                </c:pt>
                <c:pt idx="351">
                  <c:v>23.687999999999999</c:v>
                </c:pt>
                <c:pt idx="352">
                  <c:v>23.687999999999999</c:v>
                </c:pt>
                <c:pt idx="353">
                  <c:v>23.687999999999999</c:v>
                </c:pt>
                <c:pt idx="354">
                  <c:v>23.687999999999999</c:v>
                </c:pt>
                <c:pt idx="355">
                  <c:v>23.687999999999999</c:v>
                </c:pt>
                <c:pt idx="356">
                  <c:v>23.687999999999999</c:v>
                </c:pt>
                <c:pt idx="357">
                  <c:v>23.687999999999999</c:v>
                </c:pt>
                <c:pt idx="358">
                  <c:v>23.687999999999999</c:v>
                </c:pt>
                <c:pt idx="359">
                  <c:v>23.687999999999999</c:v>
                </c:pt>
                <c:pt idx="360">
                  <c:v>23.687999999999999</c:v>
                </c:pt>
                <c:pt idx="361">
                  <c:v>23.687999999999999</c:v>
                </c:pt>
                <c:pt idx="362">
                  <c:v>23.687999999999999</c:v>
                </c:pt>
                <c:pt idx="363">
                  <c:v>22.295999999999999</c:v>
                </c:pt>
                <c:pt idx="364">
                  <c:v>22.295999999999999</c:v>
                </c:pt>
                <c:pt idx="365">
                  <c:v>22.295999999999999</c:v>
                </c:pt>
                <c:pt idx="366">
                  <c:v>20.99</c:v>
                </c:pt>
                <c:pt idx="367">
                  <c:v>20.99</c:v>
                </c:pt>
                <c:pt idx="368">
                  <c:v>-999.99</c:v>
                </c:pt>
                <c:pt idx="369">
                  <c:v>-999.99</c:v>
                </c:pt>
                <c:pt idx="370">
                  <c:v>51.975999999999999</c:v>
                </c:pt>
                <c:pt idx="371">
                  <c:v>51.975999999999999</c:v>
                </c:pt>
                <c:pt idx="372">
                  <c:v>51.975999999999999</c:v>
                </c:pt>
                <c:pt idx="373">
                  <c:v>51.975999999999999</c:v>
                </c:pt>
                <c:pt idx="374">
                  <c:v>51.975999999999999</c:v>
                </c:pt>
                <c:pt idx="375">
                  <c:v>56.973999999999997</c:v>
                </c:pt>
                <c:pt idx="376">
                  <c:v>57.241</c:v>
                </c:pt>
                <c:pt idx="377">
                  <c:v>57.241</c:v>
                </c:pt>
                <c:pt idx="378">
                  <c:v>57.241</c:v>
                </c:pt>
                <c:pt idx="379">
                  <c:v>58.847000000000001</c:v>
                </c:pt>
                <c:pt idx="380">
                  <c:v>58.847000000000001</c:v>
                </c:pt>
                <c:pt idx="381">
                  <c:v>58.847000000000001</c:v>
                </c:pt>
                <c:pt idx="382">
                  <c:v>64.004000000000005</c:v>
                </c:pt>
                <c:pt idx="383">
                  <c:v>64.004000000000005</c:v>
                </c:pt>
                <c:pt idx="384">
                  <c:v>63.277000000000001</c:v>
                </c:pt>
                <c:pt idx="385">
                  <c:v>63.273000000000003</c:v>
                </c:pt>
                <c:pt idx="386">
                  <c:v>63.024999999999999</c:v>
                </c:pt>
                <c:pt idx="387">
                  <c:v>63.024999999999999</c:v>
                </c:pt>
                <c:pt idx="388">
                  <c:v>63.024999999999999</c:v>
                </c:pt>
                <c:pt idx="389">
                  <c:v>62.042000000000002</c:v>
                </c:pt>
                <c:pt idx="390">
                  <c:v>60.908999999999999</c:v>
                </c:pt>
                <c:pt idx="391">
                  <c:v>60.597999999999999</c:v>
                </c:pt>
                <c:pt idx="392">
                  <c:v>60.597999999999999</c:v>
                </c:pt>
                <c:pt idx="393">
                  <c:v>60.597999999999999</c:v>
                </c:pt>
                <c:pt idx="394">
                  <c:v>61.802</c:v>
                </c:pt>
                <c:pt idx="395">
                  <c:v>61.802</c:v>
                </c:pt>
                <c:pt idx="396">
                  <c:v>61.613</c:v>
                </c:pt>
                <c:pt idx="397">
                  <c:v>61.613</c:v>
                </c:pt>
                <c:pt idx="398">
                  <c:v>61.613</c:v>
                </c:pt>
                <c:pt idx="399">
                  <c:v>65.834999999999994</c:v>
                </c:pt>
                <c:pt idx="400">
                  <c:v>65.834999999999994</c:v>
                </c:pt>
                <c:pt idx="401">
                  <c:v>68.090999999999994</c:v>
                </c:pt>
                <c:pt idx="402">
                  <c:v>68.090999999999994</c:v>
                </c:pt>
                <c:pt idx="403">
                  <c:v>68.090999999999994</c:v>
                </c:pt>
                <c:pt idx="404">
                  <c:v>66.132000000000005</c:v>
                </c:pt>
                <c:pt idx="405">
                  <c:v>66.132000000000005</c:v>
                </c:pt>
                <c:pt idx="406">
                  <c:v>64.878</c:v>
                </c:pt>
                <c:pt idx="407">
                  <c:v>64.878</c:v>
                </c:pt>
                <c:pt idx="408">
                  <c:v>64.534999999999997</c:v>
                </c:pt>
                <c:pt idx="409">
                  <c:v>64.534999999999997</c:v>
                </c:pt>
                <c:pt idx="410">
                  <c:v>59.378</c:v>
                </c:pt>
                <c:pt idx="411">
                  <c:v>60.06</c:v>
                </c:pt>
                <c:pt idx="412">
                  <c:v>60.06</c:v>
                </c:pt>
                <c:pt idx="413">
                  <c:v>60.024999999999999</c:v>
                </c:pt>
                <c:pt idx="414">
                  <c:v>64.391999999999996</c:v>
                </c:pt>
                <c:pt idx="415">
                  <c:v>64.736000000000004</c:v>
                </c:pt>
                <c:pt idx="416">
                  <c:v>65.424000000000007</c:v>
                </c:pt>
                <c:pt idx="417">
                  <c:v>65.424999999999997</c:v>
                </c:pt>
                <c:pt idx="418">
                  <c:v>66.010999999999996</c:v>
                </c:pt>
                <c:pt idx="419">
                  <c:v>63.014000000000003</c:v>
                </c:pt>
                <c:pt idx="420">
                  <c:v>62.293999999999997</c:v>
                </c:pt>
                <c:pt idx="421">
                  <c:v>60.521000000000001</c:v>
                </c:pt>
                <c:pt idx="422">
                  <c:v>59.899000000000001</c:v>
                </c:pt>
                <c:pt idx="423">
                  <c:v>56.485999999999997</c:v>
                </c:pt>
                <c:pt idx="424">
                  <c:v>56.485999999999997</c:v>
                </c:pt>
                <c:pt idx="425">
                  <c:v>59.951000000000001</c:v>
                </c:pt>
                <c:pt idx="426">
                  <c:v>59.194000000000003</c:v>
                </c:pt>
                <c:pt idx="427">
                  <c:v>59.125999999999998</c:v>
                </c:pt>
                <c:pt idx="428">
                  <c:v>54.459000000000003</c:v>
                </c:pt>
                <c:pt idx="429">
                  <c:v>54.459000000000003</c:v>
                </c:pt>
                <c:pt idx="430">
                  <c:v>50.691000000000003</c:v>
                </c:pt>
                <c:pt idx="431">
                  <c:v>46.256999999999998</c:v>
                </c:pt>
                <c:pt idx="432">
                  <c:v>44.944000000000003</c:v>
                </c:pt>
                <c:pt idx="433">
                  <c:v>44.944000000000003</c:v>
                </c:pt>
                <c:pt idx="434">
                  <c:v>44.944000000000003</c:v>
                </c:pt>
                <c:pt idx="435">
                  <c:v>46.372999999999998</c:v>
                </c:pt>
                <c:pt idx="436">
                  <c:v>46.372999999999998</c:v>
                </c:pt>
                <c:pt idx="437">
                  <c:v>46.372999999999998</c:v>
                </c:pt>
                <c:pt idx="438">
                  <c:v>46.372999999999998</c:v>
                </c:pt>
                <c:pt idx="439">
                  <c:v>49.308</c:v>
                </c:pt>
                <c:pt idx="440">
                  <c:v>52.167999999999999</c:v>
                </c:pt>
                <c:pt idx="441">
                  <c:v>52.167999999999999</c:v>
                </c:pt>
                <c:pt idx="442">
                  <c:v>49.445999999999998</c:v>
                </c:pt>
                <c:pt idx="443">
                  <c:v>45.976999999999997</c:v>
                </c:pt>
                <c:pt idx="444">
                  <c:v>45.976999999999997</c:v>
                </c:pt>
                <c:pt idx="445">
                  <c:v>45.976999999999997</c:v>
                </c:pt>
                <c:pt idx="446">
                  <c:v>45.976999999999997</c:v>
                </c:pt>
                <c:pt idx="447">
                  <c:v>40.850999999999999</c:v>
                </c:pt>
                <c:pt idx="448">
                  <c:v>39.386000000000003</c:v>
                </c:pt>
                <c:pt idx="449">
                  <c:v>35.607999999999997</c:v>
                </c:pt>
                <c:pt idx="450">
                  <c:v>35.607999999999997</c:v>
                </c:pt>
                <c:pt idx="451">
                  <c:v>35.607999999999997</c:v>
                </c:pt>
                <c:pt idx="452">
                  <c:v>36.485999999999997</c:v>
                </c:pt>
                <c:pt idx="453">
                  <c:v>36.485999999999997</c:v>
                </c:pt>
                <c:pt idx="454">
                  <c:v>39.484000000000002</c:v>
                </c:pt>
                <c:pt idx="455">
                  <c:v>39.484000000000002</c:v>
                </c:pt>
                <c:pt idx="456">
                  <c:v>39.484000000000002</c:v>
                </c:pt>
                <c:pt idx="457">
                  <c:v>37.54</c:v>
                </c:pt>
                <c:pt idx="458">
                  <c:v>37.54</c:v>
                </c:pt>
                <c:pt idx="459">
                  <c:v>35.249000000000002</c:v>
                </c:pt>
                <c:pt idx="460">
                  <c:v>35.249000000000002</c:v>
                </c:pt>
                <c:pt idx="461">
                  <c:v>33.372999999999998</c:v>
                </c:pt>
                <c:pt idx="462">
                  <c:v>31.062999999999999</c:v>
                </c:pt>
                <c:pt idx="463">
                  <c:v>31.062999999999999</c:v>
                </c:pt>
                <c:pt idx="464">
                  <c:v>33.526000000000003</c:v>
                </c:pt>
                <c:pt idx="465">
                  <c:v>33.216000000000001</c:v>
                </c:pt>
                <c:pt idx="466">
                  <c:v>33.997</c:v>
                </c:pt>
                <c:pt idx="467">
                  <c:v>30.652000000000001</c:v>
                </c:pt>
                <c:pt idx="468">
                  <c:v>29.154</c:v>
                </c:pt>
                <c:pt idx="469">
                  <c:v>29.154</c:v>
                </c:pt>
                <c:pt idx="470">
                  <c:v>29.154</c:v>
                </c:pt>
                <c:pt idx="471">
                  <c:v>26.936</c:v>
                </c:pt>
                <c:pt idx="472">
                  <c:v>24.501999999999999</c:v>
                </c:pt>
                <c:pt idx="473">
                  <c:v>25.245000000000001</c:v>
                </c:pt>
                <c:pt idx="474">
                  <c:v>25.93</c:v>
                </c:pt>
                <c:pt idx="475">
                  <c:v>25.809000000000001</c:v>
                </c:pt>
                <c:pt idx="476">
                  <c:v>27.931999999999999</c:v>
                </c:pt>
                <c:pt idx="477">
                  <c:v>30.931999999999999</c:v>
                </c:pt>
                <c:pt idx="478">
                  <c:v>30.934000000000001</c:v>
                </c:pt>
                <c:pt idx="479">
                  <c:v>30.934000000000001</c:v>
                </c:pt>
                <c:pt idx="480">
                  <c:v>28.814</c:v>
                </c:pt>
                <c:pt idx="481">
                  <c:v>30.091999999999999</c:v>
                </c:pt>
                <c:pt idx="482">
                  <c:v>30.091999999999999</c:v>
                </c:pt>
                <c:pt idx="483">
                  <c:v>30.835000000000001</c:v>
                </c:pt>
                <c:pt idx="484">
                  <c:v>30.677</c:v>
                </c:pt>
                <c:pt idx="485">
                  <c:v>31.486000000000001</c:v>
                </c:pt>
                <c:pt idx="486">
                  <c:v>29.779</c:v>
                </c:pt>
                <c:pt idx="487">
                  <c:v>29.779</c:v>
                </c:pt>
                <c:pt idx="488">
                  <c:v>29.279</c:v>
                </c:pt>
                <c:pt idx="489">
                  <c:v>27.899000000000001</c:v>
                </c:pt>
                <c:pt idx="490">
                  <c:v>19.071000000000002</c:v>
                </c:pt>
                <c:pt idx="491">
                  <c:v>19.358000000000001</c:v>
                </c:pt>
                <c:pt idx="492">
                  <c:v>19.358000000000001</c:v>
                </c:pt>
                <c:pt idx="493">
                  <c:v>19.308</c:v>
                </c:pt>
                <c:pt idx="494">
                  <c:v>17.462</c:v>
                </c:pt>
                <c:pt idx="495">
                  <c:v>17.806000000000001</c:v>
                </c:pt>
                <c:pt idx="496">
                  <c:v>19.827999999999999</c:v>
                </c:pt>
                <c:pt idx="497">
                  <c:v>20.402000000000001</c:v>
                </c:pt>
                <c:pt idx="498">
                  <c:v>19.963000000000001</c:v>
                </c:pt>
                <c:pt idx="499">
                  <c:v>19.963000000000001</c:v>
                </c:pt>
                <c:pt idx="500">
                  <c:v>19.559000000000001</c:v>
                </c:pt>
                <c:pt idx="501">
                  <c:v>20.100999999999999</c:v>
                </c:pt>
                <c:pt idx="502">
                  <c:v>21.81</c:v>
                </c:pt>
                <c:pt idx="503">
                  <c:v>21.981999999999999</c:v>
                </c:pt>
                <c:pt idx="504">
                  <c:v>25.015000000000001</c:v>
                </c:pt>
                <c:pt idx="505">
                  <c:v>32.729999999999997</c:v>
                </c:pt>
                <c:pt idx="506">
                  <c:v>35.799999999999997</c:v>
                </c:pt>
                <c:pt idx="507">
                  <c:v>36.130000000000003</c:v>
                </c:pt>
                <c:pt idx="508">
                  <c:v>35.904000000000003</c:v>
                </c:pt>
                <c:pt idx="509">
                  <c:v>34.530999999999999</c:v>
                </c:pt>
                <c:pt idx="510">
                  <c:v>35.917999999999999</c:v>
                </c:pt>
                <c:pt idx="511">
                  <c:v>35.92</c:v>
                </c:pt>
                <c:pt idx="512">
                  <c:v>38.069000000000003</c:v>
                </c:pt>
                <c:pt idx="513">
                  <c:v>39.487000000000002</c:v>
                </c:pt>
                <c:pt idx="514">
                  <c:v>39.691000000000003</c:v>
                </c:pt>
                <c:pt idx="515">
                  <c:v>42.85</c:v>
                </c:pt>
                <c:pt idx="516">
                  <c:v>42.85</c:v>
                </c:pt>
                <c:pt idx="517">
                  <c:v>43.874000000000002</c:v>
                </c:pt>
                <c:pt idx="518">
                  <c:v>45.38</c:v>
                </c:pt>
                <c:pt idx="519">
                  <c:v>45.912999999999997</c:v>
                </c:pt>
                <c:pt idx="520">
                  <c:v>48.118000000000002</c:v>
                </c:pt>
                <c:pt idx="521">
                  <c:v>52.055</c:v>
                </c:pt>
                <c:pt idx="522">
                  <c:v>54.09</c:v>
                </c:pt>
                <c:pt idx="523">
                  <c:v>55.207000000000001</c:v>
                </c:pt>
                <c:pt idx="524">
                  <c:v>56.616999999999997</c:v>
                </c:pt>
                <c:pt idx="525">
                  <c:v>56.777999999999999</c:v>
                </c:pt>
                <c:pt idx="526">
                  <c:v>57.738999999999997</c:v>
                </c:pt>
                <c:pt idx="527">
                  <c:v>58.597999999999999</c:v>
                </c:pt>
                <c:pt idx="528">
                  <c:v>58.597999999999999</c:v>
                </c:pt>
                <c:pt idx="529">
                  <c:v>57.323999999999998</c:v>
                </c:pt>
                <c:pt idx="530">
                  <c:v>55.304000000000002</c:v>
                </c:pt>
                <c:pt idx="531">
                  <c:v>54.749000000000002</c:v>
                </c:pt>
                <c:pt idx="532">
                  <c:v>54.442999999999998</c:v>
                </c:pt>
                <c:pt idx="533">
                  <c:v>53.018999999999998</c:v>
                </c:pt>
                <c:pt idx="534">
                  <c:v>56.904000000000003</c:v>
                </c:pt>
                <c:pt idx="535">
                  <c:v>57.174999999999997</c:v>
                </c:pt>
                <c:pt idx="536">
                  <c:v>57.933999999999997</c:v>
                </c:pt>
                <c:pt idx="537">
                  <c:v>58.253</c:v>
                </c:pt>
                <c:pt idx="538">
                  <c:v>57.91</c:v>
                </c:pt>
                <c:pt idx="539">
                  <c:v>59.652000000000001</c:v>
                </c:pt>
                <c:pt idx="540">
                  <c:v>60.764000000000003</c:v>
                </c:pt>
                <c:pt idx="541">
                  <c:v>62.384</c:v>
                </c:pt>
                <c:pt idx="542">
                  <c:v>65.117000000000004</c:v>
                </c:pt>
                <c:pt idx="543">
                  <c:v>67.734999999999999</c:v>
                </c:pt>
                <c:pt idx="544">
                  <c:v>68.863</c:v>
                </c:pt>
                <c:pt idx="545">
                  <c:v>68.863</c:v>
                </c:pt>
                <c:pt idx="546">
                  <c:v>69.334999999999994</c:v>
                </c:pt>
                <c:pt idx="547">
                  <c:v>68.119</c:v>
                </c:pt>
                <c:pt idx="548">
                  <c:v>67.516000000000005</c:v>
                </c:pt>
                <c:pt idx="549">
                  <c:v>69.555999999999997</c:v>
                </c:pt>
                <c:pt idx="550">
                  <c:v>69.513000000000005</c:v>
                </c:pt>
                <c:pt idx="551">
                  <c:v>68.778000000000006</c:v>
                </c:pt>
                <c:pt idx="552">
                  <c:v>67.162000000000006</c:v>
                </c:pt>
                <c:pt idx="553">
                  <c:v>69.759</c:v>
                </c:pt>
                <c:pt idx="554">
                  <c:v>69.072999999999993</c:v>
                </c:pt>
                <c:pt idx="555">
                  <c:v>68.040999999999997</c:v>
                </c:pt>
                <c:pt idx="556">
                  <c:v>67.778000000000006</c:v>
                </c:pt>
                <c:pt idx="557">
                  <c:v>67.778000000000006</c:v>
                </c:pt>
                <c:pt idx="558">
                  <c:v>67.831999999999994</c:v>
                </c:pt>
                <c:pt idx="559">
                  <c:v>69.7</c:v>
                </c:pt>
                <c:pt idx="560">
                  <c:v>69.968999999999994</c:v>
                </c:pt>
                <c:pt idx="561">
                  <c:v>69.662000000000006</c:v>
                </c:pt>
                <c:pt idx="562">
                  <c:v>68.28</c:v>
                </c:pt>
                <c:pt idx="563">
                  <c:v>68.332999999999998</c:v>
                </c:pt>
                <c:pt idx="564">
                  <c:v>69.658000000000001</c:v>
                </c:pt>
                <c:pt idx="565">
                  <c:v>69.552999999999997</c:v>
                </c:pt>
                <c:pt idx="566">
                  <c:v>69.004000000000005</c:v>
                </c:pt>
                <c:pt idx="567">
                  <c:v>71.674999999999997</c:v>
                </c:pt>
                <c:pt idx="568">
                  <c:v>70.165000000000006</c:v>
                </c:pt>
                <c:pt idx="569">
                  <c:v>70.356999999999999</c:v>
                </c:pt>
                <c:pt idx="570">
                  <c:v>71.084000000000003</c:v>
                </c:pt>
                <c:pt idx="571">
                  <c:v>72.239999999999995</c:v>
                </c:pt>
                <c:pt idx="572">
                  <c:v>72.808999999999997</c:v>
                </c:pt>
                <c:pt idx="573">
                  <c:v>74.563000000000002</c:v>
                </c:pt>
                <c:pt idx="574">
                  <c:v>74.563000000000002</c:v>
                </c:pt>
                <c:pt idx="575">
                  <c:v>74.486999999999995</c:v>
                </c:pt>
                <c:pt idx="576">
                  <c:v>74.018000000000001</c:v>
                </c:pt>
                <c:pt idx="577">
                  <c:v>72.8</c:v>
                </c:pt>
                <c:pt idx="578">
                  <c:v>71.933999999999997</c:v>
                </c:pt>
                <c:pt idx="579">
                  <c:v>71.992000000000004</c:v>
                </c:pt>
                <c:pt idx="580">
                  <c:v>72.256</c:v>
                </c:pt>
                <c:pt idx="581">
                  <c:v>70.62</c:v>
                </c:pt>
                <c:pt idx="582">
                  <c:v>69.400000000000006</c:v>
                </c:pt>
                <c:pt idx="583">
                  <c:v>68.561000000000007</c:v>
                </c:pt>
                <c:pt idx="584">
                  <c:v>68.323999999999998</c:v>
                </c:pt>
                <c:pt idx="585">
                  <c:v>69.180999999999997</c:v>
                </c:pt>
                <c:pt idx="586">
                  <c:v>69.180999999999997</c:v>
                </c:pt>
                <c:pt idx="587">
                  <c:v>67.436999999999998</c:v>
                </c:pt>
                <c:pt idx="588">
                  <c:v>67.007000000000005</c:v>
                </c:pt>
                <c:pt idx="589">
                  <c:v>67.298000000000002</c:v>
                </c:pt>
                <c:pt idx="590">
                  <c:v>67.013999999999996</c:v>
                </c:pt>
                <c:pt idx="591">
                  <c:v>64.546999999999997</c:v>
                </c:pt>
                <c:pt idx="592">
                  <c:v>62.975000000000001</c:v>
                </c:pt>
                <c:pt idx="593">
                  <c:v>68.338999999999999</c:v>
                </c:pt>
                <c:pt idx="594">
                  <c:v>68.042000000000002</c:v>
                </c:pt>
                <c:pt idx="595">
                  <c:v>67.442999999999998</c:v>
                </c:pt>
                <c:pt idx="596">
                  <c:v>66.373999999999995</c:v>
                </c:pt>
                <c:pt idx="597">
                  <c:v>64.102999999999994</c:v>
                </c:pt>
                <c:pt idx="598">
                  <c:v>63.497</c:v>
                </c:pt>
                <c:pt idx="599">
                  <c:v>64.03</c:v>
                </c:pt>
                <c:pt idx="600">
                  <c:v>63.527999999999999</c:v>
                </c:pt>
                <c:pt idx="601">
                  <c:v>65.516999999999996</c:v>
                </c:pt>
                <c:pt idx="602">
                  <c:v>63.817999999999998</c:v>
                </c:pt>
                <c:pt idx="603">
                  <c:v>63.817999999999998</c:v>
                </c:pt>
                <c:pt idx="604">
                  <c:v>62.853999999999999</c:v>
                </c:pt>
                <c:pt idx="605">
                  <c:v>61.615000000000002</c:v>
                </c:pt>
                <c:pt idx="606">
                  <c:v>60.256</c:v>
                </c:pt>
                <c:pt idx="607">
                  <c:v>58.204999999999998</c:v>
                </c:pt>
                <c:pt idx="608">
                  <c:v>57.738</c:v>
                </c:pt>
                <c:pt idx="609">
                  <c:v>57.262999999999998</c:v>
                </c:pt>
                <c:pt idx="610">
                  <c:v>58.488</c:v>
                </c:pt>
                <c:pt idx="611">
                  <c:v>58.134999999999998</c:v>
                </c:pt>
                <c:pt idx="612">
                  <c:v>57.863</c:v>
                </c:pt>
                <c:pt idx="613">
                  <c:v>57.872999999999998</c:v>
                </c:pt>
                <c:pt idx="614">
                  <c:v>57.393999999999998</c:v>
                </c:pt>
                <c:pt idx="615">
                  <c:v>57.393999999999998</c:v>
                </c:pt>
                <c:pt idx="616">
                  <c:v>61.09</c:v>
                </c:pt>
                <c:pt idx="617">
                  <c:v>59.372999999999998</c:v>
                </c:pt>
                <c:pt idx="618">
                  <c:v>59.737000000000002</c:v>
                </c:pt>
                <c:pt idx="619">
                  <c:v>59.444000000000003</c:v>
                </c:pt>
                <c:pt idx="620">
                  <c:v>59.466000000000001</c:v>
                </c:pt>
                <c:pt idx="621">
                  <c:v>65.212999999999994</c:v>
                </c:pt>
                <c:pt idx="622">
                  <c:v>62.753</c:v>
                </c:pt>
                <c:pt idx="623">
                  <c:v>62.209000000000003</c:v>
                </c:pt>
                <c:pt idx="624">
                  <c:v>62.216999999999999</c:v>
                </c:pt>
                <c:pt idx="625">
                  <c:v>60.055999999999997</c:v>
                </c:pt>
                <c:pt idx="626">
                  <c:v>56.277999999999999</c:v>
                </c:pt>
                <c:pt idx="627">
                  <c:v>54.061999999999998</c:v>
                </c:pt>
                <c:pt idx="628">
                  <c:v>51.164000000000001</c:v>
                </c:pt>
                <c:pt idx="629">
                  <c:v>49.856999999999999</c:v>
                </c:pt>
                <c:pt idx="630">
                  <c:v>48.16</c:v>
                </c:pt>
                <c:pt idx="631">
                  <c:v>48.223999999999997</c:v>
                </c:pt>
                <c:pt idx="632">
                  <c:v>48.223999999999997</c:v>
                </c:pt>
                <c:pt idx="633">
                  <c:v>48.651000000000003</c:v>
                </c:pt>
                <c:pt idx="634">
                  <c:v>50.436</c:v>
                </c:pt>
                <c:pt idx="635">
                  <c:v>49.92</c:v>
                </c:pt>
                <c:pt idx="636">
                  <c:v>47.823999999999998</c:v>
                </c:pt>
                <c:pt idx="637">
                  <c:v>46.308</c:v>
                </c:pt>
                <c:pt idx="638">
                  <c:v>46.15</c:v>
                </c:pt>
                <c:pt idx="639">
                  <c:v>45.591000000000001</c:v>
                </c:pt>
                <c:pt idx="640">
                  <c:v>48.710999999999999</c:v>
                </c:pt>
                <c:pt idx="641">
                  <c:v>50.061999999999998</c:v>
                </c:pt>
                <c:pt idx="642">
                  <c:v>50.082000000000001</c:v>
                </c:pt>
                <c:pt idx="643">
                  <c:v>49.529000000000003</c:v>
                </c:pt>
                <c:pt idx="644">
                  <c:v>47.997999999999998</c:v>
                </c:pt>
                <c:pt idx="645">
                  <c:v>49.662999999999997</c:v>
                </c:pt>
                <c:pt idx="646">
                  <c:v>49.927</c:v>
                </c:pt>
                <c:pt idx="647">
                  <c:v>50.823999999999998</c:v>
                </c:pt>
                <c:pt idx="648">
                  <c:v>50.531999999999996</c:v>
                </c:pt>
                <c:pt idx="649">
                  <c:v>50.031999999999996</c:v>
                </c:pt>
                <c:pt idx="650">
                  <c:v>50.656999999999996</c:v>
                </c:pt>
                <c:pt idx="651">
                  <c:v>50.465000000000003</c:v>
                </c:pt>
                <c:pt idx="652">
                  <c:v>50.76</c:v>
                </c:pt>
                <c:pt idx="653">
                  <c:v>50.857999999999997</c:v>
                </c:pt>
                <c:pt idx="654">
                  <c:v>50.807000000000002</c:v>
                </c:pt>
                <c:pt idx="655">
                  <c:v>53.018000000000001</c:v>
                </c:pt>
                <c:pt idx="656">
                  <c:v>52.101999999999997</c:v>
                </c:pt>
                <c:pt idx="657">
                  <c:v>52.215000000000003</c:v>
                </c:pt>
                <c:pt idx="658">
                  <c:v>52.072000000000003</c:v>
                </c:pt>
                <c:pt idx="659">
                  <c:v>52.232999999999997</c:v>
                </c:pt>
                <c:pt idx="660">
                  <c:v>54.011000000000003</c:v>
                </c:pt>
                <c:pt idx="661">
                  <c:v>54.011000000000003</c:v>
                </c:pt>
                <c:pt idx="662">
                  <c:v>54.106999999999999</c:v>
                </c:pt>
                <c:pt idx="663">
                  <c:v>53.698</c:v>
                </c:pt>
                <c:pt idx="664">
                  <c:v>52.901000000000003</c:v>
                </c:pt>
                <c:pt idx="665">
                  <c:v>53.308</c:v>
                </c:pt>
                <c:pt idx="666">
                  <c:v>53.148000000000003</c:v>
                </c:pt>
                <c:pt idx="667">
                  <c:v>53.136000000000003</c:v>
                </c:pt>
                <c:pt idx="668">
                  <c:v>54.238999999999997</c:v>
                </c:pt>
                <c:pt idx="669">
                  <c:v>55.417999999999999</c:v>
                </c:pt>
                <c:pt idx="670">
                  <c:v>56.393000000000001</c:v>
                </c:pt>
                <c:pt idx="671">
                  <c:v>57.070999999999998</c:v>
                </c:pt>
                <c:pt idx="672">
                  <c:v>58.271999999999998</c:v>
                </c:pt>
                <c:pt idx="673">
                  <c:v>58.363999999999997</c:v>
                </c:pt>
                <c:pt idx="674">
                  <c:v>60.174999999999997</c:v>
                </c:pt>
                <c:pt idx="675">
                  <c:v>60.137999999999998</c:v>
                </c:pt>
                <c:pt idx="676">
                  <c:v>59.875999999999998</c:v>
                </c:pt>
                <c:pt idx="677">
                  <c:v>60.046999999999997</c:v>
                </c:pt>
                <c:pt idx="678">
                  <c:v>59.804000000000002</c:v>
                </c:pt>
                <c:pt idx="679">
                  <c:v>58.195999999999998</c:v>
                </c:pt>
                <c:pt idx="680">
                  <c:v>56.189</c:v>
                </c:pt>
                <c:pt idx="681">
                  <c:v>55.591999999999999</c:v>
                </c:pt>
                <c:pt idx="682">
                  <c:v>55.329000000000001</c:v>
                </c:pt>
                <c:pt idx="683">
                  <c:v>55.845999999999997</c:v>
                </c:pt>
                <c:pt idx="684">
                  <c:v>56.55</c:v>
                </c:pt>
                <c:pt idx="685">
                  <c:v>55.328000000000003</c:v>
                </c:pt>
                <c:pt idx="686">
                  <c:v>54.609000000000002</c:v>
                </c:pt>
                <c:pt idx="687">
                  <c:v>53.613999999999997</c:v>
                </c:pt>
                <c:pt idx="688">
                  <c:v>51.500999999999998</c:v>
                </c:pt>
                <c:pt idx="689">
                  <c:v>50.893999999999998</c:v>
                </c:pt>
                <c:pt idx="690">
                  <c:v>50.893999999999998</c:v>
                </c:pt>
                <c:pt idx="691">
                  <c:v>49.084000000000003</c:v>
                </c:pt>
                <c:pt idx="692">
                  <c:v>48.05</c:v>
                </c:pt>
                <c:pt idx="693">
                  <c:v>47.527000000000001</c:v>
                </c:pt>
                <c:pt idx="694">
                  <c:v>46.595999999999997</c:v>
                </c:pt>
                <c:pt idx="695">
                  <c:v>45.715000000000003</c:v>
                </c:pt>
                <c:pt idx="696">
                  <c:v>44.648000000000003</c:v>
                </c:pt>
                <c:pt idx="697">
                  <c:v>43.966999999999999</c:v>
                </c:pt>
                <c:pt idx="698">
                  <c:v>44.023000000000003</c:v>
                </c:pt>
                <c:pt idx="699">
                  <c:v>44.847999999999999</c:v>
                </c:pt>
                <c:pt idx="700">
                  <c:v>46.517000000000003</c:v>
                </c:pt>
                <c:pt idx="701">
                  <c:v>46.11</c:v>
                </c:pt>
                <c:pt idx="702">
                  <c:v>45.73</c:v>
                </c:pt>
                <c:pt idx="703">
                  <c:v>44.953000000000003</c:v>
                </c:pt>
                <c:pt idx="704">
                  <c:v>44.536000000000001</c:v>
                </c:pt>
                <c:pt idx="705">
                  <c:v>44.578000000000003</c:v>
                </c:pt>
                <c:pt idx="706">
                  <c:v>44.578000000000003</c:v>
                </c:pt>
                <c:pt idx="707">
                  <c:v>44.436999999999998</c:v>
                </c:pt>
                <c:pt idx="708">
                  <c:v>44.436999999999998</c:v>
                </c:pt>
                <c:pt idx="709">
                  <c:v>44.436999999999998</c:v>
                </c:pt>
                <c:pt idx="710">
                  <c:v>44.887</c:v>
                </c:pt>
                <c:pt idx="711">
                  <c:v>45.112000000000002</c:v>
                </c:pt>
                <c:pt idx="712">
                  <c:v>44.545000000000002</c:v>
                </c:pt>
                <c:pt idx="713">
                  <c:v>47.61</c:v>
                </c:pt>
                <c:pt idx="714">
                  <c:v>47.877000000000002</c:v>
                </c:pt>
                <c:pt idx="715">
                  <c:v>45.533999999999999</c:v>
                </c:pt>
                <c:pt idx="716">
                  <c:v>48.371000000000002</c:v>
                </c:pt>
                <c:pt idx="717">
                  <c:v>48.371000000000002</c:v>
                </c:pt>
                <c:pt idx="718">
                  <c:v>48.371000000000002</c:v>
                </c:pt>
                <c:pt idx="719">
                  <c:v>48.371000000000002</c:v>
                </c:pt>
                <c:pt idx="720">
                  <c:v>48.526000000000003</c:v>
                </c:pt>
                <c:pt idx="721">
                  <c:v>59.01</c:v>
                </c:pt>
                <c:pt idx="722">
                  <c:v>60.286999999999999</c:v>
                </c:pt>
                <c:pt idx="723">
                  <c:v>60.286999999999999</c:v>
                </c:pt>
                <c:pt idx="724">
                  <c:v>60.286999999999999</c:v>
                </c:pt>
                <c:pt idx="725">
                  <c:v>60.286999999999999</c:v>
                </c:pt>
                <c:pt idx="726">
                  <c:v>60.286999999999999</c:v>
                </c:pt>
                <c:pt idx="727">
                  <c:v>60.286999999999999</c:v>
                </c:pt>
                <c:pt idx="728">
                  <c:v>60.286999999999999</c:v>
                </c:pt>
                <c:pt idx="729">
                  <c:v>60.286999999999999</c:v>
                </c:pt>
                <c:pt idx="730">
                  <c:v>60.286999999999999</c:v>
                </c:pt>
                <c:pt idx="731">
                  <c:v>60.286999999999999</c:v>
                </c:pt>
                <c:pt idx="732">
                  <c:v>60.286999999999999</c:v>
                </c:pt>
                <c:pt idx="733">
                  <c:v>60.286999999999999</c:v>
                </c:pt>
                <c:pt idx="734">
                  <c:v>60.286999999999999</c:v>
                </c:pt>
                <c:pt idx="735">
                  <c:v>60.286999999999999</c:v>
                </c:pt>
                <c:pt idx="736">
                  <c:v>60.286999999999999</c:v>
                </c:pt>
                <c:pt idx="737">
                  <c:v>60.286999999999999</c:v>
                </c:pt>
                <c:pt idx="738">
                  <c:v>60.286999999999999</c:v>
                </c:pt>
                <c:pt idx="739">
                  <c:v>60.286999999999999</c:v>
                </c:pt>
                <c:pt idx="740">
                  <c:v>60.286999999999999</c:v>
                </c:pt>
                <c:pt idx="741">
                  <c:v>60.286999999999999</c:v>
                </c:pt>
                <c:pt idx="742">
                  <c:v>58.6</c:v>
                </c:pt>
                <c:pt idx="743">
                  <c:v>58.6</c:v>
                </c:pt>
                <c:pt idx="744">
                  <c:v>58.6</c:v>
                </c:pt>
                <c:pt idx="745">
                  <c:v>58.6</c:v>
                </c:pt>
                <c:pt idx="746">
                  <c:v>57.972999999999999</c:v>
                </c:pt>
                <c:pt idx="747">
                  <c:v>57.972999999999999</c:v>
                </c:pt>
                <c:pt idx="748">
                  <c:v>57.972999999999999</c:v>
                </c:pt>
                <c:pt idx="749">
                  <c:v>57.972999999999999</c:v>
                </c:pt>
                <c:pt idx="750">
                  <c:v>58.962000000000003</c:v>
                </c:pt>
                <c:pt idx="751">
                  <c:v>58.179000000000002</c:v>
                </c:pt>
                <c:pt idx="752">
                  <c:v>57.69</c:v>
                </c:pt>
                <c:pt idx="753">
                  <c:v>57.787999999999997</c:v>
                </c:pt>
                <c:pt idx="754">
                  <c:v>57.787999999999997</c:v>
                </c:pt>
                <c:pt idx="755">
                  <c:v>57.444000000000003</c:v>
                </c:pt>
                <c:pt idx="756">
                  <c:v>57.444000000000003</c:v>
                </c:pt>
                <c:pt idx="757">
                  <c:v>57.444000000000003</c:v>
                </c:pt>
                <c:pt idx="758">
                  <c:v>57.444000000000003</c:v>
                </c:pt>
                <c:pt idx="759">
                  <c:v>57.444000000000003</c:v>
                </c:pt>
                <c:pt idx="760">
                  <c:v>57.444000000000003</c:v>
                </c:pt>
                <c:pt idx="761">
                  <c:v>57.444000000000003</c:v>
                </c:pt>
                <c:pt idx="762">
                  <c:v>57.444000000000003</c:v>
                </c:pt>
                <c:pt idx="763">
                  <c:v>59.768000000000001</c:v>
                </c:pt>
                <c:pt idx="764">
                  <c:v>62.52</c:v>
                </c:pt>
                <c:pt idx="765">
                  <c:v>63.877000000000002</c:v>
                </c:pt>
                <c:pt idx="766">
                  <c:v>63.631</c:v>
                </c:pt>
                <c:pt idx="767">
                  <c:v>62.338000000000001</c:v>
                </c:pt>
                <c:pt idx="768">
                  <c:v>63.271000000000001</c:v>
                </c:pt>
                <c:pt idx="769">
                  <c:v>63.271000000000001</c:v>
                </c:pt>
                <c:pt idx="770">
                  <c:v>63.271000000000001</c:v>
                </c:pt>
                <c:pt idx="771">
                  <c:v>62.792000000000002</c:v>
                </c:pt>
                <c:pt idx="772">
                  <c:v>62.792000000000002</c:v>
                </c:pt>
                <c:pt idx="773">
                  <c:v>62.792000000000002</c:v>
                </c:pt>
                <c:pt idx="774">
                  <c:v>62.792000000000002</c:v>
                </c:pt>
                <c:pt idx="775">
                  <c:v>62.792000000000002</c:v>
                </c:pt>
                <c:pt idx="776">
                  <c:v>55.863999999999997</c:v>
                </c:pt>
                <c:pt idx="777">
                  <c:v>55.863999999999997</c:v>
                </c:pt>
                <c:pt idx="778">
                  <c:v>55.863999999999997</c:v>
                </c:pt>
                <c:pt idx="779">
                  <c:v>55.863999999999997</c:v>
                </c:pt>
                <c:pt idx="780">
                  <c:v>52.290999999999997</c:v>
                </c:pt>
                <c:pt idx="781">
                  <c:v>52.290999999999997</c:v>
                </c:pt>
                <c:pt idx="782">
                  <c:v>50.034999999999997</c:v>
                </c:pt>
                <c:pt idx="783">
                  <c:v>50.034999999999997</c:v>
                </c:pt>
                <c:pt idx="784">
                  <c:v>50.790999999999997</c:v>
                </c:pt>
                <c:pt idx="785">
                  <c:v>50.790999999999997</c:v>
                </c:pt>
                <c:pt idx="786">
                  <c:v>52.755000000000003</c:v>
                </c:pt>
                <c:pt idx="787">
                  <c:v>52.411000000000001</c:v>
                </c:pt>
                <c:pt idx="788">
                  <c:v>53.777000000000001</c:v>
                </c:pt>
                <c:pt idx="789">
                  <c:v>55.363</c:v>
                </c:pt>
                <c:pt idx="790">
                  <c:v>50.033999999999999</c:v>
                </c:pt>
                <c:pt idx="791">
                  <c:v>49.411999999999999</c:v>
                </c:pt>
                <c:pt idx="792">
                  <c:v>48.911999999999999</c:v>
                </c:pt>
                <c:pt idx="793">
                  <c:v>47.539000000000001</c:v>
                </c:pt>
                <c:pt idx="794">
                  <c:v>46.383000000000003</c:v>
                </c:pt>
                <c:pt idx="795">
                  <c:v>42.502000000000002</c:v>
                </c:pt>
                <c:pt idx="796">
                  <c:v>37</c:v>
                </c:pt>
                <c:pt idx="797">
                  <c:v>35.343000000000004</c:v>
                </c:pt>
                <c:pt idx="798">
                  <c:v>35.273000000000003</c:v>
                </c:pt>
                <c:pt idx="799">
                  <c:v>35.273000000000003</c:v>
                </c:pt>
                <c:pt idx="800">
                  <c:v>34.395000000000003</c:v>
                </c:pt>
                <c:pt idx="801">
                  <c:v>33.021999999999998</c:v>
                </c:pt>
                <c:pt idx="802">
                  <c:v>34.314999999999998</c:v>
                </c:pt>
                <c:pt idx="803">
                  <c:v>34.314999999999998</c:v>
                </c:pt>
                <c:pt idx="804">
                  <c:v>34.314999999999998</c:v>
                </c:pt>
                <c:pt idx="805">
                  <c:v>36.182000000000002</c:v>
                </c:pt>
                <c:pt idx="806">
                  <c:v>36.182000000000002</c:v>
                </c:pt>
                <c:pt idx="807">
                  <c:v>34.561</c:v>
                </c:pt>
                <c:pt idx="808">
                  <c:v>33.817</c:v>
                </c:pt>
                <c:pt idx="809">
                  <c:v>30.318999999999999</c:v>
                </c:pt>
                <c:pt idx="810">
                  <c:v>26.919</c:v>
                </c:pt>
                <c:pt idx="811">
                  <c:v>25.367999999999999</c:v>
                </c:pt>
                <c:pt idx="812">
                  <c:v>27.143999999999998</c:v>
                </c:pt>
                <c:pt idx="813">
                  <c:v>29.763999999999999</c:v>
                </c:pt>
                <c:pt idx="814">
                  <c:v>29.763999999999999</c:v>
                </c:pt>
                <c:pt idx="815">
                  <c:v>28.741</c:v>
                </c:pt>
                <c:pt idx="816">
                  <c:v>30.675999999999998</c:v>
                </c:pt>
                <c:pt idx="817">
                  <c:v>34.26</c:v>
                </c:pt>
                <c:pt idx="818">
                  <c:v>33.604999999999997</c:v>
                </c:pt>
                <c:pt idx="819">
                  <c:v>32.363999999999997</c:v>
                </c:pt>
                <c:pt idx="820">
                  <c:v>32.927999999999997</c:v>
                </c:pt>
                <c:pt idx="821">
                  <c:v>31.93</c:v>
                </c:pt>
                <c:pt idx="822">
                  <c:v>32.616999999999997</c:v>
                </c:pt>
                <c:pt idx="823">
                  <c:v>31.084</c:v>
                </c:pt>
                <c:pt idx="824">
                  <c:v>30.207000000000001</c:v>
                </c:pt>
                <c:pt idx="825">
                  <c:v>28.518999999999998</c:v>
                </c:pt>
                <c:pt idx="826">
                  <c:v>28.484999999999999</c:v>
                </c:pt>
                <c:pt idx="827">
                  <c:v>28.38</c:v>
                </c:pt>
                <c:pt idx="828">
                  <c:v>27.381</c:v>
                </c:pt>
                <c:pt idx="829">
                  <c:v>28.003</c:v>
                </c:pt>
                <c:pt idx="830">
                  <c:v>28.382000000000001</c:v>
                </c:pt>
                <c:pt idx="831">
                  <c:v>28.004000000000001</c:v>
                </c:pt>
                <c:pt idx="832">
                  <c:v>27.469000000000001</c:v>
                </c:pt>
                <c:pt idx="833">
                  <c:v>27.125</c:v>
                </c:pt>
                <c:pt idx="834">
                  <c:v>26.626000000000001</c:v>
                </c:pt>
                <c:pt idx="835">
                  <c:v>26.626000000000001</c:v>
                </c:pt>
                <c:pt idx="836">
                  <c:v>26.748000000000001</c:v>
                </c:pt>
                <c:pt idx="837">
                  <c:v>25.504999999999999</c:v>
                </c:pt>
                <c:pt idx="838">
                  <c:v>24.006</c:v>
                </c:pt>
                <c:pt idx="839">
                  <c:v>23.198</c:v>
                </c:pt>
                <c:pt idx="840">
                  <c:v>24.198</c:v>
                </c:pt>
                <c:pt idx="841">
                  <c:v>24.541</c:v>
                </c:pt>
                <c:pt idx="842">
                  <c:v>23.04</c:v>
                </c:pt>
                <c:pt idx="843">
                  <c:v>23.04</c:v>
                </c:pt>
                <c:pt idx="844">
                  <c:v>22.456</c:v>
                </c:pt>
                <c:pt idx="845">
                  <c:v>23.419</c:v>
                </c:pt>
                <c:pt idx="846">
                  <c:v>24.260999999999999</c:v>
                </c:pt>
                <c:pt idx="847">
                  <c:v>23.797000000000001</c:v>
                </c:pt>
                <c:pt idx="848">
                  <c:v>24.675000000000001</c:v>
                </c:pt>
                <c:pt idx="849">
                  <c:v>25.173999999999999</c:v>
                </c:pt>
                <c:pt idx="850">
                  <c:v>27.292999999999999</c:v>
                </c:pt>
                <c:pt idx="851">
                  <c:v>30.041</c:v>
                </c:pt>
                <c:pt idx="852">
                  <c:v>33.317999999999998</c:v>
                </c:pt>
                <c:pt idx="853">
                  <c:v>34.095999999999997</c:v>
                </c:pt>
                <c:pt idx="854">
                  <c:v>38.746000000000002</c:v>
                </c:pt>
                <c:pt idx="855">
                  <c:v>22.509</c:v>
                </c:pt>
                <c:pt idx="856">
                  <c:v>20.478999999999999</c:v>
                </c:pt>
                <c:pt idx="857">
                  <c:v>20.518000000000001</c:v>
                </c:pt>
                <c:pt idx="858">
                  <c:v>22.13</c:v>
                </c:pt>
                <c:pt idx="859">
                  <c:v>26.704000000000001</c:v>
                </c:pt>
                <c:pt idx="860">
                  <c:v>28.393999999999998</c:v>
                </c:pt>
                <c:pt idx="861">
                  <c:v>28.745999999999999</c:v>
                </c:pt>
                <c:pt idx="862">
                  <c:v>32.171999999999997</c:v>
                </c:pt>
                <c:pt idx="863">
                  <c:v>37.531999999999996</c:v>
                </c:pt>
                <c:pt idx="864">
                  <c:v>37.645000000000003</c:v>
                </c:pt>
                <c:pt idx="865">
                  <c:v>39.927999999999997</c:v>
                </c:pt>
                <c:pt idx="866">
                  <c:v>40.988</c:v>
                </c:pt>
                <c:pt idx="867">
                  <c:v>39.771000000000001</c:v>
                </c:pt>
                <c:pt idx="868">
                  <c:v>41.018999999999998</c:v>
                </c:pt>
                <c:pt idx="869">
                  <c:v>43.045999999999999</c:v>
                </c:pt>
                <c:pt idx="870">
                  <c:v>44.896000000000001</c:v>
                </c:pt>
                <c:pt idx="871">
                  <c:v>44.887999999999998</c:v>
                </c:pt>
                <c:pt idx="872">
                  <c:v>45.65</c:v>
                </c:pt>
                <c:pt idx="873">
                  <c:v>49.978000000000002</c:v>
                </c:pt>
                <c:pt idx="874">
                  <c:v>51.613999999999997</c:v>
                </c:pt>
                <c:pt idx="875">
                  <c:v>53.609000000000002</c:v>
                </c:pt>
                <c:pt idx="876">
                  <c:v>53.609000000000002</c:v>
                </c:pt>
                <c:pt idx="877">
                  <c:v>57.104999999999997</c:v>
                </c:pt>
                <c:pt idx="878">
                  <c:v>54.031999999999996</c:v>
                </c:pt>
                <c:pt idx="879">
                  <c:v>52.912999999999997</c:v>
                </c:pt>
                <c:pt idx="880">
                  <c:v>53.646999999999998</c:v>
                </c:pt>
                <c:pt idx="881">
                  <c:v>54.692</c:v>
                </c:pt>
                <c:pt idx="882">
                  <c:v>53.15</c:v>
                </c:pt>
                <c:pt idx="883">
                  <c:v>53.185000000000002</c:v>
                </c:pt>
                <c:pt idx="884">
                  <c:v>53.28</c:v>
                </c:pt>
                <c:pt idx="885">
                  <c:v>53.905000000000001</c:v>
                </c:pt>
                <c:pt idx="886">
                  <c:v>51.930999999999997</c:v>
                </c:pt>
                <c:pt idx="887">
                  <c:v>53.746000000000002</c:v>
                </c:pt>
                <c:pt idx="888">
                  <c:v>54.89</c:v>
                </c:pt>
                <c:pt idx="889">
                  <c:v>55.451000000000001</c:v>
                </c:pt>
                <c:pt idx="890">
                  <c:v>56.125</c:v>
                </c:pt>
                <c:pt idx="891">
                  <c:v>55.676000000000002</c:v>
                </c:pt>
                <c:pt idx="892">
                  <c:v>56.683</c:v>
                </c:pt>
                <c:pt idx="893">
                  <c:v>56.683</c:v>
                </c:pt>
                <c:pt idx="894">
                  <c:v>56.569000000000003</c:v>
                </c:pt>
                <c:pt idx="895">
                  <c:v>56.314999999999998</c:v>
                </c:pt>
                <c:pt idx="896">
                  <c:v>56.860999999999997</c:v>
                </c:pt>
                <c:pt idx="897">
                  <c:v>59.792000000000002</c:v>
                </c:pt>
                <c:pt idx="898">
                  <c:v>61.005000000000003</c:v>
                </c:pt>
                <c:pt idx="899">
                  <c:v>62.152000000000001</c:v>
                </c:pt>
                <c:pt idx="900">
                  <c:v>62.454000000000001</c:v>
                </c:pt>
                <c:pt idx="901">
                  <c:v>64.837999999999994</c:v>
                </c:pt>
                <c:pt idx="902">
                  <c:v>64.322000000000003</c:v>
                </c:pt>
                <c:pt idx="903">
                  <c:v>64.206999999999994</c:v>
                </c:pt>
                <c:pt idx="904">
                  <c:v>67.018000000000001</c:v>
                </c:pt>
                <c:pt idx="905">
                  <c:v>71.849000000000004</c:v>
                </c:pt>
                <c:pt idx="906">
                  <c:v>71.849000000000004</c:v>
                </c:pt>
                <c:pt idx="907">
                  <c:v>72.73</c:v>
                </c:pt>
                <c:pt idx="908">
                  <c:v>72.888000000000005</c:v>
                </c:pt>
                <c:pt idx="909">
                  <c:v>73.652000000000001</c:v>
                </c:pt>
                <c:pt idx="910">
                  <c:v>75.906999999999996</c:v>
                </c:pt>
                <c:pt idx="911">
                  <c:v>78.61</c:v>
                </c:pt>
                <c:pt idx="912">
                  <c:v>79.578999999999994</c:v>
                </c:pt>
                <c:pt idx="913">
                  <c:v>79.658000000000001</c:v>
                </c:pt>
                <c:pt idx="914">
                  <c:v>79.415000000000006</c:v>
                </c:pt>
                <c:pt idx="915">
                  <c:v>79.841999999999999</c:v>
                </c:pt>
                <c:pt idx="916">
                  <c:v>80.744</c:v>
                </c:pt>
                <c:pt idx="917">
                  <c:v>79.313999999999993</c:v>
                </c:pt>
                <c:pt idx="918">
                  <c:v>78.745999999999995</c:v>
                </c:pt>
                <c:pt idx="919">
                  <c:v>80.381</c:v>
                </c:pt>
                <c:pt idx="920">
                  <c:v>78.37</c:v>
                </c:pt>
                <c:pt idx="921">
                  <c:v>79.168000000000006</c:v>
                </c:pt>
                <c:pt idx="922">
                  <c:v>79.168000000000006</c:v>
                </c:pt>
                <c:pt idx="923">
                  <c:v>78.259</c:v>
                </c:pt>
                <c:pt idx="924">
                  <c:v>76.727999999999994</c:v>
                </c:pt>
                <c:pt idx="925">
                  <c:v>76.113</c:v>
                </c:pt>
                <c:pt idx="926">
                  <c:v>75.787999999999997</c:v>
                </c:pt>
                <c:pt idx="927">
                  <c:v>76.069000000000003</c:v>
                </c:pt>
                <c:pt idx="928">
                  <c:v>76.064999999999998</c:v>
                </c:pt>
                <c:pt idx="929">
                  <c:v>75.477000000000004</c:v>
                </c:pt>
                <c:pt idx="930">
                  <c:v>74.254999999999995</c:v>
                </c:pt>
                <c:pt idx="931">
                  <c:v>72.435000000000002</c:v>
                </c:pt>
                <c:pt idx="932">
                  <c:v>71.992000000000004</c:v>
                </c:pt>
                <c:pt idx="933">
                  <c:v>71.844999999999999</c:v>
                </c:pt>
                <c:pt idx="934">
                  <c:v>71.852999999999994</c:v>
                </c:pt>
                <c:pt idx="935">
                  <c:v>73.935000000000002</c:v>
                </c:pt>
                <c:pt idx="936">
                  <c:v>74.266000000000005</c:v>
                </c:pt>
                <c:pt idx="937">
                  <c:v>73.344999999999999</c:v>
                </c:pt>
                <c:pt idx="938">
                  <c:v>73.054000000000002</c:v>
                </c:pt>
                <c:pt idx="939">
                  <c:v>71.894000000000005</c:v>
                </c:pt>
                <c:pt idx="940">
                  <c:v>70.844999999999999</c:v>
                </c:pt>
                <c:pt idx="941">
                  <c:v>69.599999999999994</c:v>
                </c:pt>
                <c:pt idx="942">
                  <c:v>69.257000000000005</c:v>
                </c:pt>
                <c:pt idx="943">
                  <c:v>68.381</c:v>
                </c:pt>
                <c:pt idx="944">
                  <c:v>67.921999999999997</c:v>
                </c:pt>
                <c:pt idx="945">
                  <c:v>69.372</c:v>
                </c:pt>
                <c:pt idx="946">
                  <c:v>71.53</c:v>
                </c:pt>
                <c:pt idx="947">
                  <c:v>72.433000000000007</c:v>
                </c:pt>
                <c:pt idx="948">
                  <c:v>71.542000000000002</c:v>
                </c:pt>
                <c:pt idx="949">
                  <c:v>70.411000000000001</c:v>
                </c:pt>
                <c:pt idx="950">
                  <c:v>69.331999999999994</c:v>
                </c:pt>
                <c:pt idx="951">
                  <c:v>69.275999999999996</c:v>
                </c:pt>
                <c:pt idx="952">
                  <c:v>68.929000000000002</c:v>
                </c:pt>
                <c:pt idx="953">
                  <c:v>70.793999999999997</c:v>
                </c:pt>
                <c:pt idx="954">
                  <c:v>70.727000000000004</c:v>
                </c:pt>
                <c:pt idx="955">
                  <c:v>69.355000000000004</c:v>
                </c:pt>
                <c:pt idx="956">
                  <c:v>71.251000000000005</c:v>
                </c:pt>
                <c:pt idx="957">
                  <c:v>71.2</c:v>
                </c:pt>
                <c:pt idx="958">
                  <c:v>70.903999999999996</c:v>
                </c:pt>
                <c:pt idx="959">
                  <c:v>70.406000000000006</c:v>
                </c:pt>
                <c:pt idx="960">
                  <c:v>69.501999999999995</c:v>
                </c:pt>
                <c:pt idx="961">
                  <c:v>68.751000000000005</c:v>
                </c:pt>
                <c:pt idx="962">
                  <c:v>68.688000000000002</c:v>
                </c:pt>
                <c:pt idx="963">
                  <c:v>67.659000000000006</c:v>
                </c:pt>
                <c:pt idx="964">
                  <c:v>68.168000000000006</c:v>
                </c:pt>
                <c:pt idx="965">
                  <c:v>70.706000000000003</c:v>
                </c:pt>
                <c:pt idx="966">
                  <c:v>70.209999999999994</c:v>
                </c:pt>
                <c:pt idx="967">
                  <c:v>69.912000000000006</c:v>
                </c:pt>
                <c:pt idx="968">
                  <c:v>69.034999999999997</c:v>
                </c:pt>
                <c:pt idx="969">
                  <c:v>71.444999999999993</c:v>
                </c:pt>
                <c:pt idx="970">
                  <c:v>70.076999999999998</c:v>
                </c:pt>
                <c:pt idx="971">
                  <c:v>72.275000000000006</c:v>
                </c:pt>
                <c:pt idx="972">
                  <c:v>72.203000000000003</c:v>
                </c:pt>
                <c:pt idx="973">
                  <c:v>70.091999999999999</c:v>
                </c:pt>
                <c:pt idx="974">
                  <c:v>69.27</c:v>
                </c:pt>
                <c:pt idx="975">
                  <c:v>68.513999999999996</c:v>
                </c:pt>
                <c:pt idx="976">
                  <c:v>68.135000000000005</c:v>
                </c:pt>
                <c:pt idx="977">
                  <c:v>70.736999999999995</c:v>
                </c:pt>
                <c:pt idx="978">
                  <c:v>72.971999999999994</c:v>
                </c:pt>
                <c:pt idx="979">
                  <c:v>68.701999999999998</c:v>
                </c:pt>
                <c:pt idx="980">
                  <c:v>68.646000000000001</c:v>
                </c:pt>
                <c:pt idx="981">
                  <c:v>67.016999999999996</c:v>
                </c:pt>
                <c:pt idx="982">
                  <c:v>64.751000000000005</c:v>
                </c:pt>
                <c:pt idx="983">
                  <c:v>63.765999999999998</c:v>
                </c:pt>
                <c:pt idx="984">
                  <c:v>65.230999999999995</c:v>
                </c:pt>
                <c:pt idx="985">
                  <c:v>66.590999999999994</c:v>
                </c:pt>
                <c:pt idx="986">
                  <c:v>66.67</c:v>
                </c:pt>
                <c:pt idx="987">
                  <c:v>67.418000000000006</c:v>
                </c:pt>
                <c:pt idx="988">
                  <c:v>67.653999999999996</c:v>
                </c:pt>
                <c:pt idx="989">
                  <c:v>67.180000000000007</c:v>
                </c:pt>
                <c:pt idx="990">
                  <c:v>67.757999999999996</c:v>
                </c:pt>
                <c:pt idx="991">
                  <c:v>68.218999999999994</c:v>
                </c:pt>
                <c:pt idx="992">
                  <c:v>67.557000000000002</c:v>
                </c:pt>
                <c:pt idx="993">
                  <c:v>66.430000000000007</c:v>
                </c:pt>
                <c:pt idx="994">
                  <c:v>65.028999999999996</c:v>
                </c:pt>
                <c:pt idx="995">
                  <c:v>64.391999999999996</c:v>
                </c:pt>
                <c:pt idx="996">
                  <c:v>64.093000000000004</c:v>
                </c:pt>
                <c:pt idx="997">
                  <c:v>62.74</c:v>
                </c:pt>
                <c:pt idx="998">
                  <c:v>60.923000000000002</c:v>
                </c:pt>
                <c:pt idx="999">
                  <c:v>58.031999999999996</c:v>
                </c:pt>
                <c:pt idx="1000">
                  <c:v>57.274000000000001</c:v>
                </c:pt>
                <c:pt idx="1001">
                  <c:v>56.551000000000002</c:v>
                </c:pt>
                <c:pt idx="1002">
                  <c:v>55.146999999999998</c:v>
                </c:pt>
                <c:pt idx="1003">
                  <c:v>53.658000000000001</c:v>
                </c:pt>
                <c:pt idx="1004">
                  <c:v>53.231000000000002</c:v>
                </c:pt>
                <c:pt idx="1005">
                  <c:v>53.151000000000003</c:v>
                </c:pt>
                <c:pt idx="1006">
                  <c:v>53.363999999999997</c:v>
                </c:pt>
                <c:pt idx="1007">
                  <c:v>52.067999999999998</c:v>
                </c:pt>
                <c:pt idx="1008">
                  <c:v>50.926000000000002</c:v>
                </c:pt>
                <c:pt idx="1009">
                  <c:v>50.926000000000002</c:v>
                </c:pt>
                <c:pt idx="1010">
                  <c:v>51.261000000000003</c:v>
                </c:pt>
                <c:pt idx="1011">
                  <c:v>51.085999999999999</c:v>
                </c:pt>
                <c:pt idx="1012">
                  <c:v>50.832000000000001</c:v>
                </c:pt>
                <c:pt idx="1013">
                  <c:v>53.884999999999998</c:v>
                </c:pt>
                <c:pt idx="1014">
                  <c:v>55.390999999999998</c:v>
                </c:pt>
                <c:pt idx="1015">
                  <c:v>55.433999999999997</c:v>
                </c:pt>
                <c:pt idx="1016">
                  <c:v>55.121000000000002</c:v>
                </c:pt>
                <c:pt idx="1017">
                  <c:v>50.548999999999999</c:v>
                </c:pt>
                <c:pt idx="1018">
                  <c:v>47.203000000000003</c:v>
                </c:pt>
                <c:pt idx="1019">
                  <c:v>44.612000000000002</c:v>
                </c:pt>
                <c:pt idx="1020">
                  <c:v>43.393000000000001</c:v>
                </c:pt>
                <c:pt idx="1021">
                  <c:v>43.393000000000001</c:v>
                </c:pt>
                <c:pt idx="1022">
                  <c:v>40.863</c:v>
                </c:pt>
                <c:pt idx="1023">
                  <c:v>36.793999999999997</c:v>
                </c:pt>
                <c:pt idx="1024">
                  <c:v>35.841999999999999</c:v>
                </c:pt>
                <c:pt idx="1025">
                  <c:v>37.049999999999997</c:v>
                </c:pt>
                <c:pt idx="1026">
                  <c:v>36.164999999999999</c:v>
                </c:pt>
                <c:pt idx="1027">
                  <c:v>37.962000000000003</c:v>
                </c:pt>
                <c:pt idx="1028">
                  <c:v>35.753999999999998</c:v>
                </c:pt>
                <c:pt idx="1029">
                  <c:v>35.646000000000001</c:v>
                </c:pt>
                <c:pt idx="1030">
                  <c:v>35.676000000000002</c:v>
                </c:pt>
                <c:pt idx="1031">
                  <c:v>35.249000000000002</c:v>
                </c:pt>
                <c:pt idx="1032">
                  <c:v>35.25</c:v>
                </c:pt>
                <c:pt idx="1033">
                  <c:v>33.863</c:v>
                </c:pt>
                <c:pt idx="1034">
                  <c:v>31.655999999999999</c:v>
                </c:pt>
                <c:pt idx="1035">
                  <c:v>30.36</c:v>
                </c:pt>
                <c:pt idx="1036">
                  <c:v>30.408000000000001</c:v>
                </c:pt>
                <c:pt idx="1037">
                  <c:v>32.289000000000001</c:v>
                </c:pt>
                <c:pt idx="1038">
                  <c:v>32.420999999999999</c:v>
                </c:pt>
                <c:pt idx="1039">
                  <c:v>32.000999999999998</c:v>
                </c:pt>
                <c:pt idx="1040">
                  <c:v>31.86</c:v>
                </c:pt>
                <c:pt idx="1041">
                  <c:v>32.945999999999998</c:v>
                </c:pt>
                <c:pt idx="1042">
                  <c:v>33.49</c:v>
                </c:pt>
                <c:pt idx="1043">
                  <c:v>35.137</c:v>
                </c:pt>
                <c:pt idx="1044">
                  <c:v>36.692999999999998</c:v>
                </c:pt>
                <c:pt idx="1045">
                  <c:v>37.027000000000001</c:v>
                </c:pt>
                <c:pt idx="1046">
                  <c:v>38.515000000000001</c:v>
                </c:pt>
                <c:pt idx="1047">
                  <c:v>39.639000000000003</c:v>
                </c:pt>
                <c:pt idx="1048">
                  <c:v>40.868000000000002</c:v>
                </c:pt>
                <c:pt idx="1049">
                  <c:v>42.500999999999998</c:v>
                </c:pt>
                <c:pt idx="1050">
                  <c:v>42.500999999999998</c:v>
                </c:pt>
                <c:pt idx="1051">
                  <c:v>43.911000000000001</c:v>
                </c:pt>
                <c:pt idx="1052">
                  <c:v>45.363</c:v>
                </c:pt>
                <c:pt idx="1053">
                  <c:v>45.960999999999999</c:v>
                </c:pt>
                <c:pt idx="1054">
                  <c:v>46.101999999999997</c:v>
                </c:pt>
                <c:pt idx="1055">
                  <c:v>46.58</c:v>
                </c:pt>
                <c:pt idx="1056">
                  <c:v>47.399000000000001</c:v>
                </c:pt>
                <c:pt idx="1057">
                  <c:v>47.165999999999997</c:v>
                </c:pt>
                <c:pt idx="1058">
                  <c:v>47.165999999999997</c:v>
                </c:pt>
                <c:pt idx="1059">
                  <c:v>49.192999999999998</c:v>
                </c:pt>
                <c:pt idx="1060">
                  <c:v>49.192999999999998</c:v>
                </c:pt>
                <c:pt idx="1061">
                  <c:v>49.061999999999998</c:v>
                </c:pt>
                <c:pt idx="1062">
                  <c:v>49.061999999999998</c:v>
                </c:pt>
                <c:pt idx="1063">
                  <c:v>48.74</c:v>
                </c:pt>
                <c:pt idx="1064">
                  <c:v>48.74</c:v>
                </c:pt>
                <c:pt idx="1065">
                  <c:v>48.74</c:v>
                </c:pt>
                <c:pt idx="1066">
                  <c:v>47.969000000000001</c:v>
                </c:pt>
                <c:pt idx="1067">
                  <c:v>47.875999999999998</c:v>
                </c:pt>
                <c:pt idx="1068">
                  <c:v>45.718000000000004</c:v>
                </c:pt>
                <c:pt idx="1069">
                  <c:v>45.718000000000004</c:v>
                </c:pt>
                <c:pt idx="1070">
                  <c:v>45.718000000000004</c:v>
                </c:pt>
                <c:pt idx="1071">
                  <c:v>46.96</c:v>
                </c:pt>
                <c:pt idx="1072">
                  <c:v>48.164999999999999</c:v>
                </c:pt>
                <c:pt idx="1073">
                  <c:v>48.033000000000001</c:v>
                </c:pt>
                <c:pt idx="1074">
                  <c:v>48.033000000000001</c:v>
                </c:pt>
                <c:pt idx="1075">
                  <c:v>48.067999999999998</c:v>
                </c:pt>
                <c:pt idx="1076">
                  <c:v>47.735999999999997</c:v>
                </c:pt>
                <c:pt idx="1077">
                  <c:v>47.155000000000001</c:v>
                </c:pt>
                <c:pt idx="1078">
                  <c:v>49.573</c:v>
                </c:pt>
                <c:pt idx="1079">
                  <c:v>49.573</c:v>
                </c:pt>
                <c:pt idx="1080">
                  <c:v>53.033000000000001</c:v>
                </c:pt>
                <c:pt idx="1081">
                  <c:v>53.033000000000001</c:v>
                </c:pt>
                <c:pt idx="1082">
                  <c:v>53.033000000000001</c:v>
                </c:pt>
                <c:pt idx="1083">
                  <c:v>53.033000000000001</c:v>
                </c:pt>
                <c:pt idx="1084">
                  <c:v>53.033000000000001</c:v>
                </c:pt>
                <c:pt idx="1085">
                  <c:v>53.033000000000001</c:v>
                </c:pt>
                <c:pt idx="1086">
                  <c:v>53.033000000000001</c:v>
                </c:pt>
                <c:pt idx="1087">
                  <c:v>56.822000000000003</c:v>
                </c:pt>
                <c:pt idx="1088">
                  <c:v>56.822000000000003</c:v>
                </c:pt>
                <c:pt idx="1089">
                  <c:v>56.822000000000003</c:v>
                </c:pt>
                <c:pt idx="1090">
                  <c:v>56.822000000000003</c:v>
                </c:pt>
                <c:pt idx="1091">
                  <c:v>56.822000000000003</c:v>
                </c:pt>
                <c:pt idx="1092">
                  <c:v>56.822000000000003</c:v>
                </c:pt>
                <c:pt idx="1093">
                  <c:v>56.822000000000003</c:v>
                </c:pt>
                <c:pt idx="1094">
                  <c:v>56.822000000000003</c:v>
                </c:pt>
                <c:pt idx="1095">
                  <c:v>57.383000000000003</c:v>
                </c:pt>
                <c:pt idx="1096">
                  <c:v>57.383000000000003</c:v>
                </c:pt>
                <c:pt idx="1097">
                  <c:v>57.383000000000003</c:v>
                </c:pt>
                <c:pt idx="1098">
                  <c:v>57.383000000000003</c:v>
                </c:pt>
                <c:pt idx="1099">
                  <c:v>57.383000000000003</c:v>
                </c:pt>
                <c:pt idx="1100">
                  <c:v>57.383000000000003</c:v>
                </c:pt>
                <c:pt idx="1101">
                  <c:v>57.383000000000003</c:v>
                </c:pt>
                <c:pt idx="1102">
                  <c:v>57.383000000000003</c:v>
                </c:pt>
                <c:pt idx="1103">
                  <c:v>57.383000000000003</c:v>
                </c:pt>
                <c:pt idx="1104">
                  <c:v>57.383000000000003</c:v>
                </c:pt>
                <c:pt idx="1105">
                  <c:v>57.383000000000003</c:v>
                </c:pt>
                <c:pt idx="1106">
                  <c:v>57.383000000000003</c:v>
                </c:pt>
                <c:pt idx="1107">
                  <c:v>57.383000000000003</c:v>
                </c:pt>
                <c:pt idx="1108">
                  <c:v>57.383000000000003</c:v>
                </c:pt>
                <c:pt idx="1109">
                  <c:v>57.383000000000003</c:v>
                </c:pt>
                <c:pt idx="1110">
                  <c:v>57.383000000000003</c:v>
                </c:pt>
                <c:pt idx="1111">
                  <c:v>57.383000000000003</c:v>
                </c:pt>
                <c:pt idx="1112">
                  <c:v>57.383000000000003</c:v>
                </c:pt>
                <c:pt idx="1113">
                  <c:v>54.595999999999997</c:v>
                </c:pt>
                <c:pt idx="1114">
                  <c:v>54.595999999999997</c:v>
                </c:pt>
                <c:pt idx="1115">
                  <c:v>54.595999999999997</c:v>
                </c:pt>
                <c:pt idx="1116">
                  <c:v>54.595999999999997</c:v>
                </c:pt>
                <c:pt idx="1117">
                  <c:v>54.595999999999997</c:v>
                </c:pt>
                <c:pt idx="1118">
                  <c:v>54.595999999999997</c:v>
                </c:pt>
                <c:pt idx="1119">
                  <c:v>54.595999999999997</c:v>
                </c:pt>
                <c:pt idx="1120">
                  <c:v>54.595999999999997</c:v>
                </c:pt>
                <c:pt idx="1121">
                  <c:v>54.595999999999997</c:v>
                </c:pt>
                <c:pt idx="1122">
                  <c:v>54.595999999999997</c:v>
                </c:pt>
                <c:pt idx="1123">
                  <c:v>54.595999999999997</c:v>
                </c:pt>
                <c:pt idx="1124">
                  <c:v>-999.99</c:v>
                </c:pt>
                <c:pt idx="1125">
                  <c:v>-999.99</c:v>
                </c:pt>
                <c:pt idx="1126">
                  <c:v>-999.99</c:v>
                </c:pt>
                <c:pt idx="1127">
                  <c:v>-999.99</c:v>
                </c:pt>
                <c:pt idx="1128">
                  <c:v>-999.99</c:v>
                </c:pt>
                <c:pt idx="1129">
                  <c:v>56.996000000000002</c:v>
                </c:pt>
                <c:pt idx="1130">
                  <c:v>56.996000000000002</c:v>
                </c:pt>
                <c:pt idx="1131">
                  <c:v>56.996000000000002</c:v>
                </c:pt>
                <c:pt idx="1132">
                  <c:v>56.2</c:v>
                </c:pt>
                <c:pt idx="1133">
                  <c:v>56.2</c:v>
                </c:pt>
                <c:pt idx="1134">
                  <c:v>56.2</c:v>
                </c:pt>
                <c:pt idx="1135">
                  <c:v>56.2</c:v>
                </c:pt>
                <c:pt idx="1136">
                  <c:v>56.2</c:v>
                </c:pt>
                <c:pt idx="1137">
                  <c:v>56.2</c:v>
                </c:pt>
                <c:pt idx="1138">
                  <c:v>56.2</c:v>
                </c:pt>
                <c:pt idx="1139">
                  <c:v>56.06</c:v>
                </c:pt>
                <c:pt idx="1140">
                  <c:v>41.137</c:v>
                </c:pt>
                <c:pt idx="1141">
                  <c:v>41.145000000000003</c:v>
                </c:pt>
                <c:pt idx="1142">
                  <c:v>41.963000000000001</c:v>
                </c:pt>
                <c:pt idx="1143">
                  <c:v>43.08</c:v>
                </c:pt>
                <c:pt idx="1144">
                  <c:v>47.731999999999999</c:v>
                </c:pt>
                <c:pt idx="1145">
                  <c:v>49.55</c:v>
                </c:pt>
                <c:pt idx="1146">
                  <c:v>49.55</c:v>
                </c:pt>
                <c:pt idx="1147">
                  <c:v>49.55</c:v>
                </c:pt>
                <c:pt idx="1148">
                  <c:v>47.234999999999999</c:v>
                </c:pt>
                <c:pt idx="1149">
                  <c:v>48.920999999999999</c:v>
                </c:pt>
                <c:pt idx="1150">
                  <c:v>48.834000000000003</c:v>
                </c:pt>
                <c:pt idx="1151">
                  <c:v>47.213000000000001</c:v>
                </c:pt>
                <c:pt idx="1152">
                  <c:v>48.433</c:v>
                </c:pt>
                <c:pt idx="1153">
                  <c:v>48.052</c:v>
                </c:pt>
                <c:pt idx="1154">
                  <c:v>48.052</c:v>
                </c:pt>
                <c:pt idx="1155">
                  <c:v>46.673999999999999</c:v>
                </c:pt>
                <c:pt idx="1156">
                  <c:v>45.554000000000002</c:v>
                </c:pt>
                <c:pt idx="1157">
                  <c:v>46.518999999999998</c:v>
                </c:pt>
                <c:pt idx="1158">
                  <c:v>43.238999999999997</c:v>
                </c:pt>
                <c:pt idx="1159">
                  <c:v>41.183</c:v>
                </c:pt>
                <c:pt idx="1160">
                  <c:v>39.905000000000001</c:v>
                </c:pt>
                <c:pt idx="1161">
                  <c:v>38.590000000000003</c:v>
                </c:pt>
                <c:pt idx="1162">
                  <c:v>38.345999999999997</c:v>
                </c:pt>
                <c:pt idx="1163">
                  <c:v>38.345999999999997</c:v>
                </c:pt>
                <c:pt idx="1164">
                  <c:v>38.345999999999997</c:v>
                </c:pt>
                <c:pt idx="1165">
                  <c:v>39.000999999999998</c:v>
                </c:pt>
                <c:pt idx="1166">
                  <c:v>39.000999999999998</c:v>
                </c:pt>
                <c:pt idx="1167">
                  <c:v>38.658000000000001</c:v>
                </c:pt>
                <c:pt idx="1168">
                  <c:v>38.658000000000001</c:v>
                </c:pt>
                <c:pt idx="1169">
                  <c:v>38.658000000000001</c:v>
                </c:pt>
                <c:pt idx="1170">
                  <c:v>40.371000000000002</c:v>
                </c:pt>
                <c:pt idx="1171">
                  <c:v>40.371000000000002</c:v>
                </c:pt>
                <c:pt idx="1172">
                  <c:v>45.183</c:v>
                </c:pt>
                <c:pt idx="1173">
                  <c:v>46.530999999999999</c:v>
                </c:pt>
                <c:pt idx="1174">
                  <c:v>46.462000000000003</c:v>
                </c:pt>
                <c:pt idx="1175">
                  <c:v>46.462000000000003</c:v>
                </c:pt>
                <c:pt idx="1176">
                  <c:v>46.462000000000003</c:v>
                </c:pt>
                <c:pt idx="1177">
                  <c:v>41.292999999999999</c:v>
                </c:pt>
                <c:pt idx="1178">
                  <c:v>41.292999999999999</c:v>
                </c:pt>
                <c:pt idx="1179">
                  <c:v>41.567999999999998</c:v>
                </c:pt>
                <c:pt idx="1180">
                  <c:v>41.567999999999998</c:v>
                </c:pt>
                <c:pt idx="1181">
                  <c:v>41.567999999999998</c:v>
                </c:pt>
                <c:pt idx="1182">
                  <c:v>37.518000000000001</c:v>
                </c:pt>
                <c:pt idx="1183">
                  <c:v>37.518000000000001</c:v>
                </c:pt>
                <c:pt idx="1184">
                  <c:v>37.264000000000003</c:v>
                </c:pt>
                <c:pt idx="1185">
                  <c:v>37.264000000000003</c:v>
                </c:pt>
                <c:pt idx="1186">
                  <c:v>37.264000000000003</c:v>
                </c:pt>
                <c:pt idx="1187">
                  <c:v>33.354999999999997</c:v>
                </c:pt>
                <c:pt idx="1188">
                  <c:v>33.476999999999997</c:v>
                </c:pt>
                <c:pt idx="1189">
                  <c:v>34.198999999999998</c:v>
                </c:pt>
                <c:pt idx="1190">
                  <c:v>34.198999999999998</c:v>
                </c:pt>
                <c:pt idx="1191">
                  <c:v>32.854999999999997</c:v>
                </c:pt>
                <c:pt idx="1192">
                  <c:v>32.854999999999997</c:v>
                </c:pt>
                <c:pt idx="1193">
                  <c:v>34.698</c:v>
                </c:pt>
                <c:pt idx="1194">
                  <c:v>34.856000000000002</c:v>
                </c:pt>
                <c:pt idx="1195">
                  <c:v>34.856000000000002</c:v>
                </c:pt>
                <c:pt idx="1196">
                  <c:v>33.420999999999999</c:v>
                </c:pt>
                <c:pt idx="1197">
                  <c:v>29.923999999999999</c:v>
                </c:pt>
                <c:pt idx="1198">
                  <c:v>29.925000000000001</c:v>
                </c:pt>
                <c:pt idx="1199">
                  <c:v>29.925000000000001</c:v>
                </c:pt>
                <c:pt idx="1200">
                  <c:v>29.925000000000001</c:v>
                </c:pt>
                <c:pt idx="1201">
                  <c:v>29.736000000000001</c:v>
                </c:pt>
                <c:pt idx="1202">
                  <c:v>31.39</c:v>
                </c:pt>
                <c:pt idx="1203">
                  <c:v>31.39</c:v>
                </c:pt>
                <c:pt idx="1204">
                  <c:v>31.39</c:v>
                </c:pt>
                <c:pt idx="1205">
                  <c:v>31.39</c:v>
                </c:pt>
                <c:pt idx="1206">
                  <c:v>32.524000000000001</c:v>
                </c:pt>
                <c:pt idx="1207">
                  <c:v>32.524000000000001</c:v>
                </c:pt>
                <c:pt idx="1208">
                  <c:v>32.524000000000001</c:v>
                </c:pt>
                <c:pt idx="1209">
                  <c:v>32.524000000000001</c:v>
                </c:pt>
                <c:pt idx="1210">
                  <c:v>32.524000000000001</c:v>
                </c:pt>
                <c:pt idx="1211">
                  <c:v>35.832000000000001</c:v>
                </c:pt>
                <c:pt idx="1212">
                  <c:v>35.832000000000001</c:v>
                </c:pt>
                <c:pt idx="1213">
                  <c:v>34.488999999999997</c:v>
                </c:pt>
                <c:pt idx="1214">
                  <c:v>34.488999999999997</c:v>
                </c:pt>
                <c:pt idx="1215">
                  <c:v>34.488999999999997</c:v>
                </c:pt>
                <c:pt idx="1216">
                  <c:v>37.402999999999999</c:v>
                </c:pt>
                <c:pt idx="1217">
                  <c:v>39.1</c:v>
                </c:pt>
                <c:pt idx="1218">
                  <c:v>40.738</c:v>
                </c:pt>
                <c:pt idx="1219">
                  <c:v>40.738</c:v>
                </c:pt>
                <c:pt idx="1220">
                  <c:v>44.645000000000003</c:v>
                </c:pt>
                <c:pt idx="1221">
                  <c:v>44.645000000000003</c:v>
                </c:pt>
                <c:pt idx="1222">
                  <c:v>44.774000000000001</c:v>
                </c:pt>
                <c:pt idx="1223">
                  <c:v>45.031999999999996</c:v>
                </c:pt>
                <c:pt idx="1224">
                  <c:v>45.031999999999996</c:v>
                </c:pt>
                <c:pt idx="1225">
                  <c:v>42.959000000000003</c:v>
                </c:pt>
                <c:pt idx="1226">
                  <c:v>49.713999999999999</c:v>
                </c:pt>
                <c:pt idx="1227">
                  <c:v>48.621000000000002</c:v>
                </c:pt>
                <c:pt idx="1228">
                  <c:v>49.970999999999997</c:v>
                </c:pt>
                <c:pt idx="1229">
                  <c:v>49.970999999999997</c:v>
                </c:pt>
                <c:pt idx="1230">
                  <c:v>50.021000000000001</c:v>
                </c:pt>
                <c:pt idx="1231">
                  <c:v>50.259</c:v>
                </c:pt>
                <c:pt idx="1232">
                  <c:v>48.093000000000004</c:v>
                </c:pt>
                <c:pt idx="1233">
                  <c:v>46.287999999999997</c:v>
                </c:pt>
                <c:pt idx="1234">
                  <c:v>42.529000000000003</c:v>
                </c:pt>
                <c:pt idx="1235">
                  <c:v>41.625</c:v>
                </c:pt>
                <c:pt idx="1236">
                  <c:v>41.625</c:v>
                </c:pt>
                <c:pt idx="1237">
                  <c:v>46.128999999999998</c:v>
                </c:pt>
                <c:pt idx="1238">
                  <c:v>48.029000000000003</c:v>
                </c:pt>
                <c:pt idx="1239">
                  <c:v>49.54</c:v>
                </c:pt>
                <c:pt idx="1240">
                  <c:v>52.957999999999998</c:v>
                </c:pt>
                <c:pt idx="1241">
                  <c:v>52.957999999999998</c:v>
                </c:pt>
                <c:pt idx="1242">
                  <c:v>53.744</c:v>
                </c:pt>
                <c:pt idx="1243">
                  <c:v>53.744</c:v>
                </c:pt>
                <c:pt idx="1244">
                  <c:v>54.033999999999999</c:v>
                </c:pt>
                <c:pt idx="1245">
                  <c:v>60.201000000000001</c:v>
                </c:pt>
                <c:pt idx="1246">
                  <c:v>59.637</c:v>
                </c:pt>
                <c:pt idx="1247">
                  <c:v>62.863</c:v>
                </c:pt>
                <c:pt idx="1248">
                  <c:v>64.103999999999999</c:v>
                </c:pt>
                <c:pt idx="1249">
                  <c:v>67.147000000000006</c:v>
                </c:pt>
                <c:pt idx="1250">
                  <c:v>69.025000000000006</c:v>
                </c:pt>
                <c:pt idx="1251">
                  <c:v>69.325000000000003</c:v>
                </c:pt>
                <c:pt idx="1252">
                  <c:v>70.387</c:v>
                </c:pt>
                <c:pt idx="1253">
                  <c:v>70.387</c:v>
                </c:pt>
                <c:pt idx="1254">
                  <c:v>70.088999999999999</c:v>
                </c:pt>
                <c:pt idx="1255">
                  <c:v>69.680999999999997</c:v>
                </c:pt>
                <c:pt idx="1256">
                  <c:v>71.956000000000003</c:v>
                </c:pt>
                <c:pt idx="1257">
                  <c:v>71.956000000000003</c:v>
                </c:pt>
                <c:pt idx="1258">
                  <c:v>72.555999999999997</c:v>
                </c:pt>
                <c:pt idx="1259">
                  <c:v>72.263999999999996</c:v>
                </c:pt>
                <c:pt idx="1260">
                  <c:v>74.003</c:v>
                </c:pt>
                <c:pt idx="1261">
                  <c:v>72.41</c:v>
                </c:pt>
                <c:pt idx="1262">
                  <c:v>74.796000000000006</c:v>
                </c:pt>
                <c:pt idx="1263">
                  <c:v>75.906000000000006</c:v>
                </c:pt>
                <c:pt idx="1264">
                  <c:v>75.262</c:v>
                </c:pt>
                <c:pt idx="1265">
                  <c:v>75.262</c:v>
                </c:pt>
                <c:pt idx="1266">
                  <c:v>77.192999999999998</c:v>
                </c:pt>
                <c:pt idx="1267">
                  <c:v>77.989000000000004</c:v>
                </c:pt>
                <c:pt idx="1268">
                  <c:v>77.484999999999999</c:v>
                </c:pt>
                <c:pt idx="1269">
                  <c:v>74.352999999999994</c:v>
                </c:pt>
                <c:pt idx="1270">
                  <c:v>74.260000000000005</c:v>
                </c:pt>
                <c:pt idx="1271">
                  <c:v>72.942999999999998</c:v>
                </c:pt>
                <c:pt idx="1272">
                  <c:v>72.942999999999998</c:v>
                </c:pt>
                <c:pt idx="1273">
                  <c:v>72.239000000000004</c:v>
                </c:pt>
                <c:pt idx="1274">
                  <c:v>71.747</c:v>
                </c:pt>
                <c:pt idx="1275">
                  <c:v>71.433000000000007</c:v>
                </c:pt>
                <c:pt idx="1276">
                  <c:v>70.555999999999997</c:v>
                </c:pt>
                <c:pt idx="1277">
                  <c:v>70.555999999999997</c:v>
                </c:pt>
                <c:pt idx="1278">
                  <c:v>69.551000000000002</c:v>
                </c:pt>
                <c:pt idx="1279">
                  <c:v>69.599000000000004</c:v>
                </c:pt>
                <c:pt idx="1280">
                  <c:v>69.84</c:v>
                </c:pt>
                <c:pt idx="1281">
                  <c:v>72.691000000000003</c:v>
                </c:pt>
                <c:pt idx="1282">
                  <c:v>72.691000000000003</c:v>
                </c:pt>
                <c:pt idx="1283">
                  <c:v>72.242000000000004</c:v>
                </c:pt>
                <c:pt idx="1284">
                  <c:v>70.762</c:v>
                </c:pt>
                <c:pt idx="1285">
                  <c:v>71.363</c:v>
                </c:pt>
                <c:pt idx="1286">
                  <c:v>71.078000000000003</c:v>
                </c:pt>
                <c:pt idx="1287">
                  <c:v>70.63</c:v>
                </c:pt>
                <c:pt idx="1288">
                  <c:v>70.275000000000006</c:v>
                </c:pt>
                <c:pt idx="1289">
                  <c:v>69.853999999999999</c:v>
                </c:pt>
                <c:pt idx="1290">
                  <c:v>70.027000000000001</c:v>
                </c:pt>
                <c:pt idx="1291">
                  <c:v>69.216999999999999</c:v>
                </c:pt>
                <c:pt idx="1292">
                  <c:v>68.653000000000006</c:v>
                </c:pt>
                <c:pt idx="1293">
                  <c:v>67.864000000000004</c:v>
                </c:pt>
                <c:pt idx="1294">
                  <c:v>68.546999999999997</c:v>
                </c:pt>
                <c:pt idx="1295">
                  <c:v>67.763000000000005</c:v>
                </c:pt>
                <c:pt idx="1296">
                  <c:v>66.88</c:v>
                </c:pt>
                <c:pt idx="1297">
                  <c:v>66.12</c:v>
                </c:pt>
                <c:pt idx="1298">
                  <c:v>66.281999999999996</c:v>
                </c:pt>
                <c:pt idx="1299">
                  <c:v>66.225999999999999</c:v>
                </c:pt>
                <c:pt idx="1300">
                  <c:v>66.222999999999999</c:v>
                </c:pt>
                <c:pt idx="1301">
                  <c:v>69.064999999999998</c:v>
                </c:pt>
                <c:pt idx="1302">
                  <c:v>67.238</c:v>
                </c:pt>
                <c:pt idx="1303">
                  <c:v>64.715000000000003</c:v>
                </c:pt>
                <c:pt idx="1304">
                  <c:v>64.337999999999994</c:v>
                </c:pt>
                <c:pt idx="1305">
                  <c:v>64.921999999999997</c:v>
                </c:pt>
                <c:pt idx="1306">
                  <c:v>67.099000000000004</c:v>
                </c:pt>
                <c:pt idx="1307">
                  <c:v>67.192999999999998</c:v>
                </c:pt>
                <c:pt idx="1308">
                  <c:v>67.652000000000001</c:v>
                </c:pt>
                <c:pt idx="1309">
                  <c:v>68.024000000000001</c:v>
                </c:pt>
                <c:pt idx="1310">
                  <c:v>70.81</c:v>
                </c:pt>
                <c:pt idx="1311">
                  <c:v>70.81</c:v>
                </c:pt>
                <c:pt idx="1312">
                  <c:v>69.227000000000004</c:v>
                </c:pt>
                <c:pt idx="1313">
                  <c:v>70.537000000000006</c:v>
                </c:pt>
                <c:pt idx="1314">
                  <c:v>69.796000000000006</c:v>
                </c:pt>
                <c:pt idx="1315">
                  <c:v>69.655000000000001</c:v>
                </c:pt>
                <c:pt idx="1316">
                  <c:v>70.296000000000006</c:v>
                </c:pt>
                <c:pt idx="1317">
                  <c:v>69.034000000000006</c:v>
                </c:pt>
                <c:pt idx="1318">
                  <c:v>68.159000000000006</c:v>
                </c:pt>
                <c:pt idx="1319">
                  <c:v>67.561000000000007</c:v>
                </c:pt>
                <c:pt idx="1320">
                  <c:v>68.506</c:v>
                </c:pt>
                <c:pt idx="1321">
                  <c:v>68.516999999999996</c:v>
                </c:pt>
                <c:pt idx="1322">
                  <c:v>68.616</c:v>
                </c:pt>
                <c:pt idx="1323">
                  <c:v>65.688999999999993</c:v>
                </c:pt>
                <c:pt idx="1324">
                  <c:v>64.477999999999994</c:v>
                </c:pt>
                <c:pt idx="1325">
                  <c:v>64.448999999999998</c:v>
                </c:pt>
                <c:pt idx="1326">
                  <c:v>62.475000000000001</c:v>
                </c:pt>
                <c:pt idx="1327">
                  <c:v>62.142000000000003</c:v>
                </c:pt>
                <c:pt idx="1328">
                  <c:v>62.142000000000003</c:v>
                </c:pt>
                <c:pt idx="1329">
                  <c:v>62.433</c:v>
                </c:pt>
                <c:pt idx="1330">
                  <c:v>61.213999999999999</c:v>
                </c:pt>
                <c:pt idx="1331">
                  <c:v>64.400999999999996</c:v>
                </c:pt>
                <c:pt idx="1332">
                  <c:v>64.834000000000003</c:v>
                </c:pt>
                <c:pt idx="1333">
                  <c:v>64.646000000000001</c:v>
                </c:pt>
                <c:pt idx="1334">
                  <c:v>63.908999999999999</c:v>
                </c:pt>
                <c:pt idx="1335">
                  <c:v>65.358999999999995</c:v>
                </c:pt>
                <c:pt idx="1336">
                  <c:v>64.070999999999998</c:v>
                </c:pt>
                <c:pt idx="1337">
                  <c:v>64.209999999999994</c:v>
                </c:pt>
                <c:pt idx="1338">
                  <c:v>65.721999999999994</c:v>
                </c:pt>
                <c:pt idx="1339">
                  <c:v>64.045000000000002</c:v>
                </c:pt>
                <c:pt idx="1340">
                  <c:v>64.045000000000002</c:v>
                </c:pt>
                <c:pt idx="1341">
                  <c:v>62.843000000000004</c:v>
                </c:pt>
                <c:pt idx="1342">
                  <c:v>60.171999999999997</c:v>
                </c:pt>
                <c:pt idx="1343">
                  <c:v>59.488999999999997</c:v>
                </c:pt>
                <c:pt idx="1344">
                  <c:v>59.040999999999997</c:v>
                </c:pt>
                <c:pt idx="1345">
                  <c:v>55.93</c:v>
                </c:pt>
                <c:pt idx="1346">
                  <c:v>55.692</c:v>
                </c:pt>
                <c:pt idx="1347">
                  <c:v>55.627000000000002</c:v>
                </c:pt>
                <c:pt idx="1348">
                  <c:v>54.51</c:v>
                </c:pt>
                <c:pt idx="1349">
                  <c:v>53.521999999999998</c:v>
                </c:pt>
                <c:pt idx="1350">
                  <c:v>52.384</c:v>
                </c:pt>
                <c:pt idx="1351">
                  <c:v>51.5</c:v>
                </c:pt>
                <c:pt idx="1352">
                  <c:v>50.915999999999997</c:v>
                </c:pt>
                <c:pt idx="1353">
                  <c:v>50.692</c:v>
                </c:pt>
                <c:pt idx="1354">
                  <c:v>51.600999999999999</c:v>
                </c:pt>
                <c:pt idx="1355">
                  <c:v>51.008000000000003</c:v>
                </c:pt>
                <c:pt idx="1356">
                  <c:v>54.146999999999998</c:v>
                </c:pt>
                <c:pt idx="1357">
                  <c:v>54.146999999999998</c:v>
                </c:pt>
                <c:pt idx="1358">
                  <c:v>53.594000000000001</c:v>
                </c:pt>
                <c:pt idx="1359">
                  <c:v>52.158000000000001</c:v>
                </c:pt>
                <c:pt idx="1360">
                  <c:v>52.28</c:v>
                </c:pt>
                <c:pt idx="1361">
                  <c:v>53.110999999999997</c:v>
                </c:pt>
                <c:pt idx="1362">
                  <c:v>53.941000000000003</c:v>
                </c:pt>
                <c:pt idx="1363">
                  <c:v>56.274999999999999</c:v>
                </c:pt>
                <c:pt idx="1364">
                  <c:v>58.823</c:v>
                </c:pt>
                <c:pt idx="1365">
                  <c:v>57.274999999999999</c:v>
                </c:pt>
                <c:pt idx="1366">
                  <c:v>53.957999999999998</c:v>
                </c:pt>
                <c:pt idx="1367">
                  <c:v>53.567</c:v>
                </c:pt>
                <c:pt idx="1368">
                  <c:v>53.31</c:v>
                </c:pt>
                <c:pt idx="1369">
                  <c:v>53.31</c:v>
                </c:pt>
                <c:pt idx="1370">
                  <c:v>53.411000000000001</c:v>
                </c:pt>
                <c:pt idx="1371">
                  <c:v>54.161999999999999</c:v>
                </c:pt>
                <c:pt idx="1372">
                  <c:v>54.921999999999997</c:v>
                </c:pt>
                <c:pt idx="1373">
                  <c:v>54.779000000000003</c:v>
                </c:pt>
                <c:pt idx="1374">
                  <c:v>56.279000000000003</c:v>
                </c:pt>
                <c:pt idx="1375">
                  <c:v>56.856999999999999</c:v>
                </c:pt>
                <c:pt idx="1376">
                  <c:v>56.441000000000003</c:v>
                </c:pt>
                <c:pt idx="1377">
                  <c:v>55.642000000000003</c:v>
                </c:pt>
                <c:pt idx="1378">
                  <c:v>54.811999999999998</c:v>
                </c:pt>
                <c:pt idx="1379">
                  <c:v>53.040999999999997</c:v>
                </c:pt>
                <c:pt idx="1380">
                  <c:v>51.942999999999998</c:v>
                </c:pt>
                <c:pt idx="1381">
                  <c:v>50.045000000000002</c:v>
                </c:pt>
                <c:pt idx="1382">
                  <c:v>48.405999999999999</c:v>
                </c:pt>
                <c:pt idx="1383">
                  <c:v>46.591999999999999</c:v>
                </c:pt>
                <c:pt idx="1384">
                  <c:v>45.475999999999999</c:v>
                </c:pt>
                <c:pt idx="1385">
                  <c:v>45.527000000000001</c:v>
                </c:pt>
                <c:pt idx="1386">
                  <c:v>45.545999999999999</c:v>
                </c:pt>
                <c:pt idx="1387">
                  <c:v>44.972999999999999</c:v>
                </c:pt>
                <c:pt idx="1388">
                  <c:v>43.703000000000003</c:v>
                </c:pt>
                <c:pt idx="1389">
                  <c:v>42.972999999999999</c:v>
                </c:pt>
                <c:pt idx="1390">
                  <c:v>39.156999999999996</c:v>
                </c:pt>
                <c:pt idx="1391">
                  <c:v>38.795999999999999</c:v>
                </c:pt>
                <c:pt idx="1392">
                  <c:v>38.883000000000003</c:v>
                </c:pt>
                <c:pt idx="1393">
                  <c:v>38.328000000000003</c:v>
                </c:pt>
                <c:pt idx="1394">
                  <c:v>37.988</c:v>
                </c:pt>
                <c:pt idx="1395">
                  <c:v>37.845999999999997</c:v>
                </c:pt>
                <c:pt idx="1396">
                  <c:v>38.292999999999999</c:v>
                </c:pt>
                <c:pt idx="1397">
                  <c:v>39.286000000000001</c:v>
                </c:pt>
                <c:pt idx="1398">
                  <c:v>39.286000000000001</c:v>
                </c:pt>
                <c:pt idx="1399">
                  <c:v>39.478999999999999</c:v>
                </c:pt>
                <c:pt idx="1400">
                  <c:v>43.518000000000001</c:v>
                </c:pt>
                <c:pt idx="1401">
                  <c:v>44.857999999999997</c:v>
                </c:pt>
                <c:pt idx="1402">
                  <c:v>44.865000000000002</c:v>
                </c:pt>
                <c:pt idx="1403">
                  <c:v>45.174999999999997</c:v>
                </c:pt>
                <c:pt idx="1404">
                  <c:v>46.109000000000002</c:v>
                </c:pt>
                <c:pt idx="1405">
                  <c:v>45.722999999999999</c:v>
                </c:pt>
                <c:pt idx="1406">
                  <c:v>45.603999999999999</c:v>
                </c:pt>
                <c:pt idx="1407">
                  <c:v>45.64</c:v>
                </c:pt>
                <c:pt idx="1408">
                  <c:v>46.04</c:v>
                </c:pt>
                <c:pt idx="1409">
                  <c:v>44.555</c:v>
                </c:pt>
                <c:pt idx="1410">
                  <c:v>44.316000000000003</c:v>
                </c:pt>
                <c:pt idx="1411">
                  <c:v>45.290999999999997</c:v>
                </c:pt>
                <c:pt idx="1412">
                  <c:v>46.936</c:v>
                </c:pt>
                <c:pt idx="1413">
                  <c:v>47.847999999999999</c:v>
                </c:pt>
                <c:pt idx="1414">
                  <c:v>50.393000000000001</c:v>
                </c:pt>
                <c:pt idx="1415">
                  <c:v>50.384</c:v>
                </c:pt>
                <c:pt idx="1416">
                  <c:v>50.917999999999999</c:v>
                </c:pt>
                <c:pt idx="1417">
                  <c:v>51.621000000000002</c:v>
                </c:pt>
                <c:pt idx="1418">
                  <c:v>52.048999999999999</c:v>
                </c:pt>
                <c:pt idx="1419">
                  <c:v>51.866999999999997</c:v>
                </c:pt>
                <c:pt idx="1420">
                  <c:v>51.817</c:v>
                </c:pt>
                <c:pt idx="1421">
                  <c:v>51.753999999999998</c:v>
                </c:pt>
                <c:pt idx="1422">
                  <c:v>51.25</c:v>
                </c:pt>
                <c:pt idx="1423">
                  <c:v>49.378999999999998</c:v>
                </c:pt>
                <c:pt idx="1424">
                  <c:v>47.418999999999997</c:v>
                </c:pt>
                <c:pt idx="1425">
                  <c:v>45.290999999999997</c:v>
                </c:pt>
                <c:pt idx="1426">
                  <c:v>44.737000000000002</c:v>
                </c:pt>
                <c:pt idx="1427">
                  <c:v>44.737000000000002</c:v>
                </c:pt>
                <c:pt idx="1428">
                  <c:v>44.34</c:v>
                </c:pt>
                <c:pt idx="1429">
                  <c:v>41.576999999999998</c:v>
                </c:pt>
                <c:pt idx="1430">
                  <c:v>39.884999999999998</c:v>
                </c:pt>
                <c:pt idx="1431">
                  <c:v>39.57</c:v>
                </c:pt>
                <c:pt idx="1432">
                  <c:v>37.954000000000001</c:v>
                </c:pt>
                <c:pt idx="1433">
                  <c:v>35.82</c:v>
                </c:pt>
                <c:pt idx="1434">
                  <c:v>33.956000000000003</c:v>
                </c:pt>
                <c:pt idx="1435">
                  <c:v>34.045000000000002</c:v>
                </c:pt>
                <c:pt idx="1436">
                  <c:v>34.119999999999997</c:v>
                </c:pt>
                <c:pt idx="1437">
                  <c:v>35.334000000000003</c:v>
                </c:pt>
                <c:pt idx="1438">
                  <c:v>35.945999999999998</c:v>
                </c:pt>
                <c:pt idx="1439">
                  <c:v>35.945999999999998</c:v>
                </c:pt>
                <c:pt idx="1440">
                  <c:v>35.945999999999998</c:v>
                </c:pt>
                <c:pt idx="1441">
                  <c:v>35.945999999999998</c:v>
                </c:pt>
                <c:pt idx="1442">
                  <c:v>35.945999999999998</c:v>
                </c:pt>
                <c:pt idx="1443">
                  <c:v>35.944000000000003</c:v>
                </c:pt>
                <c:pt idx="1444">
                  <c:v>35.944000000000003</c:v>
                </c:pt>
                <c:pt idx="1445">
                  <c:v>35.944000000000003</c:v>
                </c:pt>
                <c:pt idx="1446">
                  <c:v>35.944000000000003</c:v>
                </c:pt>
                <c:pt idx="1447">
                  <c:v>35.944000000000003</c:v>
                </c:pt>
                <c:pt idx="1448">
                  <c:v>33.359000000000002</c:v>
                </c:pt>
                <c:pt idx="1449">
                  <c:v>33.813000000000002</c:v>
                </c:pt>
                <c:pt idx="1450">
                  <c:v>35.021999999999998</c:v>
                </c:pt>
                <c:pt idx="1451">
                  <c:v>35.021999999999998</c:v>
                </c:pt>
                <c:pt idx="1452">
                  <c:v>44.387999999999998</c:v>
                </c:pt>
                <c:pt idx="1453">
                  <c:v>44.387999999999998</c:v>
                </c:pt>
                <c:pt idx="1454">
                  <c:v>44.387999999999998</c:v>
                </c:pt>
                <c:pt idx="1455">
                  <c:v>44.387999999999998</c:v>
                </c:pt>
                <c:pt idx="1456">
                  <c:v>44.387999999999998</c:v>
                </c:pt>
                <c:pt idx="1457">
                  <c:v>44.387999999999998</c:v>
                </c:pt>
                <c:pt idx="1458">
                  <c:v>44.387999999999998</c:v>
                </c:pt>
                <c:pt idx="1459">
                  <c:v>44.387999999999998</c:v>
                </c:pt>
                <c:pt idx="1460">
                  <c:v>44.387999999999998</c:v>
                </c:pt>
                <c:pt idx="1461">
                  <c:v>44.387999999999998</c:v>
                </c:pt>
                <c:pt idx="1462">
                  <c:v>44.387999999999998</c:v>
                </c:pt>
                <c:pt idx="1463">
                  <c:v>44.387999999999998</c:v>
                </c:pt>
                <c:pt idx="1464">
                  <c:v>44.387999999999998</c:v>
                </c:pt>
                <c:pt idx="1465">
                  <c:v>44.387999999999998</c:v>
                </c:pt>
                <c:pt idx="1466">
                  <c:v>44.387999999999998</c:v>
                </c:pt>
                <c:pt idx="1467">
                  <c:v>49.176000000000002</c:v>
                </c:pt>
                <c:pt idx="1468">
                  <c:v>49.176000000000002</c:v>
                </c:pt>
                <c:pt idx="1469">
                  <c:v>49.176000000000002</c:v>
                </c:pt>
                <c:pt idx="1470">
                  <c:v>49.176000000000002</c:v>
                </c:pt>
                <c:pt idx="1471">
                  <c:v>49.176000000000002</c:v>
                </c:pt>
                <c:pt idx="1472">
                  <c:v>49.176000000000002</c:v>
                </c:pt>
                <c:pt idx="1473">
                  <c:v>49.176000000000002</c:v>
                </c:pt>
                <c:pt idx="1474">
                  <c:v>61.719000000000001</c:v>
                </c:pt>
                <c:pt idx="1475">
                  <c:v>61.719000000000001</c:v>
                </c:pt>
                <c:pt idx="1476">
                  <c:v>61.719000000000001</c:v>
                </c:pt>
                <c:pt idx="1477">
                  <c:v>61.719000000000001</c:v>
                </c:pt>
                <c:pt idx="1478">
                  <c:v>61.719000000000001</c:v>
                </c:pt>
                <c:pt idx="1479">
                  <c:v>61.712000000000003</c:v>
                </c:pt>
                <c:pt idx="1480">
                  <c:v>61.712000000000003</c:v>
                </c:pt>
                <c:pt idx="1481">
                  <c:v>61.712000000000003</c:v>
                </c:pt>
                <c:pt idx="1482">
                  <c:v>61.712000000000003</c:v>
                </c:pt>
                <c:pt idx="1483">
                  <c:v>61.712000000000003</c:v>
                </c:pt>
                <c:pt idx="1484">
                  <c:v>61.712000000000003</c:v>
                </c:pt>
                <c:pt idx="1485">
                  <c:v>61.712000000000003</c:v>
                </c:pt>
                <c:pt idx="1486">
                  <c:v>61.712000000000003</c:v>
                </c:pt>
                <c:pt idx="1487">
                  <c:v>60.712000000000003</c:v>
                </c:pt>
                <c:pt idx="1488">
                  <c:v>60.712000000000003</c:v>
                </c:pt>
                <c:pt idx="1489">
                  <c:v>65.995999999999995</c:v>
                </c:pt>
                <c:pt idx="1490">
                  <c:v>-999.99</c:v>
                </c:pt>
                <c:pt idx="1491">
                  <c:v>54.496000000000002</c:v>
                </c:pt>
                <c:pt idx="1492">
                  <c:v>54.496000000000002</c:v>
                </c:pt>
                <c:pt idx="1493">
                  <c:v>54.496000000000002</c:v>
                </c:pt>
                <c:pt idx="1494">
                  <c:v>54.496000000000002</c:v>
                </c:pt>
                <c:pt idx="1495">
                  <c:v>54.496000000000002</c:v>
                </c:pt>
                <c:pt idx="1496">
                  <c:v>58.014000000000003</c:v>
                </c:pt>
                <c:pt idx="1497">
                  <c:v>58.981000000000002</c:v>
                </c:pt>
                <c:pt idx="1498">
                  <c:v>58.984000000000002</c:v>
                </c:pt>
                <c:pt idx="1499">
                  <c:v>60.314</c:v>
                </c:pt>
                <c:pt idx="1500">
                  <c:v>61.003999999999998</c:v>
                </c:pt>
                <c:pt idx="1501">
                  <c:v>60.503999999999998</c:v>
                </c:pt>
                <c:pt idx="1502">
                  <c:v>60.503999999999998</c:v>
                </c:pt>
                <c:pt idx="1503">
                  <c:v>61.057000000000002</c:v>
                </c:pt>
                <c:pt idx="1504">
                  <c:v>61.057000000000002</c:v>
                </c:pt>
                <c:pt idx="1505">
                  <c:v>61.18</c:v>
                </c:pt>
                <c:pt idx="1506">
                  <c:v>56.54</c:v>
                </c:pt>
                <c:pt idx="1507">
                  <c:v>56.54</c:v>
                </c:pt>
                <c:pt idx="1508">
                  <c:v>56.576999999999998</c:v>
                </c:pt>
                <c:pt idx="1509">
                  <c:v>56.576999999999998</c:v>
                </c:pt>
                <c:pt idx="1510">
                  <c:v>56.576999999999998</c:v>
                </c:pt>
                <c:pt idx="1511">
                  <c:v>56.576999999999998</c:v>
                </c:pt>
                <c:pt idx="1512">
                  <c:v>50.039000000000001</c:v>
                </c:pt>
                <c:pt idx="1513">
                  <c:v>50.039000000000001</c:v>
                </c:pt>
                <c:pt idx="1514">
                  <c:v>50.039000000000001</c:v>
                </c:pt>
                <c:pt idx="1515">
                  <c:v>45.987000000000002</c:v>
                </c:pt>
                <c:pt idx="1516">
                  <c:v>44.362000000000002</c:v>
                </c:pt>
                <c:pt idx="1517">
                  <c:v>44.262</c:v>
                </c:pt>
                <c:pt idx="1518">
                  <c:v>44.262</c:v>
                </c:pt>
                <c:pt idx="1519">
                  <c:v>45.918999999999997</c:v>
                </c:pt>
                <c:pt idx="1520">
                  <c:v>46.954000000000001</c:v>
                </c:pt>
                <c:pt idx="1521">
                  <c:v>46.795000000000002</c:v>
                </c:pt>
                <c:pt idx="1522">
                  <c:v>47.573</c:v>
                </c:pt>
                <c:pt idx="1523">
                  <c:v>48.197000000000003</c:v>
                </c:pt>
                <c:pt idx="1524">
                  <c:v>48.796999999999997</c:v>
                </c:pt>
                <c:pt idx="1525">
                  <c:v>49.296999999999997</c:v>
                </c:pt>
                <c:pt idx="1526">
                  <c:v>48.42</c:v>
                </c:pt>
                <c:pt idx="1527">
                  <c:v>48.040999999999997</c:v>
                </c:pt>
                <c:pt idx="1528">
                  <c:v>49.54</c:v>
                </c:pt>
                <c:pt idx="1529">
                  <c:v>49.54</c:v>
                </c:pt>
                <c:pt idx="1530">
                  <c:v>50.884</c:v>
                </c:pt>
                <c:pt idx="1531">
                  <c:v>50.884</c:v>
                </c:pt>
                <c:pt idx="1532">
                  <c:v>50.884</c:v>
                </c:pt>
                <c:pt idx="1533">
                  <c:v>51.936</c:v>
                </c:pt>
                <c:pt idx="1534">
                  <c:v>51.936</c:v>
                </c:pt>
                <c:pt idx="1535">
                  <c:v>51.024999999999999</c:v>
                </c:pt>
                <c:pt idx="1536">
                  <c:v>49.956000000000003</c:v>
                </c:pt>
                <c:pt idx="1537">
                  <c:v>47.976999999999997</c:v>
                </c:pt>
                <c:pt idx="1538">
                  <c:v>47.343000000000004</c:v>
                </c:pt>
                <c:pt idx="1539">
                  <c:v>43.246000000000002</c:v>
                </c:pt>
                <c:pt idx="1540">
                  <c:v>41.18</c:v>
                </c:pt>
                <c:pt idx="1541">
                  <c:v>41.024999999999999</c:v>
                </c:pt>
                <c:pt idx="1542">
                  <c:v>40.371000000000002</c:v>
                </c:pt>
                <c:pt idx="1543">
                  <c:v>40.371000000000002</c:v>
                </c:pt>
                <c:pt idx="1544">
                  <c:v>41.334000000000003</c:v>
                </c:pt>
                <c:pt idx="1545">
                  <c:v>41.677999999999997</c:v>
                </c:pt>
                <c:pt idx="1546">
                  <c:v>42.713999999999999</c:v>
                </c:pt>
                <c:pt idx="1547">
                  <c:v>44.087000000000003</c:v>
                </c:pt>
                <c:pt idx="1548">
                  <c:v>42.674999999999997</c:v>
                </c:pt>
                <c:pt idx="1549">
                  <c:v>42.674999999999997</c:v>
                </c:pt>
                <c:pt idx="1550">
                  <c:v>40.677</c:v>
                </c:pt>
                <c:pt idx="1551">
                  <c:v>42.953000000000003</c:v>
                </c:pt>
                <c:pt idx="1552">
                  <c:v>44.265000000000001</c:v>
                </c:pt>
                <c:pt idx="1553">
                  <c:v>44.23</c:v>
                </c:pt>
                <c:pt idx="1554">
                  <c:v>45.073</c:v>
                </c:pt>
                <c:pt idx="1555">
                  <c:v>44.951999999999998</c:v>
                </c:pt>
                <c:pt idx="1556">
                  <c:v>45.073999999999998</c:v>
                </c:pt>
                <c:pt idx="1557">
                  <c:v>45.073999999999998</c:v>
                </c:pt>
                <c:pt idx="1558">
                  <c:v>46.573999999999998</c:v>
                </c:pt>
                <c:pt idx="1559">
                  <c:v>47.33</c:v>
                </c:pt>
                <c:pt idx="1560">
                  <c:v>47.33</c:v>
                </c:pt>
                <c:pt idx="1561">
                  <c:v>46.831000000000003</c:v>
                </c:pt>
                <c:pt idx="1562">
                  <c:v>45.366</c:v>
                </c:pt>
                <c:pt idx="1563">
                  <c:v>44.831000000000003</c:v>
                </c:pt>
                <c:pt idx="1564">
                  <c:v>42.832000000000001</c:v>
                </c:pt>
                <c:pt idx="1565">
                  <c:v>41.954999999999998</c:v>
                </c:pt>
                <c:pt idx="1566">
                  <c:v>40.576999999999998</c:v>
                </c:pt>
                <c:pt idx="1567">
                  <c:v>38.578000000000003</c:v>
                </c:pt>
                <c:pt idx="1568">
                  <c:v>37.835999999999999</c:v>
                </c:pt>
                <c:pt idx="1569">
                  <c:v>38.801000000000002</c:v>
                </c:pt>
                <c:pt idx="1570">
                  <c:v>40.421999999999997</c:v>
                </c:pt>
                <c:pt idx="1571">
                  <c:v>41.3</c:v>
                </c:pt>
                <c:pt idx="1572">
                  <c:v>41.3</c:v>
                </c:pt>
                <c:pt idx="1573">
                  <c:v>41.834000000000003</c:v>
                </c:pt>
                <c:pt idx="1574">
                  <c:v>43.055</c:v>
                </c:pt>
                <c:pt idx="1575">
                  <c:v>43.433</c:v>
                </c:pt>
                <c:pt idx="1576">
                  <c:v>42.744</c:v>
                </c:pt>
                <c:pt idx="1577">
                  <c:v>41.344999999999999</c:v>
                </c:pt>
                <c:pt idx="1578">
                  <c:v>37.427</c:v>
                </c:pt>
                <c:pt idx="1579">
                  <c:v>36.244</c:v>
                </c:pt>
                <c:pt idx="1580">
                  <c:v>36.615000000000002</c:v>
                </c:pt>
                <c:pt idx="1581">
                  <c:v>35.237000000000002</c:v>
                </c:pt>
                <c:pt idx="1582">
                  <c:v>38.414999999999999</c:v>
                </c:pt>
                <c:pt idx="1583">
                  <c:v>41.029000000000003</c:v>
                </c:pt>
                <c:pt idx="1584">
                  <c:v>38.08</c:v>
                </c:pt>
                <c:pt idx="1585">
                  <c:v>34.911000000000001</c:v>
                </c:pt>
                <c:pt idx="1586">
                  <c:v>31.869</c:v>
                </c:pt>
                <c:pt idx="1587">
                  <c:v>31.484000000000002</c:v>
                </c:pt>
                <c:pt idx="1588">
                  <c:v>32.487000000000002</c:v>
                </c:pt>
                <c:pt idx="1589">
                  <c:v>32.487000000000002</c:v>
                </c:pt>
                <c:pt idx="1590">
                  <c:v>36.654000000000003</c:v>
                </c:pt>
                <c:pt idx="1591">
                  <c:v>36.412999999999997</c:v>
                </c:pt>
                <c:pt idx="1592">
                  <c:v>37.795999999999999</c:v>
                </c:pt>
                <c:pt idx="1593">
                  <c:v>46.002000000000002</c:v>
                </c:pt>
                <c:pt idx="1594">
                  <c:v>47.904000000000003</c:v>
                </c:pt>
                <c:pt idx="1595">
                  <c:v>47.904000000000003</c:v>
                </c:pt>
                <c:pt idx="1596">
                  <c:v>47.904000000000003</c:v>
                </c:pt>
                <c:pt idx="1597">
                  <c:v>47.258000000000003</c:v>
                </c:pt>
                <c:pt idx="1598">
                  <c:v>47.854999999999997</c:v>
                </c:pt>
                <c:pt idx="1599">
                  <c:v>49.353000000000002</c:v>
                </c:pt>
                <c:pt idx="1600">
                  <c:v>50.271000000000001</c:v>
                </c:pt>
                <c:pt idx="1601">
                  <c:v>50.271000000000001</c:v>
                </c:pt>
                <c:pt idx="1602">
                  <c:v>50.390999999999998</c:v>
                </c:pt>
                <c:pt idx="1603">
                  <c:v>56.503999999999998</c:v>
                </c:pt>
                <c:pt idx="1604">
                  <c:v>57.683999999999997</c:v>
                </c:pt>
                <c:pt idx="1605">
                  <c:v>57.646000000000001</c:v>
                </c:pt>
                <c:pt idx="1606">
                  <c:v>56.542000000000002</c:v>
                </c:pt>
                <c:pt idx="1607">
                  <c:v>60.786000000000001</c:v>
                </c:pt>
                <c:pt idx="1608">
                  <c:v>61.747</c:v>
                </c:pt>
                <c:pt idx="1609">
                  <c:v>61.335000000000001</c:v>
                </c:pt>
                <c:pt idx="1610">
                  <c:v>61.031999999999996</c:v>
                </c:pt>
                <c:pt idx="1611">
                  <c:v>61.274999999999999</c:v>
                </c:pt>
                <c:pt idx="1612">
                  <c:v>60.555999999999997</c:v>
                </c:pt>
                <c:pt idx="1613">
                  <c:v>61.683</c:v>
                </c:pt>
                <c:pt idx="1614">
                  <c:v>63.514000000000003</c:v>
                </c:pt>
                <c:pt idx="1615">
                  <c:v>65.632000000000005</c:v>
                </c:pt>
                <c:pt idx="1616">
                  <c:v>65.923000000000002</c:v>
                </c:pt>
                <c:pt idx="1617">
                  <c:v>67.445999999999998</c:v>
                </c:pt>
                <c:pt idx="1618">
                  <c:v>67.445999999999998</c:v>
                </c:pt>
                <c:pt idx="1619">
                  <c:v>66.671999999999997</c:v>
                </c:pt>
                <c:pt idx="1620">
                  <c:v>68.495999999999995</c:v>
                </c:pt>
                <c:pt idx="1621">
                  <c:v>66.453999999999994</c:v>
                </c:pt>
                <c:pt idx="1622">
                  <c:v>65.62</c:v>
                </c:pt>
                <c:pt idx="1623">
                  <c:v>67.228999999999999</c:v>
                </c:pt>
                <c:pt idx="1624">
                  <c:v>67.27</c:v>
                </c:pt>
                <c:pt idx="1625">
                  <c:v>68.712000000000003</c:v>
                </c:pt>
                <c:pt idx="1626">
                  <c:v>68.25</c:v>
                </c:pt>
                <c:pt idx="1627">
                  <c:v>68.893000000000001</c:v>
                </c:pt>
                <c:pt idx="1628">
                  <c:v>70.120999999999995</c:v>
                </c:pt>
                <c:pt idx="1629">
                  <c:v>70.153999999999996</c:v>
                </c:pt>
                <c:pt idx="1630">
                  <c:v>70.153999999999996</c:v>
                </c:pt>
                <c:pt idx="1631">
                  <c:v>69.210999999999999</c:v>
                </c:pt>
                <c:pt idx="1632">
                  <c:v>71.593999999999994</c:v>
                </c:pt>
                <c:pt idx="1633">
                  <c:v>72.316999999999993</c:v>
                </c:pt>
                <c:pt idx="1634">
                  <c:v>72.316999999999993</c:v>
                </c:pt>
                <c:pt idx="1635">
                  <c:v>74.605999999999995</c:v>
                </c:pt>
                <c:pt idx="1636">
                  <c:v>73.331000000000003</c:v>
                </c:pt>
                <c:pt idx="1637">
                  <c:v>75.677000000000007</c:v>
                </c:pt>
                <c:pt idx="1638">
                  <c:v>76.37</c:v>
                </c:pt>
                <c:pt idx="1639">
                  <c:v>75.563999999999993</c:v>
                </c:pt>
                <c:pt idx="1640">
                  <c:v>74.786000000000001</c:v>
                </c:pt>
                <c:pt idx="1641">
                  <c:v>74.710999999999999</c:v>
                </c:pt>
                <c:pt idx="1642">
                  <c:v>72.435000000000002</c:v>
                </c:pt>
                <c:pt idx="1643">
                  <c:v>70.528000000000006</c:v>
                </c:pt>
                <c:pt idx="1644">
                  <c:v>69.09</c:v>
                </c:pt>
                <c:pt idx="1645">
                  <c:v>67.855999999999995</c:v>
                </c:pt>
                <c:pt idx="1646">
                  <c:v>66.328000000000003</c:v>
                </c:pt>
                <c:pt idx="1647">
                  <c:v>66.328000000000003</c:v>
                </c:pt>
                <c:pt idx="1648">
                  <c:v>66.954999999999998</c:v>
                </c:pt>
                <c:pt idx="1649">
                  <c:v>66.536000000000001</c:v>
                </c:pt>
                <c:pt idx="1650">
                  <c:v>65.787000000000006</c:v>
                </c:pt>
                <c:pt idx="1651">
                  <c:v>66.058000000000007</c:v>
                </c:pt>
                <c:pt idx="1652">
                  <c:v>66.328999999999994</c:v>
                </c:pt>
                <c:pt idx="1653">
                  <c:v>66.087999999999994</c:v>
                </c:pt>
                <c:pt idx="1654">
                  <c:v>65.597999999999999</c:v>
                </c:pt>
                <c:pt idx="1655">
                  <c:v>66.027000000000001</c:v>
                </c:pt>
                <c:pt idx="1656">
                  <c:v>67.183000000000007</c:v>
                </c:pt>
                <c:pt idx="1657">
                  <c:v>66.902000000000001</c:v>
                </c:pt>
                <c:pt idx="1658">
                  <c:v>67.316000000000003</c:v>
                </c:pt>
                <c:pt idx="1659">
                  <c:v>64.968999999999994</c:v>
                </c:pt>
                <c:pt idx="1660">
                  <c:v>65.004000000000005</c:v>
                </c:pt>
                <c:pt idx="1661">
                  <c:v>64.188999999999993</c:v>
                </c:pt>
                <c:pt idx="1662">
                  <c:v>64.989000000000004</c:v>
                </c:pt>
                <c:pt idx="1663">
                  <c:v>65.14</c:v>
                </c:pt>
                <c:pt idx="1664">
                  <c:v>63.845999999999997</c:v>
                </c:pt>
                <c:pt idx="1665">
                  <c:v>67.619</c:v>
                </c:pt>
                <c:pt idx="1666">
                  <c:v>66.637</c:v>
                </c:pt>
                <c:pt idx="1667">
                  <c:v>65.992999999999995</c:v>
                </c:pt>
                <c:pt idx="1668">
                  <c:v>65.427999999999997</c:v>
                </c:pt>
                <c:pt idx="1669">
                  <c:v>64.44</c:v>
                </c:pt>
                <c:pt idx="1670">
                  <c:v>65.007999999999996</c:v>
                </c:pt>
                <c:pt idx="1671">
                  <c:v>64.959999999999994</c:v>
                </c:pt>
                <c:pt idx="1672">
                  <c:v>64.298000000000002</c:v>
                </c:pt>
                <c:pt idx="1673">
                  <c:v>63.222000000000001</c:v>
                </c:pt>
                <c:pt idx="1674">
                  <c:v>62.037999999999997</c:v>
                </c:pt>
                <c:pt idx="1675">
                  <c:v>62.493000000000002</c:v>
                </c:pt>
                <c:pt idx="1676">
                  <c:v>62.493000000000002</c:v>
                </c:pt>
                <c:pt idx="1677">
                  <c:v>63.728000000000002</c:v>
                </c:pt>
                <c:pt idx="1678">
                  <c:v>62.94</c:v>
                </c:pt>
                <c:pt idx="1679">
                  <c:v>65.694999999999993</c:v>
                </c:pt>
                <c:pt idx="1680">
                  <c:v>68.462000000000003</c:v>
                </c:pt>
                <c:pt idx="1681">
                  <c:v>68.162000000000006</c:v>
                </c:pt>
                <c:pt idx="1682">
                  <c:v>67.596999999999994</c:v>
                </c:pt>
                <c:pt idx="1683">
                  <c:v>64.906999999999996</c:v>
                </c:pt>
                <c:pt idx="1684">
                  <c:v>66.165999999999997</c:v>
                </c:pt>
                <c:pt idx="1685">
                  <c:v>68.034000000000006</c:v>
                </c:pt>
                <c:pt idx="1686">
                  <c:v>68.084999999999994</c:v>
                </c:pt>
                <c:pt idx="1687">
                  <c:v>68.460999999999999</c:v>
                </c:pt>
                <c:pt idx="1688">
                  <c:v>70.363</c:v>
                </c:pt>
                <c:pt idx="1689">
                  <c:v>69.313999999999993</c:v>
                </c:pt>
                <c:pt idx="1690">
                  <c:v>70.287000000000006</c:v>
                </c:pt>
                <c:pt idx="1691">
                  <c:v>69.566000000000003</c:v>
                </c:pt>
                <c:pt idx="1692">
                  <c:v>69.715999999999994</c:v>
                </c:pt>
                <c:pt idx="1693">
                  <c:v>69.034999999999997</c:v>
                </c:pt>
                <c:pt idx="1694">
                  <c:v>68.721999999999994</c:v>
                </c:pt>
                <c:pt idx="1695">
                  <c:v>68.680999999999997</c:v>
                </c:pt>
                <c:pt idx="1696">
                  <c:v>68.314999999999998</c:v>
                </c:pt>
                <c:pt idx="1697">
                  <c:v>67.644999999999996</c:v>
                </c:pt>
                <c:pt idx="1698">
                  <c:v>66.587999999999994</c:v>
                </c:pt>
                <c:pt idx="1699">
                  <c:v>64.953999999999994</c:v>
                </c:pt>
                <c:pt idx="1700">
                  <c:v>63.469000000000001</c:v>
                </c:pt>
                <c:pt idx="1701">
                  <c:v>63.026000000000003</c:v>
                </c:pt>
                <c:pt idx="1702">
                  <c:v>62.25</c:v>
                </c:pt>
                <c:pt idx="1703">
                  <c:v>60.139000000000003</c:v>
                </c:pt>
                <c:pt idx="1704">
                  <c:v>59.634999999999998</c:v>
                </c:pt>
                <c:pt idx="1705">
                  <c:v>59.634999999999998</c:v>
                </c:pt>
                <c:pt idx="1706">
                  <c:v>59.305</c:v>
                </c:pt>
                <c:pt idx="1707">
                  <c:v>58.366999999999997</c:v>
                </c:pt>
                <c:pt idx="1708">
                  <c:v>58.506999999999998</c:v>
                </c:pt>
                <c:pt idx="1709">
                  <c:v>58.658999999999999</c:v>
                </c:pt>
                <c:pt idx="1710">
                  <c:v>57.845999999999997</c:v>
                </c:pt>
                <c:pt idx="1711">
                  <c:v>59.296999999999997</c:v>
                </c:pt>
                <c:pt idx="1712">
                  <c:v>61.381999999999998</c:v>
                </c:pt>
                <c:pt idx="1713">
                  <c:v>62.103000000000002</c:v>
                </c:pt>
                <c:pt idx="1714">
                  <c:v>62.999000000000002</c:v>
                </c:pt>
                <c:pt idx="1715">
                  <c:v>61.847000000000001</c:v>
                </c:pt>
                <c:pt idx="1716">
                  <c:v>60.694000000000003</c:v>
                </c:pt>
                <c:pt idx="1717">
                  <c:v>59.36</c:v>
                </c:pt>
                <c:pt idx="1718">
                  <c:v>60.151000000000003</c:v>
                </c:pt>
                <c:pt idx="1719">
                  <c:v>57.613999999999997</c:v>
                </c:pt>
                <c:pt idx="1720">
                  <c:v>57.104999999999997</c:v>
                </c:pt>
                <c:pt idx="1721">
                  <c:v>56.677</c:v>
                </c:pt>
                <c:pt idx="1722">
                  <c:v>59.015000000000001</c:v>
                </c:pt>
                <c:pt idx="1723">
                  <c:v>59.720999999999997</c:v>
                </c:pt>
                <c:pt idx="1724">
                  <c:v>60.015000000000001</c:v>
                </c:pt>
                <c:pt idx="1725">
                  <c:v>59.832999999999998</c:v>
                </c:pt>
                <c:pt idx="1726">
                  <c:v>59.195</c:v>
                </c:pt>
                <c:pt idx="1727">
                  <c:v>58.146999999999998</c:v>
                </c:pt>
                <c:pt idx="1728">
                  <c:v>57.601999999999997</c:v>
                </c:pt>
                <c:pt idx="1729">
                  <c:v>57.323999999999998</c:v>
                </c:pt>
                <c:pt idx="1730">
                  <c:v>56.875</c:v>
                </c:pt>
                <c:pt idx="1731">
                  <c:v>56.243000000000002</c:v>
                </c:pt>
                <c:pt idx="1732">
                  <c:v>55.308</c:v>
                </c:pt>
                <c:pt idx="1733">
                  <c:v>53.972999999999999</c:v>
                </c:pt>
                <c:pt idx="1734">
                  <c:v>53.972999999999999</c:v>
                </c:pt>
                <c:pt idx="1735">
                  <c:v>53.622999999999998</c:v>
                </c:pt>
                <c:pt idx="1736">
                  <c:v>52.363999999999997</c:v>
                </c:pt>
                <c:pt idx="1737">
                  <c:v>52.005000000000003</c:v>
                </c:pt>
                <c:pt idx="1738">
                  <c:v>50.768999999999998</c:v>
                </c:pt>
                <c:pt idx="1739">
                  <c:v>50.317</c:v>
                </c:pt>
                <c:pt idx="1740">
                  <c:v>50.597999999999999</c:v>
                </c:pt>
                <c:pt idx="1741">
                  <c:v>50.642000000000003</c:v>
                </c:pt>
                <c:pt idx="1742">
                  <c:v>48.956000000000003</c:v>
                </c:pt>
                <c:pt idx="1743">
                  <c:v>53.267000000000003</c:v>
                </c:pt>
                <c:pt idx="1744">
                  <c:v>54.844999999999999</c:v>
                </c:pt>
                <c:pt idx="1745">
                  <c:v>55.05</c:v>
                </c:pt>
                <c:pt idx="1746">
                  <c:v>55.05</c:v>
                </c:pt>
                <c:pt idx="1747">
                  <c:v>54.258000000000003</c:v>
                </c:pt>
                <c:pt idx="1748">
                  <c:v>51.747</c:v>
                </c:pt>
                <c:pt idx="1749">
                  <c:v>50.012</c:v>
                </c:pt>
                <c:pt idx="1750">
                  <c:v>49.975000000000001</c:v>
                </c:pt>
                <c:pt idx="1751">
                  <c:v>49.975000000000001</c:v>
                </c:pt>
                <c:pt idx="1752">
                  <c:v>48.366999999999997</c:v>
                </c:pt>
                <c:pt idx="1753">
                  <c:v>48.597999999999999</c:v>
                </c:pt>
                <c:pt idx="1754">
                  <c:v>46.191000000000003</c:v>
                </c:pt>
                <c:pt idx="1755">
                  <c:v>46.191000000000003</c:v>
                </c:pt>
                <c:pt idx="1756">
                  <c:v>46.191000000000003</c:v>
                </c:pt>
                <c:pt idx="1757">
                  <c:v>42.195</c:v>
                </c:pt>
                <c:pt idx="1758">
                  <c:v>41.655000000000001</c:v>
                </c:pt>
                <c:pt idx="1759">
                  <c:v>41.777000000000001</c:v>
                </c:pt>
                <c:pt idx="1760">
                  <c:v>41.777000000000001</c:v>
                </c:pt>
                <c:pt idx="1761">
                  <c:v>41.777000000000001</c:v>
                </c:pt>
                <c:pt idx="1762">
                  <c:v>42.756</c:v>
                </c:pt>
                <c:pt idx="1763">
                  <c:v>42.756</c:v>
                </c:pt>
                <c:pt idx="1764">
                  <c:v>42.573999999999998</c:v>
                </c:pt>
                <c:pt idx="1765">
                  <c:v>42.573999999999998</c:v>
                </c:pt>
                <c:pt idx="1766">
                  <c:v>42.573999999999998</c:v>
                </c:pt>
                <c:pt idx="1767">
                  <c:v>42.965000000000003</c:v>
                </c:pt>
                <c:pt idx="1768">
                  <c:v>44.554000000000002</c:v>
                </c:pt>
                <c:pt idx="1769">
                  <c:v>45.280999999999999</c:v>
                </c:pt>
                <c:pt idx="1770">
                  <c:v>45.280999999999999</c:v>
                </c:pt>
                <c:pt idx="1771">
                  <c:v>45.616999999999997</c:v>
                </c:pt>
                <c:pt idx="1772">
                  <c:v>45.616999999999997</c:v>
                </c:pt>
                <c:pt idx="1773">
                  <c:v>45.488</c:v>
                </c:pt>
                <c:pt idx="1774">
                  <c:v>43.220999999999997</c:v>
                </c:pt>
                <c:pt idx="1775">
                  <c:v>43.220999999999997</c:v>
                </c:pt>
                <c:pt idx="1776">
                  <c:v>42.017000000000003</c:v>
                </c:pt>
                <c:pt idx="1777">
                  <c:v>41.334000000000003</c:v>
                </c:pt>
                <c:pt idx="1778">
                  <c:v>40.215000000000003</c:v>
                </c:pt>
                <c:pt idx="1779">
                  <c:v>38.82</c:v>
                </c:pt>
                <c:pt idx="1780">
                  <c:v>38.82</c:v>
                </c:pt>
                <c:pt idx="1781">
                  <c:v>35.878</c:v>
                </c:pt>
                <c:pt idx="1782">
                  <c:v>34.527999999999999</c:v>
                </c:pt>
                <c:pt idx="1783">
                  <c:v>33.792000000000002</c:v>
                </c:pt>
                <c:pt idx="1784">
                  <c:v>33.792000000000002</c:v>
                </c:pt>
                <c:pt idx="1785">
                  <c:v>33.792000000000002</c:v>
                </c:pt>
                <c:pt idx="1786">
                  <c:v>32.945999999999998</c:v>
                </c:pt>
                <c:pt idx="1787">
                  <c:v>32.945999999999998</c:v>
                </c:pt>
                <c:pt idx="1788">
                  <c:v>31.616</c:v>
                </c:pt>
                <c:pt idx="1789">
                  <c:v>31.616</c:v>
                </c:pt>
                <c:pt idx="1790">
                  <c:v>31.616</c:v>
                </c:pt>
                <c:pt idx="1791">
                  <c:v>31.946000000000002</c:v>
                </c:pt>
                <c:pt idx="1792">
                  <c:v>31.965</c:v>
                </c:pt>
                <c:pt idx="1793">
                  <c:v>31.908000000000001</c:v>
                </c:pt>
                <c:pt idx="1794">
                  <c:v>31.908000000000001</c:v>
                </c:pt>
                <c:pt idx="1795">
                  <c:v>31.908000000000001</c:v>
                </c:pt>
                <c:pt idx="1796">
                  <c:v>32.706000000000003</c:v>
                </c:pt>
                <c:pt idx="1797">
                  <c:v>32.744999999999997</c:v>
                </c:pt>
                <c:pt idx="1798">
                  <c:v>33.08</c:v>
                </c:pt>
                <c:pt idx="1799">
                  <c:v>33.08</c:v>
                </c:pt>
                <c:pt idx="1800">
                  <c:v>32.89</c:v>
                </c:pt>
                <c:pt idx="1801">
                  <c:v>32.222000000000001</c:v>
                </c:pt>
                <c:pt idx="1802">
                  <c:v>32.222000000000001</c:v>
                </c:pt>
                <c:pt idx="1803">
                  <c:v>32.222000000000001</c:v>
                </c:pt>
                <c:pt idx="1804">
                  <c:v>32.222000000000001</c:v>
                </c:pt>
                <c:pt idx="1805">
                  <c:v>32.222000000000001</c:v>
                </c:pt>
                <c:pt idx="1806">
                  <c:v>32.222000000000001</c:v>
                </c:pt>
                <c:pt idx="1807">
                  <c:v>32.222000000000001</c:v>
                </c:pt>
                <c:pt idx="1808">
                  <c:v>32.414000000000001</c:v>
                </c:pt>
                <c:pt idx="1809">
                  <c:v>33.479999999999997</c:v>
                </c:pt>
                <c:pt idx="1810">
                  <c:v>33.479999999999997</c:v>
                </c:pt>
                <c:pt idx="1811">
                  <c:v>50.97</c:v>
                </c:pt>
                <c:pt idx="1812">
                  <c:v>50.97</c:v>
                </c:pt>
                <c:pt idx="1813">
                  <c:v>50.97</c:v>
                </c:pt>
                <c:pt idx="1814">
                  <c:v>50.97</c:v>
                </c:pt>
                <c:pt idx="1815">
                  <c:v>50.97</c:v>
                </c:pt>
                <c:pt idx="1816">
                  <c:v>50.97</c:v>
                </c:pt>
                <c:pt idx="1817">
                  <c:v>56.512</c:v>
                </c:pt>
                <c:pt idx="1818">
                  <c:v>57.381</c:v>
                </c:pt>
                <c:pt idx="1819">
                  <c:v>57.381</c:v>
                </c:pt>
                <c:pt idx="1820">
                  <c:v>57.381</c:v>
                </c:pt>
                <c:pt idx="1821">
                  <c:v>57.381</c:v>
                </c:pt>
                <c:pt idx="1822">
                  <c:v>57.381</c:v>
                </c:pt>
                <c:pt idx="1823">
                  <c:v>57.381</c:v>
                </c:pt>
                <c:pt idx="1824">
                  <c:v>57.381</c:v>
                </c:pt>
                <c:pt idx="1825">
                  <c:v>57.381</c:v>
                </c:pt>
                <c:pt idx="1826">
                  <c:v>61.704000000000001</c:v>
                </c:pt>
                <c:pt idx="1827">
                  <c:v>60.737000000000002</c:v>
                </c:pt>
                <c:pt idx="1828">
                  <c:v>60.737000000000002</c:v>
                </c:pt>
                <c:pt idx="1829">
                  <c:v>60.737000000000002</c:v>
                </c:pt>
                <c:pt idx="1830">
                  <c:v>60.737000000000002</c:v>
                </c:pt>
                <c:pt idx="1831">
                  <c:v>60.737000000000002</c:v>
                </c:pt>
                <c:pt idx="1832">
                  <c:v>60.737000000000002</c:v>
                </c:pt>
                <c:pt idx="1833">
                  <c:v>60.737000000000002</c:v>
                </c:pt>
                <c:pt idx="1834">
                  <c:v>60.737000000000002</c:v>
                </c:pt>
                <c:pt idx="1835">
                  <c:v>60.124000000000002</c:v>
                </c:pt>
                <c:pt idx="1836">
                  <c:v>60.124000000000002</c:v>
                </c:pt>
                <c:pt idx="1837">
                  <c:v>60.124000000000002</c:v>
                </c:pt>
                <c:pt idx="1838">
                  <c:v>60.124000000000002</c:v>
                </c:pt>
                <c:pt idx="1839">
                  <c:v>60.124000000000002</c:v>
                </c:pt>
                <c:pt idx="1840">
                  <c:v>60.124000000000002</c:v>
                </c:pt>
                <c:pt idx="1841">
                  <c:v>59.787999999999997</c:v>
                </c:pt>
                <c:pt idx="1842">
                  <c:v>61.996000000000002</c:v>
                </c:pt>
                <c:pt idx="1843">
                  <c:v>61.996000000000002</c:v>
                </c:pt>
                <c:pt idx="1844">
                  <c:v>74.995000000000005</c:v>
                </c:pt>
                <c:pt idx="1845">
                  <c:v>74.995000000000005</c:v>
                </c:pt>
                <c:pt idx="1846">
                  <c:v>74.995000000000005</c:v>
                </c:pt>
                <c:pt idx="1847">
                  <c:v>50.332999999999998</c:v>
                </c:pt>
                <c:pt idx="1848">
                  <c:v>50.332999999999998</c:v>
                </c:pt>
                <c:pt idx="1849">
                  <c:v>50.332999999999998</c:v>
                </c:pt>
                <c:pt idx="1850">
                  <c:v>50.332999999999998</c:v>
                </c:pt>
                <c:pt idx="1851">
                  <c:v>50.332999999999998</c:v>
                </c:pt>
                <c:pt idx="1852">
                  <c:v>50.332999999999998</c:v>
                </c:pt>
                <c:pt idx="1853">
                  <c:v>50.332999999999998</c:v>
                </c:pt>
                <c:pt idx="1854">
                  <c:v>50.332999999999998</c:v>
                </c:pt>
                <c:pt idx="1855">
                  <c:v>50.332999999999998</c:v>
                </c:pt>
                <c:pt idx="1856">
                  <c:v>70.995000000000005</c:v>
                </c:pt>
                <c:pt idx="1857">
                  <c:v>70.995000000000005</c:v>
                </c:pt>
                <c:pt idx="1858">
                  <c:v>70.995000000000005</c:v>
                </c:pt>
                <c:pt idx="1859">
                  <c:v>70.995000000000005</c:v>
                </c:pt>
                <c:pt idx="1860">
                  <c:v>70.995000000000005</c:v>
                </c:pt>
                <c:pt idx="1861">
                  <c:v>62.973999999999997</c:v>
                </c:pt>
                <c:pt idx="1862">
                  <c:v>62.335999999999999</c:v>
                </c:pt>
                <c:pt idx="1863">
                  <c:v>61.472000000000001</c:v>
                </c:pt>
                <c:pt idx="1864">
                  <c:v>66.454999999999998</c:v>
                </c:pt>
                <c:pt idx="1865">
                  <c:v>64.057000000000002</c:v>
                </c:pt>
                <c:pt idx="1866">
                  <c:v>68.521000000000001</c:v>
                </c:pt>
                <c:pt idx="1867">
                  <c:v>68.072000000000003</c:v>
                </c:pt>
                <c:pt idx="1868">
                  <c:v>70.494</c:v>
                </c:pt>
                <c:pt idx="1869">
                  <c:v>72.337999999999994</c:v>
                </c:pt>
                <c:pt idx="1870">
                  <c:v>69.52</c:v>
                </c:pt>
                <c:pt idx="1871">
                  <c:v>69.52</c:v>
                </c:pt>
                <c:pt idx="1872">
                  <c:v>67.774000000000001</c:v>
                </c:pt>
                <c:pt idx="1873">
                  <c:v>68.55</c:v>
                </c:pt>
                <c:pt idx="1874">
                  <c:v>68.272000000000006</c:v>
                </c:pt>
                <c:pt idx="1875">
                  <c:v>68.171000000000006</c:v>
                </c:pt>
                <c:pt idx="1876">
                  <c:v>68.135999999999996</c:v>
                </c:pt>
                <c:pt idx="1877">
                  <c:v>68.066000000000003</c:v>
                </c:pt>
                <c:pt idx="1878">
                  <c:v>69.343999999999994</c:v>
                </c:pt>
                <c:pt idx="1879">
                  <c:v>69.343999999999994</c:v>
                </c:pt>
                <c:pt idx="1880">
                  <c:v>67.744</c:v>
                </c:pt>
                <c:pt idx="1881">
                  <c:v>65.831999999999994</c:v>
                </c:pt>
                <c:pt idx="1882">
                  <c:v>60.921999999999997</c:v>
                </c:pt>
                <c:pt idx="1883">
                  <c:v>60.921999999999997</c:v>
                </c:pt>
                <c:pt idx="1884">
                  <c:v>55.084000000000003</c:v>
                </c:pt>
                <c:pt idx="1885">
                  <c:v>56.511000000000003</c:v>
                </c:pt>
                <c:pt idx="1886">
                  <c:v>56.511000000000003</c:v>
                </c:pt>
                <c:pt idx="1887">
                  <c:v>51.701000000000001</c:v>
                </c:pt>
                <c:pt idx="1888">
                  <c:v>47.543999999999997</c:v>
                </c:pt>
                <c:pt idx="1889">
                  <c:v>43.357999999999997</c:v>
                </c:pt>
                <c:pt idx="1890">
                  <c:v>40.616999999999997</c:v>
                </c:pt>
                <c:pt idx="1891">
                  <c:v>40.616999999999997</c:v>
                </c:pt>
                <c:pt idx="1892">
                  <c:v>36.115000000000002</c:v>
                </c:pt>
                <c:pt idx="1893">
                  <c:v>29.677</c:v>
                </c:pt>
                <c:pt idx="1894">
                  <c:v>29.677</c:v>
                </c:pt>
                <c:pt idx="1895">
                  <c:v>29.677</c:v>
                </c:pt>
                <c:pt idx="1896">
                  <c:v>29.677</c:v>
                </c:pt>
                <c:pt idx="1897">
                  <c:v>33.71</c:v>
                </c:pt>
                <c:pt idx="1898">
                  <c:v>38.712000000000003</c:v>
                </c:pt>
                <c:pt idx="1899">
                  <c:v>38.712000000000003</c:v>
                </c:pt>
                <c:pt idx="1900">
                  <c:v>38.712000000000003</c:v>
                </c:pt>
                <c:pt idx="1901">
                  <c:v>38.712000000000003</c:v>
                </c:pt>
                <c:pt idx="1902">
                  <c:v>38.673000000000002</c:v>
                </c:pt>
                <c:pt idx="1903">
                  <c:v>37.860999999999997</c:v>
                </c:pt>
                <c:pt idx="1904">
                  <c:v>36.326999999999998</c:v>
                </c:pt>
                <c:pt idx="1905">
                  <c:v>34.515000000000001</c:v>
                </c:pt>
                <c:pt idx="1906">
                  <c:v>32.892000000000003</c:v>
                </c:pt>
                <c:pt idx="1907">
                  <c:v>33.08</c:v>
                </c:pt>
                <c:pt idx="1908">
                  <c:v>33.08</c:v>
                </c:pt>
                <c:pt idx="1909">
                  <c:v>32.700000000000003</c:v>
                </c:pt>
                <c:pt idx="1910">
                  <c:v>31.132000000000001</c:v>
                </c:pt>
                <c:pt idx="1911">
                  <c:v>29.79</c:v>
                </c:pt>
                <c:pt idx="1912">
                  <c:v>28.257000000000001</c:v>
                </c:pt>
                <c:pt idx="1913">
                  <c:v>28.477</c:v>
                </c:pt>
                <c:pt idx="1914">
                  <c:v>28.099</c:v>
                </c:pt>
                <c:pt idx="1915">
                  <c:v>30.529</c:v>
                </c:pt>
                <c:pt idx="1916">
                  <c:v>32.131999999999998</c:v>
                </c:pt>
                <c:pt idx="1917">
                  <c:v>29.29</c:v>
                </c:pt>
                <c:pt idx="1918">
                  <c:v>28.634</c:v>
                </c:pt>
                <c:pt idx="1919">
                  <c:v>30.599</c:v>
                </c:pt>
                <c:pt idx="1920">
                  <c:v>30.599</c:v>
                </c:pt>
                <c:pt idx="1921">
                  <c:v>29.943999999999999</c:v>
                </c:pt>
                <c:pt idx="1922">
                  <c:v>29.234999999999999</c:v>
                </c:pt>
                <c:pt idx="1923">
                  <c:v>28.978000000000002</c:v>
                </c:pt>
                <c:pt idx="1924">
                  <c:v>28.978000000000002</c:v>
                </c:pt>
                <c:pt idx="1925">
                  <c:v>28.978000000000002</c:v>
                </c:pt>
                <c:pt idx="1926">
                  <c:v>28.978999999999999</c:v>
                </c:pt>
                <c:pt idx="1927">
                  <c:v>28.943999999999999</c:v>
                </c:pt>
                <c:pt idx="1928">
                  <c:v>28.565999999999999</c:v>
                </c:pt>
                <c:pt idx="1929">
                  <c:v>26.228999999999999</c:v>
                </c:pt>
                <c:pt idx="1930">
                  <c:v>25.95</c:v>
                </c:pt>
                <c:pt idx="1931">
                  <c:v>27.501999999999999</c:v>
                </c:pt>
                <c:pt idx="1932">
                  <c:v>28.501999999999999</c:v>
                </c:pt>
                <c:pt idx="1933">
                  <c:v>26.780999999999999</c:v>
                </c:pt>
                <c:pt idx="1934">
                  <c:v>24.798999999999999</c:v>
                </c:pt>
                <c:pt idx="1935">
                  <c:v>23.798999999999999</c:v>
                </c:pt>
                <c:pt idx="1936">
                  <c:v>23.451000000000001</c:v>
                </c:pt>
                <c:pt idx="1937">
                  <c:v>23.451000000000001</c:v>
                </c:pt>
                <c:pt idx="1938">
                  <c:v>23.294</c:v>
                </c:pt>
                <c:pt idx="1939">
                  <c:v>21.797999999999998</c:v>
                </c:pt>
                <c:pt idx="1940">
                  <c:v>21.797999999999998</c:v>
                </c:pt>
                <c:pt idx="1941">
                  <c:v>22.332999999999998</c:v>
                </c:pt>
                <c:pt idx="1942">
                  <c:v>23.795999999999999</c:v>
                </c:pt>
                <c:pt idx="1943">
                  <c:v>25.83</c:v>
                </c:pt>
                <c:pt idx="1944">
                  <c:v>25.83</c:v>
                </c:pt>
                <c:pt idx="1945">
                  <c:v>27.672000000000001</c:v>
                </c:pt>
                <c:pt idx="1946">
                  <c:v>27.672000000000001</c:v>
                </c:pt>
                <c:pt idx="1947">
                  <c:v>30.228999999999999</c:v>
                </c:pt>
                <c:pt idx="1948">
                  <c:v>31.916</c:v>
                </c:pt>
                <c:pt idx="1949">
                  <c:v>31.916</c:v>
                </c:pt>
                <c:pt idx="1950">
                  <c:v>30.917000000000002</c:v>
                </c:pt>
                <c:pt idx="1951">
                  <c:v>25.817</c:v>
                </c:pt>
                <c:pt idx="1952">
                  <c:v>27.001000000000001</c:v>
                </c:pt>
                <c:pt idx="1953">
                  <c:v>28.210999999999999</c:v>
                </c:pt>
                <c:pt idx="1954">
                  <c:v>28.210999999999999</c:v>
                </c:pt>
                <c:pt idx="1955">
                  <c:v>33.206000000000003</c:v>
                </c:pt>
                <c:pt idx="1956">
                  <c:v>36.612000000000002</c:v>
                </c:pt>
                <c:pt idx="1957">
                  <c:v>38.856999999999999</c:v>
                </c:pt>
                <c:pt idx="1958">
                  <c:v>38.856999999999999</c:v>
                </c:pt>
                <c:pt idx="1959">
                  <c:v>40.795999999999999</c:v>
                </c:pt>
                <c:pt idx="1960">
                  <c:v>30.760999999999999</c:v>
                </c:pt>
                <c:pt idx="1961">
                  <c:v>29.087</c:v>
                </c:pt>
                <c:pt idx="1962">
                  <c:v>26.335999999999999</c:v>
                </c:pt>
                <c:pt idx="1963">
                  <c:v>25.114999999999998</c:v>
                </c:pt>
                <c:pt idx="1964">
                  <c:v>22.702999999999999</c:v>
                </c:pt>
                <c:pt idx="1965">
                  <c:v>26.288</c:v>
                </c:pt>
                <c:pt idx="1966">
                  <c:v>26.288</c:v>
                </c:pt>
                <c:pt idx="1967">
                  <c:v>26.792999999999999</c:v>
                </c:pt>
                <c:pt idx="1968">
                  <c:v>27.343</c:v>
                </c:pt>
                <c:pt idx="1969">
                  <c:v>32.058</c:v>
                </c:pt>
                <c:pt idx="1970">
                  <c:v>42.02</c:v>
                </c:pt>
                <c:pt idx="1971">
                  <c:v>43.003</c:v>
                </c:pt>
                <c:pt idx="1972">
                  <c:v>42.658999999999999</c:v>
                </c:pt>
                <c:pt idx="1973">
                  <c:v>40.191000000000003</c:v>
                </c:pt>
                <c:pt idx="1974">
                  <c:v>45.225000000000001</c:v>
                </c:pt>
                <c:pt idx="1975">
                  <c:v>45.610999999999997</c:v>
                </c:pt>
                <c:pt idx="1976">
                  <c:v>46.457000000000001</c:v>
                </c:pt>
                <c:pt idx="1977">
                  <c:v>48.430999999999997</c:v>
                </c:pt>
                <c:pt idx="1978">
                  <c:v>48.430999999999997</c:v>
                </c:pt>
                <c:pt idx="1979">
                  <c:v>49.945</c:v>
                </c:pt>
                <c:pt idx="1980">
                  <c:v>52.886000000000003</c:v>
                </c:pt>
                <c:pt idx="1981">
                  <c:v>56.878999999999998</c:v>
                </c:pt>
                <c:pt idx="1982">
                  <c:v>56.878999999999998</c:v>
                </c:pt>
                <c:pt idx="1983">
                  <c:v>54.301000000000002</c:v>
                </c:pt>
                <c:pt idx="1984">
                  <c:v>57.165999999999997</c:v>
                </c:pt>
                <c:pt idx="1985">
                  <c:v>57.494</c:v>
                </c:pt>
                <c:pt idx="1986">
                  <c:v>59.734999999999999</c:v>
                </c:pt>
                <c:pt idx="1987">
                  <c:v>60.945999999999998</c:v>
                </c:pt>
                <c:pt idx="1988">
                  <c:v>61.054000000000002</c:v>
                </c:pt>
                <c:pt idx="1989">
                  <c:v>62.48</c:v>
                </c:pt>
                <c:pt idx="1990">
                  <c:v>63.442999999999998</c:v>
                </c:pt>
                <c:pt idx="1991">
                  <c:v>63.756</c:v>
                </c:pt>
                <c:pt idx="1992">
                  <c:v>63.311</c:v>
                </c:pt>
                <c:pt idx="1993">
                  <c:v>63.110999999999997</c:v>
                </c:pt>
                <c:pt idx="1994">
                  <c:v>64.861000000000004</c:v>
                </c:pt>
                <c:pt idx="1995">
                  <c:v>64.861000000000004</c:v>
                </c:pt>
                <c:pt idx="1996">
                  <c:v>64.584000000000003</c:v>
                </c:pt>
                <c:pt idx="1997">
                  <c:v>64.212000000000003</c:v>
                </c:pt>
                <c:pt idx="1998">
                  <c:v>66.093999999999994</c:v>
                </c:pt>
                <c:pt idx="1999">
                  <c:v>70.734999999999999</c:v>
                </c:pt>
                <c:pt idx="2000">
                  <c:v>72.03</c:v>
                </c:pt>
                <c:pt idx="2001">
                  <c:v>72.234999999999999</c:v>
                </c:pt>
                <c:pt idx="2002">
                  <c:v>73.887</c:v>
                </c:pt>
                <c:pt idx="2003">
                  <c:v>71.477000000000004</c:v>
                </c:pt>
                <c:pt idx="2004">
                  <c:v>69.911000000000001</c:v>
                </c:pt>
                <c:pt idx="2005">
                  <c:v>69.590999999999994</c:v>
                </c:pt>
                <c:pt idx="2006">
                  <c:v>69.325000000000003</c:v>
                </c:pt>
                <c:pt idx="2007">
                  <c:v>69.325000000000003</c:v>
                </c:pt>
                <c:pt idx="2008">
                  <c:v>69.760000000000005</c:v>
                </c:pt>
                <c:pt idx="2009">
                  <c:v>71.375</c:v>
                </c:pt>
                <c:pt idx="2010">
                  <c:v>72.471999999999994</c:v>
                </c:pt>
                <c:pt idx="2011">
                  <c:v>72.77</c:v>
                </c:pt>
                <c:pt idx="2012">
                  <c:v>72.78</c:v>
                </c:pt>
                <c:pt idx="2013">
                  <c:v>72.245000000000005</c:v>
                </c:pt>
                <c:pt idx="2014">
                  <c:v>71.242000000000004</c:v>
                </c:pt>
                <c:pt idx="2015">
                  <c:v>71.796000000000006</c:v>
                </c:pt>
                <c:pt idx="2016">
                  <c:v>71.203999999999994</c:v>
                </c:pt>
                <c:pt idx="2017">
                  <c:v>71.558999999999997</c:v>
                </c:pt>
                <c:pt idx="2018">
                  <c:v>71.863</c:v>
                </c:pt>
                <c:pt idx="2019">
                  <c:v>71.147999999999996</c:v>
                </c:pt>
                <c:pt idx="2020">
                  <c:v>73.388999999999996</c:v>
                </c:pt>
                <c:pt idx="2021">
                  <c:v>72.510000000000005</c:v>
                </c:pt>
                <c:pt idx="2022">
                  <c:v>72.736999999999995</c:v>
                </c:pt>
                <c:pt idx="2023">
                  <c:v>74.209999999999994</c:v>
                </c:pt>
                <c:pt idx="2024">
                  <c:v>74.138000000000005</c:v>
                </c:pt>
                <c:pt idx="2025">
                  <c:v>72.584999999999994</c:v>
                </c:pt>
                <c:pt idx="2026">
                  <c:v>70.893000000000001</c:v>
                </c:pt>
                <c:pt idx="2027">
                  <c:v>71.44</c:v>
                </c:pt>
                <c:pt idx="2028">
                  <c:v>75.349999999999994</c:v>
                </c:pt>
                <c:pt idx="2029">
                  <c:v>75.387</c:v>
                </c:pt>
                <c:pt idx="2030">
                  <c:v>74.929000000000002</c:v>
                </c:pt>
                <c:pt idx="2031">
                  <c:v>72.975999999999999</c:v>
                </c:pt>
                <c:pt idx="2032">
                  <c:v>74.906000000000006</c:v>
                </c:pt>
                <c:pt idx="2033">
                  <c:v>76.433000000000007</c:v>
                </c:pt>
                <c:pt idx="2034">
                  <c:v>77.153999999999996</c:v>
                </c:pt>
                <c:pt idx="2035">
                  <c:v>77.352999999999994</c:v>
                </c:pt>
                <c:pt idx="2036">
                  <c:v>77.352999999999994</c:v>
                </c:pt>
                <c:pt idx="2037">
                  <c:v>77.198999999999998</c:v>
                </c:pt>
                <c:pt idx="2038">
                  <c:v>77.649000000000001</c:v>
                </c:pt>
                <c:pt idx="2039">
                  <c:v>77.099999999999994</c:v>
                </c:pt>
                <c:pt idx="2040">
                  <c:v>77.099999999999994</c:v>
                </c:pt>
                <c:pt idx="2041">
                  <c:v>75.400000000000006</c:v>
                </c:pt>
                <c:pt idx="2042">
                  <c:v>72.581999999999994</c:v>
                </c:pt>
                <c:pt idx="2043">
                  <c:v>73.507000000000005</c:v>
                </c:pt>
                <c:pt idx="2044">
                  <c:v>73.375</c:v>
                </c:pt>
                <c:pt idx="2045">
                  <c:v>74.950999999999993</c:v>
                </c:pt>
                <c:pt idx="2046">
                  <c:v>72.83</c:v>
                </c:pt>
                <c:pt idx="2047">
                  <c:v>69.807000000000002</c:v>
                </c:pt>
                <c:pt idx="2048">
                  <c:v>67.082999999999998</c:v>
                </c:pt>
                <c:pt idx="2049">
                  <c:v>66.451999999999998</c:v>
                </c:pt>
                <c:pt idx="2050">
                  <c:v>64.108999999999995</c:v>
                </c:pt>
                <c:pt idx="2051">
                  <c:v>62.35</c:v>
                </c:pt>
                <c:pt idx="2052">
                  <c:v>59.667999999999999</c:v>
                </c:pt>
                <c:pt idx="2053">
                  <c:v>59.667999999999999</c:v>
                </c:pt>
                <c:pt idx="2054">
                  <c:v>58.697000000000003</c:v>
                </c:pt>
                <c:pt idx="2055">
                  <c:v>56.287999999999997</c:v>
                </c:pt>
                <c:pt idx="2056">
                  <c:v>55.161999999999999</c:v>
                </c:pt>
                <c:pt idx="2057">
                  <c:v>55.322000000000003</c:v>
                </c:pt>
                <c:pt idx="2058">
                  <c:v>56.616999999999997</c:v>
                </c:pt>
                <c:pt idx="2059">
                  <c:v>57.295000000000002</c:v>
                </c:pt>
                <c:pt idx="2060">
                  <c:v>57.283999999999999</c:v>
                </c:pt>
                <c:pt idx="2061">
                  <c:v>60.712000000000003</c:v>
                </c:pt>
                <c:pt idx="2062">
                  <c:v>61.685000000000002</c:v>
                </c:pt>
                <c:pt idx="2063">
                  <c:v>60.478000000000002</c:v>
                </c:pt>
                <c:pt idx="2064">
                  <c:v>61.478999999999999</c:v>
                </c:pt>
                <c:pt idx="2065">
                  <c:v>61.478999999999999</c:v>
                </c:pt>
                <c:pt idx="2066">
                  <c:v>60.326000000000001</c:v>
                </c:pt>
                <c:pt idx="2067">
                  <c:v>59.856999999999999</c:v>
                </c:pt>
                <c:pt idx="2068">
                  <c:v>59.905999999999999</c:v>
                </c:pt>
                <c:pt idx="2069">
                  <c:v>60.677</c:v>
                </c:pt>
                <c:pt idx="2070">
                  <c:v>63.09</c:v>
                </c:pt>
                <c:pt idx="2071">
                  <c:v>63.265000000000001</c:v>
                </c:pt>
                <c:pt idx="2072">
                  <c:v>62.835999999999999</c:v>
                </c:pt>
                <c:pt idx="2073">
                  <c:v>62.481000000000002</c:v>
                </c:pt>
                <c:pt idx="2074">
                  <c:v>62.194000000000003</c:v>
                </c:pt>
                <c:pt idx="2075">
                  <c:v>65.027000000000001</c:v>
                </c:pt>
                <c:pt idx="2076">
                  <c:v>64.388000000000005</c:v>
                </c:pt>
                <c:pt idx="2077">
                  <c:v>63.872999999999998</c:v>
                </c:pt>
                <c:pt idx="2078">
                  <c:v>63.723999999999997</c:v>
                </c:pt>
                <c:pt idx="2079">
                  <c:v>62.543999999999997</c:v>
                </c:pt>
                <c:pt idx="2080">
                  <c:v>61.975000000000001</c:v>
                </c:pt>
                <c:pt idx="2081">
                  <c:v>61.712000000000003</c:v>
                </c:pt>
                <c:pt idx="2082">
                  <c:v>61.712000000000003</c:v>
                </c:pt>
                <c:pt idx="2083">
                  <c:v>60.780999999999999</c:v>
                </c:pt>
                <c:pt idx="2084">
                  <c:v>56.792999999999999</c:v>
                </c:pt>
                <c:pt idx="2085">
                  <c:v>55.982999999999997</c:v>
                </c:pt>
                <c:pt idx="2086">
                  <c:v>56.014000000000003</c:v>
                </c:pt>
                <c:pt idx="2087">
                  <c:v>56.43</c:v>
                </c:pt>
                <c:pt idx="2088">
                  <c:v>59.036000000000001</c:v>
                </c:pt>
                <c:pt idx="2089">
                  <c:v>58.537999999999997</c:v>
                </c:pt>
                <c:pt idx="2090">
                  <c:v>57.17</c:v>
                </c:pt>
                <c:pt idx="2091">
                  <c:v>56.613</c:v>
                </c:pt>
                <c:pt idx="2092">
                  <c:v>57.868000000000002</c:v>
                </c:pt>
                <c:pt idx="2093">
                  <c:v>58.103000000000002</c:v>
                </c:pt>
                <c:pt idx="2094">
                  <c:v>58.103000000000002</c:v>
                </c:pt>
                <c:pt idx="2095">
                  <c:v>58.826999999999998</c:v>
                </c:pt>
                <c:pt idx="2096">
                  <c:v>60.465000000000003</c:v>
                </c:pt>
                <c:pt idx="2097">
                  <c:v>60.411999999999999</c:v>
                </c:pt>
                <c:pt idx="2098">
                  <c:v>60.079000000000001</c:v>
                </c:pt>
                <c:pt idx="2099">
                  <c:v>59.606000000000002</c:v>
                </c:pt>
                <c:pt idx="2100">
                  <c:v>59.158000000000001</c:v>
                </c:pt>
                <c:pt idx="2101">
                  <c:v>59.170999999999999</c:v>
                </c:pt>
                <c:pt idx="2102">
                  <c:v>59.170999999999999</c:v>
                </c:pt>
                <c:pt idx="2103">
                  <c:v>58.573</c:v>
                </c:pt>
                <c:pt idx="2104">
                  <c:v>59.826000000000001</c:v>
                </c:pt>
                <c:pt idx="2105">
                  <c:v>59.533000000000001</c:v>
                </c:pt>
                <c:pt idx="2106">
                  <c:v>58.573</c:v>
                </c:pt>
                <c:pt idx="2107">
                  <c:v>57.48</c:v>
                </c:pt>
                <c:pt idx="2108">
                  <c:v>56.073</c:v>
                </c:pt>
                <c:pt idx="2109">
                  <c:v>59.640999999999998</c:v>
                </c:pt>
                <c:pt idx="2110">
                  <c:v>63.59</c:v>
                </c:pt>
                <c:pt idx="2111">
                  <c:v>63.59</c:v>
                </c:pt>
                <c:pt idx="2112">
                  <c:v>63.576000000000001</c:v>
                </c:pt>
                <c:pt idx="2113">
                  <c:v>63.070999999999998</c:v>
                </c:pt>
                <c:pt idx="2114">
                  <c:v>62.55</c:v>
                </c:pt>
                <c:pt idx="2115">
                  <c:v>61.198</c:v>
                </c:pt>
                <c:pt idx="2116">
                  <c:v>61.63</c:v>
                </c:pt>
                <c:pt idx="2117">
                  <c:v>62.655999999999999</c:v>
                </c:pt>
                <c:pt idx="2118">
                  <c:v>62.570999999999998</c:v>
                </c:pt>
                <c:pt idx="2119">
                  <c:v>62.762999999999998</c:v>
                </c:pt>
                <c:pt idx="2120">
                  <c:v>63.537999999999997</c:v>
                </c:pt>
                <c:pt idx="2121">
                  <c:v>64.206999999999994</c:v>
                </c:pt>
                <c:pt idx="2122">
                  <c:v>62.908000000000001</c:v>
                </c:pt>
                <c:pt idx="2123">
                  <c:v>61.975999999999999</c:v>
                </c:pt>
                <c:pt idx="2124">
                  <c:v>60.640999999999998</c:v>
                </c:pt>
                <c:pt idx="2125">
                  <c:v>60.116</c:v>
                </c:pt>
                <c:pt idx="2126">
                  <c:v>60.045999999999999</c:v>
                </c:pt>
                <c:pt idx="2127">
                  <c:v>58.624000000000002</c:v>
                </c:pt>
                <c:pt idx="2128">
                  <c:v>56.722999999999999</c:v>
                </c:pt>
                <c:pt idx="2129">
                  <c:v>51.439</c:v>
                </c:pt>
                <c:pt idx="2130">
                  <c:v>47.718000000000004</c:v>
                </c:pt>
                <c:pt idx="2131">
                  <c:v>48.3</c:v>
                </c:pt>
                <c:pt idx="2132">
                  <c:v>48.292999999999999</c:v>
                </c:pt>
                <c:pt idx="2133">
                  <c:v>47.619</c:v>
                </c:pt>
                <c:pt idx="2134">
                  <c:v>50.543999999999997</c:v>
                </c:pt>
                <c:pt idx="2135">
                  <c:v>50.942</c:v>
                </c:pt>
                <c:pt idx="2136">
                  <c:v>50.975999999999999</c:v>
                </c:pt>
                <c:pt idx="2137">
                  <c:v>50.932000000000002</c:v>
                </c:pt>
                <c:pt idx="2138">
                  <c:v>50.345999999999997</c:v>
                </c:pt>
                <c:pt idx="2139">
                  <c:v>52.27</c:v>
                </c:pt>
                <c:pt idx="2140">
                  <c:v>52.27</c:v>
                </c:pt>
                <c:pt idx="2141">
                  <c:v>53.170999999999999</c:v>
                </c:pt>
                <c:pt idx="2142">
                  <c:v>53.862000000000002</c:v>
                </c:pt>
                <c:pt idx="2143">
                  <c:v>55.405999999999999</c:v>
                </c:pt>
                <c:pt idx="2144">
                  <c:v>56.481999999999999</c:v>
                </c:pt>
                <c:pt idx="2145">
                  <c:v>55.482999999999997</c:v>
                </c:pt>
                <c:pt idx="2146">
                  <c:v>53.767000000000003</c:v>
                </c:pt>
                <c:pt idx="2147">
                  <c:v>52.100999999999999</c:v>
                </c:pt>
                <c:pt idx="2148">
                  <c:v>50.619</c:v>
                </c:pt>
                <c:pt idx="2149">
                  <c:v>50.11</c:v>
                </c:pt>
                <c:pt idx="2150">
                  <c:v>49.911000000000001</c:v>
                </c:pt>
                <c:pt idx="2151">
                  <c:v>49.1</c:v>
                </c:pt>
                <c:pt idx="2152">
                  <c:v>48.906999999999996</c:v>
                </c:pt>
                <c:pt idx="2153">
                  <c:v>49.003999999999998</c:v>
                </c:pt>
                <c:pt idx="2154">
                  <c:v>48.771999999999998</c:v>
                </c:pt>
                <c:pt idx="2155">
                  <c:v>49.145000000000003</c:v>
                </c:pt>
                <c:pt idx="2156">
                  <c:v>49.003</c:v>
                </c:pt>
                <c:pt idx="2157">
                  <c:v>49.286999999999999</c:v>
                </c:pt>
                <c:pt idx="2158">
                  <c:v>49.478999999999999</c:v>
                </c:pt>
                <c:pt idx="2159">
                  <c:v>49.706000000000003</c:v>
                </c:pt>
                <c:pt idx="2160">
                  <c:v>48.207000000000001</c:v>
                </c:pt>
                <c:pt idx="2161">
                  <c:v>46.167999999999999</c:v>
                </c:pt>
                <c:pt idx="2162">
                  <c:v>45.835999999999999</c:v>
                </c:pt>
                <c:pt idx="2163">
                  <c:v>43.369</c:v>
                </c:pt>
                <c:pt idx="2164">
                  <c:v>42.386000000000003</c:v>
                </c:pt>
                <c:pt idx="2165">
                  <c:v>41.536999999999999</c:v>
                </c:pt>
                <c:pt idx="2166">
                  <c:v>40.322000000000003</c:v>
                </c:pt>
                <c:pt idx="2167">
                  <c:v>40.264000000000003</c:v>
                </c:pt>
                <c:pt idx="2168">
                  <c:v>39.412999999999997</c:v>
                </c:pt>
                <c:pt idx="2169">
                  <c:v>39.412999999999997</c:v>
                </c:pt>
                <c:pt idx="2170">
                  <c:v>39.412999999999997</c:v>
                </c:pt>
                <c:pt idx="2171">
                  <c:v>38.895000000000003</c:v>
                </c:pt>
                <c:pt idx="2172">
                  <c:v>38.895000000000003</c:v>
                </c:pt>
                <c:pt idx="2173">
                  <c:v>38.89</c:v>
                </c:pt>
                <c:pt idx="2174">
                  <c:v>38.89</c:v>
                </c:pt>
                <c:pt idx="2175">
                  <c:v>36.451999999999998</c:v>
                </c:pt>
                <c:pt idx="2176">
                  <c:v>36.451999999999998</c:v>
                </c:pt>
                <c:pt idx="2177">
                  <c:v>36.451999999999998</c:v>
                </c:pt>
                <c:pt idx="2178">
                  <c:v>36.451999999999998</c:v>
                </c:pt>
                <c:pt idx="2179">
                  <c:v>36.451999999999998</c:v>
                </c:pt>
                <c:pt idx="2180">
                  <c:v>36.451999999999998</c:v>
                </c:pt>
                <c:pt idx="2181">
                  <c:v>36.451999999999998</c:v>
                </c:pt>
                <c:pt idx="2182">
                  <c:v>36.576000000000001</c:v>
                </c:pt>
                <c:pt idx="2183">
                  <c:v>49.338000000000001</c:v>
                </c:pt>
                <c:pt idx="2184">
                  <c:v>49.338000000000001</c:v>
                </c:pt>
                <c:pt idx="2185">
                  <c:v>49.338000000000001</c:v>
                </c:pt>
                <c:pt idx="2186">
                  <c:v>49.338000000000001</c:v>
                </c:pt>
                <c:pt idx="2187">
                  <c:v>49.338000000000001</c:v>
                </c:pt>
                <c:pt idx="2188">
                  <c:v>49.338000000000001</c:v>
                </c:pt>
                <c:pt idx="2189">
                  <c:v>49.338000000000001</c:v>
                </c:pt>
                <c:pt idx="2190">
                  <c:v>49.338000000000001</c:v>
                </c:pt>
                <c:pt idx="2191">
                  <c:v>49.338000000000001</c:v>
                </c:pt>
                <c:pt idx="2192">
                  <c:v>49.338000000000001</c:v>
                </c:pt>
                <c:pt idx="2193">
                  <c:v>49.338000000000001</c:v>
                </c:pt>
                <c:pt idx="2194">
                  <c:v>49.338000000000001</c:v>
                </c:pt>
                <c:pt idx="2195">
                  <c:v>65.450999999999993</c:v>
                </c:pt>
                <c:pt idx="2196">
                  <c:v>73.41</c:v>
                </c:pt>
                <c:pt idx="2197">
                  <c:v>70.998000000000005</c:v>
                </c:pt>
                <c:pt idx="2198">
                  <c:v>70.998000000000005</c:v>
                </c:pt>
                <c:pt idx="2199">
                  <c:v>70.998000000000005</c:v>
                </c:pt>
                <c:pt idx="2200">
                  <c:v>68.587000000000003</c:v>
                </c:pt>
                <c:pt idx="2201">
                  <c:v>67.066000000000003</c:v>
                </c:pt>
                <c:pt idx="2202">
                  <c:v>65.102000000000004</c:v>
                </c:pt>
                <c:pt idx="2203">
                  <c:v>65.102000000000004</c:v>
                </c:pt>
                <c:pt idx="2204">
                  <c:v>65.102000000000004</c:v>
                </c:pt>
                <c:pt idx="2205">
                  <c:v>65.102000000000004</c:v>
                </c:pt>
                <c:pt idx="2206">
                  <c:v>65.102000000000004</c:v>
                </c:pt>
                <c:pt idx="2207">
                  <c:v>65.102000000000004</c:v>
                </c:pt>
                <c:pt idx="2208">
                  <c:v>65.102000000000004</c:v>
                </c:pt>
                <c:pt idx="2209">
                  <c:v>65.102000000000004</c:v>
                </c:pt>
                <c:pt idx="2210">
                  <c:v>65.102000000000004</c:v>
                </c:pt>
                <c:pt idx="2211">
                  <c:v>65.102000000000004</c:v>
                </c:pt>
                <c:pt idx="2212">
                  <c:v>63.969000000000001</c:v>
                </c:pt>
                <c:pt idx="2213">
                  <c:v>63.969000000000001</c:v>
                </c:pt>
                <c:pt idx="2214">
                  <c:v>63.969000000000001</c:v>
                </c:pt>
                <c:pt idx="2215">
                  <c:v>63.969000000000001</c:v>
                </c:pt>
                <c:pt idx="2216">
                  <c:v>63.863999999999997</c:v>
                </c:pt>
                <c:pt idx="2217">
                  <c:v>61.063000000000002</c:v>
                </c:pt>
                <c:pt idx="2218">
                  <c:v>61.063000000000002</c:v>
                </c:pt>
                <c:pt idx="2219">
                  <c:v>61.238999999999997</c:v>
                </c:pt>
                <c:pt idx="2220">
                  <c:v>61.238999999999997</c:v>
                </c:pt>
                <c:pt idx="2221">
                  <c:v>71.120999999999995</c:v>
                </c:pt>
                <c:pt idx="2222">
                  <c:v>71.120999999999995</c:v>
                </c:pt>
                <c:pt idx="2223">
                  <c:v>71.105999999999995</c:v>
                </c:pt>
                <c:pt idx="2224">
                  <c:v>71.872</c:v>
                </c:pt>
                <c:pt idx="2225">
                  <c:v>71.872</c:v>
                </c:pt>
                <c:pt idx="2226">
                  <c:v>71.872</c:v>
                </c:pt>
                <c:pt idx="2227">
                  <c:v>71.872</c:v>
                </c:pt>
                <c:pt idx="2228">
                  <c:v>71.872</c:v>
                </c:pt>
                <c:pt idx="2229">
                  <c:v>71.872</c:v>
                </c:pt>
                <c:pt idx="2230">
                  <c:v>71.872</c:v>
                </c:pt>
                <c:pt idx="2231">
                  <c:v>71.872</c:v>
                </c:pt>
                <c:pt idx="2232">
                  <c:v>71.872</c:v>
                </c:pt>
                <c:pt idx="2233">
                  <c:v>71.872</c:v>
                </c:pt>
                <c:pt idx="2234">
                  <c:v>71.872</c:v>
                </c:pt>
                <c:pt idx="2235">
                  <c:v>69.710999999999999</c:v>
                </c:pt>
                <c:pt idx="2236">
                  <c:v>62.031999999999996</c:v>
                </c:pt>
                <c:pt idx="2237">
                  <c:v>58.945</c:v>
                </c:pt>
                <c:pt idx="2238">
                  <c:v>59.515999999999998</c:v>
                </c:pt>
                <c:pt idx="2239">
                  <c:v>59.515999999999998</c:v>
                </c:pt>
                <c:pt idx="2240">
                  <c:v>59.515999999999998</c:v>
                </c:pt>
                <c:pt idx="2241">
                  <c:v>61.478999999999999</c:v>
                </c:pt>
                <c:pt idx="2242">
                  <c:v>61.374000000000002</c:v>
                </c:pt>
                <c:pt idx="2243">
                  <c:v>63.094999999999999</c:v>
                </c:pt>
                <c:pt idx="2244">
                  <c:v>62.420999999999999</c:v>
                </c:pt>
                <c:pt idx="2245">
                  <c:v>65.628</c:v>
                </c:pt>
                <c:pt idx="2246">
                  <c:v>65.766000000000005</c:v>
                </c:pt>
                <c:pt idx="2247">
                  <c:v>64.644999999999996</c:v>
                </c:pt>
                <c:pt idx="2248">
                  <c:v>65.424999999999997</c:v>
                </c:pt>
                <c:pt idx="2249">
                  <c:v>66.048000000000002</c:v>
                </c:pt>
                <c:pt idx="2250">
                  <c:v>67.89</c:v>
                </c:pt>
                <c:pt idx="2251">
                  <c:v>65.459999999999994</c:v>
                </c:pt>
                <c:pt idx="2252">
                  <c:v>64.117000000000004</c:v>
                </c:pt>
                <c:pt idx="2253">
                  <c:v>64.581000000000003</c:v>
                </c:pt>
                <c:pt idx="2254">
                  <c:v>64.39</c:v>
                </c:pt>
                <c:pt idx="2255">
                  <c:v>63.613</c:v>
                </c:pt>
                <c:pt idx="2256">
                  <c:v>63.613</c:v>
                </c:pt>
                <c:pt idx="2257">
                  <c:v>62.201999999999998</c:v>
                </c:pt>
                <c:pt idx="2258">
                  <c:v>58.947000000000003</c:v>
                </c:pt>
                <c:pt idx="2259">
                  <c:v>57.036999999999999</c:v>
                </c:pt>
                <c:pt idx="2260">
                  <c:v>57.036999999999999</c:v>
                </c:pt>
                <c:pt idx="2261">
                  <c:v>55.125999999999998</c:v>
                </c:pt>
                <c:pt idx="2262">
                  <c:v>53.067</c:v>
                </c:pt>
                <c:pt idx="2263">
                  <c:v>53.067</c:v>
                </c:pt>
                <c:pt idx="2264">
                  <c:v>53.067</c:v>
                </c:pt>
                <c:pt idx="2265">
                  <c:v>53.067</c:v>
                </c:pt>
                <c:pt idx="2266">
                  <c:v>47.036999999999999</c:v>
                </c:pt>
                <c:pt idx="2267">
                  <c:v>44.225000000000001</c:v>
                </c:pt>
                <c:pt idx="2268">
                  <c:v>44.225000000000001</c:v>
                </c:pt>
                <c:pt idx="2269">
                  <c:v>43.47</c:v>
                </c:pt>
                <c:pt idx="2270">
                  <c:v>41.83</c:v>
                </c:pt>
                <c:pt idx="2271">
                  <c:v>40.709000000000003</c:v>
                </c:pt>
                <c:pt idx="2272">
                  <c:v>40.709000000000003</c:v>
                </c:pt>
                <c:pt idx="2273">
                  <c:v>39.396000000000001</c:v>
                </c:pt>
                <c:pt idx="2274">
                  <c:v>37.094000000000001</c:v>
                </c:pt>
                <c:pt idx="2275">
                  <c:v>34.572000000000003</c:v>
                </c:pt>
                <c:pt idx="2276">
                  <c:v>32.606999999999999</c:v>
                </c:pt>
                <c:pt idx="2277">
                  <c:v>32.606999999999999</c:v>
                </c:pt>
                <c:pt idx="2278">
                  <c:v>31.706</c:v>
                </c:pt>
                <c:pt idx="2279">
                  <c:v>34.636000000000003</c:v>
                </c:pt>
                <c:pt idx="2280">
                  <c:v>35.258000000000003</c:v>
                </c:pt>
                <c:pt idx="2281">
                  <c:v>33.258000000000003</c:v>
                </c:pt>
                <c:pt idx="2282">
                  <c:v>31.259</c:v>
                </c:pt>
                <c:pt idx="2283">
                  <c:v>29.295000000000002</c:v>
                </c:pt>
                <c:pt idx="2284">
                  <c:v>27.603999999999999</c:v>
                </c:pt>
                <c:pt idx="2285">
                  <c:v>27.603999999999999</c:v>
                </c:pt>
                <c:pt idx="2286">
                  <c:v>28.103000000000002</c:v>
                </c:pt>
                <c:pt idx="2287">
                  <c:v>26.571000000000002</c:v>
                </c:pt>
                <c:pt idx="2288">
                  <c:v>25.536999999999999</c:v>
                </c:pt>
                <c:pt idx="2289">
                  <c:v>28.059000000000001</c:v>
                </c:pt>
                <c:pt idx="2290">
                  <c:v>29.457000000000001</c:v>
                </c:pt>
                <c:pt idx="2291">
                  <c:v>30.423999999999999</c:v>
                </c:pt>
                <c:pt idx="2292">
                  <c:v>29.324999999999999</c:v>
                </c:pt>
                <c:pt idx="2293">
                  <c:v>29.79</c:v>
                </c:pt>
                <c:pt idx="2294">
                  <c:v>29.291</c:v>
                </c:pt>
                <c:pt idx="2295">
                  <c:v>29.291</c:v>
                </c:pt>
                <c:pt idx="2296">
                  <c:v>30.876000000000001</c:v>
                </c:pt>
                <c:pt idx="2297">
                  <c:v>30.876000000000001</c:v>
                </c:pt>
                <c:pt idx="2298">
                  <c:v>30.998999999999999</c:v>
                </c:pt>
                <c:pt idx="2299">
                  <c:v>32.466000000000001</c:v>
                </c:pt>
                <c:pt idx="2300">
                  <c:v>34.585999999999999</c:v>
                </c:pt>
                <c:pt idx="2301">
                  <c:v>36.305</c:v>
                </c:pt>
                <c:pt idx="2302">
                  <c:v>35.305999999999997</c:v>
                </c:pt>
                <c:pt idx="2303">
                  <c:v>35.271000000000001</c:v>
                </c:pt>
                <c:pt idx="2304">
                  <c:v>39.369</c:v>
                </c:pt>
                <c:pt idx="2305">
                  <c:v>40.112000000000002</c:v>
                </c:pt>
                <c:pt idx="2306">
                  <c:v>40.112000000000002</c:v>
                </c:pt>
                <c:pt idx="2307">
                  <c:v>40.234000000000002</c:v>
                </c:pt>
                <c:pt idx="2308">
                  <c:v>43.045000000000002</c:v>
                </c:pt>
                <c:pt idx="2309">
                  <c:v>42.801000000000002</c:v>
                </c:pt>
                <c:pt idx="2310">
                  <c:v>43.335000000000001</c:v>
                </c:pt>
                <c:pt idx="2311">
                  <c:v>42.869</c:v>
                </c:pt>
                <c:pt idx="2312">
                  <c:v>42.249000000000002</c:v>
                </c:pt>
                <c:pt idx="2313">
                  <c:v>42.957000000000001</c:v>
                </c:pt>
                <c:pt idx="2314">
                  <c:v>42.957000000000001</c:v>
                </c:pt>
                <c:pt idx="2315">
                  <c:v>45.481000000000002</c:v>
                </c:pt>
                <c:pt idx="2316">
                  <c:v>59.713000000000001</c:v>
                </c:pt>
                <c:pt idx="2317">
                  <c:v>48.603000000000002</c:v>
                </c:pt>
                <c:pt idx="2318">
                  <c:v>49.149000000000001</c:v>
                </c:pt>
                <c:pt idx="2319">
                  <c:v>49.578000000000003</c:v>
                </c:pt>
                <c:pt idx="2320">
                  <c:v>50.7</c:v>
                </c:pt>
                <c:pt idx="2321">
                  <c:v>48.429000000000002</c:v>
                </c:pt>
                <c:pt idx="2322">
                  <c:v>52.832999999999998</c:v>
                </c:pt>
                <c:pt idx="2323">
                  <c:v>53.984000000000002</c:v>
                </c:pt>
                <c:pt idx="2324">
                  <c:v>51.345999999999997</c:v>
                </c:pt>
                <c:pt idx="2325">
                  <c:v>51.771000000000001</c:v>
                </c:pt>
                <c:pt idx="2326">
                  <c:v>50.216000000000001</c:v>
                </c:pt>
                <c:pt idx="2327">
                  <c:v>50.034999999999997</c:v>
                </c:pt>
                <c:pt idx="2328">
                  <c:v>49.604999999999997</c:v>
                </c:pt>
                <c:pt idx="2329">
                  <c:v>48.898000000000003</c:v>
                </c:pt>
                <c:pt idx="2330">
                  <c:v>49.055</c:v>
                </c:pt>
                <c:pt idx="2331">
                  <c:v>46.822000000000003</c:v>
                </c:pt>
                <c:pt idx="2332">
                  <c:v>47.66</c:v>
                </c:pt>
                <c:pt idx="2333">
                  <c:v>49.180999999999997</c:v>
                </c:pt>
                <c:pt idx="2334">
                  <c:v>48.374000000000002</c:v>
                </c:pt>
                <c:pt idx="2335">
                  <c:v>46.776000000000003</c:v>
                </c:pt>
                <c:pt idx="2336">
                  <c:v>44.954999999999998</c:v>
                </c:pt>
                <c:pt idx="2337">
                  <c:v>42.56</c:v>
                </c:pt>
                <c:pt idx="2338">
                  <c:v>42.133000000000003</c:v>
                </c:pt>
                <c:pt idx="2339">
                  <c:v>42.670999999999999</c:v>
                </c:pt>
                <c:pt idx="2340">
                  <c:v>42.204999999999998</c:v>
                </c:pt>
                <c:pt idx="2341">
                  <c:v>40.409999999999997</c:v>
                </c:pt>
                <c:pt idx="2342">
                  <c:v>43.668999999999997</c:v>
                </c:pt>
                <c:pt idx="2343">
                  <c:v>43.695</c:v>
                </c:pt>
                <c:pt idx="2344">
                  <c:v>47.576000000000001</c:v>
                </c:pt>
                <c:pt idx="2345">
                  <c:v>48.029000000000003</c:v>
                </c:pt>
                <c:pt idx="2346">
                  <c:v>46.847999999999999</c:v>
                </c:pt>
                <c:pt idx="2347">
                  <c:v>50.869</c:v>
                </c:pt>
                <c:pt idx="2348">
                  <c:v>50.936</c:v>
                </c:pt>
                <c:pt idx="2349">
                  <c:v>51.527000000000001</c:v>
                </c:pt>
                <c:pt idx="2350">
                  <c:v>50.38</c:v>
                </c:pt>
                <c:pt idx="2351">
                  <c:v>51.555999999999997</c:v>
                </c:pt>
                <c:pt idx="2352">
                  <c:v>51.101999999999997</c:v>
                </c:pt>
                <c:pt idx="2353">
                  <c:v>52.298999999999999</c:v>
                </c:pt>
                <c:pt idx="2354">
                  <c:v>53.871000000000002</c:v>
                </c:pt>
                <c:pt idx="2355">
                  <c:v>53.871000000000002</c:v>
                </c:pt>
                <c:pt idx="2356">
                  <c:v>54.216999999999999</c:v>
                </c:pt>
                <c:pt idx="2357">
                  <c:v>55.652999999999999</c:v>
                </c:pt>
                <c:pt idx="2358">
                  <c:v>57.68</c:v>
                </c:pt>
                <c:pt idx="2359">
                  <c:v>58.268999999999998</c:v>
                </c:pt>
                <c:pt idx="2360">
                  <c:v>59.591999999999999</c:v>
                </c:pt>
                <c:pt idx="2361">
                  <c:v>63.241999999999997</c:v>
                </c:pt>
                <c:pt idx="2362">
                  <c:v>65.186999999999998</c:v>
                </c:pt>
                <c:pt idx="2363">
                  <c:v>64.927999999999997</c:v>
                </c:pt>
                <c:pt idx="2364">
                  <c:v>63.621000000000002</c:v>
                </c:pt>
                <c:pt idx="2365">
                  <c:v>65.843999999999994</c:v>
                </c:pt>
                <c:pt idx="2366">
                  <c:v>69.900999999999996</c:v>
                </c:pt>
                <c:pt idx="2367">
                  <c:v>71.414000000000001</c:v>
                </c:pt>
                <c:pt idx="2368">
                  <c:v>70.447000000000003</c:v>
                </c:pt>
                <c:pt idx="2369">
                  <c:v>68.426000000000002</c:v>
                </c:pt>
                <c:pt idx="2370">
                  <c:v>65.7</c:v>
                </c:pt>
                <c:pt idx="2371">
                  <c:v>62.695999999999998</c:v>
                </c:pt>
                <c:pt idx="2372">
                  <c:v>62.673000000000002</c:v>
                </c:pt>
                <c:pt idx="2373">
                  <c:v>63.301000000000002</c:v>
                </c:pt>
                <c:pt idx="2374">
                  <c:v>62.3</c:v>
                </c:pt>
                <c:pt idx="2375">
                  <c:v>62.34</c:v>
                </c:pt>
                <c:pt idx="2376">
                  <c:v>66.411000000000001</c:v>
                </c:pt>
                <c:pt idx="2377">
                  <c:v>68.956999999999994</c:v>
                </c:pt>
                <c:pt idx="2378">
                  <c:v>68.936999999999998</c:v>
                </c:pt>
                <c:pt idx="2379">
                  <c:v>68.075000000000003</c:v>
                </c:pt>
                <c:pt idx="2380">
                  <c:v>67.900000000000006</c:v>
                </c:pt>
                <c:pt idx="2381">
                  <c:v>68.212999999999994</c:v>
                </c:pt>
                <c:pt idx="2382">
                  <c:v>68.072999999999993</c:v>
                </c:pt>
                <c:pt idx="2383">
                  <c:v>69.090999999999994</c:v>
                </c:pt>
                <c:pt idx="2384">
                  <c:v>67.494</c:v>
                </c:pt>
                <c:pt idx="2385">
                  <c:v>65.778000000000006</c:v>
                </c:pt>
                <c:pt idx="2386">
                  <c:v>62.734000000000002</c:v>
                </c:pt>
                <c:pt idx="2387">
                  <c:v>61.566000000000003</c:v>
                </c:pt>
                <c:pt idx="2388">
                  <c:v>60.975000000000001</c:v>
                </c:pt>
                <c:pt idx="2389">
                  <c:v>59.423000000000002</c:v>
                </c:pt>
                <c:pt idx="2390">
                  <c:v>57.9</c:v>
                </c:pt>
                <c:pt idx="2391">
                  <c:v>57.363999999999997</c:v>
                </c:pt>
                <c:pt idx="2392">
                  <c:v>57.122</c:v>
                </c:pt>
                <c:pt idx="2393">
                  <c:v>56.104999999999997</c:v>
                </c:pt>
                <c:pt idx="2394">
                  <c:v>55.033000000000001</c:v>
                </c:pt>
                <c:pt idx="2395">
                  <c:v>54.65</c:v>
                </c:pt>
                <c:pt idx="2396">
                  <c:v>53.798999999999999</c:v>
                </c:pt>
                <c:pt idx="2397">
                  <c:v>54.518999999999998</c:v>
                </c:pt>
                <c:pt idx="2398">
                  <c:v>54.463000000000001</c:v>
                </c:pt>
                <c:pt idx="2399">
                  <c:v>54.688000000000002</c:v>
                </c:pt>
                <c:pt idx="2400">
                  <c:v>56.122</c:v>
                </c:pt>
                <c:pt idx="2401">
                  <c:v>56.078000000000003</c:v>
                </c:pt>
                <c:pt idx="2402">
                  <c:v>56.741</c:v>
                </c:pt>
                <c:pt idx="2403">
                  <c:v>55.244</c:v>
                </c:pt>
                <c:pt idx="2404">
                  <c:v>54.067999999999998</c:v>
                </c:pt>
                <c:pt idx="2405">
                  <c:v>55.317999999999998</c:v>
                </c:pt>
                <c:pt idx="2406">
                  <c:v>55.784999999999997</c:v>
                </c:pt>
                <c:pt idx="2407">
                  <c:v>55.893000000000001</c:v>
                </c:pt>
                <c:pt idx="2408">
                  <c:v>57.805999999999997</c:v>
                </c:pt>
                <c:pt idx="2409">
                  <c:v>58.121000000000002</c:v>
                </c:pt>
                <c:pt idx="2410">
                  <c:v>58.35</c:v>
                </c:pt>
                <c:pt idx="2411">
                  <c:v>58.375999999999998</c:v>
                </c:pt>
                <c:pt idx="2412">
                  <c:v>56.737000000000002</c:v>
                </c:pt>
                <c:pt idx="2413">
                  <c:v>60.085999999999999</c:v>
                </c:pt>
                <c:pt idx="2414">
                  <c:v>58.877000000000002</c:v>
                </c:pt>
                <c:pt idx="2415">
                  <c:v>57.783999999999999</c:v>
                </c:pt>
                <c:pt idx="2416">
                  <c:v>61.061</c:v>
                </c:pt>
                <c:pt idx="2417">
                  <c:v>61.045999999999999</c:v>
                </c:pt>
                <c:pt idx="2418">
                  <c:v>59.832999999999998</c:v>
                </c:pt>
                <c:pt idx="2419">
                  <c:v>57.540999999999997</c:v>
                </c:pt>
                <c:pt idx="2420">
                  <c:v>56.204000000000001</c:v>
                </c:pt>
                <c:pt idx="2421">
                  <c:v>56.137999999999998</c:v>
                </c:pt>
                <c:pt idx="2422">
                  <c:v>55.021999999999998</c:v>
                </c:pt>
                <c:pt idx="2423">
                  <c:v>58.512</c:v>
                </c:pt>
                <c:pt idx="2424">
                  <c:v>58.353000000000002</c:v>
                </c:pt>
                <c:pt idx="2425">
                  <c:v>57.225000000000001</c:v>
                </c:pt>
                <c:pt idx="2426">
                  <c:v>56.598999999999997</c:v>
                </c:pt>
                <c:pt idx="2427">
                  <c:v>56.875</c:v>
                </c:pt>
                <c:pt idx="2428">
                  <c:v>55.609000000000002</c:v>
                </c:pt>
                <c:pt idx="2429">
                  <c:v>60.012999999999998</c:v>
                </c:pt>
                <c:pt idx="2430">
                  <c:v>60.012999999999998</c:v>
                </c:pt>
                <c:pt idx="2431">
                  <c:v>63.381999999999998</c:v>
                </c:pt>
                <c:pt idx="2432">
                  <c:v>63.381999999999998</c:v>
                </c:pt>
                <c:pt idx="2433">
                  <c:v>61.503</c:v>
                </c:pt>
                <c:pt idx="2434">
                  <c:v>60.643999999999998</c:v>
                </c:pt>
                <c:pt idx="2435">
                  <c:v>62.045999999999999</c:v>
                </c:pt>
                <c:pt idx="2436">
                  <c:v>62.008000000000003</c:v>
                </c:pt>
                <c:pt idx="2437">
                  <c:v>62.008000000000003</c:v>
                </c:pt>
                <c:pt idx="2438">
                  <c:v>59.970999999999997</c:v>
                </c:pt>
                <c:pt idx="2439">
                  <c:v>59.970999999999997</c:v>
                </c:pt>
                <c:pt idx="2440">
                  <c:v>60.021999999999998</c:v>
                </c:pt>
                <c:pt idx="2441">
                  <c:v>59.02</c:v>
                </c:pt>
                <c:pt idx="2442">
                  <c:v>59.02</c:v>
                </c:pt>
                <c:pt idx="2443">
                  <c:v>57.932000000000002</c:v>
                </c:pt>
                <c:pt idx="2444">
                  <c:v>55.555</c:v>
                </c:pt>
                <c:pt idx="2445">
                  <c:v>56.281999999999996</c:v>
                </c:pt>
                <c:pt idx="2446">
                  <c:v>56.274000000000001</c:v>
                </c:pt>
                <c:pt idx="2447">
                  <c:v>56.274000000000001</c:v>
                </c:pt>
                <c:pt idx="2448">
                  <c:v>58.987000000000002</c:v>
                </c:pt>
                <c:pt idx="2449">
                  <c:v>59.94</c:v>
                </c:pt>
                <c:pt idx="2450">
                  <c:v>61.843000000000004</c:v>
                </c:pt>
                <c:pt idx="2451">
                  <c:v>61.843000000000004</c:v>
                </c:pt>
                <c:pt idx="2452">
                  <c:v>61.843000000000004</c:v>
                </c:pt>
                <c:pt idx="2453">
                  <c:v>67.334999999999994</c:v>
                </c:pt>
                <c:pt idx="2454">
                  <c:v>67.334999999999994</c:v>
                </c:pt>
                <c:pt idx="2455">
                  <c:v>66.367000000000004</c:v>
                </c:pt>
                <c:pt idx="2456">
                  <c:v>66.367000000000004</c:v>
                </c:pt>
                <c:pt idx="2457">
                  <c:v>66.367000000000004</c:v>
                </c:pt>
                <c:pt idx="2458">
                  <c:v>63.042999999999999</c:v>
                </c:pt>
                <c:pt idx="2459">
                  <c:v>63.006</c:v>
                </c:pt>
                <c:pt idx="2460">
                  <c:v>64.393000000000001</c:v>
                </c:pt>
                <c:pt idx="2461">
                  <c:v>64.393000000000001</c:v>
                </c:pt>
                <c:pt idx="2462">
                  <c:v>64.393000000000001</c:v>
                </c:pt>
                <c:pt idx="2463">
                  <c:v>64.760999999999996</c:v>
                </c:pt>
                <c:pt idx="2464">
                  <c:v>62.225999999999999</c:v>
                </c:pt>
                <c:pt idx="2465">
                  <c:v>61.036000000000001</c:v>
                </c:pt>
                <c:pt idx="2466">
                  <c:v>61.036000000000001</c:v>
                </c:pt>
                <c:pt idx="2467">
                  <c:v>55.344000000000001</c:v>
                </c:pt>
                <c:pt idx="2468">
                  <c:v>55.344000000000001</c:v>
                </c:pt>
                <c:pt idx="2469">
                  <c:v>54.085999999999999</c:v>
                </c:pt>
                <c:pt idx="2470">
                  <c:v>54.445999999999998</c:v>
                </c:pt>
                <c:pt idx="2471">
                  <c:v>53.795000000000002</c:v>
                </c:pt>
                <c:pt idx="2472">
                  <c:v>52.505000000000003</c:v>
                </c:pt>
                <c:pt idx="2473">
                  <c:v>50.651000000000003</c:v>
                </c:pt>
                <c:pt idx="2474">
                  <c:v>53.241999999999997</c:v>
                </c:pt>
                <c:pt idx="2475">
                  <c:v>54.326000000000001</c:v>
                </c:pt>
                <c:pt idx="2476">
                  <c:v>52.484999999999999</c:v>
                </c:pt>
                <c:pt idx="2477">
                  <c:v>50.585000000000001</c:v>
                </c:pt>
                <c:pt idx="2478">
                  <c:v>49.588000000000001</c:v>
                </c:pt>
                <c:pt idx="2479">
                  <c:v>49.798999999999999</c:v>
                </c:pt>
                <c:pt idx="2480">
                  <c:v>49.628</c:v>
                </c:pt>
                <c:pt idx="2481">
                  <c:v>50.308</c:v>
                </c:pt>
                <c:pt idx="2482">
                  <c:v>50.981000000000002</c:v>
                </c:pt>
                <c:pt idx="2483">
                  <c:v>50.465000000000003</c:v>
                </c:pt>
                <c:pt idx="2484">
                  <c:v>50.923999999999999</c:v>
                </c:pt>
                <c:pt idx="2485">
                  <c:v>51.198</c:v>
                </c:pt>
                <c:pt idx="2486">
                  <c:v>51.003</c:v>
                </c:pt>
                <c:pt idx="2487">
                  <c:v>54.2</c:v>
                </c:pt>
                <c:pt idx="2488">
                  <c:v>54.2</c:v>
                </c:pt>
                <c:pt idx="2489">
                  <c:v>54.508000000000003</c:v>
                </c:pt>
                <c:pt idx="2490">
                  <c:v>54.69</c:v>
                </c:pt>
                <c:pt idx="2491">
                  <c:v>55.448</c:v>
                </c:pt>
                <c:pt idx="2492">
                  <c:v>58.097000000000001</c:v>
                </c:pt>
                <c:pt idx="2493">
                  <c:v>58.975999999999999</c:v>
                </c:pt>
                <c:pt idx="2494">
                  <c:v>60.478000000000002</c:v>
                </c:pt>
                <c:pt idx="2495">
                  <c:v>60.578000000000003</c:v>
                </c:pt>
                <c:pt idx="2496">
                  <c:v>60.41</c:v>
                </c:pt>
                <c:pt idx="2497">
                  <c:v>61.302</c:v>
                </c:pt>
                <c:pt idx="2498">
                  <c:v>65.180000000000007</c:v>
                </c:pt>
                <c:pt idx="2499">
                  <c:v>63.851999999999997</c:v>
                </c:pt>
                <c:pt idx="2500">
                  <c:v>63.831000000000003</c:v>
                </c:pt>
                <c:pt idx="2501">
                  <c:v>60.973999999999997</c:v>
                </c:pt>
                <c:pt idx="2502">
                  <c:v>64.555999999999997</c:v>
                </c:pt>
                <c:pt idx="2503">
                  <c:v>64.674999999999997</c:v>
                </c:pt>
                <c:pt idx="2504">
                  <c:v>64.548000000000002</c:v>
                </c:pt>
                <c:pt idx="2505">
                  <c:v>64.706999999999994</c:v>
                </c:pt>
                <c:pt idx="2506">
                  <c:v>60.828000000000003</c:v>
                </c:pt>
                <c:pt idx="2507">
                  <c:v>59.031999999999996</c:v>
                </c:pt>
                <c:pt idx="2508">
                  <c:v>58.421999999999997</c:v>
                </c:pt>
                <c:pt idx="2509">
                  <c:v>57.896000000000001</c:v>
                </c:pt>
                <c:pt idx="2510">
                  <c:v>57.371000000000002</c:v>
                </c:pt>
                <c:pt idx="2511">
                  <c:v>57.637</c:v>
                </c:pt>
                <c:pt idx="2512">
                  <c:v>57.213000000000001</c:v>
                </c:pt>
                <c:pt idx="2513">
                  <c:v>57.195</c:v>
                </c:pt>
                <c:pt idx="2514">
                  <c:v>57.146000000000001</c:v>
                </c:pt>
                <c:pt idx="2515">
                  <c:v>57.067</c:v>
                </c:pt>
                <c:pt idx="2516">
                  <c:v>56.497</c:v>
                </c:pt>
                <c:pt idx="2517">
                  <c:v>56.441000000000003</c:v>
                </c:pt>
                <c:pt idx="2518">
                  <c:v>56.295000000000002</c:v>
                </c:pt>
                <c:pt idx="2519">
                  <c:v>56.779000000000003</c:v>
                </c:pt>
                <c:pt idx="2520">
                  <c:v>56.73</c:v>
                </c:pt>
                <c:pt idx="2521">
                  <c:v>54.832999999999998</c:v>
                </c:pt>
                <c:pt idx="2522">
                  <c:v>53.451000000000001</c:v>
                </c:pt>
                <c:pt idx="2523">
                  <c:v>52.258000000000003</c:v>
                </c:pt>
                <c:pt idx="2524">
                  <c:v>51.74</c:v>
                </c:pt>
                <c:pt idx="2525">
                  <c:v>51.463999999999999</c:v>
                </c:pt>
                <c:pt idx="2526">
                  <c:v>51.406999999999996</c:v>
                </c:pt>
                <c:pt idx="2527">
                  <c:v>50.356000000000002</c:v>
                </c:pt>
                <c:pt idx="2528">
                  <c:v>50.393000000000001</c:v>
                </c:pt>
                <c:pt idx="2529">
                  <c:v>50.393000000000001</c:v>
                </c:pt>
                <c:pt idx="2530">
                  <c:v>50.167000000000002</c:v>
                </c:pt>
                <c:pt idx="2531">
                  <c:v>50.232999999999997</c:v>
                </c:pt>
                <c:pt idx="2532">
                  <c:v>48.956000000000003</c:v>
                </c:pt>
                <c:pt idx="2533">
                  <c:v>48.956000000000003</c:v>
                </c:pt>
                <c:pt idx="2534">
                  <c:v>45.667000000000002</c:v>
                </c:pt>
                <c:pt idx="2535">
                  <c:v>53.021000000000001</c:v>
                </c:pt>
                <c:pt idx="2536">
                  <c:v>53.732999999999997</c:v>
                </c:pt>
                <c:pt idx="2537">
                  <c:v>53.732999999999997</c:v>
                </c:pt>
                <c:pt idx="2538">
                  <c:v>54.18</c:v>
                </c:pt>
                <c:pt idx="2539">
                  <c:v>54.179000000000002</c:v>
                </c:pt>
                <c:pt idx="2540">
                  <c:v>54.439</c:v>
                </c:pt>
                <c:pt idx="2541">
                  <c:v>53.49</c:v>
                </c:pt>
                <c:pt idx="2542">
                  <c:v>53.768000000000001</c:v>
                </c:pt>
                <c:pt idx="2543">
                  <c:v>54.491</c:v>
                </c:pt>
                <c:pt idx="2544">
                  <c:v>54.456000000000003</c:v>
                </c:pt>
                <c:pt idx="2545">
                  <c:v>54.834000000000003</c:v>
                </c:pt>
                <c:pt idx="2546">
                  <c:v>54.834000000000003</c:v>
                </c:pt>
                <c:pt idx="2547">
                  <c:v>54.957000000000001</c:v>
                </c:pt>
                <c:pt idx="2548">
                  <c:v>55.643999999999998</c:v>
                </c:pt>
                <c:pt idx="2549">
                  <c:v>55.302999999999997</c:v>
                </c:pt>
                <c:pt idx="2550">
                  <c:v>56.923000000000002</c:v>
                </c:pt>
                <c:pt idx="2551">
                  <c:v>57.424999999999997</c:v>
                </c:pt>
                <c:pt idx="2552">
                  <c:v>57.424999999999997</c:v>
                </c:pt>
                <c:pt idx="2553">
                  <c:v>57.424999999999997</c:v>
                </c:pt>
                <c:pt idx="2554">
                  <c:v>57.012</c:v>
                </c:pt>
                <c:pt idx="2555">
                  <c:v>57.012</c:v>
                </c:pt>
                <c:pt idx="2556">
                  <c:v>57.012</c:v>
                </c:pt>
                <c:pt idx="2557">
                  <c:v>57.012</c:v>
                </c:pt>
                <c:pt idx="2558">
                  <c:v>57.012</c:v>
                </c:pt>
                <c:pt idx="2559">
                  <c:v>57.17</c:v>
                </c:pt>
                <c:pt idx="2560">
                  <c:v>57.014000000000003</c:v>
                </c:pt>
                <c:pt idx="2561">
                  <c:v>57.390999999999998</c:v>
                </c:pt>
                <c:pt idx="2562">
                  <c:v>57.390999999999998</c:v>
                </c:pt>
                <c:pt idx="2563">
                  <c:v>57.890999999999998</c:v>
                </c:pt>
                <c:pt idx="2564">
                  <c:v>59.146999999999998</c:v>
                </c:pt>
                <c:pt idx="2565">
                  <c:v>59.488999999999997</c:v>
                </c:pt>
                <c:pt idx="2566">
                  <c:v>59.612000000000002</c:v>
                </c:pt>
                <c:pt idx="2567">
                  <c:v>59.612000000000002</c:v>
                </c:pt>
                <c:pt idx="2568">
                  <c:v>60.268999999999998</c:v>
                </c:pt>
                <c:pt idx="2569">
                  <c:v>60.198999999999998</c:v>
                </c:pt>
                <c:pt idx="2570">
                  <c:v>59.856999999999999</c:v>
                </c:pt>
                <c:pt idx="2571">
                  <c:v>59.856999999999999</c:v>
                </c:pt>
                <c:pt idx="2572">
                  <c:v>59.856999999999999</c:v>
                </c:pt>
                <c:pt idx="2573">
                  <c:v>60.734999999999999</c:v>
                </c:pt>
                <c:pt idx="2574">
                  <c:v>60.578000000000003</c:v>
                </c:pt>
                <c:pt idx="2575">
                  <c:v>60.578000000000003</c:v>
                </c:pt>
                <c:pt idx="2576">
                  <c:v>60.234999999999999</c:v>
                </c:pt>
                <c:pt idx="2577">
                  <c:v>60.576999999999998</c:v>
                </c:pt>
                <c:pt idx="2578">
                  <c:v>60.238</c:v>
                </c:pt>
                <c:pt idx="2579">
                  <c:v>59.86</c:v>
                </c:pt>
                <c:pt idx="2580">
                  <c:v>59.618000000000002</c:v>
                </c:pt>
                <c:pt idx="2581">
                  <c:v>59.618000000000002</c:v>
                </c:pt>
                <c:pt idx="2582">
                  <c:v>59.618000000000002</c:v>
                </c:pt>
                <c:pt idx="2583">
                  <c:v>59.618000000000002</c:v>
                </c:pt>
                <c:pt idx="2584">
                  <c:v>59.618000000000002</c:v>
                </c:pt>
                <c:pt idx="2585">
                  <c:v>59.618000000000002</c:v>
                </c:pt>
                <c:pt idx="2586">
                  <c:v>59.497</c:v>
                </c:pt>
                <c:pt idx="2587">
                  <c:v>59.497</c:v>
                </c:pt>
                <c:pt idx="2588">
                  <c:v>60.905999999999999</c:v>
                </c:pt>
                <c:pt idx="2589">
                  <c:v>60.491999999999997</c:v>
                </c:pt>
                <c:pt idx="2590">
                  <c:v>60.457000000000001</c:v>
                </c:pt>
                <c:pt idx="2591">
                  <c:v>60.457000000000001</c:v>
                </c:pt>
                <c:pt idx="2592">
                  <c:v>59.735999999999997</c:v>
                </c:pt>
                <c:pt idx="2593">
                  <c:v>60.491999999999997</c:v>
                </c:pt>
                <c:pt idx="2594">
                  <c:v>60.335999999999999</c:v>
                </c:pt>
                <c:pt idx="2595">
                  <c:v>60.938000000000002</c:v>
                </c:pt>
                <c:pt idx="2596">
                  <c:v>61.128999999999998</c:v>
                </c:pt>
                <c:pt idx="2597">
                  <c:v>61.094000000000001</c:v>
                </c:pt>
                <c:pt idx="2598">
                  <c:v>63.658000000000001</c:v>
                </c:pt>
                <c:pt idx="2599">
                  <c:v>63.658000000000001</c:v>
                </c:pt>
                <c:pt idx="2600">
                  <c:v>63.587000000000003</c:v>
                </c:pt>
                <c:pt idx="2601">
                  <c:v>64.742000000000004</c:v>
                </c:pt>
                <c:pt idx="2602">
                  <c:v>63.435000000000002</c:v>
                </c:pt>
                <c:pt idx="2603">
                  <c:v>64.69</c:v>
                </c:pt>
                <c:pt idx="2604">
                  <c:v>64.69</c:v>
                </c:pt>
                <c:pt idx="2605">
                  <c:v>64.722999999999999</c:v>
                </c:pt>
                <c:pt idx="2606">
                  <c:v>65.100999999999999</c:v>
                </c:pt>
                <c:pt idx="2607">
                  <c:v>65.602000000000004</c:v>
                </c:pt>
                <c:pt idx="2608">
                  <c:v>65.856999999999999</c:v>
                </c:pt>
                <c:pt idx="2609">
                  <c:v>65.444999999999993</c:v>
                </c:pt>
                <c:pt idx="2610">
                  <c:v>64.98</c:v>
                </c:pt>
                <c:pt idx="2611">
                  <c:v>64.016000000000005</c:v>
                </c:pt>
                <c:pt idx="2612">
                  <c:v>63.359000000000002</c:v>
                </c:pt>
                <c:pt idx="2613">
                  <c:v>63.515000000000001</c:v>
                </c:pt>
                <c:pt idx="2614">
                  <c:v>64.171000000000006</c:v>
                </c:pt>
                <c:pt idx="2615">
                  <c:v>64.356999999999999</c:v>
                </c:pt>
                <c:pt idx="2616">
                  <c:v>64.356999999999999</c:v>
                </c:pt>
                <c:pt idx="2617">
                  <c:v>64.393000000000001</c:v>
                </c:pt>
                <c:pt idx="2618">
                  <c:v>63.393000000000001</c:v>
                </c:pt>
                <c:pt idx="2619">
                  <c:v>63.359000000000002</c:v>
                </c:pt>
                <c:pt idx="2620">
                  <c:v>63.017000000000003</c:v>
                </c:pt>
                <c:pt idx="2621">
                  <c:v>62.982999999999997</c:v>
                </c:pt>
                <c:pt idx="2622">
                  <c:v>62.981999999999999</c:v>
                </c:pt>
                <c:pt idx="2623">
                  <c:v>61.103999999999999</c:v>
                </c:pt>
                <c:pt idx="2624">
                  <c:v>60.762</c:v>
                </c:pt>
                <c:pt idx="2625">
                  <c:v>60.726999999999997</c:v>
                </c:pt>
                <c:pt idx="2626">
                  <c:v>60.384</c:v>
                </c:pt>
                <c:pt idx="2627">
                  <c:v>58.351999999999997</c:v>
                </c:pt>
                <c:pt idx="2628">
                  <c:v>58.351999999999997</c:v>
                </c:pt>
                <c:pt idx="2629">
                  <c:v>58.351999999999997</c:v>
                </c:pt>
                <c:pt idx="2630">
                  <c:v>58.351999999999997</c:v>
                </c:pt>
                <c:pt idx="2631">
                  <c:v>58.353000000000002</c:v>
                </c:pt>
                <c:pt idx="2632">
                  <c:v>61.972999999999999</c:v>
                </c:pt>
                <c:pt idx="2633">
                  <c:v>61.972999999999999</c:v>
                </c:pt>
                <c:pt idx="2634">
                  <c:v>58.542000000000002</c:v>
                </c:pt>
                <c:pt idx="2635">
                  <c:v>56.195</c:v>
                </c:pt>
                <c:pt idx="2636">
                  <c:v>54.284999999999997</c:v>
                </c:pt>
                <c:pt idx="2637">
                  <c:v>53.408000000000001</c:v>
                </c:pt>
                <c:pt idx="2638">
                  <c:v>53.838999999999999</c:v>
                </c:pt>
                <c:pt idx="2639">
                  <c:v>50.871000000000002</c:v>
                </c:pt>
                <c:pt idx="2640">
                  <c:v>47.872</c:v>
                </c:pt>
                <c:pt idx="2641">
                  <c:v>46.186</c:v>
                </c:pt>
                <c:pt idx="2642">
                  <c:v>45.566000000000003</c:v>
                </c:pt>
                <c:pt idx="2643">
                  <c:v>45.688000000000002</c:v>
                </c:pt>
                <c:pt idx="2644">
                  <c:v>46.03</c:v>
                </c:pt>
                <c:pt idx="2645">
                  <c:v>46.03</c:v>
                </c:pt>
                <c:pt idx="2646">
                  <c:v>46.186</c:v>
                </c:pt>
                <c:pt idx="2647">
                  <c:v>45.685000000000002</c:v>
                </c:pt>
                <c:pt idx="2648">
                  <c:v>45.843000000000004</c:v>
                </c:pt>
                <c:pt idx="2649">
                  <c:v>45.5</c:v>
                </c:pt>
                <c:pt idx="2650">
                  <c:v>44.966000000000001</c:v>
                </c:pt>
                <c:pt idx="2651">
                  <c:v>43.345999999999997</c:v>
                </c:pt>
                <c:pt idx="2652">
                  <c:v>43.191000000000003</c:v>
                </c:pt>
                <c:pt idx="2653">
                  <c:v>43.313000000000002</c:v>
                </c:pt>
                <c:pt idx="2654">
                  <c:v>41.475000000000001</c:v>
                </c:pt>
                <c:pt idx="2655">
                  <c:v>45.093000000000004</c:v>
                </c:pt>
                <c:pt idx="2656">
                  <c:v>43.591999999999999</c:v>
                </c:pt>
                <c:pt idx="2657">
                  <c:v>43.970999999999997</c:v>
                </c:pt>
                <c:pt idx="2658">
                  <c:v>44.091999999999999</c:v>
                </c:pt>
                <c:pt idx="2659">
                  <c:v>42.935000000000002</c:v>
                </c:pt>
                <c:pt idx="2660">
                  <c:v>42.558</c:v>
                </c:pt>
                <c:pt idx="2661">
                  <c:v>39.058999999999997</c:v>
                </c:pt>
                <c:pt idx="2662">
                  <c:v>39.058999999999997</c:v>
                </c:pt>
                <c:pt idx="2663">
                  <c:v>37.402000000000001</c:v>
                </c:pt>
                <c:pt idx="2664">
                  <c:v>34.902999999999999</c:v>
                </c:pt>
                <c:pt idx="2665">
                  <c:v>33.368000000000002</c:v>
                </c:pt>
                <c:pt idx="2666">
                  <c:v>36.746000000000002</c:v>
                </c:pt>
                <c:pt idx="2667">
                  <c:v>37.368000000000002</c:v>
                </c:pt>
                <c:pt idx="2668">
                  <c:v>37.71</c:v>
                </c:pt>
                <c:pt idx="2669">
                  <c:v>36.21</c:v>
                </c:pt>
                <c:pt idx="2670">
                  <c:v>36.624000000000002</c:v>
                </c:pt>
                <c:pt idx="2671">
                  <c:v>37.746000000000002</c:v>
                </c:pt>
                <c:pt idx="2672">
                  <c:v>39.088999999999999</c:v>
                </c:pt>
                <c:pt idx="2673">
                  <c:v>39.274999999999999</c:v>
                </c:pt>
                <c:pt idx="2674">
                  <c:v>39.274999999999999</c:v>
                </c:pt>
                <c:pt idx="2675">
                  <c:v>39.311</c:v>
                </c:pt>
                <c:pt idx="2676">
                  <c:v>41.654000000000003</c:v>
                </c:pt>
                <c:pt idx="2677">
                  <c:v>42.652000000000001</c:v>
                </c:pt>
                <c:pt idx="2678">
                  <c:v>42.652000000000001</c:v>
                </c:pt>
                <c:pt idx="2679">
                  <c:v>44.343000000000004</c:v>
                </c:pt>
                <c:pt idx="2680">
                  <c:v>33.200000000000003</c:v>
                </c:pt>
                <c:pt idx="2681">
                  <c:v>33.709000000000003</c:v>
                </c:pt>
                <c:pt idx="2682">
                  <c:v>34.317999999999998</c:v>
                </c:pt>
                <c:pt idx="2683">
                  <c:v>34.173999999999999</c:v>
                </c:pt>
                <c:pt idx="2684">
                  <c:v>36.656999999999996</c:v>
                </c:pt>
                <c:pt idx="2685">
                  <c:v>38.052999999999997</c:v>
                </c:pt>
                <c:pt idx="2686">
                  <c:v>41.758000000000003</c:v>
                </c:pt>
                <c:pt idx="2687">
                  <c:v>43.762999999999998</c:v>
                </c:pt>
                <c:pt idx="2688">
                  <c:v>44.268000000000001</c:v>
                </c:pt>
                <c:pt idx="2689">
                  <c:v>41.613</c:v>
                </c:pt>
                <c:pt idx="2690">
                  <c:v>43.344000000000001</c:v>
                </c:pt>
                <c:pt idx="2691">
                  <c:v>43.319000000000003</c:v>
                </c:pt>
                <c:pt idx="2692">
                  <c:v>43.895000000000003</c:v>
                </c:pt>
                <c:pt idx="2693">
                  <c:v>41.365000000000002</c:v>
                </c:pt>
                <c:pt idx="2694">
                  <c:v>41.927999999999997</c:v>
                </c:pt>
                <c:pt idx="2695">
                  <c:v>40.582999999999998</c:v>
                </c:pt>
                <c:pt idx="2696">
                  <c:v>40.557000000000002</c:v>
                </c:pt>
                <c:pt idx="2697">
                  <c:v>41.198</c:v>
                </c:pt>
                <c:pt idx="2698">
                  <c:v>40.683</c:v>
                </c:pt>
                <c:pt idx="2699">
                  <c:v>40.372</c:v>
                </c:pt>
                <c:pt idx="2700">
                  <c:v>41.197000000000003</c:v>
                </c:pt>
                <c:pt idx="2701">
                  <c:v>42.042999999999999</c:v>
                </c:pt>
                <c:pt idx="2702">
                  <c:v>42.74</c:v>
                </c:pt>
                <c:pt idx="2703">
                  <c:v>42.74</c:v>
                </c:pt>
                <c:pt idx="2704">
                  <c:v>48.116</c:v>
                </c:pt>
                <c:pt idx="2705">
                  <c:v>53.901000000000003</c:v>
                </c:pt>
                <c:pt idx="2706">
                  <c:v>54.981000000000002</c:v>
                </c:pt>
                <c:pt idx="2707">
                  <c:v>54.66</c:v>
                </c:pt>
                <c:pt idx="2708">
                  <c:v>53.741</c:v>
                </c:pt>
                <c:pt idx="2709">
                  <c:v>52.268999999999998</c:v>
                </c:pt>
                <c:pt idx="2710">
                  <c:v>52.082000000000001</c:v>
                </c:pt>
                <c:pt idx="2711">
                  <c:v>52.457000000000001</c:v>
                </c:pt>
                <c:pt idx="2712">
                  <c:v>51.889000000000003</c:v>
                </c:pt>
                <c:pt idx="2713">
                  <c:v>50.07</c:v>
                </c:pt>
                <c:pt idx="2714">
                  <c:v>52.921999999999997</c:v>
                </c:pt>
                <c:pt idx="2715">
                  <c:v>54.29</c:v>
                </c:pt>
                <c:pt idx="2716">
                  <c:v>55.48</c:v>
                </c:pt>
                <c:pt idx="2717">
                  <c:v>56.006999999999998</c:v>
                </c:pt>
                <c:pt idx="2718">
                  <c:v>56.006999999999998</c:v>
                </c:pt>
                <c:pt idx="2719">
                  <c:v>59.220999999999997</c:v>
                </c:pt>
                <c:pt idx="2720">
                  <c:v>59.220999999999997</c:v>
                </c:pt>
                <c:pt idx="2721">
                  <c:v>57.978999999999999</c:v>
                </c:pt>
                <c:pt idx="2722">
                  <c:v>57.978999999999999</c:v>
                </c:pt>
                <c:pt idx="2723">
                  <c:v>57.978999999999999</c:v>
                </c:pt>
                <c:pt idx="2724">
                  <c:v>55.963999999999999</c:v>
                </c:pt>
                <c:pt idx="2725">
                  <c:v>54.741</c:v>
                </c:pt>
                <c:pt idx="2726">
                  <c:v>53.569000000000003</c:v>
                </c:pt>
                <c:pt idx="2727">
                  <c:v>53.569000000000003</c:v>
                </c:pt>
                <c:pt idx="2728">
                  <c:v>53.356999999999999</c:v>
                </c:pt>
                <c:pt idx="2729">
                  <c:v>53.356999999999999</c:v>
                </c:pt>
                <c:pt idx="2730">
                  <c:v>53.731999999999999</c:v>
                </c:pt>
                <c:pt idx="2731">
                  <c:v>57.502000000000002</c:v>
                </c:pt>
                <c:pt idx="2732">
                  <c:v>57.651000000000003</c:v>
                </c:pt>
                <c:pt idx="2733">
                  <c:v>60.445</c:v>
                </c:pt>
                <c:pt idx="2734">
                  <c:v>58.341999999999999</c:v>
                </c:pt>
                <c:pt idx="2735">
                  <c:v>59.094999999999999</c:v>
                </c:pt>
                <c:pt idx="2736">
                  <c:v>59.064999999999998</c:v>
                </c:pt>
                <c:pt idx="2737">
                  <c:v>62.872</c:v>
                </c:pt>
                <c:pt idx="2738">
                  <c:v>62.94</c:v>
                </c:pt>
                <c:pt idx="2739">
                  <c:v>60.244999999999997</c:v>
                </c:pt>
                <c:pt idx="2740">
                  <c:v>60.765000000000001</c:v>
                </c:pt>
                <c:pt idx="2741">
                  <c:v>60.393000000000001</c:v>
                </c:pt>
                <c:pt idx="2742">
                  <c:v>60.514000000000003</c:v>
                </c:pt>
                <c:pt idx="2743">
                  <c:v>61.597999999999999</c:v>
                </c:pt>
                <c:pt idx="2744">
                  <c:v>60.832999999999998</c:v>
                </c:pt>
                <c:pt idx="2745">
                  <c:v>60.18</c:v>
                </c:pt>
                <c:pt idx="2746">
                  <c:v>63.16</c:v>
                </c:pt>
                <c:pt idx="2747">
                  <c:v>61.197000000000003</c:v>
                </c:pt>
                <c:pt idx="2748">
                  <c:v>58.939</c:v>
                </c:pt>
                <c:pt idx="2749">
                  <c:v>59.031999999999996</c:v>
                </c:pt>
                <c:pt idx="2750">
                  <c:v>59.158000000000001</c:v>
                </c:pt>
                <c:pt idx="2751">
                  <c:v>59.072000000000003</c:v>
                </c:pt>
                <c:pt idx="2752">
                  <c:v>60.515999999999998</c:v>
                </c:pt>
                <c:pt idx="2753">
                  <c:v>61.631999999999998</c:v>
                </c:pt>
                <c:pt idx="2754">
                  <c:v>61.683999999999997</c:v>
                </c:pt>
                <c:pt idx="2755">
                  <c:v>61.335999999999999</c:v>
                </c:pt>
                <c:pt idx="2756">
                  <c:v>60.201000000000001</c:v>
                </c:pt>
                <c:pt idx="2757">
                  <c:v>61.908000000000001</c:v>
                </c:pt>
                <c:pt idx="2758">
                  <c:v>61.383000000000003</c:v>
                </c:pt>
                <c:pt idx="2759">
                  <c:v>62.948999999999998</c:v>
                </c:pt>
                <c:pt idx="2760">
                  <c:v>64.325999999999993</c:v>
                </c:pt>
                <c:pt idx="2761">
                  <c:v>64.325999999999993</c:v>
                </c:pt>
                <c:pt idx="2762">
                  <c:v>63.396999999999998</c:v>
                </c:pt>
                <c:pt idx="2763">
                  <c:v>62.085000000000001</c:v>
                </c:pt>
                <c:pt idx="2764">
                  <c:v>61.875</c:v>
                </c:pt>
                <c:pt idx="2765">
                  <c:v>62.19</c:v>
                </c:pt>
                <c:pt idx="2766">
                  <c:v>62.280999999999999</c:v>
                </c:pt>
                <c:pt idx="2767">
                  <c:v>62.389000000000003</c:v>
                </c:pt>
                <c:pt idx="2768">
                  <c:v>65.224999999999994</c:v>
                </c:pt>
                <c:pt idx="2769">
                  <c:v>66.179000000000002</c:v>
                </c:pt>
                <c:pt idx="2770">
                  <c:v>66.171000000000006</c:v>
                </c:pt>
                <c:pt idx="2771">
                  <c:v>65.462000000000003</c:v>
                </c:pt>
                <c:pt idx="2772">
                  <c:v>67.923000000000002</c:v>
                </c:pt>
                <c:pt idx="2773">
                  <c:v>67.08</c:v>
                </c:pt>
                <c:pt idx="2774">
                  <c:v>67.444000000000003</c:v>
                </c:pt>
                <c:pt idx="2775">
                  <c:v>66.213999999999999</c:v>
                </c:pt>
                <c:pt idx="2776">
                  <c:v>64.430999999999997</c:v>
                </c:pt>
                <c:pt idx="2777">
                  <c:v>63.585000000000001</c:v>
                </c:pt>
                <c:pt idx="2778">
                  <c:v>63.585000000000001</c:v>
                </c:pt>
                <c:pt idx="2779">
                  <c:v>62.984999999999999</c:v>
                </c:pt>
                <c:pt idx="2780">
                  <c:v>64.853999999999999</c:v>
                </c:pt>
                <c:pt idx="2781">
                  <c:v>65.075000000000003</c:v>
                </c:pt>
                <c:pt idx="2782">
                  <c:v>67.409000000000006</c:v>
                </c:pt>
                <c:pt idx="2783">
                  <c:v>66.974000000000004</c:v>
                </c:pt>
                <c:pt idx="2784">
                  <c:v>66.477999999999994</c:v>
                </c:pt>
                <c:pt idx="2785">
                  <c:v>65.724999999999994</c:v>
                </c:pt>
                <c:pt idx="2786">
                  <c:v>67.185000000000002</c:v>
                </c:pt>
                <c:pt idx="2787">
                  <c:v>66.363</c:v>
                </c:pt>
                <c:pt idx="2788">
                  <c:v>65.171999999999997</c:v>
                </c:pt>
                <c:pt idx="2789">
                  <c:v>64.518000000000001</c:v>
                </c:pt>
                <c:pt idx="2790">
                  <c:v>64.518000000000001</c:v>
                </c:pt>
                <c:pt idx="2791">
                  <c:v>65.95</c:v>
                </c:pt>
                <c:pt idx="2792">
                  <c:v>67.647999999999996</c:v>
                </c:pt>
                <c:pt idx="2793">
                  <c:v>66.44</c:v>
                </c:pt>
                <c:pt idx="2794">
                  <c:v>65.998999999999995</c:v>
                </c:pt>
                <c:pt idx="2795">
                  <c:v>66.352999999999994</c:v>
                </c:pt>
                <c:pt idx="2796">
                  <c:v>65.426000000000002</c:v>
                </c:pt>
                <c:pt idx="2797">
                  <c:v>63.284999999999997</c:v>
                </c:pt>
                <c:pt idx="2798">
                  <c:v>65.260999999999996</c:v>
                </c:pt>
                <c:pt idx="2799">
                  <c:v>65.786000000000001</c:v>
                </c:pt>
                <c:pt idx="2800">
                  <c:v>68.335999999999999</c:v>
                </c:pt>
                <c:pt idx="2801">
                  <c:v>70.209999999999994</c:v>
                </c:pt>
                <c:pt idx="2802">
                  <c:v>70.963999999999999</c:v>
                </c:pt>
                <c:pt idx="2803">
                  <c:v>70.843999999999994</c:v>
                </c:pt>
                <c:pt idx="2804">
                  <c:v>70.522999999999996</c:v>
                </c:pt>
                <c:pt idx="2805">
                  <c:v>69.456999999999994</c:v>
                </c:pt>
                <c:pt idx="2806">
                  <c:v>67.522000000000006</c:v>
                </c:pt>
                <c:pt idx="2807">
                  <c:v>67.522000000000006</c:v>
                </c:pt>
                <c:pt idx="2808">
                  <c:v>68.706999999999994</c:v>
                </c:pt>
                <c:pt idx="2809">
                  <c:v>69.277000000000001</c:v>
                </c:pt>
                <c:pt idx="2810">
                  <c:v>68.731999999999999</c:v>
                </c:pt>
                <c:pt idx="2811">
                  <c:v>71.524000000000001</c:v>
                </c:pt>
                <c:pt idx="2812">
                  <c:v>72.876000000000005</c:v>
                </c:pt>
                <c:pt idx="2813">
                  <c:v>75.015000000000001</c:v>
                </c:pt>
                <c:pt idx="2814">
                  <c:v>75.015000000000001</c:v>
                </c:pt>
                <c:pt idx="2815">
                  <c:v>72.608999999999995</c:v>
                </c:pt>
                <c:pt idx="2816">
                  <c:v>72.608999999999995</c:v>
                </c:pt>
                <c:pt idx="2817">
                  <c:v>71.286000000000001</c:v>
                </c:pt>
                <c:pt idx="2818">
                  <c:v>70.709999999999994</c:v>
                </c:pt>
                <c:pt idx="2819">
                  <c:v>70.709999999999994</c:v>
                </c:pt>
                <c:pt idx="2820">
                  <c:v>72.385999999999996</c:v>
                </c:pt>
                <c:pt idx="2821">
                  <c:v>73.843000000000004</c:v>
                </c:pt>
                <c:pt idx="2822">
                  <c:v>72.010000000000005</c:v>
                </c:pt>
                <c:pt idx="2823">
                  <c:v>70.988</c:v>
                </c:pt>
                <c:pt idx="2824">
                  <c:v>70.988</c:v>
                </c:pt>
                <c:pt idx="2825">
                  <c:v>66.706999999999994</c:v>
                </c:pt>
                <c:pt idx="2826">
                  <c:v>68.412000000000006</c:v>
                </c:pt>
                <c:pt idx="2827">
                  <c:v>68.367000000000004</c:v>
                </c:pt>
                <c:pt idx="2828">
                  <c:v>68.367000000000004</c:v>
                </c:pt>
                <c:pt idx="2829">
                  <c:v>68.367000000000004</c:v>
                </c:pt>
                <c:pt idx="2830">
                  <c:v>68.222999999999999</c:v>
                </c:pt>
                <c:pt idx="2831">
                  <c:v>68.222999999999999</c:v>
                </c:pt>
                <c:pt idx="2832">
                  <c:v>66.361000000000004</c:v>
                </c:pt>
                <c:pt idx="2833">
                  <c:v>66.361000000000004</c:v>
                </c:pt>
                <c:pt idx="2834">
                  <c:v>66.361000000000004</c:v>
                </c:pt>
                <c:pt idx="2835">
                  <c:v>63.029000000000003</c:v>
                </c:pt>
                <c:pt idx="2836">
                  <c:v>63.029000000000003</c:v>
                </c:pt>
                <c:pt idx="2837">
                  <c:v>61.82</c:v>
                </c:pt>
                <c:pt idx="2838">
                  <c:v>61.82</c:v>
                </c:pt>
                <c:pt idx="2839">
                  <c:v>61.82</c:v>
                </c:pt>
                <c:pt idx="2840">
                  <c:v>59.938000000000002</c:v>
                </c:pt>
                <c:pt idx="2841">
                  <c:v>60.194000000000003</c:v>
                </c:pt>
                <c:pt idx="2842">
                  <c:v>61.024000000000001</c:v>
                </c:pt>
                <c:pt idx="2843">
                  <c:v>61.024000000000001</c:v>
                </c:pt>
                <c:pt idx="2844">
                  <c:v>59.433999999999997</c:v>
                </c:pt>
                <c:pt idx="2845">
                  <c:v>59.433999999999997</c:v>
                </c:pt>
                <c:pt idx="2846">
                  <c:v>60.64</c:v>
                </c:pt>
                <c:pt idx="2847">
                  <c:v>60.853999999999999</c:v>
                </c:pt>
                <c:pt idx="2848">
                  <c:v>60.853999999999999</c:v>
                </c:pt>
                <c:pt idx="2849">
                  <c:v>61.536999999999999</c:v>
                </c:pt>
                <c:pt idx="2850">
                  <c:v>61.933999999999997</c:v>
                </c:pt>
                <c:pt idx="2851">
                  <c:v>58.997999999999998</c:v>
                </c:pt>
                <c:pt idx="2852">
                  <c:v>60.371000000000002</c:v>
                </c:pt>
                <c:pt idx="2853">
                  <c:v>60.371000000000002</c:v>
                </c:pt>
                <c:pt idx="2854">
                  <c:v>56.131999999999998</c:v>
                </c:pt>
                <c:pt idx="2855">
                  <c:v>52.84</c:v>
                </c:pt>
                <c:pt idx="2856">
                  <c:v>52.128999999999998</c:v>
                </c:pt>
                <c:pt idx="2857">
                  <c:v>52.128999999999998</c:v>
                </c:pt>
                <c:pt idx="2858">
                  <c:v>52.128999999999998</c:v>
                </c:pt>
                <c:pt idx="2859">
                  <c:v>47.021999999999998</c:v>
                </c:pt>
                <c:pt idx="2860">
                  <c:v>47.021999999999998</c:v>
                </c:pt>
                <c:pt idx="2861">
                  <c:v>45.517000000000003</c:v>
                </c:pt>
                <c:pt idx="2862">
                  <c:v>45.517000000000003</c:v>
                </c:pt>
                <c:pt idx="2863">
                  <c:v>45.517000000000003</c:v>
                </c:pt>
                <c:pt idx="2864">
                  <c:v>42.607999999999997</c:v>
                </c:pt>
                <c:pt idx="2865">
                  <c:v>42.600999999999999</c:v>
                </c:pt>
                <c:pt idx="2866">
                  <c:v>40.96</c:v>
                </c:pt>
                <c:pt idx="2867">
                  <c:v>40.96</c:v>
                </c:pt>
                <c:pt idx="2868">
                  <c:v>40.96</c:v>
                </c:pt>
                <c:pt idx="2869">
                  <c:v>43.982999999999997</c:v>
                </c:pt>
                <c:pt idx="2870">
                  <c:v>44.826000000000001</c:v>
                </c:pt>
                <c:pt idx="2871">
                  <c:v>46.512</c:v>
                </c:pt>
                <c:pt idx="2872">
                  <c:v>46.512</c:v>
                </c:pt>
                <c:pt idx="2873">
                  <c:v>47.567</c:v>
                </c:pt>
                <c:pt idx="2874">
                  <c:v>47.567</c:v>
                </c:pt>
                <c:pt idx="2875">
                  <c:v>48.323</c:v>
                </c:pt>
                <c:pt idx="2876">
                  <c:v>47.847000000000001</c:v>
                </c:pt>
                <c:pt idx="2877">
                  <c:v>47.847000000000001</c:v>
                </c:pt>
                <c:pt idx="2878">
                  <c:v>47.688000000000002</c:v>
                </c:pt>
                <c:pt idx="2879">
                  <c:v>47.908999999999999</c:v>
                </c:pt>
                <c:pt idx="2880">
                  <c:v>47.667999999999999</c:v>
                </c:pt>
                <c:pt idx="2881">
                  <c:v>46.814</c:v>
                </c:pt>
                <c:pt idx="2882">
                  <c:v>46.814</c:v>
                </c:pt>
                <c:pt idx="2883">
                  <c:v>46.284999999999997</c:v>
                </c:pt>
                <c:pt idx="2884">
                  <c:v>46.222000000000001</c:v>
                </c:pt>
                <c:pt idx="2885">
                  <c:v>46.140999999999998</c:v>
                </c:pt>
                <c:pt idx="2886">
                  <c:v>46.140999999999998</c:v>
                </c:pt>
                <c:pt idx="2887">
                  <c:v>46.140999999999998</c:v>
                </c:pt>
                <c:pt idx="2888">
                  <c:v>45.606999999999999</c:v>
                </c:pt>
                <c:pt idx="2889">
                  <c:v>45.606999999999999</c:v>
                </c:pt>
                <c:pt idx="2890">
                  <c:v>45.421999999999997</c:v>
                </c:pt>
                <c:pt idx="2891">
                  <c:v>45.421999999999997</c:v>
                </c:pt>
                <c:pt idx="2892">
                  <c:v>45.421999999999997</c:v>
                </c:pt>
                <c:pt idx="2893">
                  <c:v>44.895000000000003</c:v>
                </c:pt>
                <c:pt idx="2894">
                  <c:v>44.951000000000001</c:v>
                </c:pt>
                <c:pt idx="2895">
                  <c:v>43.898000000000003</c:v>
                </c:pt>
                <c:pt idx="2896">
                  <c:v>43.898000000000003</c:v>
                </c:pt>
                <c:pt idx="2897">
                  <c:v>43.898000000000003</c:v>
                </c:pt>
                <c:pt idx="2898">
                  <c:v>44.777000000000001</c:v>
                </c:pt>
                <c:pt idx="2899">
                  <c:v>44.725000000000001</c:v>
                </c:pt>
                <c:pt idx="2900">
                  <c:v>44.725000000000001</c:v>
                </c:pt>
                <c:pt idx="2901">
                  <c:v>44.725000000000001</c:v>
                </c:pt>
                <c:pt idx="2902">
                  <c:v>44.723999999999997</c:v>
                </c:pt>
                <c:pt idx="2903">
                  <c:v>44.723999999999997</c:v>
                </c:pt>
                <c:pt idx="2904">
                  <c:v>44.96</c:v>
                </c:pt>
                <c:pt idx="2905">
                  <c:v>44.96</c:v>
                </c:pt>
                <c:pt idx="2906">
                  <c:v>44.96</c:v>
                </c:pt>
                <c:pt idx="2907">
                  <c:v>52.884999999999998</c:v>
                </c:pt>
                <c:pt idx="2908">
                  <c:v>52.884999999999998</c:v>
                </c:pt>
                <c:pt idx="2909">
                  <c:v>57.66</c:v>
                </c:pt>
                <c:pt idx="2910">
                  <c:v>57.66</c:v>
                </c:pt>
                <c:pt idx="2911">
                  <c:v>57.66</c:v>
                </c:pt>
                <c:pt idx="2912">
                  <c:v>57.66</c:v>
                </c:pt>
                <c:pt idx="2913">
                  <c:v>58.436999999999998</c:v>
                </c:pt>
                <c:pt idx="2914">
                  <c:v>58.576000000000001</c:v>
                </c:pt>
                <c:pt idx="2915">
                  <c:v>58.576000000000001</c:v>
                </c:pt>
                <c:pt idx="2916">
                  <c:v>58.576000000000001</c:v>
                </c:pt>
                <c:pt idx="2917">
                  <c:v>58.576000000000001</c:v>
                </c:pt>
                <c:pt idx="2918">
                  <c:v>58.576000000000001</c:v>
                </c:pt>
                <c:pt idx="2919">
                  <c:v>58.576000000000001</c:v>
                </c:pt>
                <c:pt idx="2920">
                  <c:v>58.576000000000001</c:v>
                </c:pt>
                <c:pt idx="2921">
                  <c:v>58.576000000000001</c:v>
                </c:pt>
                <c:pt idx="2922">
                  <c:v>58.576000000000001</c:v>
                </c:pt>
                <c:pt idx="2923">
                  <c:v>58.576000000000001</c:v>
                </c:pt>
                <c:pt idx="2924">
                  <c:v>58.576000000000001</c:v>
                </c:pt>
                <c:pt idx="2925">
                  <c:v>58.576000000000001</c:v>
                </c:pt>
                <c:pt idx="2926">
                  <c:v>58.576000000000001</c:v>
                </c:pt>
                <c:pt idx="2927">
                  <c:v>58.576000000000001</c:v>
                </c:pt>
                <c:pt idx="2928">
                  <c:v>58.576000000000001</c:v>
                </c:pt>
                <c:pt idx="2929">
                  <c:v>58.576000000000001</c:v>
                </c:pt>
                <c:pt idx="2930">
                  <c:v>58.576000000000001</c:v>
                </c:pt>
                <c:pt idx="2931">
                  <c:v>58.734999999999999</c:v>
                </c:pt>
                <c:pt idx="2932">
                  <c:v>58.734999999999999</c:v>
                </c:pt>
                <c:pt idx="2933">
                  <c:v>58.734999999999999</c:v>
                </c:pt>
                <c:pt idx="2934">
                  <c:v>58.734999999999999</c:v>
                </c:pt>
                <c:pt idx="2935">
                  <c:v>58.734999999999999</c:v>
                </c:pt>
                <c:pt idx="2936">
                  <c:v>58.734999999999999</c:v>
                </c:pt>
                <c:pt idx="2937">
                  <c:v>58.734999999999999</c:v>
                </c:pt>
                <c:pt idx="2938">
                  <c:v>58.734999999999999</c:v>
                </c:pt>
                <c:pt idx="2939">
                  <c:v>58.734999999999999</c:v>
                </c:pt>
                <c:pt idx="2940">
                  <c:v>58.734999999999999</c:v>
                </c:pt>
                <c:pt idx="2941">
                  <c:v>58.734999999999999</c:v>
                </c:pt>
                <c:pt idx="2942">
                  <c:v>63.496000000000002</c:v>
                </c:pt>
                <c:pt idx="2943">
                  <c:v>49.484000000000002</c:v>
                </c:pt>
                <c:pt idx="2944">
                  <c:v>49.484000000000002</c:v>
                </c:pt>
                <c:pt idx="2945">
                  <c:v>49.484000000000002</c:v>
                </c:pt>
                <c:pt idx="2946">
                  <c:v>49.484000000000002</c:v>
                </c:pt>
                <c:pt idx="2947">
                  <c:v>49.484000000000002</c:v>
                </c:pt>
                <c:pt idx="2948">
                  <c:v>49.484000000000002</c:v>
                </c:pt>
                <c:pt idx="2949">
                  <c:v>49.484000000000002</c:v>
                </c:pt>
                <c:pt idx="2950">
                  <c:v>49.484000000000002</c:v>
                </c:pt>
                <c:pt idx="2951">
                  <c:v>49.484000000000002</c:v>
                </c:pt>
                <c:pt idx="2952">
                  <c:v>49.484000000000002</c:v>
                </c:pt>
                <c:pt idx="2953">
                  <c:v>49.484000000000002</c:v>
                </c:pt>
                <c:pt idx="2954">
                  <c:v>-999.99</c:v>
                </c:pt>
                <c:pt idx="2955">
                  <c:v>-999.99</c:v>
                </c:pt>
                <c:pt idx="2956">
                  <c:v>-999.99</c:v>
                </c:pt>
                <c:pt idx="2957">
                  <c:v>-999.99</c:v>
                </c:pt>
                <c:pt idx="2958">
                  <c:v>-999.99</c:v>
                </c:pt>
                <c:pt idx="2959">
                  <c:v>-999.99</c:v>
                </c:pt>
                <c:pt idx="2960">
                  <c:v>-999.99</c:v>
                </c:pt>
                <c:pt idx="2961">
                  <c:v>-999.99</c:v>
                </c:pt>
                <c:pt idx="2962">
                  <c:v>-999.99</c:v>
                </c:pt>
                <c:pt idx="2963">
                  <c:v>61.996000000000002</c:v>
                </c:pt>
                <c:pt idx="2964">
                  <c:v>61.996000000000002</c:v>
                </c:pt>
                <c:pt idx="2965">
                  <c:v>61.996000000000002</c:v>
                </c:pt>
                <c:pt idx="2966">
                  <c:v>48.143999999999998</c:v>
                </c:pt>
                <c:pt idx="2967">
                  <c:v>49.357999999999997</c:v>
                </c:pt>
                <c:pt idx="2968">
                  <c:v>49.357999999999997</c:v>
                </c:pt>
                <c:pt idx="2969">
                  <c:v>49.427999999999997</c:v>
                </c:pt>
                <c:pt idx="2970">
                  <c:v>46.427999999999997</c:v>
                </c:pt>
                <c:pt idx="2971">
                  <c:v>43.033999999999999</c:v>
                </c:pt>
                <c:pt idx="2972">
                  <c:v>43.872</c:v>
                </c:pt>
                <c:pt idx="2973">
                  <c:v>44.305</c:v>
                </c:pt>
                <c:pt idx="2974">
                  <c:v>46.173999999999999</c:v>
                </c:pt>
                <c:pt idx="2975">
                  <c:v>49.228999999999999</c:v>
                </c:pt>
                <c:pt idx="2976">
                  <c:v>48.231999999999999</c:v>
                </c:pt>
                <c:pt idx="2977">
                  <c:v>45.39</c:v>
                </c:pt>
                <c:pt idx="2978">
                  <c:v>44.012</c:v>
                </c:pt>
                <c:pt idx="2979">
                  <c:v>41.515000000000001</c:v>
                </c:pt>
                <c:pt idx="2980">
                  <c:v>42.008000000000003</c:v>
                </c:pt>
                <c:pt idx="2981">
                  <c:v>42.008000000000003</c:v>
                </c:pt>
                <c:pt idx="2982">
                  <c:v>44.972999999999999</c:v>
                </c:pt>
                <c:pt idx="2983">
                  <c:v>44.281999999999996</c:v>
                </c:pt>
                <c:pt idx="2984">
                  <c:v>41.783999999999999</c:v>
                </c:pt>
                <c:pt idx="2985">
                  <c:v>40.436999999999998</c:v>
                </c:pt>
                <c:pt idx="2986">
                  <c:v>37.904000000000003</c:v>
                </c:pt>
                <c:pt idx="2987">
                  <c:v>38.404000000000003</c:v>
                </c:pt>
                <c:pt idx="2988">
                  <c:v>38.591999999999999</c:v>
                </c:pt>
                <c:pt idx="2989">
                  <c:v>39.962000000000003</c:v>
                </c:pt>
                <c:pt idx="2990">
                  <c:v>39.962000000000003</c:v>
                </c:pt>
                <c:pt idx="2991">
                  <c:v>41.241</c:v>
                </c:pt>
                <c:pt idx="2992">
                  <c:v>40.896999999999998</c:v>
                </c:pt>
                <c:pt idx="2993">
                  <c:v>40.896999999999998</c:v>
                </c:pt>
                <c:pt idx="2994">
                  <c:v>40.896999999999998</c:v>
                </c:pt>
                <c:pt idx="2995">
                  <c:v>40.896999999999998</c:v>
                </c:pt>
                <c:pt idx="2996">
                  <c:v>43.396000000000001</c:v>
                </c:pt>
                <c:pt idx="2997">
                  <c:v>44.085000000000001</c:v>
                </c:pt>
                <c:pt idx="2998">
                  <c:v>44.085000000000001</c:v>
                </c:pt>
                <c:pt idx="2999">
                  <c:v>42.151000000000003</c:v>
                </c:pt>
                <c:pt idx="3000">
                  <c:v>40.618000000000002</c:v>
                </c:pt>
                <c:pt idx="3001">
                  <c:v>41.686999999999998</c:v>
                </c:pt>
                <c:pt idx="3002">
                  <c:v>41.338999999999999</c:v>
                </c:pt>
                <c:pt idx="3003">
                  <c:v>39.962000000000003</c:v>
                </c:pt>
                <c:pt idx="3004">
                  <c:v>38.741999999999997</c:v>
                </c:pt>
                <c:pt idx="3005">
                  <c:v>38.085999999999999</c:v>
                </c:pt>
                <c:pt idx="3006">
                  <c:v>37.43</c:v>
                </c:pt>
                <c:pt idx="3007">
                  <c:v>36.552999999999997</c:v>
                </c:pt>
                <c:pt idx="3008">
                  <c:v>34.677</c:v>
                </c:pt>
                <c:pt idx="3009">
                  <c:v>35.832000000000001</c:v>
                </c:pt>
                <c:pt idx="3010">
                  <c:v>35.832000000000001</c:v>
                </c:pt>
                <c:pt idx="3011">
                  <c:v>38.951999999999998</c:v>
                </c:pt>
                <c:pt idx="3012">
                  <c:v>39.917999999999999</c:v>
                </c:pt>
                <c:pt idx="3013">
                  <c:v>39.917999999999999</c:v>
                </c:pt>
                <c:pt idx="3014">
                  <c:v>32.39</c:v>
                </c:pt>
                <c:pt idx="3015">
                  <c:v>30.013000000000002</c:v>
                </c:pt>
                <c:pt idx="3016">
                  <c:v>27.170999999999999</c:v>
                </c:pt>
                <c:pt idx="3017">
                  <c:v>27.170999999999999</c:v>
                </c:pt>
                <c:pt idx="3018">
                  <c:v>25.292999999999999</c:v>
                </c:pt>
                <c:pt idx="3019">
                  <c:v>23.829000000000001</c:v>
                </c:pt>
                <c:pt idx="3020">
                  <c:v>24.17</c:v>
                </c:pt>
                <c:pt idx="3021">
                  <c:v>26.67</c:v>
                </c:pt>
                <c:pt idx="3022">
                  <c:v>26.67</c:v>
                </c:pt>
                <c:pt idx="3023">
                  <c:v>26.515000000000001</c:v>
                </c:pt>
                <c:pt idx="3024">
                  <c:v>26.48</c:v>
                </c:pt>
                <c:pt idx="3025">
                  <c:v>26.48</c:v>
                </c:pt>
                <c:pt idx="3026">
                  <c:v>27.512</c:v>
                </c:pt>
                <c:pt idx="3027">
                  <c:v>27.29</c:v>
                </c:pt>
                <c:pt idx="3028">
                  <c:v>27.824999999999999</c:v>
                </c:pt>
                <c:pt idx="3029">
                  <c:v>31.135999999999999</c:v>
                </c:pt>
                <c:pt idx="3030">
                  <c:v>30.602</c:v>
                </c:pt>
                <c:pt idx="3031">
                  <c:v>28.109000000000002</c:v>
                </c:pt>
                <c:pt idx="3032">
                  <c:v>27.452999999999999</c:v>
                </c:pt>
                <c:pt idx="3033">
                  <c:v>29.797000000000001</c:v>
                </c:pt>
                <c:pt idx="3034">
                  <c:v>29.797000000000001</c:v>
                </c:pt>
                <c:pt idx="3035">
                  <c:v>30.175000000000001</c:v>
                </c:pt>
                <c:pt idx="3036">
                  <c:v>29.175000000000001</c:v>
                </c:pt>
                <c:pt idx="3037">
                  <c:v>30.018000000000001</c:v>
                </c:pt>
                <c:pt idx="3038">
                  <c:v>32.137999999999998</c:v>
                </c:pt>
                <c:pt idx="3039">
                  <c:v>32.137999999999998</c:v>
                </c:pt>
                <c:pt idx="3040">
                  <c:v>30.724</c:v>
                </c:pt>
                <c:pt idx="3041">
                  <c:v>28.981999999999999</c:v>
                </c:pt>
                <c:pt idx="3042">
                  <c:v>27.481999999999999</c:v>
                </c:pt>
                <c:pt idx="3043">
                  <c:v>27.202999999999999</c:v>
                </c:pt>
                <c:pt idx="3044">
                  <c:v>28.773</c:v>
                </c:pt>
                <c:pt idx="3045">
                  <c:v>35.148000000000003</c:v>
                </c:pt>
                <c:pt idx="3046">
                  <c:v>35.148000000000003</c:v>
                </c:pt>
                <c:pt idx="3047">
                  <c:v>37.78</c:v>
                </c:pt>
                <c:pt idx="3048">
                  <c:v>37.78</c:v>
                </c:pt>
                <c:pt idx="3049">
                  <c:v>38.624000000000002</c:v>
                </c:pt>
                <c:pt idx="3050">
                  <c:v>36.930999999999997</c:v>
                </c:pt>
                <c:pt idx="3051">
                  <c:v>38.542999999999999</c:v>
                </c:pt>
                <c:pt idx="3052">
                  <c:v>38.375999999999998</c:v>
                </c:pt>
                <c:pt idx="3053">
                  <c:v>38.482999999999997</c:v>
                </c:pt>
                <c:pt idx="3054">
                  <c:v>40.823999999999998</c:v>
                </c:pt>
                <c:pt idx="3055">
                  <c:v>41.295999999999999</c:v>
                </c:pt>
                <c:pt idx="3056">
                  <c:v>40.874000000000002</c:v>
                </c:pt>
                <c:pt idx="3057">
                  <c:v>43.534999999999997</c:v>
                </c:pt>
                <c:pt idx="3058">
                  <c:v>41.613</c:v>
                </c:pt>
                <c:pt idx="3059">
                  <c:v>42.652000000000001</c:v>
                </c:pt>
                <c:pt idx="3060">
                  <c:v>43.045000000000002</c:v>
                </c:pt>
                <c:pt idx="3061">
                  <c:v>41.506</c:v>
                </c:pt>
                <c:pt idx="3062">
                  <c:v>44.075000000000003</c:v>
                </c:pt>
                <c:pt idx="3063">
                  <c:v>43.962000000000003</c:v>
                </c:pt>
                <c:pt idx="3064">
                  <c:v>47.439</c:v>
                </c:pt>
                <c:pt idx="3065">
                  <c:v>49.286999999999999</c:v>
                </c:pt>
                <c:pt idx="3066">
                  <c:v>48.258000000000003</c:v>
                </c:pt>
                <c:pt idx="3067">
                  <c:v>49.918999999999997</c:v>
                </c:pt>
                <c:pt idx="3068">
                  <c:v>49.918999999999997</c:v>
                </c:pt>
                <c:pt idx="3069">
                  <c:v>49.030999999999999</c:v>
                </c:pt>
                <c:pt idx="3070">
                  <c:v>46.682000000000002</c:v>
                </c:pt>
                <c:pt idx="3071">
                  <c:v>45.408000000000001</c:v>
                </c:pt>
                <c:pt idx="3072">
                  <c:v>48.32</c:v>
                </c:pt>
                <c:pt idx="3073">
                  <c:v>49.329000000000001</c:v>
                </c:pt>
                <c:pt idx="3074">
                  <c:v>49.933999999999997</c:v>
                </c:pt>
                <c:pt idx="3075">
                  <c:v>49.265000000000001</c:v>
                </c:pt>
                <c:pt idx="3076">
                  <c:v>50.470999999999997</c:v>
                </c:pt>
                <c:pt idx="3077">
                  <c:v>52.37</c:v>
                </c:pt>
                <c:pt idx="3078">
                  <c:v>54.386000000000003</c:v>
                </c:pt>
                <c:pt idx="3079">
                  <c:v>54.136000000000003</c:v>
                </c:pt>
                <c:pt idx="3080">
                  <c:v>56.058999999999997</c:v>
                </c:pt>
                <c:pt idx="3081">
                  <c:v>57.094000000000001</c:v>
                </c:pt>
                <c:pt idx="3082">
                  <c:v>59.475999999999999</c:v>
                </c:pt>
                <c:pt idx="3083">
                  <c:v>59.56</c:v>
                </c:pt>
                <c:pt idx="3084">
                  <c:v>59.86</c:v>
                </c:pt>
                <c:pt idx="3085">
                  <c:v>59.798999999999999</c:v>
                </c:pt>
                <c:pt idx="3086">
                  <c:v>60.680999999999997</c:v>
                </c:pt>
                <c:pt idx="3087">
                  <c:v>58.981000000000002</c:v>
                </c:pt>
                <c:pt idx="3088">
                  <c:v>62.170999999999999</c:v>
                </c:pt>
                <c:pt idx="3089">
                  <c:v>63.59</c:v>
                </c:pt>
                <c:pt idx="3090">
                  <c:v>62.085000000000001</c:v>
                </c:pt>
                <c:pt idx="3091">
                  <c:v>63.823999999999998</c:v>
                </c:pt>
                <c:pt idx="3092">
                  <c:v>63.887999999999998</c:v>
                </c:pt>
                <c:pt idx="3093">
                  <c:v>63.585000000000001</c:v>
                </c:pt>
                <c:pt idx="3094">
                  <c:v>62.750999999999998</c:v>
                </c:pt>
                <c:pt idx="3095">
                  <c:v>63.619</c:v>
                </c:pt>
                <c:pt idx="3096">
                  <c:v>64.882999999999996</c:v>
                </c:pt>
                <c:pt idx="3097">
                  <c:v>64.882999999999996</c:v>
                </c:pt>
                <c:pt idx="3098">
                  <c:v>64.076999999999998</c:v>
                </c:pt>
                <c:pt idx="3099">
                  <c:v>62.72</c:v>
                </c:pt>
                <c:pt idx="3100">
                  <c:v>61.085999999999999</c:v>
                </c:pt>
                <c:pt idx="3101">
                  <c:v>61.692</c:v>
                </c:pt>
                <c:pt idx="3102">
                  <c:v>61.692999999999998</c:v>
                </c:pt>
                <c:pt idx="3103">
                  <c:v>62.232999999999997</c:v>
                </c:pt>
                <c:pt idx="3104">
                  <c:v>61.619</c:v>
                </c:pt>
                <c:pt idx="3105">
                  <c:v>61.701999999999998</c:v>
                </c:pt>
                <c:pt idx="3106">
                  <c:v>62.377000000000002</c:v>
                </c:pt>
                <c:pt idx="3107">
                  <c:v>63.146000000000001</c:v>
                </c:pt>
                <c:pt idx="3108">
                  <c:v>63.57</c:v>
                </c:pt>
                <c:pt idx="3109">
                  <c:v>63.15</c:v>
                </c:pt>
                <c:pt idx="3110">
                  <c:v>64.042000000000002</c:v>
                </c:pt>
                <c:pt idx="3111">
                  <c:v>64.344999999999999</c:v>
                </c:pt>
                <c:pt idx="3112">
                  <c:v>63.125999999999998</c:v>
                </c:pt>
                <c:pt idx="3113">
                  <c:v>63.11</c:v>
                </c:pt>
                <c:pt idx="3114">
                  <c:v>64.521000000000001</c:v>
                </c:pt>
                <c:pt idx="3115">
                  <c:v>61.494</c:v>
                </c:pt>
                <c:pt idx="3116">
                  <c:v>64.66</c:v>
                </c:pt>
                <c:pt idx="3117">
                  <c:v>64.644999999999996</c:v>
                </c:pt>
                <c:pt idx="3118">
                  <c:v>63.764000000000003</c:v>
                </c:pt>
                <c:pt idx="3119">
                  <c:v>63.48</c:v>
                </c:pt>
                <c:pt idx="3120">
                  <c:v>65.331000000000003</c:v>
                </c:pt>
                <c:pt idx="3121">
                  <c:v>65.807000000000002</c:v>
                </c:pt>
                <c:pt idx="3122">
                  <c:v>65.557000000000002</c:v>
                </c:pt>
                <c:pt idx="3123">
                  <c:v>64.677000000000007</c:v>
                </c:pt>
                <c:pt idx="3124">
                  <c:v>64.763000000000005</c:v>
                </c:pt>
                <c:pt idx="3125">
                  <c:v>64.653999999999996</c:v>
                </c:pt>
                <c:pt idx="3126">
                  <c:v>64.653999999999996</c:v>
                </c:pt>
                <c:pt idx="3127">
                  <c:v>62.703000000000003</c:v>
                </c:pt>
                <c:pt idx="3128">
                  <c:v>66.555000000000007</c:v>
                </c:pt>
                <c:pt idx="3129">
                  <c:v>67.358000000000004</c:v>
                </c:pt>
                <c:pt idx="3130">
                  <c:v>64.933000000000007</c:v>
                </c:pt>
                <c:pt idx="3131">
                  <c:v>65.379000000000005</c:v>
                </c:pt>
                <c:pt idx="3132">
                  <c:v>66.408000000000001</c:v>
                </c:pt>
                <c:pt idx="3133">
                  <c:v>65.665999999999997</c:v>
                </c:pt>
                <c:pt idx="3134">
                  <c:v>64.765000000000001</c:v>
                </c:pt>
                <c:pt idx="3135">
                  <c:v>65.841999999999999</c:v>
                </c:pt>
                <c:pt idx="3136">
                  <c:v>65.917000000000002</c:v>
                </c:pt>
                <c:pt idx="3137">
                  <c:v>65.55</c:v>
                </c:pt>
                <c:pt idx="3138">
                  <c:v>64.766999999999996</c:v>
                </c:pt>
                <c:pt idx="3139">
                  <c:v>63.994999999999997</c:v>
                </c:pt>
                <c:pt idx="3140">
                  <c:v>62.944000000000003</c:v>
                </c:pt>
                <c:pt idx="3141">
                  <c:v>63.094000000000001</c:v>
                </c:pt>
                <c:pt idx="3142">
                  <c:v>63.607999999999997</c:v>
                </c:pt>
                <c:pt idx="3143">
                  <c:v>62.966999999999999</c:v>
                </c:pt>
                <c:pt idx="3144">
                  <c:v>60.161000000000001</c:v>
                </c:pt>
                <c:pt idx="3145">
                  <c:v>59.365000000000002</c:v>
                </c:pt>
                <c:pt idx="3146">
                  <c:v>59.124000000000002</c:v>
                </c:pt>
                <c:pt idx="3147">
                  <c:v>58.56</c:v>
                </c:pt>
                <c:pt idx="3148">
                  <c:v>58.014000000000003</c:v>
                </c:pt>
                <c:pt idx="3149">
                  <c:v>58.777999999999999</c:v>
                </c:pt>
                <c:pt idx="3150">
                  <c:v>60.073</c:v>
                </c:pt>
                <c:pt idx="3151">
                  <c:v>59.478999999999999</c:v>
                </c:pt>
                <c:pt idx="3152">
                  <c:v>57.892000000000003</c:v>
                </c:pt>
                <c:pt idx="3153">
                  <c:v>58.674999999999997</c:v>
                </c:pt>
                <c:pt idx="3154">
                  <c:v>58.341999999999999</c:v>
                </c:pt>
                <c:pt idx="3155">
                  <c:v>58.433</c:v>
                </c:pt>
                <c:pt idx="3156">
                  <c:v>56.764000000000003</c:v>
                </c:pt>
                <c:pt idx="3157">
                  <c:v>55.61</c:v>
                </c:pt>
                <c:pt idx="3158">
                  <c:v>55.140999999999998</c:v>
                </c:pt>
                <c:pt idx="3159">
                  <c:v>53.369</c:v>
                </c:pt>
                <c:pt idx="3160">
                  <c:v>52.765000000000001</c:v>
                </c:pt>
                <c:pt idx="3161">
                  <c:v>51.78</c:v>
                </c:pt>
                <c:pt idx="3162">
                  <c:v>51.921999999999997</c:v>
                </c:pt>
                <c:pt idx="3163">
                  <c:v>52.037999999999997</c:v>
                </c:pt>
                <c:pt idx="3164">
                  <c:v>51.936</c:v>
                </c:pt>
                <c:pt idx="3165">
                  <c:v>52.570999999999998</c:v>
                </c:pt>
                <c:pt idx="3166">
                  <c:v>52.771000000000001</c:v>
                </c:pt>
                <c:pt idx="3167">
                  <c:v>54.225000000000001</c:v>
                </c:pt>
                <c:pt idx="3168">
                  <c:v>56.716999999999999</c:v>
                </c:pt>
                <c:pt idx="3169">
                  <c:v>58.174999999999997</c:v>
                </c:pt>
                <c:pt idx="3170">
                  <c:v>58.64</c:v>
                </c:pt>
                <c:pt idx="3171">
                  <c:v>56.070999999999998</c:v>
                </c:pt>
                <c:pt idx="3172">
                  <c:v>54.841999999999999</c:v>
                </c:pt>
                <c:pt idx="3173">
                  <c:v>51.99</c:v>
                </c:pt>
                <c:pt idx="3174">
                  <c:v>49.533000000000001</c:v>
                </c:pt>
                <c:pt idx="3175">
                  <c:v>48.418999999999997</c:v>
                </c:pt>
                <c:pt idx="3176">
                  <c:v>47.819000000000003</c:v>
                </c:pt>
                <c:pt idx="3177">
                  <c:v>48.058999999999997</c:v>
                </c:pt>
                <c:pt idx="3178">
                  <c:v>46.893999999999998</c:v>
                </c:pt>
                <c:pt idx="3179">
                  <c:v>47.131999999999998</c:v>
                </c:pt>
                <c:pt idx="3180">
                  <c:v>47.158999999999999</c:v>
                </c:pt>
                <c:pt idx="3181">
                  <c:v>48.110999999999997</c:v>
                </c:pt>
                <c:pt idx="3182">
                  <c:v>47.100999999999999</c:v>
                </c:pt>
                <c:pt idx="3183">
                  <c:v>44.594000000000001</c:v>
                </c:pt>
                <c:pt idx="3184">
                  <c:v>45.738999999999997</c:v>
                </c:pt>
                <c:pt idx="3185">
                  <c:v>45.811999999999998</c:v>
                </c:pt>
                <c:pt idx="3186">
                  <c:v>44.645000000000003</c:v>
                </c:pt>
                <c:pt idx="3187">
                  <c:v>45.164000000000001</c:v>
                </c:pt>
                <c:pt idx="3188">
                  <c:v>47.115000000000002</c:v>
                </c:pt>
                <c:pt idx="3189">
                  <c:v>47.012999999999998</c:v>
                </c:pt>
                <c:pt idx="3190">
                  <c:v>47.884</c:v>
                </c:pt>
                <c:pt idx="3191">
                  <c:v>46.597999999999999</c:v>
                </c:pt>
                <c:pt idx="3192">
                  <c:v>46.067</c:v>
                </c:pt>
                <c:pt idx="3193">
                  <c:v>43.768000000000001</c:v>
                </c:pt>
                <c:pt idx="3194">
                  <c:v>42.372999999999998</c:v>
                </c:pt>
                <c:pt idx="3195">
                  <c:v>40.189</c:v>
                </c:pt>
                <c:pt idx="3196">
                  <c:v>39.512999999999998</c:v>
                </c:pt>
                <c:pt idx="3197">
                  <c:v>39.866</c:v>
                </c:pt>
                <c:pt idx="3198">
                  <c:v>39.195999999999998</c:v>
                </c:pt>
                <c:pt idx="3199">
                  <c:v>40.960999999999999</c:v>
                </c:pt>
                <c:pt idx="3200">
                  <c:v>41.026000000000003</c:v>
                </c:pt>
                <c:pt idx="3201">
                  <c:v>41.026000000000003</c:v>
                </c:pt>
                <c:pt idx="3202">
                  <c:v>45.588000000000001</c:v>
                </c:pt>
                <c:pt idx="3203">
                  <c:v>46.484000000000002</c:v>
                </c:pt>
                <c:pt idx="3204">
                  <c:v>46.573</c:v>
                </c:pt>
                <c:pt idx="3205">
                  <c:v>48.152999999999999</c:v>
                </c:pt>
                <c:pt idx="3206">
                  <c:v>48.332999999999998</c:v>
                </c:pt>
                <c:pt idx="3207">
                  <c:v>47.182000000000002</c:v>
                </c:pt>
                <c:pt idx="3208">
                  <c:v>46.96</c:v>
                </c:pt>
                <c:pt idx="3209">
                  <c:v>47.417999999999999</c:v>
                </c:pt>
                <c:pt idx="3210">
                  <c:v>48.317</c:v>
                </c:pt>
                <c:pt idx="3211">
                  <c:v>49.113</c:v>
                </c:pt>
                <c:pt idx="3212">
                  <c:v>48.329000000000001</c:v>
                </c:pt>
                <c:pt idx="3213">
                  <c:v>48.634999999999998</c:v>
                </c:pt>
                <c:pt idx="3214">
                  <c:v>49.058</c:v>
                </c:pt>
                <c:pt idx="3215">
                  <c:v>48.372999999999998</c:v>
                </c:pt>
                <c:pt idx="3216">
                  <c:v>46.661999999999999</c:v>
                </c:pt>
                <c:pt idx="3217">
                  <c:v>47.725000000000001</c:v>
                </c:pt>
                <c:pt idx="3218">
                  <c:v>47.936</c:v>
                </c:pt>
                <c:pt idx="3219">
                  <c:v>47.338999999999999</c:v>
                </c:pt>
                <c:pt idx="3220">
                  <c:v>47.563000000000002</c:v>
                </c:pt>
                <c:pt idx="3221">
                  <c:v>47.444000000000003</c:v>
                </c:pt>
                <c:pt idx="3222">
                  <c:v>47.899000000000001</c:v>
                </c:pt>
                <c:pt idx="3223">
                  <c:v>47.694000000000003</c:v>
                </c:pt>
                <c:pt idx="3224">
                  <c:v>47.094000000000001</c:v>
                </c:pt>
                <c:pt idx="3225">
                  <c:v>47.215000000000003</c:v>
                </c:pt>
                <c:pt idx="3226">
                  <c:v>47.997999999999998</c:v>
                </c:pt>
                <c:pt idx="3227">
                  <c:v>48.726999999999997</c:v>
                </c:pt>
                <c:pt idx="3228">
                  <c:v>49.604999999999997</c:v>
                </c:pt>
                <c:pt idx="3229">
                  <c:v>49.771999999999998</c:v>
                </c:pt>
                <c:pt idx="3230">
                  <c:v>49.561999999999998</c:v>
                </c:pt>
                <c:pt idx="3231">
                  <c:v>46.948999999999998</c:v>
                </c:pt>
                <c:pt idx="3232">
                  <c:v>47.438000000000002</c:v>
                </c:pt>
                <c:pt idx="3233">
                  <c:v>47.667999999999999</c:v>
                </c:pt>
                <c:pt idx="3234">
                  <c:v>48.543999999999997</c:v>
                </c:pt>
                <c:pt idx="3235">
                  <c:v>49.436999999999998</c:v>
                </c:pt>
                <c:pt idx="3236">
                  <c:v>48.691000000000003</c:v>
                </c:pt>
                <c:pt idx="3237">
                  <c:v>48.61</c:v>
                </c:pt>
                <c:pt idx="3238">
                  <c:v>48.335999999999999</c:v>
                </c:pt>
                <c:pt idx="3239">
                  <c:v>48.085000000000001</c:v>
                </c:pt>
                <c:pt idx="3240">
                  <c:v>48.886000000000003</c:v>
                </c:pt>
                <c:pt idx="3241">
                  <c:v>49.567</c:v>
                </c:pt>
                <c:pt idx="3242">
                  <c:v>49.94</c:v>
                </c:pt>
                <c:pt idx="3243">
                  <c:v>49.920999999999999</c:v>
                </c:pt>
                <c:pt idx="3244">
                  <c:v>49.63</c:v>
                </c:pt>
                <c:pt idx="3245">
                  <c:v>50.933999999999997</c:v>
                </c:pt>
                <c:pt idx="3246">
                  <c:v>49.960999999999999</c:v>
                </c:pt>
                <c:pt idx="3247">
                  <c:v>48.024999999999999</c:v>
                </c:pt>
                <c:pt idx="3248">
                  <c:v>44.991</c:v>
                </c:pt>
                <c:pt idx="3249">
                  <c:v>44.601999999999997</c:v>
                </c:pt>
                <c:pt idx="3250">
                  <c:v>43.311999999999998</c:v>
                </c:pt>
                <c:pt idx="3251">
                  <c:v>41.329000000000001</c:v>
                </c:pt>
                <c:pt idx="3252">
                  <c:v>40.304000000000002</c:v>
                </c:pt>
                <c:pt idx="3253">
                  <c:v>38.924999999999997</c:v>
                </c:pt>
                <c:pt idx="3254">
                  <c:v>39.643000000000001</c:v>
                </c:pt>
                <c:pt idx="3255">
                  <c:v>41.609000000000002</c:v>
                </c:pt>
                <c:pt idx="3256">
                  <c:v>42.557000000000002</c:v>
                </c:pt>
                <c:pt idx="3257">
                  <c:v>44.491999999999997</c:v>
                </c:pt>
                <c:pt idx="3258">
                  <c:v>45.018999999999998</c:v>
                </c:pt>
                <c:pt idx="3259">
                  <c:v>45.018999999999998</c:v>
                </c:pt>
                <c:pt idx="3260">
                  <c:v>44.542000000000002</c:v>
                </c:pt>
                <c:pt idx="3261">
                  <c:v>43.886000000000003</c:v>
                </c:pt>
                <c:pt idx="3262">
                  <c:v>43.744</c:v>
                </c:pt>
                <c:pt idx="3263">
                  <c:v>43.744</c:v>
                </c:pt>
                <c:pt idx="3264">
                  <c:v>43.887</c:v>
                </c:pt>
                <c:pt idx="3265">
                  <c:v>44.037999999999997</c:v>
                </c:pt>
                <c:pt idx="3266">
                  <c:v>44.037999999999997</c:v>
                </c:pt>
                <c:pt idx="3267">
                  <c:v>44.100999999999999</c:v>
                </c:pt>
                <c:pt idx="3268">
                  <c:v>44.1</c:v>
                </c:pt>
                <c:pt idx="3269">
                  <c:v>44.1</c:v>
                </c:pt>
                <c:pt idx="3270">
                  <c:v>44.1</c:v>
                </c:pt>
                <c:pt idx="3271">
                  <c:v>44.210999999999999</c:v>
                </c:pt>
                <c:pt idx="3272">
                  <c:v>45.948</c:v>
                </c:pt>
                <c:pt idx="3273">
                  <c:v>46.103000000000002</c:v>
                </c:pt>
                <c:pt idx="3274">
                  <c:v>46.912999999999997</c:v>
                </c:pt>
                <c:pt idx="3275">
                  <c:v>47.188000000000002</c:v>
                </c:pt>
                <c:pt idx="3276">
                  <c:v>47.923999999999999</c:v>
                </c:pt>
                <c:pt idx="3277">
                  <c:v>48.198999999999998</c:v>
                </c:pt>
                <c:pt idx="3278">
                  <c:v>50.771999999999998</c:v>
                </c:pt>
                <c:pt idx="3279">
                  <c:v>50.773000000000003</c:v>
                </c:pt>
                <c:pt idx="3280">
                  <c:v>50.773000000000003</c:v>
                </c:pt>
                <c:pt idx="3281">
                  <c:v>51.152000000000001</c:v>
                </c:pt>
                <c:pt idx="3282">
                  <c:v>51.652000000000001</c:v>
                </c:pt>
                <c:pt idx="3283">
                  <c:v>51.652000000000001</c:v>
                </c:pt>
                <c:pt idx="3284">
                  <c:v>51.686999999999998</c:v>
                </c:pt>
                <c:pt idx="3285">
                  <c:v>51.686999999999998</c:v>
                </c:pt>
                <c:pt idx="3286">
                  <c:v>51.686999999999998</c:v>
                </c:pt>
                <c:pt idx="3287">
                  <c:v>51.843000000000004</c:v>
                </c:pt>
                <c:pt idx="3288">
                  <c:v>51.843000000000004</c:v>
                </c:pt>
                <c:pt idx="3289">
                  <c:v>51.843000000000004</c:v>
                </c:pt>
                <c:pt idx="3290">
                  <c:v>51.829000000000001</c:v>
                </c:pt>
                <c:pt idx="3291">
                  <c:v>51.585999999999999</c:v>
                </c:pt>
                <c:pt idx="3292">
                  <c:v>51.585999999999999</c:v>
                </c:pt>
                <c:pt idx="3293">
                  <c:v>51.585999999999999</c:v>
                </c:pt>
                <c:pt idx="3294">
                  <c:v>51.585999999999999</c:v>
                </c:pt>
                <c:pt idx="3295">
                  <c:v>51.585999999999999</c:v>
                </c:pt>
                <c:pt idx="3296">
                  <c:v>51.746000000000002</c:v>
                </c:pt>
                <c:pt idx="3297">
                  <c:v>54.274999999999999</c:v>
                </c:pt>
                <c:pt idx="3298">
                  <c:v>58.460999999999999</c:v>
                </c:pt>
                <c:pt idx="3299">
                  <c:v>58.34</c:v>
                </c:pt>
                <c:pt idx="3300">
                  <c:v>58.22</c:v>
                </c:pt>
                <c:pt idx="3301">
                  <c:v>58.22</c:v>
                </c:pt>
                <c:pt idx="3302">
                  <c:v>58.22</c:v>
                </c:pt>
                <c:pt idx="3303">
                  <c:v>58.22</c:v>
                </c:pt>
                <c:pt idx="3304">
                  <c:v>58.22</c:v>
                </c:pt>
                <c:pt idx="3305">
                  <c:v>58.22</c:v>
                </c:pt>
                <c:pt idx="3306">
                  <c:v>58.22</c:v>
                </c:pt>
                <c:pt idx="3307">
                  <c:v>58.22</c:v>
                </c:pt>
                <c:pt idx="3308">
                  <c:v>58.22</c:v>
                </c:pt>
                <c:pt idx="3309">
                  <c:v>58.22</c:v>
                </c:pt>
                <c:pt idx="3310">
                  <c:v>58.28</c:v>
                </c:pt>
                <c:pt idx="3311">
                  <c:v>71.507000000000005</c:v>
                </c:pt>
                <c:pt idx="3312">
                  <c:v>71.507000000000005</c:v>
                </c:pt>
                <c:pt idx="3313">
                  <c:v>70.902000000000001</c:v>
                </c:pt>
                <c:pt idx="3314">
                  <c:v>70.902000000000001</c:v>
                </c:pt>
                <c:pt idx="3315">
                  <c:v>70.652000000000001</c:v>
                </c:pt>
                <c:pt idx="3316">
                  <c:v>70.652000000000001</c:v>
                </c:pt>
                <c:pt idx="3317">
                  <c:v>70.652000000000001</c:v>
                </c:pt>
                <c:pt idx="3318">
                  <c:v>78.786000000000001</c:v>
                </c:pt>
                <c:pt idx="3319">
                  <c:v>78.778000000000006</c:v>
                </c:pt>
                <c:pt idx="3320">
                  <c:v>77.887</c:v>
                </c:pt>
                <c:pt idx="3321">
                  <c:v>77.644000000000005</c:v>
                </c:pt>
                <c:pt idx="3322">
                  <c:v>77.644000000000005</c:v>
                </c:pt>
                <c:pt idx="3323">
                  <c:v>77.644000000000005</c:v>
                </c:pt>
                <c:pt idx="3324">
                  <c:v>77.641999999999996</c:v>
                </c:pt>
                <c:pt idx="3325">
                  <c:v>77.641999999999996</c:v>
                </c:pt>
                <c:pt idx="3326">
                  <c:v>76.911000000000001</c:v>
                </c:pt>
                <c:pt idx="3327">
                  <c:v>71.900000000000006</c:v>
                </c:pt>
                <c:pt idx="3328">
                  <c:v>71.900000000000006</c:v>
                </c:pt>
                <c:pt idx="3329">
                  <c:v>71.900000000000006</c:v>
                </c:pt>
                <c:pt idx="3330">
                  <c:v>71.900000000000006</c:v>
                </c:pt>
                <c:pt idx="3331">
                  <c:v>65.174999999999997</c:v>
                </c:pt>
                <c:pt idx="3332">
                  <c:v>60.427</c:v>
                </c:pt>
                <c:pt idx="3333">
                  <c:v>58.551000000000002</c:v>
                </c:pt>
                <c:pt idx="3334">
                  <c:v>58.207999999999998</c:v>
                </c:pt>
                <c:pt idx="3335">
                  <c:v>56.250999999999998</c:v>
                </c:pt>
                <c:pt idx="3336">
                  <c:v>54.131</c:v>
                </c:pt>
                <c:pt idx="3337">
                  <c:v>54.131</c:v>
                </c:pt>
                <c:pt idx="3338">
                  <c:v>61.201000000000001</c:v>
                </c:pt>
                <c:pt idx="3339">
                  <c:v>62.94</c:v>
                </c:pt>
                <c:pt idx="3340">
                  <c:v>61.064</c:v>
                </c:pt>
                <c:pt idx="3341">
                  <c:v>57.033000000000001</c:v>
                </c:pt>
                <c:pt idx="3342">
                  <c:v>51.570999999999998</c:v>
                </c:pt>
                <c:pt idx="3343">
                  <c:v>45.674999999999997</c:v>
                </c:pt>
                <c:pt idx="3344">
                  <c:v>44.018999999999998</c:v>
                </c:pt>
                <c:pt idx="3345">
                  <c:v>45.396999999999998</c:v>
                </c:pt>
                <c:pt idx="3346">
                  <c:v>45.896999999999998</c:v>
                </c:pt>
                <c:pt idx="3347">
                  <c:v>43.618000000000002</c:v>
                </c:pt>
                <c:pt idx="3348">
                  <c:v>41.997999999999998</c:v>
                </c:pt>
                <c:pt idx="3349">
                  <c:v>42.875</c:v>
                </c:pt>
                <c:pt idx="3350">
                  <c:v>42.497999999999998</c:v>
                </c:pt>
                <c:pt idx="3351">
                  <c:v>43.652999999999999</c:v>
                </c:pt>
                <c:pt idx="3352">
                  <c:v>45.53</c:v>
                </c:pt>
                <c:pt idx="3353">
                  <c:v>44.872999999999998</c:v>
                </c:pt>
                <c:pt idx="3354">
                  <c:v>44.686999999999998</c:v>
                </c:pt>
                <c:pt idx="3355">
                  <c:v>45.993000000000002</c:v>
                </c:pt>
                <c:pt idx="3356">
                  <c:v>46.749000000000002</c:v>
                </c:pt>
                <c:pt idx="3357">
                  <c:v>48.128</c:v>
                </c:pt>
                <c:pt idx="3358">
                  <c:v>48.627000000000002</c:v>
                </c:pt>
                <c:pt idx="3359">
                  <c:v>48.627000000000002</c:v>
                </c:pt>
                <c:pt idx="3360">
                  <c:v>49.505000000000003</c:v>
                </c:pt>
                <c:pt idx="3361">
                  <c:v>49.505000000000003</c:v>
                </c:pt>
                <c:pt idx="3362">
                  <c:v>49.503999999999998</c:v>
                </c:pt>
                <c:pt idx="3363">
                  <c:v>49.917000000000002</c:v>
                </c:pt>
                <c:pt idx="3364">
                  <c:v>51.073</c:v>
                </c:pt>
                <c:pt idx="3365">
                  <c:v>52.072000000000003</c:v>
                </c:pt>
                <c:pt idx="3366">
                  <c:v>52.228000000000002</c:v>
                </c:pt>
                <c:pt idx="3367">
                  <c:v>51.107999999999997</c:v>
                </c:pt>
                <c:pt idx="3368">
                  <c:v>50.073</c:v>
                </c:pt>
                <c:pt idx="3369">
                  <c:v>47.73</c:v>
                </c:pt>
                <c:pt idx="3370">
                  <c:v>46.231999999999999</c:v>
                </c:pt>
                <c:pt idx="3371">
                  <c:v>45.887999999999998</c:v>
                </c:pt>
                <c:pt idx="3372">
                  <c:v>47.667000000000002</c:v>
                </c:pt>
                <c:pt idx="3373">
                  <c:v>48.667000000000002</c:v>
                </c:pt>
                <c:pt idx="3374">
                  <c:v>49.252000000000002</c:v>
                </c:pt>
                <c:pt idx="3375">
                  <c:v>48.753</c:v>
                </c:pt>
                <c:pt idx="3376">
                  <c:v>46.877000000000002</c:v>
                </c:pt>
                <c:pt idx="3377">
                  <c:v>45.000999999999998</c:v>
                </c:pt>
                <c:pt idx="3378">
                  <c:v>44.930999999999997</c:v>
                </c:pt>
                <c:pt idx="3379">
                  <c:v>44.034999999999997</c:v>
                </c:pt>
                <c:pt idx="3380">
                  <c:v>43.656999999999996</c:v>
                </c:pt>
                <c:pt idx="3381">
                  <c:v>44.121000000000002</c:v>
                </c:pt>
                <c:pt idx="3382">
                  <c:v>43.744</c:v>
                </c:pt>
                <c:pt idx="3383">
                  <c:v>43.122999999999998</c:v>
                </c:pt>
                <c:pt idx="3384">
                  <c:v>43.343000000000004</c:v>
                </c:pt>
                <c:pt idx="3385">
                  <c:v>43.808</c:v>
                </c:pt>
                <c:pt idx="3386">
                  <c:v>43.433</c:v>
                </c:pt>
                <c:pt idx="3387">
                  <c:v>43.055</c:v>
                </c:pt>
                <c:pt idx="3388">
                  <c:v>42.177</c:v>
                </c:pt>
                <c:pt idx="3389">
                  <c:v>40.677999999999997</c:v>
                </c:pt>
                <c:pt idx="3390">
                  <c:v>40.521999999999998</c:v>
                </c:pt>
                <c:pt idx="3391">
                  <c:v>42.142000000000003</c:v>
                </c:pt>
                <c:pt idx="3392">
                  <c:v>42.106999999999999</c:v>
                </c:pt>
                <c:pt idx="3393">
                  <c:v>42.418999999999997</c:v>
                </c:pt>
                <c:pt idx="3394">
                  <c:v>41.762999999999998</c:v>
                </c:pt>
                <c:pt idx="3395">
                  <c:v>42.762</c:v>
                </c:pt>
                <c:pt idx="3396">
                  <c:v>43.454000000000001</c:v>
                </c:pt>
                <c:pt idx="3397">
                  <c:v>42.575000000000003</c:v>
                </c:pt>
                <c:pt idx="3398">
                  <c:v>41.731999999999999</c:v>
                </c:pt>
                <c:pt idx="3399">
                  <c:v>41.610999999999997</c:v>
                </c:pt>
                <c:pt idx="3400">
                  <c:v>41.11</c:v>
                </c:pt>
                <c:pt idx="3401">
                  <c:v>40.296999999999997</c:v>
                </c:pt>
                <c:pt idx="3402">
                  <c:v>39.204000000000001</c:v>
                </c:pt>
                <c:pt idx="3403">
                  <c:v>37.482999999999997</c:v>
                </c:pt>
                <c:pt idx="3404">
                  <c:v>36.482999999999997</c:v>
                </c:pt>
                <c:pt idx="3405">
                  <c:v>27.686</c:v>
                </c:pt>
                <c:pt idx="3406">
                  <c:v>25.318000000000001</c:v>
                </c:pt>
                <c:pt idx="3407">
                  <c:v>25.318000000000001</c:v>
                </c:pt>
                <c:pt idx="3408">
                  <c:v>23.491</c:v>
                </c:pt>
                <c:pt idx="3409">
                  <c:v>25.529</c:v>
                </c:pt>
                <c:pt idx="3410">
                  <c:v>27.957000000000001</c:v>
                </c:pt>
                <c:pt idx="3411">
                  <c:v>29.861000000000001</c:v>
                </c:pt>
                <c:pt idx="3412">
                  <c:v>27.552</c:v>
                </c:pt>
                <c:pt idx="3413">
                  <c:v>27.875</c:v>
                </c:pt>
                <c:pt idx="3414">
                  <c:v>28.013000000000002</c:v>
                </c:pt>
                <c:pt idx="3415">
                  <c:v>29.204999999999998</c:v>
                </c:pt>
                <c:pt idx="3416">
                  <c:v>28.853000000000002</c:v>
                </c:pt>
                <c:pt idx="3417">
                  <c:v>30.376000000000001</c:v>
                </c:pt>
                <c:pt idx="3418">
                  <c:v>33.982999999999997</c:v>
                </c:pt>
                <c:pt idx="3419">
                  <c:v>33.027000000000001</c:v>
                </c:pt>
                <c:pt idx="3420">
                  <c:v>39.29</c:v>
                </c:pt>
                <c:pt idx="3421">
                  <c:v>44.856999999999999</c:v>
                </c:pt>
                <c:pt idx="3422">
                  <c:v>41.473999999999997</c:v>
                </c:pt>
                <c:pt idx="3423">
                  <c:v>36.424999999999997</c:v>
                </c:pt>
                <c:pt idx="3424">
                  <c:v>35.706000000000003</c:v>
                </c:pt>
                <c:pt idx="3425">
                  <c:v>33.936</c:v>
                </c:pt>
                <c:pt idx="3426">
                  <c:v>33.244999999999997</c:v>
                </c:pt>
                <c:pt idx="3427">
                  <c:v>37.332999999999998</c:v>
                </c:pt>
                <c:pt idx="3428">
                  <c:v>37.470999999999997</c:v>
                </c:pt>
                <c:pt idx="3429">
                  <c:v>38.04</c:v>
                </c:pt>
                <c:pt idx="3430">
                  <c:v>39.798000000000002</c:v>
                </c:pt>
                <c:pt idx="3431">
                  <c:v>41.097000000000001</c:v>
                </c:pt>
                <c:pt idx="3432">
                  <c:v>43.548999999999999</c:v>
                </c:pt>
                <c:pt idx="3433">
                  <c:v>43.064</c:v>
                </c:pt>
                <c:pt idx="3434">
                  <c:v>44.798999999999999</c:v>
                </c:pt>
                <c:pt idx="3435">
                  <c:v>46.09</c:v>
                </c:pt>
                <c:pt idx="3436">
                  <c:v>49.19</c:v>
                </c:pt>
                <c:pt idx="3437">
                  <c:v>50.585000000000001</c:v>
                </c:pt>
                <c:pt idx="3438">
                  <c:v>52.405999999999999</c:v>
                </c:pt>
                <c:pt idx="3439">
                  <c:v>54.052</c:v>
                </c:pt>
                <c:pt idx="3440">
                  <c:v>54.22</c:v>
                </c:pt>
                <c:pt idx="3441">
                  <c:v>54.935000000000002</c:v>
                </c:pt>
                <c:pt idx="3442">
                  <c:v>55.564</c:v>
                </c:pt>
                <c:pt idx="3443">
                  <c:v>56.613</c:v>
                </c:pt>
                <c:pt idx="3444">
                  <c:v>58.59</c:v>
                </c:pt>
                <c:pt idx="3445">
                  <c:v>58.59</c:v>
                </c:pt>
                <c:pt idx="3446">
                  <c:v>58.478999999999999</c:v>
                </c:pt>
                <c:pt idx="3447">
                  <c:v>59.36</c:v>
                </c:pt>
                <c:pt idx="3448">
                  <c:v>61.33</c:v>
                </c:pt>
                <c:pt idx="3449">
                  <c:v>60.57</c:v>
                </c:pt>
                <c:pt idx="3450">
                  <c:v>61.74</c:v>
                </c:pt>
                <c:pt idx="3451">
                  <c:v>64.078000000000003</c:v>
                </c:pt>
                <c:pt idx="3452">
                  <c:v>65.885999999999996</c:v>
                </c:pt>
                <c:pt idx="3453">
                  <c:v>66.668999999999997</c:v>
                </c:pt>
                <c:pt idx="3454">
                  <c:v>68.188999999999993</c:v>
                </c:pt>
                <c:pt idx="3455">
                  <c:v>68.700999999999993</c:v>
                </c:pt>
                <c:pt idx="3456">
                  <c:v>69.156999999999996</c:v>
                </c:pt>
                <c:pt idx="3457">
                  <c:v>68.58</c:v>
                </c:pt>
                <c:pt idx="3458">
                  <c:v>71.004999999999995</c:v>
                </c:pt>
                <c:pt idx="3459">
                  <c:v>71.891999999999996</c:v>
                </c:pt>
                <c:pt idx="3460">
                  <c:v>71.992000000000004</c:v>
                </c:pt>
                <c:pt idx="3461">
                  <c:v>73.251000000000005</c:v>
                </c:pt>
                <c:pt idx="3462">
                  <c:v>73.492000000000004</c:v>
                </c:pt>
                <c:pt idx="3463">
                  <c:v>73.713999999999999</c:v>
                </c:pt>
                <c:pt idx="3464">
                  <c:v>73.590999999999994</c:v>
                </c:pt>
                <c:pt idx="3465">
                  <c:v>74.634</c:v>
                </c:pt>
                <c:pt idx="3466">
                  <c:v>73.876000000000005</c:v>
                </c:pt>
                <c:pt idx="3467">
                  <c:v>73.179000000000002</c:v>
                </c:pt>
                <c:pt idx="3468">
                  <c:v>72.352999999999994</c:v>
                </c:pt>
                <c:pt idx="3469">
                  <c:v>72.882000000000005</c:v>
                </c:pt>
                <c:pt idx="3470">
                  <c:v>72.757999999999996</c:v>
                </c:pt>
                <c:pt idx="3471">
                  <c:v>75.087000000000003</c:v>
                </c:pt>
                <c:pt idx="3472">
                  <c:v>74.212000000000003</c:v>
                </c:pt>
                <c:pt idx="3473">
                  <c:v>73.262</c:v>
                </c:pt>
                <c:pt idx="3474">
                  <c:v>73.376000000000005</c:v>
                </c:pt>
                <c:pt idx="3475">
                  <c:v>71.81</c:v>
                </c:pt>
                <c:pt idx="3476">
                  <c:v>69.528999999999996</c:v>
                </c:pt>
                <c:pt idx="3477">
                  <c:v>69.653999999999996</c:v>
                </c:pt>
                <c:pt idx="3478">
                  <c:v>69.192999999999998</c:v>
                </c:pt>
                <c:pt idx="3479">
                  <c:v>69.576999999999998</c:v>
                </c:pt>
                <c:pt idx="3480">
                  <c:v>70.756</c:v>
                </c:pt>
                <c:pt idx="3481">
                  <c:v>73.278000000000006</c:v>
                </c:pt>
                <c:pt idx="3482">
                  <c:v>74.114999999999995</c:v>
                </c:pt>
                <c:pt idx="3483">
                  <c:v>73.563000000000002</c:v>
                </c:pt>
                <c:pt idx="3484">
                  <c:v>72.540999999999997</c:v>
                </c:pt>
                <c:pt idx="3485">
                  <c:v>72.677999999999997</c:v>
                </c:pt>
                <c:pt idx="3486">
                  <c:v>73.272999999999996</c:v>
                </c:pt>
                <c:pt idx="3487">
                  <c:v>73.260999999999996</c:v>
                </c:pt>
                <c:pt idx="3488">
                  <c:v>72.516000000000005</c:v>
                </c:pt>
                <c:pt idx="3489">
                  <c:v>71.864999999999995</c:v>
                </c:pt>
                <c:pt idx="3490">
                  <c:v>71.917000000000002</c:v>
                </c:pt>
                <c:pt idx="3491">
                  <c:v>73.346999999999994</c:v>
                </c:pt>
                <c:pt idx="3492">
                  <c:v>72.224000000000004</c:v>
                </c:pt>
                <c:pt idx="3493">
                  <c:v>72.518000000000001</c:v>
                </c:pt>
                <c:pt idx="3494">
                  <c:v>73.638000000000005</c:v>
                </c:pt>
                <c:pt idx="3495">
                  <c:v>73.930000000000007</c:v>
                </c:pt>
                <c:pt idx="3496">
                  <c:v>73.879000000000005</c:v>
                </c:pt>
                <c:pt idx="3497">
                  <c:v>73.355000000000004</c:v>
                </c:pt>
                <c:pt idx="3498">
                  <c:v>72.34</c:v>
                </c:pt>
                <c:pt idx="3499">
                  <c:v>72.153999999999996</c:v>
                </c:pt>
                <c:pt idx="3500">
                  <c:v>73.786000000000001</c:v>
                </c:pt>
                <c:pt idx="3501">
                  <c:v>72.299000000000007</c:v>
                </c:pt>
                <c:pt idx="3502">
                  <c:v>70.945999999999998</c:v>
                </c:pt>
                <c:pt idx="3503">
                  <c:v>70.442999999999998</c:v>
                </c:pt>
                <c:pt idx="3504">
                  <c:v>69.926000000000002</c:v>
                </c:pt>
                <c:pt idx="3505">
                  <c:v>72.284999999999997</c:v>
                </c:pt>
                <c:pt idx="3506">
                  <c:v>70.909000000000006</c:v>
                </c:pt>
                <c:pt idx="3507">
                  <c:v>69.92</c:v>
                </c:pt>
                <c:pt idx="3508">
                  <c:v>69.760999999999996</c:v>
                </c:pt>
                <c:pt idx="3509">
                  <c:v>72.099999999999994</c:v>
                </c:pt>
                <c:pt idx="3510">
                  <c:v>71.570999999999998</c:v>
                </c:pt>
                <c:pt idx="3511">
                  <c:v>70.921999999999997</c:v>
                </c:pt>
                <c:pt idx="3512">
                  <c:v>72.84</c:v>
                </c:pt>
                <c:pt idx="3513">
                  <c:v>72.144000000000005</c:v>
                </c:pt>
                <c:pt idx="3514">
                  <c:v>71.006</c:v>
                </c:pt>
                <c:pt idx="3515">
                  <c:v>70.227999999999994</c:v>
                </c:pt>
                <c:pt idx="3516">
                  <c:v>69.057000000000002</c:v>
                </c:pt>
                <c:pt idx="3517">
                  <c:v>66.614999999999995</c:v>
                </c:pt>
                <c:pt idx="3518">
                  <c:v>65.807000000000002</c:v>
                </c:pt>
                <c:pt idx="3519">
                  <c:v>65.340999999999994</c:v>
                </c:pt>
                <c:pt idx="3520">
                  <c:v>65.052000000000007</c:v>
                </c:pt>
                <c:pt idx="3521">
                  <c:v>65.653999999999996</c:v>
                </c:pt>
                <c:pt idx="3522">
                  <c:v>63.527000000000001</c:v>
                </c:pt>
                <c:pt idx="3523">
                  <c:v>62.887999999999998</c:v>
                </c:pt>
                <c:pt idx="3524">
                  <c:v>62.807000000000002</c:v>
                </c:pt>
                <c:pt idx="3525">
                  <c:v>62.923000000000002</c:v>
                </c:pt>
                <c:pt idx="3526">
                  <c:v>62.664000000000001</c:v>
                </c:pt>
                <c:pt idx="3527">
                  <c:v>62.505000000000003</c:v>
                </c:pt>
                <c:pt idx="3528">
                  <c:v>62.44</c:v>
                </c:pt>
                <c:pt idx="3529">
                  <c:v>65.010000000000005</c:v>
                </c:pt>
                <c:pt idx="3530">
                  <c:v>64.564999999999998</c:v>
                </c:pt>
                <c:pt idx="3531">
                  <c:v>63.527000000000001</c:v>
                </c:pt>
                <c:pt idx="3532">
                  <c:v>63.222999999999999</c:v>
                </c:pt>
                <c:pt idx="3533">
                  <c:v>61.694000000000003</c:v>
                </c:pt>
                <c:pt idx="3534">
                  <c:v>59.710999999999999</c:v>
                </c:pt>
                <c:pt idx="3535">
                  <c:v>60.670999999999999</c:v>
                </c:pt>
                <c:pt idx="3536">
                  <c:v>63.847999999999999</c:v>
                </c:pt>
                <c:pt idx="3537">
                  <c:v>65.221000000000004</c:v>
                </c:pt>
                <c:pt idx="3538">
                  <c:v>65.03</c:v>
                </c:pt>
                <c:pt idx="3539">
                  <c:v>63.493000000000002</c:v>
                </c:pt>
                <c:pt idx="3540">
                  <c:v>63.302999999999997</c:v>
                </c:pt>
                <c:pt idx="3541">
                  <c:v>62.258000000000003</c:v>
                </c:pt>
                <c:pt idx="3542">
                  <c:v>62.104999999999997</c:v>
                </c:pt>
                <c:pt idx="3543">
                  <c:v>61.164999999999999</c:v>
                </c:pt>
                <c:pt idx="3544">
                  <c:v>60.735999999999997</c:v>
                </c:pt>
                <c:pt idx="3545">
                  <c:v>59.521000000000001</c:v>
                </c:pt>
                <c:pt idx="3546">
                  <c:v>58.222000000000001</c:v>
                </c:pt>
                <c:pt idx="3547">
                  <c:v>58.636000000000003</c:v>
                </c:pt>
                <c:pt idx="3548">
                  <c:v>60.408000000000001</c:v>
                </c:pt>
                <c:pt idx="3549">
                  <c:v>60.473999999999997</c:v>
                </c:pt>
                <c:pt idx="3550">
                  <c:v>62.32</c:v>
                </c:pt>
                <c:pt idx="3551">
                  <c:v>62.067</c:v>
                </c:pt>
                <c:pt idx="3552">
                  <c:v>60.296999999999997</c:v>
                </c:pt>
                <c:pt idx="3553">
                  <c:v>58.749000000000002</c:v>
                </c:pt>
                <c:pt idx="3554">
                  <c:v>58.351999999999997</c:v>
                </c:pt>
                <c:pt idx="3555">
                  <c:v>56.822000000000003</c:v>
                </c:pt>
                <c:pt idx="3556">
                  <c:v>55.44</c:v>
                </c:pt>
                <c:pt idx="3557">
                  <c:v>54.417000000000002</c:v>
                </c:pt>
                <c:pt idx="3558">
                  <c:v>51.837000000000003</c:v>
                </c:pt>
                <c:pt idx="3559">
                  <c:v>51.487000000000002</c:v>
                </c:pt>
                <c:pt idx="3560">
                  <c:v>50.27</c:v>
                </c:pt>
                <c:pt idx="3561">
                  <c:v>50.127000000000002</c:v>
                </c:pt>
                <c:pt idx="3562">
                  <c:v>50.488</c:v>
                </c:pt>
                <c:pt idx="3563">
                  <c:v>53.713000000000001</c:v>
                </c:pt>
                <c:pt idx="3564">
                  <c:v>54.720999999999997</c:v>
                </c:pt>
                <c:pt idx="3565">
                  <c:v>55.085999999999999</c:v>
                </c:pt>
                <c:pt idx="3566">
                  <c:v>53.101999999999997</c:v>
                </c:pt>
                <c:pt idx="3567">
                  <c:v>51.414000000000001</c:v>
                </c:pt>
                <c:pt idx="3568">
                  <c:v>49.863999999999997</c:v>
                </c:pt>
                <c:pt idx="3569">
                  <c:v>49.317999999999998</c:v>
                </c:pt>
                <c:pt idx="3570">
                  <c:v>46.238</c:v>
                </c:pt>
                <c:pt idx="3571">
                  <c:v>44.369</c:v>
                </c:pt>
                <c:pt idx="3572">
                  <c:v>42.838999999999999</c:v>
                </c:pt>
                <c:pt idx="3573">
                  <c:v>41.369</c:v>
                </c:pt>
                <c:pt idx="3574">
                  <c:v>41.387</c:v>
                </c:pt>
                <c:pt idx="3575">
                  <c:v>43.030999999999999</c:v>
                </c:pt>
                <c:pt idx="3576">
                  <c:v>43.398000000000003</c:v>
                </c:pt>
                <c:pt idx="3577">
                  <c:v>43.262999999999998</c:v>
                </c:pt>
                <c:pt idx="3578">
                  <c:v>43.445</c:v>
                </c:pt>
                <c:pt idx="3579">
                  <c:v>46.095999999999997</c:v>
                </c:pt>
                <c:pt idx="3580">
                  <c:v>47.802999999999997</c:v>
                </c:pt>
                <c:pt idx="3581">
                  <c:v>47.616</c:v>
                </c:pt>
                <c:pt idx="3582">
                  <c:v>48.046999999999997</c:v>
                </c:pt>
                <c:pt idx="3583">
                  <c:v>46.923000000000002</c:v>
                </c:pt>
                <c:pt idx="3584">
                  <c:v>47.356999999999999</c:v>
                </c:pt>
                <c:pt idx="3585">
                  <c:v>48.027000000000001</c:v>
                </c:pt>
                <c:pt idx="3586">
                  <c:v>49.511000000000003</c:v>
                </c:pt>
                <c:pt idx="3587">
                  <c:v>49.49</c:v>
                </c:pt>
                <c:pt idx="3588">
                  <c:v>49.540999999999997</c:v>
                </c:pt>
                <c:pt idx="3589">
                  <c:v>49.738</c:v>
                </c:pt>
                <c:pt idx="3590">
                  <c:v>49.780999999999999</c:v>
                </c:pt>
                <c:pt idx="3591">
                  <c:v>48.81</c:v>
                </c:pt>
                <c:pt idx="3592">
                  <c:v>47.576999999999998</c:v>
                </c:pt>
                <c:pt idx="3593">
                  <c:v>47.981000000000002</c:v>
                </c:pt>
                <c:pt idx="3594">
                  <c:v>45.822000000000003</c:v>
                </c:pt>
                <c:pt idx="3595">
                  <c:v>43.06</c:v>
                </c:pt>
                <c:pt idx="3596">
                  <c:v>41.231999999999999</c:v>
                </c:pt>
                <c:pt idx="3597">
                  <c:v>42.68</c:v>
                </c:pt>
                <c:pt idx="3598">
                  <c:v>42.710999999999999</c:v>
                </c:pt>
                <c:pt idx="3599">
                  <c:v>41.01</c:v>
                </c:pt>
                <c:pt idx="3600">
                  <c:v>39.459000000000003</c:v>
                </c:pt>
                <c:pt idx="3601">
                  <c:v>37.872999999999998</c:v>
                </c:pt>
                <c:pt idx="3602">
                  <c:v>37.362000000000002</c:v>
                </c:pt>
                <c:pt idx="3603">
                  <c:v>37.564999999999998</c:v>
                </c:pt>
                <c:pt idx="3604">
                  <c:v>37.261000000000003</c:v>
                </c:pt>
                <c:pt idx="3605">
                  <c:v>35.857999999999997</c:v>
                </c:pt>
                <c:pt idx="3606">
                  <c:v>34.53</c:v>
                </c:pt>
                <c:pt idx="3607">
                  <c:v>34.4</c:v>
                </c:pt>
                <c:pt idx="3608">
                  <c:v>38.96</c:v>
                </c:pt>
                <c:pt idx="3609">
                  <c:v>40.005000000000003</c:v>
                </c:pt>
                <c:pt idx="3610">
                  <c:v>40.706000000000003</c:v>
                </c:pt>
                <c:pt idx="3611">
                  <c:v>41.01</c:v>
                </c:pt>
                <c:pt idx="3612">
                  <c:v>41.911000000000001</c:v>
                </c:pt>
                <c:pt idx="3613">
                  <c:v>43.435000000000002</c:v>
                </c:pt>
                <c:pt idx="3614">
                  <c:v>43.677</c:v>
                </c:pt>
                <c:pt idx="3615">
                  <c:v>43.695999999999998</c:v>
                </c:pt>
                <c:pt idx="3616">
                  <c:v>43.805999999999997</c:v>
                </c:pt>
                <c:pt idx="3617">
                  <c:v>43.917999999999999</c:v>
                </c:pt>
                <c:pt idx="3618">
                  <c:v>43.947000000000003</c:v>
                </c:pt>
                <c:pt idx="3619">
                  <c:v>43.823</c:v>
                </c:pt>
                <c:pt idx="3620">
                  <c:v>42.189</c:v>
                </c:pt>
                <c:pt idx="3621">
                  <c:v>39.965000000000003</c:v>
                </c:pt>
                <c:pt idx="3622">
                  <c:v>39.277000000000001</c:v>
                </c:pt>
                <c:pt idx="3623">
                  <c:v>38.124000000000002</c:v>
                </c:pt>
                <c:pt idx="3624">
                  <c:v>37.35</c:v>
                </c:pt>
                <c:pt idx="3625">
                  <c:v>36.350999999999999</c:v>
                </c:pt>
                <c:pt idx="3626">
                  <c:v>34.734999999999999</c:v>
                </c:pt>
                <c:pt idx="3627">
                  <c:v>34.573</c:v>
                </c:pt>
                <c:pt idx="3628">
                  <c:v>34.232999999999997</c:v>
                </c:pt>
                <c:pt idx="3629">
                  <c:v>34.231999999999999</c:v>
                </c:pt>
                <c:pt idx="3630">
                  <c:v>34.231999999999999</c:v>
                </c:pt>
                <c:pt idx="3631">
                  <c:v>34.231999999999999</c:v>
                </c:pt>
                <c:pt idx="3632">
                  <c:v>34.231999999999999</c:v>
                </c:pt>
                <c:pt idx="3633">
                  <c:v>34.374000000000002</c:v>
                </c:pt>
                <c:pt idx="3634">
                  <c:v>34.076999999999998</c:v>
                </c:pt>
                <c:pt idx="3635">
                  <c:v>34.179000000000002</c:v>
                </c:pt>
                <c:pt idx="3636">
                  <c:v>34.765999999999998</c:v>
                </c:pt>
                <c:pt idx="3637">
                  <c:v>34.765999999999998</c:v>
                </c:pt>
                <c:pt idx="3638">
                  <c:v>35.32</c:v>
                </c:pt>
                <c:pt idx="3639">
                  <c:v>35.32</c:v>
                </c:pt>
                <c:pt idx="3640">
                  <c:v>35.32</c:v>
                </c:pt>
                <c:pt idx="3641">
                  <c:v>35.32</c:v>
                </c:pt>
                <c:pt idx="3642">
                  <c:v>36.908999999999999</c:v>
                </c:pt>
                <c:pt idx="3643">
                  <c:v>36.908999999999999</c:v>
                </c:pt>
                <c:pt idx="3644">
                  <c:v>36.908999999999999</c:v>
                </c:pt>
                <c:pt idx="3645">
                  <c:v>36.908999999999999</c:v>
                </c:pt>
                <c:pt idx="3646">
                  <c:v>40.29</c:v>
                </c:pt>
                <c:pt idx="3647">
                  <c:v>53.491999999999997</c:v>
                </c:pt>
                <c:pt idx="3648">
                  <c:v>55.734999999999999</c:v>
                </c:pt>
                <c:pt idx="3649">
                  <c:v>55.734999999999999</c:v>
                </c:pt>
                <c:pt idx="3650">
                  <c:v>55.734999999999999</c:v>
                </c:pt>
                <c:pt idx="3651">
                  <c:v>55.734999999999999</c:v>
                </c:pt>
                <c:pt idx="3652">
                  <c:v>55.734999999999999</c:v>
                </c:pt>
                <c:pt idx="3653">
                  <c:v>55.734999999999999</c:v>
                </c:pt>
                <c:pt idx="3654">
                  <c:v>55.734999999999999</c:v>
                </c:pt>
                <c:pt idx="3655">
                  <c:v>55.734999999999999</c:v>
                </c:pt>
                <c:pt idx="3656">
                  <c:v>55.734999999999999</c:v>
                </c:pt>
                <c:pt idx="3657">
                  <c:v>55.734999999999999</c:v>
                </c:pt>
                <c:pt idx="3658">
                  <c:v>55.734999999999999</c:v>
                </c:pt>
                <c:pt idx="3659">
                  <c:v>55.71</c:v>
                </c:pt>
                <c:pt idx="3660">
                  <c:v>55.71</c:v>
                </c:pt>
                <c:pt idx="3661">
                  <c:v>55.71</c:v>
                </c:pt>
                <c:pt idx="3662">
                  <c:v>55.71</c:v>
                </c:pt>
                <c:pt idx="3663">
                  <c:v>55.71</c:v>
                </c:pt>
                <c:pt idx="3664">
                  <c:v>55.71</c:v>
                </c:pt>
                <c:pt idx="3665">
                  <c:v>55.71</c:v>
                </c:pt>
                <c:pt idx="3666">
                  <c:v>55.71</c:v>
                </c:pt>
                <c:pt idx="3667">
                  <c:v>55.71</c:v>
                </c:pt>
                <c:pt idx="3668">
                  <c:v>55.71</c:v>
                </c:pt>
                <c:pt idx="3669">
                  <c:v>52.688000000000002</c:v>
                </c:pt>
                <c:pt idx="3670">
                  <c:v>52.688000000000002</c:v>
                </c:pt>
                <c:pt idx="3671">
                  <c:v>52.688000000000002</c:v>
                </c:pt>
                <c:pt idx="3672">
                  <c:v>52.688000000000002</c:v>
                </c:pt>
                <c:pt idx="3673">
                  <c:v>52.688000000000002</c:v>
                </c:pt>
                <c:pt idx="3674">
                  <c:v>53.542999999999999</c:v>
                </c:pt>
                <c:pt idx="3675">
                  <c:v>46.997</c:v>
                </c:pt>
                <c:pt idx="3676">
                  <c:v>46.997</c:v>
                </c:pt>
                <c:pt idx="3677">
                  <c:v>46.997</c:v>
                </c:pt>
                <c:pt idx="3678">
                  <c:v>46.997</c:v>
                </c:pt>
                <c:pt idx="3679">
                  <c:v>46.997</c:v>
                </c:pt>
                <c:pt idx="3680">
                  <c:v>46.997</c:v>
                </c:pt>
                <c:pt idx="3681">
                  <c:v>46.997</c:v>
                </c:pt>
                <c:pt idx="3682">
                  <c:v>-999.99</c:v>
                </c:pt>
                <c:pt idx="3683">
                  <c:v>65.495999999999995</c:v>
                </c:pt>
                <c:pt idx="3684">
                  <c:v>63.496000000000002</c:v>
                </c:pt>
                <c:pt idx="3685">
                  <c:v>63.496000000000002</c:v>
                </c:pt>
                <c:pt idx="3686">
                  <c:v>63.496000000000002</c:v>
                </c:pt>
                <c:pt idx="3687">
                  <c:v>63.496000000000002</c:v>
                </c:pt>
                <c:pt idx="3688">
                  <c:v>63.496000000000002</c:v>
                </c:pt>
                <c:pt idx="3689">
                  <c:v>63.496000000000002</c:v>
                </c:pt>
                <c:pt idx="3690">
                  <c:v>63.496000000000002</c:v>
                </c:pt>
                <c:pt idx="3691">
                  <c:v>63.496000000000002</c:v>
                </c:pt>
                <c:pt idx="3692">
                  <c:v>63.496000000000002</c:v>
                </c:pt>
                <c:pt idx="3693">
                  <c:v>63.496000000000002</c:v>
                </c:pt>
                <c:pt idx="3694">
                  <c:v>63.496000000000002</c:v>
                </c:pt>
                <c:pt idx="3695">
                  <c:v>63.496000000000002</c:v>
                </c:pt>
                <c:pt idx="3696">
                  <c:v>63.496000000000002</c:v>
                </c:pt>
                <c:pt idx="3697">
                  <c:v>50.773000000000003</c:v>
                </c:pt>
                <c:pt idx="3698">
                  <c:v>51.795999999999999</c:v>
                </c:pt>
                <c:pt idx="3699">
                  <c:v>52.052</c:v>
                </c:pt>
                <c:pt idx="3700">
                  <c:v>52.052</c:v>
                </c:pt>
                <c:pt idx="3701">
                  <c:v>48.174999999999997</c:v>
                </c:pt>
                <c:pt idx="3702">
                  <c:v>48.174999999999997</c:v>
                </c:pt>
                <c:pt idx="3703">
                  <c:v>48.174999999999997</c:v>
                </c:pt>
                <c:pt idx="3704">
                  <c:v>53.332999999999998</c:v>
                </c:pt>
                <c:pt idx="3705">
                  <c:v>60.142000000000003</c:v>
                </c:pt>
                <c:pt idx="3706">
                  <c:v>60.140999999999998</c:v>
                </c:pt>
                <c:pt idx="3707">
                  <c:v>54.597000000000001</c:v>
                </c:pt>
                <c:pt idx="3708">
                  <c:v>44.311999999999998</c:v>
                </c:pt>
                <c:pt idx="3709">
                  <c:v>42.655000000000001</c:v>
                </c:pt>
                <c:pt idx="3710">
                  <c:v>43.531999999999996</c:v>
                </c:pt>
                <c:pt idx="3711">
                  <c:v>44.286999999999999</c:v>
                </c:pt>
                <c:pt idx="3712">
                  <c:v>42.253999999999998</c:v>
                </c:pt>
                <c:pt idx="3713">
                  <c:v>42.030999999999999</c:v>
                </c:pt>
                <c:pt idx="3714">
                  <c:v>42.753</c:v>
                </c:pt>
                <c:pt idx="3715">
                  <c:v>44.286999999999999</c:v>
                </c:pt>
                <c:pt idx="3716">
                  <c:v>45.286000000000001</c:v>
                </c:pt>
                <c:pt idx="3717">
                  <c:v>44.600999999999999</c:v>
                </c:pt>
                <c:pt idx="3718">
                  <c:v>44.320999999999998</c:v>
                </c:pt>
                <c:pt idx="3719">
                  <c:v>44.664000000000001</c:v>
                </c:pt>
                <c:pt idx="3720">
                  <c:v>45.698999999999998</c:v>
                </c:pt>
                <c:pt idx="3721">
                  <c:v>47.198999999999998</c:v>
                </c:pt>
                <c:pt idx="3722">
                  <c:v>47.662999999999997</c:v>
                </c:pt>
                <c:pt idx="3723">
                  <c:v>47.198</c:v>
                </c:pt>
                <c:pt idx="3724">
                  <c:v>46.512999999999998</c:v>
                </c:pt>
                <c:pt idx="3725">
                  <c:v>46.512999999999998</c:v>
                </c:pt>
                <c:pt idx="3726">
                  <c:v>46.512999999999998</c:v>
                </c:pt>
                <c:pt idx="3727">
                  <c:v>47.014000000000003</c:v>
                </c:pt>
                <c:pt idx="3728">
                  <c:v>47.078000000000003</c:v>
                </c:pt>
                <c:pt idx="3729">
                  <c:v>48.978000000000002</c:v>
                </c:pt>
                <c:pt idx="3730">
                  <c:v>52.097999999999999</c:v>
                </c:pt>
                <c:pt idx="3731">
                  <c:v>52.219000000000001</c:v>
                </c:pt>
                <c:pt idx="3732">
                  <c:v>49.152000000000001</c:v>
                </c:pt>
                <c:pt idx="3733">
                  <c:v>48.375</c:v>
                </c:pt>
                <c:pt idx="3734">
                  <c:v>45.685000000000002</c:v>
                </c:pt>
                <c:pt idx="3735">
                  <c:v>44.564</c:v>
                </c:pt>
                <c:pt idx="3736">
                  <c:v>42.942999999999998</c:v>
                </c:pt>
                <c:pt idx="3737">
                  <c:v>39.875</c:v>
                </c:pt>
                <c:pt idx="3738">
                  <c:v>38.789000000000001</c:v>
                </c:pt>
                <c:pt idx="3739">
                  <c:v>38.445999999999998</c:v>
                </c:pt>
                <c:pt idx="3740">
                  <c:v>38.287999999999997</c:v>
                </c:pt>
                <c:pt idx="3741">
                  <c:v>37.701999999999998</c:v>
                </c:pt>
                <c:pt idx="3742">
                  <c:v>36.545000000000002</c:v>
                </c:pt>
                <c:pt idx="3743">
                  <c:v>37.043999999999997</c:v>
                </c:pt>
                <c:pt idx="3744">
                  <c:v>36.511000000000003</c:v>
                </c:pt>
                <c:pt idx="3745">
                  <c:v>36.731000000000002</c:v>
                </c:pt>
                <c:pt idx="3746">
                  <c:v>38.265999999999998</c:v>
                </c:pt>
                <c:pt idx="3747">
                  <c:v>39.985999999999997</c:v>
                </c:pt>
                <c:pt idx="3748">
                  <c:v>38.985999999999997</c:v>
                </c:pt>
                <c:pt idx="3749">
                  <c:v>36.073</c:v>
                </c:pt>
                <c:pt idx="3750">
                  <c:v>37.950000000000003</c:v>
                </c:pt>
                <c:pt idx="3751">
                  <c:v>38.950000000000003</c:v>
                </c:pt>
                <c:pt idx="3752">
                  <c:v>38.950000000000003</c:v>
                </c:pt>
                <c:pt idx="3753">
                  <c:v>40.948999999999998</c:v>
                </c:pt>
                <c:pt idx="3754">
                  <c:v>38.951000000000001</c:v>
                </c:pt>
                <c:pt idx="3755">
                  <c:v>38.984999999999999</c:v>
                </c:pt>
                <c:pt idx="3756">
                  <c:v>38.795000000000002</c:v>
                </c:pt>
                <c:pt idx="3757">
                  <c:v>38.83</c:v>
                </c:pt>
                <c:pt idx="3758">
                  <c:v>38.417000000000002</c:v>
                </c:pt>
                <c:pt idx="3759">
                  <c:v>36.698</c:v>
                </c:pt>
                <c:pt idx="3760">
                  <c:v>35.82</c:v>
                </c:pt>
                <c:pt idx="3761">
                  <c:v>31.946999999999999</c:v>
                </c:pt>
                <c:pt idx="3762">
                  <c:v>30.443000000000001</c:v>
                </c:pt>
                <c:pt idx="3763">
                  <c:v>27.067</c:v>
                </c:pt>
                <c:pt idx="3764">
                  <c:v>26.753</c:v>
                </c:pt>
                <c:pt idx="3765">
                  <c:v>26.445</c:v>
                </c:pt>
                <c:pt idx="3766">
                  <c:v>26.789000000000001</c:v>
                </c:pt>
                <c:pt idx="3767">
                  <c:v>27.51</c:v>
                </c:pt>
                <c:pt idx="3768">
                  <c:v>28.196000000000002</c:v>
                </c:pt>
                <c:pt idx="3769">
                  <c:v>26.61</c:v>
                </c:pt>
                <c:pt idx="3770">
                  <c:v>25.774999999999999</c:v>
                </c:pt>
                <c:pt idx="3771">
                  <c:v>25.43</c:v>
                </c:pt>
                <c:pt idx="3772">
                  <c:v>25.431999999999999</c:v>
                </c:pt>
                <c:pt idx="3773">
                  <c:v>27.198</c:v>
                </c:pt>
                <c:pt idx="3774">
                  <c:v>27.216000000000001</c:v>
                </c:pt>
                <c:pt idx="3775">
                  <c:v>26.606999999999999</c:v>
                </c:pt>
                <c:pt idx="3776">
                  <c:v>20.285</c:v>
                </c:pt>
                <c:pt idx="3777">
                  <c:v>24.501999999999999</c:v>
                </c:pt>
                <c:pt idx="3778">
                  <c:v>20.265999999999998</c:v>
                </c:pt>
                <c:pt idx="3779">
                  <c:v>21.91</c:v>
                </c:pt>
                <c:pt idx="3780">
                  <c:v>24.256</c:v>
                </c:pt>
                <c:pt idx="3781">
                  <c:v>25.329000000000001</c:v>
                </c:pt>
                <c:pt idx="3782">
                  <c:v>27.12</c:v>
                </c:pt>
                <c:pt idx="3783">
                  <c:v>26.716999999999999</c:v>
                </c:pt>
                <c:pt idx="3784">
                  <c:v>27.393999999999998</c:v>
                </c:pt>
                <c:pt idx="3785">
                  <c:v>31.564</c:v>
                </c:pt>
                <c:pt idx="3786">
                  <c:v>31.268000000000001</c:v>
                </c:pt>
                <c:pt idx="3787">
                  <c:v>36.630000000000003</c:v>
                </c:pt>
                <c:pt idx="3788">
                  <c:v>36.384</c:v>
                </c:pt>
                <c:pt idx="3789">
                  <c:v>36.375999999999998</c:v>
                </c:pt>
                <c:pt idx="3790">
                  <c:v>37.381999999999998</c:v>
                </c:pt>
                <c:pt idx="3791">
                  <c:v>38.904000000000003</c:v>
                </c:pt>
                <c:pt idx="3792">
                  <c:v>36.792000000000002</c:v>
                </c:pt>
                <c:pt idx="3793">
                  <c:v>35.722999999999999</c:v>
                </c:pt>
                <c:pt idx="3794">
                  <c:v>34.225999999999999</c:v>
                </c:pt>
                <c:pt idx="3795">
                  <c:v>34.151000000000003</c:v>
                </c:pt>
                <c:pt idx="3796">
                  <c:v>34.81</c:v>
                </c:pt>
                <c:pt idx="3797">
                  <c:v>36.204000000000001</c:v>
                </c:pt>
                <c:pt idx="3798">
                  <c:v>36.216000000000001</c:v>
                </c:pt>
                <c:pt idx="3799">
                  <c:v>37.332999999999998</c:v>
                </c:pt>
                <c:pt idx="3800">
                  <c:v>38.332000000000001</c:v>
                </c:pt>
                <c:pt idx="3801">
                  <c:v>39.576999999999998</c:v>
                </c:pt>
                <c:pt idx="3802">
                  <c:v>41.128</c:v>
                </c:pt>
                <c:pt idx="3803">
                  <c:v>43.637</c:v>
                </c:pt>
                <c:pt idx="3804">
                  <c:v>45.558999999999997</c:v>
                </c:pt>
                <c:pt idx="3805">
                  <c:v>46.905999999999999</c:v>
                </c:pt>
                <c:pt idx="3806">
                  <c:v>48.738</c:v>
                </c:pt>
                <c:pt idx="3807">
                  <c:v>49.357999999999997</c:v>
                </c:pt>
                <c:pt idx="3808">
                  <c:v>50.488999999999997</c:v>
                </c:pt>
                <c:pt idx="3809">
                  <c:v>51.216999999999999</c:v>
                </c:pt>
                <c:pt idx="3810">
                  <c:v>52.695</c:v>
                </c:pt>
                <c:pt idx="3811">
                  <c:v>53.658000000000001</c:v>
                </c:pt>
                <c:pt idx="3812">
                  <c:v>53.701999999999998</c:v>
                </c:pt>
                <c:pt idx="3813">
                  <c:v>54.351999999999997</c:v>
                </c:pt>
                <c:pt idx="3814">
                  <c:v>55.685000000000002</c:v>
                </c:pt>
                <c:pt idx="3815">
                  <c:v>56.524000000000001</c:v>
                </c:pt>
                <c:pt idx="3816">
                  <c:v>57.942</c:v>
                </c:pt>
                <c:pt idx="3817">
                  <c:v>57.610999999999997</c:v>
                </c:pt>
                <c:pt idx="3818">
                  <c:v>57.683999999999997</c:v>
                </c:pt>
                <c:pt idx="3819">
                  <c:v>58.640999999999998</c:v>
                </c:pt>
                <c:pt idx="3820">
                  <c:v>57.414000000000001</c:v>
                </c:pt>
                <c:pt idx="3821">
                  <c:v>55.207000000000001</c:v>
                </c:pt>
                <c:pt idx="3822">
                  <c:v>54.500999999999998</c:v>
                </c:pt>
                <c:pt idx="3823">
                  <c:v>55.082999999999998</c:v>
                </c:pt>
                <c:pt idx="3824">
                  <c:v>55.945</c:v>
                </c:pt>
                <c:pt idx="3825">
                  <c:v>56.337000000000003</c:v>
                </c:pt>
                <c:pt idx="3826">
                  <c:v>57.177999999999997</c:v>
                </c:pt>
                <c:pt idx="3827">
                  <c:v>58.386000000000003</c:v>
                </c:pt>
                <c:pt idx="3828">
                  <c:v>60.457999999999998</c:v>
                </c:pt>
                <c:pt idx="3829">
                  <c:v>60.037999999999997</c:v>
                </c:pt>
                <c:pt idx="3830">
                  <c:v>60.456000000000003</c:v>
                </c:pt>
                <c:pt idx="3831">
                  <c:v>60.448999999999998</c:v>
                </c:pt>
                <c:pt idx="3832">
                  <c:v>61.616999999999997</c:v>
                </c:pt>
                <c:pt idx="3833">
                  <c:v>62.203000000000003</c:v>
                </c:pt>
                <c:pt idx="3834">
                  <c:v>62.194000000000003</c:v>
                </c:pt>
                <c:pt idx="3835">
                  <c:v>62.927999999999997</c:v>
                </c:pt>
                <c:pt idx="3836">
                  <c:v>66.242999999999995</c:v>
                </c:pt>
                <c:pt idx="3837">
                  <c:v>65.316999999999993</c:v>
                </c:pt>
                <c:pt idx="3838">
                  <c:v>65.39</c:v>
                </c:pt>
                <c:pt idx="3839">
                  <c:v>65.305999999999997</c:v>
                </c:pt>
                <c:pt idx="3840">
                  <c:v>64.497</c:v>
                </c:pt>
                <c:pt idx="3841">
                  <c:v>63.773000000000003</c:v>
                </c:pt>
                <c:pt idx="3842">
                  <c:v>63.454999999999998</c:v>
                </c:pt>
                <c:pt idx="3843">
                  <c:v>66.45</c:v>
                </c:pt>
                <c:pt idx="3844">
                  <c:v>66.531000000000006</c:v>
                </c:pt>
                <c:pt idx="3845">
                  <c:v>68.007999999999996</c:v>
                </c:pt>
                <c:pt idx="3846">
                  <c:v>67.611000000000004</c:v>
                </c:pt>
                <c:pt idx="3847">
                  <c:v>66.632999999999996</c:v>
                </c:pt>
                <c:pt idx="3848">
                  <c:v>68.218999999999994</c:v>
                </c:pt>
                <c:pt idx="3849">
                  <c:v>65.444999999999993</c:v>
                </c:pt>
                <c:pt idx="3850">
                  <c:v>64.733000000000004</c:v>
                </c:pt>
                <c:pt idx="3851">
                  <c:v>64.313999999999993</c:v>
                </c:pt>
                <c:pt idx="3852">
                  <c:v>64.233000000000004</c:v>
                </c:pt>
                <c:pt idx="3853">
                  <c:v>63.1</c:v>
                </c:pt>
                <c:pt idx="3854">
                  <c:v>64.611000000000004</c:v>
                </c:pt>
                <c:pt idx="3855">
                  <c:v>63.798999999999999</c:v>
                </c:pt>
                <c:pt idx="3856">
                  <c:v>63.006999999999998</c:v>
                </c:pt>
                <c:pt idx="3857">
                  <c:v>67.274000000000001</c:v>
                </c:pt>
                <c:pt idx="3858">
                  <c:v>67.694999999999993</c:v>
                </c:pt>
                <c:pt idx="3859">
                  <c:v>68.412000000000006</c:v>
                </c:pt>
                <c:pt idx="3860">
                  <c:v>70.097999999999999</c:v>
                </c:pt>
                <c:pt idx="3861">
                  <c:v>69.004000000000005</c:v>
                </c:pt>
                <c:pt idx="3862">
                  <c:v>68.063000000000002</c:v>
                </c:pt>
                <c:pt idx="3863">
                  <c:v>66.772999999999996</c:v>
                </c:pt>
                <c:pt idx="3864">
                  <c:v>66.900000000000006</c:v>
                </c:pt>
                <c:pt idx="3865">
                  <c:v>66.617999999999995</c:v>
                </c:pt>
                <c:pt idx="3866">
                  <c:v>66.759</c:v>
                </c:pt>
                <c:pt idx="3867">
                  <c:v>66.522000000000006</c:v>
                </c:pt>
                <c:pt idx="3868">
                  <c:v>66.909000000000006</c:v>
                </c:pt>
                <c:pt idx="3869">
                  <c:v>69.248999999999995</c:v>
                </c:pt>
                <c:pt idx="3870">
                  <c:v>72.120999999999995</c:v>
                </c:pt>
                <c:pt idx="3871">
                  <c:v>72.897999999999996</c:v>
                </c:pt>
                <c:pt idx="3872">
                  <c:v>71.42</c:v>
                </c:pt>
                <c:pt idx="3873">
                  <c:v>70.489000000000004</c:v>
                </c:pt>
                <c:pt idx="3874">
                  <c:v>70.040999999999997</c:v>
                </c:pt>
                <c:pt idx="3875">
                  <c:v>70.769000000000005</c:v>
                </c:pt>
                <c:pt idx="3876">
                  <c:v>70.058999999999997</c:v>
                </c:pt>
                <c:pt idx="3877">
                  <c:v>68.084999999999994</c:v>
                </c:pt>
                <c:pt idx="3878">
                  <c:v>66.405000000000001</c:v>
                </c:pt>
                <c:pt idx="3879">
                  <c:v>64.959999999999994</c:v>
                </c:pt>
                <c:pt idx="3880">
                  <c:v>64.677999999999997</c:v>
                </c:pt>
                <c:pt idx="3881">
                  <c:v>62.997</c:v>
                </c:pt>
                <c:pt idx="3882">
                  <c:v>61.697000000000003</c:v>
                </c:pt>
                <c:pt idx="3883">
                  <c:v>62.561</c:v>
                </c:pt>
                <c:pt idx="3884">
                  <c:v>64.986000000000004</c:v>
                </c:pt>
                <c:pt idx="3885">
                  <c:v>63.591999999999999</c:v>
                </c:pt>
                <c:pt idx="3886">
                  <c:v>61.018000000000001</c:v>
                </c:pt>
                <c:pt idx="3887">
                  <c:v>58.984999999999999</c:v>
                </c:pt>
                <c:pt idx="3888">
                  <c:v>58.597000000000001</c:v>
                </c:pt>
                <c:pt idx="3889">
                  <c:v>59.308999999999997</c:v>
                </c:pt>
                <c:pt idx="3890">
                  <c:v>59.512999999999998</c:v>
                </c:pt>
                <c:pt idx="3891">
                  <c:v>60.393999999999998</c:v>
                </c:pt>
                <c:pt idx="3892">
                  <c:v>59.863999999999997</c:v>
                </c:pt>
                <c:pt idx="3893">
                  <c:v>59.738999999999997</c:v>
                </c:pt>
                <c:pt idx="3894">
                  <c:v>58.87</c:v>
                </c:pt>
                <c:pt idx="3895">
                  <c:v>59.244999999999997</c:v>
                </c:pt>
                <c:pt idx="3896">
                  <c:v>62.021000000000001</c:v>
                </c:pt>
                <c:pt idx="3897">
                  <c:v>62.616</c:v>
                </c:pt>
                <c:pt idx="3898">
                  <c:v>66.019000000000005</c:v>
                </c:pt>
                <c:pt idx="3899">
                  <c:v>63.286000000000001</c:v>
                </c:pt>
                <c:pt idx="3900">
                  <c:v>61.216999999999999</c:v>
                </c:pt>
                <c:pt idx="3901">
                  <c:v>60.756999999999998</c:v>
                </c:pt>
                <c:pt idx="3902">
                  <c:v>60.64</c:v>
                </c:pt>
                <c:pt idx="3903">
                  <c:v>59.271000000000001</c:v>
                </c:pt>
                <c:pt idx="3904">
                  <c:v>57.917999999999999</c:v>
                </c:pt>
                <c:pt idx="3905">
                  <c:v>57.276000000000003</c:v>
                </c:pt>
                <c:pt idx="3906">
                  <c:v>57.823999999999998</c:v>
                </c:pt>
                <c:pt idx="3907">
                  <c:v>59.607999999999997</c:v>
                </c:pt>
                <c:pt idx="3908">
                  <c:v>59.601999999999997</c:v>
                </c:pt>
                <c:pt idx="3909">
                  <c:v>59.222999999999999</c:v>
                </c:pt>
                <c:pt idx="3910">
                  <c:v>58.061999999999998</c:v>
                </c:pt>
                <c:pt idx="3911">
                  <c:v>55.683</c:v>
                </c:pt>
                <c:pt idx="3912">
                  <c:v>56.491</c:v>
                </c:pt>
                <c:pt idx="3913">
                  <c:v>56.420999999999999</c:v>
                </c:pt>
                <c:pt idx="3914">
                  <c:v>56.854999999999997</c:v>
                </c:pt>
                <c:pt idx="3915">
                  <c:v>58.220999999999997</c:v>
                </c:pt>
                <c:pt idx="3916">
                  <c:v>57.658000000000001</c:v>
                </c:pt>
                <c:pt idx="3917">
                  <c:v>56.322000000000003</c:v>
                </c:pt>
                <c:pt idx="3918">
                  <c:v>51.787999999999997</c:v>
                </c:pt>
                <c:pt idx="3919">
                  <c:v>49.606000000000002</c:v>
                </c:pt>
                <c:pt idx="3920">
                  <c:v>47.777999999999999</c:v>
                </c:pt>
                <c:pt idx="3921">
                  <c:v>45.938000000000002</c:v>
                </c:pt>
                <c:pt idx="3922">
                  <c:v>45.453000000000003</c:v>
                </c:pt>
                <c:pt idx="3923">
                  <c:v>44.603999999999999</c:v>
                </c:pt>
                <c:pt idx="3924">
                  <c:v>44.363</c:v>
                </c:pt>
                <c:pt idx="3925">
                  <c:v>43.973999999999997</c:v>
                </c:pt>
                <c:pt idx="3926">
                  <c:v>43.73</c:v>
                </c:pt>
                <c:pt idx="3927">
                  <c:v>44.816000000000003</c:v>
                </c:pt>
                <c:pt idx="3928">
                  <c:v>44.537999999999997</c:v>
                </c:pt>
                <c:pt idx="3929">
                  <c:v>45.88</c:v>
                </c:pt>
                <c:pt idx="3930">
                  <c:v>46.29</c:v>
                </c:pt>
                <c:pt idx="3931">
                  <c:v>47.22</c:v>
                </c:pt>
                <c:pt idx="3932">
                  <c:v>47.722999999999999</c:v>
                </c:pt>
                <c:pt idx="3933">
                  <c:v>45.921999999999997</c:v>
                </c:pt>
                <c:pt idx="3934">
                  <c:v>46.633000000000003</c:v>
                </c:pt>
                <c:pt idx="3935">
                  <c:v>48.094999999999999</c:v>
                </c:pt>
                <c:pt idx="3936">
                  <c:v>47.649000000000001</c:v>
                </c:pt>
                <c:pt idx="3937">
                  <c:v>47.658000000000001</c:v>
                </c:pt>
                <c:pt idx="3938">
                  <c:v>47.658000000000001</c:v>
                </c:pt>
                <c:pt idx="3939">
                  <c:v>47.631</c:v>
                </c:pt>
                <c:pt idx="3940">
                  <c:v>47.798000000000002</c:v>
                </c:pt>
                <c:pt idx="3941">
                  <c:v>48.448</c:v>
                </c:pt>
                <c:pt idx="3942">
                  <c:v>49.061</c:v>
                </c:pt>
                <c:pt idx="3943">
                  <c:v>49.545999999999999</c:v>
                </c:pt>
                <c:pt idx="3944">
                  <c:v>49.17</c:v>
                </c:pt>
                <c:pt idx="3945">
                  <c:v>49.258000000000003</c:v>
                </c:pt>
                <c:pt idx="3946">
                  <c:v>49.28</c:v>
                </c:pt>
                <c:pt idx="3947">
                  <c:v>48.609000000000002</c:v>
                </c:pt>
                <c:pt idx="3948">
                  <c:v>48.796999999999997</c:v>
                </c:pt>
                <c:pt idx="3949">
                  <c:v>51.667000000000002</c:v>
                </c:pt>
                <c:pt idx="3950">
                  <c:v>50.719000000000001</c:v>
                </c:pt>
                <c:pt idx="3951">
                  <c:v>50.25</c:v>
                </c:pt>
                <c:pt idx="3952">
                  <c:v>50.170999999999999</c:v>
                </c:pt>
                <c:pt idx="3953">
                  <c:v>49.65</c:v>
                </c:pt>
                <c:pt idx="3954">
                  <c:v>51.655000000000001</c:v>
                </c:pt>
                <c:pt idx="3955">
                  <c:v>50.875</c:v>
                </c:pt>
                <c:pt idx="3956">
                  <c:v>46.273000000000003</c:v>
                </c:pt>
                <c:pt idx="3957">
                  <c:v>43.936</c:v>
                </c:pt>
                <c:pt idx="3958">
                  <c:v>43.927</c:v>
                </c:pt>
                <c:pt idx="3959">
                  <c:v>46.210999999999999</c:v>
                </c:pt>
                <c:pt idx="3960">
                  <c:v>46.087000000000003</c:v>
                </c:pt>
                <c:pt idx="3961">
                  <c:v>46.360999999999997</c:v>
                </c:pt>
                <c:pt idx="3962">
                  <c:v>45.92</c:v>
                </c:pt>
                <c:pt idx="3963">
                  <c:v>45.774999999999999</c:v>
                </c:pt>
                <c:pt idx="3964">
                  <c:v>45.87</c:v>
                </c:pt>
                <c:pt idx="3965">
                  <c:v>46.226999999999997</c:v>
                </c:pt>
                <c:pt idx="3966">
                  <c:v>45.482999999999997</c:v>
                </c:pt>
                <c:pt idx="3967">
                  <c:v>45.344999999999999</c:v>
                </c:pt>
                <c:pt idx="3968">
                  <c:v>46.597000000000001</c:v>
                </c:pt>
                <c:pt idx="3969">
                  <c:v>46.652000000000001</c:v>
                </c:pt>
                <c:pt idx="3970">
                  <c:v>45.735999999999997</c:v>
                </c:pt>
                <c:pt idx="3971">
                  <c:v>43.883000000000003</c:v>
                </c:pt>
                <c:pt idx="3972">
                  <c:v>42.198999999999998</c:v>
                </c:pt>
                <c:pt idx="3973">
                  <c:v>41.198</c:v>
                </c:pt>
                <c:pt idx="3974">
                  <c:v>41.03</c:v>
                </c:pt>
                <c:pt idx="3975">
                  <c:v>40.607999999999997</c:v>
                </c:pt>
                <c:pt idx="3976">
                  <c:v>40.030999999999999</c:v>
                </c:pt>
                <c:pt idx="3977">
                  <c:v>40.231999999999999</c:v>
                </c:pt>
                <c:pt idx="3978">
                  <c:v>41.384</c:v>
                </c:pt>
                <c:pt idx="3979">
                  <c:v>41.180999999999997</c:v>
                </c:pt>
                <c:pt idx="3980">
                  <c:v>41.832000000000001</c:v>
                </c:pt>
                <c:pt idx="3981">
                  <c:v>42.366</c:v>
                </c:pt>
                <c:pt idx="3982">
                  <c:v>41.259</c:v>
                </c:pt>
                <c:pt idx="3983">
                  <c:v>39.682000000000002</c:v>
                </c:pt>
                <c:pt idx="3984">
                  <c:v>39.259</c:v>
                </c:pt>
                <c:pt idx="3985">
                  <c:v>38.405000000000001</c:v>
                </c:pt>
                <c:pt idx="3986">
                  <c:v>38.231000000000002</c:v>
                </c:pt>
                <c:pt idx="3987">
                  <c:v>37.491999999999997</c:v>
                </c:pt>
                <c:pt idx="3988">
                  <c:v>36.920999999999999</c:v>
                </c:pt>
                <c:pt idx="3989">
                  <c:v>36.423000000000002</c:v>
                </c:pt>
                <c:pt idx="3990">
                  <c:v>35.773000000000003</c:v>
                </c:pt>
                <c:pt idx="3991">
                  <c:v>35.661000000000001</c:v>
                </c:pt>
                <c:pt idx="3992">
                  <c:v>35.786000000000001</c:v>
                </c:pt>
                <c:pt idx="3993">
                  <c:v>37.534999999999997</c:v>
                </c:pt>
                <c:pt idx="3994">
                  <c:v>37.552999999999997</c:v>
                </c:pt>
                <c:pt idx="3995">
                  <c:v>37.591000000000001</c:v>
                </c:pt>
                <c:pt idx="3996">
                  <c:v>37.591000000000001</c:v>
                </c:pt>
                <c:pt idx="3997">
                  <c:v>39.200000000000003</c:v>
                </c:pt>
                <c:pt idx="3998">
                  <c:v>41.774000000000001</c:v>
                </c:pt>
                <c:pt idx="3999">
                  <c:v>41.064999999999998</c:v>
                </c:pt>
                <c:pt idx="4000">
                  <c:v>41.064</c:v>
                </c:pt>
                <c:pt idx="4001">
                  <c:v>41.064</c:v>
                </c:pt>
                <c:pt idx="4002">
                  <c:v>41.064</c:v>
                </c:pt>
                <c:pt idx="4003">
                  <c:v>41.064</c:v>
                </c:pt>
                <c:pt idx="4004">
                  <c:v>40.597000000000001</c:v>
                </c:pt>
                <c:pt idx="4005">
                  <c:v>40.478000000000002</c:v>
                </c:pt>
                <c:pt idx="4006">
                  <c:v>42.164000000000001</c:v>
                </c:pt>
                <c:pt idx="4007">
                  <c:v>42.237000000000002</c:v>
                </c:pt>
                <c:pt idx="4008">
                  <c:v>44.466000000000001</c:v>
                </c:pt>
                <c:pt idx="4009">
                  <c:v>46.332999999999998</c:v>
                </c:pt>
                <c:pt idx="4010">
                  <c:v>48.436</c:v>
                </c:pt>
                <c:pt idx="4011">
                  <c:v>55.503</c:v>
                </c:pt>
                <c:pt idx="4012">
                  <c:v>55.915999999999997</c:v>
                </c:pt>
                <c:pt idx="4013">
                  <c:v>56.295000000000002</c:v>
                </c:pt>
                <c:pt idx="4014">
                  <c:v>57.295000000000002</c:v>
                </c:pt>
                <c:pt idx="4015">
                  <c:v>57.295000000000002</c:v>
                </c:pt>
                <c:pt idx="4016">
                  <c:v>57.295000000000002</c:v>
                </c:pt>
                <c:pt idx="4017">
                  <c:v>64.396000000000001</c:v>
                </c:pt>
                <c:pt idx="4018">
                  <c:v>64.396000000000001</c:v>
                </c:pt>
                <c:pt idx="4019">
                  <c:v>63.64</c:v>
                </c:pt>
                <c:pt idx="4020">
                  <c:v>63.64</c:v>
                </c:pt>
                <c:pt idx="4021">
                  <c:v>63.64</c:v>
                </c:pt>
                <c:pt idx="4022">
                  <c:v>70.114000000000004</c:v>
                </c:pt>
                <c:pt idx="4023">
                  <c:v>70.114000000000004</c:v>
                </c:pt>
                <c:pt idx="4024">
                  <c:v>68.528000000000006</c:v>
                </c:pt>
                <c:pt idx="4025">
                  <c:v>68.113</c:v>
                </c:pt>
                <c:pt idx="4026">
                  <c:v>67.87</c:v>
                </c:pt>
                <c:pt idx="4027">
                  <c:v>67.867999999999995</c:v>
                </c:pt>
                <c:pt idx="4028">
                  <c:v>67.867999999999995</c:v>
                </c:pt>
                <c:pt idx="4029">
                  <c:v>67.867999999999995</c:v>
                </c:pt>
                <c:pt idx="4030">
                  <c:v>67.867999999999995</c:v>
                </c:pt>
                <c:pt idx="4031">
                  <c:v>67.076999999999998</c:v>
                </c:pt>
                <c:pt idx="4032">
                  <c:v>67.007000000000005</c:v>
                </c:pt>
                <c:pt idx="4033">
                  <c:v>65.957999999999998</c:v>
                </c:pt>
                <c:pt idx="4034">
                  <c:v>67.555999999999997</c:v>
                </c:pt>
                <c:pt idx="4035">
                  <c:v>67.555999999999997</c:v>
                </c:pt>
                <c:pt idx="4036">
                  <c:v>69.088999999999999</c:v>
                </c:pt>
                <c:pt idx="4037">
                  <c:v>69.088999999999999</c:v>
                </c:pt>
                <c:pt idx="4038">
                  <c:v>69.088999999999999</c:v>
                </c:pt>
                <c:pt idx="4039">
                  <c:v>67.956000000000003</c:v>
                </c:pt>
                <c:pt idx="4040">
                  <c:v>68.766999999999996</c:v>
                </c:pt>
                <c:pt idx="4041">
                  <c:v>70.173000000000002</c:v>
                </c:pt>
                <c:pt idx="4042">
                  <c:v>69.808999999999997</c:v>
                </c:pt>
                <c:pt idx="4043">
                  <c:v>68.736000000000004</c:v>
                </c:pt>
                <c:pt idx="4044">
                  <c:v>68.286000000000001</c:v>
                </c:pt>
                <c:pt idx="4045">
                  <c:v>67.444999999999993</c:v>
                </c:pt>
                <c:pt idx="4046">
                  <c:v>66.944000000000003</c:v>
                </c:pt>
                <c:pt idx="4047">
                  <c:v>66.186000000000007</c:v>
                </c:pt>
                <c:pt idx="4048">
                  <c:v>65.772999999999996</c:v>
                </c:pt>
                <c:pt idx="4049">
                  <c:v>65.738</c:v>
                </c:pt>
                <c:pt idx="4050">
                  <c:v>65.738</c:v>
                </c:pt>
                <c:pt idx="4051">
                  <c:v>65.738</c:v>
                </c:pt>
                <c:pt idx="4052">
                  <c:v>65.738</c:v>
                </c:pt>
                <c:pt idx="4053">
                  <c:v>65.394999999999996</c:v>
                </c:pt>
                <c:pt idx="4054">
                  <c:v>64.674999999999997</c:v>
                </c:pt>
                <c:pt idx="4055">
                  <c:v>64.674999999999997</c:v>
                </c:pt>
                <c:pt idx="4056">
                  <c:v>65.087999999999994</c:v>
                </c:pt>
                <c:pt idx="4057">
                  <c:v>64.709999999999994</c:v>
                </c:pt>
                <c:pt idx="4058">
                  <c:v>65.087999999999994</c:v>
                </c:pt>
                <c:pt idx="4059">
                  <c:v>65.393000000000001</c:v>
                </c:pt>
                <c:pt idx="4060">
                  <c:v>66.72</c:v>
                </c:pt>
                <c:pt idx="4061">
                  <c:v>67.974000000000004</c:v>
                </c:pt>
                <c:pt idx="4062">
                  <c:v>67.144000000000005</c:v>
                </c:pt>
                <c:pt idx="4063">
                  <c:v>67.444000000000003</c:v>
                </c:pt>
                <c:pt idx="4064">
                  <c:v>67.411000000000001</c:v>
                </c:pt>
                <c:pt idx="4065">
                  <c:v>67.948999999999998</c:v>
                </c:pt>
                <c:pt idx="4066">
                  <c:v>66.082999999999998</c:v>
                </c:pt>
                <c:pt idx="4067">
                  <c:v>64.995999999999995</c:v>
                </c:pt>
                <c:pt idx="4068">
                  <c:v>66.617000000000004</c:v>
                </c:pt>
                <c:pt idx="4069">
                  <c:v>65.652000000000001</c:v>
                </c:pt>
                <c:pt idx="4070">
                  <c:v>67.527000000000001</c:v>
                </c:pt>
                <c:pt idx="4071">
                  <c:v>67.185000000000002</c:v>
                </c:pt>
                <c:pt idx="4072">
                  <c:v>68.561000000000007</c:v>
                </c:pt>
                <c:pt idx="4073">
                  <c:v>70.558999999999997</c:v>
                </c:pt>
                <c:pt idx="4074">
                  <c:v>69.971000000000004</c:v>
                </c:pt>
                <c:pt idx="4075">
                  <c:v>71.915000000000006</c:v>
                </c:pt>
                <c:pt idx="4076">
                  <c:v>70.793000000000006</c:v>
                </c:pt>
                <c:pt idx="4077">
                  <c:v>71.706000000000003</c:v>
                </c:pt>
                <c:pt idx="4078">
                  <c:v>71.084999999999994</c:v>
                </c:pt>
                <c:pt idx="4079">
                  <c:v>71.206000000000003</c:v>
                </c:pt>
                <c:pt idx="4080">
                  <c:v>72.361999999999995</c:v>
                </c:pt>
                <c:pt idx="4081">
                  <c:v>72.328000000000003</c:v>
                </c:pt>
                <c:pt idx="4082">
                  <c:v>71.694000000000003</c:v>
                </c:pt>
                <c:pt idx="4083">
                  <c:v>71.195999999999998</c:v>
                </c:pt>
                <c:pt idx="4084">
                  <c:v>69.44</c:v>
                </c:pt>
                <c:pt idx="4085">
                  <c:v>68.527000000000001</c:v>
                </c:pt>
                <c:pt idx="4086">
                  <c:v>67.465000000000003</c:v>
                </c:pt>
                <c:pt idx="4087">
                  <c:v>65.864999999999995</c:v>
                </c:pt>
                <c:pt idx="4088">
                  <c:v>63.462000000000003</c:v>
                </c:pt>
                <c:pt idx="4089">
                  <c:v>63.12</c:v>
                </c:pt>
                <c:pt idx="4090">
                  <c:v>63.12</c:v>
                </c:pt>
                <c:pt idx="4091">
                  <c:v>63.12</c:v>
                </c:pt>
                <c:pt idx="4092">
                  <c:v>62.171999999999997</c:v>
                </c:pt>
                <c:pt idx="4093">
                  <c:v>59.606000000000002</c:v>
                </c:pt>
                <c:pt idx="4094">
                  <c:v>54.113</c:v>
                </c:pt>
                <c:pt idx="4095">
                  <c:v>52.154000000000003</c:v>
                </c:pt>
                <c:pt idx="4096">
                  <c:v>50.600999999999999</c:v>
                </c:pt>
                <c:pt idx="4097">
                  <c:v>44.194000000000003</c:v>
                </c:pt>
                <c:pt idx="4098">
                  <c:v>41.817</c:v>
                </c:pt>
                <c:pt idx="4099">
                  <c:v>41.283999999999999</c:v>
                </c:pt>
                <c:pt idx="4100">
                  <c:v>41.25</c:v>
                </c:pt>
                <c:pt idx="4101">
                  <c:v>43.563000000000002</c:v>
                </c:pt>
                <c:pt idx="4102">
                  <c:v>44.408000000000001</c:v>
                </c:pt>
                <c:pt idx="4103">
                  <c:v>44.652000000000001</c:v>
                </c:pt>
                <c:pt idx="4104">
                  <c:v>45.43</c:v>
                </c:pt>
                <c:pt idx="4105">
                  <c:v>46.052999999999997</c:v>
                </c:pt>
                <c:pt idx="4106">
                  <c:v>49.701999999999998</c:v>
                </c:pt>
                <c:pt idx="4107">
                  <c:v>48.326000000000001</c:v>
                </c:pt>
                <c:pt idx="4108">
                  <c:v>47.328000000000003</c:v>
                </c:pt>
                <c:pt idx="4109">
                  <c:v>46.036999999999999</c:v>
                </c:pt>
                <c:pt idx="4110">
                  <c:v>46.16</c:v>
                </c:pt>
                <c:pt idx="4111">
                  <c:v>46.125</c:v>
                </c:pt>
                <c:pt idx="4112">
                  <c:v>45.249000000000002</c:v>
                </c:pt>
                <c:pt idx="4113">
                  <c:v>43.716000000000001</c:v>
                </c:pt>
                <c:pt idx="4114">
                  <c:v>41.183</c:v>
                </c:pt>
                <c:pt idx="4115">
                  <c:v>40.65</c:v>
                </c:pt>
                <c:pt idx="4116">
                  <c:v>40.616999999999997</c:v>
                </c:pt>
                <c:pt idx="4117">
                  <c:v>39.619</c:v>
                </c:pt>
                <c:pt idx="4118">
                  <c:v>38.429000000000002</c:v>
                </c:pt>
                <c:pt idx="4119">
                  <c:v>38.429000000000002</c:v>
                </c:pt>
                <c:pt idx="4120">
                  <c:v>38.395000000000003</c:v>
                </c:pt>
                <c:pt idx="4121">
                  <c:v>37.082999999999998</c:v>
                </c:pt>
                <c:pt idx="4122">
                  <c:v>37.24</c:v>
                </c:pt>
                <c:pt idx="4123">
                  <c:v>38.616</c:v>
                </c:pt>
                <c:pt idx="4124">
                  <c:v>38.616</c:v>
                </c:pt>
                <c:pt idx="4125">
                  <c:v>38.238999999999997</c:v>
                </c:pt>
                <c:pt idx="4126">
                  <c:v>37.738</c:v>
                </c:pt>
                <c:pt idx="4127">
                  <c:v>38.581000000000003</c:v>
                </c:pt>
                <c:pt idx="4128">
                  <c:v>39.738</c:v>
                </c:pt>
                <c:pt idx="4129">
                  <c:v>40.081000000000003</c:v>
                </c:pt>
                <c:pt idx="4130">
                  <c:v>41.457999999999998</c:v>
                </c:pt>
                <c:pt idx="4131">
                  <c:v>43.960999999999999</c:v>
                </c:pt>
                <c:pt idx="4132">
                  <c:v>44.423999999999999</c:v>
                </c:pt>
                <c:pt idx="4133">
                  <c:v>45.115000000000002</c:v>
                </c:pt>
                <c:pt idx="4134">
                  <c:v>41.372999999999998</c:v>
                </c:pt>
                <c:pt idx="4135">
                  <c:v>40.375</c:v>
                </c:pt>
                <c:pt idx="4136">
                  <c:v>40.561999999999998</c:v>
                </c:pt>
                <c:pt idx="4137">
                  <c:v>40.191000000000003</c:v>
                </c:pt>
                <c:pt idx="4138">
                  <c:v>39.055</c:v>
                </c:pt>
                <c:pt idx="4139">
                  <c:v>34.716999999999999</c:v>
                </c:pt>
                <c:pt idx="4140">
                  <c:v>34.762999999999998</c:v>
                </c:pt>
                <c:pt idx="4141">
                  <c:v>35.448</c:v>
                </c:pt>
                <c:pt idx="4142">
                  <c:v>46.323</c:v>
                </c:pt>
                <c:pt idx="4143">
                  <c:v>45.627000000000002</c:v>
                </c:pt>
                <c:pt idx="4144">
                  <c:v>45.764000000000003</c:v>
                </c:pt>
                <c:pt idx="4145">
                  <c:v>45.540999999999997</c:v>
                </c:pt>
                <c:pt idx="4146">
                  <c:v>43.383000000000003</c:v>
                </c:pt>
                <c:pt idx="4147">
                  <c:v>41.923000000000002</c:v>
                </c:pt>
                <c:pt idx="4148">
                  <c:v>42.186999999999998</c:v>
                </c:pt>
                <c:pt idx="4149">
                  <c:v>43.238999999999997</c:v>
                </c:pt>
                <c:pt idx="4150">
                  <c:v>43.540999999999997</c:v>
                </c:pt>
                <c:pt idx="4151">
                  <c:v>44.057000000000002</c:v>
                </c:pt>
                <c:pt idx="4152">
                  <c:v>47.627000000000002</c:v>
                </c:pt>
                <c:pt idx="4153">
                  <c:v>49.75</c:v>
                </c:pt>
                <c:pt idx="4154">
                  <c:v>51.527000000000001</c:v>
                </c:pt>
                <c:pt idx="4155">
                  <c:v>51.572000000000003</c:v>
                </c:pt>
                <c:pt idx="4156">
                  <c:v>52.191000000000003</c:v>
                </c:pt>
                <c:pt idx="4157">
                  <c:v>52.326999999999998</c:v>
                </c:pt>
                <c:pt idx="4158">
                  <c:v>51.823999999999998</c:v>
                </c:pt>
                <c:pt idx="4159">
                  <c:v>51.966000000000001</c:v>
                </c:pt>
                <c:pt idx="4160">
                  <c:v>51.847000000000001</c:v>
                </c:pt>
                <c:pt idx="4161">
                  <c:v>51.414000000000001</c:v>
                </c:pt>
                <c:pt idx="4162">
                  <c:v>52.366</c:v>
                </c:pt>
                <c:pt idx="4163">
                  <c:v>53.518000000000001</c:v>
                </c:pt>
                <c:pt idx="4164">
                  <c:v>54.573</c:v>
                </c:pt>
                <c:pt idx="4165">
                  <c:v>54.561999999999998</c:v>
                </c:pt>
                <c:pt idx="4166">
                  <c:v>69.037999999999997</c:v>
                </c:pt>
                <c:pt idx="4167">
                  <c:v>55.82</c:v>
                </c:pt>
                <c:pt idx="4168">
                  <c:v>56.850999999999999</c:v>
                </c:pt>
                <c:pt idx="4169">
                  <c:v>56.561999999999998</c:v>
                </c:pt>
                <c:pt idx="4170">
                  <c:v>57.036000000000001</c:v>
                </c:pt>
                <c:pt idx="4171">
                  <c:v>58.731999999999999</c:v>
                </c:pt>
                <c:pt idx="4172">
                  <c:v>58.444000000000003</c:v>
                </c:pt>
                <c:pt idx="4173">
                  <c:v>58.962000000000003</c:v>
                </c:pt>
                <c:pt idx="4174">
                  <c:v>59.377000000000002</c:v>
                </c:pt>
                <c:pt idx="4175">
                  <c:v>61.137999999999998</c:v>
                </c:pt>
                <c:pt idx="4176">
                  <c:v>61.593000000000004</c:v>
                </c:pt>
                <c:pt idx="4177">
                  <c:v>60.953000000000003</c:v>
                </c:pt>
                <c:pt idx="4178">
                  <c:v>61.692999999999998</c:v>
                </c:pt>
                <c:pt idx="4179">
                  <c:v>62.311</c:v>
                </c:pt>
                <c:pt idx="4180">
                  <c:v>63.37</c:v>
                </c:pt>
                <c:pt idx="4181">
                  <c:v>67.126999999999995</c:v>
                </c:pt>
                <c:pt idx="4182">
                  <c:v>68.453999999999994</c:v>
                </c:pt>
                <c:pt idx="4183">
                  <c:v>67.296999999999997</c:v>
                </c:pt>
                <c:pt idx="4184">
                  <c:v>65.015000000000001</c:v>
                </c:pt>
                <c:pt idx="4185">
                  <c:v>63.578000000000003</c:v>
                </c:pt>
                <c:pt idx="4186">
                  <c:v>63.917000000000002</c:v>
                </c:pt>
                <c:pt idx="4187">
                  <c:v>63.438000000000002</c:v>
                </c:pt>
                <c:pt idx="4188">
                  <c:v>63.012</c:v>
                </c:pt>
                <c:pt idx="4189">
                  <c:v>62.756</c:v>
                </c:pt>
                <c:pt idx="4190">
                  <c:v>62.59</c:v>
                </c:pt>
                <c:pt idx="4191">
                  <c:v>60.95</c:v>
                </c:pt>
                <c:pt idx="4192">
                  <c:v>59.694000000000003</c:v>
                </c:pt>
                <c:pt idx="4193">
                  <c:v>61.253999999999998</c:v>
                </c:pt>
                <c:pt idx="4194">
                  <c:v>60.454999999999998</c:v>
                </c:pt>
                <c:pt idx="4195">
                  <c:v>61.220999999999997</c:v>
                </c:pt>
                <c:pt idx="4196">
                  <c:v>64.459999999999994</c:v>
                </c:pt>
                <c:pt idx="4197">
                  <c:v>66.986000000000004</c:v>
                </c:pt>
                <c:pt idx="4198">
                  <c:v>69.878</c:v>
                </c:pt>
                <c:pt idx="4199">
                  <c:v>69.730999999999995</c:v>
                </c:pt>
                <c:pt idx="4200">
                  <c:v>68.27</c:v>
                </c:pt>
                <c:pt idx="4201">
                  <c:v>67.117000000000004</c:v>
                </c:pt>
                <c:pt idx="4202">
                  <c:v>66.656000000000006</c:v>
                </c:pt>
                <c:pt idx="4203">
                  <c:v>65.878</c:v>
                </c:pt>
                <c:pt idx="4204">
                  <c:v>68.98</c:v>
                </c:pt>
                <c:pt idx="4205">
                  <c:v>70.59</c:v>
                </c:pt>
                <c:pt idx="4206">
                  <c:v>68.554000000000002</c:v>
                </c:pt>
                <c:pt idx="4207">
                  <c:v>67.519000000000005</c:v>
                </c:pt>
                <c:pt idx="4208">
                  <c:v>66.278000000000006</c:v>
                </c:pt>
                <c:pt idx="4209">
                  <c:v>67.656000000000006</c:v>
                </c:pt>
                <c:pt idx="4210">
                  <c:v>67.415999999999997</c:v>
                </c:pt>
                <c:pt idx="4211">
                  <c:v>66</c:v>
                </c:pt>
                <c:pt idx="4212">
                  <c:v>64.891000000000005</c:v>
                </c:pt>
                <c:pt idx="4213">
                  <c:v>63.442999999999998</c:v>
                </c:pt>
                <c:pt idx="4214">
                  <c:v>63.046999999999997</c:v>
                </c:pt>
                <c:pt idx="4215">
                  <c:v>63.079000000000001</c:v>
                </c:pt>
                <c:pt idx="4216">
                  <c:v>63.079000000000001</c:v>
                </c:pt>
                <c:pt idx="4217">
                  <c:v>62.082999999999998</c:v>
                </c:pt>
                <c:pt idx="4218">
                  <c:v>60.902999999999999</c:v>
                </c:pt>
                <c:pt idx="4219">
                  <c:v>59.83</c:v>
                </c:pt>
                <c:pt idx="4220">
                  <c:v>62.244</c:v>
                </c:pt>
                <c:pt idx="4221">
                  <c:v>63.042999999999999</c:v>
                </c:pt>
                <c:pt idx="4222">
                  <c:v>62.716999999999999</c:v>
                </c:pt>
                <c:pt idx="4223">
                  <c:v>62.14</c:v>
                </c:pt>
                <c:pt idx="4224">
                  <c:v>62.256999999999998</c:v>
                </c:pt>
                <c:pt idx="4225">
                  <c:v>61.191000000000003</c:v>
                </c:pt>
                <c:pt idx="4226">
                  <c:v>61.115000000000002</c:v>
                </c:pt>
                <c:pt idx="4227">
                  <c:v>60.417000000000002</c:v>
                </c:pt>
                <c:pt idx="4228">
                  <c:v>60.186999999999998</c:v>
                </c:pt>
                <c:pt idx="4229">
                  <c:v>59.393000000000001</c:v>
                </c:pt>
                <c:pt idx="4230">
                  <c:v>59.128</c:v>
                </c:pt>
                <c:pt idx="4231">
                  <c:v>58.604999999999997</c:v>
                </c:pt>
                <c:pt idx="4232">
                  <c:v>59.539000000000001</c:v>
                </c:pt>
                <c:pt idx="4233">
                  <c:v>59.204999999999998</c:v>
                </c:pt>
                <c:pt idx="4234">
                  <c:v>58.273000000000003</c:v>
                </c:pt>
                <c:pt idx="4235">
                  <c:v>57.996000000000002</c:v>
                </c:pt>
                <c:pt idx="4236">
                  <c:v>58.268999999999998</c:v>
                </c:pt>
                <c:pt idx="4237">
                  <c:v>59.47</c:v>
                </c:pt>
                <c:pt idx="4238">
                  <c:v>60.529000000000003</c:v>
                </c:pt>
                <c:pt idx="4239">
                  <c:v>58.295999999999999</c:v>
                </c:pt>
                <c:pt idx="4240">
                  <c:v>58.335999999999999</c:v>
                </c:pt>
                <c:pt idx="4241">
                  <c:v>57.613999999999997</c:v>
                </c:pt>
                <c:pt idx="4242">
                  <c:v>57.203000000000003</c:v>
                </c:pt>
                <c:pt idx="4243">
                  <c:v>58.021000000000001</c:v>
                </c:pt>
                <c:pt idx="4244">
                  <c:v>58.177999999999997</c:v>
                </c:pt>
                <c:pt idx="4245">
                  <c:v>58.177999999999997</c:v>
                </c:pt>
                <c:pt idx="4246">
                  <c:v>56.853999999999999</c:v>
                </c:pt>
                <c:pt idx="4247">
                  <c:v>55.997</c:v>
                </c:pt>
                <c:pt idx="4248">
                  <c:v>55.485999999999997</c:v>
                </c:pt>
                <c:pt idx="4249">
                  <c:v>55.359000000000002</c:v>
                </c:pt>
                <c:pt idx="4250">
                  <c:v>54.851999999999997</c:v>
                </c:pt>
                <c:pt idx="4251">
                  <c:v>54.155000000000001</c:v>
                </c:pt>
                <c:pt idx="4252">
                  <c:v>53.771999999999998</c:v>
                </c:pt>
                <c:pt idx="4253">
                  <c:v>53.771999999999998</c:v>
                </c:pt>
                <c:pt idx="4254">
                  <c:v>58.69</c:v>
                </c:pt>
                <c:pt idx="4255">
                  <c:v>61.122999999999998</c:v>
                </c:pt>
                <c:pt idx="4256">
                  <c:v>59.14</c:v>
                </c:pt>
                <c:pt idx="4257">
                  <c:v>58.542000000000002</c:v>
                </c:pt>
                <c:pt idx="4258">
                  <c:v>58.158999999999999</c:v>
                </c:pt>
                <c:pt idx="4259">
                  <c:v>56.313000000000002</c:v>
                </c:pt>
                <c:pt idx="4260">
                  <c:v>57.826000000000001</c:v>
                </c:pt>
                <c:pt idx="4261">
                  <c:v>60.014000000000003</c:v>
                </c:pt>
                <c:pt idx="4262">
                  <c:v>61.457999999999998</c:v>
                </c:pt>
                <c:pt idx="4263">
                  <c:v>61.773000000000003</c:v>
                </c:pt>
                <c:pt idx="4264">
                  <c:v>65.087999999999994</c:v>
                </c:pt>
                <c:pt idx="4265">
                  <c:v>66.242999999999995</c:v>
                </c:pt>
                <c:pt idx="4266">
                  <c:v>65.406999999999996</c:v>
                </c:pt>
                <c:pt idx="4267">
                  <c:v>64.849000000000004</c:v>
                </c:pt>
                <c:pt idx="4268">
                  <c:v>64.683999999999997</c:v>
                </c:pt>
                <c:pt idx="4269">
                  <c:v>63.472000000000001</c:v>
                </c:pt>
                <c:pt idx="4270">
                  <c:v>62.985999999999997</c:v>
                </c:pt>
                <c:pt idx="4271">
                  <c:v>61.323</c:v>
                </c:pt>
                <c:pt idx="4272">
                  <c:v>61.113</c:v>
                </c:pt>
                <c:pt idx="4273">
                  <c:v>61.252000000000002</c:v>
                </c:pt>
                <c:pt idx="4274">
                  <c:v>62.076000000000001</c:v>
                </c:pt>
                <c:pt idx="4275">
                  <c:v>61.253</c:v>
                </c:pt>
                <c:pt idx="4276">
                  <c:v>59.697000000000003</c:v>
                </c:pt>
                <c:pt idx="4277">
                  <c:v>59.207000000000001</c:v>
                </c:pt>
                <c:pt idx="4278">
                  <c:v>58.35</c:v>
                </c:pt>
                <c:pt idx="4279">
                  <c:v>57.726999999999997</c:v>
                </c:pt>
                <c:pt idx="4280">
                  <c:v>56.49</c:v>
                </c:pt>
                <c:pt idx="4281">
                  <c:v>55.981999999999999</c:v>
                </c:pt>
                <c:pt idx="4282">
                  <c:v>55.753</c:v>
                </c:pt>
                <c:pt idx="4283">
                  <c:v>55.494999999999997</c:v>
                </c:pt>
                <c:pt idx="4284">
                  <c:v>55.411000000000001</c:v>
                </c:pt>
                <c:pt idx="4285">
                  <c:v>51.863</c:v>
                </c:pt>
                <c:pt idx="4286">
                  <c:v>50.631999999999998</c:v>
                </c:pt>
                <c:pt idx="4287">
                  <c:v>49.947000000000003</c:v>
                </c:pt>
                <c:pt idx="4288">
                  <c:v>48.804000000000002</c:v>
                </c:pt>
                <c:pt idx="4289">
                  <c:v>47.975999999999999</c:v>
                </c:pt>
                <c:pt idx="4290">
                  <c:v>45.896000000000001</c:v>
                </c:pt>
                <c:pt idx="4291">
                  <c:v>45.49</c:v>
                </c:pt>
                <c:pt idx="4292">
                  <c:v>45.158999999999999</c:v>
                </c:pt>
                <c:pt idx="4293">
                  <c:v>44.064</c:v>
                </c:pt>
                <c:pt idx="4294">
                  <c:v>43.920999999999999</c:v>
                </c:pt>
                <c:pt idx="4295">
                  <c:v>42.777000000000001</c:v>
                </c:pt>
                <c:pt idx="4296">
                  <c:v>43.162999999999997</c:v>
                </c:pt>
                <c:pt idx="4297">
                  <c:v>45.161000000000001</c:v>
                </c:pt>
                <c:pt idx="4298">
                  <c:v>47.219000000000001</c:v>
                </c:pt>
                <c:pt idx="4299">
                  <c:v>47.405000000000001</c:v>
                </c:pt>
                <c:pt idx="4300">
                  <c:v>47.287999999999997</c:v>
                </c:pt>
                <c:pt idx="4301">
                  <c:v>47.756</c:v>
                </c:pt>
                <c:pt idx="4302">
                  <c:v>48.048000000000002</c:v>
                </c:pt>
                <c:pt idx="4303">
                  <c:v>48.048000000000002</c:v>
                </c:pt>
                <c:pt idx="4304">
                  <c:v>47.57</c:v>
                </c:pt>
                <c:pt idx="4305">
                  <c:v>47.265999999999998</c:v>
                </c:pt>
                <c:pt idx="4306">
                  <c:v>47.368000000000002</c:v>
                </c:pt>
                <c:pt idx="4307">
                  <c:v>46.103000000000002</c:v>
                </c:pt>
                <c:pt idx="4308">
                  <c:v>46.052</c:v>
                </c:pt>
                <c:pt idx="4309">
                  <c:v>45.475999999999999</c:v>
                </c:pt>
                <c:pt idx="4310">
                  <c:v>44.255000000000003</c:v>
                </c:pt>
                <c:pt idx="4311">
                  <c:v>43.018000000000001</c:v>
                </c:pt>
                <c:pt idx="4312">
                  <c:v>39.692999999999998</c:v>
                </c:pt>
                <c:pt idx="4313">
                  <c:v>39.067999999999998</c:v>
                </c:pt>
                <c:pt idx="4314">
                  <c:v>44.191000000000003</c:v>
                </c:pt>
                <c:pt idx="4315">
                  <c:v>46.904000000000003</c:v>
                </c:pt>
                <c:pt idx="4316">
                  <c:v>47.271000000000001</c:v>
                </c:pt>
                <c:pt idx="4317">
                  <c:v>47.070999999999998</c:v>
                </c:pt>
                <c:pt idx="4318">
                  <c:v>48.991</c:v>
                </c:pt>
                <c:pt idx="4319">
                  <c:v>50.213000000000001</c:v>
                </c:pt>
                <c:pt idx="4320">
                  <c:v>51.779000000000003</c:v>
                </c:pt>
                <c:pt idx="4321">
                  <c:v>51.195</c:v>
                </c:pt>
                <c:pt idx="4322">
                  <c:v>51.709000000000003</c:v>
                </c:pt>
                <c:pt idx="4323">
                  <c:v>52.445</c:v>
                </c:pt>
                <c:pt idx="4324">
                  <c:v>55.65</c:v>
                </c:pt>
                <c:pt idx="4325">
                  <c:v>56.774999999999999</c:v>
                </c:pt>
                <c:pt idx="4326">
                  <c:v>57.308999999999997</c:v>
                </c:pt>
                <c:pt idx="4327">
                  <c:v>57.314999999999998</c:v>
                </c:pt>
                <c:pt idx="4328">
                  <c:v>57.752000000000002</c:v>
                </c:pt>
                <c:pt idx="4329">
                  <c:v>56.174999999999997</c:v>
                </c:pt>
                <c:pt idx="4330">
                  <c:v>55.959000000000003</c:v>
                </c:pt>
                <c:pt idx="4331">
                  <c:v>54.744</c:v>
                </c:pt>
                <c:pt idx="4332">
                  <c:v>54.473999999999997</c:v>
                </c:pt>
                <c:pt idx="4333">
                  <c:v>54.006999999999998</c:v>
                </c:pt>
                <c:pt idx="4334">
                  <c:v>53.277000000000001</c:v>
                </c:pt>
                <c:pt idx="4335">
                  <c:v>52.841999999999999</c:v>
                </c:pt>
                <c:pt idx="4336">
                  <c:v>50.569000000000003</c:v>
                </c:pt>
                <c:pt idx="4337">
                  <c:v>49.512999999999998</c:v>
                </c:pt>
                <c:pt idx="4338">
                  <c:v>46.000999999999998</c:v>
                </c:pt>
                <c:pt idx="4339">
                  <c:v>44.167999999999999</c:v>
                </c:pt>
                <c:pt idx="4340">
                  <c:v>42.988</c:v>
                </c:pt>
                <c:pt idx="4341">
                  <c:v>40.389000000000003</c:v>
                </c:pt>
                <c:pt idx="4342">
                  <c:v>39.484000000000002</c:v>
                </c:pt>
                <c:pt idx="4343">
                  <c:v>38.308999999999997</c:v>
                </c:pt>
                <c:pt idx="4344">
                  <c:v>38.167999999999999</c:v>
                </c:pt>
                <c:pt idx="4345">
                  <c:v>38.625999999999998</c:v>
                </c:pt>
                <c:pt idx="4346">
                  <c:v>38.655999999999999</c:v>
                </c:pt>
                <c:pt idx="4347">
                  <c:v>38.848999999999997</c:v>
                </c:pt>
                <c:pt idx="4348">
                  <c:v>38.627000000000002</c:v>
                </c:pt>
                <c:pt idx="4349">
                  <c:v>37.953000000000003</c:v>
                </c:pt>
                <c:pt idx="4350">
                  <c:v>36.808999999999997</c:v>
                </c:pt>
                <c:pt idx="4351">
                  <c:v>36.363</c:v>
                </c:pt>
                <c:pt idx="4352">
                  <c:v>36.939</c:v>
                </c:pt>
                <c:pt idx="4353">
                  <c:v>37.281999999999996</c:v>
                </c:pt>
                <c:pt idx="4354">
                  <c:v>40.039000000000001</c:v>
                </c:pt>
                <c:pt idx="4355">
                  <c:v>42.101999999999997</c:v>
                </c:pt>
                <c:pt idx="4356">
                  <c:v>42.951000000000001</c:v>
                </c:pt>
                <c:pt idx="4357">
                  <c:v>43.786999999999999</c:v>
                </c:pt>
                <c:pt idx="4358">
                  <c:v>46.420999999999999</c:v>
                </c:pt>
                <c:pt idx="4359">
                  <c:v>46.723999999999997</c:v>
                </c:pt>
                <c:pt idx="4360">
                  <c:v>47.253</c:v>
                </c:pt>
                <c:pt idx="4361">
                  <c:v>47.768999999999998</c:v>
                </c:pt>
                <c:pt idx="4362">
                  <c:v>47.768999999999998</c:v>
                </c:pt>
                <c:pt idx="4363">
                  <c:v>47.768999999999998</c:v>
                </c:pt>
                <c:pt idx="4364">
                  <c:v>47.058999999999997</c:v>
                </c:pt>
                <c:pt idx="4365">
                  <c:v>47.058</c:v>
                </c:pt>
                <c:pt idx="4366">
                  <c:v>47.058</c:v>
                </c:pt>
                <c:pt idx="4367">
                  <c:v>47.058</c:v>
                </c:pt>
                <c:pt idx="4368">
                  <c:v>46.790999999999997</c:v>
                </c:pt>
                <c:pt idx="4369">
                  <c:v>46.509</c:v>
                </c:pt>
                <c:pt idx="4370">
                  <c:v>46.509</c:v>
                </c:pt>
                <c:pt idx="4371">
                  <c:v>47.851999999999997</c:v>
                </c:pt>
                <c:pt idx="4372">
                  <c:v>47.851999999999997</c:v>
                </c:pt>
                <c:pt idx="4373">
                  <c:v>50.834000000000003</c:v>
                </c:pt>
                <c:pt idx="4374">
                  <c:v>52.363999999999997</c:v>
                </c:pt>
                <c:pt idx="4375">
                  <c:v>63.048000000000002</c:v>
                </c:pt>
                <c:pt idx="4376">
                  <c:v>63.048000000000002</c:v>
                </c:pt>
                <c:pt idx="4377">
                  <c:v>63.048000000000002</c:v>
                </c:pt>
                <c:pt idx="4378">
                  <c:v>63.048000000000002</c:v>
                </c:pt>
                <c:pt idx="4379">
                  <c:v>63.048000000000002</c:v>
                </c:pt>
                <c:pt idx="4380">
                  <c:v>63.048000000000002</c:v>
                </c:pt>
                <c:pt idx="4381">
                  <c:v>63.048000000000002</c:v>
                </c:pt>
                <c:pt idx="4382">
                  <c:v>63.048000000000002</c:v>
                </c:pt>
                <c:pt idx="4383">
                  <c:v>63.042999999999999</c:v>
                </c:pt>
                <c:pt idx="4384">
                  <c:v>61.753999999999998</c:v>
                </c:pt>
                <c:pt idx="4385">
                  <c:v>61.753999999999998</c:v>
                </c:pt>
                <c:pt idx="4386">
                  <c:v>61.753999999999998</c:v>
                </c:pt>
                <c:pt idx="4387">
                  <c:v>61.753999999999998</c:v>
                </c:pt>
                <c:pt idx="4388">
                  <c:v>61.753999999999998</c:v>
                </c:pt>
                <c:pt idx="4389">
                  <c:v>61.756</c:v>
                </c:pt>
                <c:pt idx="4390">
                  <c:v>61.756</c:v>
                </c:pt>
                <c:pt idx="4391">
                  <c:v>61.756</c:v>
                </c:pt>
                <c:pt idx="4392">
                  <c:v>60.966000000000001</c:v>
                </c:pt>
                <c:pt idx="4393">
                  <c:v>60.966000000000001</c:v>
                </c:pt>
                <c:pt idx="4394">
                  <c:v>60.481999999999999</c:v>
                </c:pt>
                <c:pt idx="4395">
                  <c:v>60.481999999999999</c:v>
                </c:pt>
                <c:pt idx="4396">
                  <c:v>62.905000000000001</c:v>
                </c:pt>
                <c:pt idx="4397">
                  <c:v>62.905000000000001</c:v>
                </c:pt>
                <c:pt idx="4398">
                  <c:v>62.905000000000001</c:v>
                </c:pt>
                <c:pt idx="4399">
                  <c:v>60.905000000000001</c:v>
                </c:pt>
                <c:pt idx="4400">
                  <c:v>60.905000000000001</c:v>
                </c:pt>
                <c:pt idx="4401">
                  <c:v>60.905000000000001</c:v>
                </c:pt>
                <c:pt idx="4402">
                  <c:v>60.905000000000001</c:v>
                </c:pt>
                <c:pt idx="4403">
                  <c:v>60.905000000000001</c:v>
                </c:pt>
                <c:pt idx="4404">
                  <c:v>62.286000000000001</c:v>
                </c:pt>
                <c:pt idx="4405">
                  <c:v>62.286000000000001</c:v>
                </c:pt>
                <c:pt idx="4406">
                  <c:v>64.040999999999997</c:v>
                </c:pt>
                <c:pt idx="4407">
                  <c:v>63.628</c:v>
                </c:pt>
                <c:pt idx="4408">
                  <c:v>65.878</c:v>
                </c:pt>
                <c:pt idx="4409">
                  <c:v>68.533000000000001</c:v>
                </c:pt>
                <c:pt idx="4410">
                  <c:v>68.533000000000001</c:v>
                </c:pt>
                <c:pt idx="4411">
                  <c:v>67.873000000000005</c:v>
                </c:pt>
                <c:pt idx="4412">
                  <c:v>67.459999999999994</c:v>
                </c:pt>
                <c:pt idx="4413">
                  <c:v>67.837999999999994</c:v>
                </c:pt>
                <c:pt idx="4414">
                  <c:v>67.838999999999999</c:v>
                </c:pt>
                <c:pt idx="4415">
                  <c:v>67.319000000000003</c:v>
                </c:pt>
                <c:pt idx="4416">
                  <c:v>67.319000000000003</c:v>
                </c:pt>
                <c:pt idx="4417">
                  <c:v>67.319000000000003</c:v>
                </c:pt>
                <c:pt idx="4418">
                  <c:v>66.634</c:v>
                </c:pt>
                <c:pt idx="4419">
                  <c:v>66.634</c:v>
                </c:pt>
                <c:pt idx="4420">
                  <c:v>66.89</c:v>
                </c:pt>
                <c:pt idx="4421">
                  <c:v>67.766000000000005</c:v>
                </c:pt>
                <c:pt idx="4422">
                  <c:v>67.472999999999999</c:v>
                </c:pt>
                <c:pt idx="4423">
                  <c:v>67.915000000000006</c:v>
                </c:pt>
                <c:pt idx="4424">
                  <c:v>67.537999999999997</c:v>
                </c:pt>
                <c:pt idx="4425">
                  <c:v>67.537999999999997</c:v>
                </c:pt>
                <c:pt idx="4426">
                  <c:v>67.537999999999997</c:v>
                </c:pt>
                <c:pt idx="4427">
                  <c:v>67.537999999999997</c:v>
                </c:pt>
                <c:pt idx="4428">
                  <c:v>66.802999999999997</c:v>
                </c:pt>
                <c:pt idx="4429">
                  <c:v>65.837000000000003</c:v>
                </c:pt>
                <c:pt idx="4430">
                  <c:v>65.802999999999997</c:v>
                </c:pt>
                <c:pt idx="4431">
                  <c:v>65.802999999999997</c:v>
                </c:pt>
                <c:pt idx="4432">
                  <c:v>64.683000000000007</c:v>
                </c:pt>
                <c:pt idx="4433">
                  <c:v>64.338999999999999</c:v>
                </c:pt>
                <c:pt idx="4434">
                  <c:v>63.338999999999999</c:v>
                </c:pt>
                <c:pt idx="4435">
                  <c:v>61.271000000000001</c:v>
                </c:pt>
                <c:pt idx="4436">
                  <c:v>57.651000000000003</c:v>
                </c:pt>
                <c:pt idx="4437">
                  <c:v>52.152000000000001</c:v>
                </c:pt>
                <c:pt idx="4438">
                  <c:v>50.618000000000002</c:v>
                </c:pt>
                <c:pt idx="4439">
                  <c:v>50.618000000000002</c:v>
                </c:pt>
                <c:pt idx="4440">
                  <c:v>48.774000000000001</c:v>
                </c:pt>
                <c:pt idx="4441">
                  <c:v>48.396000000000001</c:v>
                </c:pt>
                <c:pt idx="4442">
                  <c:v>47.518999999999998</c:v>
                </c:pt>
                <c:pt idx="4443">
                  <c:v>46.762</c:v>
                </c:pt>
                <c:pt idx="4444">
                  <c:v>45.728000000000002</c:v>
                </c:pt>
                <c:pt idx="4445">
                  <c:v>44.508000000000003</c:v>
                </c:pt>
                <c:pt idx="4446">
                  <c:v>43.664999999999999</c:v>
                </c:pt>
                <c:pt idx="4447">
                  <c:v>44.405999999999999</c:v>
                </c:pt>
                <c:pt idx="4448">
                  <c:v>44.405999999999999</c:v>
                </c:pt>
                <c:pt idx="4449">
                  <c:v>43.408000000000001</c:v>
                </c:pt>
                <c:pt idx="4450">
                  <c:v>40.753999999999998</c:v>
                </c:pt>
                <c:pt idx="4451">
                  <c:v>40.997999999999998</c:v>
                </c:pt>
                <c:pt idx="4452">
                  <c:v>40.462000000000003</c:v>
                </c:pt>
                <c:pt idx="4453">
                  <c:v>38.603999999999999</c:v>
                </c:pt>
                <c:pt idx="4454">
                  <c:v>37.576000000000001</c:v>
                </c:pt>
                <c:pt idx="4455">
                  <c:v>37.576000000000001</c:v>
                </c:pt>
                <c:pt idx="4456">
                  <c:v>37.576000000000001</c:v>
                </c:pt>
                <c:pt idx="4457">
                  <c:v>49.417999999999999</c:v>
                </c:pt>
                <c:pt idx="4458">
                  <c:v>48.606000000000002</c:v>
                </c:pt>
                <c:pt idx="4459">
                  <c:v>45.685000000000002</c:v>
                </c:pt>
                <c:pt idx="4460">
                  <c:v>43.273000000000003</c:v>
                </c:pt>
                <c:pt idx="4461">
                  <c:v>41.238999999999997</c:v>
                </c:pt>
                <c:pt idx="4462">
                  <c:v>37.771999999999998</c:v>
                </c:pt>
                <c:pt idx="4463">
                  <c:v>38.027999999999999</c:v>
                </c:pt>
                <c:pt idx="4464">
                  <c:v>38.03</c:v>
                </c:pt>
                <c:pt idx="4465">
                  <c:v>38.250999999999998</c:v>
                </c:pt>
                <c:pt idx="4466">
                  <c:v>36.996000000000002</c:v>
                </c:pt>
                <c:pt idx="4467">
                  <c:v>32.244</c:v>
                </c:pt>
                <c:pt idx="4468">
                  <c:v>31.245999999999999</c:v>
                </c:pt>
                <c:pt idx="4469">
                  <c:v>29.263000000000002</c:v>
                </c:pt>
                <c:pt idx="4470">
                  <c:v>29.106999999999999</c:v>
                </c:pt>
                <c:pt idx="4471">
                  <c:v>30.106999999999999</c:v>
                </c:pt>
                <c:pt idx="4472">
                  <c:v>29.986000000000001</c:v>
                </c:pt>
                <c:pt idx="4473">
                  <c:v>29.986999999999998</c:v>
                </c:pt>
                <c:pt idx="4474">
                  <c:v>28.831</c:v>
                </c:pt>
                <c:pt idx="4475">
                  <c:v>28.831</c:v>
                </c:pt>
                <c:pt idx="4476">
                  <c:v>28.61</c:v>
                </c:pt>
                <c:pt idx="4477">
                  <c:v>27.989000000000001</c:v>
                </c:pt>
                <c:pt idx="4478">
                  <c:v>25.869</c:v>
                </c:pt>
                <c:pt idx="4479">
                  <c:v>23.835000000000001</c:v>
                </c:pt>
                <c:pt idx="4480">
                  <c:v>23.18</c:v>
                </c:pt>
                <c:pt idx="4481">
                  <c:v>22.713000000000001</c:v>
                </c:pt>
                <c:pt idx="4482">
                  <c:v>22.213000000000001</c:v>
                </c:pt>
                <c:pt idx="4483">
                  <c:v>21.591999999999999</c:v>
                </c:pt>
                <c:pt idx="4484">
                  <c:v>20.405999999999999</c:v>
                </c:pt>
                <c:pt idx="4485">
                  <c:v>19.905000000000001</c:v>
                </c:pt>
                <c:pt idx="4486">
                  <c:v>18.977</c:v>
                </c:pt>
                <c:pt idx="4487">
                  <c:v>19.321000000000002</c:v>
                </c:pt>
                <c:pt idx="4488">
                  <c:v>19.285</c:v>
                </c:pt>
                <c:pt idx="4489">
                  <c:v>18.908000000000001</c:v>
                </c:pt>
                <c:pt idx="4490">
                  <c:v>18.408999999999999</c:v>
                </c:pt>
                <c:pt idx="4491">
                  <c:v>17.908999999999999</c:v>
                </c:pt>
                <c:pt idx="4492">
                  <c:v>18.530999999999999</c:v>
                </c:pt>
                <c:pt idx="4493">
                  <c:v>19.338999999999999</c:v>
                </c:pt>
                <c:pt idx="4494">
                  <c:v>19.495000000000001</c:v>
                </c:pt>
                <c:pt idx="4495">
                  <c:v>19.995999999999999</c:v>
                </c:pt>
                <c:pt idx="4496">
                  <c:v>20.873999999999999</c:v>
                </c:pt>
              </c:numCache>
            </c:numRef>
          </c:yVal>
          <c:smooth val="0"/>
          <c:extLst>
            <c:ext xmlns:c16="http://schemas.microsoft.com/office/drawing/2014/chart" uri="{C3380CC4-5D6E-409C-BE32-E72D297353CC}">
              <c16:uniqueId val="{00000003-6789-4198-9642-2C179B9BF11F}"/>
            </c:ext>
          </c:extLst>
        </c:ser>
        <c:dLbls>
          <c:showLegendKey val="0"/>
          <c:showVal val="0"/>
          <c:showCatName val="0"/>
          <c:showSerName val="0"/>
          <c:showPercent val="0"/>
          <c:showBubbleSize val="0"/>
        </c:dLbls>
        <c:axId val="550796728"/>
        <c:axId val="550799680"/>
      </c:scatterChart>
      <c:scatterChart>
        <c:scatterStyle val="lineMarker"/>
        <c:varyColors val="0"/>
        <c:ser>
          <c:idx val="2"/>
          <c:order val="2"/>
          <c:tx>
            <c:v>ZV4</c:v>
          </c:tx>
          <c:spPr>
            <a:ln w="19050" cap="rnd">
              <a:solidFill>
                <a:srgbClr val="00B0F0"/>
              </a:solidFill>
              <a:round/>
            </a:ln>
            <a:effectLst/>
          </c:spPr>
          <c:marker>
            <c:symbol val="none"/>
          </c:marker>
          <c:xVal>
            <c:numRef>
              <c:f>smsim210526!$Z$2:$Z$2923</c:f>
              <c:numCache>
                <c:formatCode>m/d/yyyy</c:formatCode>
                <c:ptCount val="2922"/>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pt idx="365">
                  <c:v>39448</c:v>
                </c:pt>
                <c:pt idx="366">
                  <c:v>39449</c:v>
                </c:pt>
                <c:pt idx="367">
                  <c:v>39450</c:v>
                </c:pt>
                <c:pt idx="368">
                  <c:v>39451</c:v>
                </c:pt>
                <c:pt idx="369">
                  <c:v>39452</c:v>
                </c:pt>
                <c:pt idx="370">
                  <c:v>39453</c:v>
                </c:pt>
                <c:pt idx="371">
                  <c:v>39454</c:v>
                </c:pt>
                <c:pt idx="372">
                  <c:v>39455</c:v>
                </c:pt>
                <c:pt idx="373">
                  <c:v>39456</c:v>
                </c:pt>
                <c:pt idx="374">
                  <c:v>39457</c:v>
                </c:pt>
                <c:pt idx="375">
                  <c:v>39458</c:v>
                </c:pt>
                <c:pt idx="376">
                  <c:v>39459</c:v>
                </c:pt>
                <c:pt idx="377">
                  <c:v>39460</c:v>
                </c:pt>
                <c:pt idx="378">
                  <c:v>39461</c:v>
                </c:pt>
                <c:pt idx="379">
                  <c:v>39462</c:v>
                </c:pt>
                <c:pt idx="380">
                  <c:v>39463</c:v>
                </c:pt>
                <c:pt idx="381">
                  <c:v>39464</c:v>
                </c:pt>
                <c:pt idx="382">
                  <c:v>39465</c:v>
                </c:pt>
                <c:pt idx="383">
                  <c:v>39466</c:v>
                </c:pt>
                <c:pt idx="384">
                  <c:v>39467</c:v>
                </c:pt>
                <c:pt idx="385">
                  <c:v>39468</c:v>
                </c:pt>
                <c:pt idx="386">
                  <c:v>39469</c:v>
                </c:pt>
                <c:pt idx="387">
                  <c:v>39470</c:v>
                </c:pt>
                <c:pt idx="388">
                  <c:v>39471</c:v>
                </c:pt>
                <c:pt idx="389">
                  <c:v>39472</c:v>
                </c:pt>
                <c:pt idx="390">
                  <c:v>39473</c:v>
                </c:pt>
                <c:pt idx="391">
                  <c:v>39474</c:v>
                </c:pt>
                <c:pt idx="392">
                  <c:v>39475</c:v>
                </c:pt>
                <c:pt idx="393">
                  <c:v>39476</c:v>
                </c:pt>
                <c:pt idx="394">
                  <c:v>39477</c:v>
                </c:pt>
                <c:pt idx="395">
                  <c:v>39478</c:v>
                </c:pt>
                <c:pt idx="396">
                  <c:v>39479</c:v>
                </c:pt>
                <c:pt idx="397">
                  <c:v>39480</c:v>
                </c:pt>
                <c:pt idx="398">
                  <c:v>39481</c:v>
                </c:pt>
                <c:pt idx="399">
                  <c:v>39482</c:v>
                </c:pt>
                <c:pt idx="400">
                  <c:v>39483</c:v>
                </c:pt>
                <c:pt idx="401">
                  <c:v>39484</c:v>
                </c:pt>
                <c:pt idx="402">
                  <c:v>39485</c:v>
                </c:pt>
                <c:pt idx="403">
                  <c:v>39486</c:v>
                </c:pt>
                <c:pt idx="404">
                  <c:v>39487</c:v>
                </c:pt>
                <c:pt idx="405">
                  <c:v>39488</c:v>
                </c:pt>
                <c:pt idx="406">
                  <c:v>39489</c:v>
                </c:pt>
                <c:pt idx="407">
                  <c:v>39490</c:v>
                </c:pt>
                <c:pt idx="408">
                  <c:v>39491</c:v>
                </c:pt>
                <c:pt idx="409">
                  <c:v>39492</c:v>
                </c:pt>
                <c:pt idx="410">
                  <c:v>39493</c:v>
                </c:pt>
                <c:pt idx="411">
                  <c:v>39494</c:v>
                </c:pt>
                <c:pt idx="412">
                  <c:v>39495</c:v>
                </c:pt>
                <c:pt idx="413">
                  <c:v>39496</c:v>
                </c:pt>
                <c:pt idx="414">
                  <c:v>39497</c:v>
                </c:pt>
                <c:pt idx="415">
                  <c:v>39498</c:v>
                </c:pt>
                <c:pt idx="416">
                  <c:v>39499</c:v>
                </c:pt>
                <c:pt idx="417">
                  <c:v>39500</c:v>
                </c:pt>
                <c:pt idx="418">
                  <c:v>39501</c:v>
                </c:pt>
                <c:pt idx="419">
                  <c:v>39502</c:v>
                </c:pt>
                <c:pt idx="420">
                  <c:v>39503</c:v>
                </c:pt>
                <c:pt idx="421">
                  <c:v>39504</c:v>
                </c:pt>
                <c:pt idx="422">
                  <c:v>39505</c:v>
                </c:pt>
                <c:pt idx="423">
                  <c:v>39506</c:v>
                </c:pt>
                <c:pt idx="424">
                  <c:v>39507</c:v>
                </c:pt>
                <c:pt idx="425">
                  <c:v>39508</c:v>
                </c:pt>
                <c:pt idx="426">
                  <c:v>39509</c:v>
                </c:pt>
                <c:pt idx="427">
                  <c:v>39510</c:v>
                </c:pt>
                <c:pt idx="428">
                  <c:v>39511</c:v>
                </c:pt>
                <c:pt idx="429">
                  <c:v>39512</c:v>
                </c:pt>
                <c:pt idx="430">
                  <c:v>39513</c:v>
                </c:pt>
                <c:pt idx="431">
                  <c:v>39514</c:v>
                </c:pt>
                <c:pt idx="432">
                  <c:v>39515</c:v>
                </c:pt>
                <c:pt idx="433">
                  <c:v>39516</c:v>
                </c:pt>
                <c:pt idx="434">
                  <c:v>39517</c:v>
                </c:pt>
                <c:pt idx="435">
                  <c:v>39518</c:v>
                </c:pt>
                <c:pt idx="436">
                  <c:v>39519</c:v>
                </c:pt>
                <c:pt idx="437">
                  <c:v>39520</c:v>
                </c:pt>
                <c:pt idx="438">
                  <c:v>39521</c:v>
                </c:pt>
                <c:pt idx="439">
                  <c:v>39522</c:v>
                </c:pt>
                <c:pt idx="440">
                  <c:v>39523</c:v>
                </c:pt>
                <c:pt idx="441">
                  <c:v>39524</c:v>
                </c:pt>
                <c:pt idx="442">
                  <c:v>39525</c:v>
                </c:pt>
                <c:pt idx="443">
                  <c:v>39526</c:v>
                </c:pt>
                <c:pt idx="444">
                  <c:v>39527</c:v>
                </c:pt>
                <c:pt idx="445">
                  <c:v>39528</c:v>
                </c:pt>
                <c:pt idx="446">
                  <c:v>39529</c:v>
                </c:pt>
                <c:pt idx="447">
                  <c:v>39530</c:v>
                </c:pt>
                <c:pt idx="448">
                  <c:v>39531</c:v>
                </c:pt>
                <c:pt idx="449">
                  <c:v>39532</c:v>
                </c:pt>
                <c:pt idx="450">
                  <c:v>39533</c:v>
                </c:pt>
                <c:pt idx="451">
                  <c:v>39534</c:v>
                </c:pt>
                <c:pt idx="452">
                  <c:v>39535</c:v>
                </c:pt>
                <c:pt idx="453">
                  <c:v>39536</c:v>
                </c:pt>
                <c:pt idx="454">
                  <c:v>39537</c:v>
                </c:pt>
                <c:pt idx="455">
                  <c:v>39538</c:v>
                </c:pt>
                <c:pt idx="456">
                  <c:v>39539</c:v>
                </c:pt>
                <c:pt idx="457">
                  <c:v>39540</c:v>
                </c:pt>
                <c:pt idx="458">
                  <c:v>39541</c:v>
                </c:pt>
                <c:pt idx="459">
                  <c:v>39542</c:v>
                </c:pt>
                <c:pt idx="460">
                  <c:v>39543</c:v>
                </c:pt>
                <c:pt idx="461">
                  <c:v>39544</c:v>
                </c:pt>
                <c:pt idx="462">
                  <c:v>39545</c:v>
                </c:pt>
                <c:pt idx="463">
                  <c:v>39546</c:v>
                </c:pt>
                <c:pt idx="464">
                  <c:v>39547</c:v>
                </c:pt>
                <c:pt idx="465">
                  <c:v>39548</c:v>
                </c:pt>
                <c:pt idx="466">
                  <c:v>39549</c:v>
                </c:pt>
                <c:pt idx="467">
                  <c:v>39550</c:v>
                </c:pt>
                <c:pt idx="468">
                  <c:v>39551</c:v>
                </c:pt>
                <c:pt idx="469">
                  <c:v>39552</c:v>
                </c:pt>
                <c:pt idx="470">
                  <c:v>39553</c:v>
                </c:pt>
                <c:pt idx="471">
                  <c:v>39554</c:v>
                </c:pt>
                <c:pt idx="472">
                  <c:v>39555</c:v>
                </c:pt>
                <c:pt idx="473">
                  <c:v>39556</c:v>
                </c:pt>
                <c:pt idx="474">
                  <c:v>39557</c:v>
                </c:pt>
                <c:pt idx="475">
                  <c:v>39558</c:v>
                </c:pt>
                <c:pt idx="476">
                  <c:v>39559</c:v>
                </c:pt>
                <c:pt idx="477">
                  <c:v>39560</c:v>
                </c:pt>
                <c:pt idx="478">
                  <c:v>39561</c:v>
                </c:pt>
                <c:pt idx="479">
                  <c:v>39562</c:v>
                </c:pt>
                <c:pt idx="480">
                  <c:v>39563</c:v>
                </c:pt>
                <c:pt idx="481">
                  <c:v>39564</c:v>
                </c:pt>
                <c:pt idx="482">
                  <c:v>39565</c:v>
                </c:pt>
                <c:pt idx="483">
                  <c:v>39566</c:v>
                </c:pt>
                <c:pt idx="484">
                  <c:v>39567</c:v>
                </c:pt>
                <c:pt idx="485">
                  <c:v>39568</c:v>
                </c:pt>
                <c:pt idx="486">
                  <c:v>39569</c:v>
                </c:pt>
                <c:pt idx="487">
                  <c:v>39570</c:v>
                </c:pt>
                <c:pt idx="488">
                  <c:v>39571</c:v>
                </c:pt>
                <c:pt idx="489">
                  <c:v>39572</c:v>
                </c:pt>
                <c:pt idx="490">
                  <c:v>39573</c:v>
                </c:pt>
                <c:pt idx="491">
                  <c:v>39574</c:v>
                </c:pt>
                <c:pt idx="492">
                  <c:v>39575</c:v>
                </c:pt>
                <c:pt idx="493">
                  <c:v>39576</c:v>
                </c:pt>
                <c:pt idx="494">
                  <c:v>39577</c:v>
                </c:pt>
                <c:pt idx="495">
                  <c:v>39578</c:v>
                </c:pt>
                <c:pt idx="496">
                  <c:v>39579</c:v>
                </c:pt>
                <c:pt idx="497">
                  <c:v>39580</c:v>
                </c:pt>
                <c:pt idx="498">
                  <c:v>39581</c:v>
                </c:pt>
                <c:pt idx="499">
                  <c:v>39582</c:v>
                </c:pt>
                <c:pt idx="500">
                  <c:v>39583</c:v>
                </c:pt>
                <c:pt idx="501">
                  <c:v>39584</c:v>
                </c:pt>
                <c:pt idx="502">
                  <c:v>39585</c:v>
                </c:pt>
                <c:pt idx="503">
                  <c:v>39586</c:v>
                </c:pt>
                <c:pt idx="504">
                  <c:v>39587</c:v>
                </c:pt>
                <c:pt idx="505">
                  <c:v>39588</c:v>
                </c:pt>
                <c:pt idx="506">
                  <c:v>39589</c:v>
                </c:pt>
                <c:pt idx="507">
                  <c:v>39590</c:v>
                </c:pt>
                <c:pt idx="508">
                  <c:v>39591</c:v>
                </c:pt>
                <c:pt idx="509">
                  <c:v>39592</c:v>
                </c:pt>
                <c:pt idx="510">
                  <c:v>39593</c:v>
                </c:pt>
                <c:pt idx="511">
                  <c:v>39594</c:v>
                </c:pt>
                <c:pt idx="512">
                  <c:v>39595</c:v>
                </c:pt>
                <c:pt idx="513">
                  <c:v>39596</c:v>
                </c:pt>
                <c:pt idx="514">
                  <c:v>39597</c:v>
                </c:pt>
                <c:pt idx="515">
                  <c:v>39598</c:v>
                </c:pt>
                <c:pt idx="516">
                  <c:v>39599</c:v>
                </c:pt>
                <c:pt idx="517">
                  <c:v>39600</c:v>
                </c:pt>
                <c:pt idx="518">
                  <c:v>39601</c:v>
                </c:pt>
                <c:pt idx="519">
                  <c:v>39602</c:v>
                </c:pt>
                <c:pt idx="520">
                  <c:v>39603</c:v>
                </c:pt>
                <c:pt idx="521">
                  <c:v>39604</c:v>
                </c:pt>
                <c:pt idx="522">
                  <c:v>39605</c:v>
                </c:pt>
                <c:pt idx="523">
                  <c:v>39606</c:v>
                </c:pt>
                <c:pt idx="524">
                  <c:v>39607</c:v>
                </c:pt>
                <c:pt idx="525">
                  <c:v>39608</c:v>
                </c:pt>
                <c:pt idx="526">
                  <c:v>39609</c:v>
                </c:pt>
                <c:pt idx="527">
                  <c:v>39610</c:v>
                </c:pt>
                <c:pt idx="528">
                  <c:v>39611</c:v>
                </c:pt>
                <c:pt idx="529">
                  <c:v>39612</c:v>
                </c:pt>
                <c:pt idx="530">
                  <c:v>39613</c:v>
                </c:pt>
                <c:pt idx="531">
                  <c:v>39614</c:v>
                </c:pt>
                <c:pt idx="532">
                  <c:v>39615</c:v>
                </c:pt>
                <c:pt idx="533">
                  <c:v>39616</c:v>
                </c:pt>
                <c:pt idx="534">
                  <c:v>39617</c:v>
                </c:pt>
                <c:pt idx="535">
                  <c:v>39618</c:v>
                </c:pt>
                <c:pt idx="536">
                  <c:v>39619</c:v>
                </c:pt>
                <c:pt idx="537">
                  <c:v>39620</c:v>
                </c:pt>
                <c:pt idx="538">
                  <c:v>39621</c:v>
                </c:pt>
                <c:pt idx="539">
                  <c:v>39622</c:v>
                </c:pt>
                <c:pt idx="540">
                  <c:v>39623</c:v>
                </c:pt>
                <c:pt idx="541">
                  <c:v>39624</c:v>
                </c:pt>
                <c:pt idx="542">
                  <c:v>39625</c:v>
                </c:pt>
                <c:pt idx="543">
                  <c:v>39626</c:v>
                </c:pt>
                <c:pt idx="544">
                  <c:v>39627</c:v>
                </c:pt>
                <c:pt idx="545">
                  <c:v>39628</c:v>
                </c:pt>
                <c:pt idx="546">
                  <c:v>39629</c:v>
                </c:pt>
                <c:pt idx="547">
                  <c:v>39630</c:v>
                </c:pt>
                <c:pt idx="548">
                  <c:v>39631</c:v>
                </c:pt>
                <c:pt idx="549">
                  <c:v>39632</c:v>
                </c:pt>
                <c:pt idx="550">
                  <c:v>39633</c:v>
                </c:pt>
                <c:pt idx="551">
                  <c:v>39634</c:v>
                </c:pt>
                <c:pt idx="552">
                  <c:v>39635</c:v>
                </c:pt>
                <c:pt idx="553">
                  <c:v>39636</c:v>
                </c:pt>
                <c:pt idx="554">
                  <c:v>39637</c:v>
                </c:pt>
                <c:pt idx="555">
                  <c:v>39638</c:v>
                </c:pt>
                <c:pt idx="556">
                  <c:v>39639</c:v>
                </c:pt>
                <c:pt idx="557">
                  <c:v>39640</c:v>
                </c:pt>
                <c:pt idx="558">
                  <c:v>39641</c:v>
                </c:pt>
                <c:pt idx="559">
                  <c:v>39642</c:v>
                </c:pt>
                <c:pt idx="560">
                  <c:v>39643</c:v>
                </c:pt>
                <c:pt idx="561">
                  <c:v>39644</c:v>
                </c:pt>
                <c:pt idx="562">
                  <c:v>39645</c:v>
                </c:pt>
                <c:pt idx="563">
                  <c:v>39646</c:v>
                </c:pt>
                <c:pt idx="564">
                  <c:v>39647</c:v>
                </c:pt>
                <c:pt idx="565">
                  <c:v>39648</c:v>
                </c:pt>
                <c:pt idx="566">
                  <c:v>39649</c:v>
                </c:pt>
                <c:pt idx="567">
                  <c:v>39650</c:v>
                </c:pt>
                <c:pt idx="568">
                  <c:v>39651</c:v>
                </c:pt>
                <c:pt idx="569">
                  <c:v>39652</c:v>
                </c:pt>
                <c:pt idx="570">
                  <c:v>39653</c:v>
                </c:pt>
                <c:pt idx="571">
                  <c:v>39654</c:v>
                </c:pt>
                <c:pt idx="572">
                  <c:v>39655</c:v>
                </c:pt>
                <c:pt idx="573">
                  <c:v>39656</c:v>
                </c:pt>
                <c:pt idx="574">
                  <c:v>39657</c:v>
                </c:pt>
                <c:pt idx="575">
                  <c:v>39658</c:v>
                </c:pt>
                <c:pt idx="576">
                  <c:v>39659</c:v>
                </c:pt>
                <c:pt idx="577">
                  <c:v>39660</c:v>
                </c:pt>
                <c:pt idx="578">
                  <c:v>39661</c:v>
                </c:pt>
                <c:pt idx="579">
                  <c:v>39662</c:v>
                </c:pt>
                <c:pt idx="580">
                  <c:v>39663</c:v>
                </c:pt>
                <c:pt idx="581">
                  <c:v>39664</c:v>
                </c:pt>
                <c:pt idx="582">
                  <c:v>39665</c:v>
                </c:pt>
                <c:pt idx="583">
                  <c:v>39666</c:v>
                </c:pt>
                <c:pt idx="584">
                  <c:v>39667</c:v>
                </c:pt>
                <c:pt idx="585">
                  <c:v>39668</c:v>
                </c:pt>
                <c:pt idx="586">
                  <c:v>39669</c:v>
                </c:pt>
                <c:pt idx="587">
                  <c:v>39670</c:v>
                </c:pt>
                <c:pt idx="588">
                  <c:v>39671</c:v>
                </c:pt>
                <c:pt idx="589">
                  <c:v>39672</c:v>
                </c:pt>
                <c:pt idx="590">
                  <c:v>39673</c:v>
                </c:pt>
                <c:pt idx="591">
                  <c:v>39674</c:v>
                </c:pt>
                <c:pt idx="592">
                  <c:v>39675</c:v>
                </c:pt>
                <c:pt idx="593">
                  <c:v>39676</c:v>
                </c:pt>
                <c:pt idx="594">
                  <c:v>39677</c:v>
                </c:pt>
                <c:pt idx="595">
                  <c:v>39678</c:v>
                </c:pt>
                <c:pt idx="596">
                  <c:v>39679</c:v>
                </c:pt>
                <c:pt idx="597">
                  <c:v>39680</c:v>
                </c:pt>
                <c:pt idx="598">
                  <c:v>39681</c:v>
                </c:pt>
                <c:pt idx="599">
                  <c:v>39682</c:v>
                </c:pt>
                <c:pt idx="600">
                  <c:v>39683</c:v>
                </c:pt>
                <c:pt idx="601">
                  <c:v>39684</c:v>
                </c:pt>
                <c:pt idx="602">
                  <c:v>39685</c:v>
                </c:pt>
                <c:pt idx="603">
                  <c:v>39686</c:v>
                </c:pt>
                <c:pt idx="604">
                  <c:v>39687</c:v>
                </c:pt>
                <c:pt idx="605">
                  <c:v>39688</c:v>
                </c:pt>
                <c:pt idx="606">
                  <c:v>39689</c:v>
                </c:pt>
                <c:pt idx="607">
                  <c:v>39690</c:v>
                </c:pt>
                <c:pt idx="608">
                  <c:v>39691</c:v>
                </c:pt>
                <c:pt idx="609">
                  <c:v>39692</c:v>
                </c:pt>
                <c:pt idx="610">
                  <c:v>39693</c:v>
                </c:pt>
                <c:pt idx="611">
                  <c:v>39694</c:v>
                </c:pt>
                <c:pt idx="612">
                  <c:v>39695</c:v>
                </c:pt>
                <c:pt idx="613">
                  <c:v>39696</c:v>
                </c:pt>
                <c:pt idx="614">
                  <c:v>39697</c:v>
                </c:pt>
                <c:pt idx="615">
                  <c:v>39698</c:v>
                </c:pt>
                <c:pt idx="616">
                  <c:v>39699</c:v>
                </c:pt>
                <c:pt idx="617">
                  <c:v>39700</c:v>
                </c:pt>
                <c:pt idx="618">
                  <c:v>39701</c:v>
                </c:pt>
                <c:pt idx="619">
                  <c:v>39702</c:v>
                </c:pt>
                <c:pt idx="620">
                  <c:v>39703</c:v>
                </c:pt>
                <c:pt idx="621">
                  <c:v>39704</c:v>
                </c:pt>
                <c:pt idx="622">
                  <c:v>39705</c:v>
                </c:pt>
                <c:pt idx="623">
                  <c:v>39706</c:v>
                </c:pt>
                <c:pt idx="624">
                  <c:v>39707</c:v>
                </c:pt>
                <c:pt idx="625">
                  <c:v>39708</c:v>
                </c:pt>
                <c:pt idx="626">
                  <c:v>39709</c:v>
                </c:pt>
                <c:pt idx="627">
                  <c:v>39710</c:v>
                </c:pt>
                <c:pt idx="628">
                  <c:v>39711</c:v>
                </c:pt>
                <c:pt idx="629">
                  <c:v>39712</c:v>
                </c:pt>
                <c:pt idx="630">
                  <c:v>39713</c:v>
                </c:pt>
                <c:pt idx="631">
                  <c:v>39714</c:v>
                </c:pt>
                <c:pt idx="632">
                  <c:v>39715</c:v>
                </c:pt>
                <c:pt idx="633">
                  <c:v>39716</c:v>
                </c:pt>
                <c:pt idx="634">
                  <c:v>39717</c:v>
                </c:pt>
                <c:pt idx="635">
                  <c:v>39718</c:v>
                </c:pt>
                <c:pt idx="636">
                  <c:v>39719</c:v>
                </c:pt>
                <c:pt idx="637">
                  <c:v>39720</c:v>
                </c:pt>
                <c:pt idx="638">
                  <c:v>39721</c:v>
                </c:pt>
                <c:pt idx="639">
                  <c:v>39722</c:v>
                </c:pt>
                <c:pt idx="640">
                  <c:v>39723</c:v>
                </c:pt>
                <c:pt idx="641">
                  <c:v>39724</c:v>
                </c:pt>
                <c:pt idx="642">
                  <c:v>39725</c:v>
                </c:pt>
                <c:pt idx="643">
                  <c:v>39726</c:v>
                </c:pt>
                <c:pt idx="644">
                  <c:v>39727</c:v>
                </c:pt>
                <c:pt idx="645">
                  <c:v>39728</c:v>
                </c:pt>
                <c:pt idx="646">
                  <c:v>39729</c:v>
                </c:pt>
                <c:pt idx="647">
                  <c:v>39730</c:v>
                </c:pt>
                <c:pt idx="648">
                  <c:v>39731</c:v>
                </c:pt>
                <c:pt idx="649">
                  <c:v>39732</c:v>
                </c:pt>
                <c:pt idx="650">
                  <c:v>39733</c:v>
                </c:pt>
                <c:pt idx="651">
                  <c:v>39734</c:v>
                </c:pt>
                <c:pt idx="652">
                  <c:v>39735</c:v>
                </c:pt>
                <c:pt idx="653">
                  <c:v>39736</c:v>
                </c:pt>
                <c:pt idx="654">
                  <c:v>39737</c:v>
                </c:pt>
                <c:pt idx="655">
                  <c:v>39738</c:v>
                </c:pt>
                <c:pt idx="656">
                  <c:v>39739</c:v>
                </c:pt>
                <c:pt idx="657">
                  <c:v>39740</c:v>
                </c:pt>
                <c:pt idx="658">
                  <c:v>39741</c:v>
                </c:pt>
                <c:pt idx="659">
                  <c:v>39742</c:v>
                </c:pt>
                <c:pt idx="660">
                  <c:v>39743</c:v>
                </c:pt>
                <c:pt idx="661">
                  <c:v>39744</c:v>
                </c:pt>
                <c:pt idx="662">
                  <c:v>39745</c:v>
                </c:pt>
                <c:pt idx="663">
                  <c:v>39746</c:v>
                </c:pt>
                <c:pt idx="664">
                  <c:v>39747</c:v>
                </c:pt>
                <c:pt idx="665">
                  <c:v>39748</c:v>
                </c:pt>
                <c:pt idx="666">
                  <c:v>39749</c:v>
                </c:pt>
                <c:pt idx="667">
                  <c:v>39750</c:v>
                </c:pt>
                <c:pt idx="668">
                  <c:v>39751</c:v>
                </c:pt>
                <c:pt idx="669">
                  <c:v>39752</c:v>
                </c:pt>
                <c:pt idx="670">
                  <c:v>39753</c:v>
                </c:pt>
                <c:pt idx="671">
                  <c:v>39754</c:v>
                </c:pt>
                <c:pt idx="672">
                  <c:v>39755</c:v>
                </c:pt>
                <c:pt idx="673">
                  <c:v>39756</c:v>
                </c:pt>
                <c:pt idx="674">
                  <c:v>39757</c:v>
                </c:pt>
                <c:pt idx="675">
                  <c:v>39758</c:v>
                </c:pt>
                <c:pt idx="676">
                  <c:v>39759</c:v>
                </c:pt>
                <c:pt idx="677">
                  <c:v>39760</c:v>
                </c:pt>
                <c:pt idx="678">
                  <c:v>39761</c:v>
                </c:pt>
                <c:pt idx="679">
                  <c:v>39762</c:v>
                </c:pt>
                <c:pt idx="680">
                  <c:v>39763</c:v>
                </c:pt>
                <c:pt idx="681">
                  <c:v>39764</c:v>
                </c:pt>
                <c:pt idx="682">
                  <c:v>39765</c:v>
                </c:pt>
                <c:pt idx="683">
                  <c:v>39766</c:v>
                </c:pt>
                <c:pt idx="684">
                  <c:v>39767</c:v>
                </c:pt>
                <c:pt idx="685">
                  <c:v>39768</c:v>
                </c:pt>
                <c:pt idx="686">
                  <c:v>39769</c:v>
                </c:pt>
                <c:pt idx="687">
                  <c:v>39770</c:v>
                </c:pt>
                <c:pt idx="688">
                  <c:v>39771</c:v>
                </c:pt>
                <c:pt idx="689">
                  <c:v>39772</c:v>
                </c:pt>
                <c:pt idx="690">
                  <c:v>39773</c:v>
                </c:pt>
                <c:pt idx="691">
                  <c:v>39774</c:v>
                </c:pt>
                <c:pt idx="692">
                  <c:v>39775</c:v>
                </c:pt>
                <c:pt idx="693">
                  <c:v>39776</c:v>
                </c:pt>
                <c:pt idx="694">
                  <c:v>39777</c:v>
                </c:pt>
                <c:pt idx="695">
                  <c:v>39778</c:v>
                </c:pt>
                <c:pt idx="696">
                  <c:v>39779</c:v>
                </c:pt>
                <c:pt idx="697">
                  <c:v>39780</c:v>
                </c:pt>
                <c:pt idx="698">
                  <c:v>39781</c:v>
                </c:pt>
                <c:pt idx="699">
                  <c:v>39782</c:v>
                </c:pt>
                <c:pt idx="700">
                  <c:v>39783</c:v>
                </c:pt>
                <c:pt idx="701">
                  <c:v>39784</c:v>
                </c:pt>
                <c:pt idx="702">
                  <c:v>39785</c:v>
                </c:pt>
                <c:pt idx="703">
                  <c:v>39786</c:v>
                </c:pt>
                <c:pt idx="704">
                  <c:v>39787</c:v>
                </c:pt>
                <c:pt idx="705">
                  <c:v>39788</c:v>
                </c:pt>
                <c:pt idx="706">
                  <c:v>39789</c:v>
                </c:pt>
                <c:pt idx="707">
                  <c:v>39790</c:v>
                </c:pt>
                <c:pt idx="708">
                  <c:v>39791</c:v>
                </c:pt>
                <c:pt idx="709">
                  <c:v>39792</c:v>
                </c:pt>
                <c:pt idx="710">
                  <c:v>39793</c:v>
                </c:pt>
                <c:pt idx="711">
                  <c:v>39794</c:v>
                </c:pt>
                <c:pt idx="712">
                  <c:v>39795</c:v>
                </c:pt>
                <c:pt idx="713">
                  <c:v>39796</c:v>
                </c:pt>
                <c:pt idx="714">
                  <c:v>39797</c:v>
                </c:pt>
                <c:pt idx="715">
                  <c:v>39798</c:v>
                </c:pt>
                <c:pt idx="716">
                  <c:v>39799</c:v>
                </c:pt>
                <c:pt idx="717">
                  <c:v>39800</c:v>
                </c:pt>
                <c:pt idx="718">
                  <c:v>39801</c:v>
                </c:pt>
                <c:pt idx="719">
                  <c:v>39802</c:v>
                </c:pt>
                <c:pt idx="720">
                  <c:v>39803</c:v>
                </c:pt>
                <c:pt idx="721">
                  <c:v>39804</c:v>
                </c:pt>
                <c:pt idx="722">
                  <c:v>39805</c:v>
                </c:pt>
                <c:pt idx="723">
                  <c:v>39806</c:v>
                </c:pt>
                <c:pt idx="724">
                  <c:v>39807</c:v>
                </c:pt>
                <c:pt idx="725">
                  <c:v>39808</c:v>
                </c:pt>
                <c:pt idx="726">
                  <c:v>39809</c:v>
                </c:pt>
                <c:pt idx="727">
                  <c:v>39810</c:v>
                </c:pt>
                <c:pt idx="728">
                  <c:v>39811</c:v>
                </c:pt>
                <c:pt idx="729">
                  <c:v>39812</c:v>
                </c:pt>
                <c:pt idx="730">
                  <c:v>39813</c:v>
                </c:pt>
                <c:pt idx="731">
                  <c:v>39814</c:v>
                </c:pt>
                <c:pt idx="732">
                  <c:v>39815</c:v>
                </c:pt>
                <c:pt idx="733">
                  <c:v>39816</c:v>
                </c:pt>
                <c:pt idx="734">
                  <c:v>39817</c:v>
                </c:pt>
                <c:pt idx="735">
                  <c:v>39818</c:v>
                </c:pt>
                <c:pt idx="736">
                  <c:v>39819</c:v>
                </c:pt>
                <c:pt idx="737">
                  <c:v>39820</c:v>
                </c:pt>
                <c:pt idx="738">
                  <c:v>39821</c:v>
                </c:pt>
                <c:pt idx="739">
                  <c:v>39822</c:v>
                </c:pt>
                <c:pt idx="740">
                  <c:v>39823</c:v>
                </c:pt>
                <c:pt idx="741">
                  <c:v>39824</c:v>
                </c:pt>
                <c:pt idx="742">
                  <c:v>39825</c:v>
                </c:pt>
                <c:pt idx="743">
                  <c:v>39826</c:v>
                </c:pt>
                <c:pt idx="744">
                  <c:v>39827</c:v>
                </c:pt>
                <c:pt idx="745">
                  <c:v>39828</c:v>
                </c:pt>
                <c:pt idx="746">
                  <c:v>39829</c:v>
                </c:pt>
                <c:pt idx="747">
                  <c:v>39830</c:v>
                </c:pt>
                <c:pt idx="748">
                  <c:v>39831</c:v>
                </c:pt>
                <c:pt idx="749">
                  <c:v>39832</c:v>
                </c:pt>
                <c:pt idx="750">
                  <c:v>39833</c:v>
                </c:pt>
                <c:pt idx="751">
                  <c:v>39834</c:v>
                </c:pt>
                <c:pt idx="752">
                  <c:v>39835</c:v>
                </c:pt>
                <c:pt idx="753">
                  <c:v>39836</c:v>
                </c:pt>
                <c:pt idx="754">
                  <c:v>39837</c:v>
                </c:pt>
                <c:pt idx="755">
                  <c:v>39838</c:v>
                </c:pt>
                <c:pt idx="756">
                  <c:v>39839</c:v>
                </c:pt>
                <c:pt idx="757">
                  <c:v>39840</c:v>
                </c:pt>
                <c:pt idx="758">
                  <c:v>39841</c:v>
                </c:pt>
                <c:pt idx="759">
                  <c:v>39842</c:v>
                </c:pt>
                <c:pt idx="760">
                  <c:v>39843</c:v>
                </c:pt>
                <c:pt idx="761">
                  <c:v>39844</c:v>
                </c:pt>
                <c:pt idx="762">
                  <c:v>39845</c:v>
                </c:pt>
                <c:pt idx="763">
                  <c:v>39846</c:v>
                </c:pt>
                <c:pt idx="764">
                  <c:v>39847</c:v>
                </c:pt>
                <c:pt idx="765">
                  <c:v>39848</c:v>
                </c:pt>
                <c:pt idx="766">
                  <c:v>39849</c:v>
                </c:pt>
                <c:pt idx="767">
                  <c:v>39850</c:v>
                </c:pt>
                <c:pt idx="768">
                  <c:v>39851</c:v>
                </c:pt>
                <c:pt idx="769">
                  <c:v>39852</c:v>
                </c:pt>
                <c:pt idx="770">
                  <c:v>39853</c:v>
                </c:pt>
                <c:pt idx="771">
                  <c:v>39854</c:v>
                </c:pt>
                <c:pt idx="772">
                  <c:v>39855</c:v>
                </c:pt>
                <c:pt idx="773">
                  <c:v>39856</c:v>
                </c:pt>
                <c:pt idx="774">
                  <c:v>39857</c:v>
                </c:pt>
                <c:pt idx="775">
                  <c:v>39858</c:v>
                </c:pt>
                <c:pt idx="776">
                  <c:v>39859</c:v>
                </c:pt>
                <c:pt idx="777">
                  <c:v>39860</c:v>
                </c:pt>
                <c:pt idx="778">
                  <c:v>39861</c:v>
                </c:pt>
                <c:pt idx="779">
                  <c:v>39862</c:v>
                </c:pt>
                <c:pt idx="780">
                  <c:v>39863</c:v>
                </c:pt>
                <c:pt idx="781">
                  <c:v>39864</c:v>
                </c:pt>
                <c:pt idx="782">
                  <c:v>39865</c:v>
                </c:pt>
                <c:pt idx="783">
                  <c:v>39866</c:v>
                </c:pt>
                <c:pt idx="784">
                  <c:v>39867</c:v>
                </c:pt>
                <c:pt idx="785">
                  <c:v>39868</c:v>
                </c:pt>
                <c:pt idx="786">
                  <c:v>39869</c:v>
                </c:pt>
                <c:pt idx="787">
                  <c:v>39870</c:v>
                </c:pt>
                <c:pt idx="788">
                  <c:v>39871</c:v>
                </c:pt>
                <c:pt idx="789">
                  <c:v>39872</c:v>
                </c:pt>
                <c:pt idx="790">
                  <c:v>39873</c:v>
                </c:pt>
                <c:pt idx="791">
                  <c:v>39874</c:v>
                </c:pt>
                <c:pt idx="792">
                  <c:v>39875</c:v>
                </c:pt>
                <c:pt idx="793">
                  <c:v>39876</c:v>
                </c:pt>
                <c:pt idx="794">
                  <c:v>39877</c:v>
                </c:pt>
                <c:pt idx="795">
                  <c:v>39878</c:v>
                </c:pt>
                <c:pt idx="796">
                  <c:v>39879</c:v>
                </c:pt>
                <c:pt idx="797">
                  <c:v>39880</c:v>
                </c:pt>
                <c:pt idx="798">
                  <c:v>39881</c:v>
                </c:pt>
                <c:pt idx="799">
                  <c:v>39882</c:v>
                </c:pt>
                <c:pt idx="800">
                  <c:v>39883</c:v>
                </c:pt>
                <c:pt idx="801">
                  <c:v>39884</c:v>
                </c:pt>
                <c:pt idx="802">
                  <c:v>39885</c:v>
                </c:pt>
                <c:pt idx="803">
                  <c:v>39886</c:v>
                </c:pt>
                <c:pt idx="804">
                  <c:v>39887</c:v>
                </c:pt>
                <c:pt idx="805">
                  <c:v>39888</c:v>
                </c:pt>
                <c:pt idx="806">
                  <c:v>39889</c:v>
                </c:pt>
                <c:pt idx="807">
                  <c:v>39890</c:v>
                </c:pt>
                <c:pt idx="808">
                  <c:v>39891</c:v>
                </c:pt>
                <c:pt idx="809">
                  <c:v>39892</c:v>
                </c:pt>
                <c:pt idx="810">
                  <c:v>39893</c:v>
                </c:pt>
                <c:pt idx="811">
                  <c:v>39894</c:v>
                </c:pt>
                <c:pt idx="812">
                  <c:v>39895</c:v>
                </c:pt>
                <c:pt idx="813">
                  <c:v>39896</c:v>
                </c:pt>
                <c:pt idx="814">
                  <c:v>39897</c:v>
                </c:pt>
                <c:pt idx="815">
                  <c:v>39898</c:v>
                </c:pt>
                <c:pt idx="816">
                  <c:v>39899</c:v>
                </c:pt>
                <c:pt idx="817">
                  <c:v>39900</c:v>
                </c:pt>
                <c:pt idx="818">
                  <c:v>39901</c:v>
                </c:pt>
                <c:pt idx="819">
                  <c:v>39902</c:v>
                </c:pt>
                <c:pt idx="820">
                  <c:v>39903</c:v>
                </c:pt>
                <c:pt idx="821">
                  <c:v>39904</c:v>
                </c:pt>
                <c:pt idx="822">
                  <c:v>39905</c:v>
                </c:pt>
                <c:pt idx="823">
                  <c:v>39906</c:v>
                </c:pt>
                <c:pt idx="824">
                  <c:v>39907</c:v>
                </c:pt>
                <c:pt idx="825">
                  <c:v>39908</c:v>
                </c:pt>
                <c:pt idx="826">
                  <c:v>39909</c:v>
                </c:pt>
                <c:pt idx="827">
                  <c:v>39910</c:v>
                </c:pt>
                <c:pt idx="828">
                  <c:v>39911</c:v>
                </c:pt>
                <c:pt idx="829">
                  <c:v>39912</c:v>
                </c:pt>
                <c:pt idx="830">
                  <c:v>39913</c:v>
                </c:pt>
                <c:pt idx="831">
                  <c:v>39914</c:v>
                </c:pt>
                <c:pt idx="832">
                  <c:v>39915</c:v>
                </c:pt>
                <c:pt idx="833">
                  <c:v>39916</c:v>
                </c:pt>
                <c:pt idx="834">
                  <c:v>39917</c:v>
                </c:pt>
                <c:pt idx="835">
                  <c:v>39918</c:v>
                </c:pt>
                <c:pt idx="836">
                  <c:v>39919</c:v>
                </c:pt>
                <c:pt idx="837">
                  <c:v>39920</c:v>
                </c:pt>
                <c:pt idx="838">
                  <c:v>39921</c:v>
                </c:pt>
                <c:pt idx="839">
                  <c:v>39922</c:v>
                </c:pt>
                <c:pt idx="840">
                  <c:v>39923</c:v>
                </c:pt>
                <c:pt idx="841">
                  <c:v>39924</c:v>
                </c:pt>
                <c:pt idx="842">
                  <c:v>39925</c:v>
                </c:pt>
                <c:pt idx="843">
                  <c:v>39926</c:v>
                </c:pt>
                <c:pt idx="844">
                  <c:v>39927</c:v>
                </c:pt>
                <c:pt idx="845">
                  <c:v>39928</c:v>
                </c:pt>
                <c:pt idx="846">
                  <c:v>39929</c:v>
                </c:pt>
                <c:pt idx="847">
                  <c:v>39930</c:v>
                </c:pt>
                <c:pt idx="848">
                  <c:v>39931</c:v>
                </c:pt>
                <c:pt idx="849">
                  <c:v>39932</c:v>
                </c:pt>
                <c:pt idx="850">
                  <c:v>39933</c:v>
                </c:pt>
                <c:pt idx="851">
                  <c:v>39934</c:v>
                </c:pt>
                <c:pt idx="852">
                  <c:v>39935</c:v>
                </c:pt>
                <c:pt idx="853">
                  <c:v>39936</c:v>
                </c:pt>
                <c:pt idx="854">
                  <c:v>39937</c:v>
                </c:pt>
                <c:pt idx="855">
                  <c:v>39938</c:v>
                </c:pt>
                <c:pt idx="856">
                  <c:v>39939</c:v>
                </c:pt>
                <c:pt idx="857">
                  <c:v>39940</c:v>
                </c:pt>
                <c:pt idx="858">
                  <c:v>39941</c:v>
                </c:pt>
                <c:pt idx="859">
                  <c:v>39942</c:v>
                </c:pt>
                <c:pt idx="860">
                  <c:v>39943</c:v>
                </c:pt>
                <c:pt idx="861">
                  <c:v>39944</c:v>
                </c:pt>
                <c:pt idx="862">
                  <c:v>39945</c:v>
                </c:pt>
                <c:pt idx="863">
                  <c:v>39946</c:v>
                </c:pt>
                <c:pt idx="864">
                  <c:v>39947</c:v>
                </c:pt>
                <c:pt idx="865">
                  <c:v>39948</c:v>
                </c:pt>
                <c:pt idx="866">
                  <c:v>39949</c:v>
                </c:pt>
                <c:pt idx="867">
                  <c:v>39950</c:v>
                </c:pt>
                <c:pt idx="868">
                  <c:v>39951</c:v>
                </c:pt>
                <c:pt idx="869">
                  <c:v>39952</c:v>
                </c:pt>
                <c:pt idx="870">
                  <c:v>39953</c:v>
                </c:pt>
                <c:pt idx="871">
                  <c:v>39954</c:v>
                </c:pt>
                <c:pt idx="872">
                  <c:v>39955</c:v>
                </c:pt>
                <c:pt idx="873">
                  <c:v>39956</c:v>
                </c:pt>
                <c:pt idx="874">
                  <c:v>39957</c:v>
                </c:pt>
                <c:pt idx="875">
                  <c:v>39958</c:v>
                </c:pt>
                <c:pt idx="876">
                  <c:v>39959</c:v>
                </c:pt>
                <c:pt idx="877">
                  <c:v>39960</c:v>
                </c:pt>
                <c:pt idx="878">
                  <c:v>39961</c:v>
                </c:pt>
                <c:pt idx="879">
                  <c:v>39962</c:v>
                </c:pt>
                <c:pt idx="880">
                  <c:v>39963</c:v>
                </c:pt>
                <c:pt idx="881">
                  <c:v>39964</c:v>
                </c:pt>
                <c:pt idx="882">
                  <c:v>39965</c:v>
                </c:pt>
                <c:pt idx="883">
                  <c:v>39966</c:v>
                </c:pt>
                <c:pt idx="884">
                  <c:v>39967</c:v>
                </c:pt>
                <c:pt idx="885">
                  <c:v>39968</c:v>
                </c:pt>
                <c:pt idx="886">
                  <c:v>39969</c:v>
                </c:pt>
                <c:pt idx="887">
                  <c:v>39970</c:v>
                </c:pt>
                <c:pt idx="888">
                  <c:v>39971</c:v>
                </c:pt>
                <c:pt idx="889">
                  <c:v>39972</c:v>
                </c:pt>
                <c:pt idx="890">
                  <c:v>39973</c:v>
                </c:pt>
                <c:pt idx="891">
                  <c:v>39974</c:v>
                </c:pt>
                <c:pt idx="892">
                  <c:v>39975</c:v>
                </c:pt>
                <c:pt idx="893">
                  <c:v>39976</c:v>
                </c:pt>
                <c:pt idx="894">
                  <c:v>39977</c:v>
                </c:pt>
                <c:pt idx="895">
                  <c:v>39978</c:v>
                </c:pt>
                <c:pt idx="896">
                  <c:v>39979</c:v>
                </c:pt>
                <c:pt idx="897">
                  <c:v>39980</c:v>
                </c:pt>
                <c:pt idx="898">
                  <c:v>39981</c:v>
                </c:pt>
                <c:pt idx="899">
                  <c:v>39982</c:v>
                </c:pt>
                <c:pt idx="900">
                  <c:v>39983</c:v>
                </c:pt>
                <c:pt idx="901">
                  <c:v>39984</c:v>
                </c:pt>
                <c:pt idx="902">
                  <c:v>39985</c:v>
                </c:pt>
                <c:pt idx="903">
                  <c:v>39986</c:v>
                </c:pt>
                <c:pt idx="904">
                  <c:v>39987</c:v>
                </c:pt>
                <c:pt idx="905">
                  <c:v>39988</c:v>
                </c:pt>
                <c:pt idx="906">
                  <c:v>39989</c:v>
                </c:pt>
                <c:pt idx="907">
                  <c:v>39990</c:v>
                </c:pt>
                <c:pt idx="908">
                  <c:v>39991</c:v>
                </c:pt>
                <c:pt idx="909">
                  <c:v>39992</c:v>
                </c:pt>
                <c:pt idx="910">
                  <c:v>39993</c:v>
                </c:pt>
                <c:pt idx="911">
                  <c:v>39994</c:v>
                </c:pt>
                <c:pt idx="912">
                  <c:v>39995</c:v>
                </c:pt>
                <c:pt idx="913">
                  <c:v>39996</c:v>
                </c:pt>
                <c:pt idx="914">
                  <c:v>39997</c:v>
                </c:pt>
                <c:pt idx="915">
                  <c:v>39998</c:v>
                </c:pt>
                <c:pt idx="916">
                  <c:v>39999</c:v>
                </c:pt>
                <c:pt idx="917">
                  <c:v>40000</c:v>
                </c:pt>
                <c:pt idx="918">
                  <c:v>40001</c:v>
                </c:pt>
                <c:pt idx="919">
                  <c:v>40002</c:v>
                </c:pt>
                <c:pt idx="920">
                  <c:v>40003</c:v>
                </c:pt>
                <c:pt idx="921">
                  <c:v>40004</c:v>
                </c:pt>
                <c:pt idx="922">
                  <c:v>40005</c:v>
                </c:pt>
                <c:pt idx="923">
                  <c:v>40006</c:v>
                </c:pt>
                <c:pt idx="924">
                  <c:v>40007</c:v>
                </c:pt>
                <c:pt idx="925">
                  <c:v>40008</c:v>
                </c:pt>
                <c:pt idx="926">
                  <c:v>40009</c:v>
                </c:pt>
                <c:pt idx="927">
                  <c:v>40010</c:v>
                </c:pt>
                <c:pt idx="928">
                  <c:v>40011</c:v>
                </c:pt>
                <c:pt idx="929">
                  <c:v>40012</c:v>
                </c:pt>
                <c:pt idx="930">
                  <c:v>40013</c:v>
                </c:pt>
                <c:pt idx="931">
                  <c:v>40014</c:v>
                </c:pt>
                <c:pt idx="932">
                  <c:v>40015</c:v>
                </c:pt>
                <c:pt idx="933">
                  <c:v>40016</c:v>
                </c:pt>
                <c:pt idx="934">
                  <c:v>40017</c:v>
                </c:pt>
                <c:pt idx="935">
                  <c:v>40018</c:v>
                </c:pt>
                <c:pt idx="936">
                  <c:v>40019</c:v>
                </c:pt>
                <c:pt idx="937">
                  <c:v>40020</c:v>
                </c:pt>
                <c:pt idx="938">
                  <c:v>40021</c:v>
                </c:pt>
                <c:pt idx="939">
                  <c:v>40022</c:v>
                </c:pt>
                <c:pt idx="940">
                  <c:v>40023</c:v>
                </c:pt>
                <c:pt idx="941">
                  <c:v>40024</c:v>
                </c:pt>
                <c:pt idx="942">
                  <c:v>40025</c:v>
                </c:pt>
                <c:pt idx="943">
                  <c:v>40026</c:v>
                </c:pt>
                <c:pt idx="944">
                  <c:v>40027</c:v>
                </c:pt>
                <c:pt idx="945">
                  <c:v>40028</c:v>
                </c:pt>
                <c:pt idx="946">
                  <c:v>40029</c:v>
                </c:pt>
                <c:pt idx="947">
                  <c:v>40030</c:v>
                </c:pt>
                <c:pt idx="948">
                  <c:v>40031</c:v>
                </c:pt>
                <c:pt idx="949">
                  <c:v>40032</c:v>
                </c:pt>
                <c:pt idx="950">
                  <c:v>40033</c:v>
                </c:pt>
                <c:pt idx="951">
                  <c:v>40034</c:v>
                </c:pt>
                <c:pt idx="952">
                  <c:v>40035</c:v>
                </c:pt>
                <c:pt idx="953">
                  <c:v>40036</c:v>
                </c:pt>
                <c:pt idx="954">
                  <c:v>40037</c:v>
                </c:pt>
                <c:pt idx="955">
                  <c:v>40038</c:v>
                </c:pt>
                <c:pt idx="956">
                  <c:v>40039</c:v>
                </c:pt>
                <c:pt idx="957">
                  <c:v>40040</c:v>
                </c:pt>
                <c:pt idx="958">
                  <c:v>40041</c:v>
                </c:pt>
                <c:pt idx="959">
                  <c:v>40042</c:v>
                </c:pt>
                <c:pt idx="960">
                  <c:v>40043</c:v>
                </c:pt>
                <c:pt idx="961">
                  <c:v>40044</c:v>
                </c:pt>
                <c:pt idx="962">
                  <c:v>40045</c:v>
                </c:pt>
                <c:pt idx="963">
                  <c:v>40046</c:v>
                </c:pt>
                <c:pt idx="964">
                  <c:v>40047</c:v>
                </c:pt>
                <c:pt idx="965">
                  <c:v>40048</c:v>
                </c:pt>
                <c:pt idx="966">
                  <c:v>40049</c:v>
                </c:pt>
                <c:pt idx="967">
                  <c:v>40050</c:v>
                </c:pt>
                <c:pt idx="968">
                  <c:v>40051</c:v>
                </c:pt>
                <c:pt idx="969">
                  <c:v>40052</c:v>
                </c:pt>
                <c:pt idx="970">
                  <c:v>40053</c:v>
                </c:pt>
                <c:pt idx="971">
                  <c:v>40054</c:v>
                </c:pt>
                <c:pt idx="972">
                  <c:v>40055</c:v>
                </c:pt>
                <c:pt idx="973">
                  <c:v>40056</c:v>
                </c:pt>
                <c:pt idx="974">
                  <c:v>40057</c:v>
                </c:pt>
                <c:pt idx="975">
                  <c:v>40058</c:v>
                </c:pt>
                <c:pt idx="976">
                  <c:v>40059</c:v>
                </c:pt>
                <c:pt idx="977">
                  <c:v>40060</c:v>
                </c:pt>
                <c:pt idx="978">
                  <c:v>40061</c:v>
                </c:pt>
                <c:pt idx="979">
                  <c:v>40062</c:v>
                </c:pt>
                <c:pt idx="980">
                  <c:v>40063</c:v>
                </c:pt>
                <c:pt idx="981">
                  <c:v>40064</c:v>
                </c:pt>
                <c:pt idx="982">
                  <c:v>40065</c:v>
                </c:pt>
                <c:pt idx="983">
                  <c:v>40066</c:v>
                </c:pt>
                <c:pt idx="984">
                  <c:v>40067</c:v>
                </c:pt>
                <c:pt idx="985">
                  <c:v>40068</c:v>
                </c:pt>
                <c:pt idx="986">
                  <c:v>40069</c:v>
                </c:pt>
                <c:pt idx="987">
                  <c:v>40070</c:v>
                </c:pt>
                <c:pt idx="988">
                  <c:v>40071</c:v>
                </c:pt>
                <c:pt idx="989">
                  <c:v>40072</c:v>
                </c:pt>
                <c:pt idx="990">
                  <c:v>40073</c:v>
                </c:pt>
                <c:pt idx="991">
                  <c:v>40074</c:v>
                </c:pt>
                <c:pt idx="992">
                  <c:v>40075</c:v>
                </c:pt>
                <c:pt idx="993">
                  <c:v>40076</c:v>
                </c:pt>
                <c:pt idx="994">
                  <c:v>40077</c:v>
                </c:pt>
                <c:pt idx="995">
                  <c:v>40078</c:v>
                </c:pt>
                <c:pt idx="996">
                  <c:v>40079</c:v>
                </c:pt>
                <c:pt idx="997">
                  <c:v>40080</c:v>
                </c:pt>
                <c:pt idx="998">
                  <c:v>40081</c:v>
                </c:pt>
                <c:pt idx="999">
                  <c:v>40082</c:v>
                </c:pt>
                <c:pt idx="1000">
                  <c:v>40083</c:v>
                </c:pt>
                <c:pt idx="1001">
                  <c:v>40084</c:v>
                </c:pt>
                <c:pt idx="1002">
                  <c:v>40085</c:v>
                </c:pt>
                <c:pt idx="1003">
                  <c:v>40086</c:v>
                </c:pt>
                <c:pt idx="1004">
                  <c:v>40087</c:v>
                </c:pt>
                <c:pt idx="1005">
                  <c:v>40088</c:v>
                </c:pt>
                <c:pt idx="1006">
                  <c:v>40089</c:v>
                </c:pt>
                <c:pt idx="1007">
                  <c:v>40090</c:v>
                </c:pt>
                <c:pt idx="1008">
                  <c:v>40091</c:v>
                </c:pt>
                <c:pt idx="1009">
                  <c:v>40092</c:v>
                </c:pt>
                <c:pt idx="1010">
                  <c:v>40093</c:v>
                </c:pt>
                <c:pt idx="1011">
                  <c:v>40094</c:v>
                </c:pt>
                <c:pt idx="1012">
                  <c:v>40095</c:v>
                </c:pt>
                <c:pt idx="1013">
                  <c:v>40096</c:v>
                </c:pt>
                <c:pt idx="1014">
                  <c:v>40097</c:v>
                </c:pt>
                <c:pt idx="1015">
                  <c:v>40098</c:v>
                </c:pt>
                <c:pt idx="1016">
                  <c:v>40099</c:v>
                </c:pt>
                <c:pt idx="1017">
                  <c:v>40100</c:v>
                </c:pt>
                <c:pt idx="1018">
                  <c:v>40101</c:v>
                </c:pt>
                <c:pt idx="1019">
                  <c:v>40102</c:v>
                </c:pt>
                <c:pt idx="1020">
                  <c:v>40103</c:v>
                </c:pt>
                <c:pt idx="1021">
                  <c:v>40104</c:v>
                </c:pt>
                <c:pt idx="1022">
                  <c:v>40105</c:v>
                </c:pt>
                <c:pt idx="1023">
                  <c:v>40106</c:v>
                </c:pt>
                <c:pt idx="1024">
                  <c:v>40107</c:v>
                </c:pt>
                <c:pt idx="1025">
                  <c:v>40108</c:v>
                </c:pt>
                <c:pt idx="1026">
                  <c:v>40109</c:v>
                </c:pt>
                <c:pt idx="1027">
                  <c:v>40110</c:v>
                </c:pt>
                <c:pt idx="1028">
                  <c:v>40111</c:v>
                </c:pt>
                <c:pt idx="1029">
                  <c:v>40112</c:v>
                </c:pt>
                <c:pt idx="1030">
                  <c:v>40113</c:v>
                </c:pt>
                <c:pt idx="1031">
                  <c:v>40114</c:v>
                </c:pt>
                <c:pt idx="1032">
                  <c:v>40115</c:v>
                </c:pt>
                <c:pt idx="1033">
                  <c:v>40116</c:v>
                </c:pt>
                <c:pt idx="1034">
                  <c:v>40117</c:v>
                </c:pt>
                <c:pt idx="1035">
                  <c:v>40118</c:v>
                </c:pt>
                <c:pt idx="1036">
                  <c:v>40119</c:v>
                </c:pt>
                <c:pt idx="1037">
                  <c:v>40120</c:v>
                </c:pt>
                <c:pt idx="1038">
                  <c:v>40121</c:v>
                </c:pt>
                <c:pt idx="1039">
                  <c:v>40122</c:v>
                </c:pt>
                <c:pt idx="1040">
                  <c:v>40123</c:v>
                </c:pt>
                <c:pt idx="1041">
                  <c:v>40124</c:v>
                </c:pt>
                <c:pt idx="1042">
                  <c:v>40125</c:v>
                </c:pt>
                <c:pt idx="1043">
                  <c:v>40126</c:v>
                </c:pt>
                <c:pt idx="1044">
                  <c:v>40127</c:v>
                </c:pt>
                <c:pt idx="1045">
                  <c:v>40128</c:v>
                </c:pt>
                <c:pt idx="1046">
                  <c:v>40129</c:v>
                </c:pt>
                <c:pt idx="1047">
                  <c:v>40130</c:v>
                </c:pt>
                <c:pt idx="1048">
                  <c:v>40131</c:v>
                </c:pt>
                <c:pt idx="1049">
                  <c:v>40132</c:v>
                </c:pt>
                <c:pt idx="1050">
                  <c:v>40133</c:v>
                </c:pt>
                <c:pt idx="1051">
                  <c:v>40134</c:v>
                </c:pt>
                <c:pt idx="1052">
                  <c:v>40135</c:v>
                </c:pt>
                <c:pt idx="1053">
                  <c:v>40136</c:v>
                </c:pt>
                <c:pt idx="1054">
                  <c:v>40137</c:v>
                </c:pt>
                <c:pt idx="1055">
                  <c:v>40138</c:v>
                </c:pt>
                <c:pt idx="1056">
                  <c:v>40139</c:v>
                </c:pt>
                <c:pt idx="1057">
                  <c:v>40140</c:v>
                </c:pt>
                <c:pt idx="1058">
                  <c:v>40141</c:v>
                </c:pt>
                <c:pt idx="1059">
                  <c:v>40142</c:v>
                </c:pt>
                <c:pt idx="1060">
                  <c:v>40143</c:v>
                </c:pt>
                <c:pt idx="1061">
                  <c:v>40144</c:v>
                </c:pt>
                <c:pt idx="1062">
                  <c:v>40145</c:v>
                </c:pt>
                <c:pt idx="1063">
                  <c:v>40146</c:v>
                </c:pt>
                <c:pt idx="1064">
                  <c:v>40147</c:v>
                </c:pt>
                <c:pt idx="1065">
                  <c:v>40148</c:v>
                </c:pt>
                <c:pt idx="1066">
                  <c:v>40149</c:v>
                </c:pt>
                <c:pt idx="1067">
                  <c:v>40150</c:v>
                </c:pt>
                <c:pt idx="1068">
                  <c:v>40151</c:v>
                </c:pt>
                <c:pt idx="1069">
                  <c:v>40152</c:v>
                </c:pt>
                <c:pt idx="1070">
                  <c:v>40153</c:v>
                </c:pt>
                <c:pt idx="1071">
                  <c:v>40154</c:v>
                </c:pt>
                <c:pt idx="1072">
                  <c:v>40155</c:v>
                </c:pt>
                <c:pt idx="1073">
                  <c:v>40156</c:v>
                </c:pt>
                <c:pt idx="1074">
                  <c:v>40157</c:v>
                </c:pt>
                <c:pt idx="1075">
                  <c:v>40158</c:v>
                </c:pt>
                <c:pt idx="1076">
                  <c:v>40159</c:v>
                </c:pt>
                <c:pt idx="1077">
                  <c:v>40160</c:v>
                </c:pt>
                <c:pt idx="1078">
                  <c:v>40161</c:v>
                </c:pt>
                <c:pt idx="1079">
                  <c:v>40162</c:v>
                </c:pt>
                <c:pt idx="1080">
                  <c:v>40163</c:v>
                </c:pt>
                <c:pt idx="1081">
                  <c:v>40164</c:v>
                </c:pt>
                <c:pt idx="1082">
                  <c:v>40165</c:v>
                </c:pt>
                <c:pt idx="1083">
                  <c:v>40166</c:v>
                </c:pt>
                <c:pt idx="1084">
                  <c:v>40167</c:v>
                </c:pt>
                <c:pt idx="1085">
                  <c:v>40168</c:v>
                </c:pt>
                <c:pt idx="1086">
                  <c:v>40169</c:v>
                </c:pt>
                <c:pt idx="1087">
                  <c:v>40170</c:v>
                </c:pt>
                <c:pt idx="1088">
                  <c:v>40171</c:v>
                </c:pt>
                <c:pt idx="1089">
                  <c:v>40172</c:v>
                </c:pt>
                <c:pt idx="1090">
                  <c:v>40173</c:v>
                </c:pt>
                <c:pt idx="1091">
                  <c:v>40174</c:v>
                </c:pt>
                <c:pt idx="1092">
                  <c:v>40175</c:v>
                </c:pt>
                <c:pt idx="1093">
                  <c:v>40176</c:v>
                </c:pt>
                <c:pt idx="1094">
                  <c:v>40177</c:v>
                </c:pt>
                <c:pt idx="1095">
                  <c:v>40178</c:v>
                </c:pt>
                <c:pt idx="1096">
                  <c:v>40179</c:v>
                </c:pt>
                <c:pt idx="1097">
                  <c:v>40180</c:v>
                </c:pt>
                <c:pt idx="1098">
                  <c:v>40181</c:v>
                </c:pt>
                <c:pt idx="1099">
                  <c:v>40182</c:v>
                </c:pt>
                <c:pt idx="1100">
                  <c:v>40183</c:v>
                </c:pt>
                <c:pt idx="1101">
                  <c:v>40184</c:v>
                </c:pt>
                <c:pt idx="1102">
                  <c:v>40185</c:v>
                </c:pt>
                <c:pt idx="1103">
                  <c:v>40186</c:v>
                </c:pt>
                <c:pt idx="1104">
                  <c:v>40187</c:v>
                </c:pt>
                <c:pt idx="1105">
                  <c:v>40188</c:v>
                </c:pt>
                <c:pt idx="1106">
                  <c:v>40189</c:v>
                </c:pt>
                <c:pt idx="1107">
                  <c:v>40190</c:v>
                </c:pt>
                <c:pt idx="1108">
                  <c:v>40191</c:v>
                </c:pt>
                <c:pt idx="1109">
                  <c:v>40192</c:v>
                </c:pt>
                <c:pt idx="1110">
                  <c:v>40193</c:v>
                </c:pt>
                <c:pt idx="1111">
                  <c:v>40194</c:v>
                </c:pt>
                <c:pt idx="1112">
                  <c:v>40195</c:v>
                </c:pt>
                <c:pt idx="1113">
                  <c:v>40196</c:v>
                </c:pt>
                <c:pt idx="1114">
                  <c:v>40197</c:v>
                </c:pt>
                <c:pt idx="1115">
                  <c:v>40198</c:v>
                </c:pt>
                <c:pt idx="1116">
                  <c:v>40199</c:v>
                </c:pt>
                <c:pt idx="1117">
                  <c:v>40200</c:v>
                </c:pt>
                <c:pt idx="1118">
                  <c:v>40201</c:v>
                </c:pt>
                <c:pt idx="1119">
                  <c:v>40202</c:v>
                </c:pt>
                <c:pt idx="1120">
                  <c:v>40203</c:v>
                </c:pt>
                <c:pt idx="1121">
                  <c:v>40204</c:v>
                </c:pt>
                <c:pt idx="1122">
                  <c:v>40205</c:v>
                </c:pt>
                <c:pt idx="1123">
                  <c:v>40206</c:v>
                </c:pt>
                <c:pt idx="1124">
                  <c:v>40207</c:v>
                </c:pt>
                <c:pt idx="1125">
                  <c:v>40208</c:v>
                </c:pt>
                <c:pt idx="1126">
                  <c:v>40209</c:v>
                </c:pt>
                <c:pt idx="1127">
                  <c:v>40210</c:v>
                </c:pt>
                <c:pt idx="1128">
                  <c:v>40211</c:v>
                </c:pt>
                <c:pt idx="1129">
                  <c:v>40212</c:v>
                </c:pt>
                <c:pt idx="1130">
                  <c:v>40213</c:v>
                </c:pt>
                <c:pt idx="1131">
                  <c:v>40214</c:v>
                </c:pt>
                <c:pt idx="1132">
                  <c:v>40215</c:v>
                </c:pt>
                <c:pt idx="1133">
                  <c:v>40216</c:v>
                </c:pt>
                <c:pt idx="1134">
                  <c:v>40217</c:v>
                </c:pt>
                <c:pt idx="1135">
                  <c:v>40218</c:v>
                </c:pt>
                <c:pt idx="1136">
                  <c:v>40219</c:v>
                </c:pt>
                <c:pt idx="1137">
                  <c:v>40220</c:v>
                </c:pt>
                <c:pt idx="1138">
                  <c:v>40221</c:v>
                </c:pt>
                <c:pt idx="1139">
                  <c:v>40222</c:v>
                </c:pt>
                <c:pt idx="1140">
                  <c:v>40223</c:v>
                </c:pt>
                <c:pt idx="1141">
                  <c:v>40224</c:v>
                </c:pt>
                <c:pt idx="1142">
                  <c:v>40225</c:v>
                </c:pt>
                <c:pt idx="1143">
                  <c:v>40226</c:v>
                </c:pt>
                <c:pt idx="1144">
                  <c:v>40227</c:v>
                </c:pt>
                <c:pt idx="1145">
                  <c:v>40228</c:v>
                </c:pt>
                <c:pt idx="1146">
                  <c:v>40229</c:v>
                </c:pt>
                <c:pt idx="1147">
                  <c:v>40230</c:v>
                </c:pt>
                <c:pt idx="1148">
                  <c:v>40231</c:v>
                </c:pt>
                <c:pt idx="1149">
                  <c:v>40232</c:v>
                </c:pt>
                <c:pt idx="1150">
                  <c:v>40233</c:v>
                </c:pt>
                <c:pt idx="1151">
                  <c:v>40234</c:v>
                </c:pt>
                <c:pt idx="1152">
                  <c:v>40235</c:v>
                </c:pt>
                <c:pt idx="1153">
                  <c:v>40236</c:v>
                </c:pt>
                <c:pt idx="1154">
                  <c:v>40237</c:v>
                </c:pt>
                <c:pt idx="1155">
                  <c:v>40238</c:v>
                </c:pt>
                <c:pt idx="1156">
                  <c:v>40239</c:v>
                </c:pt>
                <c:pt idx="1157">
                  <c:v>40240</c:v>
                </c:pt>
                <c:pt idx="1158">
                  <c:v>40241</c:v>
                </c:pt>
                <c:pt idx="1159">
                  <c:v>40242</c:v>
                </c:pt>
                <c:pt idx="1160">
                  <c:v>40243</c:v>
                </c:pt>
                <c:pt idx="1161">
                  <c:v>40244</c:v>
                </c:pt>
                <c:pt idx="1162">
                  <c:v>40245</c:v>
                </c:pt>
                <c:pt idx="1163">
                  <c:v>40246</c:v>
                </c:pt>
                <c:pt idx="1164">
                  <c:v>40247</c:v>
                </c:pt>
                <c:pt idx="1165">
                  <c:v>40248</c:v>
                </c:pt>
                <c:pt idx="1166">
                  <c:v>40249</c:v>
                </c:pt>
                <c:pt idx="1167">
                  <c:v>40250</c:v>
                </c:pt>
                <c:pt idx="1168">
                  <c:v>40251</c:v>
                </c:pt>
                <c:pt idx="1169">
                  <c:v>40252</c:v>
                </c:pt>
                <c:pt idx="1170">
                  <c:v>40253</c:v>
                </c:pt>
                <c:pt idx="1171">
                  <c:v>40254</c:v>
                </c:pt>
                <c:pt idx="1172">
                  <c:v>40255</c:v>
                </c:pt>
                <c:pt idx="1173">
                  <c:v>40256</c:v>
                </c:pt>
                <c:pt idx="1174">
                  <c:v>40257</c:v>
                </c:pt>
                <c:pt idx="1175">
                  <c:v>40258</c:v>
                </c:pt>
                <c:pt idx="1176">
                  <c:v>40259</c:v>
                </c:pt>
                <c:pt idx="1177">
                  <c:v>40260</c:v>
                </c:pt>
                <c:pt idx="1178">
                  <c:v>40261</c:v>
                </c:pt>
                <c:pt idx="1179">
                  <c:v>40262</c:v>
                </c:pt>
                <c:pt idx="1180">
                  <c:v>40263</c:v>
                </c:pt>
                <c:pt idx="1181">
                  <c:v>40264</c:v>
                </c:pt>
                <c:pt idx="1182">
                  <c:v>40265</c:v>
                </c:pt>
                <c:pt idx="1183">
                  <c:v>40266</c:v>
                </c:pt>
                <c:pt idx="1184">
                  <c:v>40267</c:v>
                </c:pt>
                <c:pt idx="1185">
                  <c:v>40268</c:v>
                </c:pt>
                <c:pt idx="1186">
                  <c:v>40269</c:v>
                </c:pt>
                <c:pt idx="1187">
                  <c:v>40270</c:v>
                </c:pt>
                <c:pt idx="1188">
                  <c:v>40271</c:v>
                </c:pt>
                <c:pt idx="1189">
                  <c:v>40272</c:v>
                </c:pt>
                <c:pt idx="1190">
                  <c:v>40273</c:v>
                </c:pt>
                <c:pt idx="1191">
                  <c:v>40274</c:v>
                </c:pt>
                <c:pt idx="1192">
                  <c:v>40275</c:v>
                </c:pt>
                <c:pt idx="1193">
                  <c:v>40276</c:v>
                </c:pt>
                <c:pt idx="1194">
                  <c:v>40277</c:v>
                </c:pt>
                <c:pt idx="1195">
                  <c:v>40278</c:v>
                </c:pt>
                <c:pt idx="1196">
                  <c:v>40279</c:v>
                </c:pt>
                <c:pt idx="1197">
                  <c:v>40280</c:v>
                </c:pt>
                <c:pt idx="1198">
                  <c:v>40281</c:v>
                </c:pt>
                <c:pt idx="1199">
                  <c:v>40282</c:v>
                </c:pt>
                <c:pt idx="1200">
                  <c:v>40283</c:v>
                </c:pt>
                <c:pt idx="1201">
                  <c:v>40284</c:v>
                </c:pt>
                <c:pt idx="1202">
                  <c:v>40285</c:v>
                </c:pt>
                <c:pt idx="1203">
                  <c:v>40286</c:v>
                </c:pt>
                <c:pt idx="1204">
                  <c:v>40287</c:v>
                </c:pt>
                <c:pt idx="1205">
                  <c:v>40288</c:v>
                </c:pt>
                <c:pt idx="1206">
                  <c:v>40289</c:v>
                </c:pt>
                <c:pt idx="1207">
                  <c:v>40290</c:v>
                </c:pt>
                <c:pt idx="1208">
                  <c:v>40291</c:v>
                </c:pt>
                <c:pt idx="1209">
                  <c:v>40292</c:v>
                </c:pt>
                <c:pt idx="1210">
                  <c:v>40293</c:v>
                </c:pt>
                <c:pt idx="1211">
                  <c:v>40294</c:v>
                </c:pt>
                <c:pt idx="1212">
                  <c:v>40295</c:v>
                </c:pt>
                <c:pt idx="1213">
                  <c:v>40296</c:v>
                </c:pt>
                <c:pt idx="1214">
                  <c:v>40297</c:v>
                </c:pt>
                <c:pt idx="1215">
                  <c:v>40298</c:v>
                </c:pt>
                <c:pt idx="1216">
                  <c:v>40299</c:v>
                </c:pt>
                <c:pt idx="1217">
                  <c:v>40300</c:v>
                </c:pt>
                <c:pt idx="1218">
                  <c:v>40301</c:v>
                </c:pt>
                <c:pt idx="1219">
                  <c:v>40302</c:v>
                </c:pt>
                <c:pt idx="1220">
                  <c:v>40303</c:v>
                </c:pt>
                <c:pt idx="1221">
                  <c:v>40304</c:v>
                </c:pt>
                <c:pt idx="1222">
                  <c:v>40305</c:v>
                </c:pt>
                <c:pt idx="1223">
                  <c:v>40306</c:v>
                </c:pt>
                <c:pt idx="1224">
                  <c:v>40307</c:v>
                </c:pt>
                <c:pt idx="1225">
                  <c:v>40308</c:v>
                </c:pt>
                <c:pt idx="1226">
                  <c:v>40309</c:v>
                </c:pt>
                <c:pt idx="1227">
                  <c:v>40310</c:v>
                </c:pt>
                <c:pt idx="1228">
                  <c:v>40311</c:v>
                </c:pt>
                <c:pt idx="1229">
                  <c:v>40312</c:v>
                </c:pt>
                <c:pt idx="1230">
                  <c:v>40313</c:v>
                </c:pt>
                <c:pt idx="1231">
                  <c:v>40314</c:v>
                </c:pt>
                <c:pt idx="1232">
                  <c:v>40315</c:v>
                </c:pt>
                <c:pt idx="1233">
                  <c:v>40316</c:v>
                </c:pt>
                <c:pt idx="1234">
                  <c:v>40317</c:v>
                </c:pt>
                <c:pt idx="1235">
                  <c:v>40318</c:v>
                </c:pt>
                <c:pt idx="1236">
                  <c:v>40319</c:v>
                </c:pt>
                <c:pt idx="1237">
                  <c:v>40320</c:v>
                </c:pt>
                <c:pt idx="1238">
                  <c:v>40321</c:v>
                </c:pt>
                <c:pt idx="1239">
                  <c:v>40322</c:v>
                </c:pt>
                <c:pt idx="1240">
                  <c:v>40323</c:v>
                </c:pt>
                <c:pt idx="1241">
                  <c:v>40324</c:v>
                </c:pt>
                <c:pt idx="1242">
                  <c:v>40325</c:v>
                </c:pt>
                <c:pt idx="1243">
                  <c:v>40326</c:v>
                </c:pt>
                <c:pt idx="1244">
                  <c:v>40327</c:v>
                </c:pt>
                <c:pt idx="1245">
                  <c:v>40328</c:v>
                </c:pt>
                <c:pt idx="1246">
                  <c:v>40329</c:v>
                </c:pt>
                <c:pt idx="1247">
                  <c:v>40330</c:v>
                </c:pt>
                <c:pt idx="1248">
                  <c:v>40331</c:v>
                </c:pt>
                <c:pt idx="1249">
                  <c:v>40332</c:v>
                </c:pt>
                <c:pt idx="1250">
                  <c:v>40333</c:v>
                </c:pt>
                <c:pt idx="1251">
                  <c:v>40334</c:v>
                </c:pt>
                <c:pt idx="1252">
                  <c:v>40335</c:v>
                </c:pt>
                <c:pt idx="1253">
                  <c:v>40336</c:v>
                </c:pt>
                <c:pt idx="1254">
                  <c:v>40337</c:v>
                </c:pt>
                <c:pt idx="1255">
                  <c:v>40338</c:v>
                </c:pt>
                <c:pt idx="1256">
                  <c:v>40339</c:v>
                </c:pt>
                <c:pt idx="1257">
                  <c:v>40340</c:v>
                </c:pt>
                <c:pt idx="1258">
                  <c:v>40341</c:v>
                </c:pt>
                <c:pt idx="1259">
                  <c:v>40342</c:v>
                </c:pt>
                <c:pt idx="1260">
                  <c:v>40343</c:v>
                </c:pt>
                <c:pt idx="1261">
                  <c:v>40344</c:v>
                </c:pt>
                <c:pt idx="1262">
                  <c:v>40345</c:v>
                </c:pt>
                <c:pt idx="1263">
                  <c:v>40346</c:v>
                </c:pt>
                <c:pt idx="1264">
                  <c:v>40347</c:v>
                </c:pt>
                <c:pt idx="1265">
                  <c:v>40348</c:v>
                </c:pt>
                <c:pt idx="1266">
                  <c:v>40349</c:v>
                </c:pt>
                <c:pt idx="1267">
                  <c:v>40350</c:v>
                </c:pt>
                <c:pt idx="1268">
                  <c:v>40351</c:v>
                </c:pt>
                <c:pt idx="1269">
                  <c:v>40352</c:v>
                </c:pt>
                <c:pt idx="1270">
                  <c:v>40353</c:v>
                </c:pt>
                <c:pt idx="1271">
                  <c:v>40354</c:v>
                </c:pt>
                <c:pt idx="1272">
                  <c:v>40355</c:v>
                </c:pt>
                <c:pt idx="1273">
                  <c:v>40356</c:v>
                </c:pt>
                <c:pt idx="1274">
                  <c:v>40357</c:v>
                </c:pt>
                <c:pt idx="1275">
                  <c:v>40358</c:v>
                </c:pt>
                <c:pt idx="1276">
                  <c:v>40359</c:v>
                </c:pt>
                <c:pt idx="1277">
                  <c:v>40360</c:v>
                </c:pt>
                <c:pt idx="1278">
                  <c:v>40361</c:v>
                </c:pt>
                <c:pt idx="1279">
                  <c:v>40362</c:v>
                </c:pt>
                <c:pt idx="1280">
                  <c:v>40363</c:v>
                </c:pt>
                <c:pt idx="1281">
                  <c:v>40364</c:v>
                </c:pt>
                <c:pt idx="1282">
                  <c:v>40365</c:v>
                </c:pt>
                <c:pt idx="1283">
                  <c:v>40366</c:v>
                </c:pt>
                <c:pt idx="1284">
                  <c:v>40367</c:v>
                </c:pt>
                <c:pt idx="1285">
                  <c:v>40368</c:v>
                </c:pt>
                <c:pt idx="1286">
                  <c:v>40369</c:v>
                </c:pt>
                <c:pt idx="1287">
                  <c:v>40370</c:v>
                </c:pt>
                <c:pt idx="1288">
                  <c:v>40371</c:v>
                </c:pt>
                <c:pt idx="1289">
                  <c:v>40372</c:v>
                </c:pt>
                <c:pt idx="1290">
                  <c:v>40373</c:v>
                </c:pt>
                <c:pt idx="1291">
                  <c:v>40374</c:v>
                </c:pt>
                <c:pt idx="1292">
                  <c:v>40375</c:v>
                </c:pt>
                <c:pt idx="1293">
                  <c:v>40376</c:v>
                </c:pt>
                <c:pt idx="1294">
                  <c:v>40377</c:v>
                </c:pt>
                <c:pt idx="1295">
                  <c:v>40378</c:v>
                </c:pt>
                <c:pt idx="1296">
                  <c:v>40379</c:v>
                </c:pt>
                <c:pt idx="1297">
                  <c:v>40380</c:v>
                </c:pt>
                <c:pt idx="1298">
                  <c:v>40381</c:v>
                </c:pt>
                <c:pt idx="1299">
                  <c:v>40382</c:v>
                </c:pt>
                <c:pt idx="1300">
                  <c:v>40383</c:v>
                </c:pt>
                <c:pt idx="1301">
                  <c:v>40384</c:v>
                </c:pt>
                <c:pt idx="1302">
                  <c:v>40385</c:v>
                </c:pt>
                <c:pt idx="1303">
                  <c:v>40386</c:v>
                </c:pt>
                <c:pt idx="1304">
                  <c:v>40387</c:v>
                </c:pt>
                <c:pt idx="1305">
                  <c:v>40388</c:v>
                </c:pt>
                <c:pt idx="1306">
                  <c:v>40389</c:v>
                </c:pt>
                <c:pt idx="1307">
                  <c:v>40390</c:v>
                </c:pt>
                <c:pt idx="1308">
                  <c:v>40391</c:v>
                </c:pt>
                <c:pt idx="1309">
                  <c:v>40392</c:v>
                </c:pt>
                <c:pt idx="1310">
                  <c:v>40393</c:v>
                </c:pt>
                <c:pt idx="1311">
                  <c:v>40394</c:v>
                </c:pt>
                <c:pt idx="1312">
                  <c:v>40395</c:v>
                </c:pt>
                <c:pt idx="1313">
                  <c:v>40396</c:v>
                </c:pt>
                <c:pt idx="1314">
                  <c:v>40397</c:v>
                </c:pt>
                <c:pt idx="1315">
                  <c:v>40398</c:v>
                </c:pt>
                <c:pt idx="1316">
                  <c:v>40399</c:v>
                </c:pt>
                <c:pt idx="1317">
                  <c:v>40400</c:v>
                </c:pt>
                <c:pt idx="1318">
                  <c:v>40401</c:v>
                </c:pt>
                <c:pt idx="1319">
                  <c:v>40402</c:v>
                </c:pt>
                <c:pt idx="1320">
                  <c:v>40403</c:v>
                </c:pt>
                <c:pt idx="1321">
                  <c:v>40404</c:v>
                </c:pt>
                <c:pt idx="1322">
                  <c:v>40405</c:v>
                </c:pt>
                <c:pt idx="1323">
                  <c:v>40406</c:v>
                </c:pt>
                <c:pt idx="1324">
                  <c:v>40407</c:v>
                </c:pt>
                <c:pt idx="1325">
                  <c:v>40408</c:v>
                </c:pt>
                <c:pt idx="1326">
                  <c:v>40409</c:v>
                </c:pt>
                <c:pt idx="1327">
                  <c:v>40410</c:v>
                </c:pt>
                <c:pt idx="1328">
                  <c:v>40411</c:v>
                </c:pt>
                <c:pt idx="1329">
                  <c:v>40412</c:v>
                </c:pt>
                <c:pt idx="1330">
                  <c:v>40413</c:v>
                </c:pt>
                <c:pt idx="1331">
                  <c:v>40414</c:v>
                </c:pt>
                <c:pt idx="1332">
                  <c:v>40415</c:v>
                </c:pt>
                <c:pt idx="1333">
                  <c:v>40416</c:v>
                </c:pt>
                <c:pt idx="1334">
                  <c:v>40417</c:v>
                </c:pt>
                <c:pt idx="1335">
                  <c:v>40418</c:v>
                </c:pt>
                <c:pt idx="1336">
                  <c:v>40419</c:v>
                </c:pt>
                <c:pt idx="1337">
                  <c:v>40420</c:v>
                </c:pt>
                <c:pt idx="1338">
                  <c:v>40421</c:v>
                </c:pt>
                <c:pt idx="1339">
                  <c:v>40422</c:v>
                </c:pt>
                <c:pt idx="1340">
                  <c:v>40423</c:v>
                </c:pt>
                <c:pt idx="1341">
                  <c:v>40424</c:v>
                </c:pt>
                <c:pt idx="1342">
                  <c:v>40425</c:v>
                </c:pt>
                <c:pt idx="1343">
                  <c:v>40426</c:v>
                </c:pt>
                <c:pt idx="1344">
                  <c:v>40427</c:v>
                </c:pt>
                <c:pt idx="1345">
                  <c:v>40428</c:v>
                </c:pt>
                <c:pt idx="1346">
                  <c:v>40429</c:v>
                </c:pt>
                <c:pt idx="1347">
                  <c:v>40430</c:v>
                </c:pt>
                <c:pt idx="1348">
                  <c:v>40431</c:v>
                </c:pt>
                <c:pt idx="1349">
                  <c:v>40432</c:v>
                </c:pt>
                <c:pt idx="1350">
                  <c:v>40433</c:v>
                </c:pt>
                <c:pt idx="1351">
                  <c:v>40434</c:v>
                </c:pt>
                <c:pt idx="1352">
                  <c:v>40435</c:v>
                </c:pt>
                <c:pt idx="1353">
                  <c:v>40436</c:v>
                </c:pt>
                <c:pt idx="1354">
                  <c:v>40437</c:v>
                </c:pt>
                <c:pt idx="1355">
                  <c:v>40438</c:v>
                </c:pt>
                <c:pt idx="1356">
                  <c:v>40439</c:v>
                </c:pt>
                <c:pt idx="1357">
                  <c:v>40440</c:v>
                </c:pt>
                <c:pt idx="1358">
                  <c:v>40441</c:v>
                </c:pt>
                <c:pt idx="1359">
                  <c:v>40442</c:v>
                </c:pt>
                <c:pt idx="1360">
                  <c:v>40443</c:v>
                </c:pt>
                <c:pt idx="1361">
                  <c:v>40444</c:v>
                </c:pt>
                <c:pt idx="1362">
                  <c:v>40445</c:v>
                </c:pt>
                <c:pt idx="1363">
                  <c:v>40446</c:v>
                </c:pt>
                <c:pt idx="1364">
                  <c:v>40447</c:v>
                </c:pt>
                <c:pt idx="1365">
                  <c:v>40448</c:v>
                </c:pt>
                <c:pt idx="1366">
                  <c:v>40449</c:v>
                </c:pt>
                <c:pt idx="1367">
                  <c:v>40450</c:v>
                </c:pt>
                <c:pt idx="1368">
                  <c:v>40451</c:v>
                </c:pt>
                <c:pt idx="1369">
                  <c:v>40452</c:v>
                </c:pt>
                <c:pt idx="1370">
                  <c:v>40453</c:v>
                </c:pt>
                <c:pt idx="1371">
                  <c:v>40454</c:v>
                </c:pt>
                <c:pt idx="1372">
                  <c:v>40455</c:v>
                </c:pt>
                <c:pt idx="1373">
                  <c:v>40456</c:v>
                </c:pt>
                <c:pt idx="1374">
                  <c:v>40457</c:v>
                </c:pt>
                <c:pt idx="1375">
                  <c:v>40458</c:v>
                </c:pt>
                <c:pt idx="1376">
                  <c:v>40459</c:v>
                </c:pt>
                <c:pt idx="1377">
                  <c:v>40460</c:v>
                </c:pt>
                <c:pt idx="1378">
                  <c:v>40461</c:v>
                </c:pt>
                <c:pt idx="1379">
                  <c:v>40462</c:v>
                </c:pt>
                <c:pt idx="1380">
                  <c:v>40463</c:v>
                </c:pt>
                <c:pt idx="1381">
                  <c:v>40464</c:v>
                </c:pt>
                <c:pt idx="1382">
                  <c:v>40465</c:v>
                </c:pt>
                <c:pt idx="1383">
                  <c:v>40466</c:v>
                </c:pt>
                <c:pt idx="1384">
                  <c:v>40467</c:v>
                </c:pt>
                <c:pt idx="1385">
                  <c:v>40468</c:v>
                </c:pt>
                <c:pt idx="1386">
                  <c:v>40469</c:v>
                </c:pt>
                <c:pt idx="1387">
                  <c:v>40470</c:v>
                </c:pt>
                <c:pt idx="1388">
                  <c:v>40471</c:v>
                </c:pt>
                <c:pt idx="1389">
                  <c:v>40472</c:v>
                </c:pt>
                <c:pt idx="1390">
                  <c:v>40473</c:v>
                </c:pt>
                <c:pt idx="1391">
                  <c:v>40474</c:v>
                </c:pt>
                <c:pt idx="1392">
                  <c:v>40475</c:v>
                </c:pt>
                <c:pt idx="1393">
                  <c:v>40476</c:v>
                </c:pt>
                <c:pt idx="1394">
                  <c:v>40477</c:v>
                </c:pt>
                <c:pt idx="1395">
                  <c:v>40478</c:v>
                </c:pt>
                <c:pt idx="1396">
                  <c:v>40479</c:v>
                </c:pt>
                <c:pt idx="1397">
                  <c:v>40480</c:v>
                </c:pt>
                <c:pt idx="1398">
                  <c:v>40481</c:v>
                </c:pt>
                <c:pt idx="1399">
                  <c:v>40482</c:v>
                </c:pt>
                <c:pt idx="1400">
                  <c:v>40483</c:v>
                </c:pt>
                <c:pt idx="1401">
                  <c:v>40484</c:v>
                </c:pt>
                <c:pt idx="1402">
                  <c:v>40485</c:v>
                </c:pt>
                <c:pt idx="1403">
                  <c:v>40486</c:v>
                </c:pt>
                <c:pt idx="1404">
                  <c:v>40487</c:v>
                </c:pt>
                <c:pt idx="1405">
                  <c:v>40488</c:v>
                </c:pt>
                <c:pt idx="1406">
                  <c:v>40489</c:v>
                </c:pt>
                <c:pt idx="1407">
                  <c:v>40490</c:v>
                </c:pt>
                <c:pt idx="1408">
                  <c:v>40491</c:v>
                </c:pt>
                <c:pt idx="1409">
                  <c:v>40492</c:v>
                </c:pt>
                <c:pt idx="1410">
                  <c:v>40493</c:v>
                </c:pt>
                <c:pt idx="1411">
                  <c:v>40494</c:v>
                </c:pt>
                <c:pt idx="1412">
                  <c:v>40495</c:v>
                </c:pt>
                <c:pt idx="1413">
                  <c:v>40496</c:v>
                </c:pt>
                <c:pt idx="1414">
                  <c:v>40497</c:v>
                </c:pt>
                <c:pt idx="1415">
                  <c:v>40498</c:v>
                </c:pt>
                <c:pt idx="1416">
                  <c:v>40499</c:v>
                </c:pt>
                <c:pt idx="1417">
                  <c:v>40500</c:v>
                </c:pt>
                <c:pt idx="1418">
                  <c:v>40501</c:v>
                </c:pt>
                <c:pt idx="1419">
                  <c:v>40502</c:v>
                </c:pt>
                <c:pt idx="1420">
                  <c:v>40503</c:v>
                </c:pt>
                <c:pt idx="1421">
                  <c:v>40504</c:v>
                </c:pt>
                <c:pt idx="1422">
                  <c:v>40505</c:v>
                </c:pt>
                <c:pt idx="1423">
                  <c:v>40506</c:v>
                </c:pt>
                <c:pt idx="1424">
                  <c:v>40507</c:v>
                </c:pt>
                <c:pt idx="1425">
                  <c:v>40508</c:v>
                </c:pt>
                <c:pt idx="1426">
                  <c:v>40509</c:v>
                </c:pt>
                <c:pt idx="1427">
                  <c:v>40510</c:v>
                </c:pt>
                <c:pt idx="1428">
                  <c:v>40511</c:v>
                </c:pt>
                <c:pt idx="1429">
                  <c:v>40512</c:v>
                </c:pt>
                <c:pt idx="1430">
                  <c:v>40513</c:v>
                </c:pt>
                <c:pt idx="1431">
                  <c:v>40514</c:v>
                </c:pt>
                <c:pt idx="1432">
                  <c:v>40515</c:v>
                </c:pt>
                <c:pt idx="1433">
                  <c:v>40516</c:v>
                </c:pt>
                <c:pt idx="1434">
                  <c:v>40517</c:v>
                </c:pt>
                <c:pt idx="1435">
                  <c:v>40518</c:v>
                </c:pt>
                <c:pt idx="1436">
                  <c:v>40519</c:v>
                </c:pt>
                <c:pt idx="1437">
                  <c:v>40520</c:v>
                </c:pt>
                <c:pt idx="1438">
                  <c:v>40521</c:v>
                </c:pt>
                <c:pt idx="1439">
                  <c:v>40522</c:v>
                </c:pt>
                <c:pt idx="1440">
                  <c:v>40523</c:v>
                </c:pt>
                <c:pt idx="1441">
                  <c:v>40524</c:v>
                </c:pt>
                <c:pt idx="1442">
                  <c:v>40525</c:v>
                </c:pt>
                <c:pt idx="1443">
                  <c:v>40526</c:v>
                </c:pt>
                <c:pt idx="1444">
                  <c:v>40527</c:v>
                </c:pt>
                <c:pt idx="1445">
                  <c:v>40528</c:v>
                </c:pt>
                <c:pt idx="1446">
                  <c:v>40529</c:v>
                </c:pt>
                <c:pt idx="1447">
                  <c:v>40530</c:v>
                </c:pt>
                <c:pt idx="1448">
                  <c:v>40531</c:v>
                </c:pt>
                <c:pt idx="1449">
                  <c:v>40532</c:v>
                </c:pt>
                <c:pt idx="1450">
                  <c:v>40533</c:v>
                </c:pt>
                <c:pt idx="1451">
                  <c:v>40534</c:v>
                </c:pt>
                <c:pt idx="1452">
                  <c:v>40535</c:v>
                </c:pt>
                <c:pt idx="1453">
                  <c:v>40536</c:v>
                </c:pt>
                <c:pt idx="1454">
                  <c:v>40537</c:v>
                </c:pt>
                <c:pt idx="1455">
                  <c:v>40538</c:v>
                </c:pt>
                <c:pt idx="1456">
                  <c:v>40539</c:v>
                </c:pt>
                <c:pt idx="1457">
                  <c:v>40540</c:v>
                </c:pt>
                <c:pt idx="1458">
                  <c:v>40541</c:v>
                </c:pt>
                <c:pt idx="1459">
                  <c:v>40542</c:v>
                </c:pt>
                <c:pt idx="1460">
                  <c:v>40543</c:v>
                </c:pt>
                <c:pt idx="1461">
                  <c:v>40544</c:v>
                </c:pt>
                <c:pt idx="1462">
                  <c:v>40545</c:v>
                </c:pt>
                <c:pt idx="1463">
                  <c:v>40546</c:v>
                </c:pt>
                <c:pt idx="1464">
                  <c:v>40547</c:v>
                </c:pt>
                <c:pt idx="1465">
                  <c:v>40548</c:v>
                </c:pt>
                <c:pt idx="1466">
                  <c:v>40549</c:v>
                </c:pt>
                <c:pt idx="1467">
                  <c:v>40550</c:v>
                </c:pt>
                <c:pt idx="1468">
                  <c:v>40551</c:v>
                </c:pt>
                <c:pt idx="1469">
                  <c:v>40552</c:v>
                </c:pt>
                <c:pt idx="1470">
                  <c:v>40553</c:v>
                </c:pt>
                <c:pt idx="1471">
                  <c:v>40554</c:v>
                </c:pt>
                <c:pt idx="1472">
                  <c:v>40555</c:v>
                </c:pt>
                <c:pt idx="1473">
                  <c:v>40556</c:v>
                </c:pt>
                <c:pt idx="1474">
                  <c:v>40557</c:v>
                </c:pt>
                <c:pt idx="1475">
                  <c:v>40558</c:v>
                </c:pt>
                <c:pt idx="1476">
                  <c:v>40559</c:v>
                </c:pt>
                <c:pt idx="1477">
                  <c:v>40560</c:v>
                </c:pt>
                <c:pt idx="1478">
                  <c:v>40561</c:v>
                </c:pt>
                <c:pt idx="1479">
                  <c:v>40562</c:v>
                </c:pt>
                <c:pt idx="1480">
                  <c:v>40563</c:v>
                </c:pt>
                <c:pt idx="1481">
                  <c:v>40564</c:v>
                </c:pt>
                <c:pt idx="1482">
                  <c:v>40565</c:v>
                </c:pt>
                <c:pt idx="1483">
                  <c:v>40566</c:v>
                </c:pt>
                <c:pt idx="1484">
                  <c:v>40567</c:v>
                </c:pt>
                <c:pt idx="1485">
                  <c:v>40568</c:v>
                </c:pt>
                <c:pt idx="1486">
                  <c:v>40569</c:v>
                </c:pt>
                <c:pt idx="1487">
                  <c:v>40570</c:v>
                </c:pt>
                <c:pt idx="1488">
                  <c:v>40571</c:v>
                </c:pt>
                <c:pt idx="1489">
                  <c:v>40572</c:v>
                </c:pt>
                <c:pt idx="1490">
                  <c:v>40573</c:v>
                </c:pt>
                <c:pt idx="1491">
                  <c:v>40574</c:v>
                </c:pt>
                <c:pt idx="1492">
                  <c:v>40575</c:v>
                </c:pt>
                <c:pt idx="1493">
                  <c:v>40576</c:v>
                </c:pt>
                <c:pt idx="1494">
                  <c:v>40577</c:v>
                </c:pt>
                <c:pt idx="1495">
                  <c:v>40578</c:v>
                </c:pt>
                <c:pt idx="1496">
                  <c:v>40579</c:v>
                </c:pt>
                <c:pt idx="1497">
                  <c:v>40580</c:v>
                </c:pt>
                <c:pt idx="1498">
                  <c:v>40581</c:v>
                </c:pt>
                <c:pt idx="1499">
                  <c:v>40582</c:v>
                </c:pt>
                <c:pt idx="1500">
                  <c:v>40583</c:v>
                </c:pt>
                <c:pt idx="1501">
                  <c:v>40584</c:v>
                </c:pt>
                <c:pt idx="1502">
                  <c:v>40585</c:v>
                </c:pt>
                <c:pt idx="1503">
                  <c:v>40586</c:v>
                </c:pt>
                <c:pt idx="1504">
                  <c:v>40587</c:v>
                </c:pt>
                <c:pt idx="1505">
                  <c:v>40588</c:v>
                </c:pt>
                <c:pt idx="1506">
                  <c:v>40589</c:v>
                </c:pt>
                <c:pt idx="1507">
                  <c:v>40590</c:v>
                </c:pt>
                <c:pt idx="1508">
                  <c:v>40591</c:v>
                </c:pt>
                <c:pt idx="1509">
                  <c:v>40592</c:v>
                </c:pt>
                <c:pt idx="1510">
                  <c:v>40593</c:v>
                </c:pt>
                <c:pt idx="1511">
                  <c:v>40594</c:v>
                </c:pt>
                <c:pt idx="1512">
                  <c:v>40595</c:v>
                </c:pt>
                <c:pt idx="1513">
                  <c:v>40596</c:v>
                </c:pt>
                <c:pt idx="1514">
                  <c:v>40597</c:v>
                </c:pt>
                <c:pt idx="1515">
                  <c:v>40598</c:v>
                </c:pt>
                <c:pt idx="1516">
                  <c:v>40599</c:v>
                </c:pt>
                <c:pt idx="1517">
                  <c:v>40600</c:v>
                </c:pt>
                <c:pt idx="1518">
                  <c:v>40601</c:v>
                </c:pt>
                <c:pt idx="1519">
                  <c:v>40602</c:v>
                </c:pt>
                <c:pt idx="1520">
                  <c:v>40603</c:v>
                </c:pt>
                <c:pt idx="1521">
                  <c:v>40604</c:v>
                </c:pt>
                <c:pt idx="1522">
                  <c:v>40605</c:v>
                </c:pt>
                <c:pt idx="1523">
                  <c:v>40606</c:v>
                </c:pt>
                <c:pt idx="1524">
                  <c:v>40607</c:v>
                </c:pt>
                <c:pt idx="1525">
                  <c:v>40608</c:v>
                </c:pt>
                <c:pt idx="1526">
                  <c:v>40609</c:v>
                </c:pt>
                <c:pt idx="1527">
                  <c:v>40610</c:v>
                </c:pt>
                <c:pt idx="1528">
                  <c:v>40611</c:v>
                </c:pt>
                <c:pt idx="1529">
                  <c:v>40612</c:v>
                </c:pt>
                <c:pt idx="1530">
                  <c:v>40613</c:v>
                </c:pt>
                <c:pt idx="1531">
                  <c:v>40614</c:v>
                </c:pt>
                <c:pt idx="1532">
                  <c:v>40615</c:v>
                </c:pt>
                <c:pt idx="1533">
                  <c:v>40616</c:v>
                </c:pt>
                <c:pt idx="1534">
                  <c:v>40617</c:v>
                </c:pt>
                <c:pt idx="1535">
                  <c:v>40618</c:v>
                </c:pt>
                <c:pt idx="1536">
                  <c:v>40619</c:v>
                </c:pt>
                <c:pt idx="1537">
                  <c:v>40620</c:v>
                </c:pt>
                <c:pt idx="1538">
                  <c:v>40621</c:v>
                </c:pt>
                <c:pt idx="1539">
                  <c:v>40622</c:v>
                </c:pt>
                <c:pt idx="1540">
                  <c:v>40623</c:v>
                </c:pt>
                <c:pt idx="1541">
                  <c:v>40624</c:v>
                </c:pt>
                <c:pt idx="1542">
                  <c:v>40625</c:v>
                </c:pt>
                <c:pt idx="1543">
                  <c:v>40626</c:v>
                </c:pt>
                <c:pt idx="1544">
                  <c:v>40627</c:v>
                </c:pt>
                <c:pt idx="1545">
                  <c:v>40628</c:v>
                </c:pt>
                <c:pt idx="1546">
                  <c:v>40629</c:v>
                </c:pt>
                <c:pt idx="1547">
                  <c:v>40630</c:v>
                </c:pt>
                <c:pt idx="1548">
                  <c:v>40631</c:v>
                </c:pt>
                <c:pt idx="1549">
                  <c:v>40632</c:v>
                </c:pt>
                <c:pt idx="1550">
                  <c:v>40633</c:v>
                </c:pt>
                <c:pt idx="1551">
                  <c:v>40634</c:v>
                </c:pt>
                <c:pt idx="1552">
                  <c:v>40635</c:v>
                </c:pt>
                <c:pt idx="1553">
                  <c:v>40636</c:v>
                </c:pt>
                <c:pt idx="1554">
                  <c:v>40637</c:v>
                </c:pt>
                <c:pt idx="1555">
                  <c:v>40638</c:v>
                </c:pt>
                <c:pt idx="1556">
                  <c:v>40639</c:v>
                </c:pt>
                <c:pt idx="1557">
                  <c:v>40640</c:v>
                </c:pt>
                <c:pt idx="1558">
                  <c:v>40641</c:v>
                </c:pt>
                <c:pt idx="1559">
                  <c:v>40642</c:v>
                </c:pt>
                <c:pt idx="1560">
                  <c:v>40643</c:v>
                </c:pt>
                <c:pt idx="1561">
                  <c:v>40644</c:v>
                </c:pt>
                <c:pt idx="1562">
                  <c:v>40645</c:v>
                </c:pt>
                <c:pt idx="1563">
                  <c:v>40646</c:v>
                </c:pt>
                <c:pt idx="1564">
                  <c:v>40647</c:v>
                </c:pt>
                <c:pt idx="1565">
                  <c:v>40648</c:v>
                </c:pt>
                <c:pt idx="1566">
                  <c:v>40649</c:v>
                </c:pt>
                <c:pt idx="1567">
                  <c:v>40650</c:v>
                </c:pt>
                <c:pt idx="1568">
                  <c:v>40651</c:v>
                </c:pt>
                <c:pt idx="1569">
                  <c:v>40652</c:v>
                </c:pt>
                <c:pt idx="1570">
                  <c:v>40653</c:v>
                </c:pt>
                <c:pt idx="1571">
                  <c:v>40654</c:v>
                </c:pt>
                <c:pt idx="1572">
                  <c:v>40655</c:v>
                </c:pt>
                <c:pt idx="1573">
                  <c:v>40656</c:v>
                </c:pt>
                <c:pt idx="1574">
                  <c:v>40657</c:v>
                </c:pt>
                <c:pt idx="1575">
                  <c:v>40658</c:v>
                </c:pt>
                <c:pt idx="1576">
                  <c:v>40659</c:v>
                </c:pt>
                <c:pt idx="1577">
                  <c:v>40660</c:v>
                </c:pt>
                <c:pt idx="1578">
                  <c:v>40661</c:v>
                </c:pt>
                <c:pt idx="1579">
                  <c:v>40662</c:v>
                </c:pt>
                <c:pt idx="1580">
                  <c:v>40663</c:v>
                </c:pt>
                <c:pt idx="1581">
                  <c:v>40664</c:v>
                </c:pt>
                <c:pt idx="1582">
                  <c:v>40665</c:v>
                </c:pt>
                <c:pt idx="1583">
                  <c:v>40666</c:v>
                </c:pt>
                <c:pt idx="1584">
                  <c:v>40667</c:v>
                </c:pt>
                <c:pt idx="1585">
                  <c:v>40668</c:v>
                </c:pt>
                <c:pt idx="1586">
                  <c:v>40669</c:v>
                </c:pt>
                <c:pt idx="1587">
                  <c:v>40670</c:v>
                </c:pt>
                <c:pt idx="1588">
                  <c:v>40671</c:v>
                </c:pt>
                <c:pt idx="1589">
                  <c:v>40672</c:v>
                </c:pt>
                <c:pt idx="1590">
                  <c:v>40673</c:v>
                </c:pt>
                <c:pt idx="1591">
                  <c:v>40674</c:v>
                </c:pt>
                <c:pt idx="1592">
                  <c:v>40675</c:v>
                </c:pt>
                <c:pt idx="1593">
                  <c:v>40676</c:v>
                </c:pt>
                <c:pt idx="1594">
                  <c:v>40677</c:v>
                </c:pt>
                <c:pt idx="1595">
                  <c:v>40678</c:v>
                </c:pt>
                <c:pt idx="1596">
                  <c:v>40679</c:v>
                </c:pt>
                <c:pt idx="1597">
                  <c:v>40680</c:v>
                </c:pt>
                <c:pt idx="1598">
                  <c:v>40681</c:v>
                </c:pt>
                <c:pt idx="1599">
                  <c:v>40682</c:v>
                </c:pt>
                <c:pt idx="1600">
                  <c:v>40683</c:v>
                </c:pt>
                <c:pt idx="1601">
                  <c:v>40684</c:v>
                </c:pt>
                <c:pt idx="1602">
                  <c:v>40685</c:v>
                </c:pt>
                <c:pt idx="1603">
                  <c:v>40686</c:v>
                </c:pt>
                <c:pt idx="1604">
                  <c:v>40687</c:v>
                </c:pt>
                <c:pt idx="1605">
                  <c:v>40688</c:v>
                </c:pt>
                <c:pt idx="1606">
                  <c:v>40689</c:v>
                </c:pt>
                <c:pt idx="1607">
                  <c:v>40690</c:v>
                </c:pt>
                <c:pt idx="1608">
                  <c:v>40691</c:v>
                </c:pt>
                <c:pt idx="1609">
                  <c:v>40692</c:v>
                </c:pt>
                <c:pt idx="1610">
                  <c:v>40693</c:v>
                </c:pt>
                <c:pt idx="1611">
                  <c:v>40694</c:v>
                </c:pt>
                <c:pt idx="1612">
                  <c:v>40695</c:v>
                </c:pt>
                <c:pt idx="1613">
                  <c:v>40696</c:v>
                </c:pt>
                <c:pt idx="1614">
                  <c:v>40697</c:v>
                </c:pt>
                <c:pt idx="1615">
                  <c:v>40698</c:v>
                </c:pt>
                <c:pt idx="1616">
                  <c:v>40699</c:v>
                </c:pt>
                <c:pt idx="1617">
                  <c:v>40700</c:v>
                </c:pt>
                <c:pt idx="1618">
                  <c:v>40701</c:v>
                </c:pt>
                <c:pt idx="1619">
                  <c:v>40702</c:v>
                </c:pt>
                <c:pt idx="1620">
                  <c:v>40703</c:v>
                </c:pt>
                <c:pt idx="1621">
                  <c:v>40704</c:v>
                </c:pt>
                <c:pt idx="1622">
                  <c:v>40705</c:v>
                </c:pt>
                <c:pt idx="1623">
                  <c:v>40706</c:v>
                </c:pt>
                <c:pt idx="1624">
                  <c:v>40707</c:v>
                </c:pt>
                <c:pt idx="1625">
                  <c:v>40708</c:v>
                </c:pt>
                <c:pt idx="1626">
                  <c:v>40709</c:v>
                </c:pt>
                <c:pt idx="1627">
                  <c:v>40710</c:v>
                </c:pt>
                <c:pt idx="1628">
                  <c:v>40711</c:v>
                </c:pt>
                <c:pt idx="1629">
                  <c:v>40712</c:v>
                </c:pt>
                <c:pt idx="1630">
                  <c:v>40713</c:v>
                </c:pt>
                <c:pt idx="1631">
                  <c:v>40714</c:v>
                </c:pt>
                <c:pt idx="1632">
                  <c:v>40715</c:v>
                </c:pt>
                <c:pt idx="1633">
                  <c:v>40716</c:v>
                </c:pt>
                <c:pt idx="1634">
                  <c:v>40717</c:v>
                </c:pt>
                <c:pt idx="1635">
                  <c:v>40718</c:v>
                </c:pt>
                <c:pt idx="1636">
                  <c:v>40719</c:v>
                </c:pt>
                <c:pt idx="1637">
                  <c:v>40720</c:v>
                </c:pt>
                <c:pt idx="1638">
                  <c:v>40721</c:v>
                </c:pt>
                <c:pt idx="1639">
                  <c:v>40722</c:v>
                </c:pt>
                <c:pt idx="1640">
                  <c:v>40723</c:v>
                </c:pt>
                <c:pt idx="1641">
                  <c:v>40724</c:v>
                </c:pt>
                <c:pt idx="1642">
                  <c:v>40725</c:v>
                </c:pt>
                <c:pt idx="1643">
                  <c:v>40726</c:v>
                </c:pt>
                <c:pt idx="1644">
                  <c:v>40727</c:v>
                </c:pt>
                <c:pt idx="1645">
                  <c:v>40728</c:v>
                </c:pt>
                <c:pt idx="1646">
                  <c:v>40729</c:v>
                </c:pt>
                <c:pt idx="1647">
                  <c:v>40730</c:v>
                </c:pt>
                <c:pt idx="1648">
                  <c:v>40731</c:v>
                </c:pt>
                <c:pt idx="1649">
                  <c:v>40732</c:v>
                </c:pt>
                <c:pt idx="1650">
                  <c:v>40733</c:v>
                </c:pt>
                <c:pt idx="1651">
                  <c:v>40734</c:v>
                </c:pt>
                <c:pt idx="1652">
                  <c:v>40735</c:v>
                </c:pt>
                <c:pt idx="1653">
                  <c:v>40736</c:v>
                </c:pt>
                <c:pt idx="1654">
                  <c:v>40737</c:v>
                </c:pt>
                <c:pt idx="1655">
                  <c:v>40738</c:v>
                </c:pt>
                <c:pt idx="1656">
                  <c:v>40739</c:v>
                </c:pt>
                <c:pt idx="1657">
                  <c:v>40740</c:v>
                </c:pt>
                <c:pt idx="1658">
                  <c:v>40741</c:v>
                </c:pt>
                <c:pt idx="1659">
                  <c:v>40742</c:v>
                </c:pt>
                <c:pt idx="1660">
                  <c:v>40743</c:v>
                </c:pt>
                <c:pt idx="1661">
                  <c:v>40744</c:v>
                </c:pt>
                <c:pt idx="1662">
                  <c:v>40745</c:v>
                </c:pt>
                <c:pt idx="1663">
                  <c:v>40746</c:v>
                </c:pt>
                <c:pt idx="1664">
                  <c:v>40747</c:v>
                </c:pt>
                <c:pt idx="1665">
                  <c:v>40748</c:v>
                </c:pt>
                <c:pt idx="1666">
                  <c:v>40749</c:v>
                </c:pt>
                <c:pt idx="1667">
                  <c:v>40750</c:v>
                </c:pt>
                <c:pt idx="1668">
                  <c:v>40751</c:v>
                </c:pt>
                <c:pt idx="1669">
                  <c:v>40752</c:v>
                </c:pt>
                <c:pt idx="1670">
                  <c:v>40753</c:v>
                </c:pt>
                <c:pt idx="1671">
                  <c:v>40754</c:v>
                </c:pt>
                <c:pt idx="1672">
                  <c:v>40755</c:v>
                </c:pt>
                <c:pt idx="1673">
                  <c:v>40756</c:v>
                </c:pt>
                <c:pt idx="1674">
                  <c:v>40757</c:v>
                </c:pt>
                <c:pt idx="1675">
                  <c:v>40758</c:v>
                </c:pt>
                <c:pt idx="1676">
                  <c:v>40759</c:v>
                </c:pt>
                <c:pt idx="1677">
                  <c:v>40760</c:v>
                </c:pt>
                <c:pt idx="1678">
                  <c:v>40761</c:v>
                </c:pt>
                <c:pt idx="1679">
                  <c:v>40762</c:v>
                </c:pt>
                <c:pt idx="1680">
                  <c:v>40763</c:v>
                </c:pt>
                <c:pt idx="1681">
                  <c:v>40764</c:v>
                </c:pt>
                <c:pt idx="1682">
                  <c:v>40765</c:v>
                </c:pt>
                <c:pt idx="1683">
                  <c:v>40766</c:v>
                </c:pt>
                <c:pt idx="1684">
                  <c:v>40767</c:v>
                </c:pt>
                <c:pt idx="1685">
                  <c:v>40768</c:v>
                </c:pt>
                <c:pt idx="1686">
                  <c:v>40769</c:v>
                </c:pt>
                <c:pt idx="1687">
                  <c:v>40770</c:v>
                </c:pt>
                <c:pt idx="1688">
                  <c:v>40771</c:v>
                </c:pt>
                <c:pt idx="1689">
                  <c:v>40772</c:v>
                </c:pt>
                <c:pt idx="1690">
                  <c:v>40773</c:v>
                </c:pt>
                <c:pt idx="1691">
                  <c:v>40774</c:v>
                </c:pt>
                <c:pt idx="1692">
                  <c:v>40775</c:v>
                </c:pt>
                <c:pt idx="1693">
                  <c:v>40776</c:v>
                </c:pt>
                <c:pt idx="1694">
                  <c:v>40777</c:v>
                </c:pt>
                <c:pt idx="1695">
                  <c:v>40778</c:v>
                </c:pt>
                <c:pt idx="1696">
                  <c:v>40779</c:v>
                </c:pt>
                <c:pt idx="1697">
                  <c:v>40780</c:v>
                </c:pt>
                <c:pt idx="1698">
                  <c:v>40781</c:v>
                </c:pt>
                <c:pt idx="1699">
                  <c:v>40782</c:v>
                </c:pt>
                <c:pt idx="1700">
                  <c:v>40783</c:v>
                </c:pt>
                <c:pt idx="1701">
                  <c:v>40784</c:v>
                </c:pt>
                <c:pt idx="1702">
                  <c:v>40785</c:v>
                </c:pt>
                <c:pt idx="1703">
                  <c:v>40786</c:v>
                </c:pt>
                <c:pt idx="1704">
                  <c:v>40787</c:v>
                </c:pt>
                <c:pt idx="1705">
                  <c:v>40788</c:v>
                </c:pt>
                <c:pt idx="1706">
                  <c:v>40789</c:v>
                </c:pt>
                <c:pt idx="1707">
                  <c:v>40790</c:v>
                </c:pt>
                <c:pt idx="1708">
                  <c:v>40791</c:v>
                </c:pt>
                <c:pt idx="1709">
                  <c:v>40792</c:v>
                </c:pt>
                <c:pt idx="1710">
                  <c:v>40793</c:v>
                </c:pt>
                <c:pt idx="1711">
                  <c:v>40794</c:v>
                </c:pt>
                <c:pt idx="1712">
                  <c:v>40795</c:v>
                </c:pt>
                <c:pt idx="1713">
                  <c:v>40796</c:v>
                </c:pt>
                <c:pt idx="1714">
                  <c:v>40797</c:v>
                </c:pt>
                <c:pt idx="1715">
                  <c:v>40798</c:v>
                </c:pt>
                <c:pt idx="1716">
                  <c:v>40799</c:v>
                </c:pt>
                <c:pt idx="1717">
                  <c:v>40800</c:v>
                </c:pt>
                <c:pt idx="1718">
                  <c:v>40801</c:v>
                </c:pt>
                <c:pt idx="1719">
                  <c:v>40802</c:v>
                </c:pt>
                <c:pt idx="1720">
                  <c:v>40803</c:v>
                </c:pt>
                <c:pt idx="1721">
                  <c:v>40804</c:v>
                </c:pt>
                <c:pt idx="1722">
                  <c:v>40805</c:v>
                </c:pt>
                <c:pt idx="1723">
                  <c:v>40806</c:v>
                </c:pt>
                <c:pt idx="1724">
                  <c:v>40807</c:v>
                </c:pt>
                <c:pt idx="1725">
                  <c:v>40808</c:v>
                </c:pt>
                <c:pt idx="1726">
                  <c:v>40809</c:v>
                </c:pt>
                <c:pt idx="1727">
                  <c:v>40810</c:v>
                </c:pt>
                <c:pt idx="1728">
                  <c:v>40811</c:v>
                </c:pt>
                <c:pt idx="1729">
                  <c:v>40812</c:v>
                </c:pt>
                <c:pt idx="1730">
                  <c:v>40813</c:v>
                </c:pt>
                <c:pt idx="1731">
                  <c:v>40814</c:v>
                </c:pt>
                <c:pt idx="1732">
                  <c:v>40815</c:v>
                </c:pt>
                <c:pt idx="1733">
                  <c:v>40816</c:v>
                </c:pt>
                <c:pt idx="1734">
                  <c:v>40817</c:v>
                </c:pt>
                <c:pt idx="1735">
                  <c:v>40818</c:v>
                </c:pt>
                <c:pt idx="1736">
                  <c:v>40819</c:v>
                </c:pt>
                <c:pt idx="1737">
                  <c:v>40820</c:v>
                </c:pt>
                <c:pt idx="1738">
                  <c:v>40821</c:v>
                </c:pt>
                <c:pt idx="1739">
                  <c:v>40822</c:v>
                </c:pt>
                <c:pt idx="1740">
                  <c:v>40823</c:v>
                </c:pt>
                <c:pt idx="1741">
                  <c:v>40824</c:v>
                </c:pt>
                <c:pt idx="1742">
                  <c:v>40825</c:v>
                </c:pt>
                <c:pt idx="1743">
                  <c:v>40826</c:v>
                </c:pt>
                <c:pt idx="1744">
                  <c:v>40827</c:v>
                </c:pt>
                <c:pt idx="1745">
                  <c:v>40828</c:v>
                </c:pt>
                <c:pt idx="1746">
                  <c:v>40829</c:v>
                </c:pt>
                <c:pt idx="1747">
                  <c:v>40830</c:v>
                </c:pt>
                <c:pt idx="1748">
                  <c:v>40831</c:v>
                </c:pt>
                <c:pt idx="1749">
                  <c:v>40832</c:v>
                </c:pt>
                <c:pt idx="1750">
                  <c:v>40833</c:v>
                </c:pt>
                <c:pt idx="1751">
                  <c:v>40834</c:v>
                </c:pt>
                <c:pt idx="1752">
                  <c:v>40835</c:v>
                </c:pt>
                <c:pt idx="1753">
                  <c:v>40836</c:v>
                </c:pt>
                <c:pt idx="1754">
                  <c:v>40837</c:v>
                </c:pt>
                <c:pt idx="1755">
                  <c:v>40838</c:v>
                </c:pt>
                <c:pt idx="1756">
                  <c:v>40839</c:v>
                </c:pt>
                <c:pt idx="1757">
                  <c:v>40840</c:v>
                </c:pt>
                <c:pt idx="1758">
                  <c:v>40841</c:v>
                </c:pt>
                <c:pt idx="1759">
                  <c:v>40842</c:v>
                </c:pt>
                <c:pt idx="1760">
                  <c:v>40843</c:v>
                </c:pt>
                <c:pt idx="1761">
                  <c:v>40844</c:v>
                </c:pt>
                <c:pt idx="1762">
                  <c:v>40845</c:v>
                </c:pt>
                <c:pt idx="1763">
                  <c:v>40846</c:v>
                </c:pt>
                <c:pt idx="1764">
                  <c:v>40847</c:v>
                </c:pt>
                <c:pt idx="1765">
                  <c:v>40848</c:v>
                </c:pt>
                <c:pt idx="1766">
                  <c:v>40849</c:v>
                </c:pt>
                <c:pt idx="1767">
                  <c:v>40850</c:v>
                </c:pt>
                <c:pt idx="1768">
                  <c:v>40851</c:v>
                </c:pt>
                <c:pt idx="1769">
                  <c:v>40852</c:v>
                </c:pt>
                <c:pt idx="1770">
                  <c:v>40853</c:v>
                </c:pt>
                <c:pt idx="1771">
                  <c:v>40854</c:v>
                </c:pt>
                <c:pt idx="1772">
                  <c:v>40855</c:v>
                </c:pt>
                <c:pt idx="1773">
                  <c:v>40856</c:v>
                </c:pt>
                <c:pt idx="1774">
                  <c:v>40857</c:v>
                </c:pt>
                <c:pt idx="1775">
                  <c:v>40858</c:v>
                </c:pt>
                <c:pt idx="1776">
                  <c:v>40859</c:v>
                </c:pt>
                <c:pt idx="1777">
                  <c:v>40860</c:v>
                </c:pt>
                <c:pt idx="1778">
                  <c:v>40861</c:v>
                </c:pt>
                <c:pt idx="1779">
                  <c:v>40862</c:v>
                </c:pt>
                <c:pt idx="1780">
                  <c:v>40863</c:v>
                </c:pt>
                <c:pt idx="1781">
                  <c:v>40864</c:v>
                </c:pt>
                <c:pt idx="1782">
                  <c:v>40865</c:v>
                </c:pt>
                <c:pt idx="1783">
                  <c:v>40866</c:v>
                </c:pt>
                <c:pt idx="1784">
                  <c:v>40867</c:v>
                </c:pt>
                <c:pt idx="1785">
                  <c:v>40868</c:v>
                </c:pt>
                <c:pt idx="1786">
                  <c:v>40869</c:v>
                </c:pt>
                <c:pt idx="1787">
                  <c:v>40870</c:v>
                </c:pt>
                <c:pt idx="1788">
                  <c:v>40871</c:v>
                </c:pt>
                <c:pt idx="1789">
                  <c:v>40872</c:v>
                </c:pt>
                <c:pt idx="1790">
                  <c:v>40873</c:v>
                </c:pt>
                <c:pt idx="1791">
                  <c:v>40874</c:v>
                </c:pt>
                <c:pt idx="1792">
                  <c:v>40875</c:v>
                </c:pt>
                <c:pt idx="1793">
                  <c:v>40876</c:v>
                </c:pt>
                <c:pt idx="1794">
                  <c:v>40877</c:v>
                </c:pt>
                <c:pt idx="1795">
                  <c:v>40878</c:v>
                </c:pt>
                <c:pt idx="1796">
                  <c:v>40879</c:v>
                </c:pt>
                <c:pt idx="1797">
                  <c:v>40880</c:v>
                </c:pt>
                <c:pt idx="1798">
                  <c:v>40881</c:v>
                </c:pt>
                <c:pt idx="1799">
                  <c:v>40882</c:v>
                </c:pt>
                <c:pt idx="1800">
                  <c:v>40883</c:v>
                </c:pt>
                <c:pt idx="1801">
                  <c:v>40884</c:v>
                </c:pt>
                <c:pt idx="1802">
                  <c:v>40885</c:v>
                </c:pt>
                <c:pt idx="1803">
                  <c:v>40886</c:v>
                </c:pt>
                <c:pt idx="1804">
                  <c:v>40887</c:v>
                </c:pt>
                <c:pt idx="1805">
                  <c:v>40888</c:v>
                </c:pt>
                <c:pt idx="1806">
                  <c:v>40889</c:v>
                </c:pt>
                <c:pt idx="1807">
                  <c:v>40890</c:v>
                </c:pt>
                <c:pt idx="1808">
                  <c:v>40891</c:v>
                </c:pt>
                <c:pt idx="1809">
                  <c:v>40892</c:v>
                </c:pt>
                <c:pt idx="1810">
                  <c:v>40893</c:v>
                </c:pt>
                <c:pt idx="1811">
                  <c:v>40894</c:v>
                </c:pt>
                <c:pt idx="1812">
                  <c:v>40895</c:v>
                </c:pt>
                <c:pt idx="1813">
                  <c:v>40896</c:v>
                </c:pt>
                <c:pt idx="1814">
                  <c:v>40897</c:v>
                </c:pt>
                <c:pt idx="1815">
                  <c:v>40898</c:v>
                </c:pt>
                <c:pt idx="1816">
                  <c:v>40899</c:v>
                </c:pt>
                <c:pt idx="1817">
                  <c:v>40900</c:v>
                </c:pt>
                <c:pt idx="1818">
                  <c:v>40901</c:v>
                </c:pt>
                <c:pt idx="1819">
                  <c:v>40902</c:v>
                </c:pt>
                <c:pt idx="1820">
                  <c:v>40903</c:v>
                </c:pt>
                <c:pt idx="1821">
                  <c:v>40904</c:v>
                </c:pt>
                <c:pt idx="1822">
                  <c:v>40905</c:v>
                </c:pt>
                <c:pt idx="1823">
                  <c:v>40906</c:v>
                </c:pt>
                <c:pt idx="1824">
                  <c:v>40907</c:v>
                </c:pt>
                <c:pt idx="1825">
                  <c:v>40908</c:v>
                </c:pt>
                <c:pt idx="1826">
                  <c:v>40909</c:v>
                </c:pt>
                <c:pt idx="1827">
                  <c:v>40910</c:v>
                </c:pt>
                <c:pt idx="1828">
                  <c:v>40911</c:v>
                </c:pt>
                <c:pt idx="1829">
                  <c:v>40912</c:v>
                </c:pt>
                <c:pt idx="1830">
                  <c:v>40913</c:v>
                </c:pt>
                <c:pt idx="1831">
                  <c:v>40914</c:v>
                </c:pt>
                <c:pt idx="1832">
                  <c:v>40915</c:v>
                </c:pt>
                <c:pt idx="1833">
                  <c:v>40916</c:v>
                </c:pt>
                <c:pt idx="1834">
                  <c:v>40917</c:v>
                </c:pt>
                <c:pt idx="1835">
                  <c:v>40918</c:v>
                </c:pt>
                <c:pt idx="1836">
                  <c:v>40919</c:v>
                </c:pt>
                <c:pt idx="1837">
                  <c:v>40920</c:v>
                </c:pt>
                <c:pt idx="1838">
                  <c:v>40921</c:v>
                </c:pt>
                <c:pt idx="1839">
                  <c:v>40922</c:v>
                </c:pt>
                <c:pt idx="1840">
                  <c:v>40923</c:v>
                </c:pt>
                <c:pt idx="1841">
                  <c:v>40924</c:v>
                </c:pt>
                <c:pt idx="1842">
                  <c:v>40925</c:v>
                </c:pt>
                <c:pt idx="1843">
                  <c:v>40926</c:v>
                </c:pt>
                <c:pt idx="1844">
                  <c:v>40927</c:v>
                </c:pt>
                <c:pt idx="1845">
                  <c:v>40928</c:v>
                </c:pt>
                <c:pt idx="1846">
                  <c:v>40929</c:v>
                </c:pt>
                <c:pt idx="1847">
                  <c:v>40930</c:v>
                </c:pt>
                <c:pt idx="1848">
                  <c:v>40931</c:v>
                </c:pt>
                <c:pt idx="1849">
                  <c:v>40932</c:v>
                </c:pt>
                <c:pt idx="1850">
                  <c:v>40933</c:v>
                </c:pt>
                <c:pt idx="1851">
                  <c:v>40934</c:v>
                </c:pt>
                <c:pt idx="1852">
                  <c:v>40935</c:v>
                </c:pt>
                <c:pt idx="1853">
                  <c:v>40936</c:v>
                </c:pt>
                <c:pt idx="1854">
                  <c:v>40937</c:v>
                </c:pt>
                <c:pt idx="1855">
                  <c:v>40938</c:v>
                </c:pt>
                <c:pt idx="1856">
                  <c:v>40939</c:v>
                </c:pt>
                <c:pt idx="1857">
                  <c:v>40940</c:v>
                </c:pt>
                <c:pt idx="1858">
                  <c:v>40941</c:v>
                </c:pt>
                <c:pt idx="1859">
                  <c:v>40942</c:v>
                </c:pt>
                <c:pt idx="1860">
                  <c:v>40943</c:v>
                </c:pt>
                <c:pt idx="1861">
                  <c:v>40944</c:v>
                </c:pt>
                <c:pt idx="1862">
                  <c:v>40945</c:v>
                </c:pt>
                <c:pt idx="1863">
                  <c:v>40946</c:v>
                </c:pt>
                <c:pt idx="1864">
                  <c:v>40947</c:v>
                </c:pt>
                <c:pt idx="1865">
                  <c:v>40948</c:v>
                </c:pt>
                <c:pt idx="1866">
                  <c:v>40949</c:v>
                </c:pt>
                <c:pt idx="1867">
                  <c:v>40950</c:v>
                </c:pt>
                <c:pt idx="1868">
                  <c:v>40951</c:v>
                </c:pt>
                <c:pt idx="1869">
                  <c:v>40952</c:v>
                </c:pt>
                <c:pt idx="1870">
                  <c:v>40953</c:v>
                </c:pt>
                <c:pt idx="1871">
                  <c:v>40954</c:v>
                </c:pt>
                <c:pt idx="1872">
                  <c:v>40955</c:v>
                </c:pt>
                <c:pt idx="1873">
                  <c:v>40956</c:v>
                </c:pt>
                <c:pt idx="1874">
                  <c:v>40957</c:v>
                </c:pt>
                <c:pt idx="1875">
                  <c:v>40958</c:v>
                </c:pt>
                <c:pt idx="1876">
                  <c:v>40959</c:v>
                </c:pt>
                <c:pt idx="1877">
                  <c:v>40960</c:v>
                </c:pt>
                <c:pt idx="1878">
                  <c:v>40961</c:v>
                </c:pt>
                <c:pt idx="1879">
                  <c:v>40962</c:v>
                </c:pt>
                <c:pt idx="1880">
                  <c:v>40963</c:v>
                </c:pt>
                <c:pt idx="1881">
                  <c:v>40964</c:v>
                </c:pt>
                <c:pt idx="1882">
                  <c:v>40965</c:v>
                </c:pt>
                <c:pt idx="1883">
                  <c:v>40966</c:v>
                </c:pt>
                <c:pt idx="1884">
                  <c:v>40967</c:v>
                </c:pt>
                <c:pt idx="1885">
                  <c:v>40968</c:v>
                </c:pt>
                <c:pt idx="1886">
                  <c:v>40969</c:v>
                </c:pt>
                <c:pt idx="1887">
                  <c:v>40970</c:v>
                </c:pt>
                <c:pt idx="1888">
                  <c:v>40971</c:v>
                </c:pt>
                <c:pt idx="1889">
                  <c:v>40972</c:v>
                </c:pt>
                <c:pt idx="1890">
                  <c:v>40973</c:v>
                </c:pt>
                <c:pt idx="1891">
                  <c:v>40974</c:v>
                </c:pt>
                <c:pt idx="1892">
                  <c:v>40975</c:v>
                </c:pt>
                <c:pt idx="1893">
                  <c:v>40976</c:v>
                </c:pt>
                <c:pt idx="1894">
                  <c:v>40977</c:v>
                </c:pt>
                <c:pt idx="1895">
                  <c:v>40978</c:v>
                </c:pt>
                <c:pt idx="1896">
                  <c:v>40979</c:v>
                </c:pt>
                <c:pt idx="1897">
                  <c:v>40980</c:v>
                </c:pt>
                <c:pt idx="1898">
                  <c:v>40981</c:v>
                </c:pt>
                <c:pt idx="1899">
                  <c:v>40982</c:v>
                </c:pt>
                <c:pt idx="1900">
                  <c:v>40983</c:v>
                </c:pt>
                <c:pt idx="1901">
                  <c:v>40984</c:v>
                </c:pt>
                <c:pt idx="1902">
                  <c:v>40985</c:v>
                </c:pt>
                <c:pt idx="1903">
                  <c:v>40986</c:v>
                </c:pt>
                <c:pt idx="1904">
                  <c:v>40987</c:v>
                </c:pt>
                <c:pt idx="1905">
                  <c:v>40988</c:v>
                </c:pt>
                <c:pt idx="1906">
                  <c:v>40989</c:v>
                </c:pt>
                <c:pt idx="1907">
                  <c:v>40990</c:v>
                </c:pt>
                <c:pt idx="1908">
                  <c:v>40991</c:v>
                </c:pt>
                <c:pt idx="1909">
                  <c:v>40992</c:v>
                </c:pt>
                <c:pt idx="1910">
                  <c:v>40993</c:v>
                </c:pt>
                <c:pt idx="1911">
                  <c:v>40994</c:v>
                </c:pt>
                <c:pt idx="1912">
                  <c:v>40995</c:v>
                </c:pt>
                <c:pt idx="1913">
                  <c:v>40996</c:v>
                </c:pt>
                <c:pt idx="1914">
                  <c:v>40997</c:v>
                </c:pt>
                <c:pt idx="1915">
                  <c:v>40998</c:v>
                </c:pt>
                <c:pt idx="1916">
                  <c:v>40999</c:v>
                </c:pt>
                <c:pt idx="1917">
                  <c:v>41000</c:v>
                </c:pt>
                <c:pt idx="1918">
                  <c:v>41001</c:v>
                </c:pt>
                <c:pt idx="1919">
                  <c:v>41002</c:v>
                </c:pt>
                <c:pt idx="1920">
                  <c:v>41003</c:v>
                </c:pt>
                <c:pt idx="1921">
                  <c:v>41004</c:v>
                </c:pt>
                <c:pt idx="1922">
                  <c:v>41005</c:v>
                </c:pt>
                <c:pt idx="1923">
                  <c:v>41006</c:v>
                </c:pt>
                <c:pt idx="1924">
                  <c:v>41007</c:v>
                </c:pt>
                <c:pt idx="1925">
                  <c:v>41008</c:v>
                </c:pt>
                <c:pt idx="1926">
                  <c:v>41009</c:v>
                </c:pt>
                <c:pt idx="1927">
                  <c:v>41010</c:v>
                </c:pt>
                <c:pt idx="1928">
                  <c:v>41011</c:v>
                </c:pt>
                <c:pt idx="1929">
                  <c:v>41012</c:v>
                </c:pt>
                <c:pt idx="1930">
                  <c:v>41013</c:v>
                </c:pt>
                <c:pt idx="1931">
                  <c:v>41014</c:v>
                </c:pt>
                <c:pt idx="1932">
                  <c:v>41015</c:v>
                </c:pt>
                <c:pt idx="1933">
                  <c:v>41016</c:v>
                </c:pt>
                <c:pt idx="1934">
                  <c:v>41017</c:v>
                </c:pt>
                <c:pt idx="1935">
                  <c:v>41018</c:v>
                </c:pt>
                <c:pt idx="1936">
                  <c:v>41019</c:v>
                </c:pt>
                <c:pt idx="1937">
                  <c:v>41020</c:v>
                </c:pt>
                <c:pt idx="1938">
                  <c:v>41021</c:v>
                </c:pt>
                <c:pt idx="1939">
                  <c:v>41022</c:v>
                </c:pt>
                <c:pt idx="1940">
                  <c:v>41023</c:v>
                </c:pt>
                <c:pt idx="1941">
                  <c:v>41024</c:v>
                </c:pt>
                <c:pt idx="1942">
                  <c:v>41025</c:v>
                </c:pt>
                <c:pt idx="1943">
                  <c:v>41026</c:v>
                </c:pt>
                <c:pt idx="1944">
                  <c:v>41027</c:v>
                </c:pt>
                <c:pt idx="1945">
                  <c:v>41028</c:v>
                </c:pt>
                <c:pt idx="1946">
                  <c:v>41029</c:v>
                </c:pt>
                <c:pt idx="1947">
                  <c:v>41030</c:v>
                </c:pt>
                <c:pt idx="1948">
                  <c:v>41031</c:v>
                </c:pt>
                <c:pt idx="1949">
                  <c:v>41032</c:v>
                </c:pt>
                <c:pt idx="1950">
                  <c:v>41033</c:v>
                </c:pt>
                <c:pt idx="1951">
                  <c:v>41034</c:v>
                </c:pt>
                <c:pt idx="1952">
                  <c:v>41035</c:v>
                </c:pt>
                <c:pt idx="1953">
                  <c:v>41036</c:v>
                </c:pt>
                <c:pt idx="1954">
                  <c:v>41037</c:v>
                </c:pt>
                <c:pt idx="1955">
                  <c:v>41038</c:v>
                </c:pt>
                <c:pt idx="1956">
                  <c:v>41039</c:v>
                </c:pt>
                <c:pt idx="1957">
                  <c:v>41040</c:v>
                </c:pt>
                <c:pt idx="1958">
                  <c:v>41041</c:v>
                </c:pt>
                <c:pt idx="1959">
                  <c:v>41042</c:v>
                </c:pt>
                <c:pt idx="1960">
                  <c:v>41043</c:v>
                </c:pt>
                <c:pt idx="1961">
                  <c:v>41044</c:v>
                </c:pt>
                <c:pt idx="1962">
                  <c:v>41045</c:v>
                </c:pt>
                <c:pt idx="1963">
                  <c:v>41046</c:v>
                </c:pt>
                <c:pt idx="1964">
                  <c:v>41047</c:v>
                </c:pt>
                <c:pt idx="1965">
                  <c:v>41048</c:v>
                </c:pt>
                <c:pt idx="1966">
                  <c:v>41049</c:v>
                </c:pt>
                <c:pt idx="1967">
                  <c:v>41050</c:v>
                </c:pt>
                <c:pt idx="1968">
                  <c:v>41051</c:v>
                </c:pt>
                <c:pt idx="1969">
                  <c:v>41052</c:v>
                </c:pt>
                <c:pt idx="1970">
                  <c:v>41053</c:v>
                </c:pt>
                <c:pt idx="1971">
                  <c:v>41054</c:v>
                </c:pt>
                <c:pt idx="1972">
                  <c:v>41055</c:v>
                </c:pt>
                <c:pt idx="1973">
                  <c:v>41056</c:v>
                </c:pt>
                <c:pt idx="1974">
                  <c:v>41057</c:v>
                </c:pt>
                <c:pt idx="1975">
                  <c:v>41058</c:v>
                </c:pt>
                <c:pt idx="1976">
                  <c:v>41059</c:v>
                </c:pt>
                <c:pt idx="1977">
                  <c:v>41060</c:v>
                </c:pt>
                <c:pt idx="1978">
                  <c:v>41061</c:v>
                </c:pt>
                <c:pt idx="1979">
                  <c:v>41062</c:v>
                </c:pt>
                <c:pt idx="1980">
                  <c:v>41063</c:v>
                </c:pt>
                <c:pt idx="1981">
                  <c:v>41064</c:v>
                </c:pt>
                <c:pt idx="1982">
                  <c:v>41065</c:v>
                </c:pt>
                <c:pt idx="1983">
                  <c:v>41066</c:v>
                </c:pt>
                <c:pt idx="1984">
                  <c:v>41067</c:v>
                </c:pt>
                <c:pt idx="1985">
                  <c:v>41068</c:v>
                </c:pt>
                <c:pt idx="1986">
                  <c:v>41069</c:v>
                </c:pt>
                <c:pt idx="1987">
                  <c:v>41070</c:v>
                </c:pt>
                <c:pt idx="1988">
                  <c:v>41071</c:v>
                </c:pt>
                <c:pt idx="1989">
                  <c:v>41072</c:v>
                </c:pt>
                <c:pt idx="1990">
                  <c:v>41073</c:v>
                </c:pt>
                <c:pt idx="1991">
                  <c:v>41074</c:v>
                </c:pt>
                <c:pt idx="1992">
                  <c:v>41075</c:v>
                </c:pt>
                <c:pt idx="1993">
                  <c:v>41076</c:v>
                </c:pt>
                <c:pt idx="1994">
                  <c:v>41077</c:v>
                </c:pt>
                <c:pt idx="1995">
                  <c:v>41078</c:v>
                </c:pt>
                <c:pt idx="1996">
                  <c:v>41079</c:v>
                </c:pt>
                <c:pt idx="1997">
                  <c:v>41080</c:v>
                </c:pt>
                <c:pt idx="1998">
                  <c:v>41081</c:v>
                </c:pt>
                <c:pt idx="1999">
                  <c:v>41082</c:v>
                </c:pt>
                <c:pt idx="2000">
                  <c:v>41083</c:v>
                </c:pt>
                <c:pt idx="2001">
                  <c:v>41084</c:v>
                </c:pt>
                <c:pt idx="2002">
                  <c:v>41085</c:v>
                </c:pt>
                <c:pt idx="2003">
                  <c:v>41086</c:v>
                </c:pt>
                <c:pt idx="2004">
                  <c:v>41087</c:v>
                </c:pt>
                <c:pt idx="2005">
                  <c:v>41088</c:v>
                </c:pt>
                <c:pt idx="2006">
                  <c:v>41089</c:v>
                </c:pt>
                <c:pt idx="2007">
                  <c:v>41090</c:v>
                </c:pt>
                <c:pt idx="2008">
                  <c:v>41091</c:v>
                </c:pt>
                <c:pt idx="2009">
                  <c:v>41092</c:v>
                </c:pt>
                <c:pt idx="2010">
                  <c:v>41093</c:v>
                </c:pt>
                <c:pt idx="2011">
                  <c:v>41094</c:v>
                </c:pt>
                <c:pt idx="2012">
                  <c:v>41095</c:v>
                </c:pt>
                <c:pt idx="2013">
                  <c:v>41096</c:v>
                </c:pt>
                <c:pt idx="2014">
                  <c:v>41097</c:v>
                </c:pt>
                <c:pt idx="2015">
                  <c:v>41098</c:v>
                </c:pt>
                <c:pt idx="2016">
                  <c:v>41099</c:v>
                </c:pt>
                <c:pt idx="2017">
                  <c:v>41100</c:v>
                </c:pt>
                <c:pt idx="2018">
                  <c:v>41101</c:v>
                </c:pt>
                <c:pt idx="2019">
                  <c:v>41102</c:v>
                </c:pt>
                <c:pt idx="2020">
                  <c:v>41103</c:v>
                </c:pt>
                <c:pt idx="2021">
                  <c:v>41104</c:v>
                </c:pt>
                <c:pt idx="2022">
                  <c:v>41105</c:v>
                </c:pt>
                <c:pt idx="2023">
                  <c:v>41106</c:v>
                </c:pt>
                <c:pt idx="2024">
                  <c:v>41107</c:v>
                </c:pt>
                <c:pt idx="2025">
                  <c:v>41108</c:v>
                </c:pt>
                <c:pt idx="2026">
                  <c:v>41109</c:v>
                </c:pt>
                <c:pt idx="2027">
                  <c:v>41110</c:v>
                </c:pt>
                <c:pt idx="2028">
                  <c:v>41111</c:v>
                </c:pt>
                <c:pt idx="2029">
                  <c:v>41112</c:v>
                </c:pt>
                <c:pt idx="2030">
                  <c:v>41113</c:v>
                </c:pt>
                <c:pt idx="2031">
                  <c:v>41114</c:v>
                </c:pt>
                <c:pt idx="2032">
                  <c:v>41115</c:v>
                </c:pt>
                <c:pt idx="2033">
                  <c:v>41116</c:v>
                </c:pt>
                <c:pt idx="2034">
                  <c:v>41117</c:v>
                </c:pt>
                <c:pt idx="2035">
                  <c:v>41118</c:v>
                </c:pt>
                <c:pt idx="2036">
                  <c:v>41119</c:v>
                </c:pt>
                <c:pt idx="2037">
                  <c:v>41120</c:v>
                </c:pt>
                <c:pt idx="2038">
                  <c:v>41121</c:v>
                </c:pt>
                <c:pt idx="2039">
                  <c:v>41122</c:v>
                </c:pt>
                <c:pt idx="2040">
                  <c:v>41123</c:v>
                </c:pt>
                <c:pt idx="2041">
                  <c:v>41124</c:v>
                </c:pt>
                <c:pt idx="2042">
                  <c:v>41125</c:v>
                </c:pt>
                <c:pt idx="2043">
                  <c:v>41126</c:v>
                </c:pt>
                <c:pt idx="2044">
                  <c:v>41127</c:v>
                </c:pt>
                <c:pt idx="2045">
                  <c:v>41128</c:v>
                </c:pt>
                <c:pt idx="2046">
                  <c:v>41129</c:v>
                </c:pt>
                <c:pt idx="2047">
                  <c:v>41130</c:v>
                </c:pt>
                <c:pt idx="2048">
                  <c:v>41131</c:v>
                </c:pt>
                <c:pt idx="2049">
                  <c:v>41132</c:v>
                </c:pt>
                <c:pt idx="2050">
                  <c:v>41133</c:v>
                </c:pt>
                <c:pt idx="2051">
                  <c:v>41134</c:v>
                </c:pt>
                <c:pt idx="2052">
                  <c:v>41135</c:v>
                </c:pt>
                <c:pt idx="2053">
                  <c:v>41136</c:v>
                </c:pt>
                <c:pt idx="2054">
                  <c:v>41137</c:v>
                </c:pt>
                <c:pt idx="2055">
                  <c:v>41138</c:v>
                </c:pt>
                <c:pt idx="2056">
                  <c:v>41139</c:v>
                </c:pt>
                <c:pt idx="2057">
                  <c:v>41140</c:v>
                </c:pt>
                <c:pt idx="2058">
                  <c:v>41141</c:v>
                </c:pt>
                <c:pt idx="2059">
                  <c:v>41142</c:v>
                </c:pt>
                <c:pt idx="2060">
                  <c:v>41143</c:v>
                </c:pt>
                <c:pt idx="2061">
                  <c:v>41144</c:v>
                </c:pt>
                <c:pt idx="2062">
                  <c:v>41145</c:v>
                </c:pt>
                <c:pt idx="2063">
                  <c:v>41146</c:v>
                </c:pt>
                <c:pt idx="2064">
                  <c:v>41147</c:v>
                </c:pt>
                <c:pt idx="2065">
                  <c:v>41148</c:v>
                </c:pt>
                <c:pt idx="2066">
                  <c:v>41149</c:v>
                </c:pt>
                <c:pt idx="2067">
                  <c:v>41150</c:v>
                </c:pt>
                <c:pt idx="2068">
                  <c:v>41151</c:v>
                </c:pt>
                <c:pt idx="2069">
                  <c:v>41152</c:v>
                </c:pt>
                <c:pt idx="2070">
                  <c:v>41153</c:v>
                </c:pt>
                <c:pt idx="2071">
                  <c:v>41154</c:v>
                </c:pt>
                <c:pt idx="2072">
                  <c:v>41155</c:v>
                </c:pt>
                <c:pt idx="2073">
                  <c:v>41156</c:v>
                </c:pt>
                <c:pt idx="2074">
                  <c:v>41157</c:v>
                </c:pt>
                <c:pt idx="2075">
                  <c:v>41158</c:v>
                </c:pt>
                <c:pt idx="2076">
                  <c:v>41159</c:v>
                </c:pt>
                <c:pt idx="2077">
                  <c:v>41160</c:v>
                </c:pt>
                <c:pt idx="2078">
                  <c:v>41161</c:v>
                </c:pt>
                <c:pt idx="2079">
                  <c:v>41162</c:v>
                </c:pt>
                <c:pt idx="2080">
                  <c:v>41163</c:v>
                </c:pt>
                <c:pt idx="2081">
                  <c:v>41164</c:v>
                </c:pt>
                <c:pt idx="2082">
                  <c:v>41165</c:v>
                </c:pt>
                <c:pt idx="2083">
                  <c:v>41166</c:v>
                </c:pt>
                <c:pt idx="2084">
                  <c:v>41167</c:v>
                </c:pt>
                <c:pt idx="2085">
                  <c:v>41168</c:v>
                </c:pt>
                <c:pt idx="2086">
                  <c:v>41169</c:v>
                </c:pt>
                <c:pt idx="2087">
                  <c:v>41170</c:v>
                </c:pt>
                <c:pt idx="2088">
                  <c:v>41171</c:v>
                </c:pt>
                <c:pt idx="2089">
                  <c:v>41172</c:v>
                </c:pt>
                <c:pt idx="2090">
                  <c:v>41173</c:v>
                </c:pt>
                <c:pt idx="2091">
                  <c:v>41174</c:v>
                </c:pt>
                <c:pt idx="2092">
                  <c:v>41175</c:v>
                </c:pt>
                <c:pt idx="2093">
                  <c:v>41176</c:v>
                </c:pt>
                <c:pt idx="2094">
                  <c:v>41177</c:v>
                </c:pt>
                <c:pt idx="2095">
                  <c:v>41178</c:v>
                </c:pt>
                <c:pt idx="2096">
                  <c:v>41179</c:v>
                </c:pt>
                <c:pt idx="2097">
                  <c:v>41180</c:v>
                </c:pt>
                <c:pt idx="2098">
                  <c:v>41181</c:v>
                </c:pt>
                <c:pt idx="2099">
                  <c:v>41182</c:v>
                </c:pt>
                <c:pt idx="2100">
                  <c:v>41183</c:v>
                </c:pt>
                <c:pt idx="2101">
                  <c:v>41184</c:v>
                </c:pt>
                <c:pt idx="2102">
                  <c:v>41185</c:v>
                </c:pt>
                <c:pt idx="2103">
                  <c:v>41186</c:v>
                </c:pt>
                <c:pt idx="2104">
                  <c:v>41187</c:v>
                </c:pt>
                <c:pt idx="2105">
                  <c:v>41188</c:v>
                </c:pt>
                <c:pt idx="2106">
                  <c:v>41189</c:v>
                </c:pt>
                <c:pt idx="2107">
                  <c:v>41190</c:v>
                </c:pt>
                <c:pt idx="2108">
                  <c:v>41191</c:v>
                </c:pt>
                <c:pt idx="2109">
                  <c:v>41192</c:v>
                </c:pt>
                <c:pt idx="2110">
                  <c:v>41193</c:v>
                </c:pt>
                <c:pt idx="2111">
                  <c:v>41194</c:v>
                </c:pt>
                <c:pt idx="2112">
                  <c:v>41195</c:v>
                </c:pt>
                <c:pt idx="2113">
                  <c:v>41196</c:v>
                </c:pt>
                <c:pt idx="2114">
                  <c:v>41197</c:v>
                </c:pt>
                <c:pt idx="2115">
                  <c:v>41198</c:v>
                </c:pt>
                <c:pt idx="2116">
                  <c:v>41199</c:v>
                </c:pt>
                <c:pt idx="2117">
                  <c:v>41200</c:v>
                </c:pt>
                <c:pt idx="2118">
                  <c:v>41201</c:v>
                </c:pt>
                <c:pt idx="2119">
                  <c:v>41202</c:v>
                </c:pt>
                <c:pt idx="2120">
                  <c:v>41203</c:v>
                </c:pt>
                <c:pt idx="2121">
                  <c:v>41204</c:v>
                </c:pt>
                <c:pt idx="2122">
                  <c:v>41205</c:v>
                </c:pt>
                <c:pt idx="2123">
                  <c:v>41206</c:v>
                </c:pt>
                <c:pt idx="2124">
                  <c:v>41207</c:v>
                </c:pt>
                <c:pt idx="2125">
                  <c:v>41208</c:v>
                </c:pt>
                <c:pt idx="2126">
                  <c:v>41209</c:v>
                </c:pt>
                <c:pt idx="2127">
                  <c:v>41210</c:v>
                </c:pt>
                <c:pt idx="2128">
                  <c:v>41211</c:v>
                </c:pt>
                <c:pt idx="2129">
                  <c:v>41212</c:v>
                </c:pt>
                <c:pt idx="2130">
                  <c:v>41213</c:v>
                </c:pt>
                <c:pt idx="2131">
                  <c:v>41214</c:v>
                </c:pt>
                <c:pt idx="2132">
                  <c:v>41215</c:v>
                </c:pt>
                <c:pt idx="2133">
                  <c:v>41216</c:v>
                </c:pt>
                <c:pt idx="2134">
                  <c:v>41217</c:v>
                </c:pt>
                <c:pt idx="2135">
                  <c:v>41218</c:v>
                </c:pt>
                <c:pt idx="2136">
                  <c:v>41219</c:v>
                </c:pt>
                <c:pt idx="2137">
                  <c:v>41220</c:v>
                </c:pt>
                <c:pt idx="2138">
                  <c:v>41221</c:v>
                </c:pt>
                <c:pt idx="2139">
                  <c:v>41222</c:v>
                </c:pt>
                <c:pt idx="2140">
                  <c:v>41223</c:v>
                </c:pt>
                <c:pt idx="2141">
                  <c:v>41224</c:v>
                </c:pt>
                <c:pt idx="2142">
                  <c:v>41225</c:v>
                </c:pt>
                <c:pt idx="2143">
                  <c:v>41226</c:v>
                </c:pt>
                <c:pt idx="2144">
                  <c:v>41227</c:v>
                </c:pt>
                <c:pt idx="2145">
                  <c:v>41228</c:v>
                </c:pt>
                <c:pt idx="2146">
                  <c:v>41229</c:v>
                </c:pt>
                <c:pt idx="2147">
                  <c:v>41230</c:v>
                </c:pt>
                <c:pt idx="2148">
                  <c:v>41231</c:v>
                </c:pt>
                <c:pt idx="2149">
                  <c:v>41232</c:v>
                </c:pt>
                <c:pt idx="2150">
                  <c:v>41233</c:v>
                </c:pt>
                <c:pt idx="2151">
                  <c:v>41234</c:v>
                </c:pt>
                <c:pt idx="2152">
                  <c:v>41235</c:v>
                </c:pt>
                <c:pt idx="2153">
                  <c:v>41236</c:v>
                </c:pt>
                <c:pt idx="2154">
                  <c:v>41237</c:v>
                </c:pt>
                <c:pt idx="2155">
                  <c:v>41238</c:v>
                </c:pt>
                <c:pt idx="2156">
                  <c:v>41239</c:v>
                </c:pt>
                <c:pt idx="2157">
                  <c:v>41240</c:v>
                </c:pt>
                <c:pt idx="2158">
                  <c:v>41241</c:v>
                </c:pt>
                <c:pt idx="2159">
                  <c:v>41242</c:v>
                </c:pt>
                <c:pt idx="2160">
                  <c:v>41243</c:v>
                </c:pt>
                <c:pt idx="2161">
                  <c:v>41244</c:v>
                </c:pt>
                <c:pt idx="2162">
                  <c:v>41245</c:v>
                </c:pt>
                <c:pt idx="2163">
                  <c:v>41246</c:v>
                </c:pt>
                <c:pt idx="2164">
                  <c:v>41247</c:v>
                </c:pt>
                <c:pt idx="2165">
                  <c:v>41248</c:v>
                </c:pt>
                <c:pt idx="2166">
                  <c:v>41249</c:v>
                </c:pt>
                <c:pt idx="2167">
                  <c:v>41250</c:v>
                </c:pt>
                <c:pt idx="2168">
                  <c:v>41251</c:v>
                </c:pt>
                <c:pt idx="2169">
                  <c:v>41252</c:v>
                </c:pt>
                <c:pt idx="2170">
                  <c:v>41253</c:v>
                </c:pt>
                <c:pt idx="2171">
                  <c:v>41254</c:v>
                </c:pt>
                <c:pt idx="2172">
                  <c:v>41255</c:v>
                </c:pt>
                <c:pt idx="2173">
                  <c:v>41256</c:v>
                </c:pt>
                <c:pt idx="2174">
                  <c:v>41257</c:v>
                </c:pt>
                <c:pt idx="2175">
                  <c:v>41258</c:v>
                </c:pt>
                <c:pt idx="2176">
                  <c:v>41259</c:v>
                </c:pt>
                <c:pt idx="2177">
                  <c:v>41260</c:v>
                </c:pt>
                <c:pt idx="2178">
                  <c:v>41261</c:v>
                </c:pt>
                <c:pt idx="2179">
                  <c:v>41262</c:v>
                </c:pt>
                <c:pt idx="2180">
                  <c:v>41263</c:v>
                </c:pt>
                <c:pt idx="2181">
                  <c:v>41264</c:v>
                </c:pt>
                <c:pt idx="2182">
                  <c:v>41265</c:v>
                </c:pt>
                <c:pt idx="2183">
                  <c:v>41266</c:v>
                </c:pt>
                <c:pt idx="2184">
                  <c:v>41267</c:v>
                </c:pt>
                <c:pt idx="2185">
                  <c:v>41268</c:v>
                </c:pt>
                <c:pt idx="2186">
                  <c:v>41269</c:v>
                </c:pt>
                <c:pt idx="2187">
                  <c:v>41270</c:v>
                </c:pt>
                <c:pt idx="2188">
                  <c:v>41271</c:v>
                </c:pt>
                <c:pt idx="2189">
                  <c:v>41272</c:v>
                </c:pt>
                <c:pt idx="2190">
                  <c:v>41273</c:v>
                </c:pt>
                <c:pt idx="2191">
                  <c:v>41274</c:v>
                </c:pt>
                <c:pt idx="2192">
                  <c:v>41275</c:v>
                </c:pt>
                <c:pt idx="2193">
                  <c:v>41276</c:v>
                </c:pt>
                <c:pt idx="2194">
                  <c:v>41277</c:v>
                </c:pt>
                <c:pt idx="2195">
                  <c:v>41278</c:v>
                </c:pt>
                <c:pt idx="2196">
                  <c:v>41279</c:v>
                </c:pt>
                <c:pt idx="2197">
                  <c:v>41280</c:v>
                </c:pt>
                <c:pt idx="2198">
                  <c:v>41281</c:v>
                </c:pt>
                <c:pt idx="2199">
                  <c:v>41282</c:v>
                </c:pt>
                <c:pt idx="2200">
                  <c:v>41283</c:v>
                </c:pt>
                <c:pt idx="2201">
                  <c:v>41284</c:v>
                </c:pt>
                <c:pt idx="2202">
                  <c:v>41285</c:v>
                </c:pt>
                <c:pt idx="2203">
                  <c:v>41286</c:v>
                </c:pt>
                <c:pt idx="2204">
                  <c:v>41287</c:v>
                </c:pt>
                <c:pt idx="2205">
                  <c:v>41288</c:v>
                </c:pt>
                <c:pt idx="2206">
                  <c:v>41289</c:v>
                </c:pt>
                <c:pt idx="2207">
                  <c:v>41290</c:v>
                </c:pt>
                <c:pt idx="2208">
                  <c:v>41291</c:v>
                </c:pt>
                <c:pt idx="2209">
                  <c:v>41292</c:v>
                </c:pt>
                <c:pt idx="2210">
                  <c:v>41293</c:v>
                </c:pt>
                <c:pt idx="2211">
                  <c:v>41294</c:v>
                </c:pt>
                <c:pt idx="2212">
                  <c:v>41295</c:v>
                </c:pt>
                <c:pt idx="2213">
                  <c:v>41296</c:v>
                </c:pt>
                <c:pt idx="2214">
                  <c:v>41297</c:v>
                </c:pt>
                <c:pt idx="2215">
                  <c:v>41298</c:v>
                </c:pt>
                <c:pt idx="2216">
                  <c:v>41299</c:v>
                </c:pt>
                <c:pt idx="2217">
                  <c:v>41300</c:v>
                </c:pt>
                <c:pt idx="2218">
                  <c:v>41301</c:v>
                </c:pt>
                <c:pt idx="2219">
                  <c:v>41302</c:v>
                </c:pt>
                <c:pt idx="2220">
                  <c:v>41303</c:v>
                </c:pt>
                <c:pt idx="2221">
                  <c:v>41304</c:v>
                </c:pt>
                <c:pt idx="2222">
                  <c:v>41305</c:v>
                </c:pt>
                <c:pt idx="2223">
                  <c:v>41306</c:v>
                </c:pt>
                <c:pt idx="2224">
                  <c:v>41307</c:v>
                </c:pt>
                <c:pt idx="2225">
                  <c:v>41308</c:v>
                </c:pt>
                <c:pt idx="2226">
                  <c:v>41309</c:v>
                </c:pt>
                <c:pt idx="2227">
                  <c:v>41310</c:v>
                </c:pt>
                <c:pt idx="2228">
                  <c:v>41311</c:v>
                </c:pt>
                <c:pt idx="2229">
                  <c:v>41312</c:v>
                </c:pt>
                <c:pt idx="2230">
                  <c:v>41313</c:v>
                </c:pt>
                <c:pt idx="2231">
                  <c:v>41314</c:v>
                </c:pt>
                <c:pt idx="2232">
                  <c:v>41315</c:v>
                </c:pt>
                <c:pt idx="2233">
                  <c:v>41316</c:v>
                </c:pt>
                <c:pt idx="2234">
                  <c:v>41317</c:v>
                </c:pt>
                <c:pt idx="2235">
                  <c:v>41318</c:v>
                </c:pt>
                <c:pt idx="2236">
                  <c:v>41319</c:v>
                </c:pt>
                <c:pt idx="2237">
                  <c:v>41320</c:v>
                </c:pt>
                <c:pt idx="2238">
                  <c:v>41321</c:v>
                </c:pt>
                <c:pt idx="2239">
                  <c:v>41322</c:v>
                </c:pt>
                <c:pt idx="2240">
                  <c:v>41323</c:v>
                </c:pt>
                <c:pt idx="2241">
                  <c:v>41324</c:v>
                </c:pt>
                <c:pt idx="2242">
                  <c:v>41325</c:v>
                </c:pt>
                <c:pt idx="2243">
                  <c:v>41326</c:v>
                </c:pt>
                <c:pt idx="2244">
                  <c:v>41327</c:v>
                </c:pt>
                <c:pt idx="2245">
                  <c:v>41328</c:v>
                </c:pt>
                <c:pt idx="2246">
                  <c:v>41329</c:v>
                </c:pt>
                <c:pt idx="2247">
                  <c:v>41330</c:v>
                </c:pt>
                <c:pt idx="2248">
                  <c:v>41331</c:v>
                </c:pt>
                <c:pt idx="2249">
                  <c:v>41332</c:v>
                </c:pt>
                <c:pt idx="2250">
                  <c:v>41333</c:v>
                </c:pt>
                <c:pt idx="2251">
                  <c:v>41334</c:v>
                </c:pt>
                <c:pt idx="2252">
                  <c:v>41335</c:v>
                </c:pt>
                <c:pt idx="2253">
                  <c:v>41336</c:v>
                </c:pt>
                <c:pt idx="2254">
                  <c:v>41337</c:v>
                </c:pt>
                <c:pt idx="2255">
                  <c:v>41338</c:v>
                </c:pt>
                <c:pt idx="2256">
                  <c:v>41339</c:v>
                </c:pt>
                <c:pt idx="2257">
                  <c:v>41340</c:v>
                </c:pt>
                <c:pt idx="2258">
                  <c:v>41341</c:v>
                </c:pt>
                <c:pt idx="2259">
                  <c:v>41342</c:v>
                </c:pt>
                <c:pt idx="2260">
                  <c:v>41343</c:v>
                </c:pt>
                <c:pt idx="2261">
                  <c:v>41344</c:v>
                </c:pt>
                <c:pt idx="2262">
                  <c:v>41345</c:v>
                </c:pt>
                <c:pt idx="2263">
                  <c:v>41346</c:v>
                </c:pt>
                <c:pt idx="2264">
                  <c:v>41347</c:v>
                </c:pt>
                <c:pt idx="2265">
                  <c:v>41348</c:v>
                </c:pt>
                <c:pt idx="2266">
                  <c:v>41349</c:v>
                </c:pt>
                <c:pt idx="2267">
                  <c:v>41350</c:v>
                </c:pt>
                <c:pt idx="2268">
                  <c:v>41351</c:v>
                </c:pt>
                <c:pt idx="2269">
                  <c:v>41352</c:v>
                </c:pt>
                <c:pt idx="2270">
                  <c:v>41353</c:v>
                </c:pt>
                <c:pt idx="2271">
                  <c:v>41354</c:v>
                </c:pt>
                <c:pt idx="2272">
                  <c:v>41355</c:v>
                </c:pt>
                <c:pt idx="2273">
                  <c:v>41356</c:v>
                </c:pt>
                <c:pt idx="2274">
                  <c:v>41357</c:v>
                </c:pt>
                <c:pt idx="2275">
                  <c:v>41358</c:v>
                </c:pt>
                <c:pt idx="2276">
                  <c:v>41359</c:v>
                </c:pt>
                <c:pt idx="2277">
                  <c:v>41360</c:v>
                </c:pt>
                <c:pt idx="2278">
                  <c:v>41361</c:v>
                </c:pt>
                <c:pt idx="2279">
                  <c:v>41362</c:v>
                </c:pt>
                <c:pt idx="2280">
                  <c:v>41363</c:v>
                </c:pt>
                <c:pt idx="2281">
                  <c:v>41364</c:v>
                </c:pt>
                <c:pt idx="2282">
                  <c:v>41365</c:v>
                </c:pt>
                <c:pt idx="2283">
                  <c:v>41366</c:v>
                </c:pt>
                <c:pt idx="2284">
                  <c:v>41367</c:v>
                </c:pt>
                <c:pt idx="2285">
                  <c:v>41368</c:v>
                </c:pt>
                <c:pt idx="2286">
                  <c:v>41369</c:v>
                </c:pt>
                <c:pt idx="2287">
                  <c:v>41370</c:v>
                </c:pt>
                <c:pt idx="2288">
                  <c:v>41371</c:v>
                </c:pt>
                <c:pt idx="2289">
                  <c:v>41372</c:v>
                </c:pt>
                <c:pt idx="2290">
                  <c:v>41373</c:v>
                </c:pt>
                <c:pt idx="2291">
                  <c:v>41374</c:v>
                </c:pt>
                <c:pt idx="2292">
                  <c:v>41375</c:v>
                </c:pt>
                <c:pt idx="2293">
                  <c:v>41376</c:v>
                </c:pt>
                <c:pt idx="2294">
                  <c:v>41377</c:v>
                </c:pt>
                <c:pt idx="2295">
                  <c:v>41378</c:v>
                </c:pt>
                <c:pt idx="2296">
                  <c:v>41379</c:v>
                </c:pt>
                <c:pt idx="2297">
                  <c:v>41380</c:v>
                </c:pt>
                <c:pt idx="2298">
                  <c:v>41381</c:v>
                </c:pt>
                <c:pt idx="2299">
                  <c:v>41382</c:v>
                </c:pt>
                <c:pt idx="2300">
                  <c:v>41383</c:v>
                </c:pt>
                <c:pt idx="2301">
                  <c:v>41384</c:v>
                </c:pt>
                <c:pt idx="2302">
                  <c:v>41385</c:v>
                </c:pt>
                <c:pt idx="2303">
                  <c:v>41386</c:v>
                </c:pt>
                <c:pt idx="2304">
                  <c:v>41387</c:v>
                </c:pt>
                <c:pt idx="2305">
                  <c:v>41388</c:v>
                </c:pt>
                <c:pt idx="2306">
                  <c:v>41389</c:v>
                </c:pt>
                <c:pt idx="2307">
                  <c:v>41390</c:v>
                </c:pt>
                <c:pt idx="2308">
                  <c:v>41391</c:v>
                </c:pt>
                <c:pt idx="2309">
                  <c:v>41392</c:v>
                </c:pt>
                <c:pt idx="2310">
                  <c:v>41393</c:v>
                </c:pt>
                <c:pt idx="2311">
                  <c:v>41394</c:v>
                </c:pt>
                <c:pt idx="2312">
                  <c:v>41395</c:v>
                </c:pt>
                <c:pt idx="2313">
                  <c:v>41396</c:v>
                </c:pt>
                <c:pt idx="2314">
                  <c:v>41397</c:v>
                </c:pt>
                <c:pt idx="2315">
                  <c:v>41398</c:v>
                </c:pt>
                <c:pt idx="2316">
                  <c:v>41399</c:v>
                </c:pt>
                <c:pt idx="2317">
                  <c:v>41400</c:v>
                </c:pt>
                <c:pt idx="2318">
                  <c:v>41401</c:v>
                </c:pt>
                <c:pt idx="2319">
                  <c:v>41402</c:v>
                </c:pt>
                <c:pt idx="2320">
                  <c:v>41403</c:v>
                </c:pt>
                <c:pt idx="2321">
                  <c:v>41404</c:v>
                </c:pt>
                <c:pt idx="2322">
                  <c:v>41405</c:v>
                </c:pt>
                <c:pt idx="2323">
                  <c:v>41406</c:v>
                </c:pt>
                <c:pt idx="2324">
                  <c:v>41407</c:v>
                </c:pt>
                <c:pt idx="2325">
                  <c:v>41408</c:v>
                </c:pt>
                <c:pt idx="2326">
                  <c:v>41409</c:v>
                </c:pt>
                <c:pt idx="2327">
                  <c:v>41410</c:v>
                </c:pt>
                <c:pt idx="2328">
                  <c:v>41411</c:v>
                </c:pt>
                <c:pt idx="2329">
                  <c:v>41412</c:v>
                </c:pt>
                <c:pt idx="2330">
                  <c:v>41413</c:v>
                </c:pt>
                <c:pt idx="2331">
                  <c:v>41414</c:v>
                </c:pt>
                <c:pt idx="2332">
                  <c:v>41415</c:v>
                </c:pt>
                <c:pt idx="2333">
                  <c:v>41416</c:v>
                </c:pt>
                <c:pt idx="2334">
                  <c:v>41417</c:v>
                </c:pt>
                <c:pt idx="2335">
                  <c:v>41418</c:v>
                </c:pt>
                <c:pt idx="2336">
                  <c:v>41419</c:v>
                </c:pt>
                <c:pt idx="2337">
                  <c:v>41420</c:v>
                </c:pt>
                <c:pt idx="2338">
                  <c:v>41421</c:v>
                </c:pt>
                <c:pt idx="2339">
                  <c:v>41422</c:v>
                </c:pt>
                <c:pt idx="2340">
                  <c:v>41423</c:v>
                </c:pt>
                <c:pt idx="2341">
                  <c:v>41424</c:v>
                </c:pt>
                <c:pt idx="2342">
                  <c:v>41425</c:v>
                </c:pt>
                <c:pt idx="2343">
                  <c:v>41426</c:v>
                </c:pt>
                <c:pt idx="2344">
                  <c:v>41427</c:v>
                </c:pt>
                <c:pt idx="2345">
                  <c:v>41428</c:v>
                </c:pt>
                <c:pt idx="2346">
                  <c:v>41429</c:v>
                </c:pt>
                <c:pt idx="2347">
                  <c:v>41430</c:v>
                </c:pt>
                <c:pt idx="2348">
                  <c:v>41431</c:v>
                </c:pt>
                <c:pt idx="2349">
                  <c:v>41432</c:v>
                </c:pt>
                <c:pt idx="2350">
                  <c:v>41433</c:v>
                </c:pt>
                <c:pt idx="2351">
                  <c:v>41434</c:v>
                </c:pt>
                <c:pt idx="2352">
                  <c:v>41435</c:v>
                </c:pt>
                <c:pt idx="2353">
                  <c:v>41436</c:v>
                </c:pt>
                <c:pt idx="2354">
                  <c:v>41437</c:v>
                </c:pt>
                <c:pt idx="2355">
                  <c:v>41438</c:v>
                </c:pt>
                <c:pt idx="2356">
                  <c:v>41439</c:v>
                </c:pt>
                <c:pt idx="2357">
                  <c:v>41440</c:v>
                </c:pt>
                <c:pt idx="2358">
                  <c:v>41441</c:v>
                </c:pt>
                <c:pt idx="2359">
                  <c:v>41442</c:v>
                </c:pt>
                <c:pt idx="2360">
                  <c:v>41443</c:v>
                </c:pt>
                <c:pt idx="2361">
                  <c:v>41444</c:v>
                </c:pt>
                <c:pt idx="2362">
                  <c:v>41445</c:v>
                </c:pt>
                <c:pt idx="2363">
                  <c:v>41446</c:v>
                </c:pt>
                <c:pt idx="2364">
                  <c:v>41447</c:v>
                </c:pt>
                <c:pt idx="2365">
                  <c:v>41448</c:v>
                </c:pt>
                <c:pt idx="2366">
                  <c:v>41449</c:v>
                </c:pt>
                <c:pt idx="2367">
                  <c:v>41450</c:v>
                </c:pt>
                <c:pt idx="2368">
                  <c:v>41451</c:v>
                </c:pt>
                <c:pt idx="2369">
                  <c:v>41452</c:v>
                </c:pt>
                <c:pt idx="2370">
                  <c:v>41453</c:v>
                </c:pt>
                <c:pt idx="2371">
                  <c:v>41454</c:v>
                </c:pt>
                <c:pt idx="2372">
                  <c:v>41455</c:v>
                </c:pt>
                <c:pt idx="2373">
                  <c:v>41456</c:v>
                </c:pt>
                <c:pt idx="2374">
                  <c:v>41457</c:v>
                </c:pt>
                <c:pt idx="2375">
                  <c:v>41458</c:v>
                </c:pt>
                <c:pt idx="2376">
                  <c:v>41459</c:v>
                </c:pt>
                <c:pt idx="2377">
                  <c:v>41460</c:v>
                </c:pt>
                <c:pt idx="2378">
                  <c:v>41461</c:v>
                </c:pt>
                <c:pt idx="2379">
                  <c:v>41462</c:v>
                </c:pt>
                <c:pt idx="2380">
                  <c:v>41463</c:v>
                </c:pt>
                <c:pt idx="2381">
                  <c:v>41464</c:v>
                </c:pt>
                <c:pt idx="2382">
                  <c:v>41465</c:v>
                </c:pt>
                <c:pt idx="2383">
                  <c:v>41466</c:v>
                </c:pt>
                <c:pt idx="2384">
                  <c:v>41467</c:v>
                </c:pt>
                <c:pt idx="2385">
                  <c:v>41468</c:v>
                </c:pt>
                <c:pt idx="2386">
                  <c:v>41469</c:v>
                </c:pt>
                <c:pt idx="2387">
                  <c:v>41470</c:v>
                </c:pt>
                <c:pt idx="2388">
                  <c:v>41471</c:v>
                </c:pt>
                <c:pt idx="2389">
                  <c:v>41472</c:v>
                </c:pt>
                <c:pt idx="2390">
                  <c:v>41473</c:v>
                </c:pt>
                <c:pt idx="2391">
                  <c:v>41474</c:v>
                </c:pt>
                <c:pt idx="2392">
                  <c:v>41475</c:v>
                </c:pt>
                <c:pt idx="2393">
                  <c:v>41476</c:v>
                </c:pt>
                <c:pt idx="2394">
                  <c:v>41477</c:v>
                </c:pt>
                <c:pt idx="2395">
                  <c:v>41478</c:v>
                </c:pt>
                <c:pt idx="2396">
                  <c:v>41479</c:v>
                </c:pt>
                <c:pt idx="2397">
                  <c:v>41480</c:v>
                </c:pt>
                <c:pt idx="2398">
                  <c:v>41481</c:v>
                </c:pt>
                <c:pt idx="2399">
                  <c:v>41482</c:v>
                </c:pt>
                <c:pt idx="2400">
                  <c:v>41483</c:v>
                </c:pt>
                <c:pt idx="2401">
                  <c:v>41484</c:v>
                </c:pt>
                <c:pt idx="2402">
                  <c:v>41485</c:v>
                </c:pt>
                <c:pt idx="2403">
                  <c:v>41486</c:v>
                </c:pt>
                <c:pt idx="2404">
                  <c:v>41487</c:v>
                </c:pt>
                <c:pt idx="2405">
                  <c:v>41488</c:v>
                </c:pt>
                <c:pt idx="2406">
                  <c:v>41489</c:v>
                </c:pt>
                <c:pt idx="2407">
                  <c:v>41490</c:v>
                </c:pt>
                <c:pt idx="2408">
                  <c:v>41491</c:v>
                </c:pt>
                <c:pt idx="2409">
                  <c:v>41492</c:v>
                </c:pt>
                <c:pt idx="2410">
                  <c:v>41493</c:v>
                </c:pt>
                <c:pt idx="2411">
                  <c:v>41494</c:v>
                </c:pt>
                <c:pt idx="2412">
                  <c:v>41495</c:v>
                </c:pt>
                <c:pt idx="2413">
                  <c:v>41496</c:v>
                </c:pt>
                <c:pt idx="2414">
                  <c:v>41497</c:v>
                </c:pt>
                <c:pt idx="2415">
                  <c:v>41498</c:v>
                </c:pt>
                <c:pt idx="2416">
                  <c:v>41499</c:v>
                </c:pt>
                <c:pt idx="2417">
                  <c:v>41500</c:v>
                </c:pt>
                <c:pt idx="2418">
                  <c:v>41501</c:v>
                </c:pt>
                <c:pt idx="2419">
                  <c:v>41502</c:v>
                </c:pt>
                <c:pt idx="2420">
                  <c:v>41503</c:v>
                </c:pt>
                <c:pt idx="2421">
                  <c:v>41504</c:v>
                </c:pt>
                <c:pt idx="2422">
                  <c:v>41505</c:v>
                </c:pt>
                <c:pt idx="2423">
                  <c:v>41506</c:v>
                </c:pt>
                <c:pt idx="2424">
                  <c:v>41507</c:v>
                </c:pt>
                <c:pt idx="2425">
                  <c:v>41508</c:v>
                </c:pt>
                <c:pt idx="2426">
                  <c:v>41509</c:v>
                </c:pt>
                <c:pt idx="2427">
                  <c:v>41510</c:v>
                </c:pt>
                <c:pt idx="2428">
                  <c:v>41511</c:v>
                </c:pt>
                <c:pt idx="2429">
                  <c:v>41512</c:v>
                </c:pt>
                <c:pt idx="2430">
                  <c:v>41513</c:v>
                </c:pt>
                <c:pt idx="2431">
                  <c:v>41514</c:v>
                </c:pt>
                <c:pt idx="2432">
                  <c:v>41515</c:v>
                </c:pt>
                <c:pt idx="2433">
                  <c:v>41516</c:v>
                </c:pt>
                <c:pt idx="2434">
                  <c:v>41517</c:v>
                </c:pt>
                <c:pt idx="2435">
                  <c:v>41518</c:v>
                </c:pt>
                <c:pt idx="2436">
                  <c:v>41519</c:v>
                </c:pt>
                <c:pt idx="2437">
                  <c:v>41520</c:v>
                </c:pt>
                <c:pt idx="2438">
                  <c:v>41521</c:v>
                </c:pt>
                <c:pt idx="2439">
                  <c:v>41522</c:v>
                </c:pt>
                <c:pt idx="2440">
                  <c:v>41523</c:v>
                </c:pt>
                <c:pt idx="2441">
                  <c:v>41524</c:v>
                </c:pt>
                <c:pt idx="2442">
                  <c:v>41525</c:v>
                </c:pt>
                <c:pt idx="2443">
                  <c:v>41526</c:v>
                </c:pt>
                <c:pt idx="2444">
                  <c:v>41527</c:v>
                </c:pt>
                <c:pt idx="2445">
                  <c:v>41528</c:v>
                </c:pt>
                <c:pt idx="2446">
                  <c:v>41529</c:v>
                </c:pt>
                <c:pt idx="2447">
                  <c:v>41530</c:v>
                </c:pt>
                <c:pt idx="2448">
                  <c:v>41531</c:v>
                </c:pt>
                <c:pt idx="2449">
                  <c:v>41532</c:v>
                </c:pt>
                <c:pt idx="2450">
                  <c:v>41533</c:v>
                </c:pt>
                <c:pt idx="2451">
                  <c:v>41534</c:v>
                </c:pt>
                <c:pt idx="2452">
                  <c:v>41535</c:v>
                </c:pt>
                <c:pt idx="2453">
                  <c:v>41536</c:v>
                </c:pt>
                <c:pt idx="2454">
                  <c:v>41537</c:v>
                </c:pt>
                <c:pt idx="2455">
                  <c:v>41538</c:v>
                </c:pt>
                <c:pt idx="2456">
                  <c:v>41539</c:v>
                </c:pt>
                <c:pt idx="2457">
                  <c:v>41540</c:v>
                </c:pt>
                <c:pt idx="2458">
                  <c:v>41541</c:v>
                </c:pt>
                <c:pt idx="2459">
                  <c:v>41542</c:v>
                </c:pt>
                <c:pt idx="2460">
                  <c:v>41543</c:v>
                </c:pt>
                <c:pt idx="2461">
                  <c:v>41544</c:v>
                </c:pt>
                <c:pt idx="2462">
                  <c:v>41545</c:v>
                </c:pt>
                <c:pt idx="2463">
                  <c:v>41546</c:v>
                </c:pt>
                <c:pt idx="2464">
                  <c:v>41547</c:v>
                </c:pt>
                <c:pt idx="2465">
                  <c:v>41548</c:v>
                </c:pt>
                <c:pt idx="2466">
                  <c:v>41549</c:v>
                </c:pt>
                <c:pt idx="2467">
                  <c:v>41550</c:v>
                </c:pt>
                <c:pt idx="2468">
                  <c:v>41551</c:v>
                </c:pt>
                <c:pt idx="2469">
                  <c:v>41552</c:v>
                </c:pt>
                <c:pt idx="2470">
                  <c:v>41553</c:v>
                </c:pt>
                <c:pt idx="2471">
                  <c:v>41554</c:v>
                </c:pt>
                <c:pt idx="2472">
                  <c:v>41555</c:v>
                </c:pt>
                <c:pt idx="2473">
                  <c:v>41556</c:v>
                </c:pt>
                <c:pt idx="2474">
                  <c:v>41557</c:v>
                </c:pt>
                <c:pt idx="2475">
                  <c:v>41558</c:v>
                </c:pt>
                <c:pt idx="2476">
                  <c:v>41559</c:v>
                </c:pt>
                <c:pt idx="2477">
                  <c:v>41560</c:v>
                </c:pt>
                <c:pt idx="2478">
                  <c:v>41561</c:v>
                </c:pt>
                <c:pt idx="2479">
                  <c:v>41562</c:v>
                </c:pt>
                <c:pt idx="2480">
                  <c:v>41563</c:v>
                </c:pt>
                <c:pt idx="2481">
                  <c:v>41564</c:v>
                </c:pt>
                <c:pt idx="2482">
                  <c:v>41565</c:v>
                </c:pt>
                <c:pt idx="2483">
                  <c:v>41566</c:v>
                </c:pt>
                <c:pt idx="2484">
                  <c:v>41567</c:v>
                </c:pt>
                <c:pt idx="2485">
                  <c:v>41568</c:v>
                </c:pt>
                <c:pt idx="2486">
                  <c:v>41569</c:v>
                </c:pt>
                <c:pt idx="2487">
                  <c:v>41570</c:v>
                </c:pt>
                <c:pt idx="2488">
                  <c:v>41571</c:v>
                </c:pt>
                <c:pt idx="2489">
                  <c:v>41572</c:v>
                </c:pt>
                <c:pt idx="2490">
                  <c:v>41573</c:v>
                </c:pt>
                <c:pt idx="2491">
                  <c:v>41574</c:v>
                </c:pt>
                <c:pt idx="2492">
                  <c:v>41575</c:v>
                </c:pt>
                <c:pt idx="2493">
                  <c:v>41576</c:v>
                </c:pt>
                <c:pt idx="2494">
                  <c:v>41577</c:v>
                </c:pt>
                <c:pt idx="2495">
                  <c:v>41578</c:v>
                </c:pt>
                <c:pt idx="2496">
                  <c:v>41579</c:v>
                </c:pt>
                <c:pt idx="2497">
                  <c:v>41580</c:v>
                </c:pt>
                <c:pt idx="2498">
                  <c:v>41581</c:v>
                </c:pt>
                <c:pt idx="2499">
                  <c:v>41582</c:v>
                </c:pt>
                <c:pt idx="2500">
                  <c:v>41583</c:v>
                </c:pt>
                <c:pt idx="2501">
                  <c:v>41584</c:v>
                </c:pt>
                <c:pt idx="2502">
                  <c:v>41585</c:v>
                </c:pt>
                <c:pt idx="2503">
                  <c:v>41586</c:v>
                </c:pt>
                <c:pt idx="2504">
                  <c:v>41587</c:v>
                </c:pt>
                <c:pt idx="2505">
                  <c:v>41588</c:v>
                </c:pt>
                <c:pt idx="2506">
                  <c:v>41589</c:v>
                </c:pt>
                <c:pt idx="2507">
                  <c:v>41590</c:v>
                </c:pt>
                <c:pt idx="2508">
                  <c:v>41591</c:v>
                </c:pt>
                <c:pt idx="2509">
                  <c:v>41592</c:v>
                </c:pt>
                <c:pt idx="2510">
                  <c:v>41593</c:v>
                </c:pt>
                <c:pt idx="2511">
                  <c:v>41594</c:v>
                </c:pt>
                <c:pt idx="2512">
                  <c:v>41595</c:v>
                </c:pt>
                <c:pt idx="2513">
                  <c:v>41596</c:v>
                </c:pt>
                <c:pt idx="2514">
                  <c:v>41597</c:v>
                </c:pt>
                <c:pt idx="2515">
                  <c:v>41598</c:v>
                </c:pt>
                <c:pt idx="2516">
                  <c:v>41599</c:v>
                </c:pt>
                <c:pt idx="2517">
                  <c:v>41600</c:v>
                </c:pt>
                <c:pt idx="2518">
                  <c:v>41601</c:v>
                </c:pt>
                <c:pt idx="2519">
                  <c:v>41602</c:v>
                </c:pt>
                <c:pt idx="2520">
                  <c:v>41603</c:v>
                </c:pt>
                <c:pt idx="2521">
                  <c:v>41604</c:v>
                </c:pt>
                <c:pt idx="2522">
                  <c:v>41605</c:v>
                </c:pt>
                <c:pt idx="2523">
                  <c:v>41606</c:v>
                </c:pt>
                <c:pt idx="2524">
                  <c:v>41607</c:v>
                </c:pt>
                <c:pt idx="2525">
                  <c:v>41608</c:v>
                </c:pt>
                <c:pt idx="2526">
                  <c:v>41609</c:v>
                </c:pt>
                <c:pt idx="2527">
                  <c:v>41610</c:v>
                </c:pt>
                <c:pt idx="2528">
                  <c:v>41611</c:v>
                </c:pt>
                <c:pt idx="2529">
                  <c:v>41612</c:v>
                </c:pt>
                <c:pt idx="2530">
                  <c:v>41613</c:v>
                </c:pt>
                <c:pt idx="2531">
                  <c:v>41614</c:v>
                </c:pt>
                <c:pt idx="2532">
                  <c:v>41615</c:v>
                </c:pt>
                <c:pt idx="2533">
                  <c:v>41616</c:v>
                </c:pt>
                <c:pt idx="2534">
                  <c:v>41617</c:v>
                </c:pt>
                <c:pt idx="2535">
                  <c:v>41618</c:v>
                </c:pt>
                <c:pt idx="2536">
                  <c:v>41619</c:v>
                </c:pt>
                <c:pt idx="2537">
                  <c:v>41620</c:v>
                </c:pt>
                <c:pt idx="2538">
                  <c:v>41621</c:v>
                </c:pt>
                <c:pt idx="2539">
                  <c:v>41622</c:v>
                </c:pt>
                <c:pt idx="2540">
                  <c:v>41623</c:v>
                </c:pt>
                <c:pt idx="2541">
                  <c:v>41624</c:v>
                </c:pt>
                <c:pt idx="2542">
                  <c:v>41625</c:v>
                </c:pt>
                <c:pt idx="2543">
                  <c:v>41626</c:v>
                </c:pt>
                <c:pt idx="2544">
                  <c:v>41627</c:v>
                </c:pt>
                <c:pt idx="2545">
                  <c:v>41628</c:v>
                </c:pt>
                <c:pt idx="2546">
                  <c:v>41629</c:v>
                </c:pt>
                <c:pt idx="2547">
                  <c:v>41630</c:v>
                </c:pt>
                <c:pt idx="2548">
                  <c:v>41631</c:v>
                </c:pt>
                <c:pt idx="2549">
                  <c:v>41632</c:v>
                </c:pt>
                <c:pt idx="2550">
                  <c:v>41633</c:v>
                </c:pt>
                <c:pt idx="2551">
                  <c:v>41634</c:v>
                </c:pt>
                <c:pt idx="2552">
                  <c:v>41635</c:v>
                </c:pt>
                <c:pt idx="2553">
                  <c:v>41636</c:v>
                </c:pt>
                <c:pt idx="2554">
                  <c:v>41637</c:v>
                </c:pt>
                <c:pt idx="2555">
                  <c:v>41638</c:v>
                </c:pt>
                <c:pt idx="2556">
                  <c:v>41639</c:v>
                </c:pt>
                <c:pt idx="2557">
                  <c:v>41640</c:v>
                </c:pt>
                <c:pt idx="2558">
                  <c:v>41641</c:v>
                </c:pt>
                <c:pt idx="2559">
                  <c:v>41642</c:v>
                </c:pt>
                <c:pt idx="2560">
                  <c:v>41643</c:v>
                </c:pt>
                <c:pt idx="2561">
                  <c:v>41644</c:v>
                </c:pt>
                <c:pt idx="2562">
                  <c:v>41645</c:v>
                </c:pt>
                <c:pt idx="2563">
                  <c:v>41646</c:v>
                </c:pt>
                <c:pt idx="2564">
                  <c:v>41647</c:v>
                </c:pt>
                <c:pt idx="2565">
                  <c:v>41648</c:v>
                </c:pt>
                <c:pt idx="2566">
                  <c:v>41649</c:v>
                </c:pt>
                <c:pt idx="2567">
                  <c:v>41650</c:v>
                </c:pt>
                <c:pt idx="2568">
                  <c:v>41651</c:v>
                </c:pt>
                <c:pt idx="2569">
                  <c:v>41652</c:v>
                </c:pt>
                <c:pt idx="2570">
                  <c:v>41653</c:v>
                </c:pt>
                <c:pt idx="2571">
                  <c:v>41654</c:v>
                </c:pt>
                <c:pt idx="2572">
                  <c:v>41655</c:v>
                </c:pt>
                <c:pt idx="2573">
                  <c:v>41656</c:v>
                </c:pt>
                <c:pt idx="2574">
                  <c:v>41657</c:v>
                </c:pt>
                <c:pt idx="2575">
                  <c:v>41658</c:v>
                </c:pt>
                <c:pt idx="2576">
                  <c:v>41659</c:v>
                </c:pt>
                <c:pt idx="2577">
                  <c:v>41660</c:v>
                </c:pt>
                <c:pt idx="2578">
                  <c:v>41661</c:v>
                </c:pt>
                <c:pt idx="2579">
                  <c:v>41662</c:v>
                </c:pt>
                <c:pt idx="2580">
                  <c:v>41663</c:v>
                </c:pt>
                <c:pt idx="2581">
                  <c:v>41664</c:v>
                </c:pt>
                <c:pt idx="2582">
                  <c:v>41665</c:v>
                </c:pt>
                <c:pt idx="2583">
                  <c:v>41666</c:v>
                </c:pt>
                <c:pt idx="2584">
                  <c:v>41667</c:v>
                </c:pt>
                <c:pt idx="2585">
                  <c:v>41668</c:v>
                </c:pt>
                <c:pt idx="2586">
                  <c:v>41669</c:v>
                </c:pt>
                <c:pt idx="2587">
                  <c:v>41670</c:v>
                </c:pt>
                <c:pt idx="2588">
                  <c:v>41671</c:v>
                </c:pt>
                <c:pt idx="2589">
                  <c:v>41672</c:v>
                </c:pt>
                <c:pt idx="2590">
                  <c:v>41673</c:v>
                </c:pt>
                <c:pt idx="2591">
                  <c:v>41674</c:v>
                </c:pt>
                <c:pt idx="2592">
                  <c:v>41675</c:v>
                </c:pt>
                <c:pt idx="2593">
                  <c:v>41676</c:v>
                </c:pt>
                <c:pt idx="2594">
                  <c:v>41677</c:v>
                </c:pt>
                <c:pt idx="2595">
                  <c:v>41678</c:v>
                </c:pt>
                <c:pt idx="2596">
                  <c:v>41679</c:v>
                </c:pt>
                <c:pt idx="2597">
                  <c:v>41680</c:v>
                </c:pt>
                <c:pt idx="2598">
                  <c:v>41681</c:v>
                </c:pt>
                <c:pt idx="2599">
                  <c:v>41682</c:v>
                </c:pt>
                <c:pt idx="2600">
                  <c:v>41683</c:v>
                </c:pt>
                <c:pt idx="2601">
                  <c:v>41684</c:v>
                </c:pt>
                <c:pt idx="2602">
                  <c:v>41685</c:v>
                </c:pt>
                <c:pt idx="2603">
                  <c:v>41686</c:v>
                </c:pt>
                <c:pt idx="2604">
                  <c:v>41687</c:v>
                </c:pt>
                <c:pt idx="2605">
                  <c:v>41688</c:v>
                </c:pt>
                <c:pt idx="2606">
                  <c:v>41689</c:v>
                </c:pt>
                <c:pt idx="2607">
                  <c:v>41690</c:v>
                </c:pt>
                <c:pt idx="2608">
                  <c:v>41691</c:v>
                </c:pt>
                <c:pt idx="2609">
                  <c:v>41692</c:v>
                </c:pt>
                <c:pt idx="2610">
                  <c:v>41693</c:v>
                </c:pt>
                <c:pt idx="2611">
                  <c:v>41694</c:v>
                </c:pt>
                <c:pt idx="2612">
                  <c:v>41695</c:v>
                </c:pt>
                <c:pt idx="2613">
                  <c:v>41696</c:v>
                </c:pt>
                <c:pt idx="2614">
                  <c:v>41697</c:v>
                </c:pt>
                <c:pt idx="2615">
                  <c:v>41698</c:v>
                </c:pt>
                <c:pt idx="2616">
                  <c:v>41699</c:v>
                </c:pt>
                <c:pt idx="2617">
                  <c:v>41700</c:v>
                </c:pt>
                <c:pt idx="2618">
                  <c:v>41701</c:v>
                </c:pt>
                <c:pt idx="2619">
                  <c:v>41702</c:v>
                </c:pt>
                <c:pt idx="2620">
                  <c:v>41703</c:v>
                </c:pt>
                <c:pt idx="2621">
                  <c:v>41704</c:v>
                </c:pt>
                <c:pt idx="2622">
                  <c:v>41705</c:v>
                </c:pt>
                <c:pt idx="2623">
                  <c:v>41706</c:v>
                </c:pt>
                <c:pt idx="2624">
                  <c:v>41707</c:v>
                </c:pt>
                <c:pt idx="2625">
                  <c:v>41708</c:v>
                </c:pt>
                <c:pt idx="2626">
                  <c:v>41709</c:v>
                </c:pt>
                <c:pt idx="2627">
                  <c:v>41710</c:v>
                </c:pt>
                <c:pt idx="2628">
                  <c:v>41711</c:v>
                </c:pt>
                <c:pt idx="2629">
                  <c:v>41712</c:v>
                </c:pt>
                <c:pt idx="2630">
                  <c:v>41713</c:v>
                </c:pt>
                <c:pt idx="2631">
                  <c:v>41714</c:v>
                </c:pt>
                <c:pt idx="2632">
                  <c:v>41715</c:v>
                </c:pt>
                <c:pt idx="2633">
                  <c:v>41716</c:v>
                </c:pt>
                <c:pt idx="2634">
                  <c:v>41717</c:v>
                </c:pt>
                <c:pt idx="2635">
                  <c:v>41718</c:v>
                </c:pt>
                <c:pt idx="2636">
                  <c:v>41719</c:v>
                </c:pt>
                <c:pt idx="2637">
                  <c:v>41720</c:v>
                </c:pt>
                <c:pt idx="2638">
                  <c:v>41721</c:v>
                </c:pt>
                <c:pt idx="2639">
                  <c:v>41722</c:v>
                </c:pt>
                <c:pt idx="2640">
                  <c:v>41723</c:v>
                </c:pt>
                <c:pt idx="2641">
                  <c:v>41724</c:v>
                </c:pt>
                <c:pt idx="2642">
                  <c:v>41725</c:v>
                </c:pt>
                <c:pt idx="2643">
                  <c:v>41726</c:v>
                </c:pt>
                <c:pt idx="2644">
                  <c:v>41727</c:v>
                </c:pt>
                <c:pt idx="2645">
                  <c:v>41728</c:v>
                </c:pt>
                <c:pt idx="2646">
                  <c:v>41729</c:v>
                </c:pt>
                <c:pt idx="2647">
                  <c:v>41730</c:v>
                </c:pt>
                <c:pt idx="2648">
                  <c:v>41731</c:v>
                </c:pt>
                <c:pt idx="2649">
                  <c:v>41732</c:v>
                </c:pt>
                <c:pt idx="2650">
                  <c:v>41733</c:v>
                </c:pt>
                <c:pt idx="2651">
                  <c:v>41734</c:v>
                </c:pt>
                <c:pt idx="2652">
                  <c:v>41735</c:v>
                </c:pt>
                <c:pt idx="2653">
                  <c:v>41736</c:v>
                </c:pt>
                <c:pt idx="2654">
                  <c:v>41737</c:v>
                </c:pt>
                <c:pt idx="2655">
                  <c:v>41738</c:v>
                </c:pt>
                <c:pt idx="2656">
                  <c:v>41739</c:v>
                </c:pt>
                <c:pt idx="2657">
                  <c:v>41740</c:v>
                </c:pt>
                <c:pt idx="2658">
                  <c:v>41741</c:v>
                </c:pt>
                <c:pt idx="2659">
                  <c:v>41742</c:v>
                </c:pt>
                <c:pt idx="2660">
                  <c:v>41743</c:v>
                </c:pt>
                <c:pt idx="2661">
                  <c:v>41744</c:v>
                </c:pt>
                <c:pt idx="2662">
                  <c:v>41745</c:v>
                </c:pt>
                <c:pt idx="2663">
                  <c:v>41746</c:v>
                </c:pt>
                <c:pt idx="2664">
                  <c:v>41747</c:v>
                </c:pt>
                <c:pt idx="2665">
                  <c:v>41748</c:v>
                </c:pt>
                <c:pt idx="2666">
                  <c:v>41749</c:v>
                </c:pt>
                <c:pt idx="2667">
                  <c:v>41750</c:v>
                </c:pt>
                <c:pt idx="2668">
                  <c:v>41751</c:v>
                </c:pt>
                <c:pt idx="2669">
                  <c:v>41752</c:v>
                </c:pt>
                <c:pt idx="2670">
                  <c:v>41753</c:v>
                </c:pt>
                <c:pt idx="2671">
                  <c:v>41754</c:v>
                </c:pt>
                <c:pt idx="2672">
                  <c:v>41755</c:v>
                </c:pt>
                <c:pt idx="2673">
                  <c:v>41756</c:v>
                </c:pt>
                <c:pt idx="2674">
                  <c:v>41757</c:v>
                </c:pt>
                <c:pt idx="2675">
                  <c:v>41758</c:v>
                </c:pt>
                <c:pt idx="2676">
                  <c:v>41759</c:v>
                </c:pt>
                <c:pt idx="2677">
                  <c:v>41760</c:v>
                </c:pt>
                <c:pt idx="2678">
                  <c:v>41761</c:v>
                </c:pt>
                <c:pt idx="2679">
                  <c:v>41762</c:v>
                </c:pt>
                <c:pt idx="2680">
                  <c:v>41763</c:v>
                </c:pt>
                <c:pt idx="2681">
                  <c:v>41764</c:v>
                </c:pt>
                <c:pt idx="2682">
                  <c:v>41765</c:v>
                </c:pt>
                <c:pt idx="2683">
                  <c:v>41766</c:v>
                </c:pt>
                <c:pt idx="2684">
                  <c:v>41767</c:v>
                </c:pt>
                <c:pt idx="2685">
                  <c:v>41768</c:v>
                </c:pt>
                <c:pt idx="2686">
                  <c:v>41769</c:v>
                </c:pt>
                <c:pt idx="2687">
                  <c:v>41770</c:v>
                </c:pt>
                <c:pt idx="2688">
                  <c:v>41771</c:v>
                </c:pt>
                <c:pt idx="2689">
                  <c:v>41772</c:v>
                </c:pt>
                <c:pt idx="2690">
                  <c:v>41773</c:v>
                </c:pt>
                <c:pt idx="2691">
                  <c:v>41774</c:v>
                </c:pt>
                <c:pt idx="2692">
                  <c:v>41775</c:v>
                </c:pt>
                <c:pt idx="2693">
                  <c:v>41776</c:v>
                </c:pt>
                <c:pt idx="2694">
                  <c:v>41777</c:v>
                </c:pt>
                <c:pt idx="2695">
                  <c:v>41778</c:v>
                </c:pt>
                <c:pt idx="2696">
                  <c:v>41779</c:v>
                </c:pt>
                <c:pt idx="2697">
                  <c:v>41780</c:v>
                </c:pt>
                <c:pt idx="2698">
                  <c:v>41781</c:v>
                </c:pt>
                <c:pt idx="2699">
                  <c:v>41782</c:v>
                </c:pt>
                <c:pt idx="2700">
                  <c:v>41783</c:v>
                </c:pt>
                <c:pt idx="2701">
                  <c:v>41784</c:v>
                </c:pt>
                <c:pt idx="2702">
                  <c:v>41785</c:v>
                </c:pt>
                <c:pt idx="2703">
                  <c:v>41786</c:v>
                </c:pt>
                <c:pt idx="2704">
                  <c:v>41787</c:v>
                </c:pt>
                <c:pt idx="2705">
                  <c:v>41788</c:v>
                </c:pt>
                <c:pt idx="2706">
                  <c:v>41789</c:v>
                </c:pt>
                <c:pt idx="2707">
                  <c:v>41790</c:v>
                </c:pt>
                <c:pt idx="2708">
                  <c:v>41791</c:v>
                </c:pt>
                <c:pt idx="2709">
                  <c:v>41792</c:v>
                </c:pt>
                <c:pt idx="2710">
                  <c:v>41793</c:v>
                </c:pt>
                <c:pt idx="2711">
                  <c:v>41794</c:v>
                </c:pt>
                <c:pt idx="2712">
                  <c:v>41795</c:v>
                </c:pt>
                <c:pt idx="2713">
                  <c:v>41796</c:v>
                </c:pt>
                <c:pt idx="2714">
                  <c:v>41797</c:v>
                </c:pt>
                <c:pt idx="2715">
                  <c:v>41798</c:v>
                </c:pt>
                <c:pt idx="2716">
                  <c:v>41799</c:v>
                </c:pt>
                <c:pt idx="2717">
                  <c:v>41800</c:v>
                </c:pt>
                <c:pt idx="2718">
                  <c:v>41801</c:v>
                </c:pt>
                <c:pt idx="2719">
                  <c:v>41802</c:v>
                </c:pt>
                <c:pt idx="2720">
                  <c:v>41803</c:v>
                </c:pt>
                <c:pt idx="2721">
                  <c:v>41804</c:v>
                </c:pt>
                <c:pt idx="2722">
                  <c:v>41805</c:v>
                </c:pt>
                <c:pt idx="2723">
                  <c:v>41806</c:v>
                </c:pt>
                <c:pt idx="2724">
                  <c:v>41807</c:v>
                </c:pt>
                <c:pt idx="2725">
                  <c:v>41808</c:v>
                </c:pt>
                <c:pt idx="2726">
                  <c:v>41809</c:v>
                </c:pt>
                <c:pt idx="2727">
                  <c:v>41810</c:v>
                </c:pt>
                <c:pt idx="2728">
                  <c:v>41811</c:v>
                </c:pt>
                <c:pt idx="2729">
                  <c:v>41812</c:v>
                </c:pt>
                <c:pt idx="2730">
                  <c:v>41813</c:v>
                </c:pt>
                <c:pt idx="2731">
                  <c:v>41814</c:v>
                </c:pt>
                <c:pt idx="2732">
                  <c:v>41815</c:v>
                </c:pt>
                <c:pt idx="2733">
                  <c:v>41816</c:v>
                </c:pt>
                <c:pt idx="2734">
                  <c:v>41817</c:v>
                </c:pt>
                <c:pt idx="2735">
                  <c:v>41818</c:v>
                </c:pt>
                <c:pt idx="2736">
                  <c:v>41819</c:v>
                </c:pt>
                <c:pt idx="2737">
                  <c:v>41820</c:v>
                </c:pt>
                <c:pt idx="2738">
                  <c:v>41821</c:v>
                </c:pt>
                <c:pt idx="2739">
                  <c:v>41822</c:v>
                </c:pt>
                <c:pt idx="2740">
                  <c:v>41823</c:v>
                </c:pt>
                <c:pt idx="2741">
                  <c:v>41824</c:v>
                </c:pt>
                <c:pt idx="2742">
                  <c:v>41825</c:v>
                </c:pt>
                <c:pt idx="2743">
                  <c:v>41826</c:v>
                </c:pt>
                <c:pt idx="2744">
                  <c:v>41827</c:v>
                </c:pt>
                <c:pt idx="2745">
                  <c:v>41828</c:v>
                </c:pt>
                <c:pt idx="2746">
                  <c:v>41829</c:v>
                </c:pt>
                <c:pt idx="2747">
                  <c:v>41830</c:v>
                </c:pt>
                <c:pt idx="2748">
                  <c:v>41831</c:v>
                </c:pt>
                <c:pt idx="2749">
                  <c:v>41832</c:v>
                </c:pt>
                <c:pt idx="2750">
                  <c:v>41833</c:v>
                </c:pt>
                <c:pt idx="2751">
                  <c:v>41834</c:v>
                </c:pt>
                <c:pt idx="2752">
                  <c:v>41835</c:v>
                </c:pt>
                <c:pt idx="2753">
                  <c:v>41836</c:v>
                </c:pt>
                <c:pt idx="2754">
                  <c:v>41837</c:v>
                </c:pt>
                <c:pt idx="2755">
                  <c:v>41838</c:v>
                </c:pt>
                <c:pt idx="2756">
                  <c:v>41839</c:v>
                </c:pt>
                <c:pt idx="2757">
                  <c:v>41840</c:v>
                </c:pt>
                <c:pt idx="2758">
                  <c:v>41841</c:v>
                </c:pt>
                <c:pt idx="2759">
                  <c:v>41842</c:v>
                </c:pt>
                <c:pt idx="2760">
                  <c:v>41843</c:v>
                </c:pt>
                <c:pt idx="2761">
                  <c:v>41844</c:v>
                </c:pt>
                <c:pt idx="2762">
                  <c:v>41845</c:v>
                </c:pt>
                <c:pt idx="2763">
                  <c:v>41846</c:v>
                </c:pt>
                <c:pt idx="2764">
                  <c:v>41847</c:v>
                </c:pt>
                <c:pt idx="2765">
                  <c:v>41848</c:v>
                </c:pt>
                <c:pt idx="2766">
                  <c:v>41849</c:v>
                </c:pt>
                <c:pt idx="2767">
                  <c:v>41850</c:v>
                </c:pt>
                <c:pt idx="2768">
                  <c:v>41851</c:v>
                </c:pt>
                <c:pt idx="2769">
                  <c:v>41852</c:v>
                </c:pt>
                <c:pt idx="2770">
                  <c:v>41853</c:v>
                </c:pt>
                <c:pt idx="2771">
                  <c:v>41854</c:v>
                </c:pt>
                <c:pt idx="2772">
                  <c:v>41855</c:v>
                </c:pt>
                <c:pt idx="2773">
                  <c:v>41856</c:v>
                </c:pt>
                <c:pt idx="2774">
                  <c:v>41857</c:v>
                </c:pt>
                <c:pt idx="2775">
                  <c:v>41858</c:v>
                </c:pt>
                <c:pt idx="2776">
                  <c:v>41859</c:v>
                </c:pt>
                <c:pt idx="2777">
                  <c:v>41860</c:v>
                </c:pt>
                <c:pt idx="2778">
                  <c:v>41861</c:v>
                </c:pt>
                <c:pt idx="2779">
                  <c:v>41862</c:v>
                </c:pt>
                <c:pt idx="2780">
                  <c:v>41863</c:v>
                </c:pt>
                <c:pt idx="2781">
                  <c:v>41864</c:v>
                </c:pt>
                <c:pt idx="2782">
                  <c:v>41865</c:v>
                </c:pt>
                <c:pt idx="2783">
                  <c:v>41866</c:v>
                </c:pt>
                <c:pt idx="2784">
                  <c:v>41867</c:v>
                </c:pt>
                <c:pt idx="2785">
                  <c:v>41868</c:v>
                </c:pt>
                <c:pt idx="2786">
                  <c:v>41869</c:v>
                </c:pt>
                <c:pt idx="2787">
                  <c:v>41870</c:v>
                </c:pt>
                <c:pt idx="2788">
                  <c:v>41871</c:v>
                </c:pt>
                <c:pt idx="2789">
                  <c:v>41872</c:v>
                </c:pt>
                <c:pt idx="2790">
                  <c:v>41873</c:v>
                </c:pt>
                <c:pt idx="2791">
                  <c:v>41874</c:v>
                </c:pt>
                <c:pt idx="2792">
                  <c:v>41875</c:v>
                </c:pt>
                <c:pt idx="2793">
                  <c:v>41876</c:v>
                </c:pt>
                <c:pt idx="2794">
                  <c:v>41877</c:v>
                </c:pt>
                <c:pt idx="2795">
                  <c:v>41878</c:v>
                </c:pt>
                <c:pt idx="2796">
                  <c:v>41879</c:v>
                </c:pt>
                <c:pt idx="2797">
                  <c:v>41880</c:v>
                </c:pt>
                <c:pt idx="2798">
                  <c:v>41881</c:v>
                </c:pt>
                <c:pt idx="2799">
                  <c:v>41882</c:v>
                </c:pt>
                <c:pt idx="2800">
                  <c:v>41883</c:v>
                </c:pt>
                <c:pt idx="2801">
                  <c:v>41884</c:v>
                </c:pt>
                <c:pt idx="2802">
                  <c:v>41885</c:v>
                </c:pt>
                <c:pt idx="2803">
                  <c:v>41886</c:v>
                </c:pt>
                <c:pt idx="2804">
                  <c:v>41887</c:v>
                </c:pt>
                <c:pt idx="2805">
                  <c:v>41888</c:v>
                </c:pt>
                <c:pt idx="2806">
                  <c:v>41889</c:v>
                </c:pt>
                <c:pt idx="2807">
                  <c:v>41890</c:v>
                </c:pt>
                <c:pt idx="2808">
                  <c:v>41891</c:v>
                </c:pt>
                <c:pt idx="2809">
                  <c:v>41892</c:v>
                </c:pt>
                <c:pt idx="2810">
                  <c:v>41893</c:v>
                </c:pt>
                <c:pt idx="2811">
                  <c:v>41894</c:v>
                </c:pt>
                <c:pt idx="2812">
                  <c:v>41895</c:v>
                </c:pt>
                <c:pt idx="2813">
                  <c:v>41896</c:v>
                </c:pt>
                <c:pt idx="2814">
                  <c:v>41897</c:v>
                </c:pt>
                <c:pt idx="2815">
                  <c:v>41898</c:v>
                </c:pt>
                <c:pt idx="2816">
                  <c:v>41899</c:v>
                </c:pt>
                <c:pt idx="2817">
                  <c:v>41900</c:v>
                </c:pt>
                <c:pt idx="2818">
                  <c:v>41901</c:v>
                </c:pt>
                <c:pt idx="2819">
                  <c:v>41902</c:v>
                </c:pt>
                <c:pt idx="2820">
                  <c:v>41903</c:v>
                </c:pt>
                <c:pt idx="2821">
                  <c:v>41904</c:v>
                </c:pt>
                <c:pt idx="2822">
                  <c:v>41905</c:v>
                </c:pt>
                <c:pt idx="2823">
                  <c:v>41906</c:v>
                </c:pt>
                <c:pt idx="2824">
                  <c:v>41907</c:v>
                </c:pt>
                <c:pt idx="2825">
                  <c:v>41908</c:v>
                </c:pt>
                <c:pt idx="2826">
                  <c:v>41909</c:v>
                </c:pt>
                <c:pt idx="2827">
                  <c:v>41910</c:v>
                </c:pt>
                <c:pt idx="2828">
                  <c:v>41911</c:v>
                </c:pt>
                <c:pt idx="2829">
                  <c:v>41912</c:v>
                </c:pt>
                <c:pt idx="2830">
                  <c:v>41913</c:v>
                </c:pt>
                <c:pt idx="2831">
                  <c:v>41914</c:v>
                </c:pt>
                <c:pt idx="2832">
                  <c:v>41915</c:v>
                </c:pt>
                <c:pt idx="2833">
                  <c:v>41916</c:v>
                </c:pt>
                <c:pt idx="2834">
                  <c:v>41917</c:v>
                </c:pt>
                <c:pt idx="2835">
                  <c:v>41918</c:v>
                </c:pt>
                <c:pt idx="2836">
                  <c:v>41919</c:v>
                </c:pt>
                <c:pt idx="2837">
                  <c:v>41920</c:v>
                </c:pt>
                <c:pt idx="2838">
                  <c:v>41921</c:v>
                </c:pt>
                <c:pt idx="2839">
                  <c:v>41922</c:v>
                </c:pt>
                <c:pt idx="2840">
                  <c:v>41923</c:v>
                </c:pt>
                <c:pt idx="2841">
                  <c:v>41924</c:v>
                </c:pt>
                <c:pt idx="2842">
                  <c:v>41925</c:v>
                </c:pt>
                <c:pt idx="2843">
                  <c:v>41926</c:v>
                </c:pt>
                <c:pt idx="2844">
                  <c:v>41927</c:v>
                </c:pt>
                <c:pt idx="2845">
                  <c:v>41928</c:v>
                </c:pt>
                <c:pt idx="2846">
                  <c:v>41929</c:v>
                </c:pt>
                <c:pt idx="2847">
                  <c:v>41930</c:v>
                </c:pt>
                <c:pt idx="2848">
                  <c:v>41931</c:v>
                </c:pt>
                <c:pt idx="2849">
                  <c:v>41932</c:v>
                </c:pt>
                <c:pt idx="2850">
                  <c:v>41933</c:v>
                </c:pt>
                <c:pt idx="2851">
                  <c:v>41934</c:v>
                </c:pt>
                <c:pt idx="2852">
                  <c:v>41935</c:v>
                </c:pt>
                <c:pt idx="2853">
                  <c:v>41936</c:v>
                </c:pt>
                <c:pt idx="2854">
                  <c:v>41937</c:v>
                </c:pt>
                <c:pt idx="2855">
                  <c:v>41938</c:v>
                </c:pt>
                <c:pt idx="2856">
                  <c:v>41939</c:v>
                </c:pt>
                <c:pt idx="2857">
                  <c:v>41940</c:v>
                </c:pt>
                <c:pt idx="2858">
                  <c:v>41941</c:v>
                </c:pt>
                <c:pt idx="2859">
                  <c:v>41942</c:v>
                </c:pt>
                <c:pt idx="2860">
                  <c:v>41943</c:v>
                </c:pt>
                <c:pt idx="2861">
                  <c:v>41944</c:v>
                </c:pt>
                <c:pt idx="2862">
                  <c:v>41945</c:v>
                </c:pt>
                <c:pt idx="2863">
                  <c:v>41946</c:v>
                </c:pt>
                <c:pt idx="2864">
                  <c:v>41947</c:v>
                </c:pt>
                <c:pt idx="2865">
                  <c:v>41948</c:v>
                </c:pt>
                <c:pt idx="2866">
                  <c:v>41949</c:v>
                </c:pt>
                <c:pt idx="2867">
                  <c:v>41950</c:v>
                </c:pt>
                <c:pt idx="2868">
                  <c:v>41951</c:v>
                </c:pt>
                <c:pt idx="2869">
                  <c:v>41952</c:v>
                </c:pt>
                <c:pt idx="2870">
                  <c:v>41953</c:v>
                </c:pt>
                <c:pt idx="2871">
                  <c:v>41954</c:v>
                </c:pt>
                <c:pt idx="2872">
                  <c:v>41955</c:v>
                </c:pt>
                <c:pt idx="2873">
                  <c:v>41956</c:v>
                </c:pt>
                <c:pt idx="2874">
                  <c:v>41957</c:v>
                </c:pt>
                <c:pt idx="2875">
                  <c:v>41958</c:v>
                </c:pt>
                <c:pt idx="2876">
                  <c:v>41959</c:v>
                </c:pt>
                <c:pt idx="2877">
                  <c:v>41960</c:v>
                </c:pt>
                <c:pt idx="2878">
                  <c:v>41961</c:v>
                </c:pt>
                <c:pt idx="2879">
                  <c:v>41962</c:v>
                </c:pt>
                <c:pt idx="2880">
                  <c:v>41963</c:v>
                </c:pt>
                <c:pt idx="2881">
                  <c:v>41964</c:v>
                </c:pt>
                <c:pt idx="2882">
                  <c:v>41965</c:v>
                </c:pt>
                <c:pt idx="2883">
                  <c:v>41966</c:v>
                </c:pt>
                <c:pt idx="2884">
                  <c:v>41967</c:v>
                </c:pt>
                <c:pt idx="2885">
                  <c:v>41968</c:v>
                </c:pt>
                <c:pt idx="2886">
                  <c:v>41969</c:v>
                </c:pt>
                <c:pt idx="2887">
                  <c:v>41970</c:v>
                </c:pt>
                <c:pt idx="2888">
                  <c:v>41971</c:v>
                </c:pt>
                <c:pt idx="2889">
                  <c:v>41972</c:v>
                </c:pt>
                <c:pt idx="2890">
                  <c:v>41973</c:v>
                </c:pt>
                <c:pt idx="2891">
                  <c:v>41974</c:v>
                </c:pt>
                <c:pt idx="2892">
                  <c:v>41975</c:v>
                </c:pt>
                <c:pt idx="2893">
                  <c:v>41976</c:v>
                </c:pt>
                <c:pt idx="2894">
                  <c:v>41977</c:v>
                </c:pt>
                <c:pt idx="2895">
                  <c:v>41978</c:v>
                </c:pt>
                <c:pt idx="2896">
                  <c:v>41979</c:v>
                </c:pt>
                <c:pt idx="2897">
                  <c:v>41980</c:v>
                </c:pt>
                <c:pt idx="2898">
                  <c:v>41981</c:v>
                </c:pt>
                <c:pt idx="2899">
                  <c:v>41982</c:v>
                </c:pt>
                <c:pt idx="2900">
                  <c:v>41983</c:v>
                </c:pt>
                <c:pt idx="2901">
                  <c:v>41984</c:v>
                </c:pt>
                <c:pt idx="2902">
                  <c:v>41985</c:v>
                </c:pt>
                <c:pt idx="2903">
                  <c:v>41986</c:v>
                </c:pt>
                <c:pt idx="2904">
                  <c:v>41987</c:v>
                </c:pt>
                <c:pt idx="2905">
                  <c:v>41988</c:v>
                </c:pt>
                <c:pt idx="2906">
                  <c:v>41989</c:v>
                </c:pt>
                <c:pt idx="2907">
                  <c:v>41990</c:v>
                </c:pt>
                <c:pt idx="2908">
                  <c:v>41991</c:v>
                </c:pt>
                <c:pt idx="2909">
                  <c:v>41992</c:v>
                </c:pt>
                <c:pt idx="2910">
                  <c:v>41993</c:v>
                </c:pt>
                <c:pt idx="2911">
                  <c:v>41994</c:v>
                </c:pt>
                <c:pt idx="2912">
                  <c:v>41995</c:v>
                </c:pt>
                <c:pt idx="2913">
                  <c:v>41996</c:v>
                </c:pt>
                <c:pt idx="2914">
                  <c:v>41997</c:v>
                </c:pt>
                <c:pt idx="2915">
                  <c:v>41998</c:v>
                </c:pt>
                <c:pt idx="2916">
                  <c:v>41999</c:v>
                </c:pt>
                <c:pt idx="2917">
                  <c:v>42000</c:v>
                </c:pt>
                <c:pt idx="2918">
                  <c:v>42001</c:v>
                </c:pt>
                <c:pt idx="2919">
                  <c:v>42002</c:v>
                </c:pt>
                <c:pt idx="2920">
                  <c:v>42003</c:v>
                </c:pt>
                <c:pt idx="2921">
                  <c:v>42004</c:v>
                </c:pt>
              </c:numCache>
            </c:numRef>
          </c:xVal>
          <c:yVal>
            <c:numRef>
              <c:f>smsim210526!$AA$2:$AA$2923</c:f>
              <c:numCache>
                <c:formatCode>General</c:formatCode>
                <c:ptCount val="2922"/>
                <c:pt idx="0">
                  <c:v>4.077</c:v>
                </c:pt>
                <c:pt idx="1">
                  <c:v>9.1720000000000006</c:v>
                </c:pt>
                <c:pt idx="2">
                  <c:v>7.4580000000000002</c:v>
                </c:pt>
                <c:pt idx="3">
                  <c:v>10.102</c:v>
                </c:pt>
                <c:pt idx="4">
                  <c:v>10.52</c:v>
                </c:pt>
                <c:pt idx="5">
                  <c:v>2.8820000000000001</c:v>
                </c:pt>
                <c:pt idx="6">
                  <c:v>5.4349999999999996</c:v>
                </c:pt>
                <c:pt idx="7">
                  <c:v>1.3879999999999999</c:v>
                </c:pt>
                <c:pt idx="8">
                  <c:v>10.359</c:v>
                </c:pt>
                <c:pt idx="9">
                  <c:v>1.6</c:v>
                </c:pt>
                <c:pt idx="10">
                  <c:v>2.915</c:v>
                </c:pt>
                <c:pt idx="11">
                  <c:v>16.433</c:v>
                </c:pt>
                <c:pt idx="12">
                  <c:v>1.319</c:v>
                </c:pt>
                <c:pt idx="13">
                  <c:v>1.837</c:v>
                </c:pt>
                <c:pt idx="14">
                  <c:v>1.1719999999999999</c:v>
                </c:pt>
                <c:pt idx="15">
                  <c:v>0.51100000000000001</c:v>
                </c:pt>
                <c:pt idx="16">
                  <c:v>1.72</c:v>
                </c:pt>
                <c:pt idx="17">
                  <c:v>4.7290000000000001</c:v>
                </c:pt>
                <c:pt idx="18">
                  <c:v>61.491</c:v>
                </c:pt>
                <c:pt idx="19">
                  <c:v>4.8230000000000004</c:v>
                </c:pt>
                <c:pt idx="20">
                  <c:v>1.913</c:v>
                </c:pt>
                <c:pt idx="21">
                  <c:v>2.2890000000000001</c:v>
                </c:pt>
                <c:pt idx="22">
                  <c:v>2.2130000000000001</c:v>
                </c:pt>
                <c:pt idx="23">
                  <c:v>1.724</c:v>
                </c:pt>
                <c:pt idx="24">
                  <c:v>2.2879999999999998</c:v>
                </c:pt>
                <c:pt idx="25">
                  <c:v>1.0189999999999999</c:v>
                </c:pt>
                <c:pt idx="26">
                  <c:v>18.981000000000002</c:v>
                </c:pt>
                <c:pt idx="27">
                  <c:v>6.9020000000000001</c:v>
                </c:pt>
                <c:pt idx="28">
                  <c:v>10.776</c:v>
                </c:pt>
                <c:pt idx="29">
                  <c:v>1.4350000000000001</c:v>
                </c:pt>
                <c:pt idx="30">
                  <c:v>0.66600000000000004</c:v>
                </c:pt>
                <c:pt idx="31">
                  <c:v>4.024</c:v>
                </c:pt>
                <c:pt idx="32">
                  <c:v>1.105</c:v>
                </c:pt>
                <c:pt idx="33">
                  <c:v>7.8760000000000003</c:v>
                </c:pt>
                <c:pt idx="34">
                  <c:v>1.845</c:v>
                </c:pt>
                <c:pt idx="35">
                  <c:v>1.87</c:v>
                </c:pt>
                <c:pt idx="36">
                  <c:v>7.4279999999999999</c:v>
                </c:pt>
                <c:pt idx="37">
                  <c:v>1.714</c:v>
                </c:pt>
                <c:pt idx="38">
                  <c:v>3.2949999999999999</c:v>
                </c:pt>
                <c:pt idx="39">
                  <c:v>3.8069999999999999</c:v>
                </c:pt>
                <c:pt idx="40">
                  <c:v>0.53200000000000003</c:v>
                </c:pt>
                <c:pt idx="41">
                  <c:v>5.4409999999999998</c:v>
                </c:pt>
                <c:pt idx="42">
                  <c:v>14.241</c:v>
                </c:pt>
                <c:pt idx="43">
                  <c:v>17.207000000000001</c:v>
                </c:pt>
                <c:pt idx="44">
                  <c:v>2.181</c:v>
                </c:pt>
                <c:pt idx="45">
                  <c:v>10.435</c:v>
                </c:pt>
                <c:pt idx="46">
                  <c:v>2.036</c:v>
                </c:pt>
                <c:pt idx="47">
                  <c:v>0.91700000000000004</c:v>
                </c:pt>
                <c:pt idx="48">
                  <c:v>0.41199999999999998</c:v>
                </c:pt>
                <c:pt idx="49">
                  <c:v>1.542</c:v>
                </c:pt>
                <c:pt idx="50">
                  <c:v>1.411</c:v>
                </c:pt>
                <c:pt idx="51">
                  <c:v>1.5389999999999999</c:v>
                </c:pt>
                <c:pt idx="52">
                  <c:v>1.167</c:v>
                </c:pt>
                <c:pt idx="53">
                  <c:v>1.7609999999999999</c:v>
                </c:pt>
                <c:pt idx="54">
                  <c:v>6.6260000000000003</c:v>
                </c:pt>
                <c:pt idx="55">
                  <c:v>6.2060000000000004</c:v>
                </c:pt>
                <c:pt idx="56">
                  <c:v>11.842000000000001</c:v>
                </c:pt>
                <c:pt idx="57">
                  <c:v>24.103999999999999</c:v>
                </c:pt>
                <c:pt idx="58">
                  <c:v>24.861999999999998</c:v>
                </c:pt>
                <c:pt idx="59">
                  <c:v>10.042999999999999</c:v>
                </c:pt>
                <c:pt idx="60">
                  <c:v>11.353999999999999</c:v>
                </c:pt>
                <c:pt idx="61">
                  <c:v>6.9249999999999998</c:v>
                </c:pt>
                <c:pt idx="62">
                  <c:v>3.5179999999999998</c:v>
                </c:pt>
                <c:pt idx="63">
                  <c:v>1.514</c:v>
                </c:pt>
                <c:pt idx="64">
                  <c:v>0</c:v>
                </c:pt>
                <c:pt idx="65">
                  <c:v>1E-3</c:v>
                </c:pt>
                <c:pt idx="66">
                  <c:v>8.4589999999999996</c:v>
                </c:pt>
                <c:pt idx="67">
                  <c:v>0.18</c:v>
                </c:pt>
                <c:pt idx="68">
                  <c:v>3.601</c:v>
                </c:pt>
                <c:pt idx="69">
                  <c:v>5.3999999999999999E-2</c:v>
                </c:pt>
                <c:pt idx="70">
                  <c:v>0</c:v>
                </c:pt>
                <c:pt idx="71">
                  <c:v>0</c:v>
                </c:pt>
                <c:pt idx="72">
                  <c:v>0</c:v>
                </c:pt>
                <c:pt idx="73">
                  <c:v>0</c:v>
                </c:pt>
                <c:pt idx="74">
                  <c:v>0</c:v>
                </c:pt>
                <c:pt idx="75">
                  <c:v>0.71899999999999997</c:v>
                </c:pt>
                <c:pt idx="76">
                  <c:v>6.1070000000000002</c:v>
                </c:pt>
                <c:pt idx="77">
                  <c:v>23.341999999999999</c:v>
                </c:pt>
                <c:pt idx="78">
                  <c:v>10.648999999999999</c:v>
                </c:pt>
                <c:pt idx="79">
                  <c:v>4.0309999999999997</c:v>
                </c:pt>
                <c:pt idx="80">
                  <c:v>0.21</c:v>
                </c:pt>
                <c:pt idx="81">
                  <c:v>1.885</c:v>
                </c:pt>
                <c:pt idx="82">
                  <c:v>4.3890000000000002</c:v>
                </c:pt>
                <c:pt idx="83">
                  <c:v>5.2999999999999999E-2</c:v>
                </c:pt>
                <c:pt idx="84">
                  <c:v>6.0000000000000001E-3</c:v>
                </c:pt>
                <c:pt idx="85">
                  <c:v>0.01</c:v>
                </c:pt>
                <c:pt idx="86">
                  <c:v>1E-3</c:v>
                </c:pt>
                <c:pt idx="87">
                  <c:v>0.252</c:v>
                </c:pt>
                <c:pt idx="88">
                  <c:v>9.6000000000000002E-2</c:v>
                </c:pt>
                <c:pt idx="89">
                  <c:v>1.3149999999999999</c:v>
                </c:pt>
                <c:pt idx="90">
                  <c:v>0.01</c:v>
                </c:pt>
                <c:pt idx="91">
                  <c:v>2E-3</c:v>
                </c:pt>
                <c:pt idx="92">
                  <c:v>6.125</c:v>
                </c:pt>
                <c:pt idx="93">
                  <c:v>5.2999999999999999E-2</c:v>
                </c:pt>
                <c:pt idx="94">
                  <c:v>4.0000000000000001E-3</c:v>
                </c:pt>
                <c:pt idx="95">
                  <c:v>6.0000000000000001E-3</c:v>
                </c:pt>
                <c:pt idx="96">
                  <c:v>0.13200000000000001</c:v>
                </c:pt>
                <c:pt idx="97">
                  <c:v>2.694</c:v>
                </c:pt>
                <c:pt idx="98">
                  <c:v>6.0999999999999999E-2</c:v>
                </c:pt>
                <c:pt idx="99">
                  <c:v>8.0000000000000002E-3</c:v>
                </c:pt>
                <c:pt idx="100">
                  <c:v>0</c:v>
                </c:pt>
                <c:pt idx="101">
                  <c:v>3.0000000000000001E-3</c:v>
                </c:pt>
                <c:pt idx="102">
                  <c:v>0</c:v>
                </c:pt>
                <c:pt idx="103">
                  <c:v>0</c:v>
                </c:pt>
                <c:pt idx="104">
                  <c:v>0</c:v>
                </c:pt>
                <c:pt idx="105">
                  <c:v>0</c:v>
                </c:pt>
                <c:pt idx="106">
                  <c:v>0</c:v>
                </c:pt>
                <c:pt idx="107">
                  <c:v>3.2490000000000001</c:v>
                </c:pt>
                <c:pt idx="108">
                  <c:v>1E-3</c:v>
                </c:pt>
                <c:pt idx="109">
                  <c:v>0</c:v>
                </c:pt>
                <c:pt idx="110">
                  <c:v>0</c:v>
                </c:pt>
                <c:pt idx="111">
                  <c:v>0</c:v>
                </c:pt>
                <c:pt idx="112">
                  <c:v>1.0409999999999999</c:v>
                </c:pt>
                <c:pt idx="113">
                  <c:v>13.760999999999999</c:v>
                </c:pt>
                <c:pt idx="114">
                  <c:v>2E-3</c:v>
                </c:pt>
                <c:pt idx="115">
                  <c:v>0</c:v>
                </c:pt>
                <c:pt idx="116">
                  <c:v>0</c:v>
                </c:pt>
                <c:pt idx="117">
                  <c:v>0</c:v>
                </c:pt>
                <c:pt idx="118">
                  <c:v>0</c:v>
                </c:pt>
                <c:pt idx="119">
                  <c:v>1E-3</c:v>
                </c:pt>
                <c:pt idx="120">
                  <c:v>0</c:v>
                </c:pt>
                <c:pt idx="121">
                  <c:v>0</c:v>
                </c:pt>
                <c:pt idx="122">
                  <c:v>14.025</c:v>
                </c:pt>
                <c:pt idx="123">
                  <c:v>1.3859999999999999</c:v>
                </c:pt>
                <c:pt idx="124">
                  <c:v>4.9720000000000004</c:v>
                </c:pt>
                <c:pt idx="125">
                  <c:v>5.69</c:v>
                </c:pt>
                <c:pt idx="126">
                  <c:v>1.0640000000000001</c:v>
                </c:pt>
                <c:pt idx="127">
                  <c:v>46.731000000000002</c:v>
                </c:pt>
                <c:pt idx="128">
                  <c:v>62.387</c:v>
                </c:pt>
                <c:pt idx="129">
                  <c:v>3.6339999999999999</c:v>
                </c:pt>
                <c:pt idx="130">
                  <c:v>10.323</c:v>
                </c:pt>
                <c:pt idx="131">
                  <c:v>2.411</c:v>
                </c:pt>
                <c:pt idx="132">
                  <c:v>0</c:v>
                </c:pt>
                <c:pt idx="133">
                  <c:v>0</c:v>
                </c:pt>
                <c:pt idx="134">
                  <c:v>19.103000000000002</c:v>
                </c:pt>
                <c:pt idx="135">
                  <c:v>0.53100000000000003</c:v>
                </c:pt>
                <c:pt idx="136">
                  <c:v>11.968999999999999</c:v>
                </c:pt>
                <c:pt idx="137">
                  <c:v>1.8520000000000001</c:v>
                </c:pt>
                <c:pt idx="138">
                  <c:v>0</c:v>
                </c:pt>
                <c:pt idx="139">
                  <c:v>0</c:v>
                </c:pt>
                <c:pt idx="140">
                  <c:v>0</c:v>
                </c:pt>
                <c:pt idx="141">
                  <c:v>2.7069999999999999</c:v>
                </c:pt>
                <c:pt idx="142">
                  <c:v>4.6740000000000004</c:v>
                </c:pt>
                <c:pt idx="143">
                  <c:v>0.77700000000000002</c:v>
                </c:pt>
                <c:pt idx="144">
                  <c:v>3.2229999999999999</c:v>
                </c:pt>
                <c:pt idx="145">
                  <c:v>4.2089999999999996</c:v>
                </c:pt>
                <c:pt idx="146">
                  <c:v>3.1E-2</c:v>
                </c:pt>
                <c:pt idx="147">
                  <c:v>3.7330000000000001</c:v>
                </c:pt>
                <c:pt idx="148">
                  <c:v>11.574</c:v>
                </c:pt>
                <c:pt idx="149">
                  <c:v>2.9769999999999999</c:v>
                </c:pt>
                <c:pt idx="150">
                  <c:v>1.4E-2</c:v>
                </c:pt>
                <c:pt idx="151">
                  <c:v>13.129</c:v>
                </c:pt>
                <c:pt idx="152">
                  <c:v>1.2270000000000001</c:v>
                </c:pt>
                <c:pt idx="153">
                  <c:v>0.14099999999999999</c:v>
                </c:pt>
                <c:pt idx="154">
                  <c:v>4.6459999999999999</c:v>
                </c:pt>
                <c:pt idx="155">
                  <c:v>0.68400000000000005</c:v>
                </c:pt>
                <c:pt idx="156">
                  <c:v>0.14599999999999999</c:v>
                </c:pt>
                <c:pt idx="157">
                  <c:v>0</c:v>
                </c:pt>
                <c:pt idx="158">
                  <c:v>0</c:v>
                </c:pt>
                <c:pt idx="159">
                  <c:v>6.2640000000000002</c:v>
                </c:pt>
                <c:pt idx="160">
                  <c:v>2.6829999999999998</c:v>
                </c:pt>
                <c:pt idx="161">
                  <c:v>15.875</c:v>
                </c:pt>
                <c:pt idx="162">
                  <c:v>7.0650000000000004</c:v>
                </c:pt>
                <c:pt idx="163">
                  <c:v>22.890999999999998</c:v>
                </c:pt>
                <c:pt idx="164">
                  <c:v>1.9219999999999999</c:v>
                </c:pt>
                <c:pt idx="165">
                  <c:v>8.8520000000000003</c:v>
                </c:pt>
                <c:pt idx="166">
                  <c:v>5.8780000000000001</c:v>
                </c:pt>
                <c:pt idx="167">
                  <c:v>1.2E-2</c:v>
                </c:pt>
                <c:pt idx="168">
                  <c:v>1.911</c:v>
                </c:pt>
                <c:pt idx="169">
                  <c:v>2E-3</c:v>
                </c:pt>
                <c:pt idx="170">
                  <c:v>11.44</c:v>
                </c:pt>
                <c:pt idx="171">
                  <c:v>25.446999999999999</c:v>
                </c:pt>
                <c:pt idx="172">
                  <c:v>20.826000000000001</c:v>
                </c:pt>
                <c:pt idx="173">
                  <c:v>1.2949999999999999</c:v>
                </c:pt>
                <c:pt idx="174">
                  <c:v>0.27400000000000002</c:v>
                </c:pt>
                <c:pt idx="175">
                  <c:v>12.775</c:v>
                </c:pt>
                <c:pt idx="176">
                  <c:v>9.4700000000000006</c:v>
                </c:pt>
                <c:pt idx="177">
                  <c:v>4.0279999999999996</c:v>
                </c:pt>
                <c:pt idx="178">
                  <c:v>0.20399999999999999</c:v>
                </c:pt>
                <c:pt idx="179">
                  <c:v>3.919</c:v>
                </c:pt>
                <c:pt idx="180">
                  <c:v>1.425</c:v>
                </c:pt>
                <c:pt idx="181">
                  <c:v>0</c:v>
                </c:pt>
                <c:pt idx="182">
                  <c:v>17.992000000000001</c:v>
                </c:pt>
                <c:pt idx="183">
                  <c:v>4.2969999999999997</c:v>
                </c:pt>
                <c:pt idx="184">
                  <c:v>28.957999999999998</c:v>
                </c:pt>
                <c:pt idx="185">
                  <c:v>18.183</c:v>
                </c:pt>
                <c:pt idx="186">
                  <c:v>6.4050000000000002</c:v>
                </c:pt>
                <c:pt idx="187">
                  <c:v>1.4379999999999999</c:v>
                </c:pt>
                <c:pt idx="188">
                  <c:v>1.575</c:v>
                </c:pt>
                <c:pt idx="189">
                  <c:v>22.536000000000001</c:v>
                </c:pt>
                <c:pt idx="190">
                  <c:v>10.153</c:v>
                </c:pt>
                <c:pt idx="191">
                  <c:v>2.7829999999999999</c:v>
                </c:pt>
                <c:pt idx="192">
                  <c:v>8.9090000000000007</c:v>
                </c:pt>
                <c:pt idx="193">
                  <c:v>0.10100000000000001</c:v>
                </c:pt>
                <c:pt idx="194">
                  <c:v>0</c:v>
                </c:pt>
                <c:pt idx="195">
                  <c:v>0</c:v>
                </c:pt>
                <c:pt idx="196">
                  <c:v>0</c:v>
                </c:pt>
                <c:pt idx="197">
                  <c:v>1E-3</c:v>
                </c:pt>
                <c:pt idx="198">
                  <c:v>0</c:v>
                </c:pt>
                <c:pt idx="199">
                  <c:v>6.4000000000000001E-2</c:v>
                </c:pt>
                <c:pt idx="200">
                  <c:v>0.77500000000000002</c:v>
                </c:pt>
                <c:pt idx="201">
                  <c:v>1.0840000000000001</c:v>
                </c:pt>
                <c:pt idx="202">
                  <c:v>3.9E-2</c:v>
                </c:pt>
                <c:pt idx="203">
                  <c:v>0</c:v>
                </c:pt>
                <c:pt idx="204">
                  <c:v>15.106</c:v>
                </c:pt>
                <c:pt idx="205">
                  <c:v>0.40500000000000003</c:v>
                </c:pt>
                <c:pt idx="206">
                  <c:v>0</c:v>
                </c:pt>
                <c:pt idx="207">
                  <c:v>8.8999999999999996E-2</c:v>
                </c:pt>
                <c:pt idx="208">
                  <c:v>2.7</c:v>
                </c:pt>
                <c:pt idx="209">
                  <c:v>5.8170000000000002</c:v>
                </c:pt>
                <c:pt idx="210">
                  <c:v>10.061</c:v>
                </c:pt>
                <c:pt idx="211">
                  <c:v>5.0000000000000001E-3</c:v>
                </c:pt>
                <c:pt idx="212">
                  <c:v>0</c:v>
                </c:pt>
                <c:pt idx="213">
                  <c:v>13.406000000000001</c:v>
                </c:pt>
                <c:pt idx="214">
                  <c:v>4.1059999999999999</c:v>
                </c:pt>
                <c:pt idx="215">
                  <c:v>0.89500000000000002</c:v>
                </c:pt>
                <c:pt idx="216">
                  <c:v>0</c:v>
                </c:pt>
                <c:pt idx="217">
                  <c:v>0</c:v>
                </c:pt>
                <c:pt idx="218">
                  <c:v>3.0000000000000001E-3</c:v>
                </c:pt>
                <c:pt idx="219">
                  <c:v>0.28899999999999998</c:v>
                </c:pt>
                <c:pt idx="220">
                  <c:v>6.109</c:v>
                </c:pt>
                <c:pt idx="221">
                  <c:v>0.29799999999999999</c:v>
                </c:pt>
                <c:pt idx="222">
                  <c:v>26.895</c:v>
                </c:pt>
                <c:pt idx="223">
                  <c:v>5.5359999999999996</c:v>
                </c:pt>
                <c:pt idx="224">
                  <c:v>5.3730000000000002</c:v>
                </c:pt>
                <c:pt idx="225">
                  <c:v>6.415</c:v>
                </c:pt>
                <c:pt idx="226">
                  <c:v>6.0000000000000001E-3</c:v>
                </c:pt>
                <c:pt idx="227">
                  <c:v>0.13900000000000001</c:v>
                </c:pt>
                <c:pt idx="228">
                  <c:v>17.309999999999999</c:v>
                </c:pt>
                <c:pt idx="229">
                  <c:v>0</c:v>
                </c:pt>
                <c:pt idx="230">
                  <c:v>9.3140000000000001</c:v>
                </c:pt>
                <c:pt idx="231">
                  <c:v>14.334</c:v>
                </c:pt>
                <c:pt idx="232">
                  <c:v>0.183</c:v>
                </c:pt>
                <c:pt idx="233">
                  <c:v>0.42699999999999999</c:v>
                </c:pt>
                <c:pt idx="234">
                  <c:v>0.90400000000000003</c:v>
                </c:pt>
                <c:pt idx="235">
                  <c:v>2.1000000000000001E-2</c:v>
                </c:pt>
                <c:pt idx="236">
                  <c:v>0</c:v>
                </c:pt>
                <c:pt idx="237">
                  <c:v>0</c:v>
                </c:pt>
                <c:pt idx="238">
                  <c:v>0</c:v>
                </c:pt>
                <c:pt idx="239">
                  <c:v>6.64</c:v>
                </c:pt>
                <c:pt idx="240">
                  <c:v>30.260999999999999</c:v>
                </c:pt>
                <c:pt idx="241">
                  <c:v>26.067</c:v>
                </c:pt>
                <c:pt idx="242">
                  <c:v>0.27400000000000002</c:v>
                </c:pt>
                <c:pt idx="243">
                  <c:v>7.5019999999999998</c:v>
                </c:pt>
                <c:pt idx="244">
                  <c:v>1.7000000000000001E-2</c:v>
                </c:pt>
                <c:pt idx="245">
                  <c:v>6.7850000000000001</c:v>
                </c:pt>
                <c:pt idx="246">
                  <c:v>21.707999999999998</c:v>
                </c:pt>
                <c:pt idx="247">
                  <c:v>36.014000000000003</c:v>
                </c:pt>
                <c:pt idx="248">
                  <c:v>95.679000000000002</c:v>
                </c:pt>
                <c:pt idx="249">
                  <c:v>29.603000000000002</c:v>
                </c:pt>
                <c:pt idx="250">
                  <c:v>10.247999999999999</c:v>
                </c:pt>
                <c:pt idx="251">
                  <c:v>11.596</c:v>
                </c:pt>
                <c:pt idx="252">
                  <c:v>14.894</c:v>
                </c:pt>
                <c:pt idx="253">
                  <c:v>38.914000000000001</c:v>
                </c:pt>
                <c:pt idx="254">
                  <c:v>10.01</c:v>
                </c:pt>
                <c:pt idx="255">
                  <c:v>1E-3</c:v>
                </c:pt>
                <c:pt idx="256">
                  <c:v>8.42</c:v>
                </c:pt>
                <c:pt idx="257">
                  <c:v>0.61</c:v>
                </c:pt>
                <c:pt idx="258">
                  <c:v>4.0000000000000001E-3</c:v>
                </c:pt>
                <c:pt idx="259">
                  <c:v>6.2590000000000003</c:v>
                </c:pt>
                <c:pt idx="260">
                  <c:v>15.932</c:v>
                </c:pt>
                <c:pt idx="261">
                  <c:v>1.8919999999999999</c:v>
                </c:pt>
                <c:pt idx="262">
                  <c:v>0</c:v>
                </c:pt>
                <c:pt idx="263">
                  <c:v>0</c:v>
                </c:pt>
                <c:pt idx="264">
                  <c:v>0</c:v>
                </c:pt>
                <c:pt idx="265">
                  <c:v>3.0000000000000001E-3</c:v>
                </c:pt>
                <c:pt idx="266">
                  <c:v>0</c:v>
                </c:pt>
                <c:pt idx="267">
                  <c:v>5.8819999999999997</c:v>
                </c:pt>
                <c:pt idx="268">
                  <c:v>1.427</c:v>
                </c:pt>
                <c:pt idx="269">
                  <c:v>3.28</c:v>
                </c:pt>
                <c:pt idx="270">
                  <c:v>1.6879999999999999</c:v>
                </c:pt>
                <c:pt idx="271">
                  <c:v>0</c:v>
                </c:pt>
                <c:pt idx="272">
                  <c:v>0</c:v>
                </c:pt>
                <c:pt idx="273">
                  <c:v>0</c:v>
                </c:pt>
                <c:pt idx="274">
                  <c:v>3.0000000000000001E-3</c:v>
                </c:pt>
                <c:pt idx="275">
                  <c:v>0.58899999999999997</c:v>
                </c:pt>
                <c:pt idx="276">
                  <c:v>2.4E-2</c:v>
                </c:pt>
                <c:pt idx="277">
                  <c:v>12.029</c:v>
                </c:pt>
                <c:pt idx="278">
                  <c:v>0.13900000000000001</c:v>
                </c:pt>
                <c:pt idx="279">
                  <c:v>0</c:v>
                </c:pt>
                <c:pt idx="280">
                  <c:v>1E-3</c:v>
                </c:pt>
                <c:pt idx="281">
                  <c:v>4.3999999999999997E-2</c:v>
                </c:pt>
                <c:pt idx="282">
                  <c:v>2.5999999999999999E-2</c:v>
                </c:pt>
                <c:pt idx="283">
                  <c:v>2E-3</c:v>
                </c:pt>
                <c:pt idx="284">
                  <c:v>2.6659999999999999</c:v>
                </c:pt>
                <c:pt idx="285">
                  <c:v>0.64700000000000002</c:v>
                </c:pt>
                <c:pt idx="286">
                  <c:v>3.0000000000000001E-3</c:v>
                </c:pt>
                <c:pt idx="287">
                  <c:v>2E-3</c:v>
                </c:pt>
                <c:pt idx="288">
                  <c:v>0</c:v>
                </c:pt>
                <c:pt idx="289">
                  <c:v>1E-3</c:v>
                </c:pt>
                <c:pt idx="290">
                  <c:v>14.981</c:v>
                </c:pt>
                <c:pt idx="291">
                  <c:v>23.673999999999999</c:v>
                </c:pt>
                <c:pt idx="292">
                  <c:v>15.250999999999999</c:v>
                </c:pt>
                <c:pt idx="293">
                  <c:v>4.2839999999999998</c:v>
                </c:pt>
                <c:pt idx="294">
                  <c:v>1.5609999999999999</c:v>
                </c:pt>
                <c:pt idx="295">
                  <c:v>6.4160000000000004</c:v>
                </c:pt>
                <c:pt idx="296">
                  <c:v>1.0009999999999999</c:v>
                </c:pt>
                <c:pt idx="297">
                  <c:v>3.0000000000000001E-3</c:v>
                </c:pt>
                <c:pt idx="298">
                  <c:v>0.54400000000000004</c:v>
                </c:pt>
                <c:pt idx="299">
                  <c:v>8.8699999999999992</c:v>
                </c:pt>
                <c:pt idx="300">
                  <c:v>0.56100000000000005</c:v>
                </c:pt>
                <c:pt idx="301">
                  <c:v>0</c:v>
                </c:pt>
                <c:pt idx="302">
                  <c:v>3.69</c:v>
                </c:pt>
                <c:pt idx="303">
                  <c:v>1.3720000000000001</c:v>
                </c:pt>
                <c:pt idx="304">
                  <c:v>1.2999999999999999E-2</c:v>
                </c:pt>
                <c:pt idx="305">
                  <c:v>0</c:v>
                </c:pt>
                <c:pt idx="306">
                  <c:v>6.0000000000000001E-3</c:v>
                </c:pt>
                <c:pt idx="307">
                  <c:v>5.8010000000000002</c:v>
                </c:pt>
                <c:pt idx="308">
                  <c:v>1.2E-2</c:v>
                </c:pt>
                <c:pt idx="309">
                  <c:v>19.114999999999998</c:v>
                </c:pt>
                <c:pt idx="310">
                  <c:v>32.415999999999997</c:v>
                </c:pt>
                <c:pt idx="311">
                  <c:v>14.755000000000001</c:v>
                </c:pt>
                <c:pt idx="312">
                  <c:v>15.641</c:v>
                </c:pt>
                <c:pt idx="313">
                  <c:v>48.826000000000001</c:v>
                </c:pt>
                <c:pt idx="314">
                  <c:v>64.703999999999994</c:v>
                </c:pt>
                <c:pt idx="315">
                  <c:v>19.423999999999999</c:v>
                </c:pt>
                <c:pt idx="316">
                  <c:v>9.5190000000000001</c:v>
                </c:pt>
                <c:pt idx="317">
                  <c:v>4.5490000000000004</c:v>
                </c:pt>
                <c:pt idx="318">
                  <c:v>1.2090000000000001</c:v>
                </c:pt>
                <c:pt idx="319">
                  <c:v>0.39200000000000002</c:v>
                </c:pt>
                <c:pt idx="320">
                  <c:v>0.20599999999999999</c:v>
                </c:pt>
                <c:pt idx="321">
                  <c:v>1.131</c:v>
                </c:pt>
                <c:pt idx="322">
                  <c:v>0</c:v>
                </c:pt>
                <c:pt idx="323">
                  <c:v>2E-3</c:v>
                </c:pt>
                <c:pt idx="324">
                  <c:v>0</c:v>
                </c:pt>
                <c:pt idx="325">
                  <c:v>3.0000000000000001E-3</c:v>
                </c:pt>
                <c:pt idx="326">
                  <c:v>2E-3</c:v>
                </c:pt>
                <c:pt idx="327">
                  <c:v>0.108</c:v>
                </c:pt>
                <c:pt idx="328">
                  <c:v>5.9160000000000004</c:v>
                </c:pt>
                <c:pt idx="329">
                  <c:v>24.978000000000002</c:v>
                </c:pt>
                <c:pt idx="330">
                  <c:v>4.6740000000000004</c:v>
                </c:pt>
                <c:pt idx="331">
                  <c:v>2.9000000000000001E-2</c:v>
                </c:pt>
                <c:pt idx="332">
                  <c:v>0</c:v>
                </c:pt>
                <c:pt idx="333">
                  <c:v>8.0299999999999994</c:v>
                </c:pt>
                <c:pt idx="334">
                  <c:v>3.464</c:v>
                </c:pt>
                <c:pt idx="335">
                  <c:v>2.7829999999999999</c:v>
                </c:pt>
                <c:pt idx="336">
                  <c:v>12.506</c:v>
                </c:pt>
                <c:pt idx="337">
                  <c:v>25.774000000000001</c:v>
                </c:pt>
                <c:pt idx="338">
                  <c:v>5.5</c:v>
                </c:pt>
                <c:pt idx="339">
                  <c:v>2.7109999999999999</c:v>
                </c:pt>
                <c:pt idx="340">
                  <c:v>7.633</c:v>
                </c:pt>
                <c:pt idx="341">
                  <c:v>4.2110000000000003</c:v>
                </c:pt>
                <c:pt idx="342">
                  <c:v>2.5680000000000001</c:v>
                </c:pt>
                <c:pt idx="343">
                  <c:v>2.1709999999999998</c:v>
                </c:pt>
                <c:pt idx="344">
                  <c:v>8.0749999999999993</c:v>
                </c:pt>
                <c:pt idx="345">
                  <c:v>8.44</c:v>
                </c:pt>
                <c:pt idx="346">
                  <c:v>1.1160000000000001</c:v>
                </c:pt>
                <c:pt idx="347">
                  <c:v>3.4849999999999999</c:v>
                </c:pt>
                <c:pt idx="348">
                  <c:v>1.758</c:v>
                </c:pt>
                <c:pt idx="349">
                  <c:v>0.65700000000000003</c:v>
                </c:pt>
                <c:pt idx="350">
                  <c:v>0</c:v>
                </c:pt>
                <c:pt idx="351">
                  <c:v>0</c:v>
                </c:pt>
                <c:pt idx="352">
                  <c:v>0</c:v>
                </c:pt>
                <c:pt idx="353">
                  <c:v>0</c:v>
                </c:pt>
                <c:pt idx="354">
                  <c:v>0</c:v>
                </c:pt>
                <c:pt idx="355">
                  <c:v>0</c:v>
                </c:pt>
                <c:pt idx="356">
                  <c:v>0</c:v>
                </c:pt>
                <c:pt idx="357">
                  <c:v>0</c:v>
                </c:pt>
                <c:pt idx="358">
                  <c:v>1E-3</c:v>
                </c:pt>
                <c:pt idx="359">
                  <c:v>0</c:v>
                </c:pt>
                <c:pt idx="360">
                  <c:v>0</c:v>
                </c:pt>
                <c:pt idx="361">
                  <c:v>1E-3</c:v>
                </c:pt>
                <c:pt idx="362">
                  <c:v>0</c:v>
                </c:pt>
                <c:pt idx="363">
                  <c:v>1.26</c:v>
                </c:pt>
                <c:pt idx="364">
                  <c:v>6.5229999999999997</c:v>
                </c:pt>
                <c:pt idx="365">
                  <c:v>2.367</c:v>
                </c:pt>
                <c:pt idx="366">
                  <c:v>7.0000000000000001E-3</c:v>
                </c:pt>
                <c:pt idx="367">
                  <c:v>1E-3</c:v>
                </c:pt>
                <c:pt idx="368">
                  <c:v>0</c:v>
                </c:pt>
                <c:pt idx="369">
                  <c:v>0.23599999999999999</c:v>
                </c:pt>
                <c:pt idx="370">
                  <c:v>3.7240000000000002</c:v>
                </c:pt>
                <c:pt idx="371">
                  <c:v>11.757</c:v>
                </c:pt>
                <c:pt idx="372">
                  <c:v>0</c:v>
                </c:pt>
                <c:pt idx="373">
                  <c:v>0.14899999999999999</c:v>
                </c:pt>
                <c:pt idx="374">
                  <c:v>0.113</c:v>
                </c:pt>
                <c:pt idx="375">
                  <c:v>0</c:v>
                </c:pt>
                <c:pt idx="376">
                  <c:v>2.1920000000000002</c:v>
                </c:pt>
                <c:pt idx="377">
                  <c:v>1.4710000000000001</c:v>
                </c:pt>
                <c:pt idx="378">
                  <c:v>0</c:v>
                </c:pt>
                <c:pt idx="379">
                  <c:v>0</c:v>
                </c:pt>
                <c:pt idx="380">
                  <c:v>0.19500000000000001</c:v>
                </c:pt>
                <c:pt idx="381">
                  <c:v>4.7640000000000002</c:v>
                </c:pt>
                <c:pt idx="382">
                  <c:v>3.7250000000000001</c:v>
                </c:pt>
                <c:pt idx="383">
                  <c:v>9.3670000000000009</c:v>
                </c:pt>
                <c:pt idx="384">
                  <c:v>6.9000000000000006E-2</c:v>
                </c:pt>
                <c:pt idx="385">
                  <c:v>1E-3</c:v>
                </c:pt>
                <c:pt idx="386">
                  <c:v>17.738</c:v>
                </c:pt>
                <c:pt idx="387">
                  <c:v>0.44500000000000001</c:v>
                </c:pt>
                <c:pt idx="388">
                  <c:v>0</c:v>
                </c:pt>
                <c:pt idx="389">
                  <c:v>0.747</c:v>
                </c:pt>
                <c:pt idx="390">
                  <c:v>2E-3</c:v>
                </c:pt>
                <c:pt idx="391">
                  <c:v>27.936</c:v>
                </c:pt>
                <c:pt idx="392">
                  <c:v>1.5760000000000001</c:v>
                </c:pt>
                <c:pt idx="393">
                  <c:v>0</c:v>
                </c:pt>
                <c:pt idx="394">
                  <c:v>0.93899999999999995</c:v>
                </c:pt>
                <c:pt idx="395">
                  <c:v>1.379</c:v>
                </c:pt>
                <c:pt idx="396">
                  <c:v>2E-3</c:v>
                </c:pt>
                <c:pt idx="397">
                  <c:v>1.591</c:v>
                </c:pt>
                <c:pt idx="398">
                  <c:v>4.5999999999999999E-2</c:v>
                </c:pt>
                <c:pt idx="399">
                  <c:v>0.498</c:v>
                </c:pt>
                <c:pt idx="400">
                  <c:v>1.7849999999999999</c:v>
                </c:pt>
                <c:pt idx="401">
                  <c:v>9.4789999999999992</c:v>
                </c:pt>
                <c:pt idx="402">
                  <c:v>9.2629999999999999</c:v>
                </c:pt>
                <c:pt idx="403">
                  <c:v>0</c:v>
                </c:pt>
                <c:pt idx="404">
                  <c:v>0</c:v>
                </c:pt>
                <c:pt idx="405">
                  <c:v>0</c:v>
                </c:pt>
                <c:pt idx="406">
                  <c:v>0</c:v>
                </c:pt>
                <c:pt idx="407">
                  <c:v>0</c:v>
                </c:pt>
                <c:pt idx="408">
                  <c:v>0</c:v>
                </c:pt>
                <c:pt idx="409">
                  <c:v>0</c:v>
                </c:pt>
                <c:pt idx="410">
                  <c:v>0.47299999999999998</c:v>
                </c:pt>
                <c:pt idx="411">
                  <c:v>6.0999999999999999E-2</c:v>
                </c:pt>
                <c:pt idx="412">
                  <c:v>0</c:v>
                </c:pt>
                <c:pt idx="413">
                  <c:v>0</c:v>
                </c:pt>
                <c:pt idx="414">
                  <c:v>0</c:v>
                </c:pt>
                <c:pt idx="415">
                  <c:v>0</c:v>
                </c:pt>
                <c:pt idx="416">
                  <c:v>1.248</c:v>
                </c:pt>
                <c:pt idx="417">
                  <c:v>1.6950000000000001</c:v>
                </c:pt>
                <c:pt idx="418">
                  <c:v>1.319</c:v>
                </c:pt>
                <c:pt idx="419">
                  <c:v>0</c:v>
                </c:pt>
                <c:pt idx="420">
                  <c:v>0</c:v>
                </c:pt>
                <c:pt idx="421">
                  <c:v>0</c:v>
                </c:pt>
                <c:pt idx="422">
                  <c:v>3.8</c:v>
                </c:pt>
                <c:pt idx="423">
                  <c:v>0.11</c:v>
                </c:pt>
                <c:pt idx="424">
                  <c:v>13.69</c:v>
                </c:pt>
                <c:pt idx="425">
                  <c:v>29.024000000000001</c:v>
                </c:pt>
                <c:pt idx="426">
                  <c:v>9.0190000000000001</c:v>
                </c:pt>
                <c:pt idx="427">
                  <c:v>4.8730000000000002</c:v>
                </c:pt>
                <c:pt idx="428">
                  <c:v>4.05</c:v>
                </c:pt>
                <c:pt idx="429">
                  <c:v>4.1550000000000002</c:v>
                </c:pt>
                <c:pt idx="430">
                  <c:v>7.0000000000000001E-3</c:v>
                </c:pt>
                <c:pt idx="431">
                  <c:v>0</c:v>
                </c:pt>
                <c:pt idx="432">
                  <c:v>2.0529999999999999</c:v>
                </c:pt>
                <c:pt idx="433">
                  <c:v>0</c:v>
                </c:pt>
                <c:pt idx="434">
                  <c:v>0.28599999999999998</c:v>
                </c:pt>
                <c:pt idx="435">
                  <c:v>4.0069999999999997</c:v>
                </c:pt>
                <c:pt idx="436">
                  <c:v>19.478999999999999</c:v>
                </c:pt>
                <c:pt idx="437">
                  <c:v>11.555</c:v>
                </c:pt>
                <c:pt idx="438">
                  <c:v>36.819000000000003</c:v>
                </c:pt>
                <c:pt idx="439">
                  <c:v>2.7229999999999999</c:v>
                </c:pt>
                <c:pt idx="440">
                  <c:v>7.6840000000000002</c:v>
                </c:pt>
                <c:pt idx="441">
                  <c:v>6.7370000000000001</c:v>
                </c:pt>
                <c:pt idx="442">
                  <c:v>0.78100000000000003</c:v>
                </c:pt>
                <c:pt idx="443">
                  <c:v>1.641</c:v>
                </c:pt>
                <c:pt idx="444">
                  <c:v>5.5590000000000002</c:v>
                </c:pt>
                <c:pt idx="445">
                  <c:v>3.4750000000000001</c:v>
                </c:pt>
                <c:pt idx="446">
                  <c:v>0.22500000000000001</c:v>
                </c:pt>
                <c:pt idx="447">
                  <c:v>4.9130000000000003</c:v>
                </c:pt>
                <c:pt idx="448">
                  <c:v>1.7450000000000001</c:v>
                </c:pt>
                <c:pt idx="449">
                  <c:v>11.879</c:v>
                </c:pt>
                <c:pt idx="450">
                  <c:v>7.3419999999999996</c:v>
                </c:pt>
                <c:pt idx="451">
                  <c:v>1.3520000000000001</c:v>
                </c:pt>
                <c:pt idx="452">
                  <c:v>2.2490000000000001</c:v>
                </c:pt>
                <c:pt idx="453">
                  <c:v>1.091</c:v>
                </c:pt>
                <c:pt idx="454">
                  <c:v>0</c:v>
                </c:pt>
                <c:pt idx="455">
                  <c:v>5.8000000000000003E-2</c:v>
                </c:pt>
                <c:pt idx="456">
                  <c:v>0.19500000000000001</c:v>
                </c:pt>
                <c:pt idx="457">
                  <c:v>19.032</c:v>
                </c:pt>
                <c:pt idx="458">
                  <c:v>6.9660000000000002</c:v>
                </c:pt>
                <c:pt idx="459">
                  <c:v>2.274</c:v>
                </c:pt>
                <c:pt idx="460">
                  <c:v>0.35799999999999998</c:v>
                </c:pt>
                <c:pt idx="461">
                  <c:v>1.621</c:v>
                </c:pt>
                <c:pt idx="462">
                  <c:v>4.0339999999999998</c:v>
                </c:pt>
                <c:pt idx="463">
                  <c:v>0</c:v>
                </c:pt>
                <c:pt idx="464">
                  <c:v>0.254</c:v>
                </c:pt>
                <c:pt idx="465">
                  <c:v>0.55900000000000005</c:v>
                </c:pt>
                <c:pt idx="466">
                  <c:v>0.47199999999999998</c:v>
                </c:pt>
                <c:pt idx="467">
                  <c:v>2.0139999999999998</c:v>
                </c:pt>
                <c:pt idx="468">
                  <c:v>0</c:v>
                </c:pt>
                <c:pt idx="469">
                  <c:v>15.116</c:v>
                </c:pt>
                <c:pt idx="470">
                  <c:v>5.58</c:v>
                </c:pt>
                <c:pt idx="471">
                  <c:v>1.6319999999999999</c:v>
                </c:pt>
                <c:pt idx="472">
                  <c:v>0</c:v>
                </c:pt>
                <c:pt idx="473">
                  <c:v>0.24</c:v>
                </c:pt>
                <c:pt idx="474">
                  <c:v>3.9910000000000001</c:v>
                </c:pt>
                <c:pt idx="475">
                  <c:v>0</c:v>
                </c:pt>
                <c:pt idx="476">
                  <c:v>3.472</c:v>
                </c:pt>
                <c:pt idx="477">
                  <c:v>24.565000000000001</c:v>
                </c:pt>
                <c:pt idx="478">
                  <c:v>6.8449999999999998</c:v>
                </c:pt>
                <c:pt idx="479">
                  <c:v>2.23</c:v>
                </c:pt>
                <c:pt idx="480">
                  <c:v>14.082000000000001</c:v>
                </c:pt>
                <c:pt idx="481">
                  <c:v>2.0720000000000001</c:v>
                </c:pt>
                <c:pt idx="482">
                  <c:v>0</c:v>
                </c:pt>
                <c:pt idx="483">
                  <c:v>5.6000000000000001E-2</c:v>
                </c:pt>
                <c:pt idx="484">
                  <c:v>11.547000000000001</c:v>
                </c:pt>
                <c:pt idx="485">
                  <c:v>2E-3</c:v>
                </c:pt>
                <c:pt idx="486">
                  <c:v>2.4630000000000001</c:v>
                </c:pt>
                <c:pt idx="487">
                  <c:v>1.6379999999999999</c:v>
                </c:pt>
                <c:pt idx="488">
                  <c:v>2.7759999999999998</c:v>
                </c:pt>
                <c:pt idx="489">
                  <c:v>1.264</c:v>
                </c:pt>
                <c:pt idx="490">
                  <c:v>2.7669999999999999</c:v>
                </c:pt>
                <c:pt idx="491">
                  <c:v>4.2770000000000001</c:v>
                </c:pt>
                <c:pt idx="492">
                  <c:v>0</c:v>
                </c:pt>
                <c:pt idx="493">
                  <c:v>0</c:v>
                </c:pt>
                <c:pt idx="494">
                  <c:v>0</c:v>
                </c:pt>
                <c:pt idx="495">
                  <c:v>0</c:v>
                </c:pt>
                <c:pt idx="496">
                  <c:v>0</c:v>
                </c:pt>
                <c:pt idx="497">
                  <c:v>0</c:v>
                </c:pt>
                <c:pt idx="498">
                  <c:v>0</c:v>
                </c:pt>
                <c:pt idx="499">
                  <c:v>0.13600000000000001</c:v>
                </c:pt>
                <c:pt idx="500">
                  <c:v>0.60799999999999998</c:v>
                </c:pt>
                <c:pt idx="501">
                  <c:v>1.0999999999999999E-2</c:v>
                </c:pt>
                <c:pt idx="502">
                  <c:v>0.58899999999999997</c:v>
                </c:pt>
                <c:pt idx="503">
                  <c:v>5.2930000000000001</c:v>
                </c:pt>
                <c:pt idx="504">
                  <c:v>6.6779999999999999</c:v>
                </c:pt>
                <c:pt idx="505">
                  <c:v>11.218</c:v>
                </c:pt>
                <c:pt idx="506">
                  <c:v>0.192</c:v>
                </c:pt>
                <c:pt idx="507">
                  <c:v>0.28299999999999997</c:v>
                </c:pt>
                <c:pt idx="508">
                  <c:v>1.296</c:v>
                </c:pt>
                <c:pt idx="509">
                  <c:v>0</c:v>
                </c:pt>
                <c:pt idx="510">
                  <c:v>5.1999999999999998E-2</c:v>
                </c:pt>
                <c:pt idx="511">
                  <c:v>0</c:v>
                </c:pt>
                <c:pt idx="512">
                  <c:v>0</c:v>
                </c:pt>
                <c:pt idx="513">
                  <c:v>0</c:v>
                </c:pt>
                <c:pt idx="514">
                  <c:v>0</c:v>
                </c:pt>
                <c:pt idx="515">
                  <c:v>3.0489999999999999</c:v>
                </c:pt>
                <c:pt idx="516">
                  <c:v>1.7</c:v>
                </c:pt>
                <c:pt idx="517">
                  <c:v>21.263000000000002</c:v>
                </c:pt>
                <c:pt idx="518">
                  <c:v>0.54800000000000004</c:v>
                </c:pt>
                <c:pt idx="519">
                  <c:v>3.274</c:v>
                </c:pt>
                <c:pt idx="520">
                  <c:v>5.4459999999999997</c:v>
                </c:pt>
                <c:pt idx="521">
                  <c:v>8.6110000000000007</c:v>
                </c:pt>
                <c:pt idx="522">
                  <c:v>0.54400000000000004</c:v>
                </c:pt>
                <c:pt idx="523">
                  <c:v>6.7130000000000001</c:v>
                </c:pt>
                <c:pt idx="524">
                  <c:v>9.4670000000000005</c:v>
                </c:pt>
                <c:pt idx="525">
                  <c:v>7.0000000000000001E-3</c:v>
                </c:pt>
                <c:pt idx="526">
                  <c:v>5.85</c:v>
                </c:pt>
                <c:pt idx="527">
                  <c:v>6.4539999999999997</c:v>
                </c:pt>
                <c:pt idx="528">
                  <c:v>1.9990000000000001</c:v>
                </c:pt>
                <c:pt idx="529">
                  <c:v>7.4969999999999999</c:v>
                </c:pt>
                <c:pt idx="530">
                  <c:v>0</c:v>
                </c:pt>
                <c:pt idx="531">
                  <c:v>0.108</c:v>
                </c:pt>
                <c:pt idx="532">
                  <c:v>0.249</c:v>
                </c:pt>
                <c:pt idx="533">
                  <c:v>10.103</c:v>
                </c:pt>
                <c:pt idx="534">
                  <c:v>0.186</c:v>
                </c:pt>
                <c:pt idx="535">
                  <c:v>8.9999999999999993E-3</c:v>
                </c:pt>
                <c:pt idx="536">
                  <c:v>1.4999999999999999E-2</c:v>
                </c:pt>
                <c:pt idx="537">
                  <c:v>0</c:v>
                </c:pt>
                <c:pt idx="538">
                  <c:v>0</c:v>
                </c:pt>
                <c:pt idx="539">
                  <c:v>23.628</c:v>
                </c:pt>
                <c:pt idx="540">
                  <c:v>0.33400000000000002</c:v>
                </c:pt>
                <c:pt idx="541">
                  <c:v>7.5209999999999999</c:v>
                </c:pt>
                <c:pt idx="542">
                  <c:v>9.6739999999999995</c:v>
                </c:pt>
                <c:pt idx="543">
                  <c:v>6.9249999999999998</c:v>
                </c:pt>
                <c:pt idx="544">
                  <c:v>1.7000000000000001E-2</c:v>
                </c:pt>
                <c:pt idx="545">
                  <c:v>0</c:v>
                </c:pt>
                <c:pt idx="546">
                  <c:v>5.9329999999999998</c:v>
                </c:pt>
                <c:pt idx="547">
                  <c:v>4.8470000000000004</c:v>
                </c:pt>
                <c:pt idx="548">
                  <c:v>2.5339999999999998</c:v>
                </c:pt>
                <c:pt idx="549">
                  <c:v>17.396999999999998</c:v>
                </c:pt>
                <c:pt idx="550">
                  <c:v>1.7869999999999999</c:v>
                </c:pt>
                <c:pt idx="551">
                  <c:v>0</c:v>
                </c:pt>
                <c:pt idx="552">
                  <c:v>3.524</c:v>
                </c:pt>
                <c:pt idx="553">
                  <c:v>7.891</c:v>
                </c:pt>
                <c:pt idx="554">
                  <c:v>4.867</c:v>
                </c:pt>
                <c:pt idx="555">
                  <c:v>0.115</c:v>
                </c:pt>
                <c:pt idx="556">
                  <c:v>0.04</c:v>
                </c:pt>
                <c:pt idx="557">
                  <c:v>3.923</c:v>
                </c:pt>
                <c:pt idx="558">
                  <c:v>5.5529999999999999</c:v>
                </c:pt>
                <c:pt idx="559">
                  <c:v>2.0920000000000001</c:v>
                </c:pt>
                <c:pt idx="560">
                  <c:v>5.4930000000000003</c:v>
                </c:pt>
                <c:pt idx="561">
                  <c:v>6.1029999999999998</c:v>
                </c:pt>
                <c:pt idx="562">
                  <c:v>5.7000000000000002E-2</c:v>
                </c:pt>
                <c:pt idx="563">
                  <c:v>11.102</c:v>
                </c:pt>
                <c:pt idx="564">
                  <c:v>1.4059999999999999</c:v>
                </c:pt>
                <c:pt idx="565">
                  <c:v>2.1080000000000001</c:v>
                </c:pt>
                <c:pt idx="566">
                  <c:v>29.754000000000001</c:v>
                </c:pt>
                <c:pt idx="567">
                  <c:v>9.6669999999999998</c:v>
                </c:pt>
                <c:pt idx="568">
                  <c:v>23.443000000000001</c:v>
                </c:pt>
                <c:pt idx="569">
                  <c:v>32.948</c:v>
                </c:pt>
                <c:pt idx="570">
                  <c:v>4.2050000000000001</c:v>
                </c:pt>
                <c:pt idx="571">
                  <c:v>1.6339999999999999</c:v>
                </c:pt>
                <c:pt idx="572">
                  <c:v>0.71899999999999997</c:v>
                </c:pt>
                <c:pt idx="573">
                  <c:v>6.0789999999999997</c:v>
                </c:pt>
                <c:pt idx="574">
                  <c:v>7.2880000000000003</c:v>
                </c:pt>
                <c:pt idx="575">
                  <c:v>11.887</c:v>
                </c:pt>
                <c:pt idx="576">
                  <c:v>0.55900000000000005</c:v>
                </c:pt>
                <c:pt idx="577">
                  <c:v>7.9000000000000001E-2</c:v>
                </c:pt>
                <c:pt idx="578">
                  <c:v>1.603</c:v>
                </c:pt>
                <c:pt idx="579">
                  <c:v>1.5740000000000001</c:v>
                </c:pt>
                <c:pt idx="580">
                  <c:v>1.619</c:v>
                </c:pt>
                <c:pt idx="581">
                  <c:v>2.597</c:v>
                </c:pt>
                <c:pt idx="582">
                  <c:v>2.915</c:v>
                </c:pt>
                <c:pt idx="583">
                  <c:v>3.0000000000000001E-3</c:v>
                </c:pt>
                <c:pt idx="584">
                  <c:v>17.283000000000001</c:v>
                </c:pt>
                <c:pt idx="585">
                  <c:v>31.363</c:v>
                </c:pt>
                <c:pt idx="586">
                  <c:v>16.143999999999998</c:v>
                </c:pt>
                <c:pt idx="587">
                  <c:v>0</c:v>
                </c:pt>
                <c:pt idx="588">
                  <c:v>0</c:v>
                </c:pt>
                <c:pt idx="589">
                  <c:v>0</c:v>
                </c:pt>
                <c:pt idx="590">
                  <c:v>1.585</c:v>
                </c:pt>
                <c:pt idx="591">
                  <c:v>6.5000000000000002E-2</c:v>
                </c:pt>
                <c:pt idx="592">
                  <c:v>45.276000000000003</c:v>
                </c:pt>
                <c:pt idx="593">
                  <c:v>18.265999999999998</c:v>
                </c:pt>
                <c:pt idx="594">
                  <c:v>0</c:v>
                </c:pt>
                <c:pt idx="595">
                  <c:v>0</c:v>
                </c:pt>
                <c:pt idx="596">
                  <c:v>2.1000000000000001E-2</c:v>
                </c:pt>
                <c:pt idx="597">
                  <c:v>4.3209999999999997</c:v>
                </c:pt>
                <c:pt idx="598">
                  <c:v>1.6E-2</c:v>
                </c:pt>
                <c:pt idx="599">
                  <c:v>1.1910000000000001</c:v>
                </c:pt>
                <c:pt idx="600">
                  <c:v>19.039000000000001</c:v>
                </c:pt>
                <c:pt idx="601">
                  <c:v>0.36199999999999999</c:v>
                </c:pt>
                <c:pt idx="602">
                  <c:v>0</c:v>
                </c:pt>
                <c:pt idx="603">
                  <c:v>0</c:v>
                </c:pt>
                <c:pt idx="604">
                  <c:v>6.0000000000000001E-3</c:v>
                </c:pt>
                <c:pt idx="605">
                  <c:v>2.5999999999999999E-2</c:v>
                </c:pt>
                <c:pt idx="606">
                  <c:v>0.504</c:v>
                </c:pt>
                <c:pt idx="607">
                  <c:v>0</c:v>
                </c:pt>
                <c:pt idx="608">
                  <c:v>1E-3</c:v>
                </c:pt>
                <c:pt idx="609">
                  <c:v>11.224</c:v>
                </c:pt>
                <c:pt idx="610">
                  <c:v>8.9999999999999993E-3</c:v>
                </c:pt>
                <c:pt idx="611">
                  <c:v>4.0000000000000001E-3</c:v>
                </c:pt>
                <c:pt idx="612">
                  <c:v>3.9E-2</c:v>
                </c:pt>
                <c:pt idx="613">
                  <c:v>4.5999999999999999E-2</c:v>
                </c:pt>
                <c:pt idx="614">
                  <c:v>0</c:v>
                </c:pt>
                <c:pt idx="615">
                  <c:v>9.5340000000000007</c:v>
                </c:pt>
                <c:pt idx="616">
                  <c:v>0.33900000000000002</c:v>
                </c:pt>
                <c:pt idx="617">
                  <c:v>0</c:v>
                </c:pt>
                <c:pt idx="618">
                  <c:v>0.17399999999999999</c:v>
                </c:pt>
                <c:pt idx="619">
                  <c:v>14.347</c:v>
                </c:pt>
                <c:pt idx="620">
                  <c:v>13.831</c:v>
                </c:pt>
                <c:pt idx="621">
                  <c:v>1.044</c:v>
                </c:pt>
                <c:pt idx="622">
                  <c:v>2.5179999999999998</c:v>
                </c:pt>
                <c:pt idx="623">
                  <c:v>6.8920000000000003</c:v>
                </c:pt>
                <c:pt idx="624">
                  <c:v>7.9969999999999999</c:v>
                </c:pt>
                <c:pt idx="625">
                  <c:v>0.32600000000000001</c:v>
                </c:pt>
                <c:pt idx="626">
                  <c:v>0</c:v>
                </c:pt>
                <c:pt idx="627">
                  <c:v>0</c:v>
                </c:pt>
                <c:pt idx="628">
                  <c:v>1.7569999999999999</c:v>
                </c:pt>
                <c:pt idx="629">
                  <c:v>3.3279999999999998</c:v>
                </c:pt>
                <c:pt idx="630">
                  <c:v>5.0140000000000002</c:v>
                </c:pt>
                <c:pt idx="631">
                  <c:v>1.3779999999999999</c:v>
                </c:pt>
                <c:pt idx="632">
                  <c:v>0.20100000000000001</c:v>
                </c:pt>
                <c:pt idx="633">
                  <c:v>17.702000000000002</c:v>
                </c:pt>
                <c:pt idx="634">
                  <c:v>2.6440000000000001</c:v>
                </c:pt>
                <c:pt idx="635">
                  <c:v>0.32100000000000001</c:v>
                </c:pt>
                <c:pt idx="636">
                  <c:v>0</c:v>
                </c:pt>
                <c:pt idx="637">
                  <c:v>0</c:v>
                </c:pt>
                <c:pt idx="638">
                  <c:v>1.232</c:v>
                </c:pt>
                <c:pt idx="639">
                  <c:v>4.3209999999999997</c:v>
                </c:pt>
                <c:pt idx="640">
                  <c:v>5.718</c:v>
                </c:pt>
                <c:pt idx="641">
                  <c:v>24.821000000000002</c:v>
                </c:pt>
                <c:pt idx="642">
                  <c:v>5.5110000000000001</c:v>
                </c:pt>
                <c:pt idx="643">
                  <c:v>2.3E-2</c:v>
                </c:pt>
                <c:pt idx="644">
                  <c:v>10.026999999999999</c:v>
                </c:pt>
                <c:pt idx="645">
                  <c:v>4.165</c:v>
                </c:pt>
                <c:pt idx="646">
                  <c:v>1.7000000000000001E-2</c:v>
                </c:pt>
                <c:pt idx="647">
                  <c:v>3.0000000000000001E-3</c:v>
                </c:pt>
                <c:pt idx="648">
                  <c:v>7.0000000000000001E-3</c:v>
                </c:pt>
                <c:pt idx="649">
                  <c:v>2E-3</c:v>
                </c:pt>
                <c:pt idx="650">
                  <c:v>1.7000000000000001E-2</c:v>
                </c:pt>
                <c:pt idx="651">
                  <c:v>6.0000000000000001E-3</c:v>
                </c:pt>
                <c:pt idx="652">
                  <c:v>0.36399999999999999</c:v>
                </c:pt>
                <c:pt idx="653">
                  <c:v>0.72</c:v>
                </c:pt>
                <c:pt idx="654">
                  <c:v>14.07</c:v>
                </c:pt>
                <c:pt idx="655">
                  <c:v>0.33500000000000002</c:v>
                </c:pt>
                <c:pt idx="656">
                  <c:v>0</c:v>
                </c:pt>
                <c:pt idx="657">
                  <c:v>0</c:v>
                </c:pt>
                <c:pt idx="658">
                  <c:v>0</c:v>
                </c:pt>
                <c:pt idx="659">
                  <c:v>0</c:v>
                </c:pt>
                <c:pt idx="660">
                  <c:v>0.24199999999999999</c:v>
                </c:pt>
                <c:pt idx="661">
                  <c:v>0.61799999999999999</c:v>
                </c:pt>
                <c:pt idx="662">
                  <c:v>0</c:v>
                </c:pt>
                <c:pt idx="663">
                  <c:v>0</c:v>
                </c:pt>
                <c:pt idx="664">
                  <c:v>0</c:v>
                </c:pt>
                <c:pt idx="665">
                  <c:v>0</c:v>
                </c:pt>
                <c:pt idx="666">
                  <c:v>0.54200000000000004</c:v>
                </c:pt>
                <c:pt idx="667">
                  <c:v>6.8890000000000002</c:v>
                </c:pt>
                <c:pt idx="668">
                  <c:v>2.76</c:v>
                </c:pt>
                <c:pt idx="669">
                  <c:v>8.7999999999999995E-2</c:v>
                </c:pt>
                <c:pt idx="670">
                  <c:v>0.55600000000000005</c:v>
                </c:pt>
                <c:pt idx="671">
                  <c:v>2.1999999999999999E-2</c:v>
                </c:pt>
                <c:pt idx="672">
                  <c:v>2.1999999999999999E-2</c:v>
                </c:pt>
                <c:pt idx="673">
                  <c:v>0</c:v>
                </c:pt>
                <c:pt idx="674">
                  <c:v>2E-3</c:v>
                </c:pt>
                <c:pt idx="675">
                  <c:v>0.107</c:v>
                </c:pt>
                <c:pt idx="676">
                  <c:v>0.32600000000000001</c:v>
                </c:pt>
                <c:pt idx="677">
                  <c:v>4.1840000000000002</c:v>
                </c:pt>
                <c:pt idx="678">
                  <c:v>0</c:v>
                </c:pt>
                <c:pt idx="679">
                  <c:v>0</c:v>
                </c:pt>
                <c:pt idx="680">
                  <c:v>3.0000000000000001E-3</c:v>
                </c:pt>
                <c:pt idx="681">
                  <c:v>0.57599999999999996</c:v>
                </c:pt>
                <c:pt idx="682">
                  <c:v>7.4</c:v>
                </c:pt>
                <c:pt idx="683">
                  <c:v>6.5000000000000002E-2</c:v>
                </c:pt>
                <c:pt idx="684">
                  <c:v>0</c:v>
                </c:pt>
                <c:pt idx="685">
                  <c:v>5.6779999999999999</c:v>
                </c:pt>
                <c:pt idx="686">
                  <c:v>4.508</c:v>
                </c:pt>
                <c:pt idx="687">
                  <c:v>0</c:v>
                </c:pt>
                <c:pt idx="688">
                  <c:v>3.9319999999999999</c:v>
                </c:pt>
                <c:pt idx="689">
                  <c:v>1.91</c:v>
                </c:pt>
                <c:pt idx="690">
                  <c:v>54.637</c:v>
                </c:pt>
                <c:pt idx="691">
                  <c:v>16.893000000000001</c:v>
                </c:pt>
                <c:pt idx="692">
                  <c:v>4.8380000000000001</c:v>
                </c:pt>
                <c:pt idx="693">
                  <c:v>2.84</c:v>
                </c:pt>
                <c:pt idx="694">
                  <c:v>0.92</c:v>
                </c:pt>
                <c:pt idx="695">
                  <c:v>0.76300000000000001</c:v>
                </c:pt>
                <c:pt idx="696">
                  <c:v>0</c:v>
                </c:pt>
                <c:pt idx="697">
                  <c:v>0</c:v>
                </c:pt>
                <c:pt idx="698">
                  <c:v>0</c:v>
                </c:pt>
                <c:pt idx="699">
                  <c:v>0.17299999999999999</c:v>
                </c:pt>
                <c:pt idx="700">
                  <c:v>14.103999999999999</c:v>
                </c:pt>
                <c:pt idx="701">
                  <c:v>1.794</c:v>
                </c:pt>
                <c:pt idx="702">
                  <c:v>0.627</c:v>
                </c:pt>
                <c:pt idx="703">
                  <c:v>1E-3</c:v>
                </c:pt>
                <c:pt idx="704">
                  <c:v>3.5169999999999999</c:v>
                </c:pt>
                <c:pt idx="705">
                  <c:v>5.1950000000000003</c:v>
                </c:pt>
                <c:pt idx="706">
                  <c:v>7.7709999999999999</c:v>
                </c:pt>
                <c:pt idx="707">
                  <c:v>0.70399999999999996</c:v>
                </c:pt>
                <c:pt idx="708">
                  <c:v>0</c:v>
                </c:pt>
                <c:pt idx="709">
                  <c:v>2.1000000000000001E-2</c:v>
                </c:pt>
                <c:pt idx="710">
                  <c:v>6.5419999999999998</c:v>
                </c:pt>
                <c:pt idx="711">
                  <c:v>8.968</c:v>
                </c:pt>
                <c:pt idx="712">
                  <c:v>0.13</c:v>
                </c:pt>
                <c:pt idx="713">
                  <c:v>7.0000000000000007E-2</c:v>
                </c:pt>
                <c:pt idx="714">
                  <c:v>2E-3</c:v>
                </c:pt>
                <c:pt idx="715">
                  <c:v>0</c:v>
                </c:pt>
                <c:pt idx="716">
                  <c:v>1.8720000000000001</c:v>
                </c:pt>
                <c:pt idx="717">
                  <c:v>6.6340000000000003</c:v>
                </c:pt>
                <c:pt idx="718">
                  <c:v>16.044</c:v>
                </c:pt>
                <c:pt idx="719">
                  <c:v>50.688000000000002</c:v>
                </c:pt>
                <c:pt idx="720">
                  <c:v>28.678000000000001</c:v>
                </c:pt>
                <c:pt idx="721">
                  <c:v>7.2210000000000001</c:v>
                </c:pt>
                <c:pt idx="722">
                  <c:v>1.109</c:v>
                </c:pt>
                <c:pt idx="723">
                  <c:v>1.71</c:v>
                </c:pt>
                <c:pt idx="724">
                  <c:v>2.5619999999999998</c:v>
                </c:pt>
                <c:pt idx="725">
                  <c:v>8.0000000000000002E-3</c:v>
                </c:pt>
                <c:pt idx="726">
                  <c:v>3.0000000000000001E-3</c:v>
                </c:pt>
                <c:pt idx="727">
                  <c:v>0</c:v>
                </c:pt>
                <c:pt idx="728">
                  <c:v>7.0000000000000001E-3</c:v>
                </c:pt>
                <c:pt idx="729">
                  <c:v>0</c:v>
                </c:pt>
                <c:pt idx="730">
                  <c:v>0</c:v>
                </c:pt>
                <c:pt idx="731">
                  <c:v>0.125</c:v>
                </c:pt>
                <c:pt idx="732">
                  <c:v>0</c:v>
                </c:pt>
                <c:pt idx="733">
                  <c:v>0</c:v>
                </c:pt>
                <c:pt idx="734">
                  <c:v>0</c:v>
                </c:pt>
                <c:pt idx="735">
                  <c:v>0</c:v>
                </c:pt>
                <c:pt idx="736">
                  <c:v>0</c:v>
                </c:pt>
                <c:pt idx="737">
                  <c:v>0</c:v>
                </c:pt>
                <c:pt idx="738">
                  <c:v>0</c:v>
                </c:pt>
                <c:pt idx="739">
                  <c:v>0</c:v>
                </c:pt>
                <c:pt idx="740">
                  <c:v>0</c:v>
                </c:pt>
                <c:pt idx="741">
                  <c:v>0</c:v>
                </c:pt>
                <c:pt idx="742">
                  <c:v>0</c:v>
                </c:pt>
                <c:pt idx="743">
                  <c:v>4.0000000000000001E-3</c:v>
                </c:pt>
                <c:pt idx="744">
                  <c:v>1.9830000000000001</c:v>
                </c:pt>
                <c:pt idx="745">
                  <c:v>8.7999999999999995E-2</c:v>
                </c:pt>
                <c:pt idx="746">
                  <c:v>0</c:v>
                </c:pt>
                <c:pt idx="747">
                  <c:v>0</c:v>
                </c:pt>
                <c:pt idx="748">
                  <c:v>2.6389999999999998</c:v>
                </c:pt>
                <c:pt idx="749">
                  <c:v>0.41299999999999998</c:v>
                </c:pt>
                <c:pt idx="750">
                  <c:v>0.13300000000000001</c:v>
                </c:pt>
                <c:pt idx="751">
                  <c:v>0.97399999999999998</c:v>
                </c:pt>
                <c:pt idx="752">
                  <c:v>0.14699999999999999</c:v>
                </c:pt>
                <c:pt idx="753">
                  <c:v>4.609</c:v>
                </c:pt>
                <c:pt idx="754">
                  <c:v>1.7000000000000001E-2</c:v>
                </c:pt>
                <c:pt idx="755">
                  <c:v>0</c:v>
                </c:pt>
                <c:pt idx="756">
                  <c:v>0</c:v>
                </c:pt>
                <c:pt idx="757">
                  <c:v>6.032</c:v>
                </c:pt>
                <c:pt idx="758">
                  <c:v>3.3180000000000001</c:v>
                </c:pt>
                <c:pt idx="759">
                  <c:v>0.625</c:v>
                </c:pt>
                <c:pt idx="760">
                  <c:v>0</c:v>
                </c:pt>
                <c:pt idx="761">
                  <c:v>0</c:v>
                </c:pt>
                <c:pt idx="762">
                  <c:v>0</c:v>
                </c:pt>
                <c:pt idx="763">
                  <c:v>1E-3</c:v>
                </c:pt>
                <c:pt idx="764">
                  <c:v>2.3E-2</c:v>
                </c:pt>
                <c:pt idx="765">
                  <c:v>0</c:v>
                </c:pt>
                <c:pt idx="766">
                  <c:v>0</c:v>
                </c:pt>
                <c:pt idx="767">
                  <c:v>0</c:v>
                </c:pt>
                <c:pt idx="768">
                  <c:v>0</c:v>
                </c:pt>
                <c:pt idx="769">
                  <c:v>6.6980000000000004</c:v>
                </c:pt>
                <c:pt idx="770">
                  <c:v>0</c:v>
                </c:pt>
                <c:pt idx="771">
                  <c:v>2.6629999999999998</c:v>
                </c:pt>
                <c:pt idx="772">
                  <c:v>5.8239999999999998</c:v>
                </c:pt>
                <c:pt idx="773">
                  <c:v>3.41</c:v>
                </c:pt>
                <c:pt idx="774">
                  <c:v>3.4740000000000002</c:v>
                </c:pt>
                <c:pt idx="775">
                  <c:v>7.7709999999999999</c:v>
                </c:pt>
                <c:pt idx="776">
                  <c:v>7.8E-2</c:v>
                </c:pt>
                <c:pt idx="777">
                  <c:v>3.766</c:v>
                </c:pt>
                <c:pt idx="778">
                  <c:v>27.925999999999998</c:v>
                </c:pt>
                <c:pt idx="779">
                  <c:v>0.72</c:v>
                </c:pt>
                <c:pt idx="780">
                  <c:v>0</c:v>
                </c:pt>
                <c:pt idx="781">
                  <c:v>18.561</c:v>
                </c:pt>
                <c:pt idx="782">
                  <c:v>8.8719999999999999</c:v>
                </c:pt>
                <c:pt idx="783">
                  <c:v>12.836</c:v>
                </c:pt>
                <c:pt idx="784">
                  <c:v>21.713999999999999</c:v>
                </c:pt>
                <c:pt idx="785">
                  <c:v>7.8280000000000003</c:v>
                </c:pt>
                <c:pt idx="786">
                  <c:v>3.0000000000000001E-3</c:v>
                </c:pt>
                <c:pt idx="787">
                  <c:v>5.9850000000000003</c:v>
                </c:pt>
                <c:pt idx="788">
                  <c:v>40.978999999999999</c:v>
                </c:pt>
                <c:pt idx="789">
                  <c:v>1.6879999999999999</c:v>
                </c:pt>
                <c:pt idx="790">
                  <c:v>2E-3</c:v>
                </c:pt>
                <c:pt idx="791">
                  <c:v>3.8290000000000002</c:v>
                </c:pt>
                <c:pt idx="792">
                  <c:v>0.34300000000000003</c:v>
                </c:pt>
                <c:pt idx="793">
                  <c:v>3.3000000000000002E-2</c:v>
                </c:pt>
                <c:pt idx="794">
                  <c:v>2.1030000000000002</c:v>
                </c:pt>
                <c:pt idx="795">
                  <c:v>1.698</c:v>
                </c:pt>
                <c:pt idx="796">
                  <c:v>6.5140000000000002</c:v>
                </c:pt>
                <c:pt idx="797">
                  <c:v>0.17</c:v>
                </c:pt>
                <c:pt idx="798">
                  <c:v>10.678000000000001</c:v>
                </c:pt>
                <c:pt idx="799">
                  <c:v>5.968</c:v>
                </c:pt>
                <c:pt idx="800">
                  <c:v>23.251000000000001</c:v>
                </c:pt>
                <c:pt idx="801">
                  <c:v>16.263999999999999</c:v>
                </c:pt>
                <c:pt idx="802">
                  <c:v>29.216000000000001</c:v>
                </c:pt>
                <c:pt idx="803">
                  <c:v>0</c:v>
                </c:pt>
                <c:pt idx="804">
                  <c:v>14.76</c:v>
                </c:pt>
                <c:pt idx="805">
                  <c:v>1.0740000000000001</c:v>
                </c:pt>
                <c:pt idx="806">
                  <c:v>0.151</c:v>
                </c:pt>
                <c:pt idx="807">
                  <c:v>4.2999999999999997E-2</c:v>
                </c:pt>
                <c:pt idx="808">
                  <c:v>14.864000000000001</c:v>
                </c:pt>
                <c:pt idx="809">
                  <c:v>2.6429999999999998</c:v>
                </c:pt>
                <c:pt idx="810">
                  <c:v>0.60199999999999998</c:v>
                </c:pt>
                <c:pt idx="811">
                  <c:v>0.129</c:v>
                </c:pt>
                <c:pt idx="812">
                  <c:v>4.5279999999999996</c:v>
                </c:pt>
                <c:pt idx="813">
                  <c:v>12.815</c:v>
                </c:pt>
                <c:pt idx="814">
                  <c:v>10.068</c:v>
                </c:pt>
                <c:pt idx="815">
                  <c:v>15.282</c:v>
                </c:pt>
                <c:pt idx="816">
                  <c:v>3.1850000000000001</c:v>
                </c:pt>
                <c:pt idx="817">
                  <c:v>1E-3</c:v>
                </c:pt>
                <c:pt idx="818">
                  <c:v>12.058999999999999</c:v>
                </c:pt>
                <c:pt idx="819">
                  <c:v>3.867</c:v>
                </c:pt>
                <c:pt idx="820">
                  <c:v>0</c:v>
                </c:pt>
                <c:pt idx="821">
                  <c:v>0</c:v>
                </c:pt>
                <c:pt idx="822">
                  <c:v>0</c:v>
                </c:pt>
                <c:pt idx="823">
                  <c:v>0</c:v>
                </c:pt>
                <c:pt idx="824">
                  <c:v>0</c:v>
                </c:pt>
                <c:pt idx="825">
                  <c:v>2E-3</c:v>
                </c:pt>
                <c:pt idx="826">
                  <c:v>0</c:v>
                </c:pt>
                <c:pt idx="827">
                  <c:v>0</c:v>
                </c:pt>
                <c:pt idx="828">
                  <c:v>0</c:v>
                </c:pt>
                <c:pt idx="829">
                  <c:v>0</c:v>
                </c:pt>
                <c:pt idx="830">
                  <c:v>0</c:v>
                </c:pt>
                <c:pt idx="831">
                  <c:v>0</c:v>
                </c:pt>
                <c:pt idx="832">
                  <c:v>0</c:v>
                </c:pt>
                <c:pt idx="833">
                  <c:v>6.6000000000000003E-2</c:v>
                </c:pt>
                <c:pt idx="834">
                  <c:v>0</c:v>
                </c:pt>
                <c:pt idx="835">
                  <c:v>0</c:v>
                </c:pt>
                <c:pt idx="836">
                  <c:v>0</c:v>
                </c:pt>
                <c:pt idx="837">
                  <c:v>4.7160000000000002</c:v>
                </c:pt>
                <c:pt idx="838">
                  <c:v>1.4999999999999999E-2</c:v>
                </c:pt>
                <c:pt idx="839">
                  <c:v>0</c:v>
                </c:pt>
                <c:pt idx="840">
                  <c:v>0</c:v>
                </c:pt>
                <c:pt idx="841">
                  <c:v>0</c:v>
                </c:pt>
                <c:pt idx="842">
                  <c:v>2.109</c:v>
                </c:pt>
                <c:pt idx="843">
                  <c:v>2.9369999999999998</c:v>
                </c:pt>
                <c:pt idx="844">
                  <c:v>1.5569999999999999</c:v>
                </c:pt>
                <c:pt idx="845">
                  <c:v>0</c:v>
                </c:pt>
                <c:pt idx="846">
                  <c:v>4.4999999999999998E-2</c:v>
                </c:pt>
                <c:pt idx="847">
                  <c:v>0.159</c:v>
                </c:pt>
                <c:pt idx="848">
                  <c:v>0.129</c:v>
                </c:pt>
                <c:pt idx="849">
                  <c:v>13.942</c:v>
                </c:pt>
                <c:pt idx="850">
                  <c:v>11</c:v>
                </c:pt>
                <c:pt idx="851">
                  <c:v>12.151</c:v>
                </c:pt>
                <c:pt idx="852">
                  <c:v>2.1360000000000001</c:v>
                </c:pt>
                <c:pt idx="853">
                  <c:v>0</c:v>
                </c:pt>
                <c:pt idx="854">
                  <c:v>10.451000000000001</c:v>
                </c:pt>
                <c:pt idx="855">
                  <c:v>1.179</c:v>
                </c:pt>
                <c:pt idx="856">
                  <c:v>12.933</c:v>
                </c:pt>
                <c:pt idx="857">
                  <c:v>0.124</c:v>
                </c:pt>
                <c:pt idx="858">
                  <c:v>0.15</c:v>
                </c:pt>
                <c:pt idx="859">
                  <c:v>2.7469999999999999</c:v>
                </c:pt>
                <c:pt idx="860">
                  <c:v>1.0229999999999999</c:v>
                </c:pt>
                <c:pt idx="861">
                  <c:v>8.2230000000000008</c:v>
                </c:pt>
                <c:pt idx="862">
                  <c:v>2.13</c:v>
                </c:pt>
                <c:pt idx="863">
                  <c:v>7.71</c:v>
                </c:pt>
                <c:pt idx="864">
                  <c:v>5.1769999999999996</c:v>
                </c:pt>
                <c:pt idx="865">
                  <c:v>8.1000000000000003E-2</c:v>
                </c:pt>
                <c:pt idx="866">
                  <c:v>3.0049999999999999</c:v>
                </c:pt>
                <c:pt idx="867">
                  <c:v>0</c:v>
                </c:pt>
                <c:pt idx="868">
                  <c:v>22.308</c:v>
                </c:pt>
                <c:pt idx="869">
                  <c:v>1.391</c:v>
                </c:pt>
                <c:pt idx="870">
                  <c:v>0</c:v>
                </c:pt>
                <c:pt idx="871">
                  <c:v>1.9610000000000001</c:v>
                </c:pt>
                <c:pt idx="872">
                  <c:v>7.26</c:v>
                </c:pt>
                <c:pt idx="873">
                  <c:v>0</c:v>
                </c:pt>
                <c:pt idx="874">
                  <c:v>9.0470000000000006</c:v>
                </c:pt>
                <c:pt idx="875">
                  <c:v>6.0000000000000001E-3</c:v>
                </c:pt>
                <c:pt idx="876">
                  <c:v>5.266</c:v>
                </c:pt>
                <c:pt idx="877">
                  <c:v>1.923</c:v>
                </c:pt>
                <c:pt idx="878">
                  <c:v>11.484</c:v>
                </c:pt>
                <c:pt idx="879">
                  <c:v>20.116</c:v>
                </c:pt>
                <c:pt idx="880">
                  <c:v>29.821000000000002</c:v>
                </c:pt>
                <c:pt idx="881">
                  <c:v>8.5000000000000006E-2</c:v>
                </c:pt>
                <c:pt idx="882">
                  <c:v>2.67</c:v>
                </c:pt>
                <c:pt idx="883">
                  <c:v>18.265000000000001</c:v>
                </c:pt>
                <c:pt idx="884">
                  <c:v>5.2679999999999998</c:v>
                </c:pt>
                <c:pt idx="885">
                  <c:v>0</c:v>
                </c:pt>
                <c:pt idx="886">
                  <c:v>0.34399999999999997</c:v>
                </c:pt>
                <c:pt idx="887">
                  <c:v>8.702</c:v>
                </c:pt>
                <c:pt idx="888">
                  <c:v>1.8819999999999999</c:v>
                </c:pt>
                <c:pt idx="889">
                  <c:v>1.123</c:v>
                </c:pt>
                <c:pt idx="890">
                  <c:v>3.5000000000000003E-2</c:v>
                </c:pt>
                <c:pt idx="891">
                  <c:v>3.83</c:v>
                </c:pt>
                <c:pt idx="892">
                  <c:v>10.308</c:v>
                </c:pt>
                <c:pt idx="893">
                  <c:v>6.7930000000000001</c:v>
                </c:pt>
                <c:pt idx="894">
                  <c:v>0</c:v>
                </c:pt>
                <c:pt idx="895">
                  <c:v>0.01</c:v>
                </c:pt>
                <c:pt idx="896">
                  <c:v>0.44700000000000001</c:v>
                </c:pt>
                <c:pt idx="897">
                  <c:v>14.13</c:v>
                </c:pt>
                <c:pt idx="898">
                  <c:v>0</c:v>
                </c:pt>
                <c:pt idx="899">
                  <c:v>0</c:v>
                </c:pt>
                <c:pt idx="900">
                  <c:v>31.645</c:v>
                </c:pt>
                <c:pt idx="901">
                  <c:v>17.318000000000001</c:v>
                </c:pt>
                <c:pt idx="902">
                  <c:v>3.4260000000000002</c:v>
                </c:pt>
                <c:pt idx="903">
                  <c:v>37.735999999999997</c:v>
                </c:pt>
                <c:pt idx="904">
                  <c:v>34.067999999999998</c:v>
                </c:pt>
                <c:pt idx="905">
                  <c:v>32.317</c:v>
                </c:pt>
                <c:pt idx="906">
                  <c:v>2.91</c:v>
                </c:pt>
                <c:pt idx="907">
                  <c:v>13.635</c:v>
                </c:pt>
                <c:pt idx="908">
                  <c:v>6.0890000000000004</c:v>
                </c:pt>
                <c:pt idx="909">
                  <c:v>34.393999999999998</c:v>
                </c:pt>
                <c:pt idx="910">
                  <c:v>17.792999999999999</c:v>
                </c:pt>
                <c:pt idx="911">
                  <c:v>3.7639999999999998</c:v>
                </c:pt>
                <c:pt idx="912">
                  <c:v>0.84899999999999998</c:v>
                </c:pt>
                <c:pt idx="913">
                  <c:v>0.11799999999999999</c:v>
                </c:pt>
                <c:pt idx="914">
                  <c:v>15.601000000000001</c:v>
                </c:pt>
                <c:pt idx="915">
                  <c:v>1.9059999999999999</c:v>
                </c:pt>
                <c:pt idx="916">
                  <c:v>6.2220000000000004</c:v>
                </c:pt>
                <c:pt idx="917">
                  <c:v>12.526</c:v>
                </c:pt>
                <c:pt idx="918">
                  <c:v>10.334</c:v>
                </c:pt>
                <c:pt idx="919">
                  <c:v>0.83899999999999997</c:v>
                </c:pt>
                <c:pt idx="920">
                  <c:v>1.222</c:v>
                </c:pt>
                <c:pt idx="921">
                  <c:v>8.1999999999999993</c:v>
                </c:pt>
                <c:pt idx="922">
                  <c:v>0.47899999999999998</c:v>
                </c:pt>
                <c:pt idx="923">
                  <c:v>0.106</c:v>
                </c:pt>
                <c:pt idx="924">
                  <c:v>2.6040000000000001</c:v>
                </c:pt>
                <c:pt idx="925">
                  <c:v>0</c:v>
                </c:pt>
                <c:pt idx="926">
                  <c:v>8.2720000000000002</c:v>
                </c:pt>
                <c:pt idx="927">
                  <c:v>0.14199999999999999</c:v>
                </c:pt>
                <c:pt idx="928">
                  <c:v>2.492</c:v>
                </c:pt>
                <c:pt idx="929">
                  <c:v>55.956000000000003</c:v>
                </c:pt>
                <c:pt idx="930">
                  <c:v>1.851</c:v>
                </c:pt>
                <c:pt idx="931">
                  <c:v>0</c:v>
                </c:pt>
                <c:pt idx="932">
                  <c:v>0</c:v>
                </c:pt>
                <c:pt idx="933">
                  <c:v>7.0000000000000001E-3</c:v>
                </c:pt>
                <c:pt idx="934">
                  <c:v>3.8809999999999998</c:v>
                </c:pt>
                <c:pt idx="935">
                  <c:v>14.901</c:v>
                </c:pt>
                <c:pt idx="936">
                  <c:v>1.647</c:v>
                </c:pt>
                <c:pt idx="937">
                  <c:v>0.63</c:v>
                </c:pt>
                <c:pt idx="938">
                  <c:v>0</c:v>
                </c:pt>
                <c:pt idx="939">
                  <c:v>4.4569999999999999</c:v>
                </c:pt>
                <c:pt idx="940">
                  <c:v>3.0000000000000001E-3</c:v>
                </c:pt>
                <c:pt idx="941">
                  <c:v>2.266</c:v>
                </c:pt>
                <c:pt idx="942">
                  <c:v>2.9000000000000001E-2</c:v>
                </c:pt>
                <c:pt idx="943">
                  <c:v>0</c:v>
                </c:pt>
                <c:pt idx="944">
                  <c:v>27.151</c:v>
                </c:pt>
                <c:pt idx="945">
                  <c:v>9.1419999999999995</c:v>
                </c:pt>
                <c:pt idx="946">
                  <c:v>11.095000000000001</c:v>
                </c:pt>
                <c:pt idx="947">
                  <c:v>2.8000000000000001E-2</c:v>
                </c:pt>
                <c:pt idx="948">
                  <c:v>0</c:v>
                </c:pt>
                <c:pt idx="949">
                  <c:v>0</c:v>
                </c:pt>
                <c:pt idx="950">
                  <c:v>10.627000000000001</c:v>
                </c:pt>
                <c:pt idx="951">
                  <c:v>1.3240000000000001</c:v>
                </c:pt>
                <c:pt idx="952">
                  <c:v>13.045999999999999</c:v>
                </c:pt>
                <c:pt idx="953">
                  <c:v>8.6880000000000006</c:v>
                </c:pt>
                <c:pt idx="954">
                  <c:v>0.223</c:v>
                </c:pt>
                <c:pt idx="955">
                  <c:v>11.24</c:v>
                </c:pt>
                <c:pt idx="956">
                  <c:v>4.4630000000000001</c:v>
                </c:pt>
                <c:pt idx="957">
                  <c:v>0</c:v>
                </c:pt>
                <c:pt idx="958">
                  <c:v>0</c:v>
                </c:pt>
                <c:pt idx="959">
                  <c:v>4.5999999999999999E-2</c:v>
                </c:pt>
                <c:pt idx="960">
                  <c:v>1.54</c:v>
                </c:pt>
                <c:pt idx="961">
                  <c:v>0</c:v>
                </c:pt>
                <c:pt idx="962">
                  <c:v>0</c:v>
                </c:pt>
                <c:pt idx="963">
                  <c:v>8.673</c:v>
                </c:pt>
                <c:pt idx="964">
                  <c:v>7.4470000000000001</c:v>
                </c:pt>
                <c:pt idx="965">
                  <c:v>0</c:v>
                </c:pt>
                <c:pt idx="966">
                  <c:v>2E-3</c:v>
                </c:pt>
                <c:pt idx="967">
                  <c:v>0</c:v>
                </c:pt>
                <c:pt idx="968">
                  <c:v>19.077000000000002</c:v>
                </c:pt>
                <c:pt idx="969">
                  <c:v>0</c:v>
                </c:pt>
                <c:pt idx="970">
                  <c:v>15.667999999999999</c:v>
                </c:pt>
                <c:pt idx="971">
                  <c:v>12.532999999999999</c:v>
                </c:pt>
                <c:pt idx="972">
                  <c:v>0</c:v>
                </c:pt>
                <c:pt idx="973">
                  <c:v>0</c:v>
                </c:pt>
                <c:pt idx="974">
                  <c:v>1E-3</c:v>
                </c:pt>
                <c:pt idx="975">
                  <c:v>0.66900000000000004</c:v>
                </c:pt>
                <c:pt idx="976">
                  <c:v>7.4459999999999997</c:v>
                </c:pt>
                <c:pt idx="977">
                  <c:v>38.945</c:v>
                </c:pt>
                <c:pt idx="978">
                  <c:v>4.3090000000000002</c:v>
                </c:pt>
                <c:pt idx="979">
                  <c:v>0.123</c:v>
                </c:pt>
                <c:pt idx="980">
                  <c:v>0</c:v>
                </c:pt>
                <c:pt idx="981">
                  <c:v>0</c:v>
                </c:pt>
                <c:pt idx="982">
                  <c:v>0</c:v>
                </c:pt>
                <c:pt idx="983">
                  <c:v>8.9380000000000006</c:v>
                </c:pt>
                <c:pt idx="984">
                  <c:v>11.61</c:v>
                </c:pt>
                <c:pt idx="985">
                  <c:v>0.753</c:v>
                </c:pt>
                <c:pt idx="986">
                  <c:v>6.3369999999999997</c:v>
                </c:pt>
                <c:pt idx="987">
                  <c:v>21.994</c:v>
                </c:pt>
                <c:pt idx="988">
                  <c:v>1.4999999999999999E-2</c:v>
                </c:pt>
                <c:pt idx="989">
                  <c:v>0.93300000000000005</c:v>
                </c:pt>
                <c:pt idx="990">
                  <c:v>1.258</c:v>
                </c:pt>
                <c:pt idx="991">
                  <c:v>3.0000000000000001E-3</c:v>
                </c:pt>
                <c:pt idx="992">
                  <c:v>6.0000000000000001E-3</c:v>
                </c:pt>
                <c:pt idx="993">
                  <c:v>0</c:v>
                </c:pt>
                <c:pt idx="994">
                  <c:v>0</c:v>
                </c:pt>
                <c:pt idx="995">
                  <c:v>3.0000000000000001E-3</c:v>
                </c:pt>
                <c:pt idx="996">
                  <c:v>0</c:v>
                </c:pt>
                <c:pt idx="997">
                  <c:v>0</c:v>
                </c:pt>
                <c:pt idx="998">
                  <c:v>0.221</c:v>
                </c:pt>
                <c:pt idx="999">
                  <c:v>0</c:v>
                </c:pt>
                <c:pt idx="1000">
                  <c:v>4.0000000000000001E-3</c:v>
                </c:pt>
                <c:pt idx="1001">
                  <c:v>3.0000000000000001E-3</c:v>
                </c:pt>
                <c:pt idx="1002">
                  <c:v>4.0000000000000001E-3</c:v>
                </c:pt>
                <c:pt idx="1003">
                  <c:v>0</c:v>
                </c:pt>
                <c:pt idx="1004">
                  <c:v>0</c:v>
                </c:pt>
                <c:pt idx="1005">
                  <c:v>4.0069999999999997</c:v>
                </c:pt>
                <c:pt idx="1006">
                  <c:v>0.30599999999999999</c:v>
                </c:pt>
                <c:pt idx="1007">
                  <c:v>0</c:v>
                </c:pt>
                <c:pt idx="1008">
                  <c:v>1.1679999999999999</c:v>
                </c:pt>
                <c:pt idx="1009">
                  <c:v>7.8E-2</c:v>
                </c:pt>
                <c:pt idx="1010">
                  <c:v>0</c:v>
                </c:pt>
                <c:pt idx="1011">
                  <c:v>4.7759999999999998</c:v>
                </c:pt>
                <c:pt idx="1012">
                  <c:v>0.501</c:v>
                </c:pt>
                <c:pt idx="1013">
                  <c:v>12.778</c:v>
                </c:pt>
                <c:pt idx="1014">
                  <c:v>6.3470000000000004</c:v>
                </c:pt>
                <c:pt idx="1015">
                  <c:v>33.22</c:v>
                </c:pt>
                <c:pt idx="1016">
                  <c:v>18.030999999999999</c:v>
                </c:pt>
                <c:pt idx="1017">
                  <c:v>9.56</c:v>
                </c:pt>
                <c:pt idx="1018">
                  <c:v>0.84399999999999997</c:v>
                </c:pt>
                <c:pt idx="1019">
                  <c:v>8.6709999999999994</c:v>
                </c:pt>
                <c:pt idx="1020">
                  <c:v>9.609</c:v>
                </c:pt>
                <c:pt idx="1021">
                  <c:v>3.46</c:v>
                </c:pt>
                <c:pt idx="1022">
                  <c:v>0.27400000000000002</c:v>
                </c:pt>
                <c:pt idx="1023">
                  <c:v>0</c:v>
                </c:pt>
                <c:pt idx="1024">
                  <c:v>0</c:v>
                </c:pt>
                <c:pt idx="1025">
                  <c:v>0.29599999999999999</c:v>
                </c:pt>
                <c:pt idx="1026">
                  <c:v>4.2640000000000002</c:v>
                </c:pt>
                <c:pt idx="1027">
                  <c:v>4.8230000000000004</c:v>
                </c:pt>
                <c:pt idx="1028">
                  <c:v>0</c:v>
                </c:pt>
                <c:pt idx="1029">
                  <c:v>1.468</c:v>
                </c:pt>
                <c:pt idx="1030">
                  <c:v>3.0000000000000001E-3</c:v>
                </c:pt>
                <c:pt idx="1031">
                  <c:v>0</c:v>
                </c:pt>
                <c:pt idx="1032">
                  <c:v>0.216</c:v>
                </c:pt>
                <c:pt idx="1033">
                  <c:v>3.2000000000000001E-2</c:v>
                </c:pt>
                <c:pt idx="1034">
                  <c:v>0</c:v>
                </c:pt>
                <c:pt idx="1035">
                  <c:v>0</c:v>
                </c:pt>
                <c:pt idx="1036">
                  <c:v>6.2279999999999998</c:v>
                </c:pt>
                <c:pt idx="1037">
                  <c:v>4.4630000000000001</c:v>
                </c:pt>
                <c:pt idx="1038">
                  <c:v>10.901</c:v>
                </c:pt>
                <c:pt idx="1039">
                  <c:v>0</c:v>
                </c:pt>
                <c:pt idx="1040">
                  <c:v>3.75</c:v>
                </c:pt>
                <c:pt idx="1041">
                  <c:v>0</c:v>
                </c:pt>
                <c:pt idx="1042">
                  <c:v>2.327</c:v>
                </c:pt>
                <c:pt idx="1043">
                  <c:v>1.3420000000000001</c:v>
                </c:pt>
                <c:pt idx="1044">
                  <c:v>0.92900000000000005</c:v>
                </c:pt>
                <c:pt idx="1045">
                  <c:v>2.5139999999999998</c:v>
                </c:pt>
                <c:pt idx="1046">
                  <c:v>0.97099999999999997</c:v>
                </c:pt>
                <c:pt idx="1047">
                  <c:v>1.244</c:v>
                </c:pt>
                <c:pt idx="1048">
                  <c:v>4.0000000000000001E-3</c:v>
                </c:pt>
                <c:pt idx="1049">
                  <c:v>0.41</c:v>
                </c:pt>
                <c:pt idx="1050">
                  <c:v>0.08</c:v>
                </c:pt>
                <c:pt idx="1051">
                  <c:v>0</c:v>
                </c:pt>
                <c:pt idx="1052">
                  <c:v>5.97</c:v>
                </c:pt>
                <c:pt idx="1053">
                  <c:v>0</c:v>
                </c:pt>
                <c:pt idx="1054">
                  <c:v>0</c:v>
                </c:pt>
                <c:pt idx="1055">
                  <c:v>0</c:v>
                </c:pt>
                <c:pt idx="1056">
                  <c:v>0</c:v>
                </c:pt>
                <c:pt idx="1057">
                  <c:v>4.2859999999999996</c:v>
                </c:pt>
                <c:pt idx="1058">
                  <c:v>10.555</c:v>
                </c:pt>
                <c:pt idx="1059">
                  <c:v>0</c:v>
                </c:pt>
                <c:pt idx="1060">
                  <c:v>0</c:v>
                </c:pt>
                <c:pt idx="1061">
                  <c:v>1.4999999999999999E-2</c:v>
                </c:pt>
                <c:pt idx="1062">
                  <c:v>3.819</c:v>
                </c:pt>
                <c:pt idx="1063">
                  <c:v>0</c:v>
                </c:pt>
                <c:pt idx="1064">
                  <c:v>1.8280000000000001</c:v>
                </c:pt>
                <c:pt idx="1065">
                  <c:v>7.1159999999999997</c:v>
                </c:pt>
                <c:pt idx="1066">
                  <c:v>0</c:v>
                </c:pt>
                <c:pt idx="1067">
                  <c:v>0</c:v>
                </c:pt>
                <c:pt idx="1068">
                  <c:v>2.0630000000000002</c:v>
                </c:pt>
                <c:pt idx="1069">
                  <c:v>0</c:v>
                </c:pt>
                <c:pt idx="1070">
                  <c:v>3.0000000000000001E-3</c:v>
                </c:pt>
                <c:pt idx="1071">
                  <c:v>1.151</c:v>
                </c:pt>
                <c:pt idx="1072">
                  <c:v>7.5369999999999999</c:v>
                </c:pt>
                <c:pt idx="1073">
                  <c:v>1.6779999999999999</c:v>
                </c:pt>
                <c:pt idx="1074">
                  <c:v>12.44</c:v>
                </c:pt>
                <c:pt idx="1075">
                  <c:v>9.0410000000000004</c:v>
                </c:pt>
                <c:pt idx="1076">
                  <c:v>0.39900000000000002</c:v>
                </c:pt>
                <c:pt idx="1077">
                  <c:v>0.08</c:v>
                </c:pt>
                <c:pt idx="1078">
                  <c:v>0</c:v>
                </c:pt>
                <c:pt idx="1079">
                  <c:v>6.0000000000000001E-3</c:v>
                </c:pt>
                <c:pt idx="1080">
                  <c:v>0.27300000000000002</c:v>
                </c:pt>
                <c:pt idx="1081">
                  <c:v>1E-3</c:v>
                </c:pt>
                <c:pt idx="1082">
                  <c:v>0</c:v>
                </c:pt>
                <c:pt idx="1083">
                  <c:v>1.0960000000000001</c:v>
                </c:pt>
                <c:pt idx="1084">
                  <c:v>0</c:v>
                </c:pt>
                <c:pt idx="1085">
                  <c:v>4.0339999999999998</c:v>
                </c:pt>
                <c:pt idx="1086">
                  <c:v>0.161</c:v>
                </c:pt>
                <c:pt idx="1087">
                  <c:v>2.7229999999999999</c:v>
                </c:pt>
                <c:pt idx="1088">
                  <c:v>6.8000000000000005E-2</c:v>
                </c:pt>
                <c:pt idx="1089">
                  <c:v>10.143000000000001</c:v>
                </c:pt>
                <c:pt idx="1090">
                  <c:v>2.5000000000000001E-2</c:v>
                </c:pt>
                <c:pt idx="1091">
                  <c:v>2E-3</c:v>
                </c:pt>
                <c:pt idx="1092">
                  <c:v>1.1000000000000001</c:v>
                </c:pt>
                <c:pt idx="1093">
                  <c:v>0.29399999999999998</c:v>
                </c:pt>
                <c:pt idx="1094">
                  <c:v>0.16500000000000001</c:v>
                </c:pt>
                <c:pt idx="1095">
                  <c:v>2.4780000000000002</c:v>
                </c:pt>
                <c:pt idx="1096">
                  <c:v>1.018</c:v>
                </c:pt>
                <c:pt idx="1097">
                  <c:v>4.0540000000000003</c:v>
                </c:pt>
                <c:pt idx="1098">
                  <c:v>7.3999999999999996E-2</c:v>
                </c:pt>
                <c:pt idx="1099">
                  <c:v>0</c:v>
                </c:pt>
                <c:pt idx="1100">
                  <c:v>0</c:v>
                </c:pt>
                <c:pt idx="1101">
                  <c:v>0.248</c:v>
                </c:pt>
                <c:pt idx="1102">
                  <c:v>1.2999999999999999E-2</c:v>
                </c:pt>
                <c:pt idx="1103">
                  <c:v>5.0000000000000001E-3</c:v>
                </c:pt>
                <c:pt idx="1104">
                  <c:v>3.4000000000000002E-2</c:v>
                </c:pt>
                <c:pt idx="1105">
                  <c:v>1.0999999999999999E-2</c:v>
                </c:pt>
                <c:pt idx="1106">
                  <c:v>2.899</c:v>
                </c:pt>
                <c:pt idx="1107">
                  <c:v>0</c:v>
                </c:pt>
                <c:pt idx="1108">
                  <c:v>0</c:v>
                </c:pt>
                <c:pt idx="1109">
                  <c:v>0</c:v>
                </c:pt>
                <c:pt idx="1110">
                  <c:v>0</c:v>
                </c:pt>
                <c:pt idx="1111">
                  <c:v>0</c:v>
                </c:pt>
                <c:pt idx="1112">
                  <c:v>8.6150000000000002</c:v>
                </c:pt>
                <c:pt idx="1113">
                  <c:v>7.4790000000000001</c:v>
                </c:pt>
                <c:pt idx="1114">
                  <c:v>0.38200000000000001</c:v>
                </c:pt>
                <c:pt idx="1115">
                  <c:v>1.9E-2</c:v>
                </c:pt>
                <c:pt idx="1116">
                  <c:v>0.249</c:v>
                </c:pt>
                <c:pt idx="1117">
                  <c:v>0</c:v>
                </c:pt>
                <c:pt idx="1118">
                  <c:v>0</c:v>
                </c:pt>
                <c:pt idx="1119">
                  <c:v>0</c:v>
                </c:pt>
                <c:pt idx="1120">
                  <c:v>1E-3</c:v>
                </c:pt>
                <c:pt idx="1121">
                  <c:v>4.3970000000000002</c:v>
                </c:pt>
                <c:pt idx="1122">
                  <c:v>0</c:v>
                </c:pt>
                <c:pt idx="1123">
                  <c:v>10.545</c:v>
                </c:pt>
                <c:pt idx="1124">
                  <c:v>2.1080000000000001</c:v>
                </c:pt>
                <c:pt idx="1125">
                  <c:v>0.435</c:v>
                </c:pt>
                <c:pt idx="1126">
                  <c:v>2.1619999999999999</c:v>
                </c:pt>
                <c:pt idx="1127">
                  <c:v>2.5070000000000001</c:v>
                </c:pt>
                <c:pt idx="1128">
                  <c:v>6.8479999999999999</c:v>
                </c:pt>
                <c:pt idx="1129">
                  <c:v>36.582000000000001</c:v>
                </c:pt>
                <c:pt idx="1130">
                  <c:v>1.4999999999999999E-2</c:v>
                </c:pt>
                <c:pt idx="1131">
                  <c:v>0.14399999999999999</c:v>
                </c:pt>
                <c:pt idx="1132">
                  <c:v>8.2349999999999994</c:v>
                </c:pt>
                <c:pt idx="1133">
                  <c:v>0.76400000000000001</c:v>
                </c:pt>
                <c:pt idx="1134">
                  <c:v>0</c:v>
                </c:pt>
                <c:pt idx="1135">
                  <c:v>0</c:v>
                </c:pt>
                <c:pt idx="1136">
                  <c:v>3.0339999999999998</c:v>
                </c:pt>
                <c:pt idx="1137">
                  <c:v>2.718</c:v>
                </c:pt>
                <c:pt idx="1138">
                  <c:v>0</c:v>
                </c:pt>
                <c:pt idx="1139">
                  <c:v>0</c:v>
                </c:pt>
                <c:pt idx="1140">
                  <c:v>0</c:v>
                </c:pt>
                <c:pt idx="1141">
                  <c:v>0</c:v>
                </c:pt>
                <c:pt idx="1142">
                  <c:v>0</c:v>
                </c:pt>
                <c:pt idx="1143">
                  <c:v>1E-3</c:v>
                </c:pt>
                <c:pt idx="1144">
                  <c:v>0.04</c:v>
                </c:pt>
                <c:pt idx="1145">
                  <c:v>1.024</c:v>
                </c:pt>
                <c:pt idx="1146">
                  <c:v>0.19400000000000001</c:v>
                </c:pt>
                <c:pt idx="1147">
                  <c:v>0.77100000000000002</c:v>
                </c:pt>
                <c:pt idx="1148">
                  <c:v>1E-3</c:v>
                </c:pt>
                <c:pt idx="1149">
                  <c:v>2E-3</c:v>
                </c:pt>
                <c:pt idx="1150">
                  <c:v>1.7000000000000001E-2</c:v>
                </c:pt>
                <c:pt idx="1151">
                  <c:v>2.798</c:v>
                </c:pt>
                <c:pt idx="1152">
                  <c:v>13.167</c:v>
                </c:pt>
                <c:pt idx="1153">
                  <c:v>0.28599999999999998</c:v>
                </c:pt>
                <c:pt idx="1154">
                  <c:v>1.4330000000000001</c:v>
                </c:pt>
                <c:pt idx="1155">
                  <c:v>0.63300000000000001</c:v>
                </c:pt>
                <c:pt idx="1156">
                  <c:v>3.77</c:v>
                </c:pt>
                <c:pt idx="1157">
                  <c:v>7.4999999999999997E-2</c:v>
                </c:pt>
                <c:pt idx="1158">
                  <c:v>0.14499999999999999</c:v>
                </c:pt>
                <c:pt idx="1159">
                  <c:v>1.198</c:v>
                </c:pt>
                <c:pt idx="1160">
                  <c:v>2.407</c:v>
                </c:pt>
                <c:pt idx="1161">
                  <c:v>0.19500000000000001</c:v>
                </c:pt>
                <c:pt idx="1162">
                  <c:v>0</c:v>
                </c:pt>
                <c:pt idx="1163">
                  <c:v>0</c:v>
                </c:pt>
                <c:pt idx="1164">
                  <c:v>0</c:v>
                </c:pt>
                <c:pt idx="1165">
                  <c:v>0.14299999999999999</c:v>
                </c:pt>
                <c:pt idx="1166">
                  <c:v>0.51800000000000002</c:v>
                </c:pt>
                <c:pt idx="1167">
                  <c:v>1.9370000000000001</c:v>
                </c:pt>
                <c:pt idx="1168">
                  <c:v>0.998</c:v>
                </c:pt>
                <c:pt idx="1169">
                  <c:v>10.984</c:v>
                </c:pt>
                <c:pt idx="1170">
                  <c:v>21.759</c:v>
                </c:pt>
                <c:pt idx="1171">
                  <c:v>0.13</c:v>
                </c:pt>
                <c:pt idx="1172">
                  <c:v>0</c:v>
                </c:pt>
                <c:pt idx="1173">
                  <c:v>0</c:v>
                </c:pt>
                <c:pt idx="1174">
                  <c:v>5.8999999999999997E-2</c:v>
                </c:pt>
                <c:pt idx="1175">
                  <c:v>2.024</c:v>
                </c:pt>
                <c:pt idx="1176">
                  <c:v>1.087</c:v>
                </c:pt>
                <c:pt idx="1177">
                  <c:v>0</c:v>
                </c:pt>
                <c:pt idx="1178">
                  <c:v>0</c:v>
                </c:pt>
                <c:pt idx="1179">
                  <c:v>0</c:v>
                </c:pt>
                <c:pt idx="1180">
                  <c:v>7.2149999999999999</c:v>
                </c:pt>
                <c:pt idx="1181">
                  <c:v>1.55</c:v>
                </c:pt>
                <c:pt idx="1182">
                  <c:v>5.9509999999999996</c:v>
                </c:pt>
                <c:pt idx="1183">
                  <c:v>0.54600000000000004</c:v>
                </c:pt>
                <c:pt idx="1184">
                  <c:v>2.1999999999999999E-2</c:v>
                </c:pt>
                <c:pt idx="1185">
                  <c:v>8.08</c:v>
                </c:pt>
                <c:pt idx="1186">
                  <c:v>2.0219999999999998</c:v>
                </c:pt>
                <c:pt idx="1187">
                  <c:v>3.9E-2</c:v>
                </c:pt>
                <c:pt idx="1188">
                  <c:v>0</c:v>
                </c:pt>
                <c:pt idx="1189">
                  <c:v>2.9420000000000002</c:v>
                </c:pt>
                <c:pt idx="1190">
                  <c:v>9.9809999999999999</c:v>
                </c:pt>
                <c:pt idx="1191">
                  <c:v>0</c:v>
                </c:pt>
                <c:pt idx="1192">
                  <c:v>0</c:v>
                </c:pt>
                <c:pt idx="1193">
                  <c:v>0</c:v>
                </c:pt>
                <c:pt idx="1194">
                  <c:v>0.21199999999999999</c:v>
                </c:pt>
                <c:pt idx="1195">
                  <c:v>2.3029999999999999</c:v>
                </c:pt>
                <c:pt idx="1196">
                  <c:v>1.212</c:v>
                </c:pt>
                <c:pt idx="1197">
                  <c:v>0.19600000000000001</c:v>
                </c:pt>
                <c:pt idx="1198">
                  <c:v>4.5330000000000004</c:v>
                </c:pt>
                <c:pt idx="1199">
                  <c:v>16.308</c:v>
                </c:pt>
                <c:pt idx="1200">
                  <c:v>0</c:v>
                </c:pt>
                <c:pt idx="1201">
                  <c:v>7.9000000000000001E-2</c:v>
                </c:pt>
                <c:pt idx="1202">
                  <c:v>0.112</c:v>
                </c:pt>
                <c:pt idx="1203">
                  <c:v>4.2999999999999997E-2</c:v>
                </c:pt>
                <c:pt idx="1204">
                  <c:v>0.60699999999999998</c:v>
                </c:pt>
                <c:pt idx="1205">
                  <c:v>4.3630000000000004</c:v>
                </c:pt>
                <c:pt idx="1206">
                  <c:v>1.5349999999999999</c:v>
                </c:pt>
                <c:pt idx="1207">
                  <c:v>0</c:v>
                </c:pt>
                <c:pt idx="1208">
                  <c:v>0</c:v>
                </c:pt>
                <c:pt idx="1209">
                  <c:v>0</c:v>
                </c:pt>
                <c:pt idx="1210">
                  <c:v>0</c:v>
                </c:pt>
                <c:pt idx="1211">
                  <c:v>0.124</c:v>
                </c:pt>
                <c:pt idx="1212">
                  <c:v>0.21199999999999999</c:v>
                </c:pt>
                <c:pt idx="1213">
                  <c:v>0</c:v>
                </c:pt>
                <c:pt idx="1214">
                  <c:v>0</c:v>
                </c:pt>
                <c:pt idx="1215">
                  <c:v>0</c:v>
                </c:pt>
                <c:pt idx="1216">
                  <c:v>6.085</c:v>
                </c:pt>
                <c:pt idx="1217">
                  <c:v>2.1999999999999999E-2</c:v>
                </c:pt>
                <c:pt idx="1218">
                  <c:v>2.6930000000000001</c:v>
                </c:pt>
                <c:pt idx="1219">
                  <c:v>9.9000000000000005E-2</c:v>
                </c:pt>
                <c:pt idx="1220">
                  <c:v>0.02</c:v>
                </c:pt>
                <c:pt idx="1221">
                  <c:v>5.8109999999999999</c:v>
                </c:pt>
                <c:pt idx="1222">
                  <c:v>0.152</c:v>
                </c:pt>
                <c:pt idx="1223">
                  <c:v>14.081</c:v>
                </c:pt>
                <c:pt idx="1224">
                  <c:v>0.871</c:v>
                </c:pt>
                <c:pt idx="1225">
                  <c:v>3.762</c:v>
                </c:pt>
                <c:pt idx="1226">
                  <c:v>9.8000000000000004E-2</c:v>
                </c:pt>
                <c:pt idx="1227">
                  <c:v>2.8969999999999998</c:v>
                </c:pt>
                <c:pt idx="1228">
                  <c:v>15.218</c:v>
                </c:pt>
                <c:pt idx="1229">
                  <c:v>1.857</c:v>
                </c:pt>
                <c:pt idx="1230">
                  <c:v>7.2190000000000003</c:v>
                </c:pt>
                <c:pt idx="1231">
                  <c:v>9.0920000000000005</c:v>
                </c:pt>
                <c:pt idx="1232">
                  <c:v>5.665</c:v>
                </c:pt>
                <c:pt idx="1233">
                  <c:v>6.5679999999999996</c:v>
                </c:pt>
                <c:pt idx="1234">
                  <c:v>2.4369999999999998</c:v>
                </c:pt>
                <c:pt idx="1235">
                  <c:v>4.4649999999999999</c:v>
                </c:pt>
                <c:pt idx="1236">
                  <c:v>24.219000000000001</c:v>
                </c:pt>
                <c:pt idx="1237">
                  <c:v>12.369</c:v>
                </c:pt>
                <c:pt idx="1238">
                  <c:v>4.875</c:v>
                </c:pt>
                <c:pt idx="1239">
                  <c:v>0</c:v>
                </c:pt>
                <c:pt idx="1240">
                  <c:v>3.7549999999999999</c:v>
                </c:pt>
                <c:pt idx="1241">
                  <c:v>11.818</c:v>
                </c:pt>
                <c:pt idx="1242">
                  <c:v>11.106999999999999</c:v>
                </c:pt>
                <c:pt idx="1243">
                  <c:v>15.803000000000001</c:v>
                </c:pt>
                <c:pt idx="1244">
                  <c:v>5.2750000000000004</c:v>
                </c:pt>
                <c:pt idx="1245">
                  <c:v>11.49</c:v>
                </c:pt>
                <c:pt idx="1246">
                  <c:v>15.372</c:v>
                </c:pt>
                <c:pt idx="1247">
                  <c:v>20.286000000000001</c:v>
                </c:pt>
                <c:pt idx="1248">
                  <c:v>71.061000000000007</c:v>
                </c:pt>
                <c:pt idx="1249">
                  <c:v>7.758</c:v>
                </c:pt>
                <c:pt idx="1250">
                  <c:v>3.2389999999999999</c:v>
                </c:pt>
                <c:pt idx="1251">
                  <c:v>0</c:v>
                </c:pt>
                <c:pt idx="1252">
                  <c:v>1E-3</c:v>
                </c:pt>
                <c:pt idx="1253">
                  <c:v>9.2999999999999999E-2</c:v>
                </c:pt>
                <c:pt idx="1254">
                  <c:v>0.35399999999999998</c:v>
                </c:pt>
                <c:pt idx="1255">
                  <c:v>0</c:v>
                </c:pt>
                <c:pt idx="1256">
                  <c:v>0</c:v>
                </c:pt>
                <c:pt idx="1257">
                  <c:v>0</c:v>
                </c:pt>
                <c:pt idx="1258">
                  <c:v>5.5880000000000001</c:v>
                </c:pt>
                <c:pt idx="1259">
                  <c:v>14.896000000000001</c:v>
                </c:pt>
                <c:pt idx="1260">
                  <c:v>2.38</c:v>
                </c:pt>
                <c:pt idx="1261">
                  <c:v>5.6609999999999996</c:v>
                </c:pt>
                <c:pt idx="1262">
                  <c:v>7.4489999999999998</c:v>
                </c:pt>
                <c:pt idx="1263">
                  <c:v>7.6999999999999999E-2</c:v>
                </c:pt>
                <c:pt idx="1264">
                  <c:v>9.6259999999999994</c:v>
                </c:pt>
                <c:pt idx="1265">
                  <c:v>12.382</c:v>
                </c:pt>
                <c:pt idx="1266">
                  <c:v>12.205</c:v>
                </c:pt>
                <c:pt idx="1267">
                  <c:v>2.72</c:v>
                </c:pt>
                <c:pt idx="1268">
                  <c:v>1.9450000000000001</c:v>
                </c:pt>
                <c:pt idx="1269">
                  <c:v>0</c:v>
                </c:pt>
                <c:pt idx="1270">
                  <c:v>0</c:v>
                </c:pt>
                <c:pt idx="1271">
                  <c:v>5.8239999999999998</c:v>
                </c:pt>
                <c:pt idx="1272">
                  <c:v>0.04</c:v>
                </c:pt>
                <c:pt idx="1273">
                  <c:v>0</c:v>
                </c:pt>
                <c:pt idx="1274">
                  <c:v>0</c:v>
                </c:pt>
                <c:pt idx="1275">
                  <c:v>0</c:v>
                </c:pt>
                <c:pt idx="1276">
                  <c:v>0.74199999999999999</c:v>
                </c:pt>
                <c:pt idx="1277">
                  <c:v>0</c:v>
                </c:pt>
                <c:pt idx="1278">
                  <c:v>0</c:v>
                </c:pt>
                <c:pt idx="1279">
                  <c:v>0</c:v>
                </c:pt>
                <c:pt idx="1280">
                  <c:v>60.956000000000003</c:v>
                </c:pt>
                <c:pt idx="1281">
                  <c:v>64.793000000000006</c:v>
                </c:pt>
                <c:pt idx="1282">
                  <c:v>5.6920000000000002</c:v>
                </c:pt>
                <c:pt idx="1283">
                  <c:v>0</c:v>
                </c:pt>
                <c:pt idx="1284">
                  <c:v>8.9999999999999993E-3</c:v>
                </c:pt>
                <c:pt idx="1285">
                  <c:v>0</c:v>
                </c:pt>
                <c:pt idx="1286">
                  <c:v>0</c:v>
                </c:pt>
                <c:pt idx="1287">
                  <c:v>1.3109999999999999</c:v>
                </c:pt>
                <c:pt idx="1288">
                  <c:v>0.12</c:v>
                </c:pt>
                <c:pt idx="1289">
                  <c:v>0</c:v>
                </c:pt>
                <c:pt idx="1290">
                  <c:v>0</c:v>
                </c:pt>
                <c:pt idx="1291">
                  <c:v>4.38</c:v>
                </c:pt>
                <c:pt idx="1292">
                  <c:v>4.7E-2</c:v>
                </c:pt>
                <c:pt idx="1293">
                  <c:v>18.588999999999999</c:v>
                </c:pt>
                <c:pt idx="1294">
                  <c:v>0.78100000000000003</c:v>
                </c:pt>
                <c:pt idx="1295">
                  <c:v>0.03</c:v>
                </c:pt>
                <c:pt idx="1296">
                  <c:v>0</c:v>
                </c:pt>
                <c:pt idx="1297">
                  <c:v>0</c:v>
                </c:pt>
                <c:pt idx="1298">
                  <c:v>0</c:v>
                </c:pt>
                <c:pt idx="1299">
                  <c:v>19.231999999999999</c:v>
                </c:pt>
                <c:pt idx="1300">
                  <c:v>22.738</c:v>
                </c:pt>
                <c:pt idx="1301">
                  <c:v>4.2850000000000001</c:v>
                </c:pt>
                <c:pt idx="1302">
                  <c:v>0.72799999999999998</c:v>
                </c:pt>
                <c:pt idx="1303">
                  <c:v>2.8090000000000002</c:v>
                </c:pt>
                <c:pt idx="1304">
                  <c:v>3.2559999999999998</c:v>
                </c:pt>
                <c:pt idx="1305">
                  <c:v>27.366</c:v>
                </c:pt>
                <c:pt idx="1306">
                  <c:v>24.385000000000002</c:v>
                </c:pt>
                <c:pt idx="1307">
                  <c:v>0</c:v>
                </c:pt>
                <c:pt idx="1308">
                  <c:v>0</c:v>
                </c:pt>
                <c:pt idx="1309">
                  <c:v>15.015000000000001</c:v>
                </c:pt>
                <c:pt idx="1310">
                  <c:v>13.648999999999999</c:v>
                </c:pt>
                <c:pt idx="1311">
                  <c:v>0.11</c:v>
                </c:pt>
                <c:pt idx="1312">
                  <c:v>5.0289999999999999</c:v>
                </c:pt>
                <c:pt idx="1313">
                  <c:v>1.1419999999999999</c:v>
                </c:pt>
                <c:pt idx="1314">
                  <c:v>9.0879999999999992</c:v>
                </c:pt>
                <c:pt idx="1315">
                  <c:v>0.90700000000000003</c:v>
                </c:pt>
                <c:pt idx="1316">
                  <c:v>4.0780000000000003</c:v>
                </c:pt>
                <c:pt idx="1317">
                  <c:v>6.0000000000000001E-3</c:v>
                </c:pt>
                <c:pt idx="1318">
                  <c:v>3.1E-2</c:v>
                </c:pt>
                <c:pt idx="1319">
                  <c:v>9.0180000000000007</c:v>
                </c:pt>
                <c:pt idx="1320">
                  <c:v>3.92</c:v>
                </c:pt>
                <c:pt idx="1321">
                  <c:v>1.6</c:v>
                </c:pt>
                <c:pt idx="1322">
                  <c:v>0.56699999999999995</c:v>
                </c:pt>
                <c:pt idx="1323">
                  <c:v>5.2149999999999999</c:v>
                </c:pt>
                <c:pt idx="1324">
                  <c:v>2.8660000000000001</c:v>
                </c:pt>
                <c:pt idx="1325">
                  <c:v>0.11899999999999999</c:v>
                </c:pt>
                <c:pt idx="1326">
                  <c:v>0.70599999999999996</c:v>
                </c:pt>
                <c:pt idx="1327">
                  <c:v>0</c:v>
                </c:pt>
                <c:pt idx="1328">
                  <c:v>0</c:v>
                </c:pt>
                <c:pt idx="1329">
                  <c:v>0</c:v>
                </c:pt>
                <c:pt idx="1330">
                  <c:v>3.383</c:v>
                </c:pt>
                <c:pt idx="1331">
                  <c:v>33.975000000000001</c:v>
                </c:pt>
                <c:pt idx="1332">
                  <c:v>0.247</c:v>
                </c:pt>
                <c:pt idx="1333">
                  <c:v>3.7999999999999999E-2</c:v>
                </c:pt>
                <c:pt idx="1334">
                  <c:v>18.763999999999999</c:v>
                </c:pt>
                <c:pt idx="1335">
                  <c:v>14.847</c:v>
                </c:pt>
                <c:pt idx="1336">
                  <c:v>5.2320000000000002</c:v>
                </c:pt>
                <c:pt idx="1337">
                  <c:v>27.481000000000002</c:v>
                </c:pt>
                <c:pt idx="1338">
                  <c:v>40.802</c:v>
                </c:pt>
                <c:pt idx="1339">
                  <c:v>0.73599999999999999</c:v>
                </c:pt>
                <c:pt idx="1340">
                  <c:v>1E-3</c:v>
                </c:pt>
                <c:pt idx="1341">
                  <c:v>0.37</c:v>
                </c:pt>
                <c:pt idx="1342">
                  <c:v>3.1070000000000002</c:v>
                </c:pt>
                <c:pt idx="1343">
                  <c:v>4.0000000000000001E-3</c:v>
                </c:pt>
                <c:pt idx="1344">
                  <c:v>0</c:v>
                </c:pt>
                <c:pt idx="1345">
                  <c:v>0.30299999999999999</c:v>
                </c:pt>
                <c:pt idx="1346">
                  <c:v>5.4349999999999996</c:v>
                </c:pt>
                <c:pt idx="1347">
                  <c:v>1.4530000000000001</c:v>
                </c:pt>
                <c:pt idx="1348">
                  <c:v>0</c:v>
                </c:pt>
                <c:pt idx="1349">
                  <c:v>5.0000000000000001E-3</c:v>
                </c:pt>
                <c:pt idx="1350">
                  <c:v>0</c:v>
                </c:pt>
                <c:pt idx="1351">
                  <c:v>0.93</c:v>
                </c:pt>
                <c:pt idx="1352">
                  <c:v>2.7E-2</c:v>
                </c:pt>
                <c:pt idx="1353">
                  <c:v>1.552</c:v>
                </c:pt>
                <c:pt idx="1354">
                  <c:v>2.173</c:v>
                </c:pt>
                <c:pt idx="1355">
                  <c:v>13.032</c:v>
                </c:pt>
                <c:pt idx="1356">
                  <c:v>9.39</c:v>
                </c:pt>
                <c:pt idx="1357">
                  <c:v>0.157</c:v>
                </c:pt>
                <c:pt idx="1358">
                  <c:v>0</c:v>
                </c:pt>
                <c:pt idx="1359">
                  <c:v>0</c:v>
                </c:pt>
                <c:pt idx="1360">
                  <c:v>0</c:v>
                </c:pt>
                <c:pt idx="1361">
                  <c:v>0</c:v>
                </c:pt>
                <c:pt idx="1362">
                  <c:v>2.0790000000000002</c:v>
                </c:pt>
                <c:pt idx="1363">
                  <c:v>11.206</c:v>
                </c:pt>
                <c:pt idx="1364">
                  <c:v>2.3759999999999999</c:v>
                </c:pt>
                <c:pt idx="1365">
                  <c:v>0</c:v>
                </c:pt>
                <c:pt idx="1366">
                  <c:v>0.72</c:v>
                </c:pt>
                <c:pt idx="1367">
                  <c:v>2.7309999999999999</c:v>
                </c:pt>
                <c:pt idx="1368">
                  <c:v>0.29499999999999998</c:v>
                </c:pt>
                <c:pt idx="1369">
                  <c:v>1.665</c:v>
                </c:pt>
                <c:pt idx="1370">
                  <c:v>8.2000000000000003E-2</c:v>
                </c:pt>
                <c:pt idx="1371">
                  <c:v>0</c:v>
                </c:pt>
                <c:pt idx="1372">
                  <c:v>1E-3</c:v>
                </c:pt>
                <c:pt idx="1373">
                  <c:v>4.2080000000000002</c:v>
                </c:pt>
                <c:pt idx="1374">
                  <c:v>0.183</c:v>
                </c:pt>
                <c:pt idx="1375">
                  <c:v>0</c:v>
                </c:pt>
                <c:pt idx="1376">
                  <c:v>1E-3</c:v>
                </c:pt>
                <c:pt idx="1377">
                  <c:v>0</c:v>
                </c:pt>
                <c:pt idx="1378">
                  <c:v>3.5999999999999997E-2</c:v>
                </c:pt>
                <c:pt idx="1379">
                  <c:v>0</c:v>
                </c:pt>
                <c:pt idx="1380">
                  <c:v>0</c:v>
                </c:pt>
                <c:pt idx="1381">
                  <c:v>1E-3</c:v>
                </c:pt>
                <c:pt idx="1382">
                  <c:v>0</c:v>
                </c:pt>
                <c:pt idx="1383">
                  <c:v>1.4E-2</c:v>
                </c:pt>
                <c:pt idx="1384">
                  <c:v>2.0350000000000001</c:v>
                </c:pt>
                <c:pt idx="1385">
                  <c:v>6.7430000000000003</c:v>
                </c:pt>
                <c:pt idx="1386">
                  <c:v>1.7000000000000001E-2</c:v>
                </c:pt>
                <c:pt idx="1387">
                  <c:v>0.10199999999999999</c:v>
                </c:pt>
                <c:pt idx="1388">
                  <c:v>7.6420000000000003</c:v>
                </c:pt>
                <c:pt idx="1389">
                  <c:v>7.282</c:v>
                </c:pt>
                <c:pt idx="1390">
                  <c:v>8.0000000000000002E-3</c:v>
                </c:pt>
                <c:pt idx="1391">
                  <c:v>0</c:v>
                </c:pt>
                <c:pt idx="1392">
                  <c:v>3.13</c:v>
                </c:pt>
                <c:pt idx="1393">
                  <c:v>14.254</c:v>
                </c:pt>
                <c:pt idx="1394">
                  <c:v>0.68600000000000005</c:v>
                </c:pt>
                <c:pt idx="1395">
                  <c:v>0</c:v>
                </c:pt>
                <c:pt idx="1396">
                  <c:v>0.16600000000000001</c:v>
                </c:pt>
                <c:pt idx="1397">
                  <c:v>0</c:v>
                </c:pt>
                <c:pt idx="1398">
                  <c:v>0</c:v>
                </c:pt>
                <c:pt idx="1399">
                  <c:v>0</c:v>
                </c:pt>
                <c:pt idx="1400">
                  <c:v>0.32200000000000001</c:v>
                </c:pt>
                <c:pt idx="1401">
                  <c:v>0.28699999999999998</c:v>
                </c:pt>
                <c:pt idx="1402">
                  <c:v>3.9E-2</c:v>
                </c:pt>
                <c:pt idx="1403">
                  <c:v>2.4E-2</c:v>
                </c:pt>
                <c:pt idx="1404">
                  <c:v>0</c:v>
                </c:pt>
                <c:pt idx="1405">
                  <c:v>0</c:v>
                </c:pt>
                <c:pt idx="1406">
                  <c:v>1.1120000000000001</c:v>
                </c:pt>
                <c:pt idx="1407">
                  <c:v>5.65</c:v>
                </c:pt>
                <c:pt idx="1408">
                  <c:v>2E-3</c:v>
                </c:pt>
                <c:pt idx="1409">
                  <c:v>1.0999999999999999E-2</c:v>
                </c:pt>
                <c:pt idx="1410">
                  <c:v>3.3119999999999998</c:v>
                </c:pt>
                <c:pt idx="1411">
                  <c:v>9.3010000000000002</c:v>
                </c:pt>
                <c:pt idx="1412">
                  <c:v>0</c:v>
                </c:pt>
                <c:pt idx="1413">
                  <c:v>0</c:v>
                </c:pt>
                <c:pt idx="1414">
                  <c:v>0</c:v>
                </c:pt>
                <c:pt idx="1415">
                  <c:v>4.2409999999999997</c:v>
                </c:pt>
                <c:pt idx="1416">
                  <c:v>1.0469999999999999</c:v>
                </c:pt>
                <c:pt idx="1417">
                  <c:v>0.59799999999999998</c:v>
                </c:pt>
                <c:pt idx="1418">
                  <c:v>7.782</c:v>
                </c:pt>
                <c:pt idx="1419">
                  <c:v>0</c:v>
                </c:pt>
                <c:pt idx="1420">
                  <c:v>0.54800000000000004</c:v>
                </c:pt>
                <c:pt idx="1421">
                  <c:v>0.159</c:v>
                </c:pt>
                <c:pt idx="1422">
                  <c:v>1.3460000000000001</c:v>
                </c:pt>
                <c:pt idx="1423">
                  <c:v>5.218</c:v>
                </c:pt>
                <c:pt idx="1424">
                  <c:v>1.7909999999999999</c:v>
                </c:pt>
                <c:pt idx="1425">
                  <c:v>6.7590000000000003</c:v>
                </c:pt>
                <c:pt idx="1426">
                  <c:v>1.9590000000000001</c:v>
                </c:pt>
                <c:pt idx="1427">
                  <c:v>4.4180000000000001</c:v>
                </c:pt>
                <c:pt idx="1428">
                  <c:v>2.9020000000000001</c:v>
                </c:pt>
                <c:pt idx="1429">
                  <c:v>0.23200000000000001</c:v>
                </c:pt>
                <c:pt idx="1430">
                  <c:v>3.38</c:v>
                </c:pt>
                <c:pt idx="1431">
                  <c:v>2.8660000000000001</c:v>
                </c:pt>
                <c:pt idx="1432">
                  <c:v>6.7720000000000002</c:v>
                </c:pt>
                <c:pt idx="1433">
                  <c:v>1.0569999999999999</c:v>
                </c:pt>
                <c:pt idx="1434">
                  <c:v>6.5000000000000002E-2</c:v>
                </c:pt>
                <c:pt idx="1435">
                  <c:v>0.01</c:v>
                </c:pt>
                <c:pt idx="1436">
                  <c:v>2.1379999999999999</c:v>
                </c:pt>
                <c:pt idx="1437">
                  <c:v>0</c:v>
                </c:pt>
                <c:pt idx="1438">
                  <c:v>8.4049999999999994</c:v>
                </c:pt>
                <c:pt idx="1439">
                  <c:v>16.78</c:v>
                </c:pt>
                <c:pt idx="1440">
                  <c:v>29.367000000000001</c:v>
                </c:pt>
                <c:pt idx="1441">
                  <c:v>12.462999999999999</c:v>
                </c:pt>
                <c:pt idx="1442">
                  <c:v>8.4359999999999999</c:v>
                </c:pt>
                <c:pt idx="1443">
                  <c:v>6.165</c:v>
                </c:pt>
                <c:pt idx="1444">
                  <c:v>8.1050000000000004</c:v>
                </c:pt>
                <c:pt idx="1445">
                  <c:v>3.22</c:v>
                </c:pt>
                <c:pt idx="1446">
                  <c:v>5.4080000000000004</c:v>
                </c:pt>
                <c:pt idx="1447">
                  <c:v>2.1920000000000002</c:v>
                </c:pt>
                <c:pt idx="1448">
                  <c:v>9.9000000000000005E-2</c:v>
                </c:pt>
                <c:pt idx="1449">
                  <c:v>9.7000000000000003E-2</c:v>
                </c:pt>
                <c:pt idx="1450">
                  <c:v>2.8000000000000001E-2</c:v>
                </c:pt>
                <c:pt idx="1451">
                  <c:v>2.1000000000000001E-2</c:v>
                </c:pt>
                <c:pt idx="1452">
                  <c:v>8.0000000000000002E-3</c:v>
                </c:pt>
                <c:pt idx="1453">
                  <c:v>1.524</c:v>
                </c:pt>
                <c:pt idx="1454">
                  <c:v>1.24</c:v>
                </c:pt>
                <c:pt idx="1455">
                  <c:v>0.67300000000000004</c:v>
                </c:pt>
                <c:pt idx="1456">
                  <c:v>2.0979999999999999</c:v>
                </c:pt>
                <c:pt idx="1457">
                  <c:v>0</c:v>
                </c:pt>
                <c:pt idx="1458">
                  <c:v>4.5869999999999997</c:v>
                </c:pt>
                <c:pt idx="1459">
                  <c:v>1.012</c:v>
                </c:pt>
                <c:pt idx="1460">
                  <c:v>0</c:v>
                </c:pt>
                <c:pt idx="1461">
                  <c:v>5.2999999999999999E-2</c:v>
                </c:pt>
                <c:pt idx="1462">
                  <c:v>2.17</c:v>
                </c:pt>
                <c:pt idx="1463">
                  <c:v>5.484</c:v>
                </c:pt>
                <c:pt idx="1464">
                  <c:v>1.0999999999999999E-2</c:v>
                </c:pt>
                <c:pt idx="1465">
                  <c:v>0</c:v>
                </c:pt>
                <c:pt idx="1466">
                  <c:v>7.4999999999999997E-2</c:v>
                </c:pt>
                <c:pt idx="1467">
                  <c:v>6.6000000000000003E-2</c:v>
                </c:pt>
                <c:pt idx="1468">
                  <c:v>0.12</c:v>
                </c:pt>
                <c:pt idx="1469">
                  <c:v>0</c:v>
                </c:pt>
                <c:pt idx="1470">
                  <c:v>0.97499999999999998</c:v>
                </c:pt>
                <c:pt idx="1471">
                  <c:v>0.20300000000000001</c:v>
                </c:pt>
                <c:pt idx="1472">
                  <c:v>4.5759999999999996</c:v>
                </c:pt>
                <c:pt idx="1473">
                  <c:v>66.454999999999998</c:v>
                </c:pt>
                <c:pt idx="1474">
                  <c:v>15.095000000000001</c:v>
                </c:pt>
                <c:pt idx="1475">
                  <c:v>3.7549999999999999</c:v>
                </c:pt>
                <c:pt idx="1476">
                  <c:v>0</c:v>
                </c:pt>
                <c:pt idx="1477">
                  <c:v>0</c:v>
                </c:pt>
                <c:pt idx="1478">
                  <c:v>7.0000000000000007E-2</c:v>
                </c:pt>
                <c:pt idx="1479">
                  <c:v>8.1669999999999998</c:v>
                </c:pt>
                <c:pt idx="1480">
                  <c:v>4.0979999999999999</c:v>
                </c:pt>
                <c:pt idx="1481">
                  <c:v>0.371</c:v>
                </c:pt>
                <c:pt idx="1482">
                  <c:v>2E-3</c:v>
                </c:pt>
                <c:pt idx="1483">
                  <c:v>1.1259999999999999</c:v>
                </c:pt>
                <c:pt idx="1484">
                  <c:v>15.641999999999999</c:v>
                </c:pt>
                <c:pt idx="1485">
                  <c:v>10.179</c:v>
                </c:pt>
                <c:pt idx="1486">
                  <c:v>11.03</c:v>
                </c:pt>
                <c:pt idx="1487">
                  <c:v>1.3360000000000001</c:v>
                </c:pt>
                <c:pt idx="1488">
                  <c:v>2E-3</c:v>
                </c:pt>
                <c:pt idx="1489">
                  <c:v>2E-3</c:v>
                </c:pt>
                <c:pt idx="1490">
                  <c:v>1E-3</c:v>
                </c:pt>
                <c:pt idx="1491">
                  <c:v>0</c:v>
                </c:pt>
                <c:pt idx="1492">
                  <c:v>0</c:v>
                </c:pt>
                <c:pt idx="1493">
                  <c:v>0</c:v>
                </c:pt>
                <c:pt idx="1494">
                  <c:v>6.2E-2</c:v>
                </c:pt>
                <c:pt idx="1495">
                  <c:v>0</c:v>
                </c:pt>
                <c:pt idx="1496">
                  <c:v>0</c:v>
                </c:pt>
                <c:pt idx="1497">
                  <c:v>0</c:v>
                </c:pt>
                <c:pt idx="1498">
                  <c:v>0</c:v>
                </c:pt>
                <c:pt idx="1499">
                  <c:v>0</c:v>
                </c:pt>
                <c:pt idx="1500">
                  <c:v>0</c:v>
                </c:pt>
                <c:pt idx="1501">
                  <c:v>0</c:v>
                </c:pt>
                <c:pt idx="1502">
                  <c:v>3.9529999999999998</c:v>
                </c:pt>
                <c:pt idx="1503">
                  <c:v>20.760999999999999</c:v>
                </c:pt>
                <c:pt idx="1504">
                  <c:v>4.6449999999999996</c:v>
                </c:pt>
                <c:pt idx="1505">
                  <c:v>0</c:v>
                </c:pt>
                <c:pt idx="1506">
                  <c:v>0</c:v>
                </c:pt>
                <c:pt idx="1507">
                  <c:v>1E-3</c:v>
                </c:pt>
                <c:pt idx="1508">
                  <c:v>2.1999999999999999E-2</c:v>
                </c:pt>
                <c:pt idx="1509">
                  <c:v>7.0000000000000001E-3</c:v>
                </c:pt>
                <c:pt idx="1510">
                  <c:v>1.4339999999999999</c:v>
                </c:pt>
                <c:pt idx="1511">
                  <c:v>0</c:v>
                </c:pt>
                <c:pt idx="1512">
                  <c:v>0.84</c:v>
                </c:pt>
                <c:pt idx="1513">
                  <c:v>1.5349999999999999</c:v>
                </c:pt>
                <c:pt idx="1514">
                  <c:v>0</c:v>
                </c:pt>
                <c:pt idx="1515">
                  <c:v>0</c:v>
                </c:pt>
                <c:pt idx="1516">
                  <c:v>0</c:v>
                </c:pt>
                <c:pt idx="1517">
                  <c:v>0</c:v>
                </c:pt>
                <c:pt idx="1518">
                  <c:v>0.64</c:v>
                </c:pt>
                <c:pt idx="1519">
                  <c:v>2E-3</c:v>
                </c:pt>
                <c:pt idx="1520">
                  <c:v>0</c:v>
                </c:pt>
                <c:pt idx="1521">
                  <c:v>0</c:v>
                </c:pt>
                <c:pt idx="1522">
                  <c:v>0</c:v>
                </c:pt>
                <c:pt idx="1523">
                  <c:v>0</c:v>
                </c:pt>
                <c:pt idx="1524">
                  <c:v>0</c:v>
                </c:pt>
                <c:pt idx="1525">
                  <c:v>0</c:v>
                </c:pt>
                <c:pt idx="1526">
                  <c:v>0</c:v>
                </c:pt>
                <c:pt idx="1527">
                  <c:v>0</c:v>
                </c:pt>
                <c:pt idx="1528">
                  <c:v>0.23</c:v>
                </c:pt>
                <c:pt idx="1529">
                  <c:v>0.53</c:v>
                </c:pt>
                <c:pt idx="1530">
                  <c:v>0</c:v>
                </c:pt>
                <c:pt idx="1531">
                  <c:v>1.9E-2</c:v>
                </c:pt>
                <c:pt idx="1532">
                  <c:v>5.8999999999999997E-2</c:v>
                </c:pt>
                <c:pt idx="1533">
                  <c:v>1.2E-2</c:v>
                </c:pt>
                <c:pt idx="1534">
                  <c:v>0</c:v>
                </c:pt>
                <c:pt idx="1535">
                  <c:v>1.4999999999999999E-2</c:v>
                </c:pt>
                <c:pt idx="1536">
                  <c:v>8.4209999999999994</c:v>
                </c:pt>
                <c:pt idx="1537">
                  <c:v>30.744</c:v>
                </c:pt>
                <c:pt idx="1538">
                  <c:v>1.4890000000000001</c:v>
                </c:pt>
                <c:pt idx="1539">
                  <c:v>0</c:v>
                </c:pt>
                <c:pt idx="1540">
                  <c:v>0</c:v>
                </c:pt>
                <c:pt idx="1541">
                  <c:v>0</c:v>
                </c:pt>
                <c:pt idx="1542">
                  <c:v>0</c:v>
                </c:pt>
                <c:pt idx="1543">
                  <c:v>0</c:v>
                </c:pt>
                <c:pt idx="1544">
                  <c:v>0</c:v>
                </c:pt>
                <c:pt idx="1545">
                  <c:v>5.8460000000000001</c:v>
                </c:pt>
                <c:pt idx="1546">
                  <c:v>16.506</c:v>
                </c:pt>
                <c:pt idx="1547">
                  <c:v>1.879</c:v>
                </c:pt>
                <c:pt idx="1548">
                  <c:v>0</c:v>
                </c:pt>
                <c:pt idx="1549">
                  <c:v>6.0000000000000001E-3</c:v>
                </c:pt>
                <c:pt idx="1550">
                  <c:v>2.0430000000000001</c:v>
                </c:pt>
                <c:pt idx="1551">
                  <c:v>7.3630000000000004</c:v>
                </c:pt>
                <c:pt idx="1552">
                  <c:v>0</c:v>
                </c:pt>
                <c:pt idx="1553">
                  <c:v>0</c:v>
                </c:pt>
                <c:pt idx="1554">
                  <c:v>6.99</c:v>
                </c:pt>
                <c:pt idx="1555">
                  <c:v>2.0760000000000001</c:v>
                </c:pt>
                <c:pt idx="1556">
                  <c:v>0.158</c:v>
                </c:pt>
                <c:pt idx="1557">
                  <c:v>4.2000000000000003E-2</c:v>
                </c:pt>
                <c:pt idx="1558">
                  <c:v>0.79700000000000004</c:v>
                </c:pt>
                <c:pt idx="1559">
                  <c:v>0</c:v>
                </c:pt>
                <c:pt idx="1560">
                  <c:v>0</c:v>
                </c:pt>
                <c:pt idx="1561">
                  <c:v>0</c:v>
                </c:pt>
                <c:pt idx="1562">
                  <c:v>16.036000000000001</c:v>
                </c:pt>
                <c:pt idx="1563">
                  <c:v>9.8230000000000004</c:v>
                </c:pt>
                <c:pt idx="1564">
                  <c:v>1.488</c:v>
                </c:pt>
                <c:pt idx="1565">
                  <c:v>1.6879999999999999</c:v>
                </c:pt>
                <c:pt idx="1566">
                  <c:v>2.5000000000000001E-2</c:v>
                </c:pt>
                <c:pt idx="1567">
                  <c:v>0</c:v>
                </c:pt>
                <c:pt idx="1568">
                  <c:v>0</c:v>
                </c:pt>
                <c:pt idx="1569">
                  <c:v>0</c:v>
                </c:pt>
                <c:pt idx="1570">
                  <c:v>0</c:v>
                </c:pt>
                <c:pt idx="1571">
                  <c:v>0</c:v>
                </c:pt>
                <c:pt idx="1572">
                  <c:v>0</c:v>
                </c:pt>
                <c:pt idx="1573">
                  <c:v>0</c:v>
                </c:pt>
                <c:pt idx="1574">
                  <c:v>7.6749999999999998</c:v>
                </c:pt>
                <c:pt idx="1575">
                  <c:v>0.11799999999999999</c:v>
                </c:pt>
                <c:pt idx="1576">
                  <c:v>4.4999999999999998E-2</c:v>
                </c:pt>
                <c:pt idx="1577">
                  <c:v>0.16800000000000001</c:v>
                </c:pt>
                <c:pt idx="1578">
                  <c:v>0.377</c:v>
                </c:pt>
                <c:pt idx="1579">
                  <c:v>9.8000000000000004E-2</c:v>
                </c:pt>
                <c:pt idx="1580">
                  <c:v>3.9E-2</c:v>
                </c:pt>
                <c:pt idx="1581">
                  <c:v>2.7829999999999999</c:v>
                </c:pt>
                <c:pt idx="1582">
                  <c:v>10.757</c:v>
                </c:pt>
                <c:pt idx="1583">
                  <c:v>2.464</c:v>
                </c:pt>
                <c:pt idx="1584">
                  <c:v>0</c:v>
                </c:pt>
                <c:pt idx="1585">
                  <c:v>0</c:v>
                </c:pt>
                <c:pt idx="1586">
                  <c:v>1E-3</c:v>
                </c:pt>
                <c:pt idx="1587">
                  <c:v>0</c:v>
                </c:pt>
                <c:pt idx="1588">
                  <c:v>0.16300000000000001</c:v>
                </c:pt>
                <c:pt idx="1589">
                  <c:v>0</c:v>
                </c:pt>
                <c:pt idx="1590">
                  <c:v>0</c:v>
                </c:pt>
                <c:pt idx="1591">
                  <c:v>0</c:v>
                </c:pt>
                <c:pt idx="1592">
                  <c:v>6.8810000000000002</c:v>
                </c:pt>
                <c:pt idx="1593">
                  <c:v>0.20499999999999999</c:v>
                </c:pt>
                <c:pt idx="1594">
                  <c:v>7.2530000000000001</c:v>
                </c:pt>
                <c:pt idx="1595">
                  <c:v>20.838999999999999</c:v>
                </c:pt>
                <c:pt idx="1596">
                  <c:v>3.8719999999999999</c:v>
                </c:pt>
                <c:pt idx="1597">
                  <c:v>5.6260000000000003</c:v>
                </c:pt>
                <c:pt idx="1598">
                  <c:v>0</c:v>
                </c:pt>
                <c:pt idx="1599">
                  <c:v>2.1000000000000001E-2</c:v>
                </c:pt>
                <c:pt idx="1600">
                  <c:v>4.6280000000000001</c:v>
                </c:pt>
                <c:pt idx="1601">
                  <c:v>1.3</c:v>
                </c:pt>
                <c:pt idx="1602">
                  <c:v>26.692</c:v>
                </c:pt>
                <c:pt idx="1603">
                  <c:v>0.23200000000000001</c:v>
                </c:pt>
                <c:pt idx="1604">
                  <c:v>0</c:v>
                </c:pt>
                <c:pt idx="1605">
                  <c:v>2.3E-2</c:v>
                </c:pt>
                <c:pt idx="1606">
                  <c:v>2.4319999999999999</c:v>
                </c:pt>
                <c:pt idx="1607">
                  <c:v>31.739000000000001</c:v>
                </c:pt>
                <c:pt idx="1608">
                  <c:v>12.53</c:v>
                </c:pt>
                <c:pt idx="1609">
                  <c:v>0</c:v>
                </c:pt>
                <c:pt idx="1610">
                  <c:v>0</c:v>
                </c:pt>
                <c:pt idx="1611">
                  <c:v>7.1319999999999997</c:v>
                </c:pt>
                <c:pt idx="1612">
                  <c:v>1.139</c:v>
                </c:pt>
                <c:pt idx="1613">
                  <c:v>0.6</c:v>
                </c:pt>
                <c:pt idx="1614">
                  <c:v>9.3550000000000004</c:v>
                </c:pt>
                <c:pt idx="1615">
                  <c:v>0.218</c:v>
                </c:pt>
                <c:pt idx="1616">
                  <c:v>0</c:v>
                </c:pt>
                <c:pt idx="1617">
                  <c:v>0.104</c:v>
                </c:pt>
                <c:pt idx="1618">
                  <c:v>8.8520000000000003</c:v>
                </c:pt>
                <c:pt idx="1619">
                  <c:v>15.384</c:v>
                </c:pt>
                <c:pt idx="1620">
                  <c:v>0.879</c:v>
                </c:pt>
                <c:pt idx="1621">
                  <c:v>0</c:v>
                </c:pt>
                <c:pt idx="1622">
                  <c:v>7.742</c:v>
                </c:pt>
                <c:pt idx="1623">
                  <c:v>6.64</c:v>
                </c:pt>
                <c:pt idx="1624">
                  <c:v>1.923</c:v>
                </c:pt>
                <c:pt idx="1625">
                  <c:v>1.5760000000000001</c:v>
                </c:pt>
                <c:pt idx="1626">
                  <c:v>0</c:v>
                </c:pt>
                <c:pt idx="1627">
                  <c:v>15.002000000000001</c:v>
                </c:pt>
                <c:pt idx="1628">
                  <c:v>0.82199999999999995</c:v>
                </c:pt>
                <c:pt idx="1629">
                  <c:v>23.616</c:v>
                </c:pt>
                <c:pt idx="1630">
                  <c:v>5.5259999999999998</c:v>
                </c:pt>
                <c:pt idx="1631">
                  <c:v>4.218</c:v>
                </c:pt>
                <c:pt idx="1632">
                  <c:v>0.42399999999999999</c:v>
                </c:pt>
                <c:pt idx="1633">
                  <c:v>8.4860000000000007</c:v>
                </c:pt>
                <c:pt idx="1634">
                  <c:v>20.298999999999999</c:v>
                </c:pt>
                <c:pt idx="1635">
                  <c:v>4.6710000000000003</c:v>
                </c:pt>
                <c:pt idx="1636">
                  <c:v>4.0090000000000003</c:v>
                </c:pt>
                <c:pt idx="1637">
                  <c:v>7.9960000000000004</c:v>
                </c:pt>
                <c:pt idx="1638">
                  <c:v>0</c:v>
                </c:pt>
                <c:pt idx="1639">
                  <c:v>0</c:v>
                </c:pt>
                <c:pt idx="1640">
                  <c:v>1E-3</c:v>
                </c:pt>
                <c:pt idx="1641">
                  <c:v>11.013</c:v>
                </c:pt>
                <c:pt idx="1642">
                  <c:v>2.91</c:v>
                </c:pt>
                <c:pt idx="1643">
                  <c:v>6.2149999999999999</c:v>
                </c:pt>
                <c:pt idx="1644">
                  <c:v>2.0339999999999998</c:v>
                </c:pt>
                <c:pt idx="1645">
                  <c:v>6.6000000000000003E-2</c:v>
                </c:pt>
                <c:pt idx="1646">
                  <c:v>13.237</c:v>
                </c:pt>
                <c:pt idx="1647">
                  <c:v>0.62</c:v>
                </c:pt>
                <c:pt idx="1648">
                  <c:v>0.55600000000000005</c:v>
                </c:pt>
                <c:pt idx="1649">
                  <c:v>0.88500000000000001</c:v>
                </c:pt>
                <c:pt idx="1650">
                  <c:v>5.3999999999999999E-2</c:v>
                </c:pt>
                <c:pt idx="1651">
                  <c:v>1.6870000000000001</c:v>
                </c:pt>
                <c:pt idx="1652">
                  <c:v>4.2320000000000002</c:v>
                </c:pt>
                <c:pt idx="1653">
                  <c:v>0</c:v>
                </c:pt>
                <c:pt idx="1654">
                  <c:v>2.68</c:v>
                </c:pt>
                <c:pt idx="1655">
                  <c:v>1.6759999999999999</c:v>
                </c:pt>
                <c:pt idx="1656">
                  <c:v>2.3159999999999998</c:v>
                </c:pt>
                <c:pt idx="1657">
                  <c:v>0</c:v>
                </c:pt>
                <c:pt idx="1658">
                  <c:v>3.34</c:v>
                </c:pt>
                <c:pt idx="1659">
                  <c:v>3.9350000000000001</c:v>
                </c:pt>
                <c:pt idx="1660">
                  <c:v>0.111</c:v>
                </c:pt>
                <c:pt idx="1661">
                  <c:v>38.298999999999999</c:v>
                </c:pt>
                <c:pt idx="1662">
                  <c:v>20.495000000000001</c:v>
                </c:pt>
                <c:pt idx="1663">
                  <c:v>4.508</c:v>
                </c:pt>
                <c:pt idx="1664">
                  <c:v>11.285</c:v>
                </c:pt>
                <c:pt idx="1665">
                  <c:v>18.524999999999999</c:v>
                </c:pt>
                <c:pt idx="1666">
                  <c:v>1.9E-2</c:v>
                </c:pt>
                <c:pt idx="1667">
                  <c:v>3.0000000000000001E-3</c:v>
                </c:pt>
                <c:pt idx="1668">
                  <c:v>0</c:v>
                </c:pt>
                <c:pt idx="1669">
                  <c:v>4.71</c:v>
                </c:pt>
                <c:pt idx="1670">
                  <c:v>4.8319999999999999</c:v>
                </c:pt>
                <c:pt idx="1671">
                  <c:v>5.2060000000000004</c:v>
                </c:pt>
                <c:pt idx="1672">
                  <c:v>0.40100000000000002</c:v>
                </c:pt>
                <c:pt idx="1673">
                  <c:v>0</c:v>
                </c:pt>
                <c:pt idx="1674">
                  <c:v>0</c:v>
                </c:pt>
                <c:pt idx="1675">
                  <c:v>12.752000000000001</c:v>
                </c:pt>
                <c:pt idx="1676">
                  <c:v>23.805</c:v>
                </c:pt>
                <c:pt idx="1677">
                  <c:v>3.34</c:v>
                </c:pt>
                <c:pt idx="1678">
                  <c:v>2.1779999999999999</c:v>
                </c:pt>
                <c:pt idx="1679">
                  <c:v>7.0709999999999997</c:v>
                </c:pt>
                <c:pt idx="1680">
                  <c:v>21.064</c:v>
                </c:pt>
                <c:pt idx="1681">
                  <c:v>4.1980000000000004</c:v>
                </c:pt>
                <c:pt idx="1682">
                  <c:v>6.6360000000000001</c:v>
                </c:pt>
                <c:pt idx="1683">
                  <c:v>4.0000000000000001E-3</c:v>
                </c:pt>
                <c:pt idx="1684">
                  <c:v>3.2679999999999998</c:v>
                </c:pt>
                <c:pt idx="1685">
                  <c:v>3.3889999999999998</c:v>
                </c:pt>
                <c:pt idx="1686">
                  <c:v>7.077</c:v>
                </c:pt>
                <c:pt idx="1687">
                  <c:v>15.964</c:v>
                </c:pt>
                <c:pt idx="1688">
                  <c:v>2E-3</c:v>
                </c:pt>
                <c:pt idx="1689">
                  <c:v>0</c:v>
                </c:pt>
                <c:pt idx="1690">
                  <c:v>0</c:v>
                </c:pt>
                <c:pt idx="1691">
                  <c:v>5.8840000000000003</c:v>
                </c:pt>
                <c:pt idx="1692">
                  <c:v>0.33400000000000002</c:v>
                </c:pt>
                <c:pt idx="1693">
                  <c:v>2.5000000000000001E-2</c:v>
                </c:pt>
                <c:pt idx="1694">
                  <c:v>0</c:v>
                </c:pt>
                <c:pt idx="1695">
                  <c:v>0</c:v>
                </c:pt>
                <c:pt idx="1696">
                  <c:v>0.27600000000000002</c:v>
                </c:pt>
                <c:pt idx="1697">
                  <c:v>0</c:v>
                </c:pt>
                <c:pt idx="1698">
                  <c:v>0</c:v>
                </c:pt>
                <c:pt idx="1699">
                  <c:v>15.474</c:v>
                </c:pt>
                <c:pt idx="1700">
                  <c:v>0</c:v>
                </c:pt>
                <c:pt idx="1701">
                  <c:v>1E-3</c:v>
                </c:pt>
                <c:pt idx="1702">
                  <c:v>1.4999999999999999E-2</c:v>
                </c:pt>
                <c:pt idx="1703">
                  <c:v>8.9999999999999993E-3</c:v>
                </c:pt>
                <c:pt idx="1704">
                  <c:v>0.40699999999999997</c:v>
                </c:pt>
                <c:pt idx="1705">
                  <c:v>0.51400000000000001</c:v>
                </c:pt>
                <c:pt idx="1706">
                  <c:v>0</c:v>
                </c:pt>
                <c:pt idx="1707">
                  <c:v>1.4E-2</c:v>
                </c:pt>
                <c:pt idx="1708">
                  <c:v>8.3420000000000005</c:v>
                </c:pt>
                <c:pt idx="1709">
                  <c:v>2E-3</c:v>
                </c:pt>
                <c:pt idx="1710">
                  <c:v>1.22</c:v>
                </c:pt>
                <c:pt idx="1711">
                  <c:v>14.596</c:v>
                </c:pt>
                <c:pt idx="1712">
                  <c:v>10.166</c:v>
                </c:pt>
                <c:pt idx="1713">
                  <c:v>0</c:v>
                </c:pt>
                <c:pt idx="1714">
                  <c:v>1E-3</c:v>
                </c:pt>
                <c:pt idx="1715">
                  <c:v>2.9000000000000001E-2</c:v>
                </c:pt>
                <c:pt idx="1716">
                  <c:v>0</c:v>
                </c:pt>
                <c:pt idx="1717">
                  <c:v>2.6389999999999998</c:v>
                </c:pt>
                <c:pt idx="1718">
                  <c:v>0</c:v>
                </c:pt>
                <c:pt idx="1719">
                  <c:v>0</c:v>
                </c:pt>
                <c:pt idx="1720">
                  <c:v>0.623</c:v>
                </c:pt>
                <c:pt idx="1721">
                  <c:v>11.43</c:v>
                </c:pt>
                <c:pt idx="1722">
                  <c:v>28.628</c:v>
                </c:pt>
                <c:pt idx="1723">
                  <c:v>4.431</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0</c:v>
                </c:pt>
                <c:pt idx="1737">
                  <c:v>0</c:v>
                </c:pt>
                <c:pt idx="1738">
                  <c:v>0</c:v>
                </c:pt>
                <c:pt idx="1739">
                  <c:v>4.8949999999999996</c:v>
                </c:pt>
                <c:pt idx="1740">
                  <c:v>41.856999999999999</c:v>
                </c:pt>
                <c:pt idx="1741">
                  <c:v>21.193000000000001</c:v>
                </c:pt>
                <c:pt idx="1742">
                  <c:v>11.010999999999999</c:v>
                </c:pt>
                <c:pt idx="1743">
                  <c:v>49.253</c:v>
                </c:pt>
                <c:pt idx="1744">
                  <c:v>2.645</c:v>
                </c:pt>
                <c:pt idx="1745">
                  <c:v>1.246</c:v>
                </c:pt>
                <c:pt idx="1746">
                  <c:v>8.3529999999999998</c:v>
                </c:pt>
                <c:pt idx="1747">
                  <c:v>0</c:v>
                </c:pt>
                <c:pt idx="1748">
                  <c:v>0</c:v>
                </c:pt>
                <c:pt idx="1749">
                  <c:v>0</c:v>
                </c:pt>
                <c:pt idx="1750">
                  <c:v>0</c:v>
                </c:pt>
                <c:pt idx="1751">
                  <c:v>0</c:v>
                </c:pt>
                <c:pt idx="1752">
                  <c:v>1.62</c:v>
                </c:pt>
                <c:pt idx="1753">
                  <c:v>5.516</c:v>
                </c:pt>
                <c:pt idx="1754">
                  <c:v>0</c:v>
                </c:pt>
                <c:pt idx="1755">
                  <c:v>0</c:v>
                </c:pt>
                <c:pt idx="1756">
                  <c:v>0</c:v>
                </c:pt>
                <c:pt idx="1757">
                  <c:v>0</c:v>
                </c:pt>
                <c:pt idx="1758">
                  <c:v>0.05</c:v>
                </c:pt>
                <c:pt idx="1759">
                  <c:v>3.7839999999999998</c:v>
                </c:pt>
                <c:pt idx="1760">
                  <c:v>0</c:v>
                </c:pt>
                <c:pt idx="1761">
                  <c:v>0</c:v>
                </c:pt>
                <c:pt idx="1762">
                  <c:v>0</c:v>
                </c:pt>
                <c:pt idx="1763">
                  <c:v>0</c:v>
                </c:pt>
                <c:pt idx="1764">
                  <c:v>0</c:v>
                </c:pt>
                <c:pt idx="1765">
                  <c:v>0</c:v>
                </c:pt>
                <c:pt idx="1766">
                  <c:v>0</c:v>
                </c:pt>
                <c:pt idx="1767">
                  <c:v>0</c:v>
                </c:pt>
                <c:pt idx="1768">
                  <c:v>0</c:v>
                </c:pt>
                <c:pt idx="1769">
                  <c:v>0</c:v>
                </c:pt>
                <c:pt idx="1770">
                  <c:v>1E-3</c:v>
                </c:pt>
                <c:pt idx="1771">
                  <c:v>0</c:v>
                </c:pt>
                <c:pt idx="1772">
                  <c:v>0</c:v>
                </c:pt>
                <c:pt idx="1773">
                  <c:v>0</c:v>
                </c:pt>
                <c:pt idx="1774">
                  <c:v>0</c:v>
                </c:pt>
                <c:pt idx="1775">
                  <c:v>0</c:v>
                </c:pt>
                <c:pt idx="1776">
                  <c:v>0</c:v>
                </c:pt>
                <c:pt idx="1777">
                  <c:v>0</c:v>
                </c:pt>
                <c:pt idx="1778">
                  <c:v>0</c:v>
                </c:pt>
                <c:pt idx="1779">
                  <c:v>0</c:v>
                </c:pt>
                <c:pt idx="1780">
                  <c:v>0</c:v>
                </c:pt>
                <c:pt idx="1781">
                  <c:v>0</c:v>
                </c:pt>
                <c:pt idx="1782">
                  <c:v>1.6E-2</c:v>
                </c:pt>
                <c:pt idx="1783">
                  <c:v>0</c:v>
                </c:pt>
                <c:pt idx="1784">
                  <c:v>0</c:v>
                </c:pt>
                <c:pt idx="1785">
                  <c:v>1.6E-2</c:v>
                </c:pt>
                <c:pt idx="1786">
                  <c:v>0</c:v>
                </c:pt>
                <c:pt idx="1787">
                  <c:v>0</c:v>
                </c:pt>
                <c:pt idx="1788">
                  <c:v>0</c:v>
                </c:pt>
                <c:pt idx="1789">
                  <c:v>2E-3</c:v>
                </c:pt>
                <c:pt idx="1790">
                  <c:v>1.0999999999999999E-2</c:v>
                </c:pt>
                <c:pt idx="1791">
                  <c:v>0</c:v>
                </c:pt>
                <c:pt idx="1792">
                  <c:v>0</c:v>
                </c:pt>
                <c:pt idx="1793">
                  <c:v>0</c:v>
                </c:pt>
                <c:pt idx="1794">
                  <c:v>0</c:v>
                </c:pt>
                <c:pt idx="1795">
                  <c:v>0</c:v>
                </c:pt>
                <c:pt idx="1796">
                  <c:v>0</c:v>
                </c:pt>
                <c:pt idx="1797">
                  <c:v>0.20899999999999999</c:v>
                </c:pt>
                <c:pt idx="1798">
                  <c:v>0.17</c:v>
                </c:pt>
                <c:pt idx="1799">
                  <c:v>5.12</c:v>
                </c:pt>
                <c:pt idx="1800">
                  <c:v>11.446</c:v>
                </c:pt>
                <c:pt idx="1801">
                  <c:v>28.239000000000001</c:v>
                </c:pt>
                <c:pt idx="1802">
                  <c:v>6.2880000000000003</c:v>
                </c:pt>
                <c:pt idx="1803">
                  <c:v>1.6E-2</c:v>
                </c:pt>
                <c:pt idx="1804">
                  <c:v>2.0489999999999999</c:v>
                </c:pt>
                <c:pt idx="1805">
                  <c:v>0.29699999999999999</c:v>
                </c:pt>
                <c:pt idx="1806">
                  <c:v>4.9240000000000004</c:v>
                </c:pt>
                <c:pt idx="1807">
                  <c:v>0.02</c:v>
                </c:pt>
                <c:pt idx="1808">
                  <c:v>2.4710000000000001</c:v>
                </c:pt>
                <c:pt idx="1809">
                  <c:v>4.8890000000000002</c:v>
                </c:pt>
                <c:pt idx="1810">
                  <c:v>5.601</c:v>
                </c:pt>
                <c:pt idx="1811">
                  <c:v>9.9730000000000008</c:v>
                </c:pt>
                <c:pt idx="1812">
                  <c:v>0.13200000000000001</c:v>
                </c:pt>
                <c:pt idx="1813">
                  <c:v>0.35699999999999998</c:v>
                </c:pt>
                <c:pt idx="1814">
                  <c:v>5.9429999999999996</c:v>
                </c:pt>
                <c:pt idx="1815">
                  <c:v>22.888999999999999</c:v>
                </c:pt>
                <c:pt idx="1816">
                  <c:v>14.089</c:v>
                </c:pt>
                <c:pt idx="1817">
                  <c:v>9.1389999999999993</c:v>
                </c:pt>
                <c:pt idx="1818">
                  <c:v>7.1920000000000002</c:v>
                </c:pt>
                <c:pt idx="1819">
                  <c:v>4.1070000000000002</c:v>
                </c:pt>
                <c:pt idx="1820">
                  <c:v>0</c:v>
                </c:pt>
                <c:pt idx="1821">
                  <c:v>0</c:v>
                </c:pt>
                <c:pt idx="1822">
                  <c:v>0</c:v>
                </c:pt>
                <c:pt idx="1823">
                  <c:v>1.488</c:v>
                </c:pt>
                <c:pt idx="1824">
                  <c:v>21.327999999999999</c:v>
                </c:pt>
                <c:pt idx="1825">
                  <c:v>29.754000000000001</c:v>
                </c:pt>
                <c:pt idx="1826">
                  <c:v>16.146999999999998</c:v>
                </c:pt>
                <c:pt idx="1827">
                  <c:v>6.3860000000000001</c:v>
                </c:pt>
                <c:pt idx="1828">
                  <c:v>1.702</c:v>
                </c:pt>
                <c:pt idx="1829">
                  <c:v>3.972</c:v>
                </c:pt>
                <c:pt idx="1830">
                  <c:v>23.922000000000001</c:v>
                </c:pt>
                <c:pt idx="1831">
                  <c:v>30.324999999999999</c:v>
                </c:pt>
                <c:pt idx="1832">
                  <c:v>28.803999999999998</c:v>
                </c:pt>
                <c:pt idx="1833">
                  <c:v>36.695</c:v>
                </c:pt>
                <c:pt idx="1834">
                  <c:v>19.971</c:v>
                </c:pt>
                <c:pt idx="1835">
                  <c:v>13.464</c:v>
                </c:pt>
                <c:pt idx="1836">
                  <c:v>0</c:v>
                </c:pt>
                <c:pt idx="1837">
                  <c:v>0.38500000000000001</c:v>
                </c:pt>
                <c:pt idx="1838">
                  <c:v>21.911999999999999</c:v>
                </c:pt>
                <c:pt idx="1839">
                  <c:v>14.727</c:v>
                </c:pt>
                <c:pt idx="1840">
                  <c:v>1.988</c:v>
                </c:pt>
                <c:pt idx="1841">
                  <c:v>0</c:v>
                </c:pt>
                <c:pt idx="1842">
                  <c:v>1.472</c:v>
                </c:pt>
                <c:pt idx="1843">
                  <c:v>0</c:v>
                </c:pt>
                <c:pt idx="1844">
                  <c:v>30.042000000000002</c:v>
                </c:pt>
                <c:pt idx="1845">
                  <c:v>36.659999999999997</c:v>
                </c:pt>
                <c:pt idx="1846">
                  <c:v>29.86</c:v>
                </c:pt>
                <c:pt idx="1847">
                  <c:v>23.587</c:v>
                </c:pt>
                <c:pt idx="1848">
                  <c:v>15.436999999999999</c:v>
                </c:pt>
                <c:pt idx="1849">
                  <c:v>26.195</c:v>
                </c:pt>
                <c:pt idx="1850">
                  <c:v>6.5979999999999999</c:v>
                </c:pt>
                <c:pt idx="1851">
                  <c:v>0</c:v>
                </c:pt>
                <c:pt idx="1852">
                  <c:v>0</c:v>
                </c:pt>
                <c:pt idx="1853">
                  <c:v>0</c:v>
                </c:pt>
                <c:pt idx="1854">
                  <c:v>0</c:v>
                </c:pt>
                <c:pt idx="1855">
                  <c:v>0</c:v>
                </c:pt>
                <c:pt idx="1856">
                  <c:v>0</c:v>
                </c:pt>
                <c:pt idx="1857">
                  <c:v>0</c:v>
                </c:pt>
                <c:pt idx="1858">
                  <c:v>0</c:v>
                </c:pt>
                <c:pt idx="1859">
                  <c:v>0</c:v>
                </c:pt>
                <c:pt idx="1860">
                  <c:v>4.2999999999999997E-2</c:v>
                </c:pt>
                <c:pt idx="1861">
                  <c:v>0.08</c:v>
                </c:pt>
                <c:pt idx="1862">
                  <c:v>0.33600000000000002</c:v>
                </c:pt>
                <c:pt idx="1863">
                  <c:v>2.52</c:v>
                </c:pt>
                <c:pt idx="1864">
                  <c:v>0</c:v>
                </c:pt>
                <c:pt idx="1865">
                  <c:v>0.60799999999999998</c:v>
                </c:pt>
                <c:pt idx="1866">
                  <c:v>0.114</c:v>
                </c:pt>
                <c:pt idx="1867">
                  <c:v>0</c:v>
                </c:pt>
                <c:pt idx="1868">
                  <c:v>0</c:v>
                </c:pt>
                <c:pt idx="1869">
                  <c:v>0.56299999999999994</c:v>
                </c:pt>
                <c:pt idx="1870">
                  <c:v>3.5289999999999999</c:v>
                </c:pt>
                <c:pt idx="1871">
                  <c:v>26.65</c:v>
                </c:pt>
                <c:pt idx="1872">
                  <c:v>4.2530000000000001</c:v>
                </c:pt>
                <c:pt idx="1873">
                  <c:v>9.2490000000000006</c:v>
                </c:pt>
                <c:pt idx="1874">
                  <c:v>1.234</c:v>
                </c:pt>
                <c:pt idx="1875">
                  <c:v>3.0179999999999998</c:v>
                </c:pt>
                <c:pt idx="1876">
                  <c:v>0.48299999999999998</c:v>
                </c:pt>
                <c:pt idx="1877">
                  <c:v>0</c:v>
                </c:pt>
                <c:pt idx="1878">
                  <c:v>0</c:v>
                </c:pt>
                <c:pt idx="1879">
                  <c:v>4.3899999999999997</c:v>
                </c:pt>
                <c:pt idx="1880">
                  <c:v>2.5259999999999998</c:v>
                </c:pt>
                <c:pt idx="1881">
                  <c:v>9.4870000000000001</c:v>
                </c:pt>
                <c:pt idx="1882">
                  <c:v>22.805</c:v>
                </c:pt>
                <c:pt idx="1883">
                  <c:v>5.3869999999999996</c:v>
                </c:pt>
                <c:pt idx="1884">
                  <c:v>25.574999999999999</c:v>
                </c:pt>
                <c:pt idx="1885">
                  <c:v>14.808999999999999</c:v>
                </c:pt>
                <c:pt idx="1886">
                  <c:v>0</c:v>
                </c:pt>
                <c:pt idx="1887">
                  <c:v>0</c:v>
                </c:pt>
                <c:pt idx="1888">
                  <c:v>2E-3</c:v>
                </c:pt>
                <c:pt idx="1889">
                  <c:v>0.65100000000000002</c:v>
                </c:pt>
                <c:pt idx="1890">
                  <c:v>1.8939999999999999</c:v>
                </c:pt>
                <c:pt idx="1891">
                  <c:v>0</c:v>
                </c:pt>
                <c:pt idx="1892">
                  <c:v>0</c:v>
                </c:pt>
                <c:pt idx="1893">
                  <c:v>4.6079999999999997</c:v>
                </c:pt>
                <c:pt idx="1894">
                  <c:v>0.161</c:v>
                </c:pt>
                <c:pt idx="1895">
                  <c:v>0.02</c:v>
                </c:pt>
                <c:pt idx="1896">
                  <c:v>7.766</c:v>
                </c:pt>
                <c:pt idx="1897">
                  <c:v>8.1010000000000009</c:v>
                </c:pt>
                <c:pt idx="1898">
                  <c:v>2.0070000000000001</c:v>
                </c:pt>
                <c:pt idx="1899">
                  <c:v>0</c:v>
                </c:pt>
                <c:pt idx="1900">
                  <c:v>0</c:v>
                </c:pt>
                <c:pt idx="1901">
                  <c:v>0</c:v>
                </c:pt>
                <c:pt idx="1902">
                  <c:v>0</c:v>
                </c:pt>
                <c:pt idx="1903">
                  <c:v>0</c:v>
                </c:pt>
                <c:pt idx="1904">
                  <c:v>2.7130000000000001</c:v>
                </c:pt>
                <c:pt idx="1905">
                  <c:v>0</c:v>
                </c:pt>
                <c:pt idx="1906">
                  <c:v>0</c:v>
                </c:pt>
                <c:pt idx="1907">
                  <c:v>0</c:v>
                </c:pt>
                <c:pt idx="1908">
                  <c:v>1.6E-2</c:v>
                </c:pt>
                <c:pt idx="1909">
                  <c:v>9.1739999999999995</c:v>
                </c:pt>
                <c:pt idx="1910">
                  <c:v>0</c:v>
                </c:pt>
                <c:pt idx="1911">
                  <c:v>0</c:v>
                </c:pt>
                <c:pt idx="1912">
                  <c:v>0</c:v>
                </c:pt>
                <c:pt idx="1913">
                  <c:v>0</c:v>
                </c:pt>
                <c:pt idx="1914">
                  <c:v>14.404</c:v>
                </c:pt>
                <c:pt idx="1915">
                  <c:v>20.038</c:v>
                </c:pt>
                <c:pt idx="1916">
                  <c:v>8.1489999999999991</c:v>
                </c:pt>
                <c:pt idx="1917">
                  <c:v>2.798</c:v>
                </c:pt>
                <c:pt idx="1918">
                  <c:v>1E-3</c:v>
                </c:pt>
                <c:pt idx="1919">
                  <c:v>3.5999999999999997E-2</c:v>
                </c:pt>
                <c:pt idx="1920">
                  <c:v>0</c:v>
                </c:pt>
                <c:pt idx="1921">
                  <c:v>1.6080000000000001</c:v>
                </c:pt>
                <c:pt idx="1922">
                  <c:v>1.504</c:v>
                </c:pt>
                <c:pt idx="1923">
                  <c:v>3.62</c:v>
                </c:pt>
                <c:pt idx="1924">
                  <c:v>7.5069999999999997</c:v>
                </c:pt>
                <c:pt idx="1925">
                  <c:v>0.24399999999999999</c:v>
                </c:pt>
                <c:pt idx="1926">
                  <c:v>7.0999999999999994E-2</c:v>
                </c:pt>
                <c:pt idx="1927">
                  <c:v>7.39</c:v>
                </c:pt>
                <c:pt idx="1928">
                  <c:v>7.3579999999999997</c:v>
                </c:pt>
                <c:pt idx="1929">
                  <c:v>0.85</c:v>
                </c:pt>
                <c:pt idx="1930">
                  <c:v>1.357</c:v>
                </c:pt>
                <c:pt idx="1931">
                  <c:v>2.8919999999999999</c:v>
                </c:pt>
                <c:pt idx="1932">
                  <c:v>4.274</c:v>
                </c:pt>
                <c:pt idx="1933">
                  <c:v>3.1E-2</c:v>
                </c:pt>
                <c:pt idx="1934">
                  <c:v>0</c:v>
                </c:pt>
                <c:pt idx="1935">
                  <c:v>1.2549999999999999</c:v>
                </c:pt>
                <c:pt idx="1936">
                  <c:v>7.0789999999999997</c:v>
                </c:pt>
                <c:pt idx="1937">
                  <c:v>1.1619999999999999</c:v>
                </c:pt>
                <c:pt idx="1938">
                  <c:v>4.6870000000000003</c:v>
                </c:pt>
                <c:pt idx="1939">
                  <c:v>0</c:v>
                </c:pt>
                <c:pt idx="1940">
                  <c:v>3.09</c:v>
                </c:pt>
                <c:pt idx="1941">
                  <c:v>0</c:v>
                </c:pt>
                <c:pt idx="1942">
                  <c:v>0</c:v>
                </c:pt>
                <c:pt idx="1943">
                  <c:v>0</c:v>
                </c:pt>
                <c:pt idx="1944">
                  <c:v>0</c:v>
                </c:pt>
                <c:pt idx="1945">
                  <c:v>0</c:v>
                </c:pt>
                <c:pt idx="1946">
                  <c:v>0</c:v>
                </c:pt>
                <c:pt idx="1947">
                  <c:v>0.16900000000000001</c:v>
                </c:pt>
                <c:pt idx="1948">
                  <c:v>0</c:v>
                </c:pt>
                <c:pt idx="1949">
                  <c:v>0.95899999999999996</c:v>
                </c:pt>
                <c:pt idx="1950">
                  <c:v>1.8160000000000001</c:v>
                </c:pt>
                <c:pt idx="1951">
                  <c:v>10.939</c:v>
                </c:pt>
                <c:pt idx="1952">
                  <c:v>7.7389999999999999</c:v>
                </c:pt>
                <c:pt idx="1953">
                  <c:v>0.997</c:v>
                </c:pt>
                <c:pt idx="1954">
                  <c:v>0</c:v>
                </c:pt>
                <c:pt idx="1955">
                  <c:v>3.0489999999999999</c:v>
                </c:pt>
                <c:pt idx="1956">
                  <c:v>0</c:v>
                </c:pt>
                <c:pt idx="1957">
                  <c:v>0</c:v>
                </c:pt>
                <c:pt idx="1958">
                  <c:v>13.646000000000001</c:v>
                </c:pt>
                <c:pt idx="1959">
                  <c:v>0.27</c:v>
                </c:pt>
                <c:pt idx="1960">
                  <c:v>0</c:v>
                </c:pt>
                <c:pt idx="1961">
                  <c:v>5.3440000000000003</c:v>
                </c:pt>
                <c:pt idx="1962">
                  <c:v>12.14</c:v>
                </c:pt>
                <c:pt idx="1963">
                  <c:v>5.5309999999999997</c:v>
                </c:pt>
                <c:pt idx="1964">
                  <c:v>0</c:v>
                </c:pt>
                <c:pt idx="1965">
                  <c:v>0</c:v>
                </c:pt>
                <c:pt idx="1966">
                  <c:v>7.0000000000000001E-3</c:v>
                </c:pt>
                <c:pt idx="1967">
                  <c:v>0.114</c:v>
                </c:pt>
                <c:pt idx="1968">
                  <c:v>20.305</c:v>
                </c:pt>
                <c:pt idx="1969">
                  <c:v>11.12</c:v>
                </c:pt>
                <c:pt idx="1970">
                  <c:v>6.641</c:v>
                </c:pt>
                <c:pt idx="1971">
                  <c:v>0</c:v>
                </c:pt>
                <c:pt idx="1972">
                  <c:v>0</c:v>
                </c:pt>
                <c:pt idx="1973">
                  <c:v>0</c:v>
                </c:pt>
                <c:pt idx="1974">
                  <c:v>15.738</c:v>
                </c:pt>
                <c:pt idx="1975">
                  <c:v>1.923</c:v>
                </c:pt>
                <c:pt idx="1976">
                  <c:v>6.3140000000000001</c:v>
                </c:pt>
                <c:pt idx="1977">
                  <c:v>12.715</c:v>
                </c:pt>
                <c:pt idx="1978">
                  <c:v>23.641999999999999</c:v>
                </c:pt>
                <c:pt idx="1979">
                  <c:v>6.8959999999999999</c:v>
                </c:pt>
                <c:pt idx="1980">
                  <c:v>11.025</c:v>
                </c:pt>
                <c:pt idx="1981">
                  <c:v>23.344999999999999</c:v>
                </c:pt>
                <c:pt idx="1982">
                  <c:v>1.946</c:v>
                </c:pt>
                <c:pt idx="1983">
                  <c:v>1.5389999999999999</c:v>
                </c:pt>
                <c:pt idx="1984">
                  <c:v>6.0000000000000001E-3</c:v>
                </c:pt>
                <c:pt idx="1985">
                  <c:v>11.121</c:v>
                </c:pt>
                <c:pt idx="1986">
                  <c:v>9.9760000000000009</c:v>
                </c:pt>
                <c:pt idx="1987">
                  <c:v>6.0069999999999997</c:v>
                </c:pt>
                <c:pt idx="1988">
                  <c:v>10.941000000000001</c:v>
                </c:pt>
                <c:pt idx="1989">
                  <c:v>25.827000000000002</c:v>
                </c:pt>
                <c:pt idx="1990">
                  <c:v>14.249000000000001</c:v>
                </c:pt>
                <c:pt idx="1991">
                  <c:v>0.73099999999999998</c:v>
                </c:pt>
                <c:pt idx="1992">
                  <c:v>0</c:v>
                </c:pt>
                <c:pt idx="1993">
                  <c:v>0</c:v>
                </c:pt>
                <c:pt idx="1994">
                  <c:v>19.190000000000001</c:v>
                </c:pt>
                <c:pt idx="1995">
                  <c:v>0</c:v>
                </c:pt>
                <c:pt idx="1996">
                  <c:v>0.98499999999999999</c:v>
                </c:pt>
                <c:pt idx="1997">
                  <c:v>18.478999999999999</c:v>
                </c:pt>
                <c:pt idx="1998">
                  <c:v>19.164000000000001</c:v>
                </c:pt>
                <c:pt idx="1999">
                  <c:v>29.193999999999999</c:v>
                </c:pt>
                <c:pt idx="2000">
                  <c:v>13.675000000000001</c:v>
                </c:pt>
                <c:pt idx="2001">
                  <c:v>10.113</c:v>
                </c:pt>
                <c:pt idx="2002">
                  <c:v>6.5590000000000002</c:v>
                </c:pt>
                <c:pt idx="2003">
                  <c:v>0</c:v>
                </c:pt>
                <c:pt idx="2004">
                  <c:v>0</c:v>
                </c:pt>
                <c:pt idx="2005">
                  <c:v>1E-3</c:v>
                </c:pt>
                <c:pt idx="2006">
                  <c:v>4.0910000000000002</c:v>
                </c:pt>
                <c:pt idx="2007">
                  <c:v>1E-3</c:v>
                </c:pt>
                <c:pt idx="2008">
                  <c:v>29.907</c:v>
                </c:pt>
                <c:pt idx="2009">
                  <c:v>2.3410000000000002</c:v>
                </c:pt>
                <c:pt idx="2010">
                  <c:v>5.4059999999999997</c:v>
                </c:pt>
                <c:pt idx="2011">
                  <c:v>0.09</c:v>
                </c:pt>
                <c:pt idx="2012">
                  <c:v>2.5419999999999998</c:v>
                </c:pt>
                <c:pt idx="2013">
                  <c:v>8.5969999999999995</c:v>
                </c:pt>
                <c:pt idx="2014">
                  <c:v>1.45</c:v>
                </c:pt>
                <c:pt idx="2015">
                  <c:v>20.344000000000001</c:v>
                </c:pt>
                <c:pt idx="2016">
                  <c:v>2.7320000000000002</c:v>
                </c:pt>
                <c:pt idx="2017">
                  <c:v>3.8420000000000001</c:v>
                </c:pt>
                <c:pt idx="2018">
                  <c:v>3.8719999999999999</c:v>
                </c:pt>
                <c:pt idx="2019">
                  <c:v>11.624000000000001</c:v>
                </c:pt>
                <c:pt idx="2020">
                  <c:v>19.652000000000001</c:v>
                </c:pt>
                <c:pt idx="2021">
                  <c:v>15.239000000000001</c:v>
                </c:pt>
                <c:pt idx="2022">
                  <c:v>26.916</c:v>
                </c:pt>
                <c:pt idx="2023">
                  <c:v>10.641</c:v>
                </c:pt>
                <c:pt idx="2024">
                  <c:v>2.9000000000000001E-2</c:v>
                </c:pt>
                <c:pt idx="2025">
                  <c:v>9.7000000000000003E-2</c:v>
                </c:pt>
                <c:pt idx="2026">
                  <c:v>28.629000000000001</c:v>
                </c:pt>
                <c:pt idx="2027">
                  <c:v>25.946999999999999</c:v>
                </c:pt>
                <c:pt idx="2028">
                  <c:v>18.489999999999998</c:v>
                </c:pt>
                <c:pt idx="2029">
                  <c:v>13.308</c:v>
                </c:pt>
                <c:pt idx="2030">
                  <c:v>0</c:v>
                </c:pt>
                <c:pt idx="2031">
                  <c:v>0.53700000000000003</c:v>
                </c:pt>
                <c:pt idx="2032">
                  <c:v>5.7629999999999999</c:v>
                </c:pt>
                <c:pt idx="2033">
                  <c:v>8.6120000000000001</c:v>
                </c:pt>
                <c:pt idx="2034">
                  <c:v>0.01</c:v>
                </c:pt>
                <c:pt idx="2035">
                  <c:v>7.8220000000000001</c:v>
                </c:pt>
                <c:pt idx="2036">
                  <c:v>12.044</c:v>
                </c:pt>
                <c:pt idx="2037">
                  <c:v>8.7270000000000003</c:v>
                </c:pt>
                <c:pt idx="2038">
                  <c:v>4.0000000000000001E-3</c:v>
                </c:pt>
                <c:pt idx="2039">
                  <c:v>0</c:v>
                </c:pt>
                <c:pt idx="2040">
                  <c:v>1.415</c:v>
                </c:pt>
                <c:pt idx="2041">
                  <c:v>0.13800000000000001</c:v>
                </c:pt>
                <c:pt idx="2042">
                  <c:v>17.335999999999999</c:v>
                </c:pt>
                <c:pt idx="2043">
                  <c:v>8.5000000000000006E-2</c:v>
                </c:pt>
                <c:pt idx="2044">
                  <c:v>17.738</c:v>
                </c:pt>
                <c:pt idx="2045">
                  <c:v>2.5000000000000001E-2</c:v>
                </c:pt>
                <c:pt idx="2046">
                  <c:v>0</c:v>
                </c:pt>
                <c:pt idx="2047">
                  <c:v>0</c:v>
                </c:pt>
                <c:pt idx="2048">
                  <c:v>1.7410000000000001</c:v>
                </c:pt>
                <c:pt idx="2049">
                  <c:v>2.6669999999999998</c:v>
                </c:pt>
                <c:pt idx="2050">
                  <c:v>0</c:v>
                </c:pt>
                <c:pt idx="2051">
                  <c:v>1E-3</c:v>
                </c:pt>
                <c:pt idx="2052">
                  <c:v>1E-3</c:v>
                </c:pt>
                <c:pt idx="2053">
                  <c:v>0</c:v>
                </c:pt>
                <c:pt idx="2054">
                  <c:v>2.5760000000000001</c:v>
                </c:pt>
                <c:pt idx="2055">
                  <c:v>0</c:v>
                </c:pt>
                <c:pt idx="2056">
                  <c:v>0</c:v>
                </c:pt>
                <c:pt idx="2057">
                  <c:v>0</c:v>
                </c:pt>
                <c:pt idx="2058">
                  <c:v>0</c:v>
                </c:pt>
                <c:pt idx="2059">
                  <c:v>6.5620000000000003</c:v>
                </c:pt>
                <c:pt idx="2060">
                  <c:v>23.742999999999999</c:v>
                </c:pt>
                <c:pt idx="2061">
                  <c:v>17.920999999999999</c:v>
                </c:pt>
                <c:pt idx="2062">
                  <c:v>0.85299999999999998</c:v>
                </c:pt>
                <c:pt idx="2063">
                  <c:v>2.1579999999999999</c:v>
                </c:pt>
                <c:pt idx="2064">
                  <c:v>24.018000000000001</c:v>
                </c:pt>
                <c:pt idx="2065">
                  <c:v>2.6110000000000002</c:v>
                </c:pt>
                <c:pt idx="2066">
                  <c:v>0.04</c:v>
                </c:pt>
                <c:pt idx="2067">
                  <c:v>7.0000000000000001E-3</c:v>
                </c:pt>
                <c:pt idx="2068">
                  <c:v>3.859</c:v>
                </c:pt>
                <c:pt idx="2069">
                  <c:v>42.838000000000001</c:v>
                </c:pt>
                <c:pt idx="2070">
                  <c:v>0.81599999999999995</c:v>
                </c:pt>
                <c:pt idx="2071">
                  <c:v>0.02</c:v>
                </c:pt>
                <c:pt idx="2072">
                  <c:v>4.0000000000000001E-3</c:v>
                </c:pt>
                <c:pt idx="2073">
                  <c:v>1E-3</c:v>
                </c:pt>
                <c:pt idx="2074">
                  <c:v>17.309000000000001</c:v>
                </c:pt>
                <c:pt idx="2075">
                  <c:v>9.5229999999999997</c:v>
                </c:pt>
                <c:pt idx="2076">
                  <c:v>4.0000000000000001E-3</c:v>
                </c:pt>
                <c:pt idx="2077">
                  <c:v>0</c:v>
                </c:pt>
                <c:pt idx="2078">
                  <c:v>0</c:v>
                </c:pt>
                <c:pt idx="2079">
                  <c:v>0</c:v>
                </c:pt>
                <c:pt idx="2080">
                  <c:v>1.5209999999999999</c:v>
                </c:pt>
                <c:pt idx="2081">
                  <c:v>36.779000000000003</c:v>
                </c:pt>
                <c:pt idx="2082">
                  <c:v>13.292</c:v>
                </c:pt>
                <c:pt idx="2083">
                  <c:v>4.1000000000000002E-2</c:v>
                </c:pt>
                <c:pt idx="2084">
                  <c:v>0.77800000000000002</c:v>
                </c:pt>
                <c:pt idx="2085">
                  <c:v>1E-3</c:v>
                </c:pt>
                <c:pt idx="2086">
                  <c:v>0</c:v>
                </c:pt>
                <c:pt idx="2087">
                  <c:v>0</c:v>
                </c:pt>
                <c:pt idx="2088">
                  <c:v>21.882000000000001</c:v>
                </c:pt>
                <c:pt idx="2089">
                  <c:v>2.4089999999999998</c:v>
                </c:pt>
                <c:pt idx="2090">
                  <c:v>1E-3</c:v>
                </c:pt>
                <c:pt idx="2091">
                  <c:v>2.9929999999999999</c:v>
                </c:pt>
                <c:pt idx="2092">
                  <c:v>0.188</c:v>
                </c:pt>
                <c:pt idx="2093">
                  <c:v>16.033000000000001</c:v>
                </c:pt>
                <c:pt idx="2094">
                  <c:v>2E-3</c:v>
                </c:pt>
                <c:pt idx="2095">
                  <c:v>1.7000000000000001E-2</c:v>
                </c:pt>
                <c:pt idx="2096">
                  <c:v>5.1079999999999997</c:v>
                </c:pt>
                <c:pt idx="2097">
                  <c:v>8.2000000000000003E-2</c:v>
                </c:pt>
                <c:pt idx="2098">
                  <c:v>0.95399999999999996</c:v>
                </c:pt>
                <c:pt idx="2099">
                  <c:v>0</c:v>
                </c:pt>
                <c:pt idx="2100">
                  <c:v>0.30299999999999999</c:v>
                </c:pt>
                <c:pt idx="2101">
                  <c:v>0.26700000000000002</c:v>
                </c:pt>
                <c:pt idx="2102">
                  <c:v>0</c:v>
                </c:pt>
                <c:pt idx="2103">
                  <c:v>2.0950000000000002</c:v>
                </c:pt>
                <c:pt idx="2104">
                  <c:v>6.0000000000000001E-3</c:v>
                </c:pt>
                <c:pt idx="2105">
                  <c:v>1E-3</c:v>
                </c:pt>
                <c:pt idx="2106">
                  <c:v>15.657999999999999</c:v>
                </c:pt>
                <c:pt idx="2107">
                  <c:v>3.0000000000000001E-3</c:v>
                </c:pt>
                <c:pt idx="2108">
                  <c:v>12.544</c:v>
                </c:pt>
                <c:pt idx="2109">
                  <c:v>7.09</c:v>
                </c:pt>
                <c:pt idx="2110">
                  <c:v>0</c:v>
                </c:pt>
                <c:pt idx="2111">
                  <c:v>9.73</c:v>
                </c:pt>
                <c:pt idx="2112">
                  <c:v>0.13900000000000001</c:v>
                </c:pt>
                <c:pt idx="2113">
                  <c:v>2E-3</c:v>
                </c:pt>
                <c:pt idx="2114">
                  <c:v>14.036</c:v>
                </c:pt>
                <c:pt idx="2115">
                  <c:v>7.625</c:v>
                </c:pt>
                <c:pt idx="2116">
                  <c:v>0</c:v>
                </c:pt>
                <c:pt idx="2117">
                  <c:v>0</c:v>
                </c:pt>
                <c:pt idx="2118">
                  <c:v>0</c:v>
                </c:pt>
                <c:pt idx="2119">
                  <c:v>0</c:v>
                </c:pt>
                <c:pt idx="2120">
                  <c:v>0</c:v>
                </c:pt>
                <c:pt idx="2121">
                  <c:v>0</c:v>
                </c:pt>
                <c:pt idx="2122">
                  <c:v>2E-3</c:v>
                </c:pt>
                <c:pt idx="2123">
                  <c:v>2E-3</c:v>
                </c:pt>
                <c:pt idx="2124">
                  <c:v>1E-3</c:v>
                </c:pt>
                <c:pt idx="2125">
                  <c:v>0.61399999999999999</c:v>
                </c:pt>
                <c:pt idx="2126">
                  <c:v>6.5510000000000002</c:v>
                </c:pt>
                <c:pt idx="2127">
                  <c:v>6.6710000000000003</c:v>
                </c:pt>
                <c:pt idx="2128">
                  <c:v>4.4509999999999996</c:v>
                </c:pt>
                <c:pt idx="2129">
                  <c:v>1E-3</c:v>
                </c:pt>
                <c:pt idx="2130">
                  <c:v>1E-3</c:v>
                </c:pt>
                <c:pt idx="2131">
                  <c:v>0.33</c:v>
                </c:pt>
                <c:pt idx="2132">
                  <c:v>5.5410000000000004</c:v>
                </c:pt>
                <c:pt idx="2133">
                  <c:v>0</c:v>
                </c:pt>
                <c:pt idx="2134">
                  <c:v>1.5820000000000001</c:v>
                </c:pt>
                <c:pt idx="2135">
                  <c:v>34.808999999999997</c:v>
                </c:pt>
                <c:pt idx="2136">
                  <c:v>1.742</c:v>
                </c:pt>
                <c:pt idx="2137">
                  <c:v>0.14499999999999999</c:v>
                </c:pt>
                <c:pt idx="2138">
                  <c:v>0</c:v>
                </c:pt>
                <c:pt idx="2139">
                  <c:v>4.0000000000000001E-3</c:v>
                </c:pt>
                <c:pt idx="2140">
                  <c:v>1E-3</c:v>
                </c:pt>
                <c:pt idx="2141">
                  <c:v>0.64800000000000002</c:v>
                </c:pt>
                <c:pt idx="2142">
                  <c:v>3.806</c:v>
                </c:pt>
                <c:pt idx="2143">
                  <c:v>0.374</c:v>
                </c:pt>
                <c:pt idx="2144">
                  <c:v>1E-3</c:v>
                </c:pt>
                <c:pt idx="2145">
                  <c:v>0</c:v>
                </c:pt>
                <c:pt idx="2146">
                  <c:v>0</c:v>
                </c:pt>
                <c:pt idx="2147">
                  <c:v>0</c:v>
                </c:pt>
                <c:pt idx="2148">
                  <c:v>0</c:v>
                </c:pt>
                <c:pt idx="2149">
                  <c:v>0</c:v>
                </c:pt>
                <c:pt idx="2150">
                  <c:v>0</c:v>
                </c:pt>
                <c:pt idx="2151">
                  <c:v>0</c:v>
                </c:pt>
                <c:pt idx="2152">
                  <c:v>0.40200000000000002</c:v>
                </c:pt>
                <c:pt idx="2153">
                  <c:v>0</c:v>
                </c:pt>
                <c:pt idx="2154">
                  <c:v>0</c:v>
                </c:pt>
                <c:pt idx="2155">
                  <c:v>0</c:v>
                </c:pt>
                <c:pt idx="2156">
                  <c:v>0</c:v>
                </c:pt>
                <c:pt idx="2157">
                  <c:v>1.6930000000000001</c:v>
                </c:pt>
                <c:pt idx="2158">
                  <c:v>8.4480000000000004</c:v>
                </c:pt>
                <c:pt idx="2159">
                  <c:v>0.85299999999999998</c:v>
                </c:pt>
                <c:pt idx="2160">
                  <c:v>0.16200000000000001</c:v>
                </c:pt>
                <c:pt idx="2161">
                  <c:v>1.2E-2</c:v>
                </c:pt>
                <c:pt idx="2162">
                  <c:v>0.94799999999999995</c:v>
                </c:pt>
                <c:pt idx="2163">
                  <c:v>9.2810000000000006</c:v>
                </c:pt>
                <c:pt idx="2164">
                  <c:v>5.4509999999999996</c:v>
                </c:pt>
                <c:pt idx="2165">
                  <c:v>5.8719999999999999</c:v>
                </c:pt>
                <c:pt idx="2166">
                  <c:v>4.7690000000000001</c:v>
                </c:pt>
                <c:pt idx="2167">
                  <c:v>1E-3</c:v>
                </c:pt>
                <c:pt idx="2168">
                  <c:v>2.1000000000000001E-2</c:v>
                </c:pt>
                <c:pt idx="2169">
                  <c:v>9.5869999999999997</c:v>
                </c:pt>
                <c:pt idx="2170">
                  <c:v>25.68</c:v>
                </c:pt>
                <c:pt idx="2171">
                  <c:v>5.2489999999999997</c:v>
                </c:pt>
                <c:pt idx="2172">
                  <c:v>0.63400000000000001</c:v>
                </c:pt>
                <c:pt idx="2173">
                  <c:v>1E-3</c:v>
                </c:pt>
                <c:pt idx="2174">
                  <c:v>0.21</c:v>
                </c:pt>
                <c:pt idx="2175">
                  <c:v>8.6890000000000001</c:v>
                </c:pt>
                <c:pt idx="2176">
                  <c:v>4.97</c:v>
                </c:pt>
                <c:pt idx="2177">
                  <c:v>3.7709999999999999</c:v>
                </c:pt>
                <c:pt idx="2178">
                  <c:v>8.1289999999999996</c:v>
                </c:pt>
                <c:pt idx="2179">
                  <c:v>0.78100000000000003</c:v>
                </c:pt>
                <c:pt idx="2180">
                  <c:v>0.10199999999999999</c:v>
                </c:pt>
                <c:pt idx="2181">
                  <c:v>25.446999999999999</c:v>
                </c:pt>
                <c:pt idx="2182">
                  <c:v>10.077</c:v>
                </c:pt>
                <c:pt idx="2183">
                  <c:v>30.212</c:v>
                </c:pt>
                <c:pt idx="2184">
                  <c:v>0</c:v>
                </c:pt>
                <c:pt idx="2185">
                  <c:v>4.0000000000000001E-3</c:v>
                </c:pt>
                <c:pt idx="2186">
                  <c:v>4.3929999999999998</c:v>
                </c:pt>
                <c:pt idx="2187">
                  <c:v>4.5999999999999996</c:v>
                </c:pt>
                <c:pt idx="2188">
                  <c:v>13.753</c:v>
                </c:pt>
                <c:pt idx="2189">
                  <c:v>1E-3</c:v>
                </c:pt>
                <c:pt idx="2190">
                  <c:v>1.931</c:v>
                </c:pt>
                <c:pt idx="2191">
                  <c:v>0</c:v>
                </c:pt>
                <c:pt idx="2192">
                  <c:v>0</c:v>
                </c:pt>
                <c:pt idx="2193">
                  <c:v>1.0900000000000001</c:v>
                </c:pt>
                <c:pt idx="2194">
                  <c:v>11.500999999999999</c:v>
                </c:pt>
                <c:pt idx="2195">
                  <c:v>51.494999999999997</c:v>
                </c:pt>
                <c:pt idx="2196">
                  <c:v>57.933</c:v>
                </c:pt>
                <c:pt idx="2197">
                  <c:v>25.736000000000001</c:v>
                </c:pt>
                <c:pt idx="2198">
                  <c:v>11.803000000000001</c:v>
                </c:pt>
                <c:pt idx="2199">
                  <c:v>11.807</c:v>
                </c:pt>
                <c:pt idx="2200">
                  <c:v>3.8660000000000001</c:v>
                </c:pt>
                <c:pt idx="2201">
                  <c:v>2.9239999999999999</c:v>
                </c:pt>
                <c:pt idx="2202">
                  <c:v>3.0569999999999999</c:v>
                </c:pt>
                <c:pt idx="2203">
                  <c:v>4.5819999999999999</c:v>
                </c:pt>
                <c:pt idx="2204">
                  <c:v>6.0000000000000001E-3</c:v>
                </c:pt>
                <c:pt idx="2205">
                  <c:v>3.2629999999999999</c:v>
                </c:pt>
                <c:pt idx="2206">
                  <c:v>1.2E-2</c:v>
                </c:pt>
                <c:pt idx="2207">
                  <c:v>4.45</c:v>
                </c:pt>
                <c:pt idx="2208">
                  <c:v>2.7429999999999999</c:v>
                </c:pt>
                <c:pt idx="2209">
                  <c:v>0.52100000000000002</c:v>
                </c:pt>
                <c:pt idx="2210">
                  <c:v>3.0000000000000001E-3</c:v>
                </c:pt>
                <c:pt idx="2211">
                  <c:v>0.125</c:v>
                </c:pt>
                <c:pt idx="2212">
                  <c:v>1.407</c:v>
                </c:pt>
                <c:pt idx="2213">
                  <c:v>1.52</c:v>
                </c:pt>
                <c:pt idx="2214">
                  <c:v>0</c:v>
                </c:pt>
                <c:pt idx="2215">
                  <c:v>1E-3</c:v>
                </c:pt>
                <c:pt idx="2216">
                  <c:v>0.16900000000000001</c:v>
                </c:pt>
                <c:pt idx="2217">
                  <c:v>3.0000000000000001E-3</c:v>
                </c:pt>
                <c:pt idx="2218">
                  <c:v>0.26</c:v>
                </c:pt>
                <c:pt idx="2219">
                  <c:v>1.4019999999999999</c:v>
                </c:pt>
                <c:pt idx="2220">
                  <c:v>31.559000000000001</c:v>
                </c:pt>
                <c:pt idx="2221">
                  <c:v>15.384</c:v>
                </c:pt>
                <c:pt idx="2222">
                  <c:v>3.0030000000000001</c:v>
                </c:pt>
                <c:pt idx="2223">
                  <c:v>12.839</c:v>
                </c:pt>
                <c:pt idx="2224">
                  <c:v>16.029</c:v>
                </c:pt>
                <c:pt idx="2225">
                  <c:v>10.692</c:v>
                </c:pt>
                <c:pt idx="2226">
                  <c:v>38.055999999999997</c:v>
                </c:pt>
                <c:pt idx="2227">
                  <c:v>7.4809999999999999</c:v>
                </c:pt>
                <c:pt idx="2228">
                  <c:v>1.9239999999999999</c:v>
                </c:pt>
                <c:pt idx="2229">
                  <c:v>4.6020000000000003</c:v>
                </c:pt>
                <c:pt idx="2230">
                  <c:v>1.38</c:v>
                </c:pt>
                <c:pt idx="2231">
                  <c:v>4.0590000000000002</c:v>
                </c:pt>
                <c:pt idx="2232">
                  <c:v>0.442</c:v>
                </c:pt>
                <c:pt idx="2233">
                  <c:v>0.23300000000000001</c:v>
                </c:pt>
                <c:pt idx="2234">
                  <c:v>1.7999999999999999E-2</c:v>
                </c:pt>
                <c:pt idx="2235">
                  <c:v>0.40899999999999997</c:v>
                </c:pt>
                <c:pt idx="2236">
                  <c:v>1.7000000000000001E-2</c:v>
                </c:pt>
                <c:pt idx="2237">
                  <c:v>2.0750000000000002</c:v>
                </c:pt>
                <c:pt idx="2238">
                  <c:v>1.806</c:v>
                </c:pt>
                <c:pt idx="2239">
                  <c:v>0.214</c:v>
                </c:pt>
                <c:pt idx="2240">
                  <c:v>0</c:v>
                </c:pt>
                <c:pt idx="2241">
                  <c:v>4.13</c:v>
                </c:pt>
                <c:pt idx="2242">
                  <c:v>1.7470000000000001</c:v>
                </c:pt>
                <c:pt idx="2243">
                  <c:v>0</c:v>
                </c:pt>
                <c:pt idx="2244">
                  <c:v>0.84299999999999997</c:v>
                </c:pt>
                <c:pt idx="2245">
                  <c:v>4.9580000000000002</c:v>
                </c:pt>
                <c:pt idx="2246">
                  <c:v>6.84</c:v>
                </c:pt>
                <c:pt idx="2247">
                  <c:v>0.24299999999999999</c:v>
                </c:pt>
                <c:pt idx="2248">
                  <c:v>13.012</c:v>
                </c:pt>
                <c:pt idx="2249">
                  <c:v>6.9000000000000006E-2</c:v>
                </c:pt>
                <c:pt idx="2250">
                  <c:v>5.0000000000000001E-3</c:v>
                </c:pt>
                <c:pt idx="2251">
                  <c:v>2E-3</c:v>
                </c:pt>
                <c:pt idx="2252">
                  <c:v>8.0000000000000002E-3</c:v>
                </c:pt>
                <c:pt idx="2253">
                  <c:v>2E-3</c:v>
                </c:pt>
                <c:pt idx="2254">
                  <c:v>5.0000000000000001E-3</c:v>
                </c:pt>
                <c:pt idx="2255">
                  <c:v>6.0000000000000001E-3</c:v>
                </c:pt>
                <c:pt idx="2256">
                  <c:v>0.34399999999999997</c:v>
                </c:pt>
                <c:pt idx="2257">
                  <c:v>1.2E-2</c:v>
                </c:pt>
                <c:pt idx="2258">
                  <c:v>8.9999999999999993E-3</c:v>
                </c:pt>
                <c:pt idx="2259">
                  <c:v>7.6790000000000003</c:v>
                </c:pt>
                <c:pt idx="2260">
                  <c:v>8.2889999999999997</c:v>
                </c:pt>
                <c:pt idx="2261">
                  <c:v>0.13400000000000001</c:v>
                </c:pt>
                <c:pt idx="2262">
                  <c:v>0.623</c:v>
                </c:pt>
                <c:pt idx="2263">
                  <c:v>7.4649999999999999</c:v>
                </c:pt>
                <c:pt idx="2264">
                  <c:v>2.9169999999999998</c:v>
                </c:pt>
                <c:pt idx="2265">
                  <c:v>3.1349999999999998</c:v>
                </c:pt>
                <c:pt idx="2266">
                  <c:v>1.9E-2</c:v>
                </c:pt>
                <c:pt idx="2267">
                  <c:v>0.111</c:v>
                </c:pt>
                <c:pt idx="2268">
                  <c:v>5.9119999999999999</c:v>
                </c:pt>
                <c:pt idx="2269">
                  <c:v>5.1470000000000002</c:v>
                </c:pt>
                <c:pt idx="2270">
                  <c:v>2.2570000000000001</c:v>
                </c:pt>
                <c:pt idx="2271">
                  <c:v>7.3479999999999999</c:v>
                </c:pt>
                <c:pt idx="2272">
                  <c:v>0.34499999999999997</c:v>
                </c:pt>
                <c:pt idx="2273">
                  <c:v>0.77200000000000002</c:v>
                </c:pt>
                <c:pt idx="2274">
                  <c:v>1.1850000000000001</c:v>
                </c:pt>
                <c:pt idx="2275">
                  <c:v>1.0129999999999999</c:v>
                </c:pt>
                <c:pt idx="2276">
                  <c:v>1.0580000000000001</c:v>
                </c:pt>
                <c:pt idx="2277">
                  <c:v>2E-3</c:v>
                </c:pt>
                <c:pt idx="2278">
                  <c:v>0.50900000000000001</c:v>
                </c:pt>
                <c:pt idx="2279">
                  <c:v>1.7829999999999999</c:v>
                </c:pt>
                <c:pt idx="2280">
                  <c:v>12.843999999999999</c:v>
                </c:pt>
                <c:pt idx="2281">
                  <c:v>7.7110000000000003</c:v>
                </c:pt>
                <c:pt idx="2282">
                  <c:v>2.3E-2</c:v>
                </c:pt>
                <c:pt idx="2283">
                  <c:v>0.36099999999999999</c:v>
                </c:pt>
                <c:pt idx="2284">
                  <c:v>1.569</c:v>
                </c:pt>
                <c:pt idx="2285">
                  <c:v>8.0000000000000002E-3</c:v>
                </c:pt>
                <c:pt idx="2286">
                  <c:v>0.14499999999999999</c:v>
                </c:pt>
                <c:pt idx="2287">
                  <c:v>3.1E-2</c:v>
                </c:pt>
                <c:pt idx="2288">
                  <c:v>5.0000000000000001E-3</c:v>
                </c:pt>
                <c:pt idx="2289">
                  <c:v>0.14299999999999999</c:v>
                </c:pt>
                <c:pt idx="2290">
                  <c:v>1.617</c:v>
                </c:pt>
                <c:pt idx="2291">
                  <c:v>1.2150000000000001</c:v>
                </c:pt>
                <c:pt idx="2292">
                  <c:v>4.0810000000000004</c:v>
                </c:pt>
                <c:pt idx="2293">
                  <c:v>6.9249999999999998</c:v>
                </c:pt>
                <c:pt idx="2294">
                  <c:v>0.61899999999999999</c:v>
                </c:pt>
                <c:pt idx="2295">
                  <c:v>0.16500000000000001</c:v>
                </c:pt>
                <c:pt idx="2296">
                  <c:v>1E-3</c:v>
                </c:pt>
                <c:pt idx="2297">
                  <c:v>2.7890000000000001</c:v>
                </c:pt>
                <c:pt idx="2298">
                  <c:v>0.60699999999999998</c:v>
                </c:pt>
                <c:pt idx="2299">
                  <c:v>0.128</c:v>
                </c:pt>
                <c:pt idx="2300">
                  <c:v>14.891999999999999</c:v>
                </c:pt>
                <c:pt idx="2301">
                  <c:v>2.4129999999999998</c:v>
                </c:pt>
                <c:pt idx="2302">
                  <c:v>0.11600000000000001</c:v>
                </c:pt>
                <c:pt idx="2303">
                  <c:v>5.8890000000000002</c:v>
                </c:pt>
                <c:pt idx="2304">
                  <c:v>0.50700000000000001</c:v>
                </c:pt>
                <c:pt idx="2305">
                  <c:v>2E-3</c:v>
                </c:pt>
                <c:pt idx="2306">
                  <c:v>7.0000000000000001E-3</c:v>
                </c:pt>
                <c:pt idx="2307">
                  <c:v>0.125</c:v>
                </c:pt>
                <c:pt idx="2308">
                  <c:v>1.2999999999999999E-2</c:v>
                </c:pt>
                <c:pt idx="2309">
                  <c:v>0.114</c:v>
                </c:pt>
                <c:pt idx="2310">
                  <c:v>8.5999999999999993E-2</c:v>
                </c:pt>
                <c:pt idx="2311">
                  <c:v>3.9E-2</c:v>
                </c:pt>
                <c:pt idx="2312">
                  <c:v>8.0000000000000002E-3</c:v>
                </c:pt>
                <c:pt idx="2313">
                  <c:v>17.149999999999999</c:v>
                </c:pt>
                <c:pt idx="2314">
                  <c:v>22.271999999999998</c:v>
                </c:pt>
                <c:pt idx="2315">
                  <c:v>27.01</c:v>
                </c:pt>
                <c:pt idx="2316">
                  <c:v>0.121</c:v>
                </c:pt>
                <c:pt idx="2317">
                  <c:v>2.4580000000000002</c:v>
                </c:pt>
                <c:pt idx="2318">
                  <c:v>11.622</c:v>
                </c:pt>
                <c:pt idx="2319">
                  <c:v>2.1000000000000001E-2</c:v>
                </c:pt>
                <c:pt idx="2320">
                  <c:v>5.0000000000000001E-3</c:v>
                </c:pt>
                <c:pt idx="2321">
                  <c:v>7.508</c:v>
                </c:pt>
                <c:pt idx="2322">
                  <c:v>15.12</c:v>
                </c:pt>
                <c:pt idx="2323">
                  <c:v>6.06</c:v>
                </c:pt>
                <c:pt idx="2324">
                  <c:v>3.8330000000000002</c:v>
                </c:pt>
                <c:pt idx="2325">
                  <c:v>7.0999999999999994E-2</c:v>
                </c:pt>
                <c:pt idx="2326">
                  <c:v>1.0999999999999999E-2</c:v>
                </c:pt>
                <c:pt idx="2327">
                  <c:v>4.0000000000000001E-3</c:v>
                </c:pt>
                <c:pt idx="2328">
                  <c:v>2.5619999999999998</c:v>
                </c:pt>
                <c:pt idx="2329">
                  <c:v>0.13500000000000001</c:v>
                </c:pt>
                <c:pt idx="2330">
                  <c:v>3.3119999999999998</c:v>
                </c:pt>
                <c:pt idx="2331">
                  <c:v>23.247</c:v>
                </c:pt>
                <c:pt idx="2332">
                  <c:v>10.116</c:v>
                </c:pt>
                <c:pt idx="2333">
                  <c:v>2.0329999999999999</c:v>
                </c:pt>
                <c:pt idx="2334">
                  <c:v>0.40300000000000002</c:v>
                </c:pt>
                <c:pt idx="2335">
                  <c:v>3.343</c:v>
                </c:pt>
                <c:pt idx="2336">
                  <c:v>2.1040000000000001</c:v>
                </c:pt>
                <c:pt idx="2337">
                  <c:v>5.835</c:v>
                </c:pt>
                <c:pt idx="2338">
                  <c:v>10.371</c:v>
                </c:pt>
                <c:pt idx="2339">
                  <c:v>9.5000000000000001E-2</c:v>
                </c:pt>
                <c:pt idx="2340">
                  <c:v>0.31</c:v>
                </c:pt>
                <c:pt idx="2341">
                  <c:v>17.780999999999999</c:v>
                </c:pt>
                <c:pt idx="2342">
                  <c:v>41.091000000000001</c:v>
                </c:pt>
                <c:pt idx="2343">
                  <c:v>37.814999999999998</c:v>
                </c:pt>
                <c:pt idx="2344">
                  <c:v>67.902000000000001</c:v>
                </c:pt>
                <c:pt idx="2345">
                  <c:v>1.56</c:v>
                </c:pt>
                <c:pt idx="2346">
                  <c:v>4.1929999999999996</c:v>
                </c:pt>
                <c:pt idx="2347">
                  <c:v>0.69</c:v>
                </c:pt>
                <c:pt idx="2348">
                  <c:v>0.192</c:v>
                </c:pt>
                <c:pt idx="2349">
                  <c:v>7.37</c:v>
                </c:pt>
                <c:pt idx="2350">
                  <c:v>10.739000000000001</c:v>
                </c:pt>
                <c:pt idx="2351">
                  <c:v>2.0619999999999998</c:v>
                </c:pt>
                <c:pt idx="2352">
                  <c:v>1.89</c:v>
                </c:pt>
                <c:pt idx="2353">
                  <c:v>7.2809999999999997</c:v>
                </c:pt>
                <c:pt idx="2354">
                  <c:v>2.4740000000000002</c:v>
                </c:pt>
                <c:pt idx="2355">
                  <c:v>0</c:v>
                </c:pt>
                <c:pt idx="2356">
                  <c:v>0.1</c:v>
                </c:pt>
                <c:pt idx="2357">
                  <c:v>4.234</c:v>
                </c:pt>
                <c:pt idx="2358">
                  <c:v>3.242</c:v>
                </c:pt>
                <c:pt idx="2359">
                  <c:v>0.67900000000000005</c:v>
                </c:pt>
                <c:pt idx="2360">
                  <c:v>26.879000000000001</c:v>
                </c:pt>
                <c:pt idx="2361">
                  <c:v>1E-3</c:v>
                </c:pt>
                <c:pt idx="2362">
                  <c:v>3.5999999999999997E-2</c:v>
                </c:pt>
                <c:pt idx="2363">
                  <c:v>0</c:v>
                </c:pt>
                <c:pt idx="2364">
                  <c:v>10.83</c:v>
                </c:pt>
                <c:pt idx="2365">
                  <c:v>18.672999999999998</c:v>
                </c:pt>
                <c:pt idx="2366">
                  <c:v>18.611000000000001</c:v>
                </c:pt>
                <c:pt idx="2367">
                  <c:v>33.965000000000003</c:v>
                </c:pt>
                <c:pt idx="2368">
                  <c:v>6.859</c:v>
                </c:pt>
                <c:pt idx="2369">
                  <c:v>3.0000000000000001E-3</c:v>
                </c:pt>
                <c:pt idx="2370">
                  <c:v>0.35299999999999998</c:v>
                </c:pt>
                <c:pt idx="2371">
                  <c:v>18.143999999999998</c:v>
                </c:pt>
                <c:pt idx="2372">
                  <c:v>9.157</c:v>
                </c:pt>
                <c:pt idx="2373">
                  <c:v>1.2E-2</c:v>
                </c:pt>
                <c:pt idx="2374">
                  <c:v>3.0000000000000001E-3</c:v>
                </c:pt>
                <c:pt idx="2375">
                  <c:v>31.338999999999999</c:v>
                </c:pt>
                <c:pt idx="2376">
                  <c:v>19.545000000000002</c:v>
                </c:pt>
                <c:pt idx="2377">
                  <c:v>19.957000000000001</c:v>
                </c:pt>
                <c:pt idx="2378">
                  <c:v>7.0890000000000004</c:v>
                </c:pt>
                <c:pt idx="2379">
                  <c:v>20.709</c:v>
                </c:pt>
                <c:pt idx="2380">
                  <c:v>8.9999999999999993E-3</c:v>
                </c:pt>
                <c:pt idx="2381">
                  <c:v>0.39400000000000002</c:v>
                </c:pt>
                <c:pt idx="2382">
                  <c:v>4.0000000000000001E-3</c:v>
                </c:pt>
                <c:pt idx="2383">
                  <c:v>16.434000000000001</c:v>
                </c:pt>
                <c:pt idx="2384">
                  <c:v>8.0000000000000002E-3</c:v>
                </c:pt>
                <c:pt idx="2385">
                  <c:v>4.0000000000000001E-3</c:v>
                </c:pt>
                <c:pt idx="2386">
                  <c:v>4.0000000000000001E-3</c:v>
                </c:pt>
                <c:pt idx="2387">
                  <c:v>3.0000000000000001E-3</c:v>
                </c:pt>
                <c:pt idx="2388">
                  <c:v>0</c:v>
                </c:pt>
                <c:pt idx="2389">
                  <c:v>4.0000000000000001E-3</c:v>
                </c:pt>
                <c:pt idx="2390">
                  <c:v>3.5790000000000002</c:v>
                </c:pt>
                <c:pt idx="2391">
                  <c:v>12.221</c:v>
                </c:pt>
                <c:pt idx="2392">
                  <c:v>3.0000000000000001E-3</c:v>
                </c:pt>
                <c:pt idx="2393">
                  <c:v>8.0000000000000002E-3</c:v>
                </c:pt>
                <c:pt idx="2394">
                  <c:v>6.0000000000000001E-3</c:v>
                </c:pt>
                <c:pt idx="2395">
                  <c:v>0.01</c:v>
                </c:pt>
                <c:pt idx="2396">
                  <c:v>5.4710000000000001</c:v>
                </c:pt>
                <c:pt idx="2397">
                  <c:v>8.2000000000000003E-2</c:v>
                </c:pt>
                <c:pt idx="2398">
                  <c:v>4.0000000000000001E-3</c:v>
                </c:pt>
                <c:pt idx="2399">
                  <c:v>7.0000000000000001E-3</c:v>
                </c:pt>
                <c:pt idx="2400">
                  <c:v>7.0000000000000001E-3</c:v>
                </c:pt>
                <c:pt idx="2401">
                  <c:v>6.4260000000000002</c:v>
                </c:pt>
                <c:pt idx="2402">
                  <c:v>5.8570000000000002</c:v>
                </c:pt>
                <c:pt idx="2403">
                  <c:v>1.0999999999999999E-2</c:v>
                </c:pt>
                <c:pt idx="2404">
                  <c:v>1E-3</c:v>
                </c:pt>
                <c:pt idx="2405">
                  <c:v>3.0000000000000001E-3</c:v>
                </c:pt>
                <c:pt idx="2406">
                  <c:v>1.19</c:v>
                </c:pt>
                <c:pt idx="2407">
                  <c:v>17.670999999999999</c:v>
                </c:pt>
                <c:pt idx="2408">
                  <c:v>3.0000000000000001E-3</c:v>
                </c:pt>
                <c:pt idx="2409">
                  <c:v>0.185</c:v>
                </c:pt>
                <c:pt idx="2410">
                  <c:v>0.39400000000000002</c:v>
                </c:pt>
                <c:pt idx="2411">
                  <c:v>1.016</c:v>
                </c:pt>
                <c:pt idx="2412">
                  <c:v>60.744999999999997</c:v>
                </c:pt>
                <c:pt idx="2413">
                  <c:v>2.601</c:v>
                </c:pt>
                <c:pt idx="2414">
                  <c:v>0</c:v>
                </c:pt>
                <c:pt idx="2415">
                  <c:v>16.89</c:v>
                </c:pt>
                <c:pt idx="2416">
                  <c:v>20.202999999999999</c:v>
                </c:pt>
                <c:pt idx="2417">
                  <c:v>0.26400000000000001</c:v>
                </c:pt>
                <c:pt idx="2418">
                  <c:v>2E-3</c:v>
                </c:pt>
                <c:pt idx="2419">
                  <c:v>0</c:v>
                </c:pt>
                <c:pt idx="2420">
                  <c:v>0</c:v>
                </c:pt>
                <c:pt idx="2421">
                  <c:v>0</c:v>
                </c:pt>
                <c:pt idx="2422">
                  <c:v>35.695999999999998</c:v>
                </c:pt>
                <c:pt idx="2423">
                  <c:v>9.9719999999999995</c:v>
                </c:pt>
                <c:pt idx="2424">
                  <c:v>0</c:v>
                </c:pt>
                <c:pt idx="2425">
                  <c:v>0</c:v>
                </c:pt>
                <c:pt idx="2426">
                  <c:v>1.389</c:v>
                </c:pt>
                <c:pt idx="2427">
                  <c:v>6.8719999999999999</c:v>
                </c:pt>
                <c:pt idx="2428">
                  <c:v>17.721</c:v>
                </c:pt>
                <c:pt idx="2429">
                  <c:v>15.214</c:v>
                </c:pt>
                <c:pt idx="2430">
                  <c:v>21.347000000000001</c:v>
                </c:pt>
                <c:pt idx="2431">
                  <c:v>36.57</c:v>
                </c:pt>
                <c:pt idx="2432">
                  <c:v>11.63</c:v>
                </c:pt>
                <c:pt idx="2433">
                  <c:v>2E-3</c:v>
                </c:pt>
                <c:pt idx="2434">
                  <c:v>4.9009999999999998</c:v>
                </c:pt>
                <c:pt idx="2435">
                  <c:v>30.648</c:v>
                </c:pt>
                <c:pt idx="2436">
                  <c:v>0.372</c:v>
                </c:pt>
                <c:pt idx="2437">
                  <c:v>5.0999999999999997E-2</c:v>
                </c:pt>
                <c:pt idx="2438">
                  <c:v>0</c:v>
                </c:pt>
                <c:pt idx="2439">
                  <c:v>0</c:v>
                </c:pt>
                <c:pt idx="2440">
                  <c:v>0</c:v>
                </c:pt>
                <c:pt idx="2441">
                  <c:v>3.5000000000000003E-2</c:v>
                </c:pt>
                <c:pt idx="2442">
                  <c:v>4.4999999999999998E-2</c:v>
                </c:pt>
                <c:pt idx="2443">
                  <c:v>6.6070000000000002</c:v>
                </c:pt>
                <c:pt idx="2444">
                  <c:v>14.558999999999999</c:v>
                </c:pt>
                <c:pt idx="2445">
                  <c:v>2.0249999999999999</c:v>
                </c:pt>
                <c:pt idx="2446">
                  <c:v>4.8220000000000001</c:v>
                </c:pt>
                <c:pt idx="2447">
                  <c:v>22.048999999999999</c:v>
                </c:pt>
                <c:pt idx="2448">
                  <c:v>2.8860000000000001</c:v>
                </c:pt>
                <c:pt idx="2449">
                  <c:v>7.4550000000000001</c:v>
                </c:pt>
                <c:pt idx="2450">
                  <c:v>27.408000000000001</c:v>
                </c:pt>
                <c:pt idx="2451">
                  <c:v>8.9250000000000007</c:v>
                </c:pt>
                <c:pt idx="2452">
                  <c:v>55.875</c:v>
                </c:pt>
                <c:pt idx="2453">
                  <c:v>10.148999999999999</c:v>
                </c:pt>
                <c:pt idx="2454">
                  <c:v>4.8019999999999996</c:v>
                </c:pt>
                <c:pt idx="2455">
                  <c:v>3.4239999999999999</c:v>
                </c:pt>
                <c:pt idx="2456">
                  <c:v>0</c:v>
                </c:pt>
                <c:pt idx="2457">
                  <c:v>0</c:v>
                </c:pt>
                <c:pt idx="2458">
                  <c:v>0</c:v>
                </c:pt>
                <c:pt idx="2459">
                  <c:v>0</c:v>
                </c:pt>
                <c:pt idx="2460">
                  <c:v>26.991</c:v>
                </c:pt>
                <c:pt idx="2461">
                  <c:v>13.632</c:v>
                </c:pt>
                <c:pt idx="2462">
                  <c:v>0.98499999999999999</c:v>
                </c:pt>
                <c:pt idx="2463">
                  <c:v>5.1999999999999998E-2</c:v>
                </c:pt>
                <c:pt idx="2464">
                  <c:v>8.6999999999999994E-2</c:v>
                </c:pt>
                <c:pt idx="2465">
                  <c:v>0.41099999999999998</c:v>
                </c:pt>
                <c:pt idx="2466">
                  <c:v>0</c:v>
                </c:pt>
                <c:pt idx="2467">
                  <c:v>0</c:v>
                </c:pt>
                <c:pt idx="2468">
                  <c:v>0</c:v>
                </c:pt>
                <c:pt idx="2469">
                  <c:v>1.9079999999999999</c:v>
                </c:pt>
                <c:pt idx="2470">
                  <c:v>0</c:v>
                </c:pt>
                <c:pt idx="2471">
                  <c:v>0</c:v>
                </c:pt>
                <c:pt idx="2472">
                  <c:v>2.8000000000000001E-2</c:v>
                </c:pt>
                <c:pt idx="2473">
                  <c:v>0.96199999999999997</c:v>
                </c:pt>
                <c:pt idx="2474">
                  <c:v>26.027999999999999</c:v>
                </c:pt>
                <c:pt idx="2475">
                  <c:v>14.426</c:v>
                </c:pt>
                <c:pt idx="2476">
                  <c:v>0.224</c:v>
                </c:pt>
                <c:pt idx="2477">
                  <c:v>0</c:v>
                </c:pt>
                <c:pt idx="2478">
                  <c:v>0</c:v>
                </c:pt>
                <c:pt idx="2479">
                  <c:v>0.39800000000000002</c:v>
                </c:pt>
                <c:pt idx="2480">
                  <c:v>15.807</c:v>
                </c:pt>
                <c:pt idx="2481">
                  <c:v>2.02</c:v>
                </c:pt>
                <c:pt idx="2482">
                  <c:v>6.133</c:v>
                </c:pt>
                <c:pt idx="2483">
                  <c:v>0</c:v>
                </c:pt>
                <c:pt idx="2484">
                  <c:v>0.39700000000000002</c:v>
                </c:pt>
                <c:pt idx="2485">
                  <c:v>0.29499999999999998</c:v>
                </c:pt>
                <c:pt idx="2486">
                  <c:v>0</c:v>
                </c:pt>
                <c:pt idx="2487">
                  <c:v>1.65</c:v>
                </c:pt>
                <c:pt idx="2488">
                  <c:v>2.66</c:v>
                </c:pt>
                <c:pt idx="2489">
                  <c:v>2.7E-2</c:v>
                </c:pt>
                <c:pt idx="2490">
                  <c:v>0</c:v>
                </c:pt>
                <c:pt idx="2491">
                  <c:v>9.4550000000000001</c:v>
                </c:pt>
                <c:pt idx="2492">
                  <c:v>0.154</c:v>
                </c:pt>
                <c:pt idx="2493">
                  <c:v>5.0590000000000002</c:v>
                </c:pt>
                <c:pt idx="2494">
                  <c:v>9.2789999999999999</c:v>
                </c:pt>
                <c:pt idx="2495">
                  <c:v>0</c:v>
                </c:pt>
                <c:pt idx="2496">
                  <c:v>0</c:v>
                </c:pt>
                <c:pt idx="2497">
                  <c:v>0.13300000000000001</c:v>
                </c:pt>
                <c:pt idx="2498">
                  <c:v>16.196999999999999</c:v>
                </c:pt>
                <c:pt idx="2499">
                  <c:v>0.58199999999999996</c:v>
                </c:pt>
                <c:pt idx="2500">
                  <c:v>4.3710000000000004</c:v>
                </c:pt>
                <c:pt idx="2501">
                  <c:v>34.210999999999999</c:v>
                </c:pt>
                <c:pt idx="2502">
                  <c:v>1E-3</c:v>
                </c:pt>
                <c:pt idx="2503">
                  <c:v>0</c:v>
                </c:pt>
                <c:pt idx="2504">
                  <c:v>8.5109999999999992</c:v>
                </c:pt>
                <c:pt idx="2505">
                  <c:v>3.5249999999999999</c:v>
                </c:pt>
                <c:pt idx="2506">
                  <c:v>4.4320000000000004</c:v>
                </c:pt>
                <c:pt idx="2507">
                  <c:v>0</c:v>
                </c:pt>
                <c:pt idx="2508">
                  <c:v>0</c:v>
                </c:pt>
                <c:pt idx="2509">
                  <c:v>1.5780000000000001</c:v>
                </c:pt>
                <c:pt idx="2510">
                  <c:v>0.32500000000000001</c:v>
                </c:pt>
                <c:pt idx="2511">
                  <c:v>0</c:v>
                </c:pt>
                <c:pt idx="2512">
                  <c:v>0</c:v>
                </c:pt>
                <c:pt idx="2513">
                  <c:v>0</c:v>
                </c:pt>
                <c:pt idx="2514">
                  <c:v>9.7000000000000003E-2</c:v>
                </c:pt>
                <c:pt idx="2515">
                  <c:v>6.4000000000000001E-2</c:v>
                </c:pt>
                <c:pt idx="2516">
                  <c:v>1E-3</c:v>
                </c:pt>
                <c:pt idx="2517">
                  <c:v>1.464</c:v>
                </c:pt>
                <c:pt idx="2518">
                  <c:v>6.3559999999999999</c:v>
                </c:pt>
                <c:pt idx="2519">
                  <c:v>11.246</c:v>
                </c:pt>
                <c:pt idx="2520">
                  <c:v>4.4139999999999997</c:v>
                </c:pt>
                <c:pt idx="2521">
                  <c:v>6.7549999999999999</c:v>
                </c:pt>
                <c:pt idx="2522">
                  <c:v>0.11</c:v>
                </c:pt>
                <c:pt idx="2523">
                  <c:v>4.0000000000000001E-3</c:v>
                </c:pt>
                <c:pt idx="2524">
                  <c:v>0.16200000000000001</c:v>
                </c:pt>
                <c:pt idx="2525">
                  <c:v>2.8809999999999998</c:v>
                </c:pt>
                <c:pt idx="2526">
                  <c:v>0</c:v>
                </c:pt>
                <c:pt idx="2527">
                  <c:v>0</c:v>
                </c:pt>
                <c:pt idx="2528">
                  <c:v>0</c:v>
                </c:pt>
                <c:pt idx="2529">
                  <c:v>0</c:v>
                </c:pt>
                <c:pt idx="2530">
                  <c:v>0.22</c:v>
                </c:pt>
                <c:pt idx="2531">
                  <c:v>10.198</c:v>
                </c:pt>
                <c:pt idx="2532">
                  <c:v>6.7779999999999996</c:v>
                </c:pt>
                <c:pt idx="2533">
                  <c:v>2.4929999999999999</c:v>
                </c:pt>
                <c:pt idx="2534">
                  <c:v>5.992</c:v>
                </c:pt>
                <c:pt idx="2535">
                  <c:v>0.24099999999999999</c:v>
                </c:pt>
                <c:pt idx="2536">
                  <c:v>0</c:v>
                </c:pt>
                <c:pt idx="2537">
                  <c:v>0</c:v>
                </c:pt>
                <c:pt idx="2538">
                  <c:v>0</c:v>
                </c:pt>
                <c:pt idx="2539">
                  <c:v>0.185</c:v>
                </c:pt>
                <c:pt idx="2540">
                  <c:v>8.9999999999999993E-3</c:v>
                </c:pt>
                <c:pt idx="2541">
                  <c:v>0</c:v>
                </c:pt>
                <c:pt idx="2542">
                  <c:v>0</c:v>
                </c:pt>
                <c:pt idx="2543">
                  <c:v>0</c:v>
                </c:pt>
                <c:pt idx="2544">
                  <c:v>0.10199999999999999</c:v>
                </c:pt>
                <c:pt idx="2545">
                  <c:v>0.311</c:v>
                </c:pt>
                <c:pt idx="2546">
                  <c:v>0</c:v>
                </c:pt>
                <c:pt idx="2547">
                  <c:v>1.4999999999999999E-2</c:v>
                </c:pt>
                <c:pt idx="2548">
                  <c:v>0</c:v>
                </c:pt>
                <c:pt idx="2549">
                  <c:v>0</c:v>
                </c:pt>
                <c:pt idx="2550">
                  <c:v>0</c:v>
                </c:pt>
                <c:pt idx="2551">
                  <c:v>2.3119999999999998</c:v>
                </c:pt>
                <c:pt idx="2552">
                  <c:v>0.17499999999999999</c:v>
                </c:pt>
                <c:pt idx="2553">
                  <c:v>0</c:v>
                </c:pt>
                <c:pt idx="2554">
                  <c:v>2.0720000000000001</c:v>
                </c:pt>
                <c:pt idx="2555">
                  <c:v>0.121</c:v>
                </c:pt>
                <c:pt idx="2556">
                  <c:v>0</c:v>
                </c:pt>
                <c:pt idx="2557">
                  <c:v>0</c:v>
                </c:pt>
                <c:pt idx="2558">
                  <c:v>1.625</c:v>
                </c:pt>
                <c:pt idx="2559">
                  <c:v>0</c:v>
                </c:pt>
                <c:pt idx="2560">
                  <c:v>0.50800000000000001</c:v>
                </c:pt>
                <c:pt idx="2561">
                  <c:v>4.6349999999999998</c:v>
                </c:pt>
                <c:pt idx="2562">
                  <c:v>0</c:v>
                </c:pt>
                <c:pt idx="2563">
                  <c:v>1.7000000000000001E-2</c:v>
                </c:pt>
                <c:pt idx="2564">
                  <c:v>0</c:v>
                </c:pt>
                <c:pt idx="2565">
                  <c:v>0</c:v>
                </c:pt>
                <c:pt idx="2566">
                  <c:v>4.1630000000000003</c:v>
                </c:pt>
                <c:pt idx="2567">
                  <c:v>2.4540000000000002</c:v>
                </c:pt>
                <c:pt idx="2568">
                  <c:v>0.66400000000000003</c:v>
                </c:pt>
                <c:pt idx="2569">
                  <c:v>0</c:v>
                </c:pt>
                <c:pt idx="2570">
                  <c:v>0.63900000000000001</c:v>
                </c:pt>
                <c:pt idx="2571">
                  <c:v>0.9</c:v>
                </c:pt>
                <c:pt idx="2572">
                  <c:v>0</c:v>
                </c:pt>
                <c:pt idx="2573">
                  <c:v>1.2E-2</c:v>
                </c:pt>
                <c:pt idx="2574">
                  <c:v>0.27400000000000002</c:v>
                </c:pt>
                <c:pt idx="2575">
                  <c:v>0.30099999999999999</c:v>
                </c:pt>
                <c:pt idx="2576">
                  <c:v>6.3959999999999999</c:v>
                </c:pt>
                <c:pt idx="2577">
                  <c:v>3.5910000000000002</c:v>
                </c:pt>
                <c:pt idx="2578">
                  <c:v>2.8000000000000001E-2</c:v>
                </c:pt>
                <c:pt idx="2579">
                  <c:v>0.54200000000000004</c:v>
                </c:pt>
                <c:pt idx="2580">
                  <c:v>10.725</c:v>
                </c:pt>
                <c:pt idx="2581">
                  <c:v>7.3209999999999997</c:v>
                </c:pt>
                <c:pt idx="2582">
                  <c:v>8.8740000000000006</c:v>
                </c:pt>
                <c:pt idx="2583">
                  <c:v>5.8310000000000004</c:v>
                </c:pt>
                <c:pt idx="2584">
                  <c:v>0.76500000000000001</c:v>
                </c:pt>
                <c:pt idx="2585">
                  <c:v>0</c:v>
                </c:pt>
                <c:pt idx="2586">
                  <c:v>0</c:v>
                </c:pt>
                <c:pt idx="2587">
                  <c:v>5.8999999999999997E-2</c:v>
                </c:pt>
                <c:pt idx="2588">
                  <c:v>1.2999999999999999E-2</c:v>
                </c:pt>
                <c:pt idx="2589">
                  <c:v>1.0649999999999999</c:v>
                </c:pt>
                <c:pt idx="2590">
                  <c:v>3.9E-2</c:v>
                </c:pt>
                <c:pt idx="2591">
                  <c:v>2.3E-2</c:v>
                </c:pt>
                <c:pt idx="2592">
                  <c:v>1.4E-2</c:v>
                </c:pt>
                <c:pt idx="2593">
                  <c:v>0.27800000000000002</c:v>
                </c:pt>
                <c:pt idx="2594">
                  <c:v>11.794</c:v>
                </c:pt>
                <c:pt idx="2595">
                  <c:v>1.857</c:v>
                </c:pt>
                <c:pt idx="2596">
                  <c:v>6.3949999999999996</c:v>
                </c:pt>
                <c:pt idx="2597">
                  <c:v>0.219</c:v>
                </c:pt>
                <c:pt idx="2598">
                  <c:v>3.9950000000000001</c:v>
                </c:pt>
                <c:pt idx="2599">
                  <c:v>0.81399999999999995</c:v>
                </c:pt>
                <c:pt idx="2600">
                  <c:v>5.5049999999999999</c:v>
                </c:pt>
                <c:pt idx="2601">
                  <c:v>1.946</c:v>
                </c:pt>
                <c:pt idx="2602">
                  <c:v>0</c:v>
                </c:pt>
                <c:pt idx="2603">
                  <c:v>2.6419999999999999</c:v>
                </c:pt>
                <c:pt idx="2604">
                  <c:v>2.819</c:v>
                </c:pt>
                <c:pt idx="2605">
                  <c:v>6.6000000000000003E-2</c:v>
                </c:pt>
                <c:pt idx="2606">
                  <c:v>5.5449999999999999</c:v>
                </c:pt>
                <c:pt idx="2607">
                  <c:v>0</c:v>
                </c:pt>
                <c:pt idx="2608">
                  <c:v>1.1339999999999999</c:v>
                </c:pt>
                <c:pt idx="2609">
                  <c:v>1.2969999999999999</c:v>
                </c:pt>
                <c:pt idx="2610">
                  <c:v>1E-3</c:v>
                </c:pt>
                <c:pt idx="2611">
                  <c:v>0</c:v>
                </c:pt>
                <c:pt idx="2612">
                  <c:v>0</c:v>
                </c:pt>
                <c:pt idx="2613">
                  <c:v>0</c:v>
                </c:pt>
                <c:pt idx="2614">
                  <c:v>0</c:v>
                </c:pt>
                <c:pt idx="2615">
                  <c:v>8.0000000000000002E-3</c:v>
                </c:pt>
                <c:pt idx="2616">
                  <c:v>1.0999999999999999E-2</c:v>
                </c:pt>
                <c:pt idx="2617">
                  <c:v>8.0000000000000002E-3</c:v>
                </c:pt>
                <c:pt idx="2618">
                  <c:v>0.56499999999999995</c:v>
                </c:pt>
                <c:pt idx="2619">
                  <c:v>1.431</c:v>
                </c:pt>
                <c:pt idx="2620">
                  <c:v>8.4659999999999993</c:v>
                </c:pt>
                <c:pt idx="2621">
                  <c:v>2.1760000000000002</c:v>
                </c:pt>
                <c:pt idx="2622">
                  <c:v>0.28599999999999998</c:v>
                </c:pt>
                <c:pt idx="2623">
                  <c:v>0</c:v>
                </c:pt>
                <c:pt idx="2624">
                  <c:v>0</c:v>
                </c:pt>
                <c:pt idx="2625">
                  <c:v>0</c:v>
                </c:pt>
                <c:pt idx="2626">
                  <c:v>0</c:v>
                </c:pt>
                <c:pt idx="2627">
                  <c:v>0</c:v>
                </c:pt>
                <c:pt idx="2628">
                  <c:v>1E-3</c:v>
                </c:pt>
                <c:pt idx="2629">
                  <c:v>0</c:v>
                </c:pt>
                <c:pt idx="2630">
                  <c:v>8.2439999999999998</c:v>
                </c:pt>
                <c:pt idx="2631">
                  <c:v>28.370999999999999</c:v>
                </c:pt>
                <c:pt idx="2632">
                  <c:v>0</c:v>
                </c:pt>
                <c:pt idx="2633">
                  <c:v>2.1000000000000001E-2</c:v>
                </c:pt>
                <c:pt idx="2634">
                  <c:v>3.2149999999999999</c:v>
                </c:pt>
                <c:pt idx="2635">
                  <c:v>0</c:v>
                </c:pt>
                <c:pt idx="2636">
                  <c:v>0</c:v>
                </c:pt>
                <c:pt idx="2637">
                  <c:v>0</c:v>
                </c:pt>
                <c:pt idx="2638">
                  <c:v>18.75</c:v>
                </c:pt>
                <c:pt idx="2639">
                  <c:v>4.1310000000000002</c:v>
                </c:pt>
                <c:pt idx="2640">
                  <c:v>1.1399999999999999</c:v>
                </c:pt>
                <c:pt idx="2641">
                  <c:v>0</c:v>
                </c:pt>
                <c:pt idx="2642">
                  <c:v>0</c:v>
                </c:pt>
                <c:pt idx="2643">
                  <c:v>0</c:v>
                </c:pt>
                <c:pt idx="2644">
                  <c:v>0</c:v>
                </c:pt>
                <c:pt idx="2645">
                  <c:v>0</c:v>
                </c:pt>
                <c:pt idx="2646">
                  <c:v>0</c:v>
                </c:pt>
                <c:pt idx="2647">
                  <c:v>0</c:v>
                </c:pt>
                <c:pt idx="2648">
                  <c:v>0</c:v>
                </c:pt>
                <c:pt idx="2649">
                  <c:v>0</c:v>
                </c:pt>
                <c:pt idx="2650">
                  <c:v>0</c:v>
                </c:pt>
                <c:pt idx="2651">
                  <c:v>0</c:v>
                </c:pt>
                <c:pt idx="2652">
                  <c:v>7.9329999999999998</c:v>
                </c:pt>
                <c:pt idx="2653">
                  <c:v>0</c:v>
                </c:pt>
                <c:pt idx="2654">
                  <c:v>10.926</c:v>
                </c:pt>
                <c:pt idx="2655">
                  <c:v>7.9610000000000003</c:v>
                </c:pt>
                <c:pt idx="2656">
                  <c:v>9.2639999999999993</c:v>
                </c:pt>
                <c:pt idx="2657">
                  <c:v>0.28000000000000003</c:v>
                </c:pt>
                <c:pt idx="2658">
                  <c:v>0.443</c:v>
                </c:pt>
                <c:pt idx="2659">
                  <c:v>4.1150000000000002</c:v>
                </c:pt>
                <c:pt idx="2660">
                  <c:v>13.57</c:v>
                </c:pt>
                <c:pt idx="2661">
                  <c:v>8.5030000000000001</c:v>
                </c:pt>
                <c:pt idx="2662">
                  <c:v>6.4829999999999997</c:v>
                </c:pt>
                <c:pt idx="2663">
                  <c:v>0</c:v>
                </c:pt>
                <c:pt idx="2664">
                  <c:v>1.224</c:v>
                </c:pt>
                <c:pt idx="2665">
                  <c:v>1.57</c:v>
                </c:pt>
                <c:pt idx="2666">
                  <c:v>4.9119999999999999</c:v>
                </c:pt>
                <c:pt idx="2667">
                  <c:v>0</c:v>
                </c:pt>
                <c:pt idx="2668">
                  <c:v>0.186</c:v>
                </c:pt>
                <c:pt idx="2669">
                  <c:v>1.556</c:v>
                </c:pt>
                <c:pt idx="2670">
                  <c:v>0.20599999999999999</c:v>
                </c:pt>
                <c:pt idx="2671">
                  <c:v>4.218</c:v>
                </c:pt>
                <c:pt idx="2672">
                  <c:v>1.6659999999999999</c:v>
                </c:pt>
                <c:pt idx="2673">
                  <c:v>7.1820000000000004</c:v>
                </c:pt>
                <c:pt idx="2674">
                  <c:v>4.4939999999999998</c:v>
                </c:pt>
                <c:pt idx="2675">
                  <c:v>9.7859999999999996</c:v>
                </c:pt>
                <c:pt idx="2676">
                  <c:v>8.8759999999999994</c:v>
                </c:pt>
                <c:pt idx="2677">
                  <c:v>5.8869999999999996</c:v>
                </c:pt>
                <c:pt idx="2678">
                  <c:v>28.844000000000001</c:v>
                </c:pt>
                <c:pt idx="2679">
                  <c:v>5.6429999999999998</c:v>
                </c:pt>
                <c:pt idx="2680">
                  <c:v>4.2000000000000003E-2</c:v>
                </c:pt>
                <c:pt idx="2681">
                  <c:v>0</c:v>
                </c:pt>
                <c:pt idx="2682">
                  <c:v>0</c:v>
                </c:pt>
                <c:pt idx="2683">
                  <c:v>9.4879999999999995</c:v>
                </c:pt>
                <c:pt idx="2684">
                  <c:v>0.74099999999999999</c:v>
                </c:pt>
                <c:pt idx="2685">
                  <c:v>4.01</c:v>
                </c:pt>
                <c:pt idx="2686">
                  <c:v>14.128</c:v>
                </c:pt>
                <c:pt idx="2687">
                  <c:v>9.9030000000000005</c:v>
                </c:pt>
                <c:pt idx="2688">
                  <c:v>5.9969999999999999</c:v>
                </c:pt>
                <c:pt idx="2689">
                  <c:v>10.009</c:v>
                </c:pt>
                <c:pt idx="2690">
                  <c:v>16.795999999999999</c:v>
                </c:pt>
                <c:pt idx="2691">
                  <c:v>28.158999999999999</c:v>
                </c:pt>
                <c:pt idx="2692">
                  <c:v>57.972000000000001</c:v>
                </c:pt>
                <c:pt idx="2693">
                  <c:v>13.047000000000001</c:v>
                </c:pt>
                <c:pt idx="2694">
                  <c:v>10.507999999999999</c:v>
                </c:pt>
                <c:pt idx="2695">
                  <c:v>1E-3</c:v>
                </c:pt>
                <c:pt idx="2696">
                  <c:v>0</c:v>
                </c:pt>
                <c:pt idx="2697">
                  <c:v>0</c:v>
                </c:pt>
                <c:pt idx="2698">
                  <c:v>0</c:v>
                </c:pt>
                <c:pt idx="2699">
                  <c:v>4.2000000000000003E-2</c:v>
                </c:pt>
                <c:pt idx="2700">
                  <c:v>1E-3</c:v>
                </c:pt>
                <c:pt idx="2701">
                  <c:v>0</c:v>
                </c:pt>
                <c:pt idx="2702">
                  <c:v>1.1559999999999999</c:v>
                </c:pt>
                <c:pt idx="2703">
                  <c:v>34.780999999999999</c:v>
                </c:pt>
                <c:pt idx="2704">
                  <c:v>29.42</c:v>
                </c:pt>
                <c:pt idx="2705">
                  <c:v>11.260999999999999</c:v>
                </c:pt>
                <c:pt idx="2706">
                  <c:v>2.04</c:v>
                </c:pt>
                <c:pt idx="2707">
                  <c:v>2.0990000000000002</c:v>
                </c:pt>
                <c:pt idx="2708">
                  <c:v>4.7859999999999996</c:v>
                </c:pt>
                <c:pt idx="2709">
                  <c:v>2.6749999999999998</c:v>
                </c:pt>
                <c:pt idx="2710">
                  <c:v>2.5950000000000002</c:v>
                </c:pt>
                <c:pt idx="2711">
                  <c:v>15.577</c:v>
                </c:pt>
                <c:pt idx="2712">
                  <c:v>5.4139999999999997</c:v>
                </c:pt>
                <c:pt idx="2713">
                  <c:v>0</c:v>
                </c:pt>
                <c:pt idx="2714">
                  <c:v>0</c:v>
                </c:pt>
                <c:pt idx="2715">
                  <c:v>0</c:v>
                </c:pt>
                <c:pt idx="2716">
                  <c:v>1.833</c:v>
                </c:pt>
                <c:pt idx="2717">
                  <c:v>17.946999999999999</c:v>
                </c:pt>
                <c:pt idx="2718">
                  <c:v>0.35199999999999998</c:v>
                </c:pt>
                <c:pt idx="2719">
                  <c:v>12.599</c:v>
                </c:pt>
                <c:pt idx="2720">
                  <c:v>3.153</c:v>
                </c:pt>
                <c:pt idx="2721">
                  <c:v>4.5670000000000002</c:v>
                </c:pt>
                <c:pt idx="2722">
                  <c:v>0</c:v>
                </c:pt>
                <c:pt idx="2723">
                  <c:v>0</c:v>
                </c:pt>
                <c:pt idx="2724">
                  <c:v>7.0000000000000001E-3</c:v>
                </c:pt>
                <c:pt idx="2725">
                  <c:v>0.36499999999999999</c:v>
                </c:pt>
                <c:pt idx="2726">
                  <c:v>2.548</c:v>
                </c:pt>
                <c:pt idx="2727">
                  <c:v>11.593999999999999</c:v>
                </c:pt>
                <c:pt idx="2728">
                  <c:v>0</c:v>
                </c:pt>
                <c:pt idx="2729">
                  <c:v>0</c:v>
                </c:pt>
                <c:pt idx="2730">
                  <c:v>0.20100000000000001</c:v>
                </c:pt>
                <c:pt idx="2731">
                  <c:v>7.1619999999999999</c:v>
                </c:pt>
                <c:pt idx="2732">
                  <c:v>7.5739999999999998</c:v>
                </c:pt>
                <c:pt idx="2733">
                  <c:v>1E-3</c:v>
                </c:pt>
                <c:pt idx="2734">
                  <c:v>0</c:v>
                </c:pt>
                <c:pt idx="2735">
                  <c:v>1.702</c:v>
                </c:pt>
                <c:pt idx="2736">
                  <c:v>27.870999999999999</c:v>
                </c:pt>
                <c:pt idx="2737">
                  <c:v>15.968999999999999</c:v>
                </c:pt>
                <c:pt idx="2738">
                  <c:v>1.5189999999999999</c:v>
                </c:pt>
                <c:pt idx="2739">
                  <c:v>12.113</c:v>
                </c:pt>
                <c:pt idx="2740">
                  <c:v>0</c:v>
                </c:pt>
                <c:pt idx="2741">
                  <c:v>2E-3</c:v>
                </c:pt>
                <c:pt idx="2742">
                  <c:v>5.05</c:v>
                </c:pt>
                <c:pt idx="2743">
                  <c:v>0</c:v>
                </c:pt>
                <c:pt idx="2744">
                  <c:v>0.80600000000000005</c:v>
                </c:pt>
                <c:pt idx="2745">
                  <c:v>18.045999999999999</c:v>
                </c:pt>
                <c:pt idx="2746">
                  <c:v>1.762</c:v>
                </c:pt>
                <c:pt idx="2747">
                  <c:v>7.4999999999999997E-2</c:v>
                </c:pt>
                <c:pt idx="2748">
                  <c:v>6.5430000000000001</c:v>
                </c:pt>
                <c:pt idx="2749">
                  <c:v>16.91</c:v>
                </c:pt>
                <c:pt idx="2750">
                  <c:v>3.0470000000000002</c:v>
                </c:pt>
                <c:pt idx="2751">
                  <c:v>27.571000000000002</c:v>
                </c:pt>
                <c:pt idx="2752">
                  <c:v>2.2490000000000001</c:v>
                </c:pt>
                <c:pt idx="2753">
                  <c:v>0</c:v>
                </c:pt>
                <c:pt idx="2754">
                  <c:v>4.9359999999999999</c:v>
                </c:pt>
                <c:pt idx="2755">
                  <c:v>0</c:v>
                </c:pt>
                <c:pt idx="2756">
                  <c:v>0</c:v>
                </c:pt>
                <c:pt idx="2757">
                  <c:v>12.369</c:v>
                </c:pt>
                <c:pt idx="2758">
                  <c:v>2.27</c:v>
                </c:pt>
                <c:pt idx="2759">
                  <c:v>3.7709999999999999</c:v>
                </c:pt>
                <c:pt idx="2760">
                  <c:v>6.78</c:v>
                </c:pt>
                <c:pt idx="2761">
                  <c:v>2.1999999999999999E-2</c:v>
                </c:pt>
                <c:pt idx="2762">
                  <c:v>8.0000000000000002E-3</c:v>
                </c:pt>
                <c:pt idx="2763">
                  <c:v>7.6680000000000001</c:v>
                </c:pt>
                <c:pt idx="2764">
                  <c:v>14.276999999999999</c:v>
                </c:pt>
                <c:pt idx="2765">
                  <c:v>17.335000000000001</c:v>
                </c:pt>
                <c:pt idx="2766">
                  <c:v>1.0999999999999999E-2</c:v>
                </c:pt>
                <c:pt idx="2767">
                  <c:v>1.2050000000000001</c:v>
                </c:pt>
                <c:pt idx="2768">
                  <c:v>47.612000000000002</c:v>
                </c:pt>
                <c:pt idx="2769">
                  <c:v>7.2889999999999997</c:v>
                </c:pt>
                <c:pt idx="2770">
                  <c:v>0.35499999999999998</c:v>
                </c:pt>
                <c:pt idx="2771">
                  <c:v>12.022</c:v>
                </c:pt>
                <c:pt idx="2772">
                  <c:v>7.1349999999999998</c:v>
                </c:pt>
                <c:pt idx="2773">
                  <c:v>7.7809999999999997</c:v>
                </c:pt>
                <c:pt idx="2774">
                  <c:v>2.399</c:v>
                </c:pt>
                <c:pt idx="2775">
                  <c:v>0.40200000000000002</c:v>
                </c:pt>
                <c:pt idx="2776">
                  <c:v>0.63700000000000001</c:v>
                </c:pt>
                <c:pt idx="2777">
                  <c:v>12.1</c:v>
                </c:pt>
                <c:pt idx="2778">
                  <c:v>4.1000000000000002E-2</c:v>
                </c:pt>
                <c:pt idx="2779">
                  <c:v>19.268999999999998</c:v>
                </c:pt>
                <c:pt idx="2780">
                  <c:v>18.992999999999999</c:v>
                </c:pt>
                <c:pt idx="2781">
                  <c:v>14.521000000000001</c:v>
                </c:pt>
                <c:pt idx="2782">
                  <c:v>13.715999999999999</c:v>
                </c:pt>
                <c:pt idx="2783">
                  <c:v>1.496</c:v>
                </c:pt>
                <c:pt idx="2784">
                  <c:v>6.86</c:v>
                </c:pt>
                <c:pt idx="2785">
                  <c:v>1.609</c:v>
                </c:pt>
                <c:pt idx="2786">
                  <c:v>4.0170000000000003</c:v>
                </c:pt>
                <c:pt idx="2787">
                  <c:v>1.2989999999999999</c:v>
                </c:pt>
                <c:pt idx="2788">
                  <c:v>12.068</c:v>
                </c:pt>
                <c:pt idx="2789">
                  <c:v>2.2210000000000001</c:v>
                </c:pt>
                <c:pt idx="2790">
                  <c:v>16.164999999999999</c:v>
                </c:pt>
                <c:pt idx="2791">
                  <c:v>6.3620000000000001</c:v>
                </c:pt>
                <c:pt idx="2792">
                  <c:v>3.9550000000000001</c:v>
                </c:pt>
                <c:pt idx="2793">
                  <c:v>4.5999999999999999E-2</c:v>
                </c:pt>
                <c:pt idx="2794">
                  <c:v>6.6310000000000002</c:v>
                </c:pt>
                <c:pt idx="2795">
                  <c:v>8.56</c:v>
                </c:pt>
                <c:pt idx="2796">
                  <c:v>2E-3</c:v>
                </c:pt>
                <c:pt idx="2797">
                  <c:v>5.6150000000000002</c:v>
                </c:pt>
                <c:pt idx="2798">
                  <c:v>24.585000000000001</c:v>
                </c:pt>
                <c:pt idx="2799">
                  <c:v>22.933</c:v>
                </c:pt>
                <c:pt idx="2800">
                  <c:v>16.175999999999998</c:v>
                </c:pt>
                <c:pt idx="2801">
                  <c:v>14.722</c:v>
                </c:pt>
                <c:pt idx="2802">
                  <c:v>0.69899999999999995</c:v>
                </c:pt>
                <c:pt idx="2803">
                  <c:v>8.0000000000000002E-3</c:v>
                </c:pt>
                <c:pt idx="2804">
                  <c:v>2.048</c:v>
                </c:pt>
                <c:pt idx="2805">
                  <c:v>0.372</c:v>
                </c:pt>
                <c:pt idx="2806">
                  <c:v>3.2810000000000001</c:v>
                </c:pt>
                <c:pt idx="2807">
                  <c:v>9.8000000000000004E-2</c:v>
                </c:pt>
                <c:pt idx="2808">
                  <c:v>17.260000000000002</c:v>
                </c:pt>
                <c:pt idx="2809">
                  <c:v>1.893</c:v>
                </c:pt>
                <c:pt idx="2810">
                  <c:v>9.3550000000000004</c:v>
                </c:pt>
                <c:pt idx="2811">
                  <c:v>3.78</c:v>
                </c:pt>
                <c:pt idx="2812">
                  <c:v>20.129000000000001</c:v>
                </c:pt>
                <c:pt idx="2813">
                  <c:v>8.0329999999999995</c:v>
                </c:pt>
                <c:pt idx="2814">
                  <c:v>3.11</c:v>
                </c:pt>
                <c:pt idx="2815">
                  <c:v>9.6340000000000003</c:v>
                </c:pt>
                <c:pt idx="2816">
                  <c:v>0</c:v>
                </c:pt>
                <c:pt idx="2817">
                  <c:v>0</c:v>
                </c:pt>
                <c:pt idx="2818">
                  <c:v>0.47699999999999998</c:v>
                </c:pt>
                <c:pt idx="2819">
                  <c:v>9.5739999999999998</c:v>
                </c:pt>
                <c:pt idx="2820">
                  <c:v>17.163</c:v>
                </c:pt>
                <c:pt idx="2821">
                  <c:v>12.396000000000001</c:v>
                </c:pt>
                <c:pt idx="2822">
                  <c:v>7.4</c:v>
                </c:pt>
                <c:pt idx="2823">
                  <c:v>0</c:v>
                </c:pt>
                <c:pt idx="2824">
                  <c:v>8.0950000000000006</c:v>
                </c:pt>
                <c:pt idx="2825">
                  <c:v>10.648</c:v>
                </c:pt>
                <c:pt idx="2826">
                  <c:v>1.1399999999999999</c:v>
                </c:pt>
                <c:pt idx="2827">
                  <c:v>2E-3</c:v>
                </c:pt>
                <c:pt idx="2828">
                  <c:v>0</c:v>
                </c:pt>
                <c:pt idx="2829">
                  <c:v>0.219</c:v>
                </c:pt>
                <c:pt idx="2830">
                  <c:v>12.534000000000001</c:v>
                </c:pt>
                <c:pt idx="2831">
                  <c:v>0.33800000000000002</c:v>
                </c:pt>
                <c:pt idx="2832">
                  <c:v>0</c:v>
                </c:pt>
                <c:pt idx="2833">
                  <c:v>0</c:v>
                </c:pt>
                <c:pt idx="2834">
                  <c:v>0</c:v>
                </c:pt>
                <c:pt idx="2835">
                  <c:v>0</c:v>
                </c:pt>
                <c:pt idx="2836">
                  <c:v>0</c:v>
                </c:pt>
                <c:pt idx="2837">
                  <c:v>0</c:v>
                </c:pt>
                <c:pt idx="2838">
                  <c:v>0</c:v>
                </c:pt>
                <c:pt idx="2839">
                  <c:v>0</c:v>
                </c:pt>
                <c:pt idx="2840">
                  <c:v>6.9059999999999997</c:v>
                </c:pt>
                <c:pt idx="2841">
                  <c:v>0</c:v>
                </c:pt>
                <c:pt idx="2842">
                  <c:v>8.2100000000000009</c:v>
                </c:pt>
                <c:pt idx="2843">
                  <c:v>1.0149999999999999</c:v>
                </c:pt>
                <c:pt idx="2844">
                  <c:v>1.159</c:v>
                </c:pt>
                <c:pt idx="2845">
                  <c:v>2.544</c:v>
                </c:pt>
                <c:pt idx="2846">
                  <c:v>2.7690000000000001</c:v>
                </c:pt>
                <c:pt idx="2847">
                  <c:v>0</c:v>
                </c:pt>
                <c:pt idx="2848">
                  <c:v>0</c:v>
                </c:pt>
                <c:pt idx="2849">
                  <c:v>1.155</c:v>
                </c:pt>
                <c:pt idx="2850">
                  <c:v>25.26</c:v>
                </c:pt>
                <c:pt idx="2851">
                  <c:v>28.431000000000001</c:v>
                </c:pt>
                <c:pt idx="2852">
                  <c:v>64.587000000000003</c:v>
                </c:pt>
                <c:pt idx="2853">
                  <c:v>1.7390000000000001</c:v>
                </c:pt>
                <c:pt idx="2854">
                  <c:v>0</c:v>
                </c:pt>
                <c:pt idx="2855">
                  <c:v>2.1999999999999999E-2</c:v>
                </c:pt>
                <c:pt idx="2856">
                  <c:v>0</c:v>
                </c:pt>
                <c:pt idx="2857">
                  <c:v>0</c:v>
                </c:pt>
                <c:pt idx="2858">
                  <c:v>0</c:v>
                </c:pt>
                <c:pt idx="2859">
                  <c:v>0</c:v>
                </c:pt>
                <c:pt idx="2860">
                  <c:v>0</c:v>
                </c:pt>
                <c:pt idx="2861">
                  <c:v>0</c:v>
                </c:pt>
                <c:pt idx="2862">
                  <c:v>0</c:v>
                </c:pt>
                <c:pt idx="2863">
                  <c:v>0</c:v>
                </c:pt>
                <c:pt idx="2864">
                  <c:v>0</c:v>
                </c:pt>
                <c:pt idx="2865">
                  <c:v>3.4000000000000002E-2</c:v>
                </c:pt>
                <c:pt idx="2866">
                  <c:v>2.66</c:v>
                </c:pt>
                <c:pt idx="2867">
                  <c:v>1.2709999999999999</c:v>
                </c:pt>
                <c:pt idx="2868">
                  <c:v>3.423</c:v>
                </c:pt>
                <c:pt idx="2869">
                  <c:v>0</c:v>
                </c:pt>
                <c:pt idx="2870">
                  <c:v>0</c:v>
                </c:pt>
                <c:pt idx="2871">
                  <c:v>0</c:v>
                </c:pt>
                <c:pt idx="2872">
                  <c:v>0</c:v>
                </c:pt>
                <c:pt idx="2873">
                  <c:v>3.5830000000000002</c:v>
                </c:pt>
                <c:pt idx="2874">
                  <c:v>0</c:v>
                </c:pt>
                <c:pt idx="2875">
                  <c:v>0</c:v>
                </c:pt>
                <c:pt idx="2876">
                  <c:v>1.4999999999999999E-2</c:v>
                </c:pt>
                <c:pt idx="2877">
                  <c:v>0</c:v>
                </c:pt>
                <c:pt idx="2878">
                  <c:v>5.758</c:v>
                </c:pt>
                <c:pt idx="2879">
                  <c:v>1.4330000000000001</c:v>
                </c:pt>
                <c:pt idx="2880">
                  <c:v>2E-3</c:v>
                </c:pt>
                <c:pt idx="2881">
                  <c:v>0</c:v>
                </c:pt>
                <c:pt idx="2882">
                  <c:v>2.7E-2</c:v>
                </c:pt>
                <c:pt idx="2883">
                  <c:v>0</c:v>
                </c:pt>
                <c:pt idx="2884">
                  <c:v>2.5000000000000001E-2</c:v>
                </c:pt>
                <c:pt idx="2885">
                  <c:v>0</c:v>
                </c:pt>
                <c:pt idx="2886">
                  <c:v>0</c:v>
                </c:pt>
                <c:pt idx="2887">
                  <c:v>0</c:v>
                </c:pt>
                <c:pt idx="2888">
                  <c:v>0</c:v>
                </c:pt>
                <c:pt idx="2889">
                  <c:v>0</c:v>
                </c:pt>
                <c:pt idx="2890">
                  <c:v>0</c:v>
                </c:pt>
                <c:pt idx="2891">
                  <c:v>0.69099999999999995</c:v>
                </c:pt>
                <c:pt idx="2892">
                  <c:v>8.2000000000000003E-2</c:v>
                </c:pt>
                <c:pt idx="2893">
                  <c:v>0</c:v>
                </c:pt>
                <c:pt idx="2894">
                  <c:v>0</c:v>
                </c:pt>
                <c:pt idx="2895">
                  <c:v>0</c:v>
                </c:pt>
                <c:pt idx="2896">
                  <c:v>1.0529999999999999</c:v>
                </c:pt>
                <c:pt idx="2897">
                  <c:v>4.9429999999999996</c:v>
                </c:pt>
                <c:pt idx="2898">
                  <c:v>0.65300000000000002</c:v>
                </c:pt>
                <c:pt idx="2899">
                  <c:v>8.9999999999999993E-3</c:v>
                </c:pt>
                <c:pt idx="2900">
                  <c:v>0</c:v>
                </c:pt>
                <c:pt idx="2901">
                  <c:v>0.97799999999999998</c:v>
                </c:pt>
                <c:pt idx="2902">
                  <c:v>0</c:v>
                </c:pt>
                <c:pt idx="2903">
                  <c:v>0</c:v>
                </c:pt>
                <c:pt idx="2904">
                  <c:v>0</c:v>
                </c:pt>
                <c:pt idx="2905">
                  <c:v>0</c:v>
                </c:pt>
                <c:pt idx="2906">
                  <c:v>2.9609999999999999</c:v>
                </c:pt>
                <c:pt idx="2907">
                  <c:v>0.60099999999999998</c:v>
                </c:pt>
                <c:pt idx="2908">
                  <c:v>7.452</c:v>
                </c:pt>
                <c:pt idx="2909">
                  <c:v>1.5680000000000001</c:v>
                </c:pt>
                <c:pt idx="2910">
                  <c:v>7.1680000000000001</c:v>
                </c:pt>
                <c:pt idx="2911">
                  <c:v>5.4889999999999999</c:v>
                </c:pt>
                <c:pt idx="2912">
                  <c:v>0</c:v>
                </c:pt>
                <c:pt idx="2913">
                  <c:v>0</c:v>
                </c:pt>
                <c:pt idx="2914">
                  <c:v>0</c:v>
                </c:pt>
                <c:pt idx="2915">
                  <c:v>1.8029999999999999</c:v>
                </c:pt>
                <c:pt idx="2916">
                  <c:v>6.1520000000000001</c:v>
                </c:pt>
                <c:pt idx="2917">
                  <c:v>1.468</c:v>
                </c:pt>
                <c:pt idx="2918">
                  <c:v>5.4889999999999999</c:v>
                </c:pt>
                <c:pt idx="2919">
                  <c:v>4.6360000000000001</c:v>
                </c:pt>
                <c:pt idx="2920">
                  <c:v>4.6459999999999999</c:v>
                </c:pt>
                <c:pt idx="2921">
                  <c:v>8.1820000000000004</c:v>
                </c:pt>
              </c:numCache>
            </c:numRef>
          </c:yVal>
          <c:smooth val="0"/>
          <c:extLst>
            <c:ext xmlns:c16="http://schemas.microsoft.com/office/drawing/2014/chart" uri="{C3380CC4-5D6E-409C-BE32-E72D297353CC}">
              <c16:uniqueId val="{00000004-6789-4198-9642-2C179B9BF11F}"/>
            </c:ext>
          </c:extLst>
        </c:ser>
        <c:ser>
          <c:idx val="3"/>
          <c:order val="3"/>
          <c:tx>
            <c:v>ZV12</c:v>
          </c:tx>
          <c:spPr>
            <a:ln w="19050" cap="rnd">
              <a:solidFill>
                <a:srgbClr val="FF0000"/>
              </a:solidFill>
              <a:round/>
            </a:ln>
            <a:effectLst/>
          </c:spPr>
          <c:marker>
            <c:symbol val="none"/>
          </c:marker>
          <c:xVal>
            <c:numRef>
              <c:f>smsim210526!$Z$2:$Z$2923</c:f>
              <c:numCache>
                <c:formatCode>m/d/yyyy</c:formatCode>
                <c:ptCount val="2922"/>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pt idx="365">
                  <c:v>39448</c:v>
                </c:pt>
                <c:pt idx="366">
                  <c:v>39449</c:v>
                </c:pt>
                <c:pt idx="367">
                  <c:v>39450</c:v>
                </c:pt>
                <c:pt idx="368">
                  <c:v>39451</c:v>
                </c:pt>
                <c:pt idx="369">
                  <c:v>39452</c:v>
                </c:pt>
                <c:pt idx="370">
                  <c:v>39453</c:v>
                </c:pt>
                <c:pt idx="371">
                  <c:v>39454</c:v>
                </c:pt>
                <c:pt idx="372">
                  <c:v>39455</c:v>
                </c:pt>
                <c:pt idx="373">
                  <c:v>39456</c:v>
                </c:pt>
                <c:pt idx="374">
                  <c:v>39457</c:v>
                </c:pt>
                <c:pt idx="375">
                  <c:v>39458</c:v>
                </c:pt>
                <c:pt idx="376">
                  <c:v>39459</c:v>
                </c:pt>
                <c:pt idx="377">
                  <c:v>39460</c:v>
                </c:pt>
                <c:pt idx="378">
                  <c:v>39461</c:v>
                </c:pt>
                <c:pt idx="379">
                  <c:v>39462</c:v>
                </c:pt>
                <c:pt idx="380">
                  <c:v>39463</c:v>
                </c:pt>
                <c:pt idx="381">
                  <c:v>39464</c:v>
                </c:pt>
                <c:pt idx="382">
                  <c:v>39465</c:v>
                </c:pt>
                <c:pt idx="383">
                  <c:v>39466</c:v>
                </c:pt>
                <c:pt idx="384">
                  <c:v>39467</c:v>
                </c:pt>
                <c:pt idx="385">
                  <c:v>39468</c:v>
                </c:pt>
                <c:pt idx="386">
                  <c:v>39469</c:v>
                </c:pt>
                <c:pt idx="387">
                  <c:v>39470</c:v>
                </c:pt>
                <c:pt idx="388">
                  <c:v>39471</c:v>
                </c:pt>
                <c:pt idx="389">
                  <c:v>39472</c:v>
                </c:pt>
                <c:pt idx="390">
                  <c:v>39473</c:v>
                </c:pt>
                <c:pt idx="391">
                  <c:v>39474</c:v>
                </c:pt>
                <c:pt idx="392">
                  <c:v>39475</c:v>
                </c:pt>
                <c:pt idx="393">
                  <c:v>39476</c:v>
                </c:pt>
                <c:pt idx="394">
                  <c:v>39477</c:v>
                </c:pt>
                <c:pt idx="395">
                  <c:v>39478</c:v>
                </c:pt>
                <c:pt idx="396">
                  <c:v>39479</c:v>
                </c:pt>
                <c:pt idx="397">
                  <c:v>39480</c:v>
                </c:pt>
                <c:pt idx="398">
                  <c:v>39481</c:v>
                </c:pt>
                <c:pt idx="399">
                  <c:v>39482</c:v>
                </c:pt>
                <c:pt idx="400">
                  <c:v>39483</c:v>
                </c:pt>
                <c:pt idx="401">
                  <c:v>39484</c:v>
                </c:pt>
                <c:pt idx="402">
                  <c:v>39485</c:v>
                </c:pt>
                <c:pt idx="403">
                  <c:v>39486</c:v>
                </c:pt>
                <c:pt idx="404">
                  <c:v>39487</c:v>
                </c:pt>
                <c:pt idx="405">
                  <c:v>39488</c:v>
                </c:pt>
                <c:pt idx="406">
                  <c:v>39489</c:v>
                </c:pt>
                <c:pt idx="407">
                  <c:v>39490</c:v>
                </c:pt>
                <c:pt idx="408">
                  <c:v>39491</c:v>
                </c:pt>
                <c:pt idx="409">
                  <c:v>39492</c:v>
                </c:pt>
                <c:pt idx="410">
                  <c:v>39493</c:v>
                </c:pt>
                <c:pt idx="411">
                  <c:v>39494</c:v>
                </c:pt>
                <c:pt idx="412">
                  <c:v>39495</c:v>
                </c:pt>
                <c:pt idx="413">
                  <c:v>39496</c:v>
                </c:pt>
                <c:pt idx="414">
                  <c:v>39497</c:v>
                </c:pt>
                <c:pt idx="415">
                  <c:v>39498</c:v>
                </c:pt>
                <c:pt idx="416">
                  <c:v>39499</c:v>
                </c:pt>
                <c:pt idx="417">
                  <c:v>39500</c:v>
                </c:pt>
                <c:pt idx="418">
                  <c:v>39501</c:v>
                </c:pt>
                <c:pt idx="419">
                  <c:v>39502</c:v>
                </c:pt>
                <c:pt idx="420">
                  <c:v>39503</c:v>
                </c:pt>
                <c:pt idx="421">
                  <c:v>39504</c:v>
                </c:pt>
                <c:pt idx="422">
                  <c:v>39505</c:v>
                </c:pt>
                <c:pt idx="423">
                  <c:v>39506</c:v>
                </c:pt>
                <c:pt idx="424">
                  <c:v>39507</c:v>
                </c:pt>
                <c:pt idx="425">
                  <c:v>39508</c:v>
                </c:pt>
                <c:pt idx="426">
                  <c:v>39509</c:v>
                </c:pt>
                <c:pt idx="427">
                  <c:v>39510</c:v>
                </c:pt>
                <c:pt idx="428">
                  <c:v>39511</c:v>
                </c:pt>
                <c:pt idx="429">
                  <c:v>39512</c:v>
                </c:pt>
                <c:pt idx="430">
                  <c:v>39513</c:v>
                </c:pt>
                <c:pt idx="431">
                  <c:v>39514</c:v>
                </c:pt>
                <c:pt idx="432">
                  <c:v>39515</c:v>
                </c:pt>
                <c:pt idx="433">
                  <c:v>39516</c:v>
                </c:pt>
                <c:pt idx="434">
                  <c:v>39517</c:v>
                </c:pt>
                <c:pt idx="435">
                  <c:v>39518</c:v>
                </c:pt>
                <c:pt idx="436">
                  <c:v>39519</c:v>
                </c:pt>
                <c:pt idx="437">
                  <c:v>39520</c:v>
                </c:pt>
                <c:pt idx="438">
                  <c:v>39521</c:v>
                </c:pt>
                <c:pt idx="439">
                  <c:v>39522</c:v>
                </c:pt>
                <c:pt idx="440">
                  <c:v>39523</c:v>
                </c:pt>
                <c:pt idx="441">
                  <c:v>39524</c:v>
                </c:pt>
                <c:pt idx="442">
                  <c:v>39525</c:v>
                </c:pt>
                <c:pt idx="443">
                  <c:v>39526</c:v>
                </c:pt>
                <c:pt idx="444">
                  <c:v>39527</c:v>
                </c:pt>
                <c:pt idx="445">
                  <c:v>39528</c:v>
                </c:pt>
                <c:pt idx="446">
                  <c:v>39529</c:v>
                </c:pt>
                <c:pt idx="447">
                  <c:v>39530</c:v>
                </c:pt>
                <c:pt idx="448">
                  <c:v>39531</c:v>
                </c:pt>
                <c:pt idx="449">
                  <c:v>39532</c:v>
                </c:pt>
                <c:pt idx="450">
                  <c:v>39533</c:v>
                </c:pt>
                <c:pt idx="451">
                  <c:v>39534</c:v>
                </c:pt>
                <c:pt idx="452">
                  <c:v>39535</c:v>
                </c:pt>
                <c:pt idx="453">
                  <c:v>39536</c:v>
                </c:pt>
                <c:pt idx="454">
                  <c:v>39537</c:v>
                </c:pt>
                <c:pt idx="455">
                  <c:v>39538</c:v>
                </c:pt>
                <c:pt idx="456">
                  <c:v>39539</c:v>
                </c:pt>
                <c:pt idx="457">
                  <c:v>39540</c:v>
                </c:pt>
                <c:pt idx="458">
                  <c:v>39541</c:v>
                </c:pt>
                <c:pt idx="459">
                  <c:v>39542</c:v>
                </c:pt>
                <c:pt idx="460">
                  <c:v>39543</c:v>
                </c:pt>
                <c:pt idx="461">
                  <c:v>39544</c:v>
                </c:pt>
                <c:pt idx="462">
                  <c:v>39545</c:v>
                </c:pt>
                <c:pt idx="463">
                  <c:v>39546</c:v>
                </c:pt>
                <c:pt idx="464">
                  <c:v>39547</c:v>
                </c:pt>
                <c:pt idx="465">
                  <c:v>39548</c:v>
                </c:pt>
                <c:pt idx="466">
                  <c:v>39549</c:v>
                </c:pt>
                <c:pt idx="467">
                  <c:v>39550</c:v>
                </c:pt>
                <c:pt idx="468">
                  <c:v>39551</c:v>
                </c:pt>
                <c:pt idx="469">
                  <c:v>39552</c:v>
                </c:pt>
                <c:pt idx="470">
                  <c:v>39553</c:v>
                </c:pt>
                <c:pt idx="471">
                  <c:v>39554</c:v>
                </c:pt>
                <c:pt idx="472">
                  <c:v>39555</c:v>
                </c:pt>
                <c:pt idx="473">
                  <c:v>39556</c:v>
                </c:pt>
                <c:pt idx="474">
                  <c:v>39557</c:v>
                </c:pt>
                <c:pt idx="475">
                  <c:v>39558</c:v>
                </c:pt>
                <c:pt idx="476">
                  <c:v>39559</c:v>
                </c:pt>
                <c:pt idx="477">
                  <c:v>39560</c:v>
                </c:pt>
                <c:pt idx="478">
                  <c:v>39561</c:v>
                </c:pt>
                <c:pt idx="479">
                  <c:v>39562</c:v>
                </c:pt>
                <c:pt idx="480">
                  <c:v>39563</c:v>
                </c:pt>
                <c:pt idx="481">
                  <c:v>39564</c:v>
                </c:pt>
                <c:pt idx="482">
                  <c:v>39565</c:v>
                </c:pt>
                <c:pt idx="483">
                  <c:v>39566</c:v>
                </c:pt>
                <c:pt idx="484">
                  <c:v>39567</c:v>
                </c:pt>
                <c:pt idx="485">
                  <c:v>39568</c:v>
                </c:pt>
                <c:pt idx="486">
                  <c:v>39569</c:v>
                </c:pt>
                <c:pt idx="487">
                  <c:v>39570</c:v>
                </c:pt>
                <c:pt idx="488">
                  <c:v>39571</c:v>
                </c:pt>
                <c:pt idx="489">
                  <c:v>39572</c:v>
                </c:pt>
                <c:pt idx="490">
                  <c:v>39573</c:v>
                </c:pt>
                <c:pt idx="491">
                  <c:v>39574</c:v>
                </c:pt>
                <c:pt idx="492">
                  <c:v>39575</c:v>
                </c:pt>
                <c:pt idx="493">
                  <c:v>39576</c:v>
                </c:pt>
                <c:pt idx="494">
                  <c:v>39577</c:v>
                </c:pt>
                <c:pt idx="495">
                  <c:v>39578</c:v>
                </c:pt>
                <c:pt idx="496">
                  <c:v>39579</c:v>
                </c:pt>
                <c:pt idx="497">
                  <c:v>39580</c:v>
                </c:pt>
                <c:pt idx="498">
                  <c:v>39581</c:v>
                </c:pt>
                <c:pt idx="499">
                  <c:v>39582</c:v>
                </c:pt>
                <c:pt idx="500">
                  <c:v>39583</c:v>
                </c:pt>
                <c:pt idx="501">
                  <c:v>39584</c:v>
                </c:pt>
                <c:pt idx="502">
                  <c:v>39585</c:v>
                </c:pt>
                <c:pt idx="503">
                  <c:v>39586</c:v>
                </c:pt>
                <c:pt idx="504">
                  <c:v>39587</c:v>
                </c:pt>
                <c:pt idx="505">
                  <c:v>39588</c:v>
                </c:pt>
                <c:pt idx="506">
                  <c:v>39589</c:v>
                </c:pt>
                <c:pt idx="507">
                  <c:v>39590</c:v>
                </c:pt>
                <c:pt idx="508">
                  <c:v>39591</c:v>
                </c:pt>
                <c:pt idx="509">
                  <c:v>39592</c:v>
                </c:pt>
                <c:pt idx="510">
                  <c:v>39593</c:v>
                </c:pt>
                <c:pt idx="511">
                  <c:v>39594</c:v>
                </c:pt>
                <c:pt idx="512">
                  <c:v>39595</c:v>
                </c:pt>
                <c:pt idx="513">
                  <c:v>39596</c:v>
                </c:pt>
                <c:pt idx="514">
                  <c:v>39597</c:v>
                </c:pt>
                <c:pt idx="515">
                  <c:v>39598</c:v>
                </c:pt>
                <c:pt idx="516">
                  <c:v>39599</c:v>
                </c:pt>
                <c:pt idx="517">
                  <c:v>39600</c:v>
                </c:pt>
                <c:pt idx="518">
                  <c:v>39601</c:v>
                </c:pt>
                <c:pt idx="519">
                  <c:v>39602</c:v>
                </c:pt>
                <c:pt idx="520">
                  <c:v>39603</c:v>
                </c:pt>
                <c:pt idx="521">
                  <c:v>39604</c:v>
                </c:pt>
                <c:pt idx="522">
                  <c:v>39605</c:v>
                </c:pt>
                <c:pt idx="523">
                  <c:v>39606</c:v>
                </c:pt>
                <c:pt idx="524">
                  <c:v>39607</c:v>
                </c:pt>
                <c:pt idx="525">
                  <c:v>39608</c:v>
                </c:pt>
                <c:pt idx="526">
                  <c:v>39609</c:v>
                </c:pt>
                <c:pt idx="527">
                  <c:v>39610</c:v>
                </c:pt>
                <c:pt idx="528">
                  <c:v>39611</c:v>
                </c:pt>
                <c:pt idx="529">
                  <c:v>39612</c:v>
                </c:pt>
                <c:pt idx="530">
                  <c:v>39613</c:v>
                </c:pt>
                <c:pt idx="531">
                  <c:v>39614</c:v>
                </c:pt>
                <c:pt idx="532">
                  <c:v>39615</c:v>
                </c:pt>
                <c:pt idx="533">
                  <c:v>39616</c:v>
                </c:pt>
                <c:pt idx="534">
                  <c:v>39617</c:v>
                </c:pt>
                <c:pt idx="535">
                  <c:v>39618</c:v>
                </c:pt>
                <c:pt idx="536">
                  <c:v>39619</c:v>
                </c:pt>
                <c:pt idx="537">
                  <c:v>39620</c:v>
                </c:pt>
                <c:pt idx="538">
                  <c:v>39621</c:v>
                </c:pt>
                <c:pt idx="539">
                  <c:v>39622</c:v>
                </c:pt>
                <c:pt idx="540">
                  <c:v>39623</c:v>
                </c:pt>
                <c:pt idx="541">
                  <c:v>39624</c:v>
                </c:pt>
                <c:pt idx="542">
                  <c:v>39625</c:v>
                </c:pt>
                <c:pt idx="543">
                  <c:v>39626</c:v>
                </c:pt>
                <c:pt idx="544">
                  <c:v>39627</c:v>
                </c:pt>
                <c:pt idx="545">
                  <c:v>39628</c:v>
                </c:pt>
                <c:pt idx="546">
                  <c:v>39629</c:v>
                </c:pt>
                <c:pt idx="547">
                  <c:v>39630</c:v>
                </c:pt>
                <c:pt idx="548">
                  <c:v>39631</c:v>
                </c:pt>
                <c:pt idx="549">
                  <c:v>39632</c:v>
                </c:pt>
                <c:pt idx="550">
                  <c:v>39633</c:v>
                </c:pt>
                <c:pt idx="551">
                  <c:v>39634</c:v>
                </c:pt>
                <c:pt idx="552">
                  <c:v>39635</c:v>
                </c:pt>
                <c:pt idx="553">
                  <c:v>39636</c:v>
                </c:pt>
                <c:pt idx="554">
                  <c:v>39637</c:v>
                </c:pt>
                <c:pt idx="555">
                  <c:v>39638</c:v>
                </c:pt>
                <c:pt idx="556">
                  <c:v>39639</c:v>
                </c:pt>
                <c:pt idx="557">
                  <c:v>39640</c:v>
                </c:pt>
                <c:pt idx="558">
                  <c:v>39641</c:v>
                </c:pt>
                <c:pt idx="559">
                  <c:v>39642</c:v>
                </c:pt>
                <c:pt idx="560">
                  <c:v>39643</c:v>
                </c:pt>
                <c:pt idx="561">
                  <c:v>39644</c:v>
                </c:pt>
                <c:pt idx="562">
                  <c:v>39645</c:v>
                </c:pt>
                <c:pt idx="563">
                  <c:v>39646</c:v>
                </c:pt>
                <c:pt idx="564">
                  <c:v>39647</c:v>
                </c:pt>
                <c:pt idx="565">
                  <c:v>39648</c:v>
                </c:pt>
                <c:pt idx="566">
                  <c:v>39649</c:v>
                </c:pt>
                <c:pt idx="567">
                  <c:v>39650</c:v>
                </c:pt>
                <c:pt idx="568">
                  <c:v>39651</c:v>
                </c:pt>
                <c:pt idx="569">
                  <c:v>39652</c:v>
                </c:pt>
                <c:pt idx="570">
                  <c:v>39653</c:v>
                </c:pt>
                <c:pt idx="571">
                  <c:v>39654</c:v>
                </c:pt>
                <c:pt idx="572">
                  <c:v>39655</c:v>
                </c:pt>
                <c:pt idx="573">
                  <c:v>39656</c:v>
                </c:pt>
                <c:pt idx="574">
                  <c:v>39657</c:v>
                </c:pt>
                <c:pt idx="575">
                  <c:v>39658</c:v>
                </c:pt>
                <c:pt idx="576">
                  <c:v>39659</c:v>
                </c:pt>
                <c:pt idx="577">
                  <c:v>39660</c:v>
                </c:pt>
                <c:pt idx="578">
                  <c:v>39661</c:v>
                </c:pt>
                <c:pt idx="579">
                  <c:v>39662</c:v>
                </c:pt>
                <c:pt idx="580">
                  <c:v>39663</c:v>
                </c:pt>
                <c:pt idx="581">
                  <c:v>39664</c:v>
                </c:pt>
                <c:pt idx="582">
                  <c:v>39665</c:v>
                </c:pt>
                <c:pt idx="583">
                  <c:v>39666</c:v>
                </c:pt>
                <c:pt idx="584">
                  <c:v>39667</c:v>
                </c:pt>
                <c:pt idx="585">
                  <c:v>39668</c:v>
                </c:pt>
                <c:pt idx="586">
                  <c:v>39669</c:v>
                </c:pt>
                <c:pt idx="587">
                  <c:v>39670</c:v>
                </c:pt>
                <c:pt idx="588">
                  <c:v>39671</c:v>
                </c:pt>
                <c:pt idx="589">
                  <c:v>39672</c:v>
                </c:pt>
                <c:pt idx="590">
                  <c:v>39673</c:v>
                </c:pt>
                <c:pt idx="591">
                  <c:v>39674</c:v>
                </c:pt>
                <c:pt idx="592">
                  <c:v>39675</c:v>
                </c:pt>
                <c:pt idx="593">
                  <c:v>39676</c:v>
                </c:pt>
                <c:pt idx="594">
                  <c:v>39677</c:v>
                </c:pt>
                <c:pt idx="595">
                  <c:v>39678</c:v>
                </c:pt>
                <c:pt idx="596">
                  <c:v>39679</c:v>
                </c:pt>
                <c:pt idx="597">
                  <c:v>39680</c:v>
                </c:pt>
                <c:pt idx="598">
                  <c:v>39681</c:v>
                </c:pt>
                <c:pt idx="599">
                  <c:v>39682</c:v>
                </c:pt>
                <c:pt idx="600">
                  <c:v>39683</c:v>
                </c:pt>
                <c:pt idx="601">
                  <c:v>39684</c:v>
                </c:pt>
                <c:pt idx="602">
                  <c:v>39685</c:v>
                </c:pt>
                <c:pt idx="603">
                  <c:v>39686</c:v>
                </c:pt>
                <c:pt idx="604">
                  <c:v>39687</c:v>
                </c:pt>
                <c:pt idx="605">
                  <c:v>39688</c:v>
                </c:pt>
                <c:pt idx="606">
                  <c:v>39689</c:v>
                </c:pt>
                <c:pt idx="607">
                  <c:v>39690</c:v>
                </c:pt>
                <c:pt idx="608">
                  <c:v>39691</c:v>
                </c:pt>
                <c:pt idx="609">
                  <c:v>39692</c:v>
                </c:pt>
                <c:pt idx="610">
                  <c:v>39693</c:v>
                </c:pt>
                <c:pt idx="611">
                  <c:v>39694</c:v>
                </c:pt>
                <c:pt idx="612">
                  <c:v>39695</c:v>
                </c:pt>
                <c:pt idx="613">
                  <c:v>39696</c:v>
                </c:pt>
                <c:pt idx="614">
                  <c:v>39697</c:v>
                </c:pt>
                <c:pt idx="615">
                  <c:v>39698</c:v>
                </c:pt>
                <c:pt idx="616">
                  <c:v>39699</c:v>
                </c:pt>
                <c:pt idx="617">
                  <c:v>39700</c:v>
                </c:pt>
                <c:pt idx="618">
                  <c:v>39701</c:v>
                </c:pt>
                <c:pt idx="619">
                  <c:v>39702</c:v>
                </c:pt>
                <c:pt idx="620">
                  <c:v>39703</c:v>
                </c:pt>
                <c:pt idx="621">
                  <c:v>39704</c:v>
                </c:pt>
                <c:pt idx="622">
                  <c:v>39705</c:v>
                </c:pt>
                <c:pt idx="623">
                  <c:v>39706</c:v>
                </c:pt>
                <c:pt idx="624">
                  <c:v>39707</c:v>
                </c:pt>
                <c:pt idx="625">
                  <c:v>39708</c:v>
                </c:pt>
                <c:pt idx="626">
                  <c:v>39709</c:v>
                </c:pt>
                <c:pt idx="627">
                  <c:v>39710</c:v>
                </c:pt>
                <c:pt idx="628">
                  <c:v>39711</c:v>
                </c:pt>
                <c:pt idx="629">
                  <c:v>39712</c:v>
                </c:pt>
                <c:pt idx="630">
                  <c:v>39713</c:v>
                </c:pt>
                <c:pt idx="631">
                  <c:v>39714</c:v>
                </c:pt>
                <c:pt idx="632">
                  <c:v>39715</c:v>
                </c:pt>
                <c:pt idx="633">
                  <c:v>39716</c:v>
                </c:pt>
                <c:pt idx="634">
                  <c:v>39717</c:v>
                </c:pt>
                <c:pt idx="635">
                  <c:v>39718</c:v>
                </c:pt>
                <c:pt idx="636">
                  <c:v>39719</c:v>
                </c:pt>
                <c:pt idx="637">
                  <c:v>39720</c:v>
                </c:pt>
                <c:pt idx="638">
                  <c:v>39721</c:v>
                </c:pt>
                <c:pt idx="639">
                  <c:v>39722</c:v>
                </c:pt>
                <c:pt idx="640">
                  <c:v>39723</c:v>
                </c:pt>
                <c:pt idx="641">
                  <c:v>39724</c:v>
                </c:pt>
                <c:pt idx="642">
                  <c:v>39725</c:v>
                </c:pt>
                <c:pt idx="643">
                  <c:v>39726</c:v>
                </c:pt>
                <c:pt idx="644">
                  <c:v>39727</c:v>
                </c:pt>
                <c:pt idx="645">
                  <c:v>39728</c:v>
                </c:pt>
                <c:pt idx="646">
                  <c:v>39729</c:v>
                </c:pt>
                <c:pt idx="647">
                  <c:v>39730</c:v>
                </c:pt>
                <c:pt idx="648">
                  <c:v>39731</c:v>
                </c:pt>
                <c:pt idx="649">
                  <c:v>39732</c:v>
                </c:pt>
                <c:pt idx="650">
                  <c:v>39733</c:v>
                </c:pt>
                <c:pt idx="651">
                  <c:v>39734</c:v>
                </c:pt>
                <c:pt idx="652">
                  <c:v>39735</c:v>
                </c:pt>
                <c:pt idx="653">
                  <c:v>39736</c:v>
                </c:pt>
                <c:pt idx="654">
                  <c:v>39737</c:v>
                </c:pt>
                <c:pt idx="655">
                  <c:v>39738</c:v>
                </c:pt>
                <c:pt idx="656">
                  <c:v>39739</c:v>
                </c:pt>
                <c:pt idx="657">
                  <c:v>39740</c:v>
                </c:pt>
                <c:pt idx="658">
                  <c:v>39741</c:v>
                </c:pt>
                <c:pt idx="659">
                  <c:v>39742</c:v>
                </c:pt>
                <c:pt idx="660">
                  <c:v>39743</c:v>
                </c:pt>
                <c:pt idx="661">
                  <c:v>39744</c:v>
                </c:pt>
                <c:pt idx="662">
                  <c:v>39745</c:v>
                </c:pt>
                <c:pt idx="663">
                  <c:v>39746</c:v>
                </c:pt>
                <c:pt idx="664">
                  <c:v>39747</c:v>
                </c:pt>
                <c:pt idx="665">
                  <c:v>39748</c:v>
                </c:pt>
                <c:pt idx="666">
                  <c:v>39749</c:v>
                </c:pt>
                <c:pt idx="667">
                  <c:v>39750</c:v>
                </c:pt>
                <c:pt idx="668">
                  <c:v>39751</c:v>
                </c:pt>
                <c:pt idx="669">
                  <c:v>39752</c:v>
                </c:pt>
                <c:pt idx="670">
                  <c:v>39753</c:v>
                </c:pt>
                <c:pt idx="671">
                  <c:v>39754</c:v>
                </c:pt>
                <c:pt idx="672">
                  <c:v>39755</c:v>
                </c:pt>
                <c:pt idx="673">
                  <c:v>39756</c:v>
                </c:pt>
                <c:pt idx="674">
                  <c:v>39757</c:v>
                </c:pt>
                <c:pt idx="675">
                  <c:v>39758</c:v>
                </c:pt>
                <c:pt idx="676">
                  <c:v>39759</c:v>
                </c:pt>
                <c:pt idx="677">
                  <c:v>39760</c:v>
                </c:pt>
                <c:pt idx="678">
                  <c:v>39761</c:v>
                </c:pt>
                <c:pt idx="679">
                  <c:v>39762</c:v>
                </c:pt>
                <c:pt idx="680">
                  <c:v>39763</c:v>
                </c:pt>
                <c:pt idx="681">
                  <c:v>39764</c:v>
                </c:pt>
                <c:pt idx="682">
                  <c:v>39765</c:v>
                </c:pt>
                <c:pt idx="683">
                  <c:v>39766</c:v>
                </c:pt>
                <c:pt idx="684">
                  <c:v>39767</c:v>
                </c:pt>
                <c:pt idx="685">
                  <c:v>39768</c:v>
                </c:pt>
                <c:pt idx="686">
                  <c:v>39769</c:v>
                </c:pt>
                <c:pt idx="687">
                  <c:v>39770</c:v>
                </c:pt>
                <c:pt idx="688">
                  <c:v>39771</c:v>
                </c:pt>
                <c:pt idx="689">
                  <c:v>39772</c:v>
                </c:pt>
                <c:pt idx="690">
                  <c:v>39773</c:v>
                </c:pt>
                <c:pt idx="691">
                  <c:v>39774</c:v>
                </c:pt>
                <c:pt idx="692">
                  <c:v>39775</c:v>
                </c:pt>
                <c:pt idx="693">
                  <c:v>39776</c:v>
                </c:pt>
                <c:pt idx="694">
                  <c:v>39777</c:v>
                </c:pt>
                <c:pt idx="695">
                  <c:v>39778</c:v>
                </c:pt>
                <c:pt idx="696">
                  <c:v>39779</c:v>
                </c:pt>
                <c:pt idx="697">
                  <c:v>39780</c:v>
                </c:pt>
                <c:pt idx="698">
                  <c:v>39781</c:v>
                </c:pt>
                <c:pt idx="699">
                  <c:v>39782</c:v>
                </c:pt>
                <c:pt idx="700">
                  <c:v>39783</c:v>
                </c:pt>
                <c:pt idx="701">
                  <c:v>39784</c:v>
                </c:pt>
                <c:pt idx="702">
                  <c:v>39785</c:v>
                </c:pt>
                <c:pt idx="703">
                  <c:v>39786</c:v>
                </c:pt>
                <c:pt idx="704">
                  <c:v>39787</c:v>
                </c:pt>
                <c:pt idx="705">
                  <c:v>39788</c:v>
                </c:pt>
                <c:pt idx="706">
                  <c:v>39789</c:v>
                </c:pt>
                <c:pt idx="707">
                  <c:v>39790</c:v>
                </c:pt>
                <c:pt idx="708">
                  <c:v>39791</c:v>
                </c:pt>
                <c:pt idx="709">
                  <c:v>39792</c:v>
                </c:pt>
                <c:pt idx="710">
                  <c:v>39793</c:v>
                </c:pt>
                <c:pt idx="711">
                  <c:v>39794</c:v>
                </c:pt>
                <c:pt idx="712">
                  <c:v>39795</c:v>
                </c:pt>
                <c:pt idx="713">
                  <c:v>39796</c:v>
                </c:pt>
                <c:pt idx="714">
                  <c:v>39797</c:v>
                </c:pt>
                <c:pt idx="715">
                  <c:v>39798</c:v>
                </c:pt>
                <c:pt idx="716">
                  <c:v>39799</c:v>
                </c:pt>
                <c:pt idx="717">
                  <c:v>39800</c:v>
                </c:pt>
                <c:pt idx="718">
                  <c:v>39801</c:v>
                </c:pt>
                <c:pt idx="719">
                  <c:v>39802</c:v>
                </c:pt>
                <c:pt idx="720">
                  <c:v>39803</c:v>
                </c:pt>
                <c:pt idx="721">
                  <c:v>39804</c:v>
                </c:pt>
                <c:pt idx="722">
                  <c:v>39805</c:v>
                </c:pt>
                <c:pt idx="723">
                  <c:v>39806</c:v>
                </c:pt>
                <c:pt idx="724">
                  <c:v>39807</c:v>
                </c:pt>
                <c:pt idx="725">
                  <c:v>39808</c:v>
                </c:pt>
                <c:pt idx="726">
                  <c:v>39809</c:v>
                </c:pt>
                <c:pt idx="727">
                  <c:v>39810</c:v>
                </c:pt>
                <c:pt idx="728">
                  <c:v>39811</c:v>
                </c:pt>
                <c:pt idx="729">
                  <c:v>39812</c:v>
                </c:pt>
                <c:pt idx="730">
                  <c:v>39813</c:v>
                </c:pt>
                <c:pt idx="731">
                  <c:v>39814</c:v>
                </c:pt>
                <c:pt idx="732">
                  <c:v>39815</c:v>
                </c:pt>
                <c:pt idx="733">
                  <c:v>39816</c:v>
                </c:pt>
                <c:pt idx="734">
                  <c:v>39817</c:v>
                </c:pt>
                <c:pt idx="735">
                  <c:v>39818</c:v>
                </c:pt>
                <c:pt idx="736">
                  <c:v>39819</c:v>
                </c:pt>
                <c:pt idx="737">
                  <c:v>39820</c:v>
                </c:pt>
                <c:pt idx="738">
                  <c:v>39821</c:v>
                </c:pt>
                <c:pt idx="739">
                  <c:v>39822</c:v>
                </c:pt>
                <c:pt idx="740">
                  <c:v>39823</c:v>
                </c:pt>
                <c:pt idx="741">
                  <c:v>39824</c:v>
                </c:pt>
                <c:pt idx="742">
                  <c:v>39825</c:v>
                </c:pt>
                <c:pt idx="743">
                  <c:v>39826</c:v>
                </c:pt>
                <c:pt idx="744">
                  <c:v>39827</c:v>
                </c:pt>
                <c:pt idx="745">
                  <c:v>39828</c:v>
                </c:pt>
                <c:pt idx="746">
                  <c:v>39829</c:v>
                </c:pt>
                <c:pt idx="747">
                  <c:v>39830</c:v>
                </c:pt>
                <c:pt idx="748">
                  <c:v>39831</c:v>
                </c:pt>
                <c:pt idx="749">
                  <c:v>39832</c:v>
                </c:pt>
                <c:pt idx="750">
                  <c:v>39833</c:v>
                </c:pt>
                <c:pt idx="751">
                  <c:v>39834</c:v>
                </c:pt>
                <c:pt idx="752">
                  <c:v>39835</c:v>
                </c:pt>
                <c:pt idx="753">
                  <c:v>39836</c:v>
                </c:pt>
                <c:pt idx="754">
                  <c:v>39837</c:v>
                </c:pt>
                <c:pt idx="755">
                  <c:v>39838</c:v>
                </c:pt>
                <c:pt idx="756">
                  <c:v>39839</c:v>
                </c:pt>
                <c:pt idx="757">
                  <c:v>39840</c:v>
                </c:pt>
                <c:pt idx="758">
                  <c:v>39841</c:v>
                </c:pt>
                <c:pt idx="759">
                  <c:v>39842</c:v>
                </c:pt>
                <c:pt idx="760">
                  <c:v>39843</c:v>
                </c:pt>
                <c:pt idx="761">
                  <c:v>39844</c:v>
                </c:pt>
                <c:pt idx="762">
                  <c:v>39845</c:v>
                </c:pt>
                <c:pt idx="763">
                  <c:v>39846</c:v>
                </c:pt>
                <c:pt idx="764">
                  <c:v>39847</c:v>
                </c:pt>
                <c:pt idx="765">
                  <c:v>39848</c:v>
                </c:pt>
                <c:pt idx="766">
                  <c:v>39849</c:v>
                </c:pt>
                <c:pt idx="767">
                  <c:v>39850</c:v>
                </c:pt>
                <c:pt idx="768">
                  <c:v>39851</c:v>
                </c:pt>
                <c:pt idx="769">
                  <c:v>39852</c:v>
                </c:pt>
                <c:pt idx="770">
                  <c:v>39853</c:v>
                </c:pt>
                <c:pt idx="771">
                  <c:v>39854</c:v>
                </c:pt>
                <c:pt idx="772">
                  <c:v>39855</c:v>
                </c:pt>
                <c:pt idx="773">
                  <c:v>39856</c:v>
                </c:pt>
                <c:pt idx="774">
                  <c:v>39857</c:v>
                </c:pt>
                <c:pt idx="775">
                  <c:v>39858</c:v>
                </c:pt>
                <c:pt idx="776">
                  <c:v>39859</c:v>
                </c:pt>
                <c:pt idx="777">
                  <c:v>39860</c:v>
                </c:pt>
                <c:pt idx="778">
                  <c:v>39861</c:v>
                </c:pt>
                <c:pt idx="779">
                  <c:v>39862</c:v>
                </c:pt>
                <c:pt idx="780">
                  <c:v>39863</c:v>
                </c:pt>
                <c:pt idx="781">
                  <c:v>39864</c:v>
                </c:pt>
                <c:pt idx="782">
                  <c:v>39865</c:v>
                </c:pt>
                <c:pt idx="783">
                  <c:v>39866</c:v>
                </c:pt>
                <c:pt idx="784">
                  <c:v>39867</c:v>
                </c:pt>
                <c:pt idx="785">
                  <c:v>39868</c:v>
                </c:pt>
                <c:pt idx="786">
                  <c:v>39869</c:v>
                </c:pt>
                <c:pt idx="787">
                  <c:v>39870</c:v>
                </c:pt>
                <c:pt idx="788">
                  <c:v>39871</c:v>
                </c:pt>
                <c:pt idx="789">
                  <c:v>39872</c:v>
                </c:pt>
                <c:pt idx="790">
                  <c:v>39873</c:v>
                </c:pt>
                <c:pt idx="791">
                  <c:v>39874</c:v>
                </c:pt>
                <c:pt idx="792">
                  <c:v>39875</c:v>
                </c:pt>
                <c:pt idx="793">
                  <c:v>39876</c:v>
                </c:pt>
                <c:pt idx="794">
                  <c:v>39877</c:v>
                </c:pt>
                <c:pt idx="795">
                  <c:v>39878</c:v>
                </c:pt>
                <c:pt idx="796">
                  <c:v>39879</c:v>
                </c:pt>
                <c:pt idx="797">
                  <c:v>39880</c:v>
                </c:pt>
                <c:pt idx="798">
                  <c:v>39881</c:v>
                </c:pt>
                <c:pt idx="799">
                  <c:v>39882</c:v>
                </c:pt>
                <c:pt idx="800">
                  <c:v>39883</c:v>
                </c:pt>
                <c:pt idx="801">
                  <c:v>39884</c:v>
                </c:pt>
                <c:pt idx="802">
                  <c:v>39885</c:v>
                </c:pt>
                <c:pt idx="803">
                  <c:v>39886</c:v>
                </c:pt>
                <c:pt idx="804">
                  <c:v>39887</c:v>
                </c:pt>
                <c:pt idx="805">
                  <c:v>39888</c:v>
                </c:pt>
                <c:pt idx="806">
                  <c:v>39889</c:v>
                </c:pt>
                <c:pt idx="807">
                  <c:v>39890</c:v>
                </c:pt>
                <c:pt idx="808">
                  <c:v>39891</c:v>
                </c:pt>
                <c:pt idx="809">
                  <c:v>39892</c:v>
                </c:pt>
                <c:pt idx="810">
                  <c:v>39893</c:v>
                </c:pt>
                <c:pt idx="811">
                  <c:v>39894</c:v>
                </c:pt>
                <c:pt idx="812">
                  <c:v>39895</c:v>
                </c:pt>
                <c:pt idx="813">
                  <c:v>39896</c:v>
                </c:pt>
                <c:pt idx="814">
                  <c:v>39897</c:v>
                </c:pt>
                <c:pt idx="815">
                  <c:v>39898</c:v>
                </c:pt>
                <c:pt idx="816">
                  <c:v>39899</c:v>
                </c:pt>
                <c:pt idx="817">
                  <c:v>39900</c:v>
                </c:pt>
                <c:pt idx="818">
                  <c:v>39901</c:v>
                </c:pt>
                <c:pt idx="819">
                  <c:v>39902</c:v>
                </c:pt>
                <c:pt idx="820">
                  <c:v>39903</c:v>
                </c:pt>
                <c:pt idx="821">
                  <c:v>39904</c:v>
                </c:pt>
                <c:pt idx="822">
                  <c:v>39905</c:v>
                </c:pt>
                <c:pt idx="823">
                  <c:v>39906</c:v>
                </c:pt>
                <c:pt idx="824">
                  <c:v>39907</c:v>
                </c:pt>
                <c:pt idx="825">
                  <c:v>39908</c:v>
                </c:pt>
                <c:pt idx="826">
                  <c:v>39909</c:v>
                </c:pt>
                <c:pt idx="827">
                  <c:v>39910</c:v>
                </c:pt>
                <c:pt idx="828">
                  <c:v>39911</c:v>
                </c:pt>
                <c:pt idx="829">
                  <c:v>39912</c:v>
                </c:pt>
                <c:pt idx="830">
                  <c:v>39913</c:v>
                </c:pt>
                <c:pt idx="831">
                  <c:v>39914</c:v>
                </c:pt>
                <c:pt idx="832">
                  <c:v>39915</c:v>
                </c:pt>
                <c:pt idx="833">
                  <c:v>39916</c:v>
                </c:pt>
                <c:pt idx="834">
                  <c:v>39917</c:v>
                </c:pt>
                <c:pt idx="835">
                  <c:v>39918</c:v>
                </c:pt>
                <c:pt idx="836">
                  <c:v>39919</c:v>
                </c:pt>
                <c:pt idx="837">
                  <c:v>39920</c:v>
                </c:pt>
                <c:pt idx="838">
                  <c:v>39921</c:v>
                </c:pt>
                <c:pt idx="839">
                  <c:v>39922</c:v>
                </c:pt>
                <c:pt idx="840">
                  <c:v>39923</c:v>
                </c:pt>
                <c:pt idx="841">
                  <c:v>39924</c:v>
                </c:pt>
                <c:pt idx="842">
                  <c:v>39925</c:v>
                </c:pt>
                <c:pt idx="843">
                  <c:v>39926</c:v>
                </c:pt>
                <c:pt idx="844">
                  <c:v>39927</c:v>
                </c:pt>
                <c:pt idx="845">
                  <c:v>39928</c:v>
                </c:pt>
                <c:pt idx="846">
                  <c:v>39929</c:v>
                </c:pt>
                <c:pt idx="847">
                  <c:v>39930</c:v>
                </c:pt>
                <c:pt idx="848">
                  <c:v>39931</c:v>
                </c:pt>
                <c:pt idx="849">
                  <c:v>39932</c:v>
                </c:pt>
                <c:pt idx="850">
                  <c:v>39933</c:v>
                </c:pt>
                <c:pt idx="851">
                  <c:v>39934</c:v>
                </c:pt>
                <c:pt idx="852">
                  <c:v>39935</c:v>
                </c:pt>
                <c:pt idx="853">
                  <c:v>39936</c:v>
                </c:pt>
                <c:pt idx="854">
                  <c:v>39937</c:v>
                </c:pt>
                <c:pt idx="855">
                  <c:v>39938</c:v>
                </c:pt>
                <c:pt idx="856">
                  <c:v>39939</c:v>
                </c:pt>
                <c:pt idx="857">
                  <c:v>39940</c:v>
                </c:pt>
                <c:pt idx="858">
                  <c:v>39941</c:v>
                </c:pt>
                <c:pt idx="859">
                  <c:v>39942</c:v>
                </c:pt>
                <c:pt idx="860">
                  <c:v>39943</c:v>
                </c:pt>
                <c:pt idx="861">
                  <c:v>39944</c:v>
                </c:pt>
                <c:pt idx="862">
                  <c:v>39945</c:v>
                </c:pt>
                <c:pt idx="863">
                  <c:v>39946</c:v>
                </c:pt>
                <c:pt idx="864">
                  <c:v>39947</c:v>
                </c:pt>
                <c:pt idx="865">
                  <c:v>39948</c:v>
                </c:pt>
                <c:pt idx="866">
                  <c:v>39949</c:v>
                </c:pt>
                <c:pt idx="867">
                  <c:v>39950</c:v>
                </c:pt>
                <c:pt idx="868">
                  <c:v>39951</c:v>
                </c:pt>
                <c:pt idx="869">
                  <c:v>39952</c:v>
                </c:pt>
                <c:pt idx="870">
                  <c:v>39953</c:v>
                </c:pt>
                <c:pt idx="871">
                  <c:v>39954</c:v>
                </c:pt>
                <c:pt idx="872">
                  <c:v>39955</c:v>
                </c:pt>
                <c:pt idx="873">
                  <c:v>39956</c:v>
                </c:pt>
                <c:pt idx="874">
                  <c:v>39957</c:v>
                </c:pt>
                <c:pt idx="875">
                  <c:v>39958</c:v>
                </c:pt>
                <c:pt idx="876">
                  <c:v>39959</c:v>
                </c:pt>
                <c:pt idx="877">
                  <c:v>39960</c:v>
                </c:pt>
                <c:pt idx="878">
                  <c:v>39961</c:v>
                </c:pt>
                <c:pt idx="879">
                  <c:v>39962</c:v>
                </c:pt>
                <c:pt idx="880">
                  <c:v>39963</c:v>
                </c:pt>
                <c:pt idx="881">
                  <c:v>39964</c:v>
                </c:pt>
                <c:pt idx="882">
                  <c:v>39965</c:v>
                </c:pt>
                <c:pt idx="883">
                  <c:v>39966</c:v>
                </c:pt>
                <c:pt idx="884">
                  <c:v>39967</c:v>
                </c:pt>
                <c:pt idx="885">
                  <c:v>39968</c:v>
                </c:pt>
                <c:pt idx="886">
                  <c:v>39969</c:v>
                </c:pt>
                <c:pt idx="887">
                  <c:v>39970</c:v>
                </c:pt>
                <c:pt idx="888">
                  <c:v>39971</c:v>
                </c:pt>
                <c:pt idx="889">
                  <c:v>39972</c:v>
                </c:pt>
                <c:pt idx="890">
                  <c:v>39973</c:v>
                </c:pt>
                <c:pt idx="891">
                  <c:v>39974</c:v>
                </c:pt>
                <c:pt idx="892">
                  <c:v>39975</c:v>
                </c:pt>
                <c:pt idx="893">
                  <c:v>39976</c:v>
                </c:pt>
                <c:pt idx="894">
                  <c:v>39977</c:v>
                </c:pt>
                <c:pt idx="895">
                  <c:v>39978</c:v>
                </c:pt>
                <c:pt idx="896">
                  <c:v>39979</c:v>
                </c:pt>
                <c:pt idx="897">
                  <c:v>39980</c:v>
                </c:pt>
                <c:pt idx="898">
                  <c:v>39981</c:v>
                </c:pt>
                <c:pt idx="899">
                  <c:v>39982</c:v>
                </c:pt>
                <c:pt idx="900">
                  <c:v>39983</c:v>
                </c:pt>
                <c:pt idx="901">
                  <c:v>39984</c:v>
                </c:pt>
                <c:pt idx="902">
                  <c:v>39985</c:v>
                </c:pt>
                <c:pt idx="903">
                  <c:v>39986</c:v>
                </c:pt>
                <c:pt idx="904">
                  <c:v>39987</c:v>
                </c:pt>
                <c:pt idx="905">
                  <c:v>39988</c:v>
                </c:pt>
                <c:pt idx="906">
                  <c:v>39989</c:v>
                </c:pt>
                <c:pt idx="907">
                  <c:v>39990</c:v>
                </c:pt>
                <c:pt idx="908">
                  <c:v>39991</c:v>
                </c:pt>
                <c:pt idx="909">
                  <c:v>39992</c:v>
                </c:pt>
                <c:pt idx="910">
                  <c:v>39993</c:v>
                </c:pt>
                <c:pt idx="911">
                  <c:v>39994</c:v>
                </c:pt>
                <c:pt idx="912">
                  <c:v>39995</c:v>
                </c:pt>
                <c:pt idx="913">
                  <c:v>39996</c:v>
                </c:pt>
                <c:pt idx="914">
                  <c:v>39997</c:v>
                </c:pt>
                <c:pt idx="915">
                  <c:v>39998</c:v>
                </c:pt>
                <c:pt idx="916">
                  <c:v>39999</c:v>
                </c:pt>
                <c:pt idx="917">
                  <c:v>40000</c:v>
                </c:pt>
                <c:pt idx="918">
                  <c:v>40001</c:v>
                </c:pt>
                <c:pt idx="919">
                  <c:v>40002</c:v>
                </c:pt>
                <c:pt idx="920">
                  <c:v>40003</c:v>
                </c:pt>
                <c:pt idx="921">
                  <c:v>40004</c:v>
                </c:pt>
                <c:pt idx="922">
                  <c:v>40005</c:v>
                </c:pt>
                <c:pt idx="923">
                  <c:v>40006</c:v>
                </c:pt>
                <c:pt idx="924">
                  <c:v>40007</c:v>
                </c:pt>
                <c:pt idx="925">
                  <c:v>40008</c:v>
                </c:pt>
                <c:pt idx="926">
                  <c:v>40009</c:v>
                </c:pt>
                <c:pt idx="927">
                  <c:v>40010</c:v>
                </c:pt>
                <c:pt idx="928">
                  <c:v>40011</c:v>
                </c:pt>
                <c:pt idx="929">
                  <c:v>40012</c:v>
                </c:pt>
                <c:pt idx="930">
                  <c:v>40013</c:v>
                </c:pt>
                <c:pt idx="931">
                  <c:v>40014</c:v>
                </c:pt>
                <c:pt idx="932">
                  <c:v>40015</c:v>
                </c:pt>
                <c:pt idx="933">
                  <c:v>40016</c:v>
                </c:pt>
                <c:pt idx="934">
                  <c:v>40017</c:v>
                </c:pt>
                <c:pt idx="935">
                  <c:v>40018</c:v>
                </c:pt>
                <c:pt idx="936">
                  <c:v>40019</c:v>
                </c:pt>
                <c:pt idx="937">
                  <c:v>40020</c:v>
                </c:pt>
                <c:pt idx="938">
                  <c:v>40021</c:v>
                </c:pt>
                <c:pt idx="939">
                  <c:v>40022</c:v>
                </c:pt>
                <c:pt idx="940">
                  <c:v>40023</c:v>
                </c:pt>
                <c:pt idx="941">
                  <c:v>40024</c:v>
                </c:pt>
                <c:pt idx="942">
                  <c:v>40025</c:v>
                </c:pt>
                <c:pt idx="943">
                  <c:v>40026</c:v>
                </c:pt>
                <c:pt idx="944">
                  <c:v>40027</c:v>
                </c:pt>
                <c:pt idx="945">
                  <c:v>40028</c:v>
                </c:pt>
                <c:pt idx="946">
                  <c:v>40029</c:v>
                </c:pt>
                <c:pt idx="947">
                  <c:v>40030</c:v>
                </c:pt>
                <c:pt idx="948">
                  <c:v>40031</c:v>
                </c:pt>
                <c:pt idx="949">
                  <c:v>40032</c:v>
                </c:pt>
                <c:pt idx="950">
                  <c:v>40033</c:v>
                </c:pt>
                <c:pt idx="951">
                  <c:v>40034</c:v>
                </c:pt>
                <c:pt idx="952">
                  <c:v>40035</c:v>
                </c:pt>
                <c:pt idx="953">
                  <c:v>40036</c:v>
                </c:pt>
                <c:pt idx="954">
                  <c:v>40037</c:v>
                </c:pt>
                <c:pt idx="955">
                  <c:v>40038</c:v>
                </c:pt>
                <c:pt idx="956">
                  <c:v>40039</c:v>
                </c:pt>
                <c:pt idx="957">
                  <c:v>40040</c:v>
                </c:pt>
                <c:pt idx="958">
                  <c:v>40041</c:v>
                </c:pt>
                <c:pt idx="959">
                  <c:v>40042</c:v>
                </c:pt>
                <c:pt idx="960">
                  <c:v>40043</c:v>
                </c:pt>
                <c:pt idx="961">
                  <c:v>40044</c:v>
                </c:pt>
                <c:pt idx="962">
                  <c:v>40045</c:v>
                </c:pt>
                <c:pt idx="963">
                  <c:v>40046</c:v>
                </c:pt>
                <c:pt idx="964">
                  <c:v>40047</c:v>
                </c:pt>
                <c:pt idx="965">
                  <c:v>40048</c:v>
                </c:pt>
                <c:pt idx="966">
                  <c:v>40049</c:v>
                </c:pt>
                <c:pt idx="967">
                  <c:v>40050</c:v>
                </c:pt>
                <c:pt idx="968">
                  <c:v>40051</c:v>
                </c:pt>
                <c:pt idx="969">
                  <c:v>40052</c:v>
                </c:pt>
                <c:pt idx="970">
                  <c:v>40053</c:v>
                </c:pt>
                <c:pt idx="971">
                  <c:v>40054</c:v>
                </c:pt>
                <c:pt idx="972">
                  <c:v>40055</c:v>
                </c:pt>
                <c:pt idx="973">
                  <c:v>40056</c:v>
                </c:pt>
                <c:pt idx="974">
                  <c:v>40057</c:v>
                </c:pt>
                <c:pt idx="975">
                  <c:v>40058</c:v>
                </c:pt>
                <c:pt idx="976">
                  <c:v>40059</c:v>
                </c:pt>
                <c:pt idx="977">
                  <c:v>40060</c:v>
                </c:pt>
                <c:pt idx="978">
                  <c:v>40061</c:v>
                </c:pt>
                <c:pt idx="979">
                  <c:v>40062</c:v>
                </c:pt>
                <c:pt idx="980">
                  <c:v>40063</c:v>
                </c:pt>
                <c:pt idx="981">
                  <c:v>40064</c:v>
                </c:pt>
                <c:pt idx="982">
                  <c:v>40065</c:v>
                </c:pt>
                <c:pt idx="983">
                  <c:v>40066</c:v>
                </c:pt>
                <c:pt idx="984">
                  <c:v>40067</c:v>
                </c:pt>
                <c:pt idx="985">
                  <c:v>40068</c:v>
                </c:pt>
                <c:pt idx="986">
                  <c:v>40069</c:v>
                </c:pt>
                <c:pt idx="987">
                  <c:v>40070</c:v>
                </c:pt>
                <c:pt idx="988">
                  <c:v>40071</c:v>
                </c:pt>
                <c:pt idx="989">
                  <c:v>40072</c:v>
                </c:pt>
                <c:pt idx="990">
                  <c:v>40073</c:v>
                </c:pt>
                <c:pt idx="991">
                  <c:v>40074</c:v>
                </c:pt>
                <c:pt idx="992">
                  <c:v>40075</c:v>
                </c:pt>
                <c:pt idx="993">
                  <c:v>40076</c:v>
                </c:pt>
                <c:pt idx="994">
                  <c:v>40077</c:v>
                </c:pt>
                <c:pt idx="995">
                  <c:v>40078</c:v>
                </c:pt>
                <c:pt idx="996">
                  <c:v>40079</c:v>
                </c:pt>
                <c:pt idx="997">
                  <c:v>40080</c:v>
                </c:pt>
                <c:pt idx="998">
                  <c:v>40081</c:v>
                </c:pt>
                <c:pt idx="999">
                  <c:v>40082</c:v>
                </c:pt>
                <c:pt idx="1000">
                  <c:v>40083</c:v>
                </c:pt>
                <c:pt idx="1001">
                  <c:v>40084</c:v>
                </c:pt>
                <c:pt idx="1002">
                  <c:v>40085</c:v>
                </c:pt>
                <c:pt idx="1003">
                  <c:v>40086</c:v>
                </c:pt>
                <c:pt idx="1004">
                  <c:v>40087</c:v>
                </c:pt>
                <c:pt idx="1005">
                  <c:v>40088</c:v>
                </c:pt>
                <c:pt idx="1006">
                  <c:v>40089</c:v>
                </c:pt>
                <c:pt idx="1007">
                  <c:v>40090</c:v>
                </c:pt>
                <c:pt idx="1008">
                  <c:v>40091</c:v>
                </c:pt>
                <c:pt idx="1009">
                  <c:v>40092</c:v>
                </c:pt>
                <c:pt idx="1010">
                  <c:v>40093</c:v>
                </c:pt>
                <c:pt idx="1011">
                  <c:v>40094</c:v>
                </c:pt>
                <c:pt idx="1012">
                  <c:v>40095</c:v>
                </c:pt>
                <c:pt idx="1013">
                  <c:v>40096</c:v>
                </c:pt>
                <c:pt idx="1014">
                  <c:v>40097</c:v>
                </c:pt>
                <c:pt idx="1015">
                  <c:v>40098</c:v>
                </c:pt>
                <c:pt idx="1016">
                  <c:v>40099</c:v>
                </c:pt>
                <c:pt idx="1017">
                  <c:v>40100</c:v>
                </c:pt>
                <c:pt idx="1018">
                  <c:v>40101</c:v>
                </c:pt>
                <c:pt idx="1019">
                  <c:v>40102</c:v>
                </c:pt>
                <c:pt idx="1020">
                  <c:v>40103</c:v>
                </c:pt>
                <c:pt idx="1021">
                  <c:v>40104</c:v>
                </c:pt>
                <c:pt idx="1022">
                  <c:v>40105</c:v>
                </c:pt>
                <c:pt idx="1023">
                  <c:v>40106</c:v>
                </c:pt>
                <c:pt idx="1024">
                  <c:v>40107</c:v>
                </c:pt>
                <c:pt idx="1025">
                  <c:v>40108</c:v>
                </c:pt>
                <c:pt idx="1026">
                  <c:v>40109</c:v>
                </c:pt>
                <c:pt idx="1027">
                  <c:v>40110</c:v>
                </c:pt>
                <c:pt idx="1028">
                  <c:v>40111</c:v>
                </c:pt>
                <c:pt idx="1029">
                  <c:v>40112</c:v>
                </c:pt>
                <c:pt idx="1030">
                  <c:v>40113</c:v>
                </c:pt>
                <c:pt idx="1031">
                  <c:v>40114</c:v>
                </c:pt>
                <c:pt idx="1032">
                  <c:v>40115</c:v>
                </c:pt>
                <c:pt idx="1033">
                  <c:v>40116</c:v>
                </c:pt>
                <c:pt idx="1034">
                  <c:v>40117</c:v>
                </c:pt>
                <c:pt idx="1035">
                  <c:v>40118</c:v>
                </c:pt>
                <c:pt idx="1036">
                  <c:v>40119</c:v>
                </c:pt>
                <c:pt idx="1037">
                  <c:v>40120</c:v>
                </c:pt>
                <c:pt idx="1038">
                  <c:v>40121</c:v>
                </c:pt>
                <c:pt idx="1039">
                  <c:v>40122</c:v>
                </c:pt>
                <c:pt idx="1040">
                  <c:v>40123</c:v>
                </c:pt>
                <c:pt idx="1041">
                  <c:v>40124</c:v>
                </c:pt>
                <c:pt idx="1042">
                  <c:v>40125</c:v>
                </c:pt>
                <c:pt idx="1043">
                  <c:v>40126</c:v>
                </c:pt>
                <c:pt idx="1044">
                  <c:v>40127</c:v>
                </c:pt>
                <c:pt idx="1045">
                  <c:v>40128</c:v>
                </c:pt>
                <c:pt idx="1046">
                  <c:v>40129</c:v>
                </c:pt>
                <c:pt idx="1047">
                  <c:v>40130</c:v>
                </c:pt>
                <c:pt idx="1048">
                  <c:v>40131</c:v>
                </c:pt>
                <c:pt idx="1049">
                  <c:v>40132</c:v>
                </c:pt>
                <c:pt idx="1050">
                  <c:v>40133</c:v>
                </c:pt>
                <c:pt idx="1051">
                  <c:v>40134</c:v>
                </c:pt>
                <c:pt idx="1052">
                  <c:v>40135</c:v>
                </c:pt>
                <c:pt idx="1053">
                  <c:v>40136</c:v>
                </c:pt>
                <c:pt idx="1054">
                  <c:v>40137</c:v>
                </c:pt>
                <c:pt idx="1055">
                  <c:v>40138</c:v>
                </c:pt>
                <c:pt idx="1056">
                  <c:v>40139</c:v>
                </c:pt>
                <c:pt idx="1057">
                  <c:v>40140</c:v>
                </c:pt>
                <c:pt idx="1058">
                  <c:v>40141</c:v>
                </c:pt>
                <c:pt idx="1059">
                  <c:v>40142</c:v>
                </c:pt>
                <c:pt idx="1060">
                  <c:v>40143</c:v>
                </c:pt>
                <c:pt idx="1061">
                  <c:v>40144</c:v>
                </c:pt>
                <c:pt idx="1062">
                  <c:v>40145</c:v>
                </c:pt>
                <c:pt idx="1063">
                  <c:v>40146</c:v>
                </c:pt>
                <c:pt idx="1064">
                  <c:v>40147</c:v>
                </c:pt>
                <c:pt idx="1065">
                  <c:v>40148</c:v>
                </c:pt>
                <c:pt idx="1066">
                  <c:v>40149</c:v>
                </c:pt>
                <c:pt idx="1067">
                  <c:v>40150</c:v>
                </c:pt>
                <c:pt idx="1068">
                  <c:v>40151</c:v>
                </c:pt>
                <c:pt idx="1069">
                  <c:v>40152</c:v>
                </c:pt>
                <c:pt idx="1070">
                  <c:v>40153</c:v>
                </c:pt>
                <c:pt idx="1071">
                  <c:v>40154</c:v>
                </c:pt>
                <c:pt idx="1072">
                  <c:v>40155</c:v>
                </c:pt>
                <c:pt idx="1073">
                  <c:v>40156</c:v>
                </c:pt>
                <c:pt idx="1074">
                  <c:v>40157</c:v>
                </c:pt>
                <c:pt idx="1075">
                  <c:v>40158</c:v>
                </c:pt>
                <c:pt idx="1076">
                  <c:v>40159</c:v>
                </c:pt>
                <c:pt idx="1077">
                  <c:v>40160</c:v>
                </c:pt>
                <c:pt idx="1078">
                  <c:v>40161</c:v>
                </c:pt>
                <c:pt idx="1079">
                  <c:v>40162</c:v>
                </c:pt>
                <c:pt idx="1080">
                  <c:v>40163</c:v>
                </c:pt>
                <c:pt idx="1081">
                  <c:v>40164</c:v>
                </c:pt>
                <c:pt idx="1082">
                  <c:v>40165</c:v>
                </c:pt>
                <c:pt idx="1083">
                  <c:v>40166</c:v>
                </c:pt>
                <c:pt idx="1084">
                  <c:v>40167</c:v>
                </c:pt>
                <c:pt idx="1085">
                  <c:v>40168</c:v>
                </c:pt>
                <c:pt idx="1086">
                  <c:v>40169</c:v>
                </c:pt>
                <c:pt idx="1087">
                  <c:v>40170</c:v>
                </c:pt>
                <c:pt idx="1088">
                  <c:v>40171</c:v>
                </c:pt>
                <c:pt idx="1089">
                  <c:v>40172</c:v>
                </c:pt>
                <c:pt idx="1090">
                  <c:v>40173</c:v>
                </c:pt>
                <c:pt idx="1091">
                  <c:v>40174</c:v>
                </c:pt>
                <c:pt idx="1092">
                  <c:v>40175</c:v>
                </c:pt>
                <c:pt idx="1093">
                  <c:v>40176</c:v>
                </c:pt>
                <c:pt idx="1094">
                  <c:v>40177</c:v>
                </c:pt>
                <c:pt idx="1095">
                  <c:v>40178</c:v>
                </c:pt>
                <c:pt idx="1096">
                  <c:v>40179</c:v>
                </c:pt>
                <c:pt idx="1097">
                  <c:v>40180</c:v>
                </c:pt>
                <c:pt idx="1098">
                  <c:v>40181</c:v>
                </c:pt>
                <c:pt idx="1099">
                  <c:v>40182</c:v>
                </c:pt>
                <c:pt idx="1100">
                  <c:v>40183</c:v>
                </c:pt>
                <c:pt idx="1101">
                  <c:v>40184</c:v>
                </c:pt>
                <c:pt idx="1102">
                  <c:v>40185</c:v>
                </c:pt>
                <c:pt idx="1103">
                  <c:v>40186</c:v>
                </c:pt>
                <c:pt idx="1104">
                  <c:v>40187</c:v>
                </c:pt>
                <c:pt idx="1105">
                  <c:v>40188</c:v>
                </c:pt>
                <c:pt idx="1106">
                  <c:v>40189</c:v>
                </c:pt>
                <c:pt idx="1107">
                  <c:v>40190</c:v>
                </c:pt>
                <c:pt idx="1108">
                  <c:v>40191</c:v>
                </c:pt>
                <c:pt idx="1109">
                  <c:v>40192</c:v>
                </c:pt>
                <c:pt idx="1110">
                  <c:v>40193</c:v>
                </c:pt>
                <c:pt idx="1111">
                  <c:v>40194</c:v>
                </c:pt>
                <c:pt idx="1112">
                  <c:v>40195</c:v>
                </c:pt>
                <c:pt idx="1113">
                  <c:v>40196</c:v>
                </c:pt>
                <c:pt idx="1114">
                  <c:v>40197</c:v>
                </c:pt>
                <c:pt idx="1115">
                  <c:v>40198</c:v>
                </c:pt>
                <c:pt idx="1116">
                  <c:v>40199</c:v>
                </c:pt>
                <c:pt idx="1117">
                  <c:v>40200</c:v>
                </c:pt>
                <c:pt idx="1118">
                  <c:v>40201</c:v>
                </c:pt>
                <c:pt idx="1119">
                  <c:v>40202</c:v>
                </c:pt>
                <c:pt idx="1120">
                  <c:v>40203</c:v>
                </c:pt>
                <c:pt idx="1121">
                  <c:v>40204</c:v>
                </c:pt>
                <c:pt idx="1122">
                  <c:v>40205</c:v>
                </c:pt>
                <c:pt idx="1123">
                  <c:v>40206</c:v>
                </c:pt>
                <c:pt idx="1124">
                  <c:v>40207</c:v>
                </c:pt>
                <c:pt idx="1125">
                  <c:v>40208</c:v>
                </c:pt>
                <c:pt idx="1126">
                  <c:v>40209</c:v>
                </c:pt>
                <c:pt idx="1127">
                  <c:v>40210</c:v>
                </c:pt>
                <c:pt idx="1128">
                  <c:v>40211</c:v>
                </c:pt>
                <c:pt idx="1129">
                  <c:v>40212</c:v>
                </c:pt>
                <c:pt idx="1130">
                  <c:v>40213</c:v>
                </c:pt>
                <c:pt idx="1131">
                  <c:v>40214</c:v>
                </c:pt>
                <c:pt idx="1132">
                  <c:v>40215</c:v>
                </c:pt>
                <c:pt idx="1133">
                  <c:v>40216</c:v>
                </c:pt>
                <c:pt idx="1134">
                  <c:v>40217</c:v>
                </c:pt>
                <c:pt idx="1135">
                  <c:v>40218</c:v>
                </c:pt>
                <c:pt idx="1136">
                  <c:v>40219</c:v>
                </c:pt>
                <c:pt idx="1137">
                  <c:v>40220</c:v>
                </c:pt>
                <c:pt idx="1138">
                  <c:v>40221</c:v>
                </c:pt>
                <c:pt idx="1139">
                  <c:v>40222</c:v>
                </c:pt>
                <c:pt idx="1140">
                  <c:v>40223</c:v>
                </c:pt>
                <c:pt idx="1141">
                  <c:v>40224</c:v>
                </c:pt>
                <c:pt idx="1142">
                  <c:v>40225</c:v>
                </c:pt>
                <c:pt idx="1143">
                  <c:v>40226</c:v>
                </c:pt>
                <c:pt idx="1144">
                  <c:v>40227</c:v>
                </c:pt>
                <c:pt idx="1145">
                  <c:v>40228</c:v>
                </c:pt>
                <c:pt idx="1146">
                  <c:v>40229</c:v>
                </c:pt>
                <c:pt idx="1147">
                  <c:v>40230</c:v>
                </c:pt>
                <c:pt idx="1148">
                  <c:v>40231</c:v>
                </c:pt>
                <c:pt idx="1149">
                  <c:v>40232</c:v>
                </c:pt>
                <c:pt idx="1150">
                  <c:v>40233</c:v>
                </c:pt>
                <c:pt idx="1151">
                  <c:v>40234</c:v>
                </c:pt>
                <c:pt idx="1152">
                  <c:v>40235</c:v>
                </c:pt>
                <c:pt idx="1153">
                  <c:v>40236</c:v>
                </c:pt>
                <c:pt idx="1154">
                  <c:v>40237</c:v>
                </c:pt>
                <c:pt idx="1155">
                  <c:v>40238</c:v>
                </c:pt>
                <c:pt idx="1156">
                  <c:v>40239</c:v>
                </c:pt>
                <c:pt idx="1157">
                  <c:v>40240</c:v>
                </c:pt>
                <c:pt idx="1158">
                  <c:v>40241</c:v>
                </c:pt>
                <c:pt idx="1159">
                  <c:v>40242</c:v>
                </c:pt>
                <c:pt idx="1160">
                  <c:v>40243</c:v>
                </c:pt>
                <c:pt idx="1161">
                  <c:v>40244</c:v>
                </c:pt>
                <c:pt idx="1162">
                  <c:v>40245</c:v>
                </c:pt>
                <c:pt idx="1163">
                  <c:v>40246</c:v>
                </c:pt>
                <c:pt idx="1164">
                  <c:v>40247</c:v>
                </c:pt>
                <c:pt idx="1165">
                  <c:v>40248</c:v>
                </c:pt>
                <c:pt idx="1166">
                  <c:v>40249</c:v>
                </c:pt>
                <c:pt idx="1167">
                  <c:v>40250</c:v>
                </c:pt>
                <c:pt idx="1168">
                  <c:v>40251</c:v>
                </c:pt>
                <c:pt idx="1169">
                  <c:v>40252</c:v>
                </c:pt>
                <c:pt idx="1170">
                  <c:v>40253</c:v>
                </c:pt>
                <c:pt idx="1171">
                  <c:v>40254</c:v>
                </c:pt>
                <c:pt idx="1172">
                  <c:v>40255</c:v>
                </c:pt>
                <c:pt idx="1173">
                  <c:v>40256</c:v>
                </c:pt>
                <c:pt idx="1174">
                  <c:v>40257</c:v>
                </c:pt>
                <c:pt idx="1175">
                  <c:v>40258</c:v>
                </c:pt>
                <c:pt idx="1176">
                  <c:v>40259</c:v>
                </c:pt>
                <c:pt idx="1177">
                  <c:v>40260</c:v>
                </c:pt>
                <c:pt idx="1178">
                  <c:v>40261</c:v>
                </c:pt>
                <c:pt idx="1179">
                  <c:v>40262</c:v>
                </c:pt>
                <c:pt idx="1180">
                  <c:v>40263</c:v>
                </c:pt>
                <c:pt idx="1181">
                  <c:v>40264</c:v>
                </c:pt>
                <c:pt idx="1182">
                  <c:v>40265</c:v>
                </c:pt>
                <c:pt idx="1183">
                  <c:v>40266</c:v>
                </c:pt>
                <c:pt idx="1184">
                  <c:v>40267</c:v>
                </c:pt>
                <c:pt idx="1185">
                  <c:v>40268</c:v>
                </c:pt>
                <c:pt idx="1186">
                  <c:v>40269</c:v>
                </c:pt>
                <c:pt idx="1187">
                  <c:v>40270</c:v>
                </c:pt>
                <c:pt idx="1188">
                  <c:v>40271</c:v>
                </c:pt>
                <c:pt idx="1189">
                  <c:v>40272</c:v>
                </c:pt>
                <c:pt idx="1190">
                  <c:v>40273</c:v>
                </c:pt>
                <c:pt idx="1191">
                  <c:v>40274</c:v>
                </c:pt>
                <c:pt idx="1192">
                  <c:v>40275</c:v>
                </c:pt>
                <c:pt idx="1193">
                  <c:v>40276</c:v>
                </c:pt>
                <c:pt idx="1194">
                  <c:v>40277</c:v>
                </c:pt>
                <c:pt idx="1195">
                  <c:v>40278</c:v>
                </c:pt>
                <c:pt idx="1196">
                  <c:v>40279</c:v>
                </c:pt>
                <c:pt idx="1197">
                  <c:v>40280</c:v>
                </c:pt>
                <c:pt idx="1198">
                  <c:v>40281</c:v>
                </c:pt>
                <c:pt idx="1199">
                  <c:v>40282</c:v>
                </c:pt>
                <c:pt idx="1200">
                  <c:v>40283</c:v>
                </c:pt>
                <c:pt idx="1201">
                  <c:v>40284</c:v>
                </c:pt>
                <c:pt idx="1202">
                  <c:v>40285</c:v>
                </c:pt>
                <c:pt idx="1203">
                  <c:v>40286</c:v>
                </c:pt>
                <c:pt idx="1204">
                  <c:v>40287</c:v>
                </c:pt>
                <c:pt idx="1205">
                  <c:v>40288</c:v>
                </c:pt>
                <c:pt idx="1206">
                  <c:v>40289</c:v>
                </c:pt>
                <c:pt idx="1207">
                  <c:v>40290</c:v>
                </c:pt>
                <c:pt idx="1208">
                  <c:v>40291</c:v>
                </c:pt>
                <c:pt idx="1209">
                  <c:v>40292</c:v>
                </c:pt>
                <c:pt idx="1210">
                  <c:v>40293</c:v>
                </c:pt>
                <c:pt idx="1211">
                  <c:v>40294</c:v>
                </c:pt>
                <c:pt idx="1212">
                  <c:v>40295</c:v>
                </c:pt>
                <c:pt idx="1213">
                  <c:v>40296</c:v>
                </c:pt>
                <c:pt idx="1214">
                  <c:v>40297</c:v>
                </c:pt>
                <c:pt idx="1215">
                  <c:v>40298</c:v>
                </c:pt>
                <c:pt idx="1216">
                  <c:v>40299</c:v>
                </c:pt>
                <c:pt idx="1217">
                  <c:v>40300</c:v>
                </c:pt>
                <c:pt idx="1218">
                  <c:v>40301</c:v>
                </c:pt>
                <c:pt idx="1219">
                  <c:v>40302</c:v>
                </c:pt>
                <c:pt idx="1220">
                  <c:v>40303</c:v>
                </c:pt>
                <c:pt idx="1221">
                  <c:v>40304</c:v>
                </c:pt>
                <c:pt idx="1222">
                  <c:v>40305</c:v>
                </c:pt>
                <c:pt idx="1223">
                  <c:v>40306</c:v>
                </c:pt>
                <c:pt idx="1224">
                  <c:v>40307</c:v>
                </c:pt>
                <c:pt idx="1225">
                  <c:v>40308</c:v>
                </c:pt>
                <c:pt idx="1226">
                  <c:v>40309</c:v>
                </c:pt>
                <c:pt idx="1227">
                  <c:v>40310</c:v>
                </c:pt>
                <c:pt idx="1228">
                  <c:v>40311</c:v>
                </c:pt>
                <c:pt idx="1229">
                  <c:v>40312</c:v>
                </c:pt>
                <c:pt idx="1230">
                  <c:v>40313</c:v>
                </c:pt>
                <c:pt idx="1231">
                  <c:v>40314</c:v>
                </c:pt>
                <c:pt idx="1232">
                  <c:v>40315</c:v>
                </c:pt>
                <c:pt idx="1233">
                  <c:v>40316</c:v>
                </c:pt>
                <c:pt idx="1234">
                  <c:v>40317</c:v>
                </c:pt>
                <c:pt idx="1235">
                  <c:v>40318</c:v>
                </c:pt>
                <c:pt idx="1236">
                  <c:v>40319</c:v>
                </c:pt>
                <c:pt idx="1237">
                  <c:v>40320</c:v>
                </c:pt>
                <c:pt idx="1238">
                  <c:v>40321</c:v>
                </c:pt>
                <c:pt idx="1239">
                  <c:v>40322</c:v>
                </c:pt>
                <c:pt idx="1240">
                  <c:v>40323</c:v>
                </c:pt>
                <c:pt idx="1241">
                  <c:v>40324</c:v>
                </c:pt>
                <c:pt idx="1242">
                  <c:v>40325</c:v>
                </c:pt>
                <c:pt idx="1243">
                  <c:v>40326</c:v>
                </c:pt>
                <c:pt idx="1244">
                  <c:v>40327</c:v>
                </c:pt>
                <c:pt idx="1245">
                  <c:v>40328</c:v>
                </c:pt>
                <c:pt idx="1246">
                  <c:v>40329</c:v>
                </c:pt>
                <c:pt idx="1247">
                  <c:v>40330</c:v>
                </c:pt>
                <c:pt idx="1248">
                  <c:v>40331</c:v>
                </c:pt>
                <c:pt idx="1249">
                  <c:v>40332</c:v>
                </c:pt>
                <c:pt idx="1250">
                  <c:v>40333</c:v>
                </c:pt>
                <c:pt idx="1251">
                  <c:v>40334</c:v>
                </c:pt>
                <c:pt idx="1252">
                  <c:v>40335</c:v>
                </c:pt>
                <c:pt idx="1253">
                  <c:v>40336</c:v>
                </c:pt>
                <c:pt idx="1254">
                  <c:v>40337</c:v>
                </c:pt>
                <c:pt idx="1255">
                  <c:v>40338</c:v>
                </c:pt>
                <c:pt idx="1256">
                  <c:v>40339</c:v>
                </c:pt>
                <c:pt idx="1257">
                  <c:v>40340</c:v>
                </c:pt>
                <c:pt idx="1258">
                  <c:v>40341</c:v>
                </c:pt>
                <c:pt idx="1259">
                  <c:v>40342</c:v>
                </c:pt>
                <c:pt idx="1260">
                  <c:v>40343</c:v>
                </c:pt>
                <c:pt idx="1261">
                  <c:v>40344</c:v>
                </c:pt>
                <c:pt idx="1262">
                  <c:v>40345</c:v>
                </c:pt>
                <c:pt idx="1263">
                  <c:v>40346</c:v>
                </c:pt>
                <c:pt idx="1264">
                  <c:v>40347</c:v>
                </c:pt>
                <c:pt idx="1265">
                  <c:v>40348</c:v>
                </c:pt>
                <c:pt idx="1266">
                  <c:v>40349</c:v>
                </c:pt>
                <c:pt idx="1267">
                  <c:v>40350</c:v>
                </c:pt>
                <c:pt idx="1268">
                  <c:v>40351</c:v>
                </c:pt>
                <c:pt idx="1269">
                  <c:v>40352</c:v>
                </c:pt>
                <c:pt idx="1270">
                  <c:v>40353</c:v>
                </c:pt>
                <c:pt idx="1271">
                  <c:v>40354</c:v>
                </c:pt>
                <c:pt idx="1272">
                  <c:v>40355</c:v>
                </c:pt>
                <c:pt idx="1273">
                  <c:v>40356</c:v>
                </c:pt>
                <c:pt idx="1274">
                  <c:v>40357</c:v>
                </c:pt>
                <c:pt idx="1275">
                  <c:v>40358</c:v>
                </c:pt>
                <c:pt idx="1276">
                  <c:v>40359</c:v>
                </c:pt>
                <c:pt idx="1277">
                  <c:v>40360</c:v>
                </c:pt>
                <c:pt idx="1278">
                  <c:v>40361</c:v>
                </c:pt>
                <c:pt idx="1279">
                  <c:v>40362</c:v>
                </c:pt>
                <c:pt idx="1280">
                  <c:v>40363</c:v>
                </c:pt>
                <c:pt idx="1281">
                  <c:v>40364</c:v>
                </c:pt>
                <c:pt idx="1282">
                  <c:v>40365</c:v>
                </c:pt>
                <c:pt idx="1283">
                  <c:v>40366</c:v>
                </c:pt>
                <c:pt idx="1284">
                  <c:v>40367</c:v>
                </c:pt>
                <c:pt idx="1285">
                  <c:v>40368</c:v>
                </c:pt>
                <c:pt idx="1286">
                  <c:v>40369</c:v>
                </c:pt>
                <c:pt idx="1287">
                  <c:v>40370</c:v>
                </c:pt>
                <c:pt idx="1288">
                  <c:v>40371</c:v>
                </c:pt>
                <c:pt idx="1289">
                  <c:v>40372</c:v>
                </c:pt>
                <c:pt idx="1290">
                  <c:v>40373</c:v>
                </c:pt>
                <c:pt idx="1291">
                  <c:v>40374</c:v>
                </c:pt>
                <c:pt idx="1292">
                  <c:v>40375</c:v>
                </c:pt>
                <c:pt idx="1293">
                  <c:v>40376</c:v>
                </c:pt>
                <c:pt idx="1294">
                  <c:v>40377</c:v>
                </c:pt>
                <c:pt idx="1295">
                  <c:v>40378</c:v>
                </c:pt>
                <c:pt idx="1296">
                  <c:v>40379</c:v>
                </c:pt>
                <c:pt idx="1297">
                  <c:v>40380</c:v>
                </c:pt>
                <c:pt idx="1298">
                  <c:v>40381</c:v>
                </c:pt>
                <c:pt idx="1299">
                  <c:v>40382</c:v>
                </c:pt>
                <c:pt idx="1300">
                  <c:v>40383</c:v>
                </c:pt>
                <c:pt idx="1301">
                  <c:v>40384</c:v>
                </c:pt>
                <c:pt idx="1302">
                  <c:v>40385</c:v>
                </c:pt>
                <c:pt idx="1303">
                  <c:v>40386</c:v>
                </c:pt>
                <c:pt idx="1304">
                  <c:v>40387</c:v>
                </c:pt>
                <c:pt idx="1305">
                  <c:v>40388</c:v>
                </c:pt>
                <c:pt idx="1306">
                  <c:v>40389</c:v>
                </c:pt>
                <c:pt idx="1307">
                  <c:v>40390</c:v>
                </c:pt>
                <c:pt idx="1308">
                  <c:v>40391</c:v>
                </c:pt>
                <c:pt idx="1309">
                  <c:v>40392</c:v>
                </c:pt>
                <c:pt idx="1310">
                  <c:v>40393</c:v>
                </c:pt>
                <c:pt idx="1311">
                  <c:v>40394</c:v>
                </c:pt>
                <c:pt idx="1312">
                  <c:v>40395</c:v>
                </c:pt>
                <c:pt idx="1313">
                  <c:v>40396</c:v>
                </c:pt>
                <c:pt idx="1314">
                  <c:v>40397</c:v>
                </c:pt>
                <c:pt idx="1315">
                  <c:v>40398</c:v>
                </c:pt>
                <c:pt idx="1316">
                  <c:v>40399</c:v>
                </c:pt>
                <c:pt idx="1317">
                  <c:v>40400</c:v>
                </c:pt>
                <c:pt idx="1318">
                  <c:v>40401</c:v>
                </c:pt>
                <c:pt idx="1319">
                  <c:v>40402</c:v>
                </c:pt>
                <c:pt idx="1320">
                  <c:v>40403</c:v>
                </c:pt>
                <c:pt idx="1321">
                  <c:v>40404</c:v>
                </c:pt>
                <c:pt idx="1322">
                  <c:v>40405</c:v>
                </c:pt>
                <c:pt idx="1323">
                  <c:v>40406</c:v>
                </c:pt>
                <c:pt idx="1324">
                  <c:v>40407</c:v>
                </c:pt>
                <c:pt idx="1325">
                  <c:v>40408</c:v>
                </c:pt>
                <c:pt idx="1326">
                  <c:v>40409</c:v>
                </c:pt>
                <c:pt idx="1327">
                  <c:v>40410</c:v>
                </c:pt>
                <c:pt idx="1328">
                  <c:v>40411</c:v>
                </c:pt>
                <c:pt idx="1329">
                  <c:v>40412</c:v>
                </c:pt>
                <c:pt idx="1330">
                  <c:v>40413</c:v>
                </c:pt>
                <c:pt idx="1331">
                  <c:v>40414</c:v>
                </c:pt>
                <c:pt idx="1332">
                  <c:v>40415</c:v>
                </c:pt>
                <c:pt idx="1333">
                  <c:v>40416</c:v>
                </c:pt>
                <c:pt idx="1334">
                  <c:v>40417</c:v>
                </c:pt>
                <c:pt idx="1335">
                  <c:v>40418</c:v>
                </c:pt>
                <c:pt idx="1336">
                  <c:v>40419</c:v>
                </c:pt>
                <c:pt idx="1337">
                  <c:v>40420</c:v>
                </c:pt>
                <c:pt idx="1338">
                  <c:v>40421</c:v>
                </c:pt>
                <c:pt idx="1339">
                  <c:v>40422</c:v>
                </c:pt>
                <c:pt idx="1340">
                  <c:v>40423</c:v>
                </c:pt>
                <c:pt idx="1341">
                  <c:v>40424</c:v>
                </c:pt>
                <c:pt idx="1342">
                  <c:v>40425</c:v>
                </c:pt>
                <c:pt idx="1343">
                  <c:v>40426</c:v>
                </c:pt>
                <c:pt idx="1344">
                  <c:v>40427</c:v>
                </c:pt>
                <c:pt idx="1345">
                  <c:v>40428</c:v>
                </c:pt>
                <c:pt idx="1346">
                  <c:v>40429</c:v>
                </c:pt>
                <c:pt idx="1347">
                  <c:v>40430</c:v>
                </c:pt>
                <c:pt idx="1348">
                  <c:v>40431</c:v>
                </c:pt>
                <c:pt idx="1349">
                  <c:v>40432</c:v>
                </c:pt>
                <c:pt idx="1350">
                  <c:v>40433</c:v>
                </c:pt>
                <c:pt idx="1351">
                  <c:v>40434</c:v>
                </c:pt>
                <c:pt idx="1352">
                  <c:v>40435</c:v>
                </c:pt>
                <c:pt idx="1353">
                  <c:v>40436</c:v>
                </c:pt>
                <c:pt idx="1354">
                  <c:v>40437</c:v>
                </c:pt>
                <c:pt idx="1355">
                  <c:v>40438</c:v>
                </c:pt>
                <c:pt idx="1356">
                  <c:v>40439</c:v>
                </c:pt>
                <c:pt idx="1357">
                  <c:v>40440</c:v>
                </c:pt>
                <c:pt idx="1358">
                  <c:v>40441</c:v>
                </c:pt>
                <c:pt idx="1359">
                  <c:v>40442</c:v>
                </c:pt>
                <c:pt idx="1360">
                  <c:v>40443</c:v>
                </c:pt>
                <c:pt idx="1361">
                  <c:v>40444</c:v>
                </c:pt>
                <c:pt idx="1362">
                  <c:v>40445</c:v>
                </c:pt>
                <c:pt idx="1363">
                  <c:v>40446</c:v>
                </c:pt>
                <c:pt idx="1364">
                  <c:v>40447</c:v>
                </c:pt>
                <c:pt idx="1365">
                  <c:v>40448</c:v>
                </c:pt>
                <c:pt idx="1366">
                  <c:v>40449</c:v>
                </c:pt>
                <c:pt idx="1367">
                  <c:v>40450</c:v>
                </c:pt>
                <c:pt idx="1368">
                  <c:v>40451</c:v>
                </c:pt>
                <c:pt idx="1369">
                  <c:v>40452</c:v>
                </c:pt>
                <c:pt idx="1370">
                  <c:v>40453</c:v>
                </c:pt>
                <c:pt idx="1371">
                  <c:v>40454</c:v>
                </c:pt>
                <c:pt idx="1372">
                  <c:v>40455</c:v>
                </c:pt>
                <c:pt idx="1373">
                  <c:v>40456</c:v>
                </c:pt>
                <c:pt idx="1374">
                  <c:v>40457</c:v>
                </c:pt>
                <c:pt idx="1375">
                  <c:v>40458</c:v>
                </c:pt>
                <c:pt idx="1376">
                  <c:v>40459</c:v>
                </c:pt>
                <c:pt idx="1377">
                  <c:v>40460</c:v>
                </c:pt>
                <c:pt idx="1378">
                  <c:v>40461</c:v>
                </c:pt>
                <c:pt idx="1379">
                  <c:v>40462</c:v>
                </c:pt>
                <c:pt idx="1380">
                  <c:v>40463</c:v>
                </c:pt>
                <c:pt idx="1381">
                  <c:v>40464</c:v>
                </c:pt>
                <c:pt idx="1382">
                  <c:v>40465</c:v>
                </c:pt>
                <c:pt idx="1383">
                  <c:v>40466</c:v>
                </c:pt>
                <c:pt idx="1384">
                  <c:v>40467</c:v>
                </c:pt>
                <c:pt idx="1385">
                  <c:v>40468</c:v>
                </c:pt>
                <c:pt idx="1386">
                  <c:v>40469</c:v>
                </c:pt>
                <c:pt idx="1387">
                  <c:v>40470</c:v>
                </c:pt>
                <c:pt idx="1388">
                  <c:v>40471</c:v>
                </c:pt>
                <c:pt idx="1389">
                  <c:v>40472</c:v>
                </c:pt>
                <c:pt idx="1390">
                  <c:v>40473</c:v>
                </c:pt>
                <c:pt idx="1391">
                  <c:v>40474</c:v>
                </c:pt>
                <c:pt idx="1392">
                  <c:v>40475</c:v>
                </c:pt>
                <c:pt idx="1393">
                  <c:v>40476</c:v>
                </c:pt>
                <c:pt idx="1394">
                  <c:v>40477</c:v>
                </c:pt>
                <c:pt idx="1395">
                  <c:v>40478</c:v>
                </c:pt>
                <c:pt idx="1396">
                  <c:v>40479</c:v>
                </c:pt>
                <c:pt idx="1397">
                  <c:v>40480</c:v>
                </c:pt>
                <c:pt idx="1398">
                  <c:v>40481</c:v>
                </c:pt>
                <c:pt idx="1399">
                  <c:v>40482</c:v>
                </c:pt>
                <c:pt idx="1400">
                  <c:v>40483</c:v>
                </c:pt>
                <c:pt idx="1401">
                  <c:v>40484</c:v>
                </c:pt>
                <c:pt idx="1402">
                  <c:v>40485</c:v>
                </c:pt>
                <c:pt idx="1403">
                  <c:v>40486</c:v>
                </c:pt>
                <c:pt idx="1404">
                  <c:v>40487</c:v>
                </c:pt>
                <c:pt idx="1405">
                  <c:v>40488</c:v>
                </c:pt>
                <c:pt idx="1406">
                  <c:v>40489</c:v>
                </c:pt>
                <c:pt idx="1407">
                  <c:v>40490</c:v>
                </c:pt>
                <c:pt idx="1408">
                  <c:v>40491</c:v>
                </c:pt>
                <c:pt idx="1409">
                  <c:v>40492</c:v>
                </c:pt>
                <c:pt idx="1410">
                  <c:v>40493</c:v>
                </c:pt>
                <c:pt idx="1411">
                  <c:v>40494</c:v>
                </c:pt>
                <c:pt idx="1412">
                  <c:v>40495</c:v>
                </c:pt>
                <c:pt idx="1413">
                  <c:v>40496</c:v>
                </c:pt>
                <c:pt idx="1414">
                  <c:v>40497</c:v>
                </c:pt>
                <c:pt idx="1415">
                  <c:v>40498</c:v>
                </c:pt>
                <c:pt idx="1416">
                  <c:v>40499</c:v>
                </c:pt>
                <c:pt idx="1417">
                  <c:v>40500</c:v>
                </c:pt>
                <c:pt idx="1418">
                  <c:v>40501</c:v>
                </c:pt>
                <c:pt idx="1419">
                  <c:v>40502</c:v>
                </c:pt>
                <c:pt idx="1420">
                  <c:v>40503</c:v>
                </c:pt>
                <c:pt idx="1421">
                  <c:v>40504</c:v>
                </c:pt>
                <c:pt idx="1422">
                  <c:v>40505</c:v>
                </c:pt>
                <c:pt idx="1423">
                  <c:v>40506</c:v>
                </c:pt>
                <c:pt idx="1424">
                  <c:v>40507</c:v>
                </c:pt>
                <c:pt idx="1425">
                  <c:v>40508</c:v>
                </c:pt>
                <c:pt idx="1426">
                  <c:v>40509</c:v>
                </c:pt>
                <c:pt idx="1427">
                  <c:v>40510</c:v>
                </c:pt>
                <c:pt idx="1428">
                  <c:v>40511</c:v>
                </c:pt>
                <c:pt idx="1429">
                  <c:v>40512</c:v>
                </c:pt>
                <c:pt idx="1430">
                  <c:v>40513</c:v>
                </c:pt>
                <c:pt idx="1431">
                  <c:v>40514</c:v>
                </c:pt>
                <c:pt idx="1432">
                  <c:v>40515</c:v>
                </c:pt>
                <c:pt idx="1433">
                  <c:v>40516</c:v>
                </c:pt>
                <c:pt idx="1434">
                  <c:v>40517</c:v>
                </c:pt>
                <c:pt idx="1435">
                  <c:v>40518</c:v>
                </c:pt>
                <c:pt idx="1436">
                  <c:v>40519</c:v>
                </c:pt>
                <c:pt idx="1437">
                  <c:v>40520</c:v>
                </c:pt>
                <c:pt idx="1438">
                  <c:v>40521</c:v>
                </c:pt>
                <c:pt idx="1439">
                  <c:v>40522</c:v>
                </c:pt>
                <c:pt idx="1440">
                  <c:v>40523</c:v>
                </c:pt>
                <c:pt idx="1441">
                  <c:v>40524</c:v>
                </c:pt>
                <c:pt idx="1442">
                  <c:v>40525</c:v>
                </c:pt>
                <c:pt idx="1443">
                  <c:v>40526</c:v>
                </c:pt>
                <c:pt idx="1444">
                  <c:v>40527</c:v>
                </c:pt>
                <c:pt idx="1445">
                  <c:v>40528</c:v>
                </c:pt>
                <c:pt idx="1446">
                  <c:v>40529</c:v>
                </c:pt>
                <c:pt idx="1447">
                  <c:v>40530</c:v>
                </c:pt>
                <c:pt idx="1448">
                  <c:v>40531</c:v>
                </c:pt>
                <c:pt idx="1449">
                  <c:v>40532</c:v>
                </c:pt>
                <c:pt idx="1450">
                  <c:v>40533</c:v>
                </c:pt>
                <c:pt idx="1451">
                  <c:v>40534</c:v>
                </c:pt>
                <c:pt idx="1452">
                  <c:v>40535</c:v>
                </c:pt>
                <c:pt idx="1453">
                  <c:v>40536</c:v>
                </c:pt>
                <c:pt idx="1454">
                  <c:v>40537</c:v>
                </c:pt>
                <c:pt idx="1455">
                  <c:v>40538</c:v>
                </c:pt>
                <c:pt idx="1456">
                  <c:v>40539</c:v>
                </c:pt>
                <c:pt idx="1457">
                  <c:v>40540</c:v>
                </c:pt>
                <c:pt idx="1458">
                  <c:v>40541</c:v>
                </c:pt>
                <c:pt idx="1459">
                  <c:v>40542</c:v>
                </c:pt>
                <c:pt idx="1460">
                  <c:v>40543</c:v>
                </c:pt>
                <c:pt idx="1461">
                  <c:v>40544</c:v>
                </c:pt>
                <c:pt idx="1462">
                  <c:v>40545</c:v>
                </c:pt>
                <c:pt idx="1463">
                  <c:v>40546</c:v>
                </c:pt>
                <c:pt idx="1464">
                  <c:v>40547</c:v>
                </c:pt>
                <c:pt idx="1465">
                  <c:v>40548</c:v>
                </c:pt>
                <c:pt idx="1466">
                  <c:v>40549</c:v>
                </c:pt>
                <c:pt idx="1467">
                  <c:v>40550</c:v>
                </c:pt>
                <c:pt idx="1468">
                  <c:v>40551</c:v>
                </c:pt>
                <c:pt idx="1469">
                  <c:v>40552</c:v>
                </c:pt>
                <c:pt idx="1470">
                  <c:v>40553</c:v>
                </c:pt>
                <c:pt idx="1471">
                  <c:v>40554</c:v>
                </c:pt>
                <c:pt idx="1472">
                  <c:v>40555</c:v>
                </c:pt>
                <c:pt idx="1473">
                  <c:v>40556</c:v>
                </c:pt>
                <c:pt idx="1474">
                  <c:v>40557</c:v>
                </c:pt>
                <c:pt idx="1475">
                  <c:v>40558</c:v>
                </c:pt>
                <c:pt idx="1476">
                  <c:v>40559</c:v>
                </c:pt>
                <c:pt idx="1477">
                  <c:v>40560</c:v>
                </c:pt>
                <c:pt idx="1478">
                  <c:v>40561</c:v>
                </c:pt>
                <c:pt idx="1479">
                  <c:v>40562</c:v>
                </c:pt>
                <c:pt idx="1480">
                  <c:v>40563</c:v>
                </c:pt>
                <c:pt idx="1481">
                  <c:v>40564</c:v>
                </c:pt>
                <c:pt idx="1482">
                  <c:v>40565</c:v>
                </c:pt>
                <c:pt idx="1483">
                  <c:v>40566</c:v>
                </c:pt>
                <c:pt idx="1484">
                  <c:v>40567</c:v>
                </c:pt>
                <c:pt idx="1485">
                  <c:v>40568</c:v>
                </c:pt>
                <c:pt idx="1486">
                  <c:v>40569</c:v>
                </c:pt>
                <c:pt idx="1487">
                  <c:v>40570</c:v>
                </c:pt>
                <c:pt idx="1488">
                  <c:v>40571</c:v>
                </c:pt>
                <c:pt idx="1489">
                  <c:v>40572</c:v>
                </c:pt>
                <c:pt idx="1490">
                  <c:v>40573</c:v>
                </c:pt>
                <c:pt idx="1491">
                  <c:v>40574</c:v>
                </c:pt>
                <c:pt idx="1492">
                  <c:v>40575</c:v>
                </c:pt>
                <c:pt idx="1493">
                  <c:v>40576</c:v>
                </c:pt>
                <c:pt idx="1494">
                  <c:v>40577</c:v>
                </c:pt>
                <c:pt idx="1495">
                  <c:v>40578</c:v>
                </c:pt>
                <c:pt idx="1496">
                  <c:v>40579</c:v>
                </c:pt>
                <c:pt idx="1497">
                  <c:v>40580</c:v>
                </c:pt>
                <c:pt idx="1498">
                  <c:v>40581</c:v>
                </c:pt>
                <c:pt idx="1499">
                  <c:v>40582</c:v>
                </c:pt>
                <c:pt idx="1500">
                  <c:v>40583</c:v>
                </c:pt>
                <c:pt idx="1501">
                  <c:v>40584</c:v>
                </c:pt>
                <c:pt idx="1502">
                  <c:v>40585</c:v>
                </c:pt>
                <c:pt idx="1503">
                  <c:v>40586</c:v>
                </c:pt>
                <c:pt idx="1504">
                  <c:v>40587</c:v>
                </c:pt>
                <c:pt idx="1505">
                  <c:v>40588</c:v>
                </c:pt>
                <c:pt idx="1506">
                  <c:v>40589</c:v>
                </c:pt>
                <c:pt idx="1507">
                  <c:v>40590</c:v>
                </c:pt>
                <c:pt idx="1508">
                  <c:v>40591</c:v>
                </c:pt>
                <c:pt idx="1509">
                  <c:v>40592</c:v>
                </c:pt>
                <c:pt idx="1510">
                  <c:v>40593</c:v>
                </c:pt>
                <c:pt idx="1511">
                  <c:v>40594</c:v>
                </c:pt>
                <c:pt idx="1512">
                  <c:v>40595</c:v>
                </c:pt>
                <c:pt idx="1513">
                  <c:v>40596</c:v>
                </c:pt>
                <c:pt idx="1514">
                  <c:v>40597</c:v>
                </c:pt>
                <c:pt idx="1515">
                  <c:v>40598</c:v>
                </c:pt>
                <c:pt idx="1516">
                  <c:v>40599</c:v>
                </c:pt>
                <c:pt idx="1517">
                  <c:v>40600</c:v>
                </c:pt>
                <c:pt idx="1518">
                  <c:v>40601</c:v>
                </c:pt>
                <c:pt idx="1519">
                  <c:v>40602</c:v>
                </c:pt>
                <c:pt idx="1520">
                  <c:v>40603</c:v>
                </c:pt>
                <c:pt idx="1521">
                  <c:v>40604</c:v>
                </c:pt>
                <c:pt idx="1522">
                  <c:v>40605</c:v>
                </c:pt>
                <c:pt idx="1523">
                  <c:v>40606</c:v>
                </c:pt>
                <c:pt idx="1524">
                  <c:v>40607</c:v>
                </c:pt>
                <c:pt idx="1525">
                  <c:v>40608</c:v>
                </c:pt>
                <c:pt idx="1526">
                  <c:v>40609</c:v>
                </c:pt>
                <c:pt idx="1527">
                  <c:v>40610</c:v>
                </c:pt>
                <c:pt idx="1528">
                  <c:v>40611</c:v>
                </c:pt>
                <c:pt idx="1529">
                  <c:v>40612</c:v>
                </c:pt>
                <c:pt idx="1530">
                  <c:v>40613</c:v>
                </c:pt>
                <c:pt idx="1531">
                  <c:v>40614</c:v>
                </c:pt>
                <c:pt idx="1532">
                  <c:v>40615</c:v>
                </c:pt>
                <c:pt idx="1533">
                  <c:v>40616</c:v>
                </c:pt>
                <c:pt idx="1534">
                  <c:v>40617</c:v>
                </c:pt>
                <c:pt idx="1535">
                  <c:v>40618</c:v>
                </c:pt>
                <c:pt idx="1536">
                  <c:v>40619</c:v>
                </c:pt>
                <c:pt idx="1537">
                  <c:v>40620</c:v>
                </c:pt>
                <c:pt idx="1538">
                  <c:v>40621</c:v>
                </c:pt>
                <c:pt idx="1539">
                  <c:v>40622</c:v>
                </c:pt>
                <c:pt idx="1540">
                  <c:v>40623</c:v>
                </c:pt>
                <c:pt idx="1541">
                  <c:v>40624</c:v>
                </c:pt>
                <c:pt idx="1542">
                  <c:v>40625</c:v>
                </c:pt>
                <c:pt idx="1543">
                  <c:v>40626</c:v>
                </c:pt>
                <c:pt idx="1544">
                  <c:v>40627</c:v>
                </c:pt>
                <c:pt idx="1545">
                  <c:v>40628</c:v>
                </c:pt>
                <c:pt idx="1546">
                  <c:v>40629</c:v>
                </c:pt>
                <c:pt idx="1547">
                  <c:v>40630</c:v>
                </c:pt>
                <c:pt idx="1548">
                  <c:v>40631</c:v>
                </c:pt>
                <c:pt idx="1549">
                  <c:v>40632</c:v>
                </c:pt>
                <c:pt idx="1550">
                  <c:v>40633</c:v>
                </c:pt>
                <c:pt idx="1551">
                  <c:v>40634</c:v>
                </c:pt>
                <c:pt idx="1552">
                  <c:v>40635</c:v>
                </c:pt>
                <c:pt idx="1553">
                  <c:v>40636</c:v>
                </c:pt>
                <c:pt idx="1554">
                  <c:v>40637</c:v>
                </c:pt>
                <c:pt idx="1555">
                  <c:v>40638</c:v>
                </c:pt>
                <c:pt idx="1556">
                  <c:v>40639</c:v>
                </c:pt>
                <c:pt idx="1557">
                  <c:v>40640</c:v>
                </c:pt>
                <c:pt idx="1558">
                  <c:v>40641</c:v>
                </c:pt>
                <c:pt idx="1559">
                  <c:v>40642</c:v>
                </c:pt>
                <c:pt idx="1560">
                  <c:v>40643</c:v>
                </c:pt>
                <c:pt idx="1561">
                  <c:v>40644</c:v>
                </c:pt>
                <c:pt idx="1562">
                  <c:v>40645</c:v>
                </c:pt>
                <c:pt idx="1563">
                  <c:v>40646</c:v>
                </c:pt>
                <c:pt idx="1564">
                  <c:v>40647</c:v>
                </c:pt>
                <c:pt idx="1565">
                  <c:v>40648</c:v>
                </c:pt>
                <c:pt idx="1566">
                  <c:v>40649</c:v>
                </c:pt>
                <c:pt idx="1567">
                  <c:v>40650</c:v>
                </c:pt>
                <c:pt idx="1568">
                  <c:v>40651</c:v>
                </c:pt>
                <c:pt idx="1569">
                  <c:v>40652</c:v>
                </c:pt>
                <c:pt idx="1570">
                  <c:v>40653</c:v>
                </c:pt>
                <c:pt idx="1571">
                  <c:v>40654</c:v>
                </c:pt>
                <c:pt idx="1572">
                  <c:v>40655</c:v>
                </c:pt>
                <c:pt idx="1573">
                  <c:v>40656</c:v>
                </c:pt>
                <c:pt idx="1574">
                  <c:v>40657</c:v>
                </c:pt>
                <c:pt idx="1575">
                  <c:v>40658</c:v>
                </c:pt>
                <c:pt idx="1576">
                  <c:v>40659</c:v>
                </c:pt>
                <c:pt idx="1577">
                  <c:v>40660</c:v>
                </c:pt>
                <c:pt idx="1578">
                  <c:v>40661</c:v>
                </c:pt>
                <c:pt idx="1579">
                  <c:v>40662</c:v>
                </c:pt>
                <c:pt idx="1580">
                  <c:v>40663</c:v>
                </c:pt>
                <c:pt idx="1581">
                  <c:v>40664</c:v>
                </c:pt>
                <c:pt idx="1582">
                  <c:v>40665</c:v>
                </c:pt>
                <c:pt idx="1583">
                  <c:v>40666</c:v>
                </c:pt>
                <c:pt idx="1584">
                  <c:v>40667</c:v>
                </c:pt>
                <c:pt idx="1585">
                  <c:v>40668</c:v>
                </c:pt>
                <c:pt idx="1586">
                  <c:v>40669</c:v>
                </c:pt>
                <c:pt idx="1587">
                  <c:v>40670</c:v>
                </c:pt>
                <c:pt idx="1588">
                  <c:v>40671</c:v>
                </c:pt>
                <c:pt idx="1589">
                  <c:v>40672</c:v>
                </c:pt>
                <c:pt idx="1590">
                  <c:v>40673</c:v>
                </c:pt>
                <c:pt idx="1591">
                  <c:v>40674</c:v>
                </c:pt>
                <c:pt idx="1592">
                  <c:v>40675</c:v>
                </c:pt>
                <c:pt idx="1593">
                  <c:v>40676</c:v>
                </c:pt>
                <c:pt idx="1594">
                  <c:v>40677</c:v>
                </c:pt>
                <c:pt idx="1595">
                  <c:v>40678</c:v>
                </c:pt>
                <c:pt idx="1596">
                  <c:v>40679</c:v>
                </c:pt>
                <c:pt idx="1597">
                  <c:v>40680</c:v>
                </c:pt>
                <c:pt idx="1598">
                  <c:v>40681</c:v>
                </c:pt>
                <c:pt idx="1599">
                  <c:v>40682</c:v>
                </c:pt>
                <c:pt idx="1600">
                  <c:v>40683</c:v>
                </c:pt>
                <c:pt idx="1601">
                  <c:v>40684</c:v>
                </c:pt>
                <c:pt idx="1602">
                  <c:v>40685</c:v>
                </c:pt>
                <c:pt idx="1603">
                  <c:v>40686</c:v>
                </c:pt>
                <c:pt idx="1604">
                  <c:v>40687</c:v>
                </c:pt>
                <c:pt idx="1605">
                  <c:v>40688</c:v>
                </c:pt>
                <c:pt idx="1606">
                  <c:v>40689</c:v>
                </c:pt>
                <c:pt idx="1607">
                  <c:v>40690</c:v>
                </c:pt>
                <c:pt idx="1608">
                  <c:v>40691</c:v>
                </c:pt>
                <c:pt idx="1609">
                  <c:v>40692</c:v>
                </c:pt>
                <c:pt idx="1610">
                  <c:v>40693</c:v>
                </c:pt>
                <c:pt idx="1611">
                  <c:v>40694</c:v>
                </c:pt>
                <c:pt idx="1612">
                  <c:v>40695</c:v>
                </c:pt>
                <c:pt idx="1613">
                  <c:v>40696</c:v>
                </c:pt>
                <c:pt idx="1614">
                  <c:v>40697</c:v>
                </c:pt>
                <c:pt idx="1615">
                  <c:v>40698</c:v>
                </c:pt>
                <c:pt idx="1616">
                  <c:v>40699</c:v>
                </c:pt>
                <c:pt idx="1617">
                  <c:v>40700</c:v>
                </c:pt>
                <c:pt idx="1618">
                  <c:v>40701</c:v>
                </c:pt>
                <c:pt idx="1619">
                  <c:v>40702</c:v>
                </c:pt>
                <c:pt idx="1620">
                  <c:v>40703</c:v>
                </c:pt>
                <c:pt idx="1621">
                  <c:v>40704</c:v>
                </c:pt>
                <c:pt idx="1622">
                  <c:v>40705</c:v>
                </c:pt>
                <c:pt idx="1623">
                  <c:v>40706</c:v>
                </c:pt>
                <c:pt idx="1624">
                  <c:v>40707</c:v>
                </c:pt>
                <c:pt idx="1625">
                  <c:v>40708</c:v>
                </c:pt>
                <c:pt idx="1626">
                  <c:v>40709</c:v>
                </c:pt>
                <c:pt idx="1627">
                  <c:v>40710</c:v>
                </c:pt>
                <c:pt idx="1628">
                  <c:v>40711</c:v>
                </c:pt>
                <c:pt idx="1629">
                  <c:v>40712</c:v>
                </c:pt>
                <c:pt idx="1630">
                  <c:v>40713</c:v>
                </c:pt>
                <c:pt idx="1631">
                  <c:v>40714</c:v>
                </c:pt>
                <c:pt idx="1632">
                  <c:v>40715</c:v>
                </c:pt>
                <c:pt idx="1633">
                  <c:v>40716</c:v>
                </c:pt>
                <c:pt idx="1634">
                  <c:v>40717</c:v>
                </c:pt>
                <c:pt idx="1635">
                  <c:v>40718</c:v>
                </c:pt>
                <c:pt idx="1636">
                  <c:v>40719</c:v>
                </c:pt>
                <c:pt idx="1637">
                  <c:v>40720</c:v>
                </c:pt>
                <c:pt idx="1638">
                  <c:v>40721</c:v>
                </c:pt>
                <c:pt idx="1639">
                  <c:v>40722</c:v>
                </c:pt>
                <c:pt idx="1640">
                  <c:v>40723</c:v>
                </c:pt>
                <c:pt idx="1641">
                  <c:v>40724</c:v>
                </c:pt>
                <c:pt idx="1642">
                  <c:v>40725</c:v>
                </c:pt>
                <c:pt idx="1643">
                  <c:v>40726</c:v>
                </c:pt>
                <c:pt idx="1644">
                  <c:v>40727</c:v>
                </c:pt>
                <c:pt idx="1645">
                  <c:v>40728</c:v>
                </c:pt>
                <c:pt idx="1646">
                  <c:v>40729</c:v>
                </c:pt>
                <c:pt idx="1647">
                  <c:v>40730</c:v>
                </c:pt>
                <c:pt idx="1648">
                  <c:v>40731</c:v>
                </c:pt>
                <c:pt idx="1649">
                  <c:v>40732</c:v>
                </c:pt>
                <c:pt idx="1650">
                  <c:v>40733</c:v>
                </c:pt>
                <c:pt idx="1651">
                  <c:v>40734</c:v>
                </c:pt>
                <c:pt idx="1652">
                  <c:v>40735</c:v>
                </c:pt>
                <c:pt idx="1653">
                  <c:v>40736</c:v>
                </c:pt>
                <c:pt idx="1654">
                  <c:v>40737</c:v>
                </c:pt>
                <c:pt idx="1655">
                  <c:v>40738</c:v>
                </c:pt>
                <c:pt idx="1656">
                  <c:v>40739</c:v>
                </c:pt>
                <c:pt idx="1657">
                  <c:v>40740</c:v>
                </c:pt>
                <c:pt idx="1658">
                  <c:v>40741</c:v>
                </c:pt>
                <c:pt idx="1659">
                  <c:v>40742</c:v>
                </c:pt>
                <c:pt idx="1660">
                  <c:v>40743</c:v>
                </c:pt>
                <c:pt idx="1661">
                  <c:v>40744</c:v>
                </c:pt>
                <c:pt idx="1662">
                  <c:v>40745</c:v>
                </c:pt>
                <c:pt idx="1663">
                  <c:v>40746</c:v>
                </c:pt>
                <c:pt idx="1664">
                  <c:v>40747</c:v>
                </c:pt>
                <c:pt idx="1665">
                  <c:v>40748</c:v>
                </c:pt>
                <c:pt idx="1666">
                  <c:v>40749</c:v>
                </c:pt>
                <c:pt idx="1667">
                  <c:v>40750</c:v>
                </c:pt>
                <c:pt idx="1668">
                  <c:v>40751</c:v>
                </c:pt>
                <c:pt idx="1669">
                  <c:v>40752</c:v>
                </c:pt>
                <c:pt idx="1670">
                  <c:v>40753</c:v>
                </c:pt>
                <c:pt idx="1671">
                  <c:v>40754</c:v>
                </c:pt>
                <c:pt idx="1672">
                  <c:v>40755</c:v>
                </c:pt>
                <c:pt idx="1673">
                  <c:v>40756</c:v>
                </c:pt>
                <c:pt idx="1674">
                  <c:v>40757</c:v>
                </c:pt>
                <c:pt idx="1675">
                  <c:v>40758</c:v>
                </c:pt>
                <c:pt idx="1676">
                  <c:v>40759</c:v>
                </c:pt>
                <c:pt idx="1677">
                  <c:v>40760</c:v>
                </c:pt>
                <c:pt idx="1678">
                  <c:v>40761</c:v>
                </c:pt>
                <c:pt idx="1679">
                  <c:v>40762</c:v>
                </c:pt>
                <c:pt idx="1680">
                  <c:v>40763</c:v>
                </c:pt>
                <c:pt idx="1681">
                  <c:v>40764</c:v>
                </c:pt>
                <c:pt idx="1682">
                  <c:v>40765</c:v>
                </c:pt>
                <c:pt idx="1683">
                  <c:v>40766</c:v>
                </c:pt>
                <c:pt idx="1684">
                  <c:v>40767</c:v>
                </c:pt>
                <c:pt idx="1685">
                  <c:v>40768</c:v>
                </c:pt>
                <c:pt idx="1686">
                  <c:v>40769</c:v>
                </c:pt>
                <c:pt idx="1687">
                  <c:v>40770</c:v>
                </c:pt>
                <c:pt idx="1688">
                  <c:v>40771</c:v>
                </c:pt>
                <c:pt idx="1689">
                  <c:v>40772</c:v>
                </c:pt>
                <c:pt idx="1690">
                  <c:v>40773</c:v>
                </c:pt>
                <c:pt idx="1691">
                  <c:v>40774</c:v>
                </c:pt>
                <c:pt idx="1692">
                  <c:v>40775</c:v>
                </c:pt>
                <c:pt idx="1693">
                  <c:v>40776</c:v>
                </c:pt>
                <c:pt idx="1694">
                  <c:v>40777</c:v>
                </c:pt>
                <c:pt idx="1695">
                  <c:v>40778</c:v>
                </c:pt>
                <c:pt idx="1696">
                  <c:v>40779</c:v>
                </c:pt>
                <c:pt idx="1697">
                  <c:v>40780</c:v>
                </c:pt>
                <c:pt idx="1698">
                  <c:v>40781</c:v>
                </c:pt>
                <c:pt idx="1699">
                  <c:v>40782</c:v>
                </c:pt>
                <c:pt idx="1700">
                  <c:v>40783</c:v>
                </c:pt>
                <c:pt idx="1701">
                  <c:v>40784</c:v>
                </c:pt>
                <c:pt idx="1702">
                  <c:v>40785</c:v>
                </c:pt>
                <c:pt idx="1703">
                  <c:v>40786</c:v>
                </c:pt>
                <c:pt idx="1704">
                  <c:v>40787</c:v>
                </c:pt>
                <c:pt idx="1705">
                  <c:v>40788</c:v>
                </c:pt>
                <c:pt idx="1706">
                  <c:v>40789</c:v>
                </c:pt>
                <c:pt idx="1707">
                  <c:v>40790</c:v>
                </c:pt>
                <c:pt idx="1708">
                  <c:v>40791</c:v>
                </c:pt>
                <c:pt idx="1709">
                  <c:v>40792</c:v>
                </c:pt>
                <c:pt idx="1710">
                  <c:v>40793</c:v>
                </c:pt>
                <c:pt idx="1711">
                  <c:v>40794</c:v>
                </c:pt>
                <c:pt idx="1712">
                  <c:v>40795</c:v>
                </c:pt>
                <c:pt idx="1713">
                  <c:v>40796</c:v>
                </c:pt>
                <c:pt idx="1714">
                  <c:v>40797</c:v>
                </c:pt>
                <c:pt idx="1715">
                  <c:v>40798</c:v>
                </c:pt>
                <c:pt idx="1716">
                  <c:v>40799</c:v>
                </c:pt>
                <c:pt idx="1717">
                  <c:v>40800</c:v>
                </c:pt>
                <c:pt idx="1718">
                  <c:v>40801</c:v>
                </c:pt>
                <c:pt idx="1719">
                  <c:v>40802</c:v>
                </c:pt>
                <c:pt idx="1720">
                  <c:v>40803</c:v>
                </c:pt>
                <c:pt idx="1721">
                  <c:v>40804</c:v>
                </c:pt>
                <c:pt idx="1722">
                  <c:v>40805</c:v>
                </c:pt>
                <c:pt idx="1723">
                  <c:v>40806</c:v>
                </c:pt>
                <c:pt idx="1724">
                  <c:v>40807</c:v>
                </c:pt>
                <c:pt idx="1725">
                  <c:v>40808</c:v>
                </c:pt>
                <c:pt idx="1726">
                  <c:v>40809</c:v>
                </c:pt>
                <c:pt idx="1727">
                  <c:v>40810</c:v>
                </c:pt>
                <c:pt idx="1728">
                  <c:v>40811</c:v>
                </c:pt>
                <c:pt idx="1729">
                  <c:v>40812</c:v>
                </c:pt>
                <c:pt idx="1730">
                  <c:v>40813</c:v>
                </c:pt>
                <c:pt idx="1731">
                  <c:v>40814</c:v>
                </c:pt>
                <c:pt idx="1732">
                  <c:v>40815</c:v>
                </c:pt>
                <c:pt idx="1733">
                  <c:v>40816</c:v>
                </c:pt>
                <c:pt idx="1734">
                  <c:v>40817</c:v>
                </c:pt>
                <c:pt idx="1735">
                  <c:v>40818</c:v>
                </c:pt>
                <c:pt idx="1736">
                  <c:v>40819</c:v>
                </c:pt>
                <c:pt idx="1737">
                  <c:v>40820</c:v>
                </c:pt>
                <c:pt idx="1738">
                  <c:v>40821</c:v>
                </c:pt>
                <c:pt idx="1739">
                  <c:v>40822</c:v>
                </c:pt>
                <c:pt idx="1740">
                  <c:v>40823</c:v>
                </c:pt>
                <c:pt idx="1741">
                  <c:v>40824</c:v>
                </c:pt>
                <c:pt idx="1742">
                  <c:v>40825</c:v>
                </c:pt>
                <c:pt idx="1743">
                  <c:v>40826</c:v>
                </c:pt>
                <c:pt idx="1744">
                  <c:v>40827</c:v>
                </c:pt>
                <c:pt idx="1745">
                  <c:v>40828</c:v>
                </c:pt>
                <c:pt idx="1746">
                  <c:v>40829</c:v>
                </c:pt>
                <c:pt idx="1747">
                  <c:v>40830</c:v>
                </c:pt>
                <c:pt idx="1748">
                  <c:v>40831</c:v>
                </c:pt>
                <c:pt idx="1749">
                  <c:v>40832</c:v>
                </c:pt>
                <c:pt idx="1750">
                  <c:v>40833</c:v>
                </c:pt>
                <c:pt idx="1751">
                  <c:v>40834</c:v>
                </c:pt>
                <c:pt idx="1752">
                  <c:v>40835</c:v>
                </c:pt>
                <c:pt idx="1753">
                  <c:v>40836</c:v>
                </c:pt>
                <c:pt idx="1754">
                  <c:v>40837</c:v>
                </c:pt>
                <c:pt idx="1755">
                  <c:v>40838</c:v>
                </c:pt>
                <c:pt idx="1756">
                  <c:v>40839</c:v>
                </c:pt>
                <c:pt idx="1757">
                  <c:v>40840</c:v>
                </c:pt>
                <c:pt idx="1758">
                  <c:v>40841</c:v>
                </c:pt>
                <c:pt idx="1759">
                  <c:v>40842</c:v>
                </c:pt>
                <c:pt idx="1760">
                  <c:v>40843</c:v>
                </c:pt>
                <c:pt idx="1761">
                  <c:v>40844</c:v>
                </c:pt>
                <c:pt idx="1762">
                  <c:v>40845</c:v>
                </c:pt>
                <c:pt idx="1763">
                  <c:v>40846</c:v>
                </c:pt>
                <c:pt idx="1764">
                  <c:v>40847</c:v>
                </c:pt>
                <c:pt idx="1765">
                  <c:v>40848</c:v>
                </c:pt>
                <c:pt idx="1766">
                  <c:v>40849</c:v>
                </c:pt>
                <c:pt idx="1767">
                  <c:v>40850</c:v>
                </c:pt>
                <c:pt idx="1768">
                  <c:v>40851</c:v>
                </c:pt>
                <c:pt idx="1769">
                  <c:v>40852</c:v>
                </c:pt>
                <c:pt idx="1770">
                  <c:v>40853</c:v>
                </c:pt>
                <c:pt idx="1771">
                  <c:v>40854</c:v>
                </c:pt>
                <c:pt idx="1772">
                  <c:v>40855</c:v>
                </c:pt>
                <c:pt idx="1773">
                  <c:v>40856</c:v>
                </c:pt>
                <c:pt idx="1774">
                  <c:v>40857</c:v>
                </c:pt>
                <c:pt idx="1775">
                  <c:v>40858</c:v>
                </c:pt>
                <c:pt idx="1776">
                  <c:v>40859</c:v>
                </c:pt>
                <c:pt idx="1777">
                  <c:v>40860</c:v>
                </c:pt>
                <c:pt idx="1778">
                  <c:v>40861</c:v>
                </c:pt>
                <c:pt idx="1779">
                  <c:v>40862</c:v>
                </c:pt>
                <c:pt idx="1780">
                  <c:v>40863</c:v>
                </c:pt>
                <c:pt idx="1781">
                  <c:v>40864</c:v>
                </c:pt>
                <c:pt idx="1782">
                  <c:v>40865</c:v>
                </c:pt>
                <c:pt idx="1783">
                  <c:v>40866</c:v>
                </c:pt>
                <c:pt idx="1784">
                  <c:v>40867</c:v>
                </c:pt>
                <c:pt idx="1785">
                  <c:v>40868</c:v>
                </c:pt>
                <c:pt idx="1786">
                  <c:v>40869</c:v>
                </c:pt>
                <c:pt idx="1787">
                  <c:v>40870</c:v>
                </c:pt>
                <c:pt idx="1788">
                  <c:v>40871</c:v>
                </c:pt>
                <c:pt idx="1789">
                  <c:v>40872</c:v>
                </c:pt>
                <c:pt idx="1790">
                  <c:v>40873</c:v>
                </c:pt>
                <c:pt idx="1791">
                  <c:v>40874</c:v>
                </c:pt>
                <c:pt idx="1792">
                  <c:v>40875</c:v>
                </c:pt>
                <c:pt idx="1793">
                  <c:v>40876</c:v>
                </c:pt>
                <c:pt idx="1794">
                  <c:v>40877</c:v>
                </c:pt>
                <c:pt idx="1795">
                  <c:v>40878</c:v>
                </c:pt>
                <c:pt idx="1796">
                  <c:v>40879</c:v>
                </c:pt>
                <c:pt idx="1797">
                  <c:v>40880</c:v>
                </c:pt>
                <c:pt idx="1798">
                  <c:v>40881</c:v>
                </c:pt>
                <c:pt idx="1799">
                  <c:v>40882</c:v>
                </c:pt>
                <c:pt idx="1800">
                  <c:v>40883</c:v>
                </c:pt>
                <c:pt idx="1801">
                  <c:v>40884</c:v>
                </c:pt>
                <c:pt idx="1802">
                  <c:v>40885</c:v>
                </c:pt>
                <c:pt idx="1803">
                  <c:v>40886</c:v>
                </c:pt>
                <c:pt idx="1804">
                  <c:v>40887</c:v>
                </c:pt>
                <c:pt idx="1805">
                  <c:v>40888</c:v>
                </c:pt>
                <c:pt idx="1806">
                  <c:v>40889</c:v>
                </c:pt>
                <c:pt idx="1807">
                  <c:v>40890</c:v>
                </c:pt>
                <c:pt idx="1808">
                  <c:v>40891</c:v>
                </c:pt>
                <c:pt idx="1809">
                  <c:v>40892</c:v>
                </c:pt>
                <c:pt idx="1810">
                  <c:v>40893</c:v>
                </c:pt>
                <c:pt idx="1811">
                  <c:v>40894</c:v>
                </c:pt>
                <c:pt idx="1812">
                  <c:v>40895</c:v>
                </c:pt>
                <c:pt idx="1813">
                  <c:v>40896</c:v>
                </c:pt>
                <c:pt idx="1814">
                  <c:v>40897</c:v>
                </c:pt>
                <c:pt idx="1815">
                  <c:v>40898</c:v>
                </c:pt>
                <c:pt idx="1816">
                  <c:v>40899</c:v>
                </c:pt>
                <c:pt idx="1817">
                  <c:v>40900</c:v>
                </c:pt>
                <c:pt idx="1818">
                  <c:v>40901</c:v>
                </c:pt>
                <c:pt idx="1819">
                  <c:v>40902</c:v>
                </c:pt>
                <c:pt idx="1820">
                  <c:v>40903</c:v>
                </c:pt>
                <c:pt idx="1821">
                  <c:v>40904</c:v>
                </c:pt>
                <c:pt idx="1822">
                  <c:v>40905</c:v>
                </c:pt>
                <c:pt idx="1823">
                  <c:v>40906</c:v>
                </c:pt>
                <c:pt idx="1824">
                  <c:v>40907</c:v>
                </c:pt>
                <c:pt idx="1825">
                  <c:v>40908</c:v>
                </c:pt>
                <c:pt idx="1826">
                  <c:v>40909</c:v>
                </c:pt>
                <c:pt idx="1827">
                  <c:v>40910</c:v>
                </c:pt>
                <c:pt idx="1828">
                  <c:v>40911</c:v>
                </c:pt>
                <c:pt idx="1829">
                  <c:v>40912</c:v>
                </c:pt>
                <c:pt idx="1830">
                  <c:v>40913</c:v>
                </c:pt>
                <c:pt idx="1831">
                  <c:v>40914</c:v>
                </c:pt>
                <c:pt idx="1832">
                  <c:v>40915</c:v>
                </c:pt>
                <c:pt idx="1833">
                  <c:v>40916</c:v>
                </c:pt>
                <c:pt idx="1834">
                  <c:v>40917</c:v>
                </c:pt>
                <c:pt idx="1835">
                  <c:v>40918</c:v>
                </c:pt>
                <c:pt idx="1836">
                  <c:v>40919</c:v>
                </c:pt>
                <c:pt idx="1837">
                  <c:v>40920</c:v>
                </c:pt>
                <c:pt idx="1838">
                  <c:v>40921</c:v>
                </c:pt>
                <c:pt idx="1839">
                  <c:v>40922</c:v>
                </c:pt>
                <c:pt idx="1840">
                  <c:v>40923</c:v>
                </c:pt>
                <c:pt idx="1841">
                  <c:v>40924</c:v>
                </c:pt>
                <c:pt idx="1842">
                  <c:v>40925</c:v>
                </c:pt>
                <c:pt idx="1843">
                  <c:v>40926</c:v>
                </c:pt>
                <c:pt idx="1844">
                  <c:v>40927</c:v>
                </c:pt>
                <c:pt idx="1845">
                  <c:v>40928</c:v>
                </c:pt>
                <c:pt idx="1846">
                  <c:v>40929</c:v>
                </c:pt>
                <c:pt idx="1847">
                  <c:v>40930</c:v>
                </c:pt>
                <c:pt idx="1848">
                  <c:v>40931</c:v>
                </c:pt>
                <c:pt idx="1849">
                  <c:v>40932</c:v>
                </c:pt>
                <c:pt idx="1850">
                  <c:v>40933</c:v>
                </c:pt>
                <c:pt idx="1851">
                  <c:v>40934</c:v>
                </c:pt>
                <c:pt idx="1852">
                  <c:v>40935</c:v>
                </c:pt>
                <c:pt idx="1853">
                  <c:v>40936</c:v>
                </c:pt>
                <c:pt idx="1854">
                  <c:v>40937</c:v>
                </c:pt>
                <c:pt idx="1855">
                  <c:v>40938</c:v>
                </c:pt>
                <c:pt idx="1856">
                  <c:v>40939</c:v>
                </c:pt>
                <c:pt idx="1857">
                  <c:v>40940</c:v>
                </c:pt>
                <c:pt idx="1858">
                  <c:v>40941</c:v>
                </c:pt>
                <c:pt idx="1859">
                  <c:v>40942</c:v>
                </c:pt>
                <c:pt idx="1860">
                  <c:v>40943</c:v>
                </c:pt>
                <c:pt idx="1861">
                  <c:v>40944</c:v>
                </c:pt>
                <c:pt idx="1862">
                  <c:v>40945</c:v>
                </c:pt>
                <c:pt idx="1863">
                  <c:v>40946</c:v>
                </c:pt>
                <c:pt idx="1864">
                  <c:v>40947</c:v>
                </c:pt>
                <c:pt idx="1865">
                  <c:v>40948</c:v>
                </c:pt>
                <c:pt idx="1866">
                  <c:v>40949</c:v>
                </c:pt>
                <c:pt idx="1867">
                  <c:v>40950</c:v>
                </c:pt>
                <c:pt idx="1868">
                  <c:v>40951</c:v>
                </c:pt>
                <c:pt idx="1869">
                  <c:v>40952</c:v>
                </c:pt>
                <c:pt idx="1870">
                  <c:v>40953</c:v>
                </c:pt>
                <c:pt idx="1871">
                  <c:v>40954</c:v>
                </c:pt>
                <c:pt idx="1872">
                  <c:v>40955</c:v>
                </c:pt>
                <c:pt idx="1873">
                  <c:v>40956</c:v>
                </c:pt>
                <c:pt idx="1874">
                  <c:v>40957</c:v>
                </c:pt>
                <c:pt idx="1875">
                  <c:v>40958</c:v>
                </c:pt>
                <c:pt idx="1876">
                  <c:v>40959</c:v>
                </c:pt>
                <c:pt idx="1877">
                  <c:v>40960</c:v>
                </c:pt>
                <c:pt idx="1878">
                  <c:v>40961</c:v>
                </c:pt>
                <c:pt idx="1879">
                  <c:v>40962</c:v>
                </c:pt>
                <c:pt idx="1880">
                  <c:v>40963</c:v>
                </c:pt>
                <c:pt idx="1881">
                  <c:v>40964</c:v>
                </c:pt>
                <c:pt idx="1882">
                  <c:v>40965</c:v>
                </c:pt>
                <c:pt idx="1883">
                  <c:v>40966</c:v>
                </c:pt>
                <c:pt idx="1884">
                  <c:v>40967</c:v>
                </c:pt>
                <c:pt idx="1885">
                  <c:v>40968</c:v>
                </c:pt>
                <c:pt idx="1886">
                  <c:v>40969</c:v>
                </c:pt>
                <c:pt idx="1887">
                  <c:v>40970</c:v>
                </c:pt>
                <c:pt idx="1888">
                  <c:v>40971</c:v>
                </c:pt>
                <c:pt idx="1889">
                  <c:v>40972</c:v>
                </c:pt>
                <c:pt idx="1890">
                  <c:v>40973</c:v>
                </c:pt>
                <c:pt idx="1891">
                  <c:v>40974</c:v>
                </c:pt>
                <c:pt idx="1892">
                  <c:v>40975</c:v>
                </c:pt>
                <c:pt idx="1893">
                  <c:v>40976</c:v>
                </c:pt>
                <c:pt idx="1894">
                  <c:v>40977</c:v>
                </c:pt>
                <c:pt idx="1895">
                  <c:v>40978</c:v>
                </c:pt>
                <c:pt idx="1896">
                  <c:v>40979</c:v>
                </c:pt>
                <c:pt idx="1897">
                  <c:v>40980</c:v>
                </c:pt>
                <c:pt idx="1898">
                  <c:v>40981</c:v>
                </c:pt>
                <c:pt idx="1899">
                  <c:v>40982</c:v>
                </c:pt>
                <c:pt idx="1900">
                  <c:v>40983</c:v>
                </c:pt>
                <c:pt idx="1901">
                  <c:v>40984</c:v>
                </c:pt>
                <c:pt idx="1902">
                  <c:v>40985</c:v>
                </c:pt>
                <c:pt idx="1903">
                  <c:v>40986</c:v>
                </c:pt>
                <c:pt idx="1904">
                  <c:v>40987</c:v>
                </c:pt>
                <c:pt idx="1905">
                  <c:v>40988</c:v>
                </c:pt>
                <c:pt idx="1906">
                  <c:v>40989</c:v>
                </c:pt>
                <c:pt idx="1907">
                  <c:v>40990</c:v>
                </c:pt>
                <c:pt idx="1908">
                  <c:v>40991</c:v>
                </c:pt>
                <c:pt idx="1909">
                  <c:v>40992</c:v>
                </c:pt>
                <c:pt idx="1910">
                  <c:v>40993</c:v>
                </c:pt>
                <c:pt idx="1911">
                  <c:v>40994</c:v>
                </c:pt>
                <c:pt idx="1912">
                  <c:v>40995</c:v>
                </c:pt>
                <c:pt idx="1913">
                  <c:v>40996</c:v>
                </c:pt>
                <c:pt idx="1914">
                  <c:v>40997</c:v>
                </c:pt>
                <c:pt idx="1915">
                  <c:v>40998</c:v>
                </c:pt>
                <c:pt idx="1916">
                  <c:v>40999</c:v>
                </c:pt>
                <c:pt idx="1917">
                  <c:v>41000</c:v>
                </c:pt>
                <c:pt idx="1918">
                  <c:v>41001</c:v>
                </c:pt>
                <c:pt idx="1919">
                  <c:v>41002</c:v>
                </c:pt>
                <c:pt idx="1920">
                  <c:v>41003</c:v>
                </c:pt>
                <c:pt idx="1921">
                  <c:v>41004</c:v>
                </c:pt>
                <c:pt idx="1922">
                  <c:v>41005</c:v>
                </c:pt>
                <c:pt idx="1923">
                  <c:v>41006</c:v>
                </c:pt>
                <c:pt idx="1924">
                  <c:v>41007</c:v>
                </c:pt>
                <c:pt idx="1925">
                  <c:v>41008</c:v>
                </c:pt>
                <c:pt idx="1926">
                  <c:v>41009</c:v>
                </c:pt>
                <c:pt idx="1927">
                  <c:v>41010</c:v>
                </c:pt>
                <c:pt idx="1928">
                  <c:v>41011</c:v>
                </c:pt>
                <c:pt idx="1929">
                  <c:v>41012</c:v>
                </c:pt>
                <c:pt idx="1930">
                  <c:v>41013</c:v>
                </c:pt>
                <c:pt idx="1931">
                  <c:v>41014</c:v>
                </c:pt>
                <c:pt idx="1932">
                  <c:v>41015</c:v>
                </c:pt>
                <c:pt idx="1933">
                  <c:v>41016</c:v>
                </c:pt>
                <c:pt idx="1934">
                  <c:v>41017</c:v>
                </c:pt>
                <c:pt idx="1935">
                  <c:v>41018</c:v>
                </c:pt>
                <c:pt idx="1936">
                  <c:v>41019</c:v>
                </c:pt>
                <c:pt idx="1937">
                  <c:v>41020</c:v>
                </c:pt>
                <c:pt idx="1938">
                  <c:v>41021</c:v>
                </c:pt>
                <c:pt idx="1939">
                  <c:v>41022</c:v>
                </c:pt>
                <c:pt idx="1940">
                  <c:v>41023</c:v>
                </c:pt>
                <c:pt idx="1941">
                  <c:v>41024</c:v>
                </c:pt>
                <c:pt idx="1942">
                  <c:v>41025</c:v>
                </c:pt>
                <c:pt idx="1943">
                  <c:v>41026</c:v>
                </c:pt>
                <c:pt idx="1944">
                  <c:v>41027</c:v>
                </c:pt>
                <c:pt idx="1945">
                  <c:v>41028</c:v>
                </c:pt>
                <c:pt idx="1946">
                  <c:v>41029</c:v>
                </c:pt>
                <c:pt idx="1947">
                  <c:v>41030</c:v>
                </c:pt>
                <c:pt idx="1948">
                  <c:v>41031</c:v>
                </c:pt>
                <c:pt idx="1949">
                  <c:v>41032</c:v>
                </c:pt>
                <c:pt idx="1950">
                  <c:v>41033</c:v>
                </c:pt>
                <c:pt idx="1951">
                  <c:v>41034</c:v>
                </c:pt>
                <c:pt idx="1952">
                  <c:v>41035</c:v>
                </c:pt>
                <c:pt idx="1953">
                  <c:v>41036</c:v>
                </c:pt>
                <c:pt idx="1954">
                  <c:v>41037</c:v>
                </c:pt>
                <c:pt idx="1955">
                  <c:v>41038</c:v>
                </c:pt>
                <c:pt idx="1956">
                  <c:v>41039</c:v>
                </c:pt>
                <c:pt idx="1957">
                  <c:v>41040</c:v>
                </c:pt>
                <c:pt idx="1958">
                  <c:v>41041</c:v>
                </c:pt>
                <c:pt idx="1959">
                  <c:v>41042</c:v>
                </c:pt>
                <c:pt idx="1960">
                  <c:v>41043</c:v>
                </c:pt>
                <c:pt idx="1961">
                  <c:v>41044</c:v>
                </c:pt>
                <c:pt idx="1962">
                  <c:v>41045</c:v>
                </c:pt>
                <c:pt idx="1963">
                  <c:v>41046</c:v>
                </c:pt>
                <c:pt idx="1964">
                  <c:v>41047</c:v>
                </c:pt>
                <c:pt idx="1965">
                  <c:v>41048</c:v>
                </c:pt>
                <c:pt idx="1966">
                  <c:v>41049</c:v>
                </c:pt>
                <c:pt idx="1967">
                  <c:v>41050</c:v>
                </c:pt>
                <c:pt idx="1968">
                  <c:v>41051</c:v>
                </c:pt>
                <c:pt idx="1969">
                  <c:v>41052</c:v>
                </c:pt>
                <c:pt idx="1970">
                  <c:v>41053</c:v>
                </c:pt>
                <c:pt idx="1971">
                  <c:v>41054</c:v>
                </c:pt>
                <c:pt idx="1972">
                  <c:v>41055</c:v>
                </c:pt>
                <c:pt idx="1973">
                  <c:v>41056</c:v>
                </c:pt>
                <c:pt idx="1974">
                  <c:v>41057</c:v>
                </c:pt>
                <c:pt idx="1975">
                  <c:v>41058</c:v>
                </c:pt>
                <c:pt idx="1976">
                  <c:v>41059</c:v>
                </c:pt>
                <c:pt idx="1977">
                  <c:v>41060</c:v>
                </c:pt>
                <c:pt idx="1978">
                  <c:v>41061</c:v>
                </c:pt>
                <c:pt idx="1979">
                  <c:v>41062</c:v>
                </c:pt>
                <c:pt idx="1980">
                  <c:v>41063</c:v>
                </c:pt>
                <c:pt idx="1981">
                  <c:v>41064</c:v>
                </c:pt>
                <c:pt idx="1982">
                  <c:v>41065</c:v>
                </c:pt>
                <c:pt idx="1983">
                  <c:v>41066</c:v>
                </c:pt>
                <c:pt idx="1984">
                  <c:v>41067</c:v>
                </c:pt>
                <c:pt idx="1985">
                  <c:v>41068</c:v>
                </c:pt>
                <c:pt idx="1986">
                  <c:v>41069</c:v>
                </c:pt>
                <c:pt idx="1987">
                  <c:v>41070</c:v>
                </c:pt>
                <c:pt idx="1988">
                  <c:v>41071</c:v>
                </c:pt>
                <c:pt idx="1989">
                  <c:v>41072</c:v>
                </c:pt>
                <c:pt idx="1990">
                  <c:v>41073</c:v>
                </c:pt>
                <c:pt idx="1991">
                  <c:v>41074</c:v>
                </c:pt>
                <c:pt idx="1992">
                  <c:v>41075</c:v>
                </c:pt>
                <c:pt idx="1993">
                  <c:v>41076</c:v>
                </c:pt>
                <c:pt idx="1994">
                  <c:v>41077</c:v>
                </c:pt>
                <c:pt idx="1995">
                  <c:v>41078</c:v>
                </c:pt>
                <c:pt idx="1996">
                  <c:v>41079</c:v>
                </c:pt>
                <c:pt idx="1997">
                  <c:v>41080</c:v>
                </c:pt>
                <c:pt idx="1998">
                  <c:v>41081</c:v>
                </c:pt>
                <c:pt idx="1999">
                  <c:v>41082</c:v>
                </c:pt>
                <c:pt idx="2000">
                  <c:v>41083</c:v>
                </c:pt>
                <c:pt idx="2001">
                  <c:v>41084</c:v>
                </c:pt>
                <c:pt idx="2002">
                  <c:v>41085</c:v>
                </c:pt>
                <c:pt idx="2003">
                  <c:v>41086</c:v>
                </c:pt>
                <c:pt idx="2004">
                  <c:v>41087</c:v>
                </c:pt>
                <c:pt idx="2005">
                  <c:v>41088</c:v>
                </c:pt>
                <c:pt idx="2006">
                  <c:v>41089</c:v>
                </c:pt>
                <c:pt idx="2007">
                  <c:v>41090</c:v>
                </c:pt>
                <c:pt idx="2008">
                  <c:v>41091</c:v>
                </c:pt>
                <c:pt idx="2009">
                  <c:v>41092</c:v>
                </c:pt>
                <c:pt idx="2010">
                  <c:v>41093</c:v>
                </c:pt>
                <c:pt idx="2011">
                  <c:v>41094</c:v>
                </c:pt>
                <c:pt idx="2012">
                  <c:v>41095</c:v>
                </c:pt>
                <c:pt idx="2013">
                  <c:v>41096</c:v>
                </c:pt>
                <c:pt idx="2014">
                  <c:v>41097</c:v>
                </c:pt>
                <c:pt idx="2015">
                  <c:v>41098</c:v>
                </c:pt>
                <c:pt idx="2016">
                  <c:v>41099</c:v>
                </c:pt>
                <c:pt idx="2017">
                  <c:v>41100</c:v>
                </c:pt>
                <c:pt idx="2018">
                  <c:v>41101</c:v>
                </c:pt>
                <c:pt idx="2019">
                  <c:v>41102</c:v>
                </c:pt>
                <c:pt idx="2020">
                  <c:v>41103</c:v>
                </c:pt>
                <c:pt idx="2021">
                  <c:v>41104</c:v>
                </c:pt>
                <c:pt idx="2022">
                  <c:v>41105</c:v>
                </c:pt>
                <c:pt idx="2023">
                  <c:v>41106</c:v>
                </c:pt>
                <c:pt idx="2024">
                  <c:v>41107</c:v>
                </c:pt>
                <c:pt idx="2025">
                  <c:v>41108</c:v>
                </c:pt>
                <c:pt idx="2026">
                  <c:v>41109</c:v>
                </c:pt>
                <c:pt idx="2027">
                  <c:v>41110</c:v>
                </c:pt>
                <c:pt idx="2028">
                  <c:v>41111</c:v>
                </c:pt>
                <c:pt idx="2029">
                  <c:v>41112</c:v>
                </c:pt>
                <c:pt idx="2030">
                  <c:v>41113</c:v>
                </c:pt>
                <c:pt idx="2031">
                  <c:v>41114</c:v>
                </c:pt>
                <c:pt idx="2032">
                  <c:v>41115</c:v>
                </c:pt>
                <c:pt idx="2033">
                  <c:v>41116</c:v>
                </c:pt>
                <c:pt idx="2034">
                  <c:v>41117</c:v>
                </c:pt>
                <c:pt idx="2035">
                  <c:v>41118</c:v>
                </c:pt>
                <c:pt idx="2036">
                  <c:v>41119</c:v>
                </c:pt>
                <c:pt idx="2037">
                  <c:v>41120</c:v>
                </c:pt>
                <c:pt idx="2038">
                  <c:v>41121</c:v>
                </c:pt>
                <c:pt idx="2039">
                  <c:v>41122</c:v>
                </c:pt>
                <c:pt idx="2040">
                  <c:v>41123</c:v>
                </c:pt>
                <c:pt idx="2041">
                  <c:v>41124</c:v>
                </c:pt>
                <c:pt idx="2042">
                  <c:v>41125</c:v>
                </c:pt>
                <c:pt idx="2043">
                  <c:v>41126</c:v>
                </c:pt>
                <c:pt idx="2044">
                  <c:v>41127</c:v>
                </c:pt>
                <c:pt idx="2045">
                  <c:v>41128</c:v>
                </c:pt>
                <c:pt idx="2046">
                  <c:v>41129</c:v>
                </c:pt>
                <c:pt idx="2047">
                  <c:v>41130</c:v>
                </c:pt>
                <c:pt idx="2048">
                  <c:v>41131</c:v>
                </c:pt>
                <c:pt idx="2049">
                  <c:v>41132</c:v>
                </c:pt>
                <c:pt idx="2050">
                  <c:v>41133</c:v>
                </c:pt>
                <c:pt idx="2051">
                  <c:v>41134</c:v>
                </c:pt>
                <c:pt idx="2052">
                  <c:v>41135</c:v>
                </c:pt>
                <c:pt idx="2053">
                  <c:v>41136</c:v>
                </c:pt>
                <c:pt idx="2054">
                  <c:v>41137</c:v>
                </c:pt>
                <c:pt idx="2055">
                  <c:v>41138</c:v>
                </c:pt>
                <c:pt idx="2056">
                  <c:v>41139</c:v>
                </c:pt>
                <c:pt idx="2057">
                  <c:v>41140</c:v>
                </c:pt>
                <c:pt idx="2058">
                  <c:v>41141</c:v>
                </c:pt>
                <c:pt idx="2059">
                  <c:v>41142</c:v>
                </c:pt>
                <c:pt idx="2060">
                  <c:v>41143</c:v>
                </c:pt>
                <c:pt idx="2061">
                  <c:v>41144</c:v>
                </c:pt>
                <c:pt idx="2062">
                  <c:v>41145</c:v>
                </c:pt>
                <c:pt idx="2063">
                  <c:v>41146</c:v>
                </c:pt>
                <c:pt idx="2064">
                  <c:v>41147</c:v>
                </c:pt>
                <c:pt idx="2065">
                  <c:v>41148</c:v>
                </c:pt>
                <c:pt idx="2066">
                  <c:v>41149</c:v>
                </c:pt>
                <c:pt idx="2067">
                  <c:v>41150</c:v>
                </c:pt>
                <c:pt idx="2068">
                  <c:v>41151</c:v>
                </c:pt>
                <c:pt idx="2069">
                  <c:v>41152</c:v>
                </c:pt>
                <c:pt idx="2070">
                  <c:v>41153</c:v>
                </c:pt>
                <c:pt idx="2071">
                  <c:v>41154</c:v>
                </c:pt>
                <c:pt idx="2072">
                  <c:v>41155</c:v>
                </c:pt>
                <c:pt idx="2073">
                  <c:v>41156</c:v>
                </c:pt>
                <c:pt idx="2074">
                  <c:v>41157</c:v>
                </c:pt>
                <c:pt idx="2075">
                  <c:v>41158</c:v>
                </c:pt>
                <c:pt idx="2076">
                  <c:v>41159</c:v>
                </c:pt>
                <c:pt idx="2077">
                  <c:v>41160</c:v>
                </c:pt>
                <c:pt idx="2078">
                  <c:v>41161</c:v>
                </c:pt>
                <c:pt idx="2079">
                  <c:v>41162</c:v>
                </c:pt>
                <c:pt idx="2080">
                  <c:v>41163</c:v>
                </c:pt>
                <c:pt idx="2081">
                  <c:v>41164</c:v>
                </c:pt>
                <c:pt idx="2082">
                  <c:v>41165</c:v>
                </c:pt>
                <c:pt idx="2083">
                  <c:v>41166</c:v>
                </c:pt>
                <c:pt idx="2084">
                  <c:v>41167</c:v>
                </c:pt>
                <c:pt idx="2085">
                  <c:v>41168</c:v>
                </c:pt>
                <c:pt idx="2086">
                  <c:v>41169</c:v>
                </c:pt>
                <c:pt idx="2087">
                  <c:v>41170</c:v>
                </c:pt>
                <c:pt idx="2088">
                  <c:v>41171</c:v>
                </c:pt>
                <c:pt idx="2089">
                  <c:v>41172</c:v>
                </c:pt>
                <c:pt idx="2090">
                  <c:v>41173</c:v>
                </c:pt>
                <c:pt idx="2091">
                  <c:v>41174</c:v>
                </c:pt>
                <c:pt idx="2092">
                  <c:v>41175</c:v>
                </c:pt>
                <c:pt idx="2093">
                  <c:v>41176</c:v>
                </c:pt>
                <c:pt idx="2094">
                  <c:v>41177</c:v>
                </c:pt>
                <c:pt idx="2095">
                  <c:v>41178</c:v>
                </c:pt>
                <c:pt idx="2096">
                  <c:v>41179</c:v>
                </c:pt>
                <c:pt idx="2097">
                  <c:v>41180</c:v>
                </c:pt>
                <c:pt idx="2098">
                  <c:v>41181</c:v>
                </c:pt>
                <c:pt idx="2099">
                  <c:v>41182</c:v>
                </c:pt>
                <c:pt idx="2100">
                  <c:v>41183</c:v>
                </c:pt>
                <c:pt idx="2101">
                  <c:v>41184</c:v>
                </c:pt>
                <c:pt idx="2102">
                  <c:v>41185</c:v>
                </c:pt>
                <c:pt idx="2103">
                  <c:v>41186</c:v>
                </c:pt>
                <c:pt idx="2104">
                  <c:v>41187</c:v>
                </c:pt>
                <c:pt idx="2105">
                  <c:v>41188</c:v>
                </c:pt>
                <c:pt idx="2106">
                  <c:v>41189</c:v>
                </c:pt>
                <c:pt idx="2107">
                  <c:v>41190</c:v>
                </c:pt>
                <c:pt idx="2108">
                  <c:v>41191</c:v>
                </c:pt>
                <c:pt idx="2109">
                  <c:v>41192</c:v>
                </c:pt>
                <c:pt idx="2110">
                  <c:v>41193</c:v>
                </c:pt>
                <c:pt idx="2111">
                  <c:v>41194</c:v>
                </c:pt>
                <c:pt idx="2112">
                  <c:v>41195</c:v>
                </c:pt>
                <c:pt idx="2113">
                  <c:v>41196</c:v>
                </c:pt>
                <c:pt idx="2114">
                  <c:v>41197</c:v>
                </c:pt>
                <c:pt idx="2115">
                  <c:v>41198</c:v>
                </c:pt>
                <c:pt idx="2116">
                  <c:v>41199</c:v>
                </c:pt>
                <c:pt idx="2117">
                  <c:v>41200</c:v>
                </c:pt>
                <c:pt idx="2118">
                  <c:v>41201</c:v>
                </c:pt>
                <c:pt idx="2119">
                  <c:v>41202</c:v>
                </c:pt>
                <c:pt idx="2120">
                  <c:v>41203</c:v>
                </c:pt>
                <c:pt idx="2121">
                  <c:v>41204</c:v>
                </c:pt>
                <c:pt idx="2122">
                  <c:v>41205</c:v>
                </c:pt>
                <c:pt idx="2123">
                  <c:v>41206</c:v>
                </c:pt>
                <c:pt idx="2124">
                  <c:v>41207</c:v>
                </c:pt>
                <c:pt idx="2125">
                  <c:v>41208</c:v>
                </c:pt>
                <c:pt idx="2126">
                  <c:v>41209</c:v>
                </c:pt>
                <c:pt idx="2127">
                  <c:v>41210</c:v>
                </c:pt>
                <c:pt idx="2128">
                  <c:v>41211</c:v>
                </c:pt>
                <c:pt idx="2129">
                  <c:v>41212</c:v>
                </c:pt>
                <c:pt idx="2130">
                  <c:v>41213</c:v>
                </c:pt>
                <c:pt idx="2131">
                  <c:v>41214</c:v>
                </c:pt>
                <c:pt idx="2132">
                  <c:v>41215</c:v>
                </c:pt>
                <c:pt idx="2133">
                  <c:v>41216</c:v>
                </c:pt>
                <c:pt idx="2134">
                  <c:v>41217</c:v>
                </c:pt>
                <c:pt idx="2135">
                  <c:v>41218</c:v>
                </c:pt>
                <c:pt idx="2136">
                  <c:v>41219</c:v>
                </c:pt>
                <c:pt idx="2137">
                  <c:v>41220</c:v>
                </c:pt>
                <c:pt idx="2138">
                  <c:v>41221</c:v>
                </c:pt>
                <c:pt idx="2139">
                  <c:v>41222</c:v>
                </c:pt>
                <c:pt idx="2140">
                  <c:v>41223</c:v>
                </c:pt>
                <c:pt idx="2141">
                  <c:v>41224</c:v>
                </c:pt>
                <c:pt idx="2142">
                  <c:v>41225</c:v>
                </c:pt>
                <c:pt idx="2143">
                  <c:v>41226</c:v>
                </c:pt>
                <c:pt idx="2144">
                  <c:v>41227</c:v>
                </c:pt>
                <c:pt idx="2145">
                  <c:v>41228</c:v>
                </c:pt>
                <c:pt idx="2146">
                  <c:v>41229</c:v>
                </c:pt>
                <c:pt idx="2147">
                  <c:v>41230</c:v>
                </c:pt>
                <c:pt idx="2148">
                  <c:v>41231</c:v>
                </c:pt>
                <c:pt idx="2149">
                  <c:v>41232</c:v>
                </c:pt>
                <c:pt idx="2150">
                  <c:v>41233</c:v>
                </c:pt>
                <c:pt idx="2151">
                  <c:v>41234</c:v>
                </c:pt>
                <c:pt idx="2152">
                  <c:v>41235</c:v>
                </c:pt>
                <c:pt idx="2153">
                  <c:v>41236</c:v>
                </c:pt>
                <c:pt idx="2154">
                  <c:v>41237</c:v>
                </c:pt>
                <c:pt idx="2155">
                  <c:v>41238</c:v>
                </c:pt>
                <c:pt idx="2156">
                  <c:v>41239</c:v>
                </c:pt>
                <c:pt idx="2157">
                  <c:v>41240</c:v>
                </c:pt>
                <c:pt idx="2158">
                  <c:v>41241</c:v>
                </c:pt>
                <c:pt idx="2159">
                  <c:v>41242</c:v>
                </c:pt>
                <c:pt idx="2160">
                  <c:v>41243</c:v>
                </c:pt>
                <c:pt idx="2161">
                  <c:v>41244</c:v>
                </c:pt>
                <c:pt idx="2162">
                  <c:v>41245</c:v>
                </c:pt>
                <c:pt idx="2163">
                  <c:v>41246</c:v>
                </c:pt>
                <c:pt idx="2164">
                  <c:v>41247</c:v>
                </c:pt>
                <c:pt idx="2165">
                  <c:v>41248</c:v>
                </c:pt>
                <c:pt idx="2166">
                  <c:v>41249</c:v>
                </c:pt>
                <c:pt idx="2167">
                  <c:v>41250</c:v>
                </c:pt>
                <c:pt idx="2168">
                  <c:v>41251</c:v>
                </c:pt>
                <c:pt idx="2169">
                  <c:v>41252</c:v>
                </c:pt>
                <c:pt idx="2170">
                  <c:v>41253</c:v>
                </c:pt>
                <c:pt idx="2171">
                  <c:v>41254</c:v>
                </c:pt>
                <c:pt idx="2172">
                  <c:v>41255</c:v>
                </c:pt>
                <c:pt idx="2173">
                  <c:v>41256</c:v>
                </c:pt>
                <c:pt idx="2174">
                  <c:v>41257</c:v>
                </c:pt>
                <c:pt idx="2175">
                  <c:v>41258</c:v>
                </c:pt>
                <c:pt idx="2176">
                  <c:v>41259</c:v>
                </c:pt>
                <c:pt idx="2177">
                  <c:v>41260</c:v>
                </c:pt>
                <c:pt idx="2178">
                  <c:v>41261</c:v>
                </c:pt>
                <c:pt idx="2179">
                  <c:v>41262</c:v>
                </c:pt>
                <c:pt idx="2180">
                  <c:v>41263</c:v>
                </c:pt>
                <c:pt idx="2181">
                  <c:v>41264</c:v>
                </c:pt>
                <c:pt idx="2182">
                  <c:v>41265</c:v>
                </c:pt>
                <c:pt idx="2183">
                  <c:v>41266</c:v>
                </c:pt>
                <c:pt idx="2184">
                  <c:v>41267</c:v>
                </c:pt>
                <c:pt idx="2185">
                  <c:v>41268</c:v>
                </c:pt>
                <c:pt idx="2186">
                  <c:v>41269</c:v>
                </c:pt>
                <c:pt idx="2187">
                  <c:v>41270</c:v>
                </c:pt>
                <c:pt idx="2188">
                  <c:v>41271</c:v>
                </c:pt>
                <c:pt idx="2189">
                  <c:v>41272</c:v>
                </c:pt>
                <c:pt idx="2190">
                  <c:v>41273</c:v>
                </c:pt>
                <c:pt idx="2191">
                  <c:v>41274</c:v>
                </c:pt>
                <c:pt idx="2192">
                  <c:v>41275</c:v>
                </c:pt>
                <c:pt idx="2193">
                  <c:v>41276</c:v>
                </c:pt>
                <c:pt idx="2194">
                  <c:v>41277</c:v>
                </c:pt>
                <c:pt idx="2195">
                  <c:v>41278</c:v>
                </c:pt>
                <c:pt idx="2196">
                  <c:v>41279</c:v>
                </c:pt>
                <c:pt idx="2197">
                  <c:v>41280</c:v>
                </c:pt>
                <c:pt idx="2198">
                  <c:v>41281</c:v>
                </c:pt>
                <c:pt idx="2199">
                  <c:v>41282</c:v>
                </c:pt>
                <c:pt idx="2200">
                  <c:v>41283</c:v>
                </c:pt>
                <c:pt idx="2201">
                  <c:v>41284</c:v>
                </c:pt>
                <c:pt idx="2202">
                  <c:v>41285</c:v>
                </c:pt>
                <c:pt idx="2203">
                  <c:v>41286</c:v>
                </c:pt>
                <c:pt idx="2204">
                  <c:v>41287</c:v>
                </c:pt>
                <c:pt idx="2205">
                  <c:v>41288</c:v>
                </c:pt>
                <c:pt idx="2206">
                  <c:v>41289</c:v>
                </c:pt>
                <c:pt idx="2207">
                  <c:v>41290</c:v>
                </c:pt>
                <c:pt idx="2208">
                  <c:v>41291</c:v>
                </c:pt>
                <c:pt idx="2209">
                  <c:v>41292</c:v>
                </c:pt>
                <c:pt idx="2210">
                  <c:v>41293</c:v>
                </c:pt>
                <c:pt idx="2211">
                  <c:v>41294</c:v>
                </c:pt>
                <c:pt idx="2212">
                  <c:v>41295</c:v>
                </c:pt>
                <c:pt idx="2213">
                  <c:v>41296</c:v>
                </c:pt>
                <c:pt idx="2214">
                  <c:v>41297</c:v>
                </c:pt>
                <c:pt idx="2215">
                  <c:v>41298</c:v>
                </c:pt>
                <c:pt idx="2216">
                  <c:v>41299</c:v>
                </c:pt>
                <c:pt idx="2217">
                  <c:v>41300</c:v>
                </c:pt>
                <c:pt idx="2218">
                  <c:v>41301</c:v>
                </c:pt>
                <c:pt idx="2219">
                  <c:v>41302</c:v>
                </c:pt>
                <c:pt idx="2220">
                  <c:v>41303</c:v>
                </c:pt>
                <c:pt idx="2221">
                  <c:v>41304</c:v>
                </c:pt>
                <c:pt idx="2222">
                  <c:v>41305</c:v>
                </c:pt>
                <c:pt idx="2223">
                  <c:v>41306</c:v>
                </c:pt>
                <c:pt idx="2224">
                  <c:v>41307</c:v>
                </c:pt>
                <c:pt idx="2225">
                  <c:v>41308</c:v>
                </c:pt>
                <c:pt idx="2226">
                  <c:v>41309</c:v>
                </c:pt>
                <c:pt idx="2227">
                  <c:v>41310</c:v>
                </c:pt>
                <c:pt idx="2228">
                  <c:v>41311</c:v>
                </c:pt>
                <c:pt idx="2229">
                  <c:v>41312</c:v>
                </c:pt>
                <c:pt idx="2230">
                  <c:v>41313</c:v>
                </c:pt>
                <c:pt idx="2231">
                  <c:v>41314</c:v>
                </c:pt>
                <c:pt idx="2232">
                  <c:v>41315</c:v>
                </c:pt>
                <c:pt idx="2233">
                  <c:v>41316</c:v>
                </c:pt>
                <c:pt idx="2234">
                  <c:v>41317</c:v>
                </c:pt>
                <c:pt idx="2235">
                  <c:v>41318</c:v>
                </c:pt>
                <c:pt idx="2236">
                  <c:v>41319</c:v>
                </c:pt>
                <c:pt idx="2237">
                  <c:v>41320</c:v>
                </c:pt>
                <c:pt idx="2238">
                  <c:v>41321</c:v>
                </c:pt>
                <c:pt idx="2239">
                  <c:v>41322</c:v>
                </c:pt>
                <c:pt idx="2240">
                  <c:v>41323</c:v>
                </c:pt>
                <c:pt idx="2241">
                  <c:v>41324</c:v>
                </c:pt>
                <c:pt idx="2242">
                  <c:v>41325</c:v>
                </c:pt>
                <c:pt idx="2243">
                  <c:v>41326</c:v>
                </c:pt>
                <c:pt idx="2244">
                  <c:v>41327</c:v>
                </c:pt>
                <c:pt idx="2245">
                  <c:v>41328</c:v>
                </c:pt>
                <c:pt idx="2246">
                  <c:v>41329</c:v>
                </c:pt>
                <c:pt idx="2247">
                  <c:v>41330</c:v>
                </c:pt>
                <c:pt idx="2248">
                  <c:v>41331</c:v>
                </c:pt>
                <c:pt idx="2249">
                  <c:v>41332</c:v>
                </c:pt>
                <c:pt idx="2250">
                  <c:v>41333</c:v>
                </c:pt>
                <c:pt idx="2251">
                  <c:v>41334</c:v>
                </c:pt>
                <c:pt idx="2252">
                  <c:v>41335</c:v>
                </c:pt>
                <c:pt idx="2253">
                  <c:v>41336</c:v>
                </c:pt>
                <c:pt idx="2254">
                  <c:v>41337</c:v>
                </c:pt>
                <c:pt idx="2255">
                  <c:v>41338</c:v>
                </c:pt>
                <c:pt idx="2256">
                  <c:v>41339</c:v>
                </c:pt>
                <c:pt idx="2257">
                  <c:v>41340</c:v>
                </c:pt>
                <c:pt idx="2258">
                  <c:v>41341</c:v>
                </c:pt>
                <c:pt idx="2259">
                  <c:v>41342</c:v>
                </c:pt>
                <c:pt idx="2260">
                  <c:v>41343</c:v>
                </c:pt>
                <c:pt idx="2261">
                  <c:v>41344</c:v>
                </c:pt>
                <c:pt idx="2262">
                  <c:v>41345</c:v>
                </c:pt>
                <c:pt idx="2263">
                  <c:v>41346</c:v>
                </c:pt>
                <c:pt idx="2264">
                  <c:v>41347</c:v>
                </c:pt>
                <c:pt idx="2265">
                  <c:v>41348</c:v>
                </c:pt>
                <c:pt idx="2266">
                  <c:v>41349</c:v>
                </c:pt>
                <c:pt idx="2267">
                  <c:v>41350</c:v>
                </c:pt>
                <c:pt idx="2268">
                  <c:v>41351</c:v>
                </c:pt>
                <c:pt idx="2269">
                  <c:v>41352</c:v>
                </c:pt>
                <c:pt idx="2270">
                  <c:v>41353</c:v>
                </c:pt>
                <c:pt idx="2271">
                  <c:v>41354</c:v>
                </c:pt>
                <c:pt idx="2272">
                  <c:v>41355</c:v>
                </c:pt>
                <c:pt idx="2273">
                  <c:v>41356</c:v>
                </c:pt>
                <c:pt idx="2274">
                  <c:v>41357</c:v>
                </c:pt>
                <c:pt idx="2275">
                  <c:v>41358</c:v>
                </c:pt>
                <c:pt idx="2276">
                  <c:v>41359</c:v>
                </c:pt>
                <c:pt idx="2277">
                  <c:v>41360</c:v>
                </c:pt>
                <c:pt idx="2278">
                  <c:v>41361</c:v>
                </c:pt>
                <c:pt idx="2279">
                  <c:v>41362</c:v>
                </c:pt>
                <c:pt idx="2280">
                  <c:v>41363</c:v>
                </c:pt>
                <c:pt idx="2281">
                  <c:v>41364</c:v>
                </c:pt>
                <c:pt idx="2282">
                  <c:v>41365</c:v>
                </c:pt>
                <c:pt idx="2283">
                  <c:v>41366</c:v>
                </c:pt>
                <c:pt idx="2284">
                  <c:v>41367</c:v>
                </c:pt>
                <c:pt idx="2285">
                  <c:v>41368</c:v>
                </c:pt>
                <c:pt idx="2286">
                  <c:v>41369</c:v>
                </c:pt>
                <c:pt idx="2287">
                  <c:v>41370</c:v>
                </c:pt>
                <c:pt idx="2288">
                  <c:v>41371</c:v>
                </c:pt>
                <c:pt idx="2289">
                  <c:v>41372</c:v>
                </c:pt>
                <c:pt idx="2290">
                  <c:v>41373</c:v>
                </c:pt>
                <c:pt idx="2291">
                  <c:v>41374</c:v>
                </c:pt>
                <c:pt idx="2292">
                  <c:v>41375</c:v>
                </c:pt>
                <c:pt idx="2293">
                  <c:v>41376</c:v>
                </c:pt>
                <c:pt idx="2294">
                  <c:v>41377</c:v>
                </c:pt>
                <c:pt idx="2295">
                  <c:v>41378</c:v>
                </c:pt>
                <c:pt idx="2296">
                  <c:v>41379</c:v>
                </c:pt>
                <c:pt idx="2297">
                  <c:v>41380</c:v>
                </c:pt>
                <c:pt idx="2298">
                  <c:v>41381</c:v>
                </c:pt>
                <c:pt idx="2299">
                  <c:v>41382</c:v>
                </c:pt>
                <c:pt idx="2300">
                  <c:v>41383</c:v>
                </c:pt>
                <c:pt idx="2301">
                  <c:v>41384</c:v>
                </c:pt>
                <c:pt idx="2302">
                  <c:v>41385</c:v>
                </c:pt>
                <c:pt idx="2303">
                  <c:v>41386</c:v>
                </c:pt>
                <c:pt idx="2304">
                  <c:v>41387</c:v>
                </c:pt>
                <c:pt idx="2305">
                  <c:v>41388</c:v>
                </c:pt>
                <c:pt idx="2306">
                  <c:v>41389</c:v>
                </c:pt>
                <c:pt idx="2307">
                  <c:v>41390</c:v>
                </c:pt>
                <c:pt idx="2308">
                  <c:v>41391</c:v>
                </c:pt>
                <c:pt idx="2309">
                  <c:v>41392</c:v>
                </c:pt>
                <c:pt idx="2310">
                  <c:v>41393</c:v>
                </c:pt>
                <c:pt idx="2311">
                  <c:v>41394</c:v>
                </c:pt>
                <c:pt idx="2312">
                  <c:v>41395</c:v>
                </c:pt>
                <c:pt idx="2313">
                  <c:v>41396</c:v>
                </c:pt>
                <c:pt idx="2314">
                  <c:v>41397</c:v>
                </c:pt>
                <c:pt idx="2315">
                  <c:v>41398</c:v>
                </c:pt>
                <c:pt idx="2316">
                  <c:v>41399</c:v>
                </c:pt>
                <c:pt idx="2317">
                  <c:v>41400</c:v>
                </c:pt>
                <c:pt idx="2318">
                  <c:v>41401</c:v>
                </c:pt>
                <c:pt idx="2319">
                  <c:v>41402</c:v>
                </c:pt>
                <c:pt idx="2320">
                  <c:v>41403</c:v>
                </c:pt>
                <c:pt idx="2321">
                  <c:v>41404</c:v>
                </c:pt>
                <c:pt idx="2322">
                  <c:v>41405</c:v>
                </c:pt>
                <c:pt idx="2323">
                  <c:v>41406</c:v>
                </c:pt>
                <c:pt idx="2324">
                  <c:v>41407</c:v>
                </c:pt>
                <c:pt idx="2325">
                  <c:v>41408</c:v>
                </c:pt>
                <c:pt idx="2326">
                  <c:v>41409</c:v>
                </c:pt>
                <c:pt idx="2327">
                  <c:v>41410</c:v>
                </c:pt>
                <c:pt idx="2328">
                  <c:v>41411</c:v>
                </c:pt>
                <c:pt idx="2329">
                  <c:v>41412</c:v>
                </c:pt>
                <c:pt idx="2330">
                  <c:v>41413</c:v>
                </c:pt>
                <c:pt idx="2331">
                  <c:v>41414</c:v>
                </c:pt>
                <c:pt idx="2332">
                  <c:v>41415</c:v>
                </c:pt>
                <c:pt idx="2333">
                  <c:v>41416</c:v>
                </c:pt>
                <c:pt idx="2334">
                  <c:v>41417</c:v>
                </c:pt>
                <c:pt idx="2335">
                  <c:v>41418</c:v>
                </c:pt>
                <c:pt idx="2336">
                  <c:v>41419</c:v>
                </c:pt>
                <c:pt idx="2337">
                  <c:v>41420</c:v>
                </c:pt>
                <c:pt idx="2338">
                  <c:v>41421</c:v>
                </c:pt>
                <c:pt idx="2339">
                  <c:v>41422</c:v>
                </c:pt>
                <c:pt idx="2340">
                  <c:v>41423</c:v>
                </c:pt>
                <c:pt idx="2341">
                  <c:v>41424</c:v>
                </c:pt>
                <c:pt idx="2342">
                  <c:v>41425</c:v>
                </c:pt>
                <c:pt idx="2343">
                  <c:v>41426</c:v>
                </c:pt>
                <c:pt idx="2344">
                  <c:v>41427</c:v>
                </c:pt>
                <c:pt idx="2345">
                  <c:v>41428</c:v>
                </c:pt>
                <c:pt idx="2346">
                  <c:v>41429</c:v>
                </c:pt>
                <c:pt idx="2347">
                  <c:v>41430</c:v>
                </c:pt>
                <c:pt idx="2348">
                  <c:v>41431</c:v>
                </c:pt>
                <c:pt idx="2349">
                  <c:v>41432</c:v>
                </c:pt>
                <c:pt idx="2350">
                  <c:v>41433</c:v>
                </c:pt>
                <c:pt idx="2351">
                  <c:v>41434</c:v>
                </c:pt>
                <c:pt idx="2352">
                  <c:v>41435</c:v>
                </c:pt>
                <c:pt idx="2353">
                  <c:v>41436</c:v>
                </c:pt>
                <c:pt idx="2354">
                  <c:v>41437</c:v>
                </c:pt>
                <c:pt idx="2355">
                  <c:v>41438</c:v>
                </c:pt>
                <c:pt idx="2356">
                  <c:v>41439</c:v>
                </c:pt>
                <c:pt idx="2357">
                  <c:v>41440</c:v>
                </c:pt>
                <c:pt idx="2358">
                  <c:v>41441</c:v>
                </c:pt>
                <c:pt idx="2359">
                  <c:v>41442</c:v>
                </c:pt>
                <c:pt idx="2360">
                  <c:v>41443</c:v>
                </c:pt>
                <c:pt idx="2361">
                  <c:v>41444</c:v>
                </c:pt>
                <c:pt idx="2362">
                  <c:v>41445</c:v>
                </c:pt>
                <c:pt idx="2363">
                  <c:v>41446</c:v>
                </c:pt>
                <c:pt idx="2364">
                  <c:v>41447</c:v>
                </c:pt>
                <c:pt idx="2365">
                  <c:v>41448</c:v>
                </c:pt>
                <c:pt idx="2366">
                  <c:v>41449</c:v>
                </c:pt>
                <c:pt idx="2367">
                  <c:v>41450</c:v>
                </c:pt>
                <c:pt idx="2368">
                  <c:v>41451</c:v>
                </c:pt>
                <c:pt idx="2369">
                  <c:v>41452</c:v>
                </c:pt>
                <c:pt idx="2370">
                  <c:v>41453</c:v>
                </c:pt>
                <c:pt idx="2371">
                  <c:v>41454</c:v>
                </c:pt>
                <c:pt idx="2372">
                  <c:v>41455</c:v>
                </c:pt>
                <c:pt idx="2373">
                  <c:v>41456</c:v>
                </c:pt>
                <c:pt idx="2374">
                  <c:v>41457</c:v>
                </c:pt>
                <c:pt idx="2375">
                  <c:v>41458</c:v>
                </c:pt>
                <c:pt idx="2376">
                  <c:v>41459</c:v>
                </c:pt>
                <c:pt idx="2377">
                  <c:v>41460</c:v>
                </c:pt>
                <c:pt idx="2378">
                  <c:v>41461</c:v>
                </c:pt>
                <c:pt idx="2379">
                  <c:v>41462</c:v>
                </c:pt>
                <c:pt idx="2380">
                  <c:v>41463</c:v>
                </c:pt>
                <c:pt idx="2381">
                  <c:v>41464</c:v>
                </c:pt>
                <c:pt idx="2382">
                  <c:v>41465</c:v>
                </c:pt>
                <c:pt idx="2383">
                  <c:v>41466</c:v>
                </c:pt>
                <c:pt idx="2384">
                  <c:v>41467</c:v>
                </c:pt>
                <c:pt idx="2385">
                  <c:v>41468</c:v>
                </c:pt>
                <c:pt idx="2386">
                  <c:v>41469</c:v>
                </c:pt>
                <c:pt idx="2387">
                  <c:v>41470</c:v>
                </c:pt>
                <c:pt idx="2388">
                  <c:v>41471</c:v>
                </c:pt>
                <c:pt idx="2389">
                  <c:v>41472</c:v>
                </c:pt>
                <c:pt idx="2390">
                  <c:v>41473</c:v>
                </c:pt>
                <c:pt idx="2391">
                  <c:v>41474</c:v>
                </c:pt>
                <c:pt idx="2392">
                  <c:v>41475</c:v>
                </c:pt>
                <c:pt idx="2393">
                  <c:v>41476</c:v>
                </c:pt>
                <c:pt idx="2394">
                  <c:v>41477</c:v>
                </c:pt>
                <c:pt idx="2395">
                  <c:v>41478</c:v>
                </c:pt>
                <c:pt idx="2396">
                  <c:v>41479</c:v>
                </c:pt>
                <c:pt idx="2397">
                  <c:v>41480</c:v>
                </c:pt>
                <c:pt idx="2398">
                  <c:v>41481</c:v>
                </c:pt>
                <c:pt idx="2399">
                  <c:v>41482</c:v>
                </c:pt>
                <c:pt idx="2400">
                  <c:v>41483</c:v>
                </c:pt>
                <c:pt idx="2401">
                  <c:v>41484</c:v>
                </c:pt>
                <c:pt idx="2402">
                  <c:v>41485</c:v>
                </c:pt>
                <c:pt idx="2403">
                  <c:v>41486</c:v>
                </c:pt>
                <c:pt idx="2404">
                  <c:v>41487</c:v>
                </c:pt>
                <c:pt idx="2405">
                  <c:v>41488</c:v>
                </c:pt>
                <c:pt idx="2406">
                  <c:v>41489</c:v>
                </c:pt>
                <c:pt idx="2407">
                  <c:v>41490</c:v>
                </c:pt>
                <c:pt idx="2408">
                  <c:v>41491</c:v>
                </c:pt>
                <c:pt idx="2409">
                  <c:v>41492</c:v>
                </c:pt>
                <c:pt idx="2410">
                  <c:v>41493</c:v>
                </c:pt>
                <c:pt idx="2411">
                  <c:v>41494</c:v>
                </c:pt>
                <c:pt idx="2412">
                  <c:v>41495</c:v>
                </c:pt>
                <c:pt idx="2413">
                  <c:v>41496</c:v>
                </c:pt>
                <c:pt idx="2414">
                  <c:v>41497</c:v>
                </c:pt>
                <c:pt idx="2415">
                  <c:v>41498</c:v>
                </c:pt>
                <c:pt idx="2416">
                  <c:v>41499</c:v>
                </c:pt>
                <c:pt idx="2417">
                  <c:v>41500</c:v>
                </c:pt>
                <c:pt idx="2418">
                  <c:v>41501</c:v>
                </c:pt>
                <c:pt idx="2419">
                  <c:v>41502</c:v>
                </c:pt>
                <c:pt idx="2420">
                  <c:v>41503</c:v>
                </c:pt>
                <c:pt idx="2421">
                  <c:v>41504</c:v>
                </c:pt>
                <c:pt idx="2422">
                  <c:v>41505</c:v>
                </c:pt>
                <c:pt idx="2423">
                  <c:v>41506</c:v>
                </c:pt>
                <c:pt idx="2424">
                  <c:v>41507</c:v>
                </c:pt>
                <c:pt idx="2425">
                  <c:v>41508</c:v>
                </c:pt>
                <c:pt idx="2426">
                  <c:v>41509</c:v>
                </c:pt>
                <c:pt idx="2427">
                  <c:v>41510</c:v>
                </c:pt>
                <c:pt idx="2428">
                  <c:v>41511</c:v>
                </c:pt>
                <c:pt idx="2429">
                  <c:v>41512</c:v>
                </c:pt>
                <c:pt idx="2430">
                  <c:v>41513</c:v>
                </c:pt>
                <c:pt idx="2431">
                  <c:v>41514</c:v>
                </c:pt>
                <c:pt idx="2432">
                  <c:v>41515</c:v>
                </c:pt>
                <c:pt idx="2433">
                  <c:v>41516</c:v>
                </c:pt>
                <c:pt idx="2434">
                  <c:v>41517</c:v>
                </c:pt>
                <c:pt idx="2435">
                  <c:v>41518</c:v>
                </c:pt>
                <c:pt idx="2436">
                  <c:v>41519</c:v>
                </c:pt>
                <c:pt idx="2437">
                  <c:v>41520</c:v>
                </c:pt>
                <c:pt idx="2438">
                  <c:v>41521</c:v>
                </c:pt>
                <c:pt idx="2439">
                  <c:v>41522</c:v>
                </c:pt>
                <c:pt idx="2440">
                  <c:v>41523</c:v>
                </c:pt>
                <c:pt idx="2441">
                  <c:v>41524</c:v>
                </c:pt>
                <c:pt idx="2442">
                  <c:v>41525</c:v>
                </c:pt>
                <c:pt idx="2443">
                  <c:v>41526</c:v>
                </c:pt>
                <c:pt idx="2444">
                  <c:v>41527</c:v>
                </c:pt>
                <c:pt idx="2445">
                  <c:v>41528</c:v>
                </c:pt>
                <c:pt idx="2446">
                  <c:v>41529</c:v>
                </c:pt>
                <c:pt idx="2447">
                  <c:v>41530</c:v>
                </c:pt>
                <c:pt idx="2448">
                  <c:v>41531</c:v>
                </c:pt>
                <c:pt idx="2449">
                  <c:v>41532</c:v>
                </c:pt>
                <c:pt idx="2450">
                  <c:v>41533</c:v>
                </c:pt>
                <c:pt idx="2451">
                  <c:v>41534</c:v>
                </c:pt>
                <c:pt idx="2452">
                  <c:v>41535</c:v>
                </c:pt>
                <c:pt idx="2453">
                  <c:v>41536</c:v>
                </c:pt>
                <c:pt idx="2454">
                  <c:v>41537</c:v>
                </c:pt>
                <c:pt idx="2455">
                  <c:v>41538</c:v>
                </c:pt>
                <c:pt idx="2456">
                  <c:v>41539</c:v>
                </c:pt>
                <c:pt idx="2457">
                  <c:v>41540</c:v>
                </c:pt>
                <c:pt idx="2458">
                  <c:v>41541</c:v>
                </c:pt>
                <c:pt idx="2459">
                  <c:v>41542</c:v>
                </c:pt>
                <c:pt idx="2460">
                  <c:v>41543</c:v>
                </c:pt>
                <c:pt idx="2461">
                  <c:v>41544</c:v>
                </c:pt>
                <c:pt idx="2462">
                  <c:v>41545</c:v>
                </c:pt>
                <c:pt idx="2463">
                  <c:v>41546</c:v>
                </c:pt>
                <c:pt idx="2464">
                  <c:v>41547</c:v>
                </c:pt>
                <c:pt idx="2465">
                  <c:v>41548</c:v>
                </c:pt>
                <c:pt idx="2466">
                  <c:v>41549</c:v>
                </c:pt>
                <c:pt idx="2467">
                  <c:v>41550</c:v>
                </c:pt>
                <c:pt idx="2468">
                  <c:v>41551</c:v>
                </c:pt>
                <c:pt idx="2469">
                  <c:v>41552</c:v>
                </c:pt>
                <c:pt idx="2470">
                  <c:v>41553</c:v>
                </c:pt>
                <c:pt idx="2471">
                  <c:v>41554</c:v>
                </c:pt>
                <c:pt idx="2472">
                  <c:v>41555</c:v>
                </c:pt>
                <c:pt idx="2473">
                  <c:v>41556</c:v>
                </c:pt>
                <c:pt idx="2474">
                  <c:v>41557</c:v>
                </c:pt>
                <c:pt idx="2475">
                  <c:v>41558</c:v>
                </c:pt>
                <c:pt idx="2476">
                  <c:v>41559</c:v>
                </c:pt>
                <c:pt idx="2477">
                  <c:v>41560</c:v>
                </c:pt>
                <c:pt idx="2478">
                  <c:v>41561</c:v>
                </c:pt>
                <c:pt idx="2479">
                  <c:v>41562</c:v>
                </c:pt>
                <c:pt idx="2480">
                  <c:v>41563</c:v>
                </c:pt>
                <c:pt idx="2481">
                  <c:v>41564</c:v>
                </c:pt>
                <c:pt idx="2482">
                  <c:v>41565</c:v>
                </c:pt>
                <c:pt idx="2483">
                  <c:v>41566</c:v>
                </c:pt>
                <c:pt idx="2484">
                  <c:v>41567</c:v>
                </c:pt>
                <c:pt idx="2485">
                  <c:v>41568</c:v>
                </c:pt>
                <c:pt idx="2486">
                  <c:v>41569</c:v>
                </c:pt>
                <c:pt idx="2487">
                  <c:v>41570</c:v>
                </c:pt>
                <c:pt idx="2488">
                  <c:v>41571</c:v>
                </c:pt>
                <c:pt idx="2489">
                  <c:v>41572</c:v>
                </c:pt>
                <c:pt idx="2490">
                  <c:v>41573</c:v>
                </c:pt>
                <c:pt idx="2491">
                  <c:v>41574</c:v>
                </c:pt>
                <c:pt idx="2492">
                  <c:v>41575</c:v>
                </c:pt>
                <c:pt idx="2493">
                  <c:v>41576</c:v>
                </c:pt>
                <c:pt idx="2494">
                  <c:v>41577</c:v>
                </c:pt>
                <c:pt idx="2495">
                  <c:v>41578</c:v>
                </c:pt>
                <c:pt idx="2496">
                  <c:v>41579</c:v>
                </c:pt>
                <c:pt idx="2497">
                  <c:v>41580</c:v>
                </c:pt>
                <c:pt idx="2498">
                  <c:v>41581</c:v>
                </c:pt>
                <c:pt idx="2499">
                  <c:v>41582</c:v>
                </c:pt>
                <c:pt idx="2500">
                  <c:v>41583</c:v>
                </c:pt>
                <c:pt idx="2501">
                  <c:v>41584</c:v>
                </c:pt>
                <c:pt idx="2502">
                  <c:v>41585</c:v>
                </c:pt>
                <c:pt idx="2503">
                  <c:v>41586</c:v>
                </c:pt>
                <c:pt idx="2504">
                  <c:v>41587</c:v>
                </c:pt>
                <c:pt idx="2505">
                  <c:v>41588</c:v>
                </c:pt>
                <c:pt idx="2506">
                  <c:v>41589</c:v>
                </c:pt>
                <c:pt idx="2507">
                  <c:v>41590</c:v>
                </c:pt>
                <c:pt idx="2508">
                  <c:v>41591</c:v>
                </c:pt>
                <c:pt idx="2509">
                  <c:v>41592</c:v>
                </c:pt>
                <c:pt idx="2510">
                  <c:v>41593</c:v>
                </c:pt>
                <c:pt idx="2511">
                  <c:v>41594</c:v>
                </c:pt>
                <c:pt idx="2512">
                  <c:v>41595</c:v>
                </c:pt>
                <c:pt idx="2513">
                  <c:v>41596</c:v>
                </c:pt>
                <c:pt idx="2514">
                  <c:v>41597</c:v>
                </c:pt>
                <c:pt idx="2515">
                  <c:v>41598</c:v>
                </c:pt>
                <c:pt idx="2516">
                  <c:v>41599</c:v>
                </c:pt>
                <c:pt idx="2517">
                  <c:v>41600</c:v>
                </c:pt>
                <c:pt idx="2518">
                  <c:v>41601</c:v>
                </c:pt>
                <c:pt idx="2519">
                  <c:v>41602</c:v>
                </c:pt>
                <c:pt idx="2520">
                  <c:v>41603</c:v>
                </c:pt>
                <c:pt idx="2521">
                  <c:v>41604</c:v>
                </c:pt>
                <c:pt idx="2522">
                  <c:v>41605</c:v>
                </c:pt>
                <c:pt idx="2523">
                  <c:v>41606</c:v>
                </c:pt>
                <c:pt idx="2524">
                  <c:v>41607</c:v>
                </c:pt>
                <c:pt idx="2525">
                  <c:v>41608</c:v>
                </c:pt>
                <c:pt idx="2526">
                  <c:v>41609</c:v>
                </c:pt>
                <c:pt idx="2527">
                  <c:v>41610</c:v>
                </c:pt>
                <c:pt idx="2528">
                  <c:v>41611</c:v>
                </c:pt>
                <c:pt idx="2529">
                  <c:v>41612</c:v>
                </c:pt>
                <c:pt idx="2530">
                  <c:v>41613</c:v>
                </c:pt>
                <c:pt idx="2531">
                  <c:v>41614</c:v>
                </c:pt>
                <c:pt idx="2532">
                  <c:v>41615</c:v>
                </c:pt>
                <c:pt idx="2533">
                  <c:v>41616</c:v>
                </c:pt>
                <c:pt idx="2534">
                  <c:v>41617</c:v>
                </c:pt>
                <c:pt idx="2535">
                  <c:v>41618</c:v>
                </c:pt>
                <c:pt idx="2536">
                  <c:v>41619</c:v>
                </c:pt>
                <c:pt idx="2537">
                  <c:v>41620</c:v>
                </c:pt>
                <c:pt idx="2538">
                  <c:v>41621</c:v>
                </c:pt>
                <c:pt idx="2539">
                  <c:v>41622</c:v>
                </c:pt>
                <c:pt idx="2540">
                  <c:v>41623</c:v>
                </c:pt>
                <c:pt idx="2541">
                  <c:v>41624</c:v>
                </c:pt>
                <c:pt idx="2542">
                  <c:v>41625</c:v>
                </c:pt>
                <c:pt idx="2543">
                  <c:v>41626</c:v>
                </c:pt>
                <c:pt idx="2544">
                  <c:v>41627</c:v>
                </c:pt>
                <c:pt idx="2545">
                  <c:v>41628</c:v>
                </c:pt>
                <c:pt idx="2546">
                  <c:v>41629</c:v>
                </c:pt>
                <c:pt idx="2547">
                  <c:v>41630</c:v>
                </c:pt>
                <c:pt idx="2548">
                  <c:v>41631</c:v>
                </c:pt>
                <c:pt idx="2549">
                  <c:v>41632</c:v>
                </c:pt>
                <c:pt idx="2550">
                  <c:v>41633</c:v>
                </c:pt>
                <c:pt idx="2551">
                  <c:v>41634</c:v>
                </c:pt>
                <c:pt idx="2552">
                  <c:v>41635</c:v>
                </c:pt>
                <c:pt idx="2553">
                  <c:v>41636</c:v>
                </c:pt>
                <c:pt idx="2554">
                  <c:v>41637</c:v>
                </c:pt>
                <c:pt idx="2555">
                  <c:v>41638</c:v>
                </c:pt>
                <c:pt idx="2556">
                  <c:v>41639</c:v>
                </c:pt>
                <c:pt idx="2557">
                  <c:v>41640</c:v>
                </c:pt>
                <c:pt idx="2558">
                  <c:v>41641</c:v>
                </c:pt>
                <c:pt idx="2559">
                  <c:v>41642</c:v>
                </c:pt>
                <c:pt idx="2560">
                  <c:v>41643</c:v>
                </c:pt>
                <c:pt idx="2561">
                  <c:v>41644</c:v>
                </c:pt>
                <c:pt idx="2562">
                  <c:v>41645</c:v>
                </c:pt>
                <c:pt idx="2563">
                  <c:v>41646</c:v>
                </c:pt>
                <c:pt idx="2564">
                  <c:v>41647</c:v>
                </c:pt>
                <c:pt idx="2565">
                  <c:v>41648</c:v>
                </c:pt>
                <c:pt idx="2566">
                  <c:v>41649</c:v>
                </c:pt>
                <c:pt idx="2567">
                  <c:v>41650</c:v>
                </c:pt>
                <c:pt idx="2568">
                  <c:v>41651</c:v>
                </c:pt>
                <c:pt idx="2569">
                  <c:v>41652</c:v>
                </c:pt>
                <c:pt idx="2570">
                  <c:v>41653</c:v>
                </c:pt>
                <c:pt idx="2571">
                  <c:v>41654</c:v>
                </c:pt>
                <c:pt idx="2572">
                  <c:v>41655</c:v>
                </c:pt>
                <c:pt idx="2573">
                  <c:v>41656</c:v>
                </c:pt>
                <c:pt idx="2574">
                  <c:v>41657</c:v>
                </c:pt>
                <c:pt idx="2575">
                  <c:v>41658</c:v>
                </c:pt>
                <c:pt idx="2576">
                  <c:v>41659</c:v>
                </c:pt>
                <c:pt idx="2577">
                  <c:v>41660</c:v>
                </c:pt>
                <c:pt idx="2578">
                  <c:v>41661</c:v>
                </c:pt>
                <c:pt idx="2579">
                  <c:v>41662</c:v>
                </c:pt>
                <c:pt idx="2580">
                  <c:v>41663</c:v>
                </c:pt>
                <c:pt idx="2581">
                  <c:v>41664</c:v>
                </c:pt>
                <c:pt idx="2582">
                  <c:v>41665</c:v>
                </c:pt>
                <c:pt idx="2583">
                  <c:v>41666</c:v>
                </c:pt>
                <c:pt idx="2584">
                  <c:v>41667</c:v>
                </c:pt>
                <c:pt idx="2585">
                  <c:v>41668</c:v>
                </c:pt>
                <c:pt idx="2586">
                  <c:v>41669</c:v>
                </c:pt>
                <c:pt idx="2587">
                  <c:v>41670</c:v>
                </c:pt>
                <c:pt idx="2588">
                  <c:v>41671</c:v>
                </c:pt>
                <c:pt idx="2589">
                  <c:v>41672</c:v>
                </c:pt>
                <c:pt idx="2590">
                  <c:v>41673</c:v>
                </c:pt>
                <c:pt idx="2591">
                  <c:v>41674</c:v>
                </c:pt>
                <c:pt idx="2592">
                  <c:v>41675</c:v>
                </c:pt>
                <c:pt idx="2593">
                  <c:v>41676</c:v>
                </c:pt>
                <c:pt idx="2594">
                  <c:v>41677</c:v>
                </c:pt>
                <c:pt idx="2595">
                  <c:v>41678</c:v>
                </c:pt>
                <c:pt idx="2596">
                  <c:v>41679</c:v>
                </c:pt>
                <c:pt idx="2597">
                  <c:v>41680</c:v>
                </c:pt>
                <c:pt idx="2598">
                  <c:v>41681</c:v>
                </c:pt>
                <c:pt idx="2599">
                  <c:v>41682</c:v>
                </c:pt>
                <c:pt idx="2600">
                  <c:v>41683</c:v>
                </c:pt>
                <c:pt idx="2601">
                  <c:v>41684</c:v>
                </c:pt>
                <c:pt idx="2602">
                  <c:v>41685</c:v>
                </c:pt>
                <c:pt idx="2603">
                  <c:v>41686</c:v>
                </c:pt>
                <c:pt idx="2604">
                  <c:v>41687</c:v>
                </c:pt>
                <c:pt idx="2605">
                  <c:v>41688</c:v>
                </c:pt>
                <c:pt idx="2606">
                  <c:v>41689</c:v>
                </c:pt>
                <c:pt idx="2607">
                  <c:v>41690</c:v>
                </c:pt>
                <c:pt idx="2608">
                  <c:v>41691</c:v>
                </c:pt>
                <c:pt idx="2609">
                  <c:v>41692</c:v>
                </c:pt>
                <c:pt idx="2610">
                  <c:v>41693</c:v>
                </c:pt>
                <c:pt idx="2611">
                  <c:v>41694</c:v>
                </c:pt>
                <c:pt idx="2612">
                  <c:v>41695</c:v>
                </c:pt>
                <c:pt idx="2613">
                  <c:v>41696</c:v>
                </c:pt>
                <c:pt idx="2614">
                  <c:v>41697</c:v>
                </c:pt>
                <c:pt idx="2615">
                  <c:v>41698</c:v>
                </c:pt>
                <c:pt idx="2616">
                  <c:v>41699</c:v>
                </c:pt>
                <c:pt idx="2617">
                  <c:v>41700</c:v>
                </c:pt>
                <c:pt idx="2618">
                  <c:v>41701</c:v>
                </c:pt>
                <c:pt idx="2619">
                  <c:v>41702</c:v>
                </c:pt>
                <c:pt idx="2620">
                  <c:v>41703</c:v>
                </c:pt>
                <c:pt idx="2621">
                  <c:v>41704</c:v>
                </c:pt>
                <c:pt idx="2622">
                  <c:v>41705</c:v>
                </c:pt>
                <c:pt idx="2623">
                  <c:v>41706</c:v>
                </c:pt>
                <c:pt idx="2624">
                  <c:v>41707</c:v>
                </c:pt>
                <c:pt idx="2625">
                  <c:v>41708</c:v>
                </c:pt>
                <c:pt idx="2626">
                  <c:v>41709</c:v>
                </c:pt>
                <c:pt idx="2627">
                  <c:v>41710</c:v>
                </c:pt>
                <c:pt idx="2628">
                  <c:v>41711</c:v>
                </c:pt>
                <c:pt idx="2629">
                  <c:v>41712</c:v>
                </c:pt>
                <c:pt idx="2630">
                  <c:v>41713</c:v>
                </c:pt>
                <c:pt idx="2631">
                  <c:v>41714</c:v>
                </c:pt>
                <c:pt idx="2632">
                  <c:v>41715</c:v>
                </c:pt>
                <c:pt idx="2633">
                  <c:v>41716</c:v>
                </c:pt>
                <c:pt idx="2634">
                  <c:v>41717</c:v>
                </c:pt>
                <c:pt idx="2635">
                  <c:v>41718</c:v>
                </c:pt>
                <c:pt idx="2636">
                  <c:v>41719</c:v>
                </c:pt>
                <c:pt idx="2637">
                  <c:v>41720</c:v>
                </c:pt>
                <c:pt idx="2638">
                  <c:v>41721</c:v>
                </c:pt>
                <c:pt idx="2639">
                  <c:v>41722</c:v>
                </c:pt>
                <c:pt idx="2640">
                  <c:v>41723</c:v>
                </c:pt>
                <c:pt idx="2641">
                  <c:v>41724</c:v>
                </c:pt>
                <c:pt idx="2642">
                  <c:v>41725</c:v>
                </c:pt>
                <c:pt idx="2643">
                  <c:v>41726</c:v>
                </c:pt>
                <c:pt idx="2644">
                  <c:v>41727</c:v>
                </c:pt>
                <c:pt idx="2645">
                  <c:v>41728</c:v>
                </c:pt>
                <c:pt idx="2646">
                  <c:v>41729</c:v>
                </c:pt>
                <c:pt idx="2647">
                  <c:v>41730</c:v>
                </c:pt>
                <c:pt idx="2648">
                  <c:v>41731</c:v>
                </c:pt>
                <c:pt idx="2649">
                  <c:v>41732</c:v>
                </c:pt>
                <c:pt idx="2650">
                  <c:v>41733</c:v>
                </c:pt>
                <c:pt idx="2651">
                  <c:v>41734</c:v>
                </c:pt>
                <c:pt idx="2652">
                  <c:v>41735</c:v>
                </c:pt>
                <c:pt idx="2653">
                  <c:v>41736</c:v>
                </c:pt>
                <c:pt idx="2654">
                  <c:v>41737</c:v>
                </c:pt>
                <c:pt idx="2655">
                  <c:v>41738</c:v>
                </c:pt>
                <c:pt idx="2656">
                  <c:v>41739</c:v>
                </c:pt>
                <c:pt idx="2657">
                  <c:v>41740</c:v>
                </c:pt>
                <c:pt idx="2658">
                  <c:v>41741</c:v>
                </c:pt>
                <c:pt idx="2659">
                  <c:v>41742</c:v>
                </c:pt>
                <c:pt idx="2660">
                  <c:v>41743</c:v>
                </c:pt>
                <c:pt idx="2661">
                  <c:v>41744</c:v>
                </c:pt>
                <c:pt idx="2662">
                  <c:v>41745</c:v>
                </c:pt>
                <c:pt idx="2663">
                  <c:v>41746</c:v>
                </c:pt>
                <c:pt idx="2664">
                  <c:v>41747</c:v>
                </c:pt>
                <c:pt idx="2665">
                  <c:v>41748</c:v>
                </c:pt>
                <c:pt idx="2666">
                  <c:v>41749</c:v>
                </c:pt>
                <c:pt idx="2667">
                  <c:v>41750</c:v>
                </c:pt>
                <c:pt idx="2668">
                  <c:v>41751</c:v>
                </c:pt>
                <c:pt idx="2669">
                  <c:v>41752</c:v>
                </c:pt>
                <c:pt idx="2670">
                  <c:v>41753</c:v>
                </c:pt>
                <c:pt idx="2671">
                  <c:v>41754</c:v>
                </c:pt>
                <c:pt idx="2672">
                  <c:v>41755</c:v>
                </c:pt>
                <c:pt idx="2673">
                  <c:v>41756</c:v>
                </c:pt>
                <c:pt idx="2674">
                  <c:v>41757</c:v>
                </c:pt>
                <c:pt idx="2675">
                  <c:v>41758</c:v>
                </c:pt>
                <c:pt idx="2676">
                  <c:v>41759</c:v>
                </c:pt>
                <c:pt idx="2677">
                  <c:v>41760</c:v>
                </c:pt>
                <c:pt idx="2678">
                  <c:v>41761</c:v>
                </c:pt>
                <c:pt idx="2679">
                  <c:v>41762</c:v>
                </c:pt>
                <c:pt idx="2680">
                  <c:v>41763</c:v>
                </c:pt>
                <c:pt idx="2681">
                  <c:v>41764</c:v>
                </c:pt>
                <c:pt idx="2682">
                  <c:v>41765</c:v>
                </c:pt>
                <c:pt idx="2683">
                  <c:v>41766</c:v>
                </c:pt>
                <c:pt idx="2684">
                  <c:v>41767</c:v>
                </c:pt>
                <c:pt idx="2685">
                  <c:v>41768</c:v>
                </c:pt>
                <c:pt idx="2686">
                  <c:v>41769</c:v>
                </c:pt>
                <c:pt idx="2687">
                  <c:v>41770</c:v>
                </c:pt>
                <c:pt idx="2688">
                  <c:v>41771</c:v>
                </c:pt>
                <c:pt idx="2689">
                  <c:v>41772</c:v>
                </c:pt>
                <c:pt idx="2690">
                  <c:v>41773</c:v>
                </c:pt>
                <c:pt idx="2691">
                  <c:v>41774</c:v>
                </c:pt>
                <c:pt idx="2692">
                  <c:v>41775</c:v>
                </c:pt>
                <c:pt idx="2693">
                  <c:v>41776</c:v>
                </c:pt>
                <c:pt idx="2694">
                  <c:v>41777</c:v>
                </c:pt>
                <c:pt idx="2695">
                  <c:v>41778</c:v>
                </c:pt>
                <c:pt idx="2696">
                  <c:v>41779</c:v>
                </c:pt>
                <c:pt idx="2697">
                  <c:v>41780</c:v>
                </c:pt>
                <c:pt idx="2698">
                  <c:v>41781</c:v>
                </c:pt>
                <c:pt idx="2699">
                  <c:v>41782</c:v>
                </c:pt>
                <c:pt idx="2700">
                  <c:v>41783</c:v>
                </c:pt>
                <c:pt idx="2701">
                  <c:v>41784</c:v>
                </c:pt>
                <c:pt idx="2702">
                  <c:v>41785</c:v>
                </c:pt>
                <c:pt idx="2703">
                  <c:v>41786</c:v>
                </c:pt>
                <c:pt idx="2704">
                  <c:v>41787</c:v>
                </c:pt>
                <c:pt idx="2705">
                  <c:v>41788</c:v>
                </c:pt>
                <c:pt idx="2706">
                  <c:v>41789</c:v>
                </c:pt>
                <c:pt idx="2707">
                  <c:v>41790</c:v>
                </c:pt>
                <c:pt idx="2708">
                  <c:v>41791</c:v>
                </c:pt>
                <c:pt idx="2709">
                  <c:v>41792</c:v>
                </c:pt>
                <c:pt idx="2710">
                  <c:v>41793</c:v>
                </c:pt>
                <c:pt idx="2711">
                  <c:v>41794</c:v>
                </c:pt>
                <c:pt idx="2712">
                  <c:v>41795</c:v>
                </c:pt>
                <c:pt idx="2713">
                  <c:v>41796</c:v>
                </c:pt>
                <c:pt idx="2714">
                  <c:v>41797</c:v>
                </c:pt>
                <c:pt idx="2715">
                  <c:v>41798</c:v>
                </c:pt>
                <c:pt idx="2716">
                  <c:v>41799</c:v>
                </c:pt>
                <c:pt idx="2717">
                  <c:v>41800</c:v>
                </c:pt>
                <c:pt idx="2718">
                  <c:v>41801</c:v>
                </c:pt>
                <c:pt idx="2719">
                  <c:v>41802</c:v>
                </c:pt>
                <c:pt idx="2720">
                  <c:v>41803</c:v>
                </c:pt>
                <c:pt idx="2721">
                  <c:v>41804</c:v>
                </c:pt>
                <c:pt idx="2722">
                  <c:v>41805</c:v>
                </c:pt>
                <c:pt idx="2723">
                  <c:v>41806</c:v>
                </c:pt>
                <c:pt idx="2724">
                  <c:v>41807</c:v>
                </c:pt>
                <c:pt idx="2725">
                  <c:v>41808</c:v>
                </c:pt>
                <c:pt idx="2726">
                  <c:v>41809</c:v>
                </c:pt>
                <c:pt idx="2727">
                  <c:v>41810</c:v>
                </c:pt>
                <c:pt idx="2728">
                  <c:v>41811</c:v>
                </c:pt>
                <c:pt idx="2729">
                  <c:v>41812</c:v>
                </c:pt>
                <c:pt idx="2730">
                  <c:v>41813</c:v>
                </c:pt>
                <c:pt idx="2731">
                  <c:v>41814</c:v>
                </c:pt>
                <c:pt idx="2732">
                  <c:v>41815</c:v>
                </c:pt>
                <c:pt idx="2733">
                  <c:v>41816</c:v>
                </c:pt>
                <c:pt idx="2734">
                  <c:v>41817</c:v>
                </c:pt>
                <c:pt idx="2735">
                  <c:v>41818</c:v>
                </c:pt>
                <c:pt idx="2736">
                  <c:v>41819</c:v>
                </c:pt>
                <c:pt idx="2737">
                  <c:v>41820</c:v>
                </c:pt>
                <c:pt idx="2738">
                  <c:v>41821</c:v>
                </c:pt>
                <c:pt idx="2739">
                  <c:v>41822</c:v>
                </c:pt>
                <c:pt idx="2740">
                  <c:v>41823</c:v>
                </c:pt>
                <c:pt idx="2741">
                  <c:v>41824</c:v>
                </c:pt>
                <c:pt idx="2742">
                  <c:v>41825</c:v>
                </c:pt>
                <c:pt idx="2743">
                  <c:v>41826</c:v>
                </c:pt>
                <c:pt idx="2744">
                  <c:v>41827</c:v>
                </c:pt>
                <c:pt idx="2745">
                  <c:v>41828</c:v>
                </c:pt>
                <c:pt idx="2746">
                  <c:v>41829</c:v>
                </c:pt>
                <c:pt idx="2747">
                  <c:v>41830</c:v>
                </c:pt>
                <c:pt idx="2748">
                  <c:v>41831</c:v>
                </c:pt>
                <c:pt idx="2749">
                  <c:v>41832</c:v>
                </c:pt>
                <c:pt idx="2750">
                  <c:v>41833</c:v>
                </c:pt>
                <c:pt idx="2751">
                  <c:v>41834</c:v>
                </c:pt>
                <c:pt idx="2752">
                  <c:v>41835</c:v>
                </c:pt>
                <c:pt idx="2753">
                  <c:v>41836</c:v>
                </c:pt>
                <c:pt idx="2754">
                  <c:v>41837</c:v>
                </c:pt>
                <c:pt idx="2755">
                  <c:v>41838</c:v>
                </c:pt>
                <c:pt idx="2756">
                  <c:v>41839</c:v>
                </c:pt>
                <c:pt idx="2757">
                  <c:v>41840</c:v>
                </c:pt>
                <c:pt idx="2758">
                  <c:v>41841</c:v>
                </c:pt>
                <c:pt idx="2759">
                  <c:v>41842</c:v>
                </c:pt>
                <c:pt idx="2760">
                  <c:v>41843</c:v>
                </c:pt>
                <c:pt idx="2761">
                  <c:v>41844</c:v>
                </c:pt>
                <c:pt idx="2762">
                  <c:v>41845</c:v>
                </c:pt>
                <c:pt idx="2763">
                  <c:v>41846</c:v>
                </c:pt>
                <c:pt idx="2764">
                  <c:v>41847</c:v>
                </c:pt>
                <c:pt idx="2765">
                  <c:v>41848</c:v>
                </c:pt>
                <c:pt idx="2766">
                  <c:v>41849</c:v>
                </c:pt>
                <c:pt idx="2767">
                  <c:v>41850</c:v>
                </c:pt>
                <c:pt idx="2768">
                  <c:v>41851</c:v>
                </c:pt>
                <c:pt idx="2769">
                  <c:v>41852</c:v>
                </c:pt>
                <c:pt idx="2770">
                  <c:v>41853</c:v>
                </c:pt>
                <c:pt idx="2771">
                  <c:v>41854</c:v>
                </c:pt>
                <c:pt idx="2772">
                  <c:v>41855</c:v>
                </c:pt>
                <c:pt idx="2773">
                  <c:v>41856</c:v>
                </c:pt>
                <c:pt idx="2774">
                  <c:v>41857</c:v>
                </c:pt>
                <c:pt idx="2775">
                  <c:v>41858</c:v>
                </c:pt>
                <c:pt idx="2776">
                  <c:v>41859</c:v>
                </c:pt>
                <c:pt idx="2777">
                  <c:v>41860</c:v>
                </c:pt>
                <c:pt idx="2778">
                  <c:v>41861</c:v>
                </c:pt>
                <c:pt idx="2779">
                  <c:v>41862</c:v>
                </c:pt>
                <c:pt idx="2780">
                  <c:v>41863</c:v>
                </c:pt>
                <c:pt idx="2781">
                  <c:v>41864</c:v>
                </c:pt>
                <c:pt idx="2782">
                  <c:v>41865</c:v>
                </c:pt>
                <c:pt idx="2783">
                  <c:v>41866</c:v>
                </c:pt>
                <c:pt idx="2784">
                  <c:v>41867</c:v>
                </c:pt>
                <c:pt idx="2785">
                  <c:v>41868</c:v>
                </c:pt>
                <c:pt idx="2786">
                  <c:v>41869</c:v>
                </c:pt>
                <c:pt idx="2787">
                  <c:v>41870</c:v>
                </c:pt>
                <c:pt idx="2788">
                  <c:v>41871</c:v>
                </c:pt>
                <c:pt idx="2789">
                  <c:v>41872</c:v>
                </c:pt>
                <c:pt idx="2790">
                  <c:v>41873</c:v>
                </c:pt>
                <c:pt idx="2791">
                  <c:v>41874</c:v>
                </c:pt>
                <c:pt idx="2792">
                  <c:v>41875</c:v>
                </c:pt>
                <c:pt idx="2793">
                  <c:v>41876</c:v>
                </c:pt>
                <c:pt idx="2794">
                  <c:v>41877</c:v>
                </c:pt>
                <c:pt idx="2795">
                  <c:v>41878</c:v>
                </c:pt>
                <c:pt idx="2796">
                  <c:v>41879</c:v>
                </c:pt>
                <c:pt idx="2797">
                  <c:v>41880</c:v>
                </c:pt>
                <c:pt idx="2798">
                  <c:v>41881</c:v>
                </c:pt>
                <c:pt idx="2799">
                  <c:v>41882</c:v>
                </c:pt>
                <c:pt idx="2800">
                  <c:v>41883</c:v>
                </c:pt>
                <c:pt idx="2801">
                  <c:v>41884</c:v>
                </c:pt>
                <c:pt idx="2802">
                  <c:v>41885</c:v>
                </c:pt>
                <c:pt idx="2803">
                  <c:v>41886</c:v>
                </c:pt>
                <c:pt idx="2804">
                  <c:v>41887</c:v>
                </c:pt>
                <c:pt idx="2805">
                  <c:v>41888</c:v>
                </c:pt>
                <c:pt idx="2806">
                  <c:v>41889</c:v>
                </c:pt>
                <c:pt idx="2807">
                  <c:v>41890</c:v>
                </c:pt>
                <c:pt idx="2808">
                  <c:v>41891</c:v>
                </c:pt>
                <c:pt idx="2809">
                  <c:v>41892</c:v>
                </c:pt>
                <c:pt idx="2810">
                  <c:v>41893</c:v>
                </c:pt>
                <c:pt idx="2811">
                  <c:v>41894</c:v>
                </c:pt>
                <c:pt idx="2812">
                  <c:v>41895</c:v>
                </c:pt>
                <c:pt idx="2813">
                  <c:v>41896</c:v>
                </c:pt>
                <c:pt idx="2814">
                  <c:v>41897</c:v>
                </c:pt>
                <c:pt idx="2815">
                  <c:v>41898</c:v>
                </c:pt>
                <c:pt idx="2816">
                  <c:v>41899</c:v>
                </c:pt>
                <c:pt idx="2817">
                  <c:v>41900</c:v>
                </c:pt>
                <c:pt idx="2818">
                  <c:v>41901</c:v>
                </c:pt>
                <c:pt idx="2819">
                  <c:v>41902</c:v>
                </c:pt>
                <c:pt idx="2820">
                  <c:v>41903</c:v>
                </c:pt>
                <c:pt idx="2821">
                  <c:v>41904</c:v>
                </c:pt>
                <c:pt idx="2822">
                  <c:v>41905</c:v>
                </c:pt>
                <c:pt idx="2823">
                  <c:v>41906</c:v>
                </c:pt>
                <c:pt idx="2824">
                  <c:v>41907</c:v>
                </c:pt>
                <c:pt idx="2825">
                  <c:v>41908</c:v>
                </c:pt>
                <c:pt idx="2826">
                  <c:v>41909</c:v>
                </c:pt>
                <c:pt idx="2827">
                  <c:v>41910</c:v>
                </c:pt>
                <c:pt idx="2828">
                  <c:v>41911</c:v>
                </c:pt>
                <c:pt idx="2829">
                  <c:v>41912</c:v>
                </c:pt>
                <c:pt idx="2830">
                  <c:v>41913</c:v>
                </c:pt>
                <c:pt idx="2831">
                  <c:v>41914</c:v>
                </c:pt>
                <c:pt idx="2832">
                  <c:v>41915</c:v>
                </c:pt>
                <c:pt idx="2833">
                  <c:v>41916</c:v>
                </c:pt>
                <c:pt idx="2834">
                  <c:v>41917</c:v>
                </c:pt>
                <c:pt idx="2835">
                  <c:v>41918</c:v>
                </c:pt>
                <c:pt idx="2836">
                  <c:v>41919</c:v>
                </c:pt>
                <c:pt idx="2837">
                  <c:v>41920</c:v>
                </c:pt>
                <c:pt idx="2838">
                  <c:v>41921</c:v>
                </c:pt>
                <c:pt idx="2839">
                  <c:v>41922</c:v>
                </c:pt>
                <c:pt idx="2840">
                  <c:v>41923</c:v>
                </c:pt>
                <c:pt idx="2841">
                  <c:v>41924</c:v>
                </c:pt>
                <c:pt idx="2842">
                  <c:v>41925</c:v>
                </c:pt>
                <c:pt idx="2843">
                  <c:v>41926</c:v>
                </c:pt>
                <c:pt idx="2844">
                  <c:v>41927</c:v>
                </c:pt>
                <c:pt idx="2845">
                  <c:v>41928</c:v>
                </c:pt>
                <c:pt idx="2846">
                  <c:v>41929</c:v>
                </c:pt>
                <c:pt idx="2847">
                  <c:v>41930</c:v>
                </c:pt>
                <c:pt idx="2848">
                  <c:v>41931</c:v>
                </c:pt>
                <c:pt idx="2849">
                  <c:v>41932</c:v>
                </c:pt>
                <c:pt idx="2850">
                  <c:v>41933</c:v>
                </c:pt>
                <c:pt idx="2851">
                  <c:v>41934</c:v>
                </c:pt>
                <c:pt idx="2852">
                  <c:v>41935</c:v>
                </c:pt>
                <c:pt idx="2853">
                  <c:v>41936</c:v>
                </c:pt>
                <c:pt idx="2854">
                  <c:v>41937</c:v>
                </c:pt>
                <c:pt idx="2855">
                  <c:v>41938</c:v>
                </c:pt>
                <c:pt idx="2856">
                  <c:v>41939</c:v>
                </c:pt>
                <c:pt idx="2857">
                  <c:v>41940</c:v>
                </c:pt>
                <c:pt idx="2858">
                  <c:v>41941</c:v>
                </c:pt>
                <c:pt idx="2859">
                  <c:v>41942</c:v>
                </c:pt>
                <c:pt idx="2860">
                  <c:v>41943</c:v>
                </c:pt>
                <c:pt idx="2861">
                  <c:v>41944</c:v>
                </c:pt>
                <c:pt idx="2862">
                  <c:v>41945</c:v>
                </c:pt>
                <c:pt idx="2863">
                  <c:v>41946</c:v>
                </c:pt>
                <c:pt idx="2864">
                  <c:v>41947</c:v>
                </c:pt>
                <c:pt idx="2865">
                  <c:v>41948</c:v>
                </c:pt>
                <c:pt idx="2866">
                  <c:v>41949</c:v>
                </c:pt>
                <c:pt idx="2867">
                  <c:v>41950</c:v>
                </c:pt>
                <c:pt idx="2868">
                  <c:v>41951</c:v>
                </c:pt>
                <c:pt idx="2869">
                  <c:v>41952</c:v>
                </c:pt>
                <c:pt idx="2870">
                  <c:v>41953</c:v>
                </c:pt>
                <c:pt idx="2871">
                  <c:v>41954</c:v>
                </c:pt>
                <c:pt idx="2872">
                  <c:v>41955</c:v>
                </c:pt>
                <c:pt idx="2873">
                  <c:v>41956</c:v>
                </c:pt>
                <c:pt idx="2874">
                  <c:v>41957</c:v>
                </c:pt>
                <c:pt idx="2875">
                  <c:v>41958</c:v>
                </c:pt>
                <c:pt idx="2876">
                  <c:v>41959</c:v>
                </c:pt>
                <c:pt idx="2877">
                  <c:v>41960</c:v>
                </c:pt>
                <c:pt idx="2878">
                  <c:v>41961</c:v>
                </c:pt>
                <c:pt idx="2879">
                  <c:v>41962</c:v>
                </c:pt>
                <c:pt idx="2880">
                  <c:v>41963</c:v>
                </c:pt>
                <c:pt idx="2881">
                  <c:v>41964</c:v>
                </c:pt>
                <c:pt idx="2882">
                  <c:v>41965</c:v>
                </c:pt>
                <c:pt idx="2883">
                  <c:v>41966</c:v>
                </c:pt>
                <c:pt idx="2884">
                  <c:v>41967</c:v>
                </c:pt>
                <c:pt idx="2885">
                  <c:v>41968</c:v>
                </c:pt>
                <c:pt idx="2886">
                  <c:v>41969</c:v>
                </c:pt>
                <c:pt idx="2887">
                  <c:v>41970</c:v>
                </c:pt>
                <c:pt idx="2888">
                  <c:v>41971</c:v>
                </c:pt>
                <c:pt idx="2889">
                  <c:v>41972</c:v>
                </c:pt>
                <c:pt idx="2890">
                  <c:v>41973</c:v>
                </c:pt>
                <c:pt idx="2891">
                  <c:v>41974</c:v>
                </c:pt>
                <c:pt idx="2892">
                  <c:v>41975</c:v>
                </c:pt>
                <c:pt idx="2893">
                  <c:v>41976</c:v>
                </c:pt>
                <c:pt idx="2894">
                  <c:v>41977</c:v>
                </c:pt>
                <c:pt idx="2895">
                  <c:v>41978</c:v>
                </c:pt>
                <c:pt idx="2896">
                  <c:v>41979</c:v>
                </c:pt>
                <c:pt idx="2897">
                  <c:v>41980</c:v>
                </c:pt>
                <c:pt idx="2898">
                  <c:v>41981</c:v>
                </c:pt>
                <c:pt idx="2899">
                  <c:v>41982</c:v>
                </c:pt>
                <c:pt idx="2900">
                  <c:v>41983</c:v>
                </c:pt>
                <c:pt idx="2901">
                  <c:v>41984</c:v>
                </c:pt>
                <c:pt idx="2902">
                  <c:v>41985</c:v>
                </c:pt>
                <c:pt idx="2903">
                  <c:v>41986</c:v>
                </c:pt>
                <c:pt idx="2904">
                  <c:v>41987</c:v>
                </c:pt>
                <c:pt idx="2905">
                  <c:v>41988</c:v>
                </c:pt>
                <c:pt idx="2906">
                  <c:v>41989</c:v>
                </c:pt>
                <c:pt idx="2907">
                  <c:v>41990</c:v>
                </c:pt>
                <c:pt idx="2908">
                  <c:v>41991</c:v>
                </c:pt>
                <c:pt idx="2909">
                  <c:v>41992</c:v>
                </c:pt>
                <c:pt idx="2910">
                  <c:v>41993</c:v>
                </c:pt>
                <c:pt idx="2911">
                  <c:v>41994</c:v>
                </c:pt>
                <c:pt idx="2912">
                  <c:v>41995</c:v>
                </c:pt>
                <c:pt idx="2913">
                  <c:v>41996</c:v>
                </c:pt>
                <c:pt idx="2914">
                  <c:v>41997</c:v>
                </c:pt>
                <c:pt idx="2915">
                  <c:v>41998</c:v>
                </c:pt>
                <c:pt idx="2916">
                  <c:v>41999</c:v>
                </c:pt>
                <c:pt idx="2917">
                  <c:v>42000</c:v>
                </c:pt>
                <c:pt idx="2918">
                  <c:v>42001</c:v>
                </c:pt>
                <c:pt idx="2919">
                  <c:v>42002</c:v>
                </c:pt>
                <c:pt idx="2920">
                  <c:v>42003</c:v>
                </c:pt>
                <c:pt idx="2921">
                  <c:v>42004</c:v>
                </c:pt>
              </c:numCache>
            </c:numRef>
          </c:xVal>
          <c:yVal>
            <c:numRef>
              <c:f>smsim210526!$AI$2:$AI$2923</c:f>
              <c:numCache>
                <c:formatCode>General</c:formatCode>
                <c:ptCount val="2922"/>
                <c:pt idx="0">
                  <c:v>4.6950000000000003</c:v>
                </c:pt>
                <c:pt idx="1">
                  <c:v>9.5540000000000003</c:v>
                </c:pt>
                <c:pt idx="2">
                  <c:v>5.2110000000000003</c:v>
                </c:pt>
                <c:pt idx="3">
                  <c:v>6.4290000000000003</c:v>
                </c:pt>
                <c:pt idx="4">
                  <c:v>6.72</c:v>
                </c:pt>
                <c:pt idx="5">
                  <c:v>2.4460000000000002</c:v>
                </c:pt>
                <c:pt idx="6">
                  <c:v>4.12</c:v>
                </c:pt>
                <c:pt idx="7">
                  <c:v>1.4870000000000001</c:v>
                </c:pt>
                <c:pt idx="8">
                  <c:v>5.8390000000000004</c:v>
                </c:pt>
                <c:pt idx="9">
                  <c:v>1.4159999999999999</c:v>
                </c:pt>
                <c:pt idx="10">
                  <c:v>4.085</c:v>
                </c:pt>
                <c:pt idx="11">
                  <c:v>17.82</c:v>
                </c:pt>
                <c:pt idx="12">
                  <c:v>1.6659999999999999</c:v>
                </c:pt>
                <c:pt idx="13">
                  <c:v>2.794</c:v>
                </c:pt>
                <c:pt idx="14">
                  <c:v>1.7929999999999999</c:v>
                </c:pt>
                <c:pt idx="15">
                  <c:v>1.536</c:v>
                </c:pt>
                <c:pt idx="16">
                  <c:v>2.306</c:v>
                </c:pt>
                <c:pt idx="17">
                  <c:v>4.6970000000000001</c:v>
                </c:pt>
                <c:pt idx="18">
                  <c:v>56.494</c:v>
                </c:pt>
                <c:pt idx="19">
                  <c:v>5.8869999999999996</c:v>
                </c:pt>
                <c:pt idx="20">
                  <c:v>1.605</c:v>
                </c:pt>
                <c:pt idx="21">
                  <c:v>1.601</c:v>
                </c:pt>
                <c:pt idx="22">
                  <c:v>2.4409999999999998</c:v>
                </c:pt>
                <c:pt idx="23">
                  <c:v>2.0150000000000001</c:v>
                </c:pt>
                <c:pt idx="24">
                  <c:v>2.1640000000000001</c:v>
                </c:pt>
                <c:pt idx="25">
                  <c:v>0.91600000000000004</c:v>
                </c:pt>
                <c:pt idx="26">
                  <c:v>15.551</c:v>
                </c:pt>
                <c:pt idx="27">
                  <c:v>6.819</c:v>
                </c:pt>
                <c:pt idx="28">
                  <c:v>11.704000000000001</c:v>
                </c:pt>
                <c:pt idx="29">
                  <c:v>1.8160000000000001</c:v>
                </c:pt>
                <c:pt idx="30">
                  <c:v>0.91500000000000004</c:v>
                </c:pt>
                <c:pt idx="31">
                  <c:v>3.6019999999999999</c:v>
                </c:pt>
                <c:pt idx="32">
                  <c:v>1.5309999999999999</c:v>
                </c:pt>
                <c:pt idx="33">
                  <c:v>6.907</c:v>
                </c:pt>
                <c:pt idx="34">
                  <c:v>1.847</c:v>
                </c:pt>
                <c:pt idx="35">
                  <c:v>1.5309999999999999</c:v>
                </c:pt>
                <c:pt idx="36">
                  <c:v>5.1139999999999999</c:v>
                </c:pt>
                <c:pt idx="37">
                  <c:v>1.1819999999999999</c:v>
                </c:pt>
                <c:pt idx="38">
                  <c:v>3.6819999999999999</c:v>
                </c:pt>
                <c:pt idx="39">
                  <c:v>4.3070000000000004</c:v>
                </c:pt>
                <c:pt idx="40">
                  <c:v>0.55200000000000005</c:v>
                </c:pt>
                <c:pt idx="41">
                  <c:v>2.8170000000000002</c:v>
                </c:pt>
                <c:pt idx="42">
                  <c:v>12.18</c:v>
                </c:pt>
                <c:pt idx="43">
                  <c:v>14.561999999999999</c:v>
                </c:pt>
                <c:pt idx="44">
                  <c:v>2.359</c:v>
                </c:pt>
                <c:pt idx="45">
                  <c:v>6.5670000000000002</c:v>
                </c:pt>
                <c:pt idx="46">
                  <c:v>1.9750000000000001</c:v>
                </c:pt>
                <c:pt idx="47">
                  <c:v>0.80200000000000005</c:v>
                </c:pt>
                <c:pt idx="48">
                  <c:v>0.52</c:v>
                </c:pt>
                <c:pt idx="49">
                  <c:v>1.4159999999999999</c:v>
                </c:pt>
                <c:pt idx="50">
                  <c:v>1.411</c:v>
                </c:pt>
                <c:pt idx="51">
                  <c:v>0.80400000000000005</c:v>
                </c:pt>
                <c:pt idx="52">
                  <c:v>1.579</c:v>
                </c:pt>
                <c:pt idx="53">
                  <c:v>1.9219999999999999</c:v>
                </c:pt>
                <c:pt idx="54">
                  <c:v>4.8310000000000004</c:v>
                </c:pt>
                <c:pt idx="55">
                  <c:v>4.5789999999999997</c:v>
                </c:pt>
                <c:pt idx="56">
                  <c:v>8.0719999999999992</c:v>
                </c:pt>
                <c:pt idx="57">
                  <c:v>15.08</c:v>
                </c:pt>
                <c:pt idx="58">
                  <c:v>20.145</c:v>
                </c:pt>
                <c:pt idx="59">
                  <c:v>7.4370000000000003</c:v>
                </c:pt>
                <c:pt idx="60">
                  <c:v>8.0779999999999994</c:v>
                </c:pt>
                <c:pt idx="61">
                  <c:v>9.3719999999999999</c:v>
                </c:pt>
                <c:pt idx="62">
                  <c:v>3.718</c:v>
                </c:pt>
                <c:pt idx="63">
                  <c:v>1.1919999999999999</c:v>
                </c:pt>
                <c:pt idx="64">
                  <c:v>3.6999999999999998E-2</c:v>
                </c:pt>
                <c:pt idx="65">
                  <c:v>7.3999999999999996E-2</c:v>
                </c:pt>
                <c:pt idx="66">
                  <c:v>5.524</c:v>
                </c:pt>
                <c:pt idx="67">
                  <c:v>0.41299999999999998</c:v>
                </c:pt>
                <c:pt idx="68">
                  <c:v>2.5449999999999999</c:v>
                </c:pt>
                <c:pt idx="69">
                  <c:v>0.14299999999999999</c:v>
                </c:pt>
                <c:pt idx="70">
                  <c:v>2.1999999999999999E-2</c:v>
                </c:pt>
                <c:pt idx="71">
                  <c:v>6.0000000000000001E-3</c:v>
                </c:pt>
                <c:pt idx="72">
                  <c:v>0.02</c:v>
                </c:pt>
                <c:pt idx="73">
                  <c:v>0.121</c:v>
                </c:pt>
                <c:pt idx="74">
                  <c:v>0.16700000000000001</c:v>
                </c:pt>
                <c:pt idx="75">
                  <c:v>0.754</c:v>
                </c:pt>
                <c:pt idx="76">
                  <c:v>4.8630000000000004</c:v>
                </c:pt>
                <c:pt idx="77">
                  <c:v>18.472999999999999</c:v>
                </c:pt>
                <c:pt idx="78">
                  <c:v>12.420999999999999</c:v>
                </c:pt>
                <c:pt idx="79">
                  <c:v>3.496</c:v>
                </c:pt>
                <c:pt idx="80">
                  <c:v>0.41799999999999998</c:v>
                </c:pt>
                <c:pt idx="81">
                  <c:v>1.6319999999999999</c:v>
                </c:pt>
                <c:pt idx="82">
                  <c:v>3.2</c:v>
                </c:pt>
                <c:pt idx="83">
                  <c:v>5.8000000000000003E-2</c:v>
                </c:pt>
                <c:pt idx="84">
                  <c:v>0.14599999999999999</c:v>
                </c:pt>
                <c:pt idx="85">
                  <c:v>4.2999999999999997E-2</c:v>
                </c:pt>
                <c:pt idx="86">
                  <c:v>0.02</c:v>
                </c:pt>
                <c:pt idx="87">
                  <c:v>4.2000000000000003E-2</c:v>
                </c:pt>
                <c:pt idx="88">
                  <c:v>0.18099999999999999</c:v>
                </c:pt>
                <c:pt idx="89">
                  <c:v>1.54</c:v>
                </c:pt>
                <c:pt idx="90">
                  <c:v>7.5999999999999998E-2</c:v>
                </c:pt>
                <c:pt idx="91">
                  <c:v>0.104</c:v>
                </c:pt>
                <c:pt idx="92">
                  <c:v>3.7429999999999999</c:v>
                </c:pt>
                <c:pt idx="93">
                  <c:v>0.23100000000000001</c:v>
                </c:pt>
                <c:pt idx="94">
                  <c:v>1.7000000000000001E-2</c:v>
                </c:pt>
                <c:pt idx="95">
                  <c:v>0.14899999999999999</c:v>
                </c:pt>
                <c:pt idx="96">
                  <c:v>0.06</c:v>
                </c:pt>
                <c:pt idx="97">
                  <c:v>1.427</c:v>
                </c:pt>
                <c:pt idx="98">
                  <c:v>0.20100000000000001</c:v>
                </c:pt>
                <c:pt idx="99">
                  <c:v>8.6999999999999994E-2</c:v>
                </c:pt>
                <c:pt idx="100">
                  <c:v>0.14299999999999999</c:v>
                </c:pt>
                <c:pt idx="101">
                  <c:v>2.1000000000000001E-2</c:v>
                </c:pt>
                <c:pt idx="102">
                  <c:v>5.0000000000000001E-3</c:v>
                </c:pt>
                <c:pt idx="103">
                  <c:v>0.14000000000000001</c:v>
                </c:pt>
                <c:pt idx="104">
                  <c:v>2.5999999999999999E-2</c:v>
                </c:pt>
                <c:pt idx="105">
                  <c:v>1.6E-2</c:v>
                </c:pt>
                <c:pt idx="106">
                  <c:v>1.4E-2</c:v>
                </c:pt>
                <c:pt idx="107">
                  <c:v>2.1280000000000001</c:v>
                </c:pt>
                <c:pt idx="108">
                  <c:v>7.3999999999999996E-2</c:v>
                </c:pt>
                <c:pt idx="109">
                  <c:v>0.04</c:v>
                </c:pt>
                <c:pt idx="110">
                  <c:v>8.0000000000000002E-3</c:v>
                </c:pt>
                <c:pt idx="111">
                  <c:v>7.0000000000000001E-3</c:v>
                </c:pt>
                <c:pt idx="112">
                  <c:v>0.61099999999999999</c:v>
                </c:pt>
                <c:pt idx="113">
                  <c:v>4.016</c:v>
                </c:pt>
                <c:pt idx="114">
                  <c:v>5.0000000000000001E-3</c:v>
                </c:pt>
                <c:pt idx="115">
                  <c:v>2E-3</c:v>
                </c:pt>
                <c:pt idx="116">
                  <c:v>0.03</c:v>
                </c:pt>
                <c:pt idx="117">
                  <c:v>3.0000000000000001E-3</c:v>
                </c:pt>
                <c:pt idx="118">
                  <c:v>1.7999999999999999E-2</c:v>
                </c:pt>
                <c:pt idx="119">
                  <c:v>3.0000000000000001E-3</c:v>
                </c:pt>
                <c:pt idx="120">
                  <c:v>0.111</c:v>
                </c:pt>
                <c:pt idx="121">
                  <c:v>0</c:v>
                </c:pt>
                <c:pt idx="122">
                  <c:v>5.27</c:v>
                </c:pt>
                <c:pt idx="123">
                  <c:v>0.81799999999999995</c:v>
                </c:pt>
                <c:pt idx="124">
                  <c:v>2.54</c:v>
                </c:pt>
                <c:pt idx="125">
                  <c:v>6.1630000000000003</c:v>
                </c:pt>
                <c:pt idx="126">
                  <c:v>0.216</c:v>
                </c:pt>
                <c:pt idx="127">
                  <c:v>25.783000000000001</c:v>
                </c:pt>
                <c:pt idx="128">
                  <c:v>41.198999999999998</c:v>
                </c:pt>
                <c:pt idx="129">
                  <c:v>2.6560000000000001</c:v>
                </c:pt>
                <c:pt idx="130">
                  <c:v>6.298</c:v>
                </c:pt>
                <c:pt idx="131">
                  <c:v>5.4279999999999999</c:v>
                </c:pt>
                <c:pt idx="132">
                  <c:v>0.14299999999999999</c:v>
                </c:pt>
                <c:pt idx="133">
                  <c:v>0.13900000000000001</c:v>
                </c:pt>
                <c:pt idx="134">
                  <c:v>15.170999999999999</c:v>
                </c:pt>
                <c:pt idx="135">
                  <c:v>0.375</c:v>
                </c:pt>
                <c:pt idx="136">
                  <c:v>5.6859999999999999</c:v>
                </c:pt>
                <c:pt idx="137">
                  <c:v>0.70099999999999996</c:v>
                </c:pt>
                <c:pt idx="138">
                  <c:v>1.2999999999999999E-2</c:v>
                </c:pt>
                <c:pt idx="139">
                  <c:v>4.0000000000000001E-3</c:v>
                </c:pt>
                <c:pt idx="140">
                  <c:v>0.313</c:v>
                </c:pt>
                <c:pt idx="141">
                  <c:v>3.3519999999999999</c:v>
                </c:pt>
                <c:pt idx="142">
                  <c:v>1.631</c:v>
                </c:pt>
                <c:pt idx="143">
                  <c:v>0.33800000000000002</c:v>
                </c:pt>
                <c:pt idx="144">
                  <c:v>10.672000000000001</c:v>
                </c:pt>
                <c:pt idx="145">
                  <c:v>5.585</c:v>
                </c:pt>
                <c:pt idx="146">
                  <c:v>4.5999999999999999E-2</c:v>
                </c:pt>
                <c:pt idx="147">
                  <c:v>1.2889999999999999</c:v>
                </c:pt>
                <c:pt idx="148">
                  <c:v>5.2619999999999996</c:v>
                </c:pt>
                <c:pt idx="149">
                  <c:v>2.0939999999999999</c:v>
                </c:pt>
                <c:pt idx="150">
                  <c:v>9.6000000000000002E-2</c:v>
                </c:pt>
                <c:pt idx="151">
                  <c:v>14.092000000000001</c:v>
                </c:pt>
                <c:pt idx="152">
                  <c:v>1.45</c:v>
                </c:pt>
                <c:pt idx="153">
                  <c:v>0.19700000000000001</c:v>
                </c:pt>
                <c:pt idx="154">
                  <c:v>2.6720000000000002</c:v>
                </c:pt>
                <c:pt idx="155">
                  <c:v>1.5369999999999999</c:v>
                </c:pt>
                <c:pt idx="156">
                  <c:v>1.0999999999999999E-2</c:v>
                </c:pt>
                <c:pt idx="157">
                  <c:v>0.11799999999999999</c:v>
                </c:pt>
                <c:pt idx="158">
                  <c:v>0.11700000000000001</c:v>
                </c:pt>
                <c:pt idx="159">
                  <c:v>1.101</c:v>
                </c:pt>
                <c:pt idx="160">
                  <c:v>6.1890000000000001</c:v>
                </c:pt>
                <c:pt idx="161">
                  <c:v>5.48</c:v>
                </c:pt>
                <c:pt idx="162">
                  <c:v>6.5789999999999997</c:v>
                </c:pt>
                <c:pt idx="163">
                  <c:v>14.930999999999999</c:v>
                </c:pt>
                <c:pt idx="164">
                  <c:v>5.8449999999999998</c:v>
                </c:pt>
                <c:pt idx="165">
                  <c:v>5.9379999999999997</c:v>
                </c:pt>
                <c:pt idx="166">
                  <c:v>4.5289999999999999</c:v>
                </c:pt>
                <c:pt idx="167">
                  <c:v>0.39900000000000002</c:v>
                </c:pt>
                <c:pt idx="168">
                  <c:v>1.409</c:v>
                </c:pt>
                <c:pt idx="169">
                  <c:v>0.318</c:v>
                </c:pt>
                <c:pt idx="170">
                  <c:v>31.032</c:v>
                </c:pt>
                <c:pt idx="171">
                  <c:v>24.791</c:v>
                </c:pt>
                <c:pt idx="172">
                  <c:v>9.9540000000000006</c:v>
                </c:pt>
                <c:pt idx="173">
                  <c:v>0.84699999999999998</c:v>
                </c:pt>
                <c:pt idx="174">
                  <c:v>0.30099999999999999</c:v>
                </c:pt>
                <c:pt idx="175">
                  <c:v>12.983000000000001</c:v>
                </c:pt>
                <c:pt idx="176">
                  <c:v>5.1420000000000003</c:v>
                </c:pt>
                <c:pt idx="177">
                  <c:v>2.7160000000000002</c:v>
                </c:pt>
                <c:pt idx="178">
                  <c:v>0.13300000000000001</c:v>
                </c:pt>
                <c:pt idx="179">
                  <c:v>1.85</c:v>
                </c:pt>
                <c:pt idx="180">
                  <c:v>1.133</c:v>
                </c:pt>
                <c:pt idx="181">
                  <c:v>2E-3</c:v>
                </c:pt>
                <c:pt idx="182">
                  <c:v>9.8800000000000008</c:v>
                </c:pt>
                <c:pt idx="183">
                  <c:v>2.706</c:v>
                </c:pt>
                <c:pt idx="184">
                  <c:v>16.363</c:v>
                </c:pt>
                <c:pt idx="185">
                  <c:v>14.4</c:v>
                </c:pt>
                <c:pt idx="186">
                  <c:v>4.3049999999999997</c:v>
                </c:pt>
                <c:pt idx="187">
                  <c:v>1.579</c:v>
                </c:pt>
                <c:pt idx="188">
                  <c:v>1.883</c:v>
                </c:pt>
                <c:pt idx="189">
                  <c:v>20.36</c:v>
                </c:pt>
                <c:pt idx="190">
                  <c:v>6.4859999999999998</c:v>
                </c:pt>
                <c:pt idx="191">
                  <c:v>1.3</c:v>
                </c:pt>
                <c:pt idx="192">
                  <c:v>3.758</c:v>
                </c:pt>
                <c:pt idx="193">
                  <c:v>0.17899999999999999</c:v>
                </c:pt>
                <c:pt idx="194">
                  <c:v>1E-3</c:v>
                </c:pt>
                <c:pt idx="195">
                  <c:v>1E-3</c:v>
                </c:pt>
                <c:pt idx="196">
                  <c:v>1E-3</c:v>
                </c:pt>
                <c:pt idx="197">
                  <c:v>5.0000000000000001E-3</c:v>
                </c:pt>
                <c:pt idx="198">
                  <c:v>1E-3</c:v>
                </c:pt>
                <c:pt idx="199">
                  <c:v>1.659</c:v>
                </c:pt>
                <c:pt idx="200">
                  <c:v>0.02</c:v>
                </c:pt>
                <c:pt idx="201">
                  <c:v>0.28199999999999997</c:v>
                </c:pt>
                <c:pt idx="202">
                  <c:v>4.5999999999999999E-2</c:v>
                </c:pt>
                <c:pt idx="203">
                  <c:v>2E-3</c:v>
                </c:pt>
                <c:pt idx="204">
                  <c:v>16.155999999999999</c:v>
                </c:pt>
                <c:pt idx="205">
                  <c:v>0.252</c:v>
                </c:pt>
                <c:pt idx="206">
                  <c:v>1E-3</c:v>
                </c:pt>
                <c:pt idx="207">
                  <c:v>0.14399999999999999</c:v>
                </c:pt>
                <c:pt idx="208">
                  <c:v>5.1180000000000003</c:v>
                </c:pt>
                <c:pt idx="209">
                  <c:v>5.85</c:v>
                </c:pt>
                <c:pt idx="210">
                  <c:v>7.05</c:v>
                </c:pt>
                <c:pt idx="211">
                  <c:v>5.0000000000000001E-3</c:v>
                </c:pt>
                <c:pt idx="212">
                  <c:v>1E-3</c:v>
                </c:pt>
                <c:pt idx="213">
                  <c:v>13.54</c:v>
                </c:pt>
                <c:pt idx="214">
                  <c:v>7.9980000000000002</c:v>
                </c:pt>
                <c:pt idx="215">
                  <c:v>0.47399999999999998</c:v>
                </c:pt>
                <c:pt idx="216">
                  <c:v>1E-3</c:v>
                </c:pt>
                <c:pt idx="217">
                  <c:v>3.0000000000000001E-3</c:v>
                </c:pt>
                <c:pt idx="218">
                  <c:v>2.1000000000000001E-2</c:v>
                </c:pt>
                <c:pt idx="219">
                  <c:v>5.2450000000000001</c:v>
                </c:pt>
                <c:pt idx="220">
                  <c:v>3.8</c:v>
                </c:pt>
                <c:pt idx="221">
                  <c:v>0.436</c:v>
                </c:pt>
                <c:pt idx="222">
                  <c:v>20.841999999999999</c:v>
                </c:pt>
                <c:pt idx="223">
                  <c:v>5.7789999999999999</c:v>
                </c:pt>
                <c:pt idx="224">
                  <c:v>4.4420000000000002</c:v>
                </c:pt>
                <c:pt idx="225">
                  <c:v>5.7649999999999997</c:v>
                </c:pt>
                <c:pt idx="226">
                  <c:v>2.4E-2</c:v>
                </c:pt>
                <c:pt idx="227">
                  <c:v>0.12</c:v>
                </c:pt>
                <c:pt idx="228">
                  <c:v>22.73</c:v>
                </c:pt>
                <c:pt idx="229">
                  <c:v>2E-3</c:v>
                </c:pt>
                <c:pt idx="230">
                  <c:v>7.1159999999999997</c:v>
                </c:pt>
                <c:pt idx="231">
                  <c:v>14.413</c:v>
                </c:pt>
                <c:pt idx="232">
                  <c:v>0.18</c:v>
                </c:pt>
                <c:pt idx="233">
                  <c:v>0.73499999999999999</c:v>
                </c:pt>
                <c:pt idx="234">
                  <c:v>0.77</c:v>
                </c:pt>
                <c:pt idx="235">
                  <c:v>7.0000000000000007E-2</c:v>
                </c:pt>
                <c:pt idx="236">
                  <c:v>1.4E-2</c:v>
                </c:pt>
                <c:pt idx="237">
                  <c:v>3.0000000000000001E-3</c:v>
                </c:pt>
                <c:pt idx="238">
                  <c:v>5.8999999999999997E-2</c:v>
                </c:pt>
                <c:pt idx="239">
                  <c:v>5.5640000000000001</c:v>
                </c:pt>
                <c:pt idx="240">
                  <c:v>26.087</c:v>
                </c:pt>
                <c:pt idx="241">
                  <c:v>24.47</c:v>
                </c:pt>
                <c:pt idx="242">
                  <c:v>0.17</c:v>
                </c:pt>
                <c:pt idx="243">
                  <c:v>6.1710000000000003</c:v>
                </c:pt>
                <c:pt idx="244">
                  <c:v>2.1000000000000001E-2</c:v>
                </c:pt>
                <c:pt idx="245">
                  <c:v>4.9269999999999996</c:v>
                </c:pt>
                <c:pt idx="246">
                  <c:v>15.334</c:v>
                </c:pt>
                <c:pt idx="247">
                  <c:v>43.036000000000001</c:v>
                </c:pt>
                <c:pt idx="248">
                  <c:v>82.778000000000006</c:v>
                </c:pt>
                <c:pt idx="249">
                  <c:v>21.099</c:v>
                </c:pt>
                <c:pt idx="250">
                  <c:v>9.0150000000000006</c:v>
                </c:pt>
                <c:pt idx="251">
                  <c:v>6.2160000000000002</c:v>
                </c:pt>
                <c:pt idx="252">
                  <c:v>10.994999999999999</c:v>
                </c:pt>
                <c:pt idx="253">
                  <c:v>23.896000000000001</c:v>
                </c:pt>
                <c:pt idx="254">
                  <c:v>4.2750000000000004</c:v>
                </c:pt>
                <c:pt idx="255">
                  <c:v>2.5999999999999999E-2</c:v>
                </c:pt>
                <c:pt idx="256">
                  <c:v>6.0030000000000001</c:v>
                </c:pt>
                <c:pt idx="257">
                  <c:v>0.29399999999999998</c:v>
                </c:pt>
                <c:pt idx="258">
                  <c:v>2.7E-2</c:v>
                </c:pt>
                <c:pt idx="259">
                  <c:v>4.2140000000000004</c:v>
                </c:pt>
                <c:pt idx="260">
                  <c:v>11.689</c:v>
                </c:pt>
                <c:pt idx="261">
                  <c:v>1.7090000000000001</c:v>
                </c:pt>
                <c:pt idx="262">
                  <c:v>0.129</c:v>
                </c:pt>
                <c:pt idx="263">
                  <c:v>4.0000000000000001E-3</c:v>
                </c:pt>
                <c:pt idx="264">
                  <c:v>4.0000000000000001E-3</c:v>
                </c:pt>
                <c:pt idx="265">
                  <c:v>1.2999999999999999E-2</c:v>
                </c:pt>
                <c:pt idx="266">
                  <c:v>6.0000000000000001E-3</c:v>
                </c:pt>
                <c:pt idx="267">
                  <c:v>3.282</c:v>
                </c:pt>
                <c:pt idx="268">
                  <c:v>1.347</c:v>
                </c:pt>
                <c:pt idx="269">
                  <c:v>2.54</c:v>
                </c:pt>
                <c:pt idx="270">
                  <c:v>2.4790000000000001</c:v>
                </c:pt>
                <c:pt idx="271">
                  <c:v>6.0000000000000001E-3</c:v>
                </c:pt>
                <c:pt idx="272">
                  <c:v>0.09</c:v>
                </c:pt>
                <c:pt idx="273">
                  <c:v>2E-3</c:v>
                </c:pt>
                <c:pt idx="274">
                  <c:v>3.4000000000000002E-2</c:v>
                </c:pt>
                <c:pt idx="275">
                  <c:v>0.75600000000000001</c:v>
                </c:pt>
                <c:pt idx="276">
                  <c:v>0.71699999999999997</c:v>
                </c:pt>
                <c:pt idx="277">
                  <c:v>9.1679999999999993</c:v>
                </c:pt>
                <c:pt idx="278">
                  <c:v>0.161</c:v>
                </c:pt>
                <c:pt idx="279">
                  <c:v>5.0000000000000001E-3</c:v>
                </c:pt>
                <c:pt idx="280">
                  <c:v>4.0000000000000001E-3</c:v>
                </c:pt>
                <c:pt idx="281">
                  <c:v>1.4999999999999999E-2</c:v>
                </c:pt>
                <c:pt idx="282">
                  <c:v>0.10299999999999999</c:v>
                </c:pt>
                <c:pt idx="283">
                  <c:v>1.0999999999999999E-2</c:v>
                </c:pt>
                <c:pt idx="284">
                  <c:v>0.76800000000000002</c:v>
                </c:pt>
                <c:pt idx="285">
                  <c:v>1.167</c:v>
                </c:pt>
                <c:pt idx="286">
                  <c:v>0.13700000000000001</c:v>
                </c:pt>
                <c:pt idx="287">
                  <c:v>6.0000000000000001E-3</c:v>
                </c:pt>
                <c:pt idx="288">
                  <c:v>3.0000000000000001E-3</c:v>
                </c:pt>
                <c:pt idx="289">
                  <c:v>3.0000000000000001E-3</c:v>
                </c:pt>
                <c:pt idx="290">
                  <c:v>7.1230000000000002</c:v>
                </c:pt>
                <c:pt idx="291">
                  <c:v>19.645</c:v>
                </c:pt>
                <c:pt idx="292">
                  <c:v>15.083</c:v>
                </c:pt>
                <c:pt idx="293">
                  <c:v>8.01</c:v>
                </c:pt>
                <c:pt idx="294">
                  <c:v>3.6749999999999998</c:v>
                </c:pt>
                <c:pt idx="295">
                  <c:v>7.2830000000000004</c:v>
                </c:pt>
                <c:pt idx="296">
                  <c:v>2.0920000000000001</c:v>
                </c:pt>
                <c:pt idx="297">
                  <c:v>7.3999999999999996E-2</c:v>
                </c:pt>
                <c:pt idx="298">
                  <c:v>0.875</c:v>
                </c:pt>
                <c:pt idx="299">
                  <c:v>11.169</c:v>
                </c:pt>
                <c:pt idx="300">
                  <c:v>1.8029999999999999</c:v>
                </c:pt>
                <c:pt idx="301">
                  <c:v>2.5000000000000001E-2</c:v>
                </c:pt>
                <c:pt idx="302">
                  <c:v>3.6469999999999998</c:v>
                </c:pt>
                <c:pt idx="303">
                  <c:v>1.95</c:v>
                </c:pt>
                <c:pt idx="304">
                  <c:v>1.6E-2</c:v>
                </c:pt>
                <c:pt idx="305">
                  <c:v>2E-3</c:v>
                </c:pt>
                <c:pt idx="306">
                  <c:v>0.192</c:v>
                </c:pt>
                <c:pt idx="307">
                  <c:v>4.952</c:v>
                </c:pt>
                <c:pt idx="308">
                  <c:v>7.3999999999999996E-2</c:v>
                </c:pt>
                <c:pt idx="309">
                  <c:v>12.4</c:v>
                </c:pt>
                <c:pt idx="310">
                  <c:v>27.315000000000001</c:v>
                </c:pt>
                <c:pt idx="311">
                  <c:v>14.493</c:v>
                </c:pt>
                <c:pt idx="312">
                  <c:v>12.038</c:v>
                </c:pt>
                <c:pt idx="313">
                  <c:v>40.683</c:v>
                </c:pt>
                <c:pt idx="314">
                  <c:v>59.212000000000003</c:v>
                </c:pt>
                <c:pt idx="315">
                  <c:v>19.8</c:v>
                </c:pt>
                <c:pt idx="316">
                  <c:v>13.664999999999999</c:v>
                </c:pt>
                <c:pt idx="317">
                  <c:v>5.6820000000000004</c:v>
                </c:pt>
                <c:pt idx="318">
                  <c:v>1.9970000000000001</c:v>
                </c:pt>
                <c:pt idx="319">
                  <c:v>0.89800000000000002</c:v>
                </c:pt>
                <c:pt idx="320">
                  <c:v>0.23200000000000001</c:v>
                </c:pt>
                <c:pt idx="321">
                  <c:v>1.8640000000000001</c:v>
                </c:pt>
                <c:pt idx="322">
                  <c:v>6.6000000000000003E-2</c:v>
                </c:pt>
                <c:pt idx="323">
                  <c:v>6.0000000000000001E-3</c:v>
                </c:pt>
                <c:pt idx="324">
                  <c:v>6.5000000000000002E-2</c:v>
                </c:pt>
                <c:pt idx="325">
                  <c:v>2.4E-2</c:v>
                </c:pt>
                <c:pt idx="326">
                  <c:v>1.7000000000000001E-2</c:v>
                </c:pt>
                <c:pt idx="327">
                  <c:v>0.44500000000000001</c:v>
                </c:pt>
                <c:pt idx="328">
                  <c:v>6.0289999999999999</c:v>
                </c:pt>
                <c:pt idx="329">
                  <c:v>24.077000000000002</c:v>
                </c:pt>
                <c:pt idx="330">
                  <c:v>8.1229999999999993</c:v>
                </c:pt>
                <c:pt idx="331">
                  <c:v>0.314</c:v>
                </c:pt>
                <c:pt idx="332">
                  <c:v>7.0000000000000001E-3</c:v>
                </c:pt>
                <c:pt idx="333">
                  <c:v>5.5640000000000001</c:v>
                </c:pt>
                <c:pt idx="334">
                  <c:v>2.298</c:v>
                </c:pt>
                <c:pt idx="335">
                  <c:v>2.8839999999999999</c:v>
                </c:pt>
                <c:pt idx="336">
                  <c:v>10.334</c:v>
                </c:pt>
                <c:pt idx="337">
                  <c:v>14.382999999999999</c:v>
                </c:pt>
                <c:pt idx="338">
                  <c:v>4.2279999999999998</c:v>
                </c:pt>
                <c:pt idx="339">
                  <c:v>2.532</c:v>
                </c:pt>
                <c:pt idx="340">
                  <c:v>5.4720000000000004</c:v>
                </c:pt>
                <c:pt idx="341">
                  <c:v>5.1139999999999999</c:v>
                </c:pt>
                <c:pt idx="342">
                  <c:v>1.931</c:v>
                </c:pt>
                <c:pt idx="343">
                  <c:v>1.1180000000000001</c:v>
                </c:pt>
                <c:pt idx="344">
                  <c:v>6.9569999999999999</c:v>
                </c:pt>
                <c:pt idx="345">
                  <c:v>9.6340000000000003</c:v>
                </c:pt>
                <c:pt idx="346">
                  <c:v>1.7430000000000001</c:v>
                </c:pt>
                <c:pt idx="347">
                  <c:v>3.129</c:v>
                </c:pt>
                <c:pt idx="348">
                  <c:v>2.9119999999999999</c:v>
                </c:pt>
                <c:pt idx="349">
                  <c:v>1.202</c:v>
                </c:pt>
                <c:pt idx="350">
                  <c:v>0.11899999999999999</c:v>
                </c:pt>
                <c:pt idx="351">
                  <c:v>5.0000000000000001E-3</c:v>
                </c:pt>
                <c:pt idx="352">
                  <c:v>1.7000000000000001E-2</c:v>
                </c:pt>
                <c:pt idx="353">
                  <c:v>2E-3</c:v>
                </c:pt>
                <c:pt idx="354">
                  <c:v>3.0000000000000001E-3</c:v>
                </c:pt>
                <c:pt idx="355">
                  <c:v>6.0000000000000001E-3</c:v>
                </c:pt>
                <c:pt idx="356">
                  <c:v>1E-3</c:v>
                </c:pt>
                <c:pt idx="357">
                  <c:v>3.1E-2</c:v>
                </c:pt>
                <c:pt idx="358">
                  <c:v>8.5000000000000006E-2</c:v>
                </c:pt>
                <c:pt idx="359">
                  <c:v>3.0000000000000001E-3</c:v>
                </c:pt>
                <c:pt idx="360">
                  <c:v>0.114</c:v>
                </c:pt>
                <c:pt idx="361">
                  <c:v>7.0999999999999994E-2</c:v>
                </c:pt>
                <c:pt idx="362">
                  <c:v>8.0000000000000002E-3</c:v>
                </c:pt>
                <c:pt idx="363">
                  <c:v>1.079</c:v>
                </c:pt>
                <c:pt idx="364">
                  <c:v>3.9470000000000001</c:v>
                </c:pt>
                <c:pt idx="365">
                  <c:v>1.2829999999999999</c:v>
                </c:pt>
                <c:pt idx="366">
                  <c:v>8.1000000000000003E-2</c:v>
                </c:pt>
                <c:pt idx="367">
                  <c:v>1.4999999999999999E-2</c:v>
                </c:pt>
                <c:pt idx="368">
                  <c:v>1E-3</c:v>
                </c:pt>
                <c:pt idx="369">
                  <c:v>0.17299999999999999</c:v>
                </c:pt>
                <c:pt idx="370">
                  <c:v>2.5529999999999999</c:v>
                </c:pt>
                <c:pt idx="371">
                  <c:v>8.2949999999999999</c:v>
                </c:pt>
                <c:pt idx="372">
                  <c:v>7.9000000000000001E-2</c:v>
                </c:pt>
                <c:pt idx="373">
                  <c:v>0.114</c:v>
                </c:pt>
                <c:pt idx="374">
                  <c:v>0.28100000000000003</c:v>
                </c:pt>
                <c:pt idx="375">
                  <c:v>3.0000000000000001E-3</c:v>
                </c:pt>
                <c:pt idx="376">
                  <c:v>2.6230000000000002</c:v>
                </c:pt>
                <c:pt idx="377">
                  <c:v>2.52</c:v>
                </c:pt>
                <c:pt idx="378">
                  <c:v>5.0000000000000001E-3</c:v>
                </c:pt>
                <c:pt idx="379">
                  <c:v>3.0000000000000001E-3</c:v>
                </c:pt>
                <c:pt idx="380">
                  <c:v>0.45500000000000002</c:v>
                </c:pt>
                <c:pt idx="381">
                  <c:v>5.6870000000000003</c:v>
                </c:pt>
                <c:pt idx="382">
                  <c:v>3.5219999999999998</c:v>
                </c:pt>
                <c:pt idx="383">
                  <c:v>9.4570000000000007</c:v>
                </c:pt>
                <c:pt idx="384">
                  <c:v>0.41899999999999998</c:v>
                </c:pt>
                <c:pt idx="385">
                  <c:v>4.4999999999999998E-2</c:v>
                </c:pt>
                <c:pt idx="386">
                  <c:v>15.47</c:v>
                </c:pt>
                <c:pt idx="387">
                  <c:v>0.79800000000000004</c:v>
                </c:pt>
                <c:pt idx="388">
                  <c:v>1.9E-2</c:v>
                </c:pt>
                <c:pt idx="389">
                  <c:v>0.67</c:v>
                </c:pt>
                <c:pt idx="390">
                  <c:v>1.7000000000000001E-2</c:v>
                </c:pt>
                <c:pt idx="391">
                  <c:v>29.553999999999998</c:v>
                </c:pt>
                <c:pt idx="392">
                  <c:v>2.38</c:v>
                </c:pt>
                <c:pt idx="393">
                  <c:v>1E-3</c:v>
                </c:pt>
                <c:pt idx="394">
                  <c:v>0.878</c:v>
                </c:pt>
                <c:pt idx="395">
                  <c:v>1.514</c:v>
                </c:pt>
                <c:pt idx="396">
                  <c:v>1.7000000000000001E-2</c:v>
                </c:pt>
                <c:pt idx="397">
                  <c:v>1.6719999999999999</c:v>
                </c:pt>
                <c:pt idx="398">
                  <c:v>0.22500000000000001</c:v>
                </c:pt>
                <c:pt idx="399">
                  <c:v>0.54500000000000004</c:v>
                </c:pt>
                <c:pt idx="400">
                  <c:v>2.3610000000000002</c:v>
                </c:pt>
                <c:pt idx="401">
                  <c:v>8.8919999999999995</c:v>
                </c:pt>
                <c:pt idx="402">
                  <c:v>7.673</c:v>
                </c:pt>
                <c:pt idx="403">
                  <c:v>3.5000000000000003E-2</c:v>
                </c:pt>
                <c:pt idx="404">
                  <c:v>2E-3</c:v>
                </c:pt>
                <c:pt idx="405">
                  <c:v>1.2E-2</c:v>
                </c:pt>
                <c:pt idx="406">
                  <c:v>4.2999999999999997E-2</c:v>
                </c:pt>
                <c:pt idx="407">
                  <c:v>1.4E-2</c:v>
                </c:pt>
                <c:pt idx="408">
                  <c:v>2E-3</c:v>
                </c:pt>
                <c:pt idx="409">
                  <c:v>0.01</c:v>
                </c:pt>
                <c:pt idx="410">
                  <c:v>1.103</c:v>
                </c:pt>
                <c:pt idx="411">
                  <c:v>0.13800000000000001</c:v>
                </c:pt>
                <c:pt idx="412">
                  <c:v>1.7999999999999999E-2</c:v>
                </c:pt>
                <c:pt idx="413">
                  <c:v>1.2999999999999999E-2</c:v>
                </c:pt>
                <c:pt idx="414">
                  <c:v>1.2999999999999999E-2</c:v>
                </c:pt>
                <c:pt idx="415">
                  <c:v>2E-3</c:v>
                </c:pt>
                <c:pt idx="416">
                  <c:v>1.1279999999999999</c:v>
                </c:pt>
                <c:pt idx="417">
                  <c:v>1.639</c:v>
                </c:pt>
                <c:pt idx="418">
                  <c:v>1.3140000000000001</c:v>
                </c:pt>
                <c:pt idx="419">
                  <c:v>1E-3</c:v>
                </c:pt>
                <c:pt idx="420">
                  <c:v>0</c:v>
                </c:pt>
                <c:pt idx="421">
                  <c:v>2E-3</c:v>
                </c:pt>
                <c:pt idx="422">
                  <c:v>3.9470000000000001</c:v>
                </c:pt>
                <c:pt idx="423">
                  <c:v>0.502</c:v>
                </c:pt>
                <c:pt idx="424">
                  <c:v>14.345000000000001</c:v>
                </c:pt>
                <c:pt idx="425">
                  <c:v>29.515000000000001</c:v>
                </c:pt>
                <c:pt idx="426">
                  <c:v>15.728</c:v>
                </c:pt>
                <c:pt idx="427">
                  <c:v>4.6440000000000001</c:v>
                </c:pt>
                <c:pt idx="428">
                  <c:v>3.7240000000000002</c:v>
                </c:pt>
                <c:pt idx="429">
                  <c:v>5.7590000000000003</c:v>
                </c:pt>
                <c:pt idx="430">
                  <c:v>0.03</c:v>
                </c:pt>
                <c:pt idx="431">
                  <c:v>0.03</c:v>
                </c:pt>
                <c:pt idx="432">
                  <c:v>2.4159999999999999</c:v>
                </c:pt>
                <c:pt idx="433">
                  <c:v>2.3E-2</c:v>
                </c:pt>
                <c:pt idx="434">
                  <c:v>0.15</c:v>
                </c:pt>
                <c:pt idx="435">
                  <c:v>4.0890000000000004</c:v>
                </c:pt>
                <c:pt idx="436">
                  <c:v>23.815000000000001</c:v>
                </c:pt>
                <c:pt idx="437">
                  <c:v>14.090999999999999</c:v>
                </c:pt>
                <c:pt idx="438">
                  <c:v>42.365000000000002</c:v>
                </c:pt>
                <c:pt idx="439">
                  <c:v>3.569</c:v>
                </c:pt>
                <c:pt idx="440">
                  <c:v>6.1589999999999998</c:v>
                </c:pt>
                <c:pt idx="441">
                  <c:v>8.3040000000000003</c:v>
                </c:pt>
                <c:pt idx="442">
                  <c:v>1.7549999999999999</c:v>
                </c:pt>
                <c:pt idx="443">
                  <c:v>1.9319999999999999</c:v>
                </c:pt>
                <c:pt idx="444">
                  <c:v>5.4039999999999999</c:v>
                </c:pt>
                <c:pt idx="445">
                  <c:v>3.4620000000000002</c:v>
                </c:pt>
                <c:pt idx="446">
                  <c:v>0.35899999999999999</c:v>
                </c:pt>
                <c:pt idx="447">
                  <c:v>6.3410000000000002</c:v>
                </c:pt>
                <c:pt idx="448">
                  <c:v>2.5670000000000002</c:v>
                </c:pt>
                <c:pt idx="449">
                  <c:v>9.9779999999999998</c:v>
                </c:pt>
                <c:pt idx="450">
                  <c:v>5.8440000000000003</c:v>
                </c:pt>
                <c:pt idx="451">
                  <c:v>1.5589999999999999</c:v>
                </c:pt>
                <c:pt idx="452">
                  <c:v>2.641</c:v>
                </c:pt>
                <c:pt idx="453">
                  <c:v>1.119</c:v>
                </c:pt>
                <c:pt idx="454">
                  <c:v>3.0000000000000001E-3</c:v>
                </c:pt>
                <c:pt idx="455">
                  <c:v>2.7E-2</c:v>
                </c:pt>
                <c:pt idx="456">
                  <c:v>0.503</c:v>
                </c:pt>
                <c:pt idx="457">
                  <c:v>19.292999999999999</c:v>
                </c:pt>
                <c:pt idx="458">
                  <c:v>6.4489999999999998</c:v>
                </c:pt>
                <c:pt idx="459">
                  <c:v>2.1339999999999999</c:v>
                </c:pt>
                <c:pt idx="460">
                  <c:v>0.13500000000000001</c:v>
                </c:pt>
                <c:pt idx="461">
                  <c:v>2.5270000000000001</c:v>
                </c:pt>
                <c:pt idx="462">
                  <c:v>2.7650000000000001</c:v>
                </c:pt>
                <c:pt idx="463">
                  <c:v>1.2E-2</c:v>
                </c:pt>
                <c:pt idx="464">
                  <c:v>0.106</c:v>
                </c:pt>
                <c:pt idx="465">
                  <c:v>0.29899999999999999</c:v>
                </c:pt>
                <c:pt idx="466">
                  <c:v>0.432</c:v>
                </c:pt>
                <c:pt idx="467">
                  <c:v>1.4650000000000001</c:v>
                </c:pt>
                <c:pt idx="468">
                  <c:v>1E-3</c:v>
                </c:pt>
                <c:pt idx="469">
                  <c:v>7.4669999999999996</c:v>
                </c:pt>
                <c:pt idx="470">
                  <c:v>5.1580000000000004</c:v>
                </c:pt>
                <c:pt idx="471">
                  <c:v>1.0369999999999999</c:v>
                </c:pt>
                <c:pt idx="472">
                  <c:v>6.0000000000000001E-3</c:v>
                </c:pt>
                <c:pt idx="473">
                  <c:v>0.115</c:v>
                </c:pt>
                <c:pt idx="474">
                  <c:v>3.3450000000000002</c:v>
                </c:pt>
                <c:pt idx="475">
                  <c:v>2E-3</c:v>
                </c:pt>
                <c:pt idx="476">
                  <c:v>3.32</c:v>
                </c:pt>
                <c:pt idx="477">
                  <c:v>13.724</c:v>
                </c:pt>
                <c:pt idx="478">
                  <c:v>4.71</c:v>
                </c:pt>
                <c:pt idx="479">
                  <c:v>1.875</c:v>
                </c:pt>
                <c:pt idx="480">
                  <c:v>10.627000000000001</c:v>
                </c:pt>
                <c:pt idx="481">
                  <c:v>1.431</c:v>
                </c:pt>
                <c:pt idx="482">
                  <c:v>0.01</c:v>
                </c:pt>
                <c:pt idx="483">
                  <c:v>8.1000000000000003E-2</c:v>
                </c:pt>
                <c:pt idx="484">
                  <c:v>5.9420000000000002</c:v>
                </c:pt>
                <c:pt idx="485">
                  <c:v>1.2E-2</c:v>
                </c:pt>
                <c:pt idx="486">
                  <c:v>1.8979999999999999</c:v>
                </c:pt>
                <c:pt idx="487">
                  <c:v>2.4089999999999998</c:v>
                </c:pt>
                <c:pt idx="488">
                  <c:v>1.353</c:v>
                </c:pt>
                <c:pt idx="489">
                  <c:v>0.245</c:v>
                </c:pt>
                <c:pt idx="490">
                  <c:v>4.47</c:v>
                </c:pt>
                <c:pt idx="491">
                  <c:v>4.3810000000000002</c:v>
                </c:pt>
                <c:pt idx="492">
                  <c:v>5.0000000000000001E-3</c:v>
                </c:pt>
                <c:pt idx="493">
                  <c:v>4.0000000000000001E-3</c:v>
                </c:pt>
                <c:pt idx="494">
                  <c:v>3.0000000000000001E-3</c:v>
                </c:pt>
                <c:pt idx="495">
                  <c:v>0.14299999999999999</c:v>
                </c:pt>
                <c:pt idx="496">
                  <c:v>2E-3</c:v>
                </c:pt>
                <c:pt idx="497">
                  <c:v>8.0000000000000002E-3</c:v>
                </c:pt>
                <c:pt idx="498">
                  <c:v>6.0000000000000001E-3</c:v>
                </c:pt>
                <c:pt idx="499">
                  <c:v>5.0000000000000001E-3</c:v>
                </c:pt>
                <c:pt idx="500">
                  <c:v>0.38800000000000001</c:v>
                </c:pt>
                <c:pt idx="501">
                  <c:v>5.1999999999999998E-2</c:v>
                </c:pt>
                <c:pt idx="502">
                  <c:v>1.03</c:v>
                </c:pt>
                <c:pt idx="503">
                  <c:v>3.1930000000000001</c:v>
                </c:pt>
                <c:pt idx="504">
                  <c:v>5.282</c:v>
                </c:pt>
                <c:pt idx="505">
                  <c:v>8.9730000000000008</c:v>
                </c:pt>
                <c:pt idx="506">
                  <c:v>0.38400000000000001</c:v>
                </c:pt>
                <c:pt idx="507">
                  <c:v>0.32500000000000001</c:v>
                </c:pt>
                <c:pt idx="508">
                  <c:v>1.1519999999999999</c:v>
                </c:pt>
                <c:pt idx="509">
                  <c:v>1.2E-2</c:v>
                </c:pt>
                <c:pt idx="510">
                  <c:v>2.7E-2</c:v>
                </c:pt>
                <c:pt idx="511">
                  <c:v>2.4E-2</c:v>
                </c:pt>
                <c:pt idx="512">
                  <c:v>1.4999999999999999E-2</c:v>
                </c:pt>
                <c:pt idx="513">
                  <c:v>1.9E-2</c:v>
                </c:pt>
                <c:pt idx="514">
                  <c:v>1.6E-2</c:v>
                </c:pt>
                <c:pt idx="515">
                  <c:v>0.70199999999999996</c:v>
                </c:pt>
                <c:pt idx="516">
                  <c:v>2.133</c:v>
                </c:pt>
                <c:pt idx="517">
                  <c:v>10.416</c:v>
                </c:pt>
                <c:pt idx="518">
                  <c:v>0.26800000000000002</c:v>
                </c:pt>
                <c:pt idx="519">
                  <c:v>4.1500000000000004</c:v>
                </c:pt>
                <c:pt idx="520">
                  <c:v>5.3070000000000004</c:v>
                </c:pt>
                <c:pt idx="521">
                  <c:v>4.4909999999999997</c:v>
                </c:pt>
                <c:pt idx="522">
                  <c:v>6.2990000000000004</c:v>
                </c:pt>
                <c:pt idx="523">
                  <c:v>4.2439999999999998</c:v>
                </c:pt>
                <c:pt idx="524">
                  <c:v>4.5860000000000003</c:v>
                </c:pt>
                <c:pt idx="525">
                  <c:v>7.3999999999999996E-2</c:v>
                </c:pt>
                <c:pt idx="526">
                  <c:v>3.5960000000000001</c:v>
                </c:pt>
                <c:pt idx="527">
                  <c:v>5.9889999999999999</c:v>
                </c:pt>
                <c:pt idx="528">
                  <c:v>0.40600000000000003</c:v>
                </c:pt>
                <c:pt idx="529">
                  <c:v>4.6050000000000004</c:v>
                </c:pt>
                <c:pt idx="530">
                  <c:v>7.0000000000000001E-3</c:v>
                </c:pt>
                <c:pt idx="531">
                  <c:v>0.23799999999999999</c:v>
                </c:pt>
                <c:pt idx="532">
                  <c:v>0.30099999999999999</c:v>
                </c:pt>
                <c:pt idx="533">
                  <c:v>6.4420000000000002</c:v>
                </c:pt>
                <c:pt idx="534">
                  <c:v>0.76300000000000001</c:v>
                </c:pt>
                <c:pt idx="535">
                  <c:v>4.0000000000000001E-3</c:v>
                </c:pt>
                <c:pt idx="536">
                  <c:v>4.5999999999999999E-2</c:v>
                </c:pt>
                <c:pt idx="537">
                  <c:v>2E-3</c:v>
                </c:pt>
                <c:pt idx="538">
                  <c:v>1.2E-2</c:v>
                </c:pt>
                <c:pt idx="539">
                  <c:v>20.529</c:v>
                </c:pt>
                <c:pt idx="540">
                  <c:v>0.38700000000000001</c:v>
                </c:pt>
                <c:pt idx="541">
                  <c:v>11.887</c:v>
                </c:pt>
                <c:pt idx="542">
                  <c:v>8.923</c:v>
                </c:pt>
                <c:pt idx="543">
                  <c:v>4.117</c:v>
                </c:pt>
                <c:pt idx="544">
                  <c:v>3.6999999999999998E-2</c:v>
                </c:pt>
                <c:pt idx="545">
                  <c:v>2E-3</c:v>
                </c:pt>
                <c:pt idx="546">
                  <c:v>4.4080000000000004</c:v>
                </c:pt>
                <c:pt idx="547">
                  <c:v>2.2879999999999998</c:v>
                </c:pt>
                <c:pt idx="548">
                  <c:v>6.1689999999999996</c:v>
                </c:pt>
                <c:pt idx="549">
                  <c:v>17.077999999999999</c:v>
                </c:pt>
                <c:pt idx="550">
                  <c:v>1.0980000000000001</c:v>
                </c:pt>
                <c:pt idx="551">
                  <c:v>1E-3</c:v>
                </c:pt>
                <c:pt idx="552">
                  <c:v>3.5790000000000002</c:v>
                </c:pt>
                <c:pt idx="553">
                  <c:v>10.066000000000001</c:v>
                </c:pt>
                <c:pt idx="554">
                  <c:v>1.3440000000000001</c:v>
                </c:pt>
                <c:pt idx="555">
                  <c:v>0.74299999999999999</c:v>
                </c:pt>
                <c:pt idx="556">
                  <c:v>0.17199999999999999</c:v>
                </c:pt>
                <c:pt idx="557">
                  <c:v>2.5390000000000001</c:v>
                </c:pt>
                <c:pt idx="558">
                  <c:v>8.0489999999999995</c:v>
                </c:pt>
                <c:pt idx="559">
                  <c:v>3.4740000000000002</c:v>
                </c:pt>
                <c:pt idx="560">
                  <c:v>7.2809999999999997</c:v>
                </c:pt>
                <c:pt idx="561">
                  <c:v>3.4849999999999999</c:v>
                </c:pt>
                <c:pt idx="562">
                  <c:v>2.3679999999999999</c:v>
                </c:pt>
                <c:pt idx="563">
                  <c:v>10.568</c:v>
                </c:pt>
                <c:pt idx="564">
                  <c:v>0.52800000000000002</c:v>
                </c:pt>
                <c:pt idx="565">
                  <c:v>3.6230000000000002</c:v>
                </c:pt>
                <c:pt idx="566">
                  <c:v>22.501999999999999</c:v>
                </c:pt>
                <c:pt idx="567">
                  <c:v>4.4829999999999997</c:v>
                </c:pt>
                <c:pt idx="568">
                  <c:v>12.164999999999999</c:v>
                </c:pt>
                <c:pt idx="569">
                  <c:v>17.96</c:v>
                </c:pt>
                <c:pt idx="570">
                  <c:v>5.9089999999999998</c:v>
                </c:pt>
                <c:pt idx="571">
                  <c:v>2.0350000000000001</c:v>
                </c:pt>
                <c:pt idx="572">
                  <c:v>4.24</c:v>
                </c:pt>
                <c:pt idx="573">
                  <c:v>10.943</c:v>
                </c:pt>
                <c:pt idx="574">
                  <c:v>0.16900000000000001</c:v>
                </c:pt>
                <c:pt idx="575">
                  <c:v>7.1120000000000001</c:v>
                </c:pt>
                <c:pt idx="576">
                  <c:v>3.8380000000000001</c:v>
                </c:pt>
                <c:pt idx="577">
                  <c:v>4.9000000000000004</c:v>
                </c:pt>
                <c:pt idx="578">
                  <c:v>2.012</c:v>
                </c:pt>
                <c:pt idx="579">
                  <c:v>3.1589999999999998</c:v>
                </c:pt>
                <c:pt idx="580">
                  <c:v>1.619</c:v>
                </c:pt>
                <c:pt idx="581">
                  <c:v>1.5289999999999999</c:v>
                </c:pt>
                <c:pt idx="582">
                  <c:v>1.7629999999999999</c:v>
                </c:pt>
                <c:pt idx="583">
                  <c:v>1.2E-2</c:v>
                </c:pt>
                <c:pt idx="584">
                  <c:v>33.365000000000002</c:v>
                </c:pt>
                <c:pt idx="585">
                  <c:v>22.204000000000001</c:v>
                </c:pt>
                <c:pt idx="586">
                  <c:v>8.1419999999999995</c:v>
                </c:pt>
                <c:pt idx="587">
                  <c:v>0</c:v>
                </c:pt>
                <c:pt idx="588">
                  <c:v>1.2E-2</c:v>
                </c:pt>
                <c:pt idx="589">
                  <c:v>4.0000000000000001E-3</c:v>
                </c:pt>
                <c:pt idx="590">
                  <c:v>1.4379999999999999</c:v>
                </c:pt>
                <c:pt idx="591">
                  <c:v>0.13700000000000001</c:v>
                </c:pt>
                <c:pt idx="592">
                  <c:v>46.094999999999999</c:v>
                </c:pt>
                <c:pt idx="593">
                  <c:v>12.318</c:v>
                </c:pt>
                <c:pt idx="594">
                  <c:v>0</c:v>
                </c:pt>
                <c:pt idx="595">
                  <c:v>1E-3</c:v>
                </c:pt>
                <c:pt idx="596">
                  <c:v>4.2999999999999997E-2</c:v>
                </c:pt>
                <c:pt idx="597">
                  <c:v>6.0439999999999996</c:v>
                </c:pt>
                <c:pt idx="598">
                  <c:v>6.5000000000000002E-2</c:v>
                </c:pt>
                <c:pt idx="599">
                  <c:v>2.2919999999999998</c:v>
                </c:pt>
                <c:pt idx="600">
                  <c:v>9.7690000000000001</c:v>
                </c:pt>
                <c:pt idx="601">
                  <c:v>0.4</c:v>
                </c:pt>
                <c:pt idx="602">
                  <c:v>1E-3</c:v>
                </c:pt>
                <c:pt idx="603">
                  <c:v>1E-3</c:v>
                </c:pt>
                <c:pt idx="604">
                  <c:v>2.1000000000000001E-2</c:v>
                </c:pt>
                <c:pt idx="605">
                  <c:v>8.3000000000000004E-2</c:v>
                </c:pt>
                <c:pt idx="606">
                  <c:v>0.12</c:v>
                </c:pt>
                <c:pt idx="607">
                  <c:v>1E-3</c:v>
                </c:pt>
                <c:pt idx="608">
                  <c:v>5.0000000000000001E-3</c:v>
                </c:pt>
                <c:pt idx="609">
                  <c:v>18.11</c:v>
                </c:pt>
                <c:pt idx="610">
                  <c:v>3.5000000000000003E-2</c:v>
                </c:pt>
                <c:pt idx="611">
                  <c:v>3.0000000000000001E-3</c:v>
                </c:pt>
                <c:pt idx="612">
                  <c:v>8.6999999999999994E-2</c:v>
                </c:pt>
                <c:pt idx="613">
                  <c:v>0.115</c:v>
                </c:pt>
                <c:pt idx="614">
                  <c:v>2E-3</c:v>
                </c:pt>
                <c:pt idx="615">
                  <c:v>11.513</c:v>
                </c:pt>
                <c:pt idx="616">
                  <c:v>1.1399999999999999</c:v>
                </c:pt>
                <c:pt idx="617">
                  <c:v>5.0000000000000001E-3</c:v>
                </c:pt>
                <c:pt idx="618">
                  <c:v>0.13100000000000001</c:v>
                </c:pt>
                <c:pt idx="619">
                  <c:v>10.012</c:v>
                </c:pt>
                <c:pt idx="620">
                  <c:v>12.2</c:v>
                </c:pt>
                <c:pt idx="621">
                  <c:v>4.1989999999999998</c:v>
                </c:pt>
                <c:pt idx="622">
                  <c:v>5.1230000000000002</c:v>
                </c:pt>
                <c:pt idx="623">
                  <c:v>13.574999999999999</c:v>
                </c:pt>
                <c:pt idx="624">
                  <c:v>10.098000000000001</c:v>
                </c:pt>
                <c:pt idx="625">
                  <c:v>0.36499999999999999</c:v>
                </c:pt>
                <c:pt idx="626">
                  <c:v>0</c:v>
                </c:pt>
                <c:pt idx="627">
                  <c:v>1E-3</c:v>
                </c:pt>
                <c:pt idx="628">
                  <c:v>2.6680000000000001</c:v>
                </c:pt>
                <c:pt idx="629">
                  <c:v>5.2469999999999999</c:v>
                </c:pt>
                <c:pt idx="630">
                  <c:v>5.3920000000000003</c:v>
                </c:pt>
                <c:pt idx="631">
                  <c:v>1.4850000000000001</c:v>
                </c:pt>
                <c:pt idx="632">
                  <c:v>0.48299999999999998</c:v>
                </c:pt>
                <c:pt idx="633">
                  <c:v>23.768000000000001</c:v>
                </c:pt>
                <c:pt idx="634">
                  <c:v>5.3449999999999998</c:v>
                </c:pt>
                <c:pt idx="635">
                  <c:v>0.60799999999999998</c:v>
                </c:pt>
                <c:pt idx="636">
                  <c:v>4.0000000000000001E-3</c:v>
                </c:pt>
                <c:pt idx="637">
                  <c:v>2E-3</c:v>
                </c:pt>
                <c:pt idx="638">
                  <c:v>1.8049999999999999</c:v>
                </c:pt>
                <c:pt idx="639">
                  <c:v>4.08</c:v>
                </c:pt>
                <c:pt idx="640">
                  <c:v>6.4240000000000004</c:v>
                </c:pt>
                <c:pt idx="641">
                  <c:v>28.686</c:v>
                </c:pt>
                <c:pt idx="642">
                  <c:v>6.3319999999999999</c:v>
                </c:pt>
                <c:pt idx="643">
                  <c:v>8.1000000000000003E-2</c:v>
                </c:pt>
                <c:pt idx="644">
                  <c:v>6.8639999999999999</c:v>
                </c:pt>
                <c:pt idx="645">
                  <c:v>4.1390000000000002</c:v>
                </c:pt>
                <c:pt idx="646">
                  <c:v>1.0999999999999999E-2</c:v>
                </c:pt>
                <c:pt idx="647">
                  <c:v>5.0000000000000001E-3</c:v>
                </c:pt>
                <c:pt idx="648">
                  <c:v>5.5E-2</c:v>
                </c:pt>
                <c:pt idx="649">
                  <c:v>2E-3</c:v>
                </c:pt>
                <c:pt idx="650">
                  <c:v>0</c:v>
                </c:pt>
                <c:pt idx="651">
                  <c:v>2E-3</c:v>
                </c:pt>
                <c:pt idx="652">
                  <c:v>0.36099999999999999</c:v>
                </c:pt>
                <c:pt idx="653">
                  <c:v>0.374</c:v>
                </c:pt>
                <c:pt idx="654">
                  <c:v>16.318999999999999</c:v>
                </c:pt>
                <c:pt idx="655">
                  <c:v>0.82</c:v>
                </c:pt>
                <c:pt idx="656">
                  <c:v>4.0000000000000001E-3</c:v>
                </c:pt>
                <c:pt idx="657">
                  <c:v>2E-3</c:v>
                </c:pt>
                <c:pt idx="658">
                  <c:v>3.0000000000000001E-3</c:v>
                </c:pt>
                <c:pt idx="659">
                  <c:v>1E-3</c:v>
                </c:pt>
                <c:pt idx="660">
                  <c:v>0.82699999999999996</c:v>
                </c:pt>
                <c:pt idx="661">
                  <c:v>1.1950000000000001</c:v>
                </c:pt>
                <c:pt idx="662">
                  <c:v>0</c:v>
                </c:pt>
                <c:pt idx="663">
                  <c:v>1E-3</c:v>
                </c:pt>
                <c:pt idx="664">
                  <c:v>1E-3</c:v>
                </c:pt>
                <c:pt idx="665">
                  <c:v>1.2999999999999999E-2</c:v>
                </c:pt>
                <c:pt idx="666">
                  <c:v>0.99299999999999999</c:v>
                </c:pt>
                <c:pt idx="667">
                  <c:v>7.2949999999999999</c:v>
                </c:pt>
                <c:pt idx="668">
                  <c:v>5.0759999999999996</c:v>
                </c:pt>
                <c:pt idx="669">
                  <c:v>0.111</c:v>
                </c:pt>
                <c:pt idx="670">
                  <c:v>1.603</c:v>
                </c:pt>
                <c:pt idx="671">
                  <c:v>3.6999999999999998E-2</c:v>
                </c:pt>
                <c:pt idx="672">
                  <c:v>3.1E-2</c:v>
                </c:pt>
                <c:pt idx="673">
                  <c:v>1E-3</c:v>
                </c:pt>
                <c:pt idx="674">
                  <c:v>2E-3</c:v>
                </c:pt>
                <c:pt idx="675">
                  <c:v>5.8000000000000003E-2</c:v>
                </c:pt>
                <c:pt idx="676">
                  <c:v>1.117</c:v>
                </c:pt>
                <c:pt idx="677">
                  <c:v>8.1319999999999997</c:v>
                </c:pt>
                <c:pt idx="678">
                  <c:v>1E-3</c:v>
                </c:pt>
                <c:pt idx="679">
                  <c:v>1E-3</c:v>
                </c:pt>
                <c:pt idx="680">
                  <c:v>1.7000000000000001E-2</c:v>
                </c:pt>
                <c:pt idx="681">
                  <c:v>1.635</c:v>
                </c:pt>
                <c:pt idx="682">
                  <c:v>17.785</c:v>
                </c:pt>
                <c:pt idx="683">
                  <c:v>0.13</c:v>
                </c:pt>
                <c:pt idx="684">
                  <c:v>0</c:v>
                </c:pt>
                <c:pt idx="685">
                  <c:v>8.5090000000000003</c:v>
                </c:pt>
                <c:pt idx="686">
                  <c:v>4.742</c:v>
                </c:pt>
                <c:pt idx="687">
                  <c:v>2E-3</c:v>
                </c:pt>
                <c:pt idx="688">
                  <c:v>6.165</c:v>
                </c:pt>
                <c:pt idx="689">
                  <c:v>5.5190000000000001</c:v>
                </c:pt>
                <c:pt idx="690">
                  <c:v>90.31</c:v>
                </c:pt>
                <c:pt idx="691">
                  <c:v>26.422000000000001</c:v>
                </c:pt>
                <c:pt idx="692">
                  <c:v>9.298</c:v>
                </c:pt>
                <c:pt idx="693">
                  <c:v>4.1230000000000002</c:v>
                </c:pt>
                <c:pt idx="694">
                  <c:v>1.3220000000000001</c:v>
                </c:pt>
                <c:pt idx="695">
                  <c:v>2.5510000000000002</c:v>
                </c:pt>
                <c:pt idx="696">
                  <c:v>0</c:v>
                </c:pt>
                <c:pt idx="697">
                  <c:v>0</c:v>
                </c:pt>
                <c:pt idx="698">
                  <c:v>1E-3</c:v>
                </c:pt>
                <c:pt idx="699">
                  <c:v>0.44500000000000001</c:v>
                </c:pt>
                <c:pt idx="700">
                  <c:v>14.585000000000001</c:v>
                </c:pt>
                <c:pt idx="701">
                  <c:v>3.802</c:v>
                </c:pt>
                <c:pt idx="702">
                  <c:v>1.6060000000000001</c:v>
                </c:pt>
                <c:pt idx="703">
                  <c:v>2E-3</c:v>
                </c:pt>
                <c:pt idx="704">
                  <c:v>4.7080000000000002</c:v>
                </c:pt>
                <c:pt idx="705">
                  <c:v>4.5030000000000001</c:v>
                </c:pt>
                <c:pt idx="706">
                  <c:v>12.516999999999999</c:v>
                </c:pt>
                <c:pt idx="707">
                  <c:v>1.0409999999999999</c:v>
                </c:pt>
                <c:pt idx="708">
                  <c:v>0</c:v>
                </c:pt>
                <c:pt idx="709">
                  <c:v>1.2E-2</c:v>
                </c:pt>
                <c:pt idx="710">
                  <c:v>8.6270000000000007</c:v>
                </c:pt>
                <c:pt idx="711">
                  <c:v>12.904999999999999</c:v>
                </c:pt>
                <c:pt idx="712">
                  <c:v>0.18</c:v>
                </c:pt>
                <c:pt idx="713">
                  <c:v>0.19800000000000001</c:v>
                </c:pt>
                <c:pt idx="714">
                  <c:v>2E-3</c:v>
                </c:pt>
                <c:pt idx="715">
                  <c:v>1E-3</c:v>
                </c:pt>
                <c:pt idx="716">
                  <c:v>5.4589999999999996</c:v>
                </c:pt>
                <c:pt idx="717">
                  <c:v>11.71</c:v>
                </c:pt>
                <c:pt idx="718">
                  <c:v>25.212</c:v>
                </c:pt>
                <c:pt idx="719">
                  <c:v>65.483000000000004</c:v>
                </c:pt>
                <c:pt idx="720">
                  <c:v>35.1</c:v>
                </c:pt>
                <c:pt idx="721">
                  <c:v>12.397</c:v>
                </c:pt>
                <c:pt idx="722">
                  <c:v>1.3660000000000001</c:v>
                </c:pt>
                <c:pt idx="723">
                  <c:v>3.7469999999999999</c:v>
                </c:pt>
                <c:pt idx="724">
                  <c:v>6.0860000000000003</c:v>
                </c:pt>
                <c:pt idx="725">
                  <c:v>2.5999999999999999E-2</c:v>
                </c:pt>
                <c:pt idx="726">
                  <c:v>1.4999999999999999E-2</c:v>
                </c:pt>
                <c:pt idx="727">
                  <c:v>1.2E-2</c:v>
                </c:pt>
                <c:pt idx="728">
                  <c:v>2.7E-2</c:v>
                </c:pt>
                <c:pt idx="729">
                  <c:v>1E-3</c:v>
                </c:pt>
                <c:pt idx="730">
                  <c:v>1E-3</c:v>
                </c:pt>
                <c:pt idx="731">
                  <c:v>0.14000000000000001</c:v>
                </c:pt>
                <c:pt idx="732">
                  <c:v>0.314</c:v>
                </c:pt>
                <c:pt idx="733">
                  <c:v>0.13900000000000001</c:v>
                </c:pt>
                <c:pt idx="734">
                  <c:v>0.11799999999999999</c:v>
                </c:pt>
                <c:pt idx="735">
                  <c:v>3.2000000000000001E-2</c:v>
                </c:pt>
                <c:pt idx="736">
                  <c:v>1E-3</c:v>
                </c:pt>
                <c:pt idx="737">
                  <c:v>1E-3</c:v>
                </c:pt>
                <c:pt idx="738">
                  <c:v>2E-3</c:v>
                </c:pt>
                <c:pt idx="739">
                  <c:v>0</c:v>
                </c:pt>
                <c:pt idx="740">
                  <c:v>2E-3</c:v>
                </c:pt>
                <c:pt idx="741">
                  <c:v>1E-3</c:v>
                </c:pt>
                <c:pt idx="742">
                  <c:v>2E-3</c:v>
                </c:pt>
                <c:pt idx="743">
                  <c:v>1.9E-2</c:v>
                </c:pt>
                <c:pt idx="744">
                  <c:v>3.883</c:v>
                </c:pt>
                <c:pt idx="745">
                  <c:v>8.8999999999999996E-2</c:v>
                </c:pt>
                <c:pt idx="746">
                  <c:v>7.0000000000000001E-3</c:v>
                </c:pt>
                <c:pt idx="747">
                  <c:v>2E-3</c:v>
                </c:pt>
                <c:pt idx="748">
                  <c:v>3.56</c:v>
                </c:pt>
                <c:pt idx="749">
                  <c:v>0.77900000000000003</c:v>
                </c:pt>
                <c:pt idx="750">
                  <c:v>0.85</c:v>
                </c:pt>
                <c:pt idx="751">
                  <c:v>3.6819999999999999</c:v>
                </c:pt>
                <c:pt idx="752">
                  <c:v>0.28399999999999997</c:v>
                </c:pt>
                <c:pt idx="753">
                  <c:v>7.0869999999999997</c:v>
                </c:pt>
                <c:pt idx="754">
                  <c:v>1.7999999999999999E-2</c:v>
                </c:pt>
                <c:pt idx="755">
                  <c:v>1E-3</c:v>
                </c:pt>
                <c:pt idx="756">
                  <c:v>2E-3</c:v>
                </c:pt>
                <c:pt idx="757">
                  <c:v>15.279</c:v>
                </c:pt>
                <c:pt idx="758">
                  <c:v>10.237</c:v>
                </c:pt>
                <c:pt idx="759">
                  <c:v>3.556</c:v>
                </c:pt>
                <c:pt idx="760">
                  <c:v>1E-3</c:v>
                </c:pt>
                <c:pt idx="761">
                  <c:v>1E-3</c:v>
                </c:pt>
                <c:pt idx="762">
                  <c:v>1E-3</c:v>
                </c:pt>
                <c:pt idx="763">
                  <c:v>0.02</c:v>
                </c:pt>
                <c:pt idx="764">
                  <c:v>3.9E-2</c:v>
                </c:pt>
                <c:pt idx="765">
                  <c:v>2E-3</c:v>
                </c:pt>
                <c:pt idx="766">
                  <c:v>2E-3</c:v>
                </c:pt>
                <c:pt idx="767">
                  <c:v>0</c:v>
                </c:pt>
                <c:pt idx="768">
                  <c:v>0</c:v>
                </c:pt>
                <c:pt idx="769">
                  <c:v>15.509</c:v>
                </c:pt>
                <c:pt idx="770">
                  <c:v>4.0000000000000001E-3</c:v>
                </c:pt>
                <c:pt idx="771">
                  <c:v>3.6429999999999998</c:v>
                </c:pt>
                <c:pt idx="772">
                  <c:v>5.5209999999999999</c:v>
                </c:pt>
                <c:pt idx="773">
                  <c:v>3.82</c:v>
                </c:pt>
                <c:pt idx="774">
                  <c:v>2.7589999999999999</c:v>
                </c:pt>
                <c:pt idx="775">
                  <c:v>7.6020000000000003</c:v>
                </c:pt>
                <c:pt idx="776">
                  <c:v>4.8000000000000001E-2</c:v>
                </c:pt>
                <c:pt idx="777">
                  <c:v>3.6560000000000001</c:v>
                </c:pt>
                <c:pt idx="778">
                  <c:v>42.1</c:v>
                </c:pt>
                <c:pt idx="779">
                  <c:v>0.66800000000000004</c:v>
                </c:pt>
                <c:pt idx="780">
                  <c:v>3.0000000000000001E-3</c:v>
                </c:pt>
                <c:pt idx="781">
                  <c:v>22.306999999999999</c:v>
                </c:pt>
                <c:pt idx="782">
                  <c:v>12.288</c:v>
                </c:pt>
                <c:pt idx="783">
                  <c:v>17.327000000000002</c:v>
                </c:pt>
                <c:pt idx="784">
                  <c:v>36.72</c:v>
                </c:pt>
                <c:pt idx="785">
                  <c:v>16.016999999999999</c:v>
                </c:pt>
                <c:pt idx="786">
                  <c:v>9.0999999999999998E-2</c:v>
                </c:pt>
                <c:pt idx="787">
                  <c:v>6.2169999999999996</c:v>
                </c:pt>
                <c:pt idx="788">
                  <c:v>56.027999999999999</c:v>
                </c:pt>
                <c:pt idx="789">
                  <c:v>3.0590000000000002</c:v>
                </c:pt>
                <c:pt idx="790">
                  <c:v>4.0000000000000001E-3</c:v>
                </c:pt>
                <c:pt idx="791">
                  <c:v>5.8140000000000001</c:v>
                </c:pt>
                <c:pt idx="792">
                  <c:v>0.63500000000000001</c:v>
                </c:pt>
                <c:pt idx="793">
                  <c:v>1.7999999999999999E-2</c:v>
                </c:pt>
                <c:pt idx="794">
                  <c:v>4.9829999999999997</c:v>
                </c:pt>
                <c:pt idx="795">
                  <c:v>3.2309999999999999</c:v>
                </c:pt>
                <c:pt idx="796">
                  <c:v>15.231</c:v>
                </c:pt>
                <c:pt idx="797">
                  <c:v>9.6000000000000002E-2</c:v>
                </c:pt>
                <c:pt idx="798">
                  <c:v>15.474</c:v>
                </c:pt>
                <c:pt idx="799">
                  <c:v>6.4550000000000001</c:v>
                </c:pt>
                <c:pt idx="800">
                  <c:v>32.360999999999997</c:v>
                </c:pt>
                <c:pt idx="801">
                  <c:v>20.486000000000001</c:v>
                </c:pt>
                <c:pt idx="802">
                  <c:v>39.774000000000001</c:v>
                </c:pt>
                <c:pt idx="803">
                  <c:v>0</c:v>
                </c:pt>
                <c:pt idx="804">
                  <c:v>19.135000000000002</c:v>
                </c:pt>
                <c:pt idx="805">
                  <c:v>2.7629999999999999</c:v>
                </c:pt>
                <c:pt idx="806">
                  <c:v>8.8999999999999996E-2</c:v>
                </c:pt>
                <c:pt idx="807">
                  <c:v>2.8000000000000001E-2</c:v>
                </c:pt>
                <c:pt idx="808">
                  <c:v>17.332999999999998</c:v>
                </c:pt>
                <c:pt idx="809">
                  <c:v>7.5110000000000001</c:v>
                </c:pt>
                <c:pt idx="810">
                  <c:v>1.556</c:v>
                </c:pt>
                <c:pt idx="811">
                  <c:v>2.4E-2</c:v>
                </c:pt>
                <c:pt idx="812">
                  <c:v>5.4930000000000003</c:v>
                </c:pt>
                <c:pt idx="813">
                  <c:v>15.433999999999999</c:v>
                </c:pt>
                <c:pt idx="814">
                  <c:v>12.654999999999999</c:v>
                </c:pt>
                <c:pt idx="815">
                  <c:v>20.876000000000001</c:v>
                </c:pt>
                <c:pt idx="816">
                  <c:v>5.8970000000000002</c:v>
                </c:pt>
                <c:pt idx="817">
                  <c:v>3.0000000000000001E-3</c:v>
                </c:pt>
                <c:pt idx="818">
                  <c:v>27.913</c:v>
                </c:pt>
                <c:pt idx="819">
                  <c:v>9.3350000000000009</c:v>
                </c:pt>
                <c:pt idx="820">
                  <c:v>5.0000000000000001E-3</c:v>
                </c:pt>
                <c:pt idx="821">
                  <c:v>3.0000000000000001E-3</c:v>
                </c:pt>
                <c:pt idx="822">
                  <c:v>2.4E-2</c:v>
                </c:pt>
                <c:pt idx="823">
                  <c:v>3.0000000000000001E-3</c:v>
                </c:pt>
                <c:pt idx="824">
                  <c:v>1.4E-2</c:v>
                </c:pt>
                <c:pt idx="825">
                  <c:v>1.2999999999999999E-2</c:v>
                </c:pt>
                <c:pt idx="826">
                  <c:v>1E-3</c:v>
                </c:pt>
                <c:pt idx="827">
                  <c:v>0</c:v>
                </c:pt>
                <c:pt idx="828">
                  <c:v>2E-3</c:v>
                </c:pt>
                <c:pt idx="829">
                  <c:v>3.0000000000000001E-3</c:v>
                </c:pt>
                <c:pt idx="830">
                  <c:v>2E-3</c:v>
                </c:pt>
                <c:pt idx="831">
                  <c:v>5.0000000000000001E-3</c:v>
                </c:pt>
                <c:pt idx="832">
                  <c:v>0</c:v>
                </c:pt>
                <c:pt idx="833">
                  <c:v>1.62</c:v>
                </c:pt>
                <c:pt idx="834">
                  <c:v>5.0000000000000001E-3</c:v>
                </c:pt>
                <c:pt idx="835">
                  <c:v>1.0999999999999999E-2</c:v>
                </c:pt>
                <c:pt idx="836">
                  <c:v>5.0000000000000001E-3</c:v>
                </c:pt>
                <c:pt idx="837">
                  <c:v>7.8869999999999996</c:v>
                </c:pt>
                <c:pt idx="838">
                  <c:v>7.4999999999999997E-2</c:v>
                </c:pt>
                <c:pt idx="839">
                  <c:v>6.0000000000000001E-3</c:v>
                </c:pt>
                <c:pt idx="840">
                  <c:v>1E-3</c:v>
                </c:pt>
                <c:pt idx="841">
                  <c:v>1E-3</c:v>
                </c:pt>
                <c:pt idx="842">
                  <c:v>3.0950000000000002</c:v>
                </c:pt>
                <c:pt idx="843">
                  <c:v>6.7039999999999997</c:v>
                </c:pt>
                <c:pt idx="844">
                  <c:v>3.2829999999999999</c:v>
                </c:pt>
                <c:pt idx="845">
                  <c:v>4.0000000000000001E-3</c:v>
                </c:pt>
                <c:pt idx="846">
                  <c:v>0.30299999999999999</c:v>
                </c:pt>
                <c:pt idx="847">
                  <c:v>4.8000000000000001E-2</c:v>
                </c:pt>
                <c:pt idx="848">
                  <c:v>0.26900000000000002</c:v>
                </c:pt>
                <c:pt idx="849">
                  <c:v>18.026</c:v>
                </c:pt>
                <c:pt idx="850">
                  <c:v>17.408999999999999</c:v>
                </c:pt>
                <c:pt idx="851">
                  <c:v>16.545999999999999</c:v>
                </c:pt>
                <c:pt idx="852">
                  <c:v>0.70799999999999996</c:v>
                </c:pt>
                <c:pt idx="853">
                  <c:v>2.9000000000000001E-2</c:v>
                </c:pt>
                <c:pt idx="854">
                  <c:v>13.119</c:v>
                </c:pt>
                <c:pt idx="855">
                  <c:v>1.6080000000000001</c:v>
                </c:pt>
                <c:pt idx="856">
                  <c:v>21.48</c:v>
                </c:pt>
                <c:pt idx="857">
                  <c:v>0.64</c:v>
                </c:pt>
                <c:pt idx="858">
                  <c:v>3.0750000000000002</c:v>
                </c:pt>
                <c:pt idx="859">
                  <c:v>2.3010000000000002</c:v>
                </c:pt>
                <c:pt idx="860">
                  <c:v>2.879</c:v>
                </c:pt>
                <c:pt idx="861">
                  <c:v>14.176</c:v>
                </c:pt>
                <c:pt idx="862">
                  <c:v>2.593</c:v>
                </c:pt>
                <c:pt idx="863">
                  <c:v>11.837999999999999</c:v>
                </c:pt>
                <c:pt idx="864">
                  <c:v>8.7919999999999998</c:v>
                </c:pt>
                <c:pt idx="865">
                  <c:v>5.3999999999999999E-2</c:v>
                </c:pt>
                <c:pt idx="866">
                  <c:v>3.7759999999999998</c:v>
                </c:pt>
                <c:pt idx="867">
                  <c:v>5.0000000000000001E-3</c:v>
                </c:pt>
                <c:pt idx="868">
                  <c:v>19.413</c:v>
                </c:pt>
                <c:pt idx="869">
                  <c:v>3.7690000000000001</c:v>
                </c:pt>
                <c:pt idx="870">
                  <c:v>3.0000000000000001E-3</c:v>
                </c:pt>
                <c:pt idx="871">
                  <c:v>6.3369999999999997</c:v>
                </c:pt>
                <c:pt idx="872">
                  <c:v>16.414000000000001</c:v>
                </c:pt>
                <c:pt idx="873">
                  <c:v>6.8000000000000005E-2</c:v>
                </c:pt>
                <c:pt idx="874">
                  <c:v>8.8019999999999996</c:v>
                </c:pt>
                <c:pt idx="875">
                  <c:v>1.9450000000000001</c:v>
                </c:pt>
                <c:pt idx="876">
                  <c:v>7.0940000000000003</c:v>
                </c:pt>
                <c:pt idx="877">
                  <c:v>5.17</c:v>
                </c:pt>
                <c:pt idx="878">
                  <c:v>17.173999999999999</c:v>
                </c:pt>
                <c:pt idx="879">
                  <c:v>32.029000000000003</c:v>
                </c:pt>
                <c:pt idx="880">
                  <c:v>39.302999999999997</c:v>
                </c:pt>
                <c:pt idx="881">
                  <c:v>0.16400000000000001</c:v>
                </c:pt>
                <c:pt idx="882">
                  <c:v>5.61</c:v>
                </c:pt>
                <c:pt idx="883">
                  <c:v>19.898</c:v>
                </c:pt>
                <c:pt idx="884">
                  <c:v>5.0670000000000002</c:v>
                </c:pt>
                <c:pt idx="885">
                  <c:v>2E-3</c:v>
                </c:pt>
                <c:pt idx="886">
                  <c:v>0.90400000000000003</c:v>
                </c:pt>
                <c:pt idx="887">
                  <c:v>13.66</c:v>
                </c:pt>
                <c:pt idx="888">
                  <c:v>5.8879999999999999</c:v>
                </c:pt>
                <c:pt idx="889">
                  <c:v>2.42</c:v>
                </c:pt>
                <c:pt idx="890">
                  <c:v>0.81499999999999995</c:v>
                </c:pt>
                <c:pt idx="891">
                  <c:v>9.5649999999999995</c:v>
                </c:pt>
                <c:pt idx="892">
                  <c:v>16.629000000000001</c:v>
                </c:pt>
                <c:pt idx="893">
                  <c:v>8.6530000000000005</c:v>
                </c:pt>
                <c:pt idx="894">
                  <c:v>5.0000000000000001E-3</c:v>
                </c:pt>
                <c:pt idx="895">
                  <c:v>4.1000000000000002E-2</c:v>
                </c:pt>
                <c:pt idx="896">
                  <c:v>1.1160000000000001</c:v>
                </c:pt>
                <c:pt idx="897">
                  <c:v>18.956</c:v>
                </c:pt>
                <c:pt idx="898">
                  <c:v>5.0000000000000001E-3</c:v>
                </c:pt>
                <c:pt idx="899">
                  <c:v>2E-3</c:v>
                </c:pt>
                <c:pt idx="900">
                  <c:v>47.475999999999999</c:v>
                </c:pt>
                <c:pt idx="901">
                  <c:v>34.737000000000002</c:v>
                </c:pt>
                <c:pt idx="902">
                  <c:v>6.76</c:v>
                </c:pt>
                <c:pt idx="903">
                  <c:v>47.331000000000003</c:v>
                </c:pt>
                <c:pt idx="904">
                  <c:v>57.86</c:v>
                </c:pt>
                <c:pt idx="905">
                  <c:v>47.206000000000003</c:v>
                </c:pt>
                <c:pt idx="906">
                  <c:v>5.3979999999999997</c:v>
                </c:pt>
                <c:pt idx="907">
                  <c:v>19.760000000000002</c:v>
                </c:pt>
                <c:pt idx="908">
                  <c:v>9.968</c:v>
                </c:pt>
                <c:pt idx="909">
                  <c:v>37.648000000000003</c:v>
                </c:pt>
                <c:pt idx="910">
                  <c:v>47.203000000000003</c:v>
                </c:pt>
                <c:pt idx="911">
                  <c:v>2.0609999999999999</c:v>
                </c:pt>
                <c:pt idx="912">
                  <c:v>0.86499999999999999</c:v>
                </c:pt>
                <c:pt idx="913">
                  <c:v>1.244</c:v>
                </c:pt>
                <c:pt idx="914">
                  <c:v>23.654</c:v>
                </c:pt>
                <c:pt idx="915">
                  <c:v>5.1660000000000004</c:v>
                </c:pt>
                <c:pt idx="916">
                  <c:v>9.0739999999999998</c:v>
                </c:pt>
                <c:pt idx="917">
                  <c:v>15.757999999999999</c:v>
                </c:pt>
                <c:pt idx="918">
                  <c:v>13.805999999999999</c:v>
                </c:pt>
                <c:pt idx="919">
                  <c:v>1.2030000000000001</c:v>
                </c:pt>
                <c:pt idx="920">
                  <c:v>2.8479999999999999</c:v>
                </c:pt>
                <c:pt idx="921">
                  <c:v>10.566000000000001</c:v>
                </c:pt>
                <c:pt idx="922">
                  <c:v>0.307</c:v>
                </c:pt>
                <c:pt idx="923">
                  <c:v>0.105</c:v>
                </c:pt>
                <c:pt idx="924">
                  <c:v>4.8789999999999996</c:v>
                </c:pt>
                <c:pt idx="925">
                  <c:v>8.9999999999999993E-3</c:v>
                </c:pt>
                <c:pt idx="926">
                  <c:v>16.236999999999998</c:v>
                </c:pt>
                <c:pt idx="927">
                  <c:v>5.601</c:v>
                </c:pt>
                <c:pt idx="928">
                  <c:v>16.138000000000002</c:v>
                </c:pt>
                <c:pt idx="929">
                  <c:v>74.082999999999998</c:v>
                </c:pt>
                <c:pt idx="930">
                  <c:v>6.1040000000000001</c:v>
                </c:pt>
                <c:pt idx="931">
                  <c:v>0.10299999999999999</c:v>
                </c:pt>
                <c:pt idx="932">
                  <c:v>4.0000000000000001E-3</c:v>
                </c:pt>
                <c:pt idx="933">
                  <c:v>3.5999999999999997E-2</c:v>
                </c:pt>
                <c:pt idx="934">
                  <c:v>4.923</c:v>
                </c:pt>
                <c:pt idx="935">
                  <c:v>21.568999999999999</c:v>
                </c:pt>
                <c:pt idx="936">
                  <c:v>3.9950000000000001</c:v>
                </c:pt>
                <c:pt idx="937">
                  <c:v>0.32600000000000001</c:v>
                </c:pt>
                <c:pt idx="938">
                  <c:v>1E-3</c:v>
                </c:pt>
                <c:pt idx="939">
                  <c:v>2.9129999999999998</c:v>
                </c:pt>
                <c:pt idx="940">
                  <c:v>1E-3</c:v>
                </c:pt>
                <c:pt idx="941">
                  <c:v>7.8360000000000003</c:v>
                </c:pt>
                <c:pt idx="942">
                  <c:v>7.6999999999999999E-2</c:v>
                </c:pt>
                <c:pt idx="943">
                  <c:v>1E-3</c:v>
                </c:pt>
                <c:pt idx="944">
                  <c:v>26.222000000000001</c:v>
                </c:pt>
                <c:pt idx="945">
                  <c:v>14.565</c:v>
                </c:pt>
                <c:pt idx="946">
                  <c:v>33.054000000000002</c:v>
                </c:pt>
                <c:pt idx="947">
                  <c:v>1.603</c:v>
                </c:pt>
                <c:pt idx="948">
                  <c:v>1E-3</c:v>
                </c:pt>
                <c:pt idx="949">
                  <c:v>0.01</c:v>
                </c:pt>
                <c:pt idx="950">
                  <c:v>9.3279999999999994</c:v>
                </c:pt>
                <c:pt idx="951">
                  <c:v>3.7229999999999999</c:v>
                </c:pt>
                <c:pt idx="952">
                  <c:v>25.649000000000001</c:v>
                </c:pt>
                <c:pt idx="953">
                  <c:v>13.416</c:v>
                </c:pt>
                <c:pt idx="954">
                  <c:v>0.223</c:v>
                </c:pt>
                <c:pt idx="955">
                  <c:v>8.4510000000000005</c:v>
                </c:pt>
                <c:pt idx="956">
                  <c:v>10.436999999999999</c:v>
                </c:pt>
                <c:pt idx="957">
                  <c:v>2E-3</c:v>
                </c:pt>
                <c:pt idx="958">
                  <c:v>1E-3</c:v>
                </c:pt>
                <c:pt idx="959">
                  <c:v>0.27600000000000002</c:v>
                </c:pt>
                <c:pt idx="960">
                  <c:v>2.7639999999999998</c:v>
                </c:pt>
                <c:pt idx="961">
                  <c:v>1E-3</c:v>
                </c:pt>
                <c:pt idx="962">
                  <c:v>1E-3</c:v>
                </c:pt>
                <c:pt idx="963">
                  <c:v>6.7910000000000004</c:v>
                </c:pt>
                <c:pt idx="964">
                  <c:v>16.077999999999999</c:v>
                </c:pt>
                <c:pt idx="965">
                  <c:v>0.27900000000000003</c:v>
                </c:pt>
                <c:pt idx="966">
                  <c:v>4.7E-2</c:v>
                </c:pt>
                <c:pt idx="967">
                  <c:v>1E-3</c:v>
                </c:pt>
                <c:pt idx="968">
                  <c:v>18.559000000000001</c:v>
                </c:pt>
                <c:pt idx="969">
                  <c:v>0</c:v>
                </c:pt>
                <c:pt idx="970">
                  <c:v>26.082000000000001</c:v>
                </c:pt>
                <c:pt idx="971">
                  <c:v>31.785</c:v>
                </c:pt>
                <c:pt idx="972">
                  <c:v>5.1999999999999998E-2</c:v>
                </c:pt>
                <c:pt idx="973">
                  <c:v>3.6999999999999998E-2</c:v>
                </c:pt>
                <c:pt idx="974">
                  <c:v>1.2999999999999999E-2</c:v>
                </c:pt>
                <c:pt idx="975">
                  <c:v>1.3220000000000001</c:v>
                </c:pt>
                <c:pt idx="976">
                  <c:v>16.936</c:v>
                </c:pt>
                <c:pt idx="977">
                  <c:v>66.597999999999999</c:v>
                </c:pt>
                <c:pt idx="978">
                  <c:v>11.005000000000001</c:v>
                </c:pt>
                <c:pt idx="979">
                  <c:v>0.182</c:v>
                </c:pt>
                <c:pt idx="980">
                  <c:v>8.5999999999999993E-2</c:v>
                </c:pt>
                <c:pt idx="981">
                  <c:v>3.6999999999999998E-2</c:v>
                </c:pt>
                <c:pt idx="982">
                  <c:v>1.4E-2</c:v>
                </c:pt>
                <c:pt idx="983">
                  <c:v>13.712</c:v>
                </c:pt>
                <c:pt idx="984">
                  <c:v>30.527000000000001</c:v>
                </c:pt>
                <c:pt idx="985">
                  <c:v>3.7530000000000001</c:v>
                </c:pt>
                <c:pt idx="986">
                  <c:v>14.021000000000001</c:v>
                </c:pt>
                <c:pt idx="987">
                  <c:v>33.384999999999998</c:v>
                </c:pt>
                <c:pt idx="988">
                  <c:v>0.22600000000000001</c:v>
                </c:pt>
                <c:pt idx="989">
                  <c:v>1.75</c:v>
                </c:pt>
                <c:pt idx="990">
                  <c:v>5.8159999999999998</c:v>
                </c:pt>
                <c:pt idx="991">
                  <c:v>5.0000000000000001E-3</c:v>
                </c:pt>
                <c:pt idx="992">
                  <c:v>5.0999999999999997E-2</c:v>
                </c:pt>
                <c:pt idx="993">
                  <c:v>7.0000000000000001E-3</c:v>
                </c:pt>
                <c:pt idx="994">
                  <c:v>8.9999999999999993E-3</c:v>
                </c:pt>
                <c:pt idx="995">
                  <c:v>2.1999999999999999E-2</c:v>
                </c:pt>
                <c:pt idx="996">
                  <c:v>5.0000000000000001E-3</c:v>
                </c:pt>
                <c:pt idx="997">
                  <c:v>5.0000000000000001E-3</c:v>
                </c:pt>
                <c:pt idx="998">
                  <c:v>0.19500000000000001</c:v>
                </c:pt>
                <c:pt idx="999">
                  <c:v>3.1E-2</c:v>
                </c:pt>
                <c:pt idx="1000">
                  <c:v>3.5999999999999997E-2</c:v>
                </c:pt>
                <c:pt idx="1001">
                  <c:v>0.36899999999999999</c:v>
                </c:pt>
                <c:pt idx="1002">
                  <c:v>0.219</c:v>
                </c:pt>
                <c:pt idx="1003">
                  <c:v>2.5000000000000001E-2</c:v>
                </c:pt>
                <c:pt idx="1004">
                  <c:v>0.16400000000000001</c:v>
                </c:pt>
                <c:pt idx="1005">
                  <c:v>5.2110000000000003</c:v>
                </c:pt>
                <c:pt idx="1006">
                  <c:v>0.24399999999999999</c:v>
                </c:pt>
                <c:pt idx="1007">
                  <c:v>0</c:v>
                </c:pt>
                <c:pt idx="1008">
                  <c:v>0.54</c:v>
                </c:pt>
                <c:pt idx="1009">
                  <c:v>0.14299999999999999</c:v>
                </c:pt>
                <c:pt idx="1010">
                  <c:v>6.9000000000000006E-2</c:v>
                </c:pt>
                <c:pt idx="1011">
                  <c:v>11.407</c:v>
                </c:pt>
                <c:pt idx="1012">
                  <c:v>1.5469999999999999</c:v>
                </c:pt>
                <c:pt idx="1013">
                  <c:v>15.505000000000001</c:v>
                </c:pt>
                <c:pt idx="1014">
                  <c:v>6.8040000000000003</c:v>
                </c:pt>
                <c:pt idx="1015">
                  <c:v>48.54</c:v>
                </c:pt>
                <c:pt idx="1016">
                  <c:v>24.329000000000001</c:v>
                </c:pt>
                <c:pt idx="1017">
                  <c:v>16.489999999999998</c:v>
                </c:pt>
                <c:pt idx="1018">
                  <c:v>1.546</c:v>
                </c:pt>
                <c:pt idx="1019">
                  <c:v>13.914999999999999</c:v>
                </c:pt>
                <c:pt idx="1020">
                  <c:v>15.816000000000001</c:v>
                </c:pt>
                <c:pt idx="1021">
                  <c:v>10.827999999999999</c:v>
                </c:pt>
                <c:pt idx="1022">
                  <c:v>2.1920000000000002</c:v>
                </c:pt>
                <c:pt idx="1023">
                  <c:v>1E-3</c:v>
                </c:pt>
                <c:pt idx="1024">
                  <c:v>2E-3</c:v>
                </c:pt>
                <c:pt idx="1025">
                  <c:v>0.68200000000000005</c:v>
                </c:pt>
                <c:pt idx="1026">
                  <c:v>6.1630000000000003</c:v>
                </c:pt>
                <c:pt idx="1027">
                  <c:v>6.5350000000000001</c:v>
                </c:pt>
                <c:pt idx="1028">
                  <c:v>3.0000000000000001E-3</c:v>
                </c:pt>
                <c:pt idx="1029">
                  <c:v>1.53</c:v>
                </c:pt>
                <c:pt idx="1030">
                  <c:v>7.0000000000000001E-3</c:v>
                </c:pt>
                <c:pt idx="1031">
                  <c:v>2E-3</c:v>
                </c:pt>
                <c:pt idx="1032">
                  <c:v>0.54</c:v>
                </c:pt>
                <c:pt idx="1033">
                  <c:v>0.69399999999999995</c:v>
                </c:pt>
                <c:pt idx="1034">
                  <c:v>4.0000000000000001E-3</c:v>
                </c:pt>
                <c:pt idx="1035">
                  <c:v>0</c:v>
                </c:pt>
                <c:pt idx="1036">
                  <c:v>10.451000000000001</c:v>
                </c:pt>
                <c:pt idx="1037">
                  <c:v>6.9580000000000002</c:v>
                </c:pt>
                <c:pt idx="1038">
                  <c:v>14.048</c:v>
                </c:pt>
                <c:pt idx="1039">
                  <c:v>3.0000000000000001E-3</c:v>
                </c:pt>
                <c:pt idx="1040">
                  <c:v>7.4119999999999999</c:v>
                </c:pt>
                <c:pt idx="1041">
                  <c:v>0</c:v>
                </c:pt>
                <c:pt idx="1042">
                  <c:v>5.548</c:v>
                </c:pt>
                <c:pt idx="1043">
                  <c:v>1.5669999999999999</c:v>
                </c:pt>
                <c:pt idx="1044">
                  <c:v>2.4409999999999998</c:v>
                </c:pt>
                <c:pt idx="1045">
                  <c:v>3.335</c:v>
                </c:pt>
                <c:pt idx="1046">
                  <c:v>1.238</c:v>
                </c:pt>
                <c:pt idx="1047">
                  <c:v>1.5069999999999999</c:v>
                </c:pt>
                <c:pt idx="1048">
                  <c:v>5.0000000000000001E-3</c:v>
                </c:pt>
                <c:pt idx="1049">
                  <c:v>1.458</c:v>
                </c:pt>
                <c:pt idx="1050">
                  <c:v>0.20599999999999999</c:v>
                </c:pt>
                <c:pt idx="1051">
                  <c:v>0</c:v>
                </c:pt>
                <c:pt idx="1052">
                  <c:v>7.2370000000000001</c:v>
                </c:pt>
                <c:pt idx="1053">
                  <c:v>0</c:v>
                </c:pt>
                <c:pt idx="1054">
                  <c:v>0</c:v>
                </c:pt>
                <c:pt idx="1055">
                  <c:v>1E-3</c:v>
                </c:pt>
                <c:pt idx="1056">
                  <c:v>0.02</c:v>
                </c:pt>
                <c:pt idx="1057">
                  <c:v>8.6389999999999993</c:v>
                </c:pt>
                <c:pt idx="1058">
                  <c:v>14.661</c:v>
                </c:pt>
                <c:pt idx="1059">
                  <c:v>2E-3</c:v>
                </c:pt>
                <c:pt idx="1060">
                  <c:v>2E-3</c:v>
                </c:pt>
                <c:pt idx="1061">
                  <c:v>0.67900000000000005</c:v>
                </c:pt>
                <c:pt idx="1062">
                  <c:v>7.4169999999999998</c:v>
                </c:pt>
                <c:pt idx="1063">
                  <c:v>3.9E-2</c:v>
                </c:pt>
                <c:pt idx="1064">
                  <c:v>1.615</c:v>
                </c:pt>
                <c:pt idx="1065">
                  <c:v>10.08</c:v>
                </c:pt>
                <c:pt idx="1066">
                  <c:v>0</c:v>
                </c:pt>
                <c:pt idx="1067">
                  <c:v>1E-3</c:v>
                </c:pt>
                <c:pt idx="1068">
                  <c:v>2.7360000000000002</c:v>
                </c:pt>
                <c:pt idx="1069">
                  <c:v>1E-3</c:v>
                </c:pt>
                <c:pt idx="1070">
                  <c:v>8.8999999999999996E-2</c:v>
                </c:pt>
                <c:pt idx="1071">
                  <c:v>1.8979999999999999</c:v>
                </c:pt>
                <c:pt idx="1072">
                  <c:v>14.494999999999999</c:v>
                </c:pt>
                <c:pt idx="1073">
                  <c:v>1.69</c:v>
                </c:pt>
                <c:pt idx="1074">
                  <c:v>20.69</c:v>
                </c:pt>
                <c:pt idx="1075">
                  <c:v>20.780999999999999</c:v>
                </c:pt>
                <c:pt idx="1076">
                  <c:v>1.6</c:v>
                </c:pt>
                <c:pt idx="1077">
                  <c:v>0.55300000000000005</c:v>
                </c:pt>
                <c:pt idx="1078">
                  <c:v>3.0000000000000001E-3</c:v>
                </c:pt>
                <c:pt idx="1079">
                  <c:v>0</c:v>
                </c:pt>
                <c:pt idx="1080">
                  <c:v>1.0189999999999999</c:v>
                </c:pt>
                <c:pt idx="1081">
                  <c:v>1E-3</c:v>
                </c:pt>
                <c:pt idx="1082">
                  <c:v>0</c:v>
                </c:pt>
                <c:pt idx="1083">
                  <c:v>4.7370000000000001</c:v>
                </c:pt>
                <c:pt idx="1084">
                  <c:v>0</c:v>
                </c:pt>
                <c:pt idx="1085">
                  <c:v>4.5369999999999999</c:v>
                </c:pt>
                <c:pt idx="1086">
                  <c:v>0.432</c:v>
                </c:pt>
                <c:pt idx="1087">
                  <c:v>2.915</c:v>
                </c:pt>
                <c:pt idx="1088">
                  <c:v>0.42199999999999999</c:v>
                </c:pt>
                <c:pt idx="1089">
                  <c:v>19.420999999999999</c:v>
                </c:pt>
                <c:pt idx="1090">
                  <c:v>0.109</c:v>
                </c:pt>
                <c:pt idx="1091">
                  <c:v>3.3000000000000002E-2</c:v>
                </c:pt>
                <c:pt idx="1092">
                  <c:v>3.222</c:v>
                </c:pt>
                <c:pt idx="1093">
                  <c:v>1.23</c:v>
                </c:pt>
                <c:pt idx="1094">
                  <c:v>0.83199999999999996</c:v>
                </c:pt>
                <c:pt idx="1095">
                  <c:v>3.3119999999999998</c:v>
                </c:pt>
                <c:pt idx="1096">
                  <c:v>1.6619999999999999</c:v>
                </c:pt>
                <c:pt idx="1097">
                  <c:v>6.532</c:v>
                </c:pt>
                <c:pt idx="1098">
                  <c:v>2.8000000000000001E-2</c:v>
                </c:pt>
                <c:pt idx="1099">
                  <c:v>0</c:v>
                </c:pt>
                <c:pt idx="1100">
                  <c:v>0</c:v>
                </c:pt>
                <c:pt idx="1101">
                  <c:v>1.0820000000000001</c:v>
                </c:pt>
                <c:pt idx="1102">
                  <c:v>7.0999999999999994E-2</c:v>
                </c:pt>
                <c:pt idx="1103">
                  <c:v>0.03</c:v>
                </c:pt>
                <c:pt idx="1104">
                  <c:v>1.3380000000000001</c:v>
                </c:pt>
                <c:pt idx="1105">
                  <c:v>0</c:v>
                </c:pt>
                <c:pt idx="1106">
                  <c:v>5.6989999999999998</c:v>
                </c:pt>
                <c:pt idx="1107">
                  <c:v>2.9000000000000001E-2</c:v>
                </c:pt>
                <c:pt idx="1108">
                  <c:v>8.9999999999999993E-3</c:v>
                </c:pt>
                <c:pt idx="1109">
                  <c:v>3.0000000000000001E-3</c:v>
                </c:pt>
                <c:pt idx="1110">
                  <c:v>5.0000000000000001E-3</c:v>
                </c:pt>
                <c:pt idx="1111">
                  <c:v>0</c:v>
                </c:pt>
                <c:pt idx="1112">
                  <c:v>19.45</c:v>
                </c:pt>
                <c:pt idx="1113">
                  <c:v>8.1170000000000009</c:v>
                </c:pt>
                <c:pt idx="1114">
                  <c:v>0.19500000000000001</c:v>
                </c:pt>
                <c:pt idx="1115">
                  <c:v>0</c:v>
                </c:pt>
                <c:pt idx="1116">
                  <c:v>0.84399999999999997</c:v>
                </c:pt>
                <c:pt idx="1117">
                  <c:v>0</c:v>
                </c:pt>
                <c:pt idx="1118">
                  <c:v>1E-3</c:v>
                </c:pt>
                <c:pt idx="1119">
                  <c:v>0</c:v>
                </c:pt>
                <c:pt idx="1120">
                  <c:v>0.19700000000000001</c:v>
                </c:pt>
                <c:pt idx="1121">
                  <c:v>5.8650000000000002</c:v>
                </c:pt>
                <c:pt idx="1122">
                  <c:v>2E-3</c:v>
                </c:pt>
                <c:pt idx="1123">
                  <c:v>19.817</c:v>
                </c:pt>
                <c:pt idx="1124">
                  <c:v>6.3109999999999999</c:v>
                </c:pt>
                <c:pt idx="1125">
                  <c:v>2.8319999999999999</c:v>
                </c:pt>
                <c:pt idx="1126">
                  <c:v>3.4820000000000002</c:v>
                </c:pt>
                <c:pt idx="1127">
                  <c:v>4.1139999999999999</c:v>
                </c:pt>
                <c:pt idx="1128">
                  <c:v>12.018000000000001</c:v>
                </c:pt>
                <c:pt idx="1129">
                  <c:v>51.622999999999998</c:v>
                </c:pt>
                <c:pt idx="1130">
                  <c:v>1.861</c:v>
                </c:pt>
                <c:pt idx="1131">
                  <c:v>0.45100000000000001</c:v>
                </c:pt>
                <c:pt idx="1132">
                  <c:v>16.686</c:v>
                </c:pt>
                <c:pt idx="1133">
                  <c:v>2.9790000000000001</c:v>
                </c:pt>
                <c:pt idx="1134">
                  <c:v>1E-3</c:v>
                </c:pt>
                <c:pt idx="1135">
                  <c:v>3.0000000000000001E-3</c:v>
                </c:pt>
                <c:pt idx="1136">
                  <c:v>9.0730000000000004</c:v>
                </c:pt>
                <c:pt idx="1137">
                  <c:v>4.9370000000000003</c:v>
                </c:pt>
                <c:pt idx="1138">
                  <c:v>2E-3</c:v>
                </c:pt>
                <c:pt idx="1139">
                  <c:v>3.0000000000000001E-3</c:v>
                </c:pt>
                <c:pt idx="1140">
                  <c:v>1E-3</c:v>
                </c:pt>
                <c:pt idx="1141">
                  <c:v>2E-3</c:v>
                </c:pt>
                <c:pt idx="1142">
                  <c:v>0</c:v>
                </c:pt>
                <c:pt idx="1143">
                  <c:v>1E-3</c:v>
                </c:pt>
                <c:pt idx="1144">
                  <c:v>1E-3</c:v>
                </c:pt>
                <c:pt idx="1145">
                  <c:v>1.153</c:v>
                </c:pt>
                <c:pt idx="1146">
                  <c:v>0.91100000000000003</c:v>
                </c:pt>
                <c:pt idx="1147">
                  <c:v>0.96599999999999997</c:v>
                </c:pt>
                <c:pt idx="1148">
                  <c:v>1.0999999999999999E-2</c:v>
                </c:pt>
                <c:pt idx="1149">
                  <c:v>0.02</c:v>
                </c:pt>
                <c:pt idx="1150">
                  <c:v>8.9999999999999993E-3</c:v>
                </c:pt>
                <c:pt idx="1151">
                  <c:v>3.89</c:v>
                </c:pt>
                <c:pt idx="1152">
                  <c:v>20.350999999999999</c:v>
                </c:pt>
                <c:pt idx="1153">
                  <c:v>0.78500000000000003</c:v>
                </c:pt>
                <c:pt idx="1154">
                  <c:v>1.206</c:v>
                </c:pt>
                <c:pt idx="1155">
                  <c:v>0.70499999999999996</c:v>
                </c:pt>
                <c:pt idx="1156">
                  <c:v>11.308999999999999</c:v>
                </c:pt>
                <c:pt idx="1157">
                  <c:v>7.0000000000000001E-3</c:v>
                </c:pt>
                <c:pt idx="1158">
                  <c:v>1.1739999999999999</c:v>
                </c:pt>
                <c:pt idx="1159">
                  <c:v>3.5419999999999998</c:v>
                </c:pt>
                <c:pt idx="1160">
                  <c:v>7.1210000000000004</c:v>
                </c:pt>
                <c:pt idx="1161">
                  <c:v>0.47599999999999998</c:v>
                </c:pt>
                <c:pt idx="1162">
                  <c:v>6.0000000000000001E-3</c:v>
                </c:pt>
                <c:pt idx="1163">
                  <c:v>8.9999999999999993E-3</c:v>
                </c:pt>
                <c:pt idx="1164">
                  <c:v>1.7000000000000001E-2</c:v>
                </c:pt>
                <c:pt idx="1165">
                  <c:v>0.61</c:v>
                </c:pt>
                <c:pt idx="1166">
                  <c:v>0.56000000000000005</c:v>
                </c:pt>
                <c:pt idx="1167">
                  <c:v>3.3639999999999999</c:v>
                </c:pt>
                <c:pt idx="1168">
                  <c:v>1.276</c:v>
                </c:pt>
                <c:pt idx="1169">
                  <c:v>17.638000000000002</c:v>
                </c:pt>
                <c:pt idx="1170">
                  <c:v>37.531999999999996</c:v>
                </c:pt>
                <c:pt idx="1171">
                  <c:v>0.3</c:v>
                </c:pt>
                <c:pt idx="1172">
                  <c:v>1E-3</c:v>
                </c:pt>
                <c:pt idx="1173">
                  <c:v>1E-3</c:v>
                </c:pt>
                <c:pt idx="1174">
                  <c:v>1E-3</c:v>
                </c:pt>
                <c:pt idx="1175">
                  <c:v>3.7389999999999999</c:v>
                </c:pt>
                <c:pt idx="1176">
                  <c:v>0.82099999999999995</c:v>
                </c:pt>
                <c:pt idx="1177">
                  <c:v>1E-3</c:v>
                </c:pt>
                <c:pt idx="1178">
                  <c:v>0</c:v>
                </c:pt>
                <c:pt idx="1179">
                  <c:v>0</c:v>
                </c:pt>
                <c:pt idx="1180">
                  <c:v>9.516</c:v>
                </c:pt>
                <c:pt idx="1181">
                  <c:v>1.1859999999999999</c:v>
                </c:pt>
                <c:pt idx="1182">
                  <c:v>8.2929999999999993</c:v>
                </c:pt>
                <c:pt idx="1183">
                  <c:v>0.55000000000000004</c:v>
                </c:pt>
                <c:pt idx="1184">
                  <c:v>3.4000000000000002E-2</c:v>
                </c:pt>
                <c:pt idx="1185">
                  <c:v>9.6430000000000007</c:v>
                </c:pt>
                <c:pt idx="1186">
                  <c:v>4.923</c:v>
                </c:pt>
                <c:pt idx="1187">
                  <c:v>0.25800000000000001</c:v>
                </c:pt>
                <c:pt idx="1188">
                  <c:v>0</c:v>
                </c:pt>
                <c:pt idx="1189">
                  <c:v>3.2829999999999999</c:v>
                </c:pt>
                <c:pt idx="1190">
                  <c:v>8.5649999999999995</c:v>
                </c:pt>
                <c:pt idx="1191">
                  <c:v>0</c:v>
                </c:pt>
                <c:pt idx="1192">
                  <c:v>2E-3</c:v>
                </c:pt>
                <c:pt idx="1193">
                  <c:v>3.0000000000000001E-3</c:v>
                </c:pt>
                <c:pt idx="1194">
                  <c:v>0.34699999999999998</c:v>
                </c:pt>
                <c:pt idx="1195">
                  <c:v>3.5230000000000001</c:v>
                </c:pt>
                <c:pt idx="1196">
                  <c:v>2.4009999999999998</c:v>
                </c:pt>
                <c:pt idx="1197">
                  <c:v>0.39300000000000002</c:v>
                </c:pt>
                <c:pt idx="1198">
                  <c:v>7.1189999999999998</c:v>
                </c:pt>
                <c:pt idx="1199">
                  <c:v>23.149000000000001</c:v>
                </c:pt>
                <c:pt idx="1200">
                  <c:v>1E-3</c:v>
                </c:pt>
                <c:pt idx="1201">
                  <c:v>2.3E-2</c:v>
                </c:pt>
                <c:pt idx="1202">
                  <c:v>0.13600000000000001</c:v>
                </c:pt>
                <c:pt idx="1203">
                  <c:v>2.1000000000000001E-2</c:v>
                </c:pt>
                <c:pt idx="1204">
                  <c:v>0.58499999999999996</c:v>
                </c:pt>
                <c:pt idx="1205">
                  <c:v>4.5890000000000004</c:v>
                </c:pt>
                <c:pt idx="1206">
                  <c:v>2.008</c:v>
                </c:pt>
                <c:pt idx="1207">
                  <c:v>1E-3</c:v>
                </c:pt>
                <c:pt idx="1208">
                  <c:v>2E-3</c:v>
                </c:pt>
                <c:pt idx="1209">
                  <c:v>0</c:v>
                </c:pt>
                <c:pt idx="1210">
                  <c:v>2E-3</c:v>
                </c:pt>
                <c:pt idx="1211">
                  <c:v>0.17100000000000001</c:v>
                </c:pt>
                <c:pt idx="1212">
                  <c:v>0.749</c:v>
                </c:pt>
                <c:pt idx="1213">
                  <c:v>1E-3</c:v>
                </c:pt>
                <c:pt idx="1214">
                  <c:v>2E-3</c:v>
                </c:pt>
                <c:pt idx="1215">
                  <c:v>0.13800000000000001</c:v>
                </c:pt>
                <c:pt idx="1216">
                  <c:v>7.26</c:v>
                </c:pt>
                <c:pt idx="1217">
                  <c:v>0.127</c:v>
                </c:pt>
                <c:pt idx="1218">
                  <c:v>3.661</c:v>
                </c:pt>
                <c:pt idx="1219">
                  <c:v>0.995</c:v>
                </c:pt>
                <c:pt idx="1220">
                  <c:v>0.68799999999999994</c:v>
                </c:pt>
                <c:pt idx="1221">
                  <c:v>9.2029999999999994</c:v>
                </c:pt>
                <c:pt idx="1222">
                  <c:v>0.65900000000000003</c:v>
                </c:pt>
                <c:pt idx="1223">
                  <c:v>13.106999999999999</c:v>
                </c:pt>
                <c:pt idx="1224">
                  <c:v>2.1309999999999998</c:v>
                </c:pt>
                <c:pt idx="1225">
                  <c:v>7.125</c:v>
                </c:pt>
                <c:pt idx="1226">
                  <c:v>0.14000000000000001</c:v>
                </c:pt>
                <c:pt idx="1227">
                  <c:v>3.5539999999999998</c:v>
                </c:pt>
                <c:pt idx="1228">
                  <c:v>13.769</c:v>
                </c:pt>
                <c:pt idx="1229">
                  <c:v>2.1619999999999999</c:v>
                </c:pt>
                <c:pt idx="1230">
                  <c:v>7.49</c:v>
                </c:pt>
                <c:pt idx="1231">
                  <c:v>8.2569999999999997</c:v>
                </c:pt>
                <c:pt idx="1232">
                  <c:v>3.5430000000000001</c:v>
                </c:pt>
                <c:pt idx="1233">
                  <c:v>7.3280000000000003</c:v>
                </c:pt>
                <c:pt idx="1234">
                  <c:v>3.883</c:v>
                </c:pt>
                <c:pt idx="1235">
                  <c:v>2.903</c:v>
                </c:pt>
                <c:pt idx="1236">
                  <c:v>20.687000000000001</c:v>
                </c:pt>
                <c:pt idx="1237">
                  <c:v>11.276999999999999</c:v>
                </c:pt>
                <c:pt idx="1238">
                  <c:v>3.0760000000000001</c:v>
                </c:pt>
                <c:pt idx="1239">
                  <c:v>1.6E-2</c:v>
                </c:pt>
                <c:pt idx="1240">
                  <c:v>4.2370000000000001</c:v>
                </c:pt>
                <c:pt idx="1241">
                  <c:v>15.363</c:v>
                </c:pt>
                <c:pt idx="1242">
                  <c:v>8.7550000000000008</c:v>
                </c:pt>
                <c:pt idx="1243">
                  <c:v>16.673999999999999</c:v>
                </c:pt>
                <c:pt idx="1244">
                  <c:v>5.3</c:v>
                </c:pt>
                <c:pt idx="1245">
                  <c:v>17.396000000000001</c:v>
                </c:pt>
                <c:pt idx="1246">
                  <c:v>19.140999999999998</c:v>
                </c:pt>
                <c:pt idx="1247">
                  <c:v>31.379000000000001</c:v>
                </c:pt>
                <c:pt idx="1248">
                  <c:v>89.623999999999995</c:v>
                </c:pt>
                <c:pt idx="1249">
                  <c:v>11.476000000000001</c:v>
                </c:pt>
                <c:pt idx="1250">
                  <c:v>6.0369999999999999</c:v>
                </c:pt>
                <c:pt idx="1251">
                  <c:v>1E-3</c:v>
                </c:pt>
                <c:pt idx="1252">
                  <c:v>5.0000000000000001E-3</c:v>
                </c:pt>
                <c:pt idx="1253">
                  <c:v>0.58799999999999997</c:v>
                </c:pt>
                <c:pt idx="1254">
                  <c:v>1.762</c:v>
                </c:pt>
                <c:pt idx="1255">
                  <c:v>2E-3</c:v>
                </c:pt>
                <c:pt idx="1256">
                  <c:v>0</c:v>
                </c:pt>
                <c:pt idx="1257">
                  <c:v>5.0000000000000001E-3</c:v>
                </c:pt>
                <c:pt idx="1258">
                  <c:v>11.561999999999999</c:v>
                </c:pt>
                <c:pt idx="1259">
                  <c:v>26.97</c:v>
                </c:pt>
                <c:pt idx="1260">
                  <c:v>3.2410000000000001</c:v>
                </c:pt>
                <c:pt idx="1261">
                  <c:v>12.375999999999999</c:v>
                </c:pt>
                <c:pt idx="1262">
                  <c:v>10.512</c:v>
                </c:pt>
                <c:pt idx="1263">
                  <c:v>1.7749999999999999</c:v>
                </c:pt>
                <c:pt idx="1264">
                  <c:v>14.161</c:v>
                </c:pt>
                <c:pt idx="1265">
                  <c:v>18.635999999999999</c:v>
                </c:pt>
                <c:pt idx="1266">
                  <c:v>18.475000000000001</c:v>
                </c:pt>
                <c:pt idx="1267">
                  <c:v>5.4340000000000002</c:v>
                </c:pt>
                <c:pt idx="1268">
                  <c:v>2.048</c:v>
                </c:pt>
                <c:pt idx="1269">
                  <c:v>0</c:v>
                </c:pt>
                <c:pt idx="1270">
                  <c:v>0</c:v>
                </c:pt>
                <c:pt idx="1271">
                  <c:v>4.266</c:v>
                </c:pt>
                <c:pt idx="1272">
                  <c:v>5.6000000000000001E-2</c:v>
                </c:pt>
                <c:pt idx="1273">
                  <c:v>1E-3</c:v>
                </c:pt>
                <c:pt idx="1274">
                  <c:v>0</c:v>
                </c:pt>
                <c:pt idx="1275">
                  <c:v>0</c:v>
                </c:pt>
                <c:pt idx="1276">
                  <c:v>11.66</c:v>
                </c:pt>
                <c:pt idx="1277">
                  <c:v>2.9000000000000001E-2</c:v>
                </c:pt>
                <c:pt idx="1278">
                  <c:v>4.1000000000000002E-2</c:v>
                </c:pt>
                <c:pt idx="1279">
                  <c:v>1E-3</c:v>
                </c:pt>
                <c:pt idx="1280">
                  <c:v>68.367999999999995</c:v>
                </c:pt>
                <c:pt idx="1281">
                  <c:v>56.417000000000002</c:v>
                </c:pt>
                <c:pt idx="1282">
                  <c:v>3.2160000000000002</c:v>
                </c:pt>
                <c:pt idx="1283">
                  <c:v>2E-3</c:v>
                </c:pt>
                <c:pt idx="1284">
                  <c:v>0.01</c:v>
                </c:pt>
                <c:pt idx="1285">
                  <c:v>2E-3</c:v>
                </c:pt>
                <c:pt idx="1286">
                  <c:v>0</c:v>
                </c:pt>
                <c:pt idx="1287">
                  <c:v>1.1839999999999999</c:v>
                </c:pt>
                <c:pt idx="1288">
                  <c:v>1.2649999999999999</c:v>
                </c:pt>
                <c:pt idx="1289">
                  <c:v>0.02</c:v>
                </c:pt>
                <c:pt idx="1290">
                  <c:v>0</c:v>
                </c:pt>
                <c:pt idx="1291">
                  <c:v>3.7450000000000001</c:v>
                </c:pt>
                <c:pt idx="1292">
                  <c:v>2.7E-2</c:v>
                </c:pt>
                <c:pt idx="1293">
                  <c:v>52.271999999999998</c:v>
                </c:pt>
                <c:pt idx="1294">
                  <c:v>1.6519999999999999</c:v>
                </c:pt>
                <c:pt idx="1295">
                  <c:v>5.1999999999999998E-2</c:v>
                </c:pt>
                <c:pt idx="1296">
                  <c:v>5.0000000000000001E-3</c:v>
                </c:pt>
                <c:pt idx="1297">
                  <c:v>1E-3</c:v>
                </c:pt>
                <c:pt idx="1298">
                  <c:v>4.9000000000000002E-2</c:v>
                </c:pt>
                <c:pt idx="1299">
                  <c:v>20.257000000000001</c:v>
                </c:pt>
                <c:pt idx="1300">
                  <c:v>19.081</c:v>
                </c:pt>
                <c:pt idx="1301">
                  <c:v>3.2349999999999999</c:v>
                </c:pt>
                <c:pt idx="1302">
                  <c:v>0.96699999999999997</c:v>
                </c:pt>
                <c:pt idx="1303">
                  <c:v>3.3239999999999998</c:v>
                </c:pt>
                <c:pt idx="1304">
                  <c:v>3.9969999999999999</c:v>
                </c:pt>
                <c:pt idx="1305">
                  <c:v>25.76</c:v>
                </c:pt>
                <c:pt idx="1306">
                  <c:v>19.288</c:v>
                </c:pt>
                <c:pt idx="1307">
                  <c:v>6.0000000000000001E-3</c:v>
                </c:pt>
                <c:pt idx="1308">
                  <c:v>7.0000000000000001E-3</c:v>
                </c:pt>
                <c:pt idx="1309">
                  <c:v>22.428000000000001</c:v>
                </c:pt>
                <c:pt idx="1310">
                  <c:v>19.492000000000001</c:v>
                </c:pt>
                <c:pt idx="1311">
                  <c:v>0.66800000000000004</c:v>
                </c:pt>
                <c:pt idx="1312">
                  <c:v>6.1909999999999998</c:v>
                </c:pt>
                <c:pt idx="1313">
                  <c:v>2.395</c:v>
                </c:pt>
                <c:pt idx="1314">
                  <c:v>16.829000000000001</c:v>
                </c:pt>
                <c:pt idx="1315">
                  <c:v>3.9860000000000002</c:v>
                </c:pt>
                <c:pt idx="1316">
                  <c:v>3.2719999999999998</c:v>
                </c:pt>
                <c:pt idx="1317">
                  <c:v>1.9370000000000001</c:v>
                </c:pt>
                <c:pt idx="1318">
                  <c:v>3.6859999999999999</c:v>
                </c:pt>
                <c:pt idx="1319">
                  <c:v>4.6239999999999997</c:v>
                </c:pt>
                <c:pt idx="1320">
                  <c:v>9.141</c:v>
                </c:pt>
                <c:pt idx="1321">
                  <c:v>4.008</c:v>
                </c:pt>
                <c:pt idx="1322">
                  <c:v>0.56200000000000006</c:v>
                </c:pt>
                <c:pt idx="1323">
                  <c:v>6.7729999999999997</c:v>
                </c:pt>
                <c:pt idx="1324">
                  <c:v>3.665</c:v>
                </c:pt>
                <c:pt idx="1325">
                  <c:v>0.151</c:v>
                </c:pt>
                <c:pt idx="1326">
                  <c:v>0.94</c:v>
                </c:pt>
                <c:pt idx="1327">
                  <c:v>8.9999999999999993E-3</c:v>
                </c:pt>
                <c:pt idx="1328">
                  <c:v>0.01</c:v>
                </c:pt>
                <c:pt idx="1329">
                  <c:v>2E-3</c:v>
                </c:pt>
                <c:pt idx="1330">
                  <c:v>10.834</c:v>
                </c:pt>
                <c:pt idx="1331">
                  <c:v>35.680999999999997</c:v>
                </c:pt>
                <c:pt idx="1332">
                  <c:v>0.39300000000000002</c:v>
                </c:pt>
                <c:pt idx="1333">
                  <c:v>3.5999999999999997E-2</c:v>
                </c:pt>
                <c:pt idx="1334">
                  <c:v>19.667999999999999</c:v>
                </c:pt>
                <c:pt idx="1335">
                  <c:v>18.312000000000001</c:v>
                </c:pt>
                <c:pt idx="1336">
                  <c:v>6.883</c:v>
                </c:pt>
                <c:pt idx="1337">
                  <c:v>30.975999999999999</c:v>
                </c:pt>
                <c:pt idx="1338">
                  <c:v>48.350999999999999</c:v>
                </c:pt>
                <c:pt idx="1339">
                  <c:v>1.3280000000000001</c:v>
                </c:pt>
                <c:pt idx="1340">
                  <c:v>2.1999999999999999E-2</c:v>
                </c:pt>
                <c:pt idx="1341">
                  <c:v>0.371</c:v>
                </c:pt>
                <c:pt idx="1342">
                  <c:v>6.3470000000000004</c:v>
                </c:pt>
                <c:pt idx="1343">
                  <c:v>0</c:v>
                </c:pt>
                <c:pt idx="1344">
                  <c:v>5.0000000000000001E-3</c:v>
                </c:pt>
                <c:pt idx="1345">
                  <c:v>0.34899999999999998</c:v>
                </c:pt>
                <c:pt idx="1346">
                  <c:v>6.5590000000000002</c:v>
                </c:pt>
                <c:pt idx="1347">
                  <c:v>2.0710000000000002</c:v>
                </c:pt>
                <c:pt idx="1348">
                  <c:v>0</c:v>
                </c:pt>
                <c:pt idx="1349">
                  <c:v>4.0000000000000001E-3</c:v>
                </c:pt>
                <c:pt idx="1350">
                  <c:v>1E-3</c:v>
                </c:pt>
                <c:pt idx="1351">
                  <c:v>1.417</c:v>
                </c:pt>
                <c:pt idx="1352">
                  <c:v>1.044</c:v>
                </c:pt>
                <c:pt idx="1353">
                  <c:v>2.9449999999999998</c:v>
                </c:pt>
                <c:pt idx="1354">
                  <c:v>7.2670000000000003</c:v>
                </c:pt>
                <c:pt idx="1355">
                  <c:v>20.626000000000001</c:v>
                </c:pt>
                <c:pt idx="1356">
                  <c:v>14.606</c:v>
                </c:pt>
                <c:pt idx="1357">
                  <c:v>0.80100000000000005</c:v>
                </c:pt>
                <c:pt idx="1358">
                  <c:v>0</c:v>
                </c:pt>
                <c:pt idx="1359">
                  <c:v>1.6E-2</c:v>
                </c:pt>
                <c:pt idx="1360">
                  <c:v>0</c:v>
                </c:pt>
                <c:pt idx="1361">
                  <c:v>1.7000000000000001E-2</c:v>
                </c:pt>
                <c:pt idx="1362">
                  <c:v>2.0499999999999998</c:v>
                </c:pt>
                <c:pt idx="1363">
                  <c:v>19.780999999999999</c:v>
                </c:pt>
                <c:pt idx="1364">
                  <c:v>3.5019999999999998</c:v>
                </c:pt>
                <c:pt idx="1365">
                  <c:v>2.4E-2</c:v>
                </c:pt>
                <c:pt idx="1366">
                  <c:v>1.03</c:v>
                </c:pt>
                <c:pt idx="1367">
                  <c:v>6.0229999999999997</c:v>
                </c:pt>
                <c:pt idx="1368">
                  <c:v>0.61099999999999999</c:v>
                </c:pt>
                <c:pt idx="1369">
                  <c:v>4.2089999999999996</c:v>
                </c:pt>
                <c:pt idx="1370">
                  <c:v>0.90600000000000003</c:v>
                </c:pt>
                <c:pt idx="1371">
                  <c:v>6.0000000000000001E-3</c:v>
                </c:pt>
                <c:pt idx="1372">
                  <c:v>3.5000000000000003E-2</c:v>
                </c:pt>
                <c:pt idx="1373">
                  <c:v>11.255000000000001</c:v>
                </c:pt>
                <c:pt idx="1374">
                  <c:v>0.56000000000000005</c:v>
                </c:pt>
                <c:pt idx="1375">
                  <c:v>3.6999999999999998E-2</c:v>
                </c:pt>
                <c:pt idx="1376">
                  <c:v>3.5000000000000003E-2</c:v>
                </c:pt>
                <c:pt idx="1377">
                  <c:v>1.4999999999999999E-2</c:v>
                </c:pt>
                <c:pt idx="1378">
                  <c:v>8.8999999999999996E-2</c:v>
                </c:pt>
                <c:pt idx="1379">
                  <c:v>3.5000000000000003E-2</c:v>
                </c:pt>
                <c:pt idx="1380">
                  <c:v>1.2E-2</c:v>
                </c:pt>
                <c:pt idx="1381">
                  <c:v>0.01</c:v>
                </c:pt>
                <c:pt idx="1382">
                  <c:v>1.7999999999999999E-2</c:v>
                </c:pt>
                <c:pt idx="1383">
                  <c:v>6.0999999999999999E-2</c:v>
                </c:pt>
                <c:pt idx="1384">
                  <c:v>4.71</c:v>
                </c:pt>
                <c:pt idx="1385">
                  <c:v>15.629</c:v>
                </c:pt>
                <c:pt idx="1386">
                  <c:v>0.14099999999999999</c:v>
                </c:pt>
                <c:pt idx="1387">
                  <c:v>0.38500000000000001</c:v>
                </c:pt>
                <c:pt idx="1388">
                  <c:v>14.596</c:v>
                </c:pt>
                <c:pt idx="1389">
                  <c:v>17.738</c:v>
                </c:pt>
                <c:pt idx="1390">
                  <c:v>7.9000000000000001E-2</c:v>
                </c:pt>
                <c:pt idx="1391">
                  <c:v>8.0000000000000002E-3</c:v>
                </c:pt>
                <c:pt idx="1392">
                  <c:v>7.0170000000000003</c:v>
                </c:pt>
                <c:pt idx="1393">
                  <c:v>40.146999999999998</c:v>
                </c:pt>
                <c:pt idx="1394">
                  <c:v>1.97</c:v>
                </c:pt>
                <c:pt idx="1395">
                  <c:v>0.03</c:v>
                </c:pt>
                <c:pt idx="1396">
                  <c:v>0.39600000000000002</c:v>
                </c:pt>
                <c:pt idx="1397">
                  <c:v>2.1999999999999999E-2</c:v>
                </c:pt>
                <c:pt idx="1398">
                  <c:v>1.4E-2</c:v>
                </c:pt>
                <c:pt idx="1399">
                  <c:v>2.3E-2</c:v>
                </c:pt>
                <c:pt idx="1400">
                  <c:v>0.25700000000000001</c:v>
                </c:pt>
                <c:pt idx="1401">
                  <c:v>0.59899999999999998</c:v>
                </c:pt>
                <c:pt idx="1402">
                  <c:v>6.6000000000000003E-2</c:v>
                </c:pt>
                <c:pt idx="1403">
                  <c:v>0.22800000000000001</c:v>
                </c:pt>
                <c:pt idx="1404">
                  <c:v>2E-3</c:v>
                </c:pt>
                <c:pt idx="1405">
                  <c:v>2E-3</c:v>
                </c:pt>
                <c:pt idx="1406">
                  <c:v>1.4530000000000001</c:v>
                </c:pt>
                <c:pt idx="1407">
                  <c:v>13.246</c:v>
                </c:pt>
                <c:pt idx="1408">
                  <c:v>0.14599999999999999</c:v>
                </c:pt>
                <c:pt idx="1409">
                  <c:v>0.17399999999999999</c:v>
                </c:pt>
                <c:pt idx="1410">
                  <c:v>5.3109999999999999</c:v>
                </c:pt>
                <c:pt idx="1411">
                  <c:v>18.321000000000002</c:v>
                </c:pt>
                <c:pt idx="1412">
                  <c:v>2.1000000000000001E-2</c:v>
                </c:pt>
                <c:pt idx="1413">
                  <c:v>1.6E-2</c:v>
                </c:pt>
                <c:pt idx="1414">
                  <c:v>8.9999999999999993E-3</c:v>
                </c:pt>
                <c:pt idx="1415">
                  <c:v>12.298999999999999</c:v>
                </c:pt>
                <c:pt idx="1416">
                  <c:v>3.593</c:v>
                </c:pt>
                <c:pt idx="1417">
                  <c:v>1.792</c:v>
                </c:pt>
                <c:pt idx="1418">
                  <c:v>14.314</c:v>
                </c:pt>
                <c:pt idx="1419">
                  <c:v>0.02</c:v>
                </c:pt>
                <c:pt idx="1420">
                  <c:v>1.1839999999999999</c:v>
                </c:pt>
                <c:pt idx="1421">
                  <c:v>0.80900000000000005</c:v>
                </c:pt>
                <c:pt idx="1422">
                  <c:v>4.7910000000000004</c:v>
                </c:pt>
                <c:pt idx="1423">
                  <c:v>8.57</c:v>
                </c:pt>
                <c:pt idx="1424">
                  <c:v>3.254</c:v>
                </c:pt>
                <c:pt idx="1425">
                  <c:v>12.41</c:v>
                </c:pt>
                <c:pt idx="1426">
                  <c:v>3.8239999999999998</c:v>
                </c:pt>
                <c:pt idx="1427">
                  <c:v>10.005000000000001</c:v>
                </c:pt>
                <c:pt idx="1428">
                  <c:v>6.9779999999999998</c:v>
                </c:pt>
                <c:pt idx="1429">
                  <c:v>1.0109999999999999</c:v>
                </c:pt>
                <c:pt idx="1430">
                  <c:v>6.0469999999999997</c:v>
                </c:pt>
                <c:pt idx="1431">
                  <c:v>8.6129999999999995</c:v>
                </c:pt>
                <c:pt idx="1432">
                  <c:v>18.677</c:v>
                </c:pt>
                <c:pt idx="1433">
                  <c:v>2.7160000000000002</c:v>
                </c:pt>
                <c:pt idx="1434">
                  <c:v>0.16700000000000001</c:v>
                </c:pt>
                <c:pt idx="1435">
                  <c:v>7.0999999999999994E-2</c:v>
                </c:pt>
                <c:pt idx="1436">
                  <c:v>4.125</c:v>
                </c:pt>
                <c:pt idx="1437">
                  <c:v>1.7999999999999999E-2</c:v>
                </c:pt>
                <c:pt idx="1438">
                  <c:v>19.933</c:v>
                </c:pt>
                <c:pt idx="1439">
                  <c:v>25.954000000000001</c:v>
                </c:pt>
                <c:pt idx="1440">
                  <c:v>44.459000000000003</c:v>
                </c:pt>
                <c:pt idx="1441">
                  <c:v>25.213999999999999</c:v>
                </c:pt>
                <c:pt idx="1442">
                  <c:v>22.099</c:v>
                </c:pt>
                <c:pt idx="1443">
                  <c:v>14.308</c:v>
                </c:pt>
                <c:pt idx="1444">
                  <c:v>20.175000000000001</c:v>
                </c:pt>
                <c:pt idx="1445">
                  <c:v>8.1660000000000004</c:v>
                </c:pt>
                <c:pt idx="1446">
                  <c:v>12.663</c:v>
                </c:pt>
                <c:pt idx="1447">
                  <c:v>7.5890000000000004</c:v>
                </c:pt>
                <c:pt idx="1448">
                  <c:v>0.48499999999999999</c:v>
                </c:pt>
                <c:pt idx="1449">
                  <c:v>0.66500000000000004</c:v>
                </c:pt>
                <c:pt idx="1450">
                  <c:v>0.121</c:v>
                </c:pt>
                <c:pt idx="1451">
                  <c:v>0.03</c:v>
                </c:pt>
                <c:pt idx="1452">
                  <c:v>0.114</c:v>
                </c:pt>
                <c:pt idx="1453">
                  <c:v>3.403</c:v>
                </c:pt>
                <c:pt idx="1454">
                  <c:v>5.1920000000000002</c:v>
                </c:pt>
                <c:pt idx="1455">
                  <c:v>2.3820000000000001</c:v>
                </c:pt>
                <c:pt idx="1456">
                  <c:v>6.117</c:v>
                </c:pt>
                <c:pt idx="1457">
                  <c:v>3.4000000000000002E-2</c:v>
                </c:pt>
                <c:pt idx="1458">
                  <c:v>6.0359999999999996</c:v>
                </c:pt>
                <c:pt idx="1459">
                  <c:v>2.3149999999999999</c:v>
                </c:pt>
                <c:pt idx="1460">
                  <c:v>2.5000000000000001E-2</c:v>
                </c:pt>
                <c:pt idx="1461">
                  <c:v>0.38300000000000001</c:v>
                </c:pt>
                <c:pt idx="1462">
                  <c:v>7.992</c:v>
                </c:pt>
                <c:pt idx="1463">
                  <c:v>10.247999999999999</c:v>
                </c:pt>
                <c:pt idx="1464">
                  <c:v>8.4000000000000005E-2</c:v>
                </c:pt>
                <c:pt idx="1465">
                  <c:v>0.08</c:v>
                </c:pt>
                <c:pt idx="1466">
                  <c:v>0.14299999999999999</c:v>
                </c:pt>
                <c:pt idx="1467">
                  <c:v>0.35799999999999998</c:v>
                </c:pt>
                <c:pt idx="1468">
                  <c:v>0.13500000000000001</c:v>
                </c:pt>
                <c:pt idx="1469">
                  <c:v>0</c:v>
                </c:pt>
                <c:pt idx="1470">
                  <c:v>3.3479999999999999</c:v>
                </c:pt>
                <c:pt idx="1471">
                  <c:v>0.22500000000000001</c:v>
                </c:pt>
                <c:pt idx="1472">
                  <c:v>6.9489999999999998</c:v>
                </c:pt>
                <c:pt idx="1473">
                  <c:v>108.875</c:v>
                </c:pt>
                <c:pt idx="1474">
                  <c:v>28.31</c:v>
                </c:pt>
                <c:pt idx="1475">
                  <c:v>6.6079999999999997</c:v>
                </c:pt>
                <c:pt idx="1476">
                  <c:v>5.8000000000000003E-2</c:v>
                </c:pt>
                <c:pt idx="1477">
                  <c:v>5.0999999999999997E-2</c:v>
                </c:pt>
                <c:pt idx="1478">
                  <c:v>0.245</c:v>
                </c:pt>
                <c:pt idx="1479">
                  <c:v>13.127000000000001</c:v>
                </c:pt>
                <c:pt idx="1480">
                  <c:v>8.7129999999999992</c:v>
                </c:pt>
                <c:pt idx="1481">
                  <c:v>2.4279999999999999</c:v>
                </c:pt>
                <c:pt idx="1482">
                  <c:v>1.9E-2</c:v>
                </c:pt>
                <c:pt idx="1483">
                  <c:v>1.7490000000000001</c:v>
                </c:pt>
                <c:pt idx="1484">
                  <c:v>20.222000000000001</c:v>
                </c:pt>
                <c:pt idx="1485">
                  <c:v>12.355</c:v>
                </c:pt>
                <c:pt idx="1486">
                  <c:v>14.129</c:v>
                </c:pt>
                <c:pt idx="1487">
                  <c:v>2.536</c:v>
                </c:pt>
                <c:pt idx="1488">
                  <c:v>6.0999999999999999E-2</c:v>
                </c:pt>
                <c:pt idx="1489">
                  <c:v>0.01</c:v>
                </c:pt>
                <c:pt idx="1490">
                  <c:v>2E-3</c:v>
                </c:pt>
                <c:pt idx="1491">
                  <c:v>7.0000000000000001E-3</c:v>
                </c:pt>
                <c:pt idx="1492">
                  <c:v>6.0000000000000001E-3</c:v>
                </c:pt>
                <c:pt idx="1493">
                  <c:v>7.0000000000000001E-3</c:v>
                </c:pt>
                <c:pt idx="1494">
                  <c:v>3.1E-2</c:v>
                </c:pt>
                <c:pt idx="1495">
                  <c:v>3.2000000000000001E-2</c:v>
                </c:pt>
                <c:pt idx="1496">
                  <c:v>8.0000000000000002E-3</c:v>
                </c:pt>
                <c:pt idx="1497">
                  <c:v>1E-3</c:v>
                </c:pt>
                <c:pt idx="1498">
                  <c:v>8.0000000000000002E-3</c:v>
                </c:pt>
                <c:pt idx="1499">
                  <c:v>2.5000000000000001E-2</c:v>
                </c:pt>
                <c:pt idx="1500">
                  <c:v>0.02</c:v>
                </c:pt>
                <c:pt idx="1501">
                  <c:v>1.6E-2</c:v>
                </c:pt>
                <c:pt idx="1502">
                  <c:v>8.0879999999999992</c:v>
                </c:pt>
                <c:pt idx="1503">
                  <c:v>35.198999999999998</c:v>
                </c:pt>
                <c:pt idx="1504">
                  <c:v>7.3949999999999996</c:v>
                </c:pt>
                <c:pt idx="1505">
                  <c:v>8.9999999999999993E-3</c:v>
                </c:pt>
                <c:pt idx="1506">
                  <c:v>2E-3</c:v>
                </c:pt>
                <c:pt idx="1507">
                  <c:v>0.105</c:v>
                </c:pt>
                <c:pt idx="1508">
                  <c:v>7.0000000000000001E-3</c:v>
                </c:pt>
                <c:pt idx="1509">
                  <c:v>0.107</c:v>
                </c:pt>
                <c:pt idx="1510">
                  <c:v>1.966</c:v>
                </c:pt>
                <c:pt idx="1511">
                  <c:v>1E-3</c:v>
                </c:pt>
                <c:pt idx="1512">
                  <c:v>1.9490000000000001</c:v>
                </c:pt>
                <c:pt idx="1513">
                  <c:v>2.3079999999999998</c:v>
                </c:pt>
                <c:pt idx="1514">
                  <c:v>4.1000000000000002E-2</c:v>
                </c:pt>
                <c:pt idx="1515">
                  <c:v>1E-3</c:v>
                </c:pt>
                <c:pt idx="1516">
                  <c:v>1E-3</c:v>
                </c:pt>
                <c:pt idx="1517">
                  <c:v>1E-3</c:v>
                </c:pt>
                <c:pt idx="1518">
                  <c:v>1.1319999999999999</c:v>
                </c:pt>
                <c:pt idx="1519">
                  <c:v>5.3999999999999999E-2</c:v>
                </c:pt>
                <c:pt idx="1520">
                  <c:v>1.0999999999999999E-2</c:v>
                </c:pt>
                <c:pt idx="1521">
                  <c:v>2E-3</c:v>
                </c:pt>
                <c:pt idx="1522">
                  <c:v>1E-3</c:v>
                </c:pt>
                <c:pt idx="1523">
                  <c:v>4.0000000000000001E-3</c:v>
                </c:pt>
                <c:pt idx="1524">
                  <c:v>3.0000000000000001E-3</c:v>
                </c:pt>
                <c:pt idx="1525">
                  <c:v>1E-3</c:v>
                </c:pt>
                <c:pt idx="1526">
                  <c:v>3.0000000000000001E-3</c:v>
                </c:pt>
                <c:pt idx="1527">
                  <c:v>2E-3</c:v>
                </c:pt>
                <c:pt idx="1528">
                  <c:v>6.3E-2</c:v>
                </c:pt>
                <c:pt idx="1529">
                  <c:v>1.345</c:v>
                </c:pt>
                <c:pt idx="1530">
                  <c:v>4.0000000000000001E-3</c:v>
                </c:pt>
                <c:pt idx="1531">
                  <c:v>5.5E-2</c:v>
                </c:pt>
                <c:pt idx="1532">
                  <c:v>0.123</c:v>
                </c:pt>
                <c:pt idx="1533">
                  <c:v>1.9E-2</c:v>
                </c:pt>
                <c:pt idx="1534">
                  <c:v>1E-3</c:v>
                </c:pt>
                <c:pt idx="1535">
                  <c:v>0.183</c:v>
                </c:pt>
                <c:pt idx="1536">
                  <c:v>12.311999999999999</c:v>
                </c:pt>
                <c:pt idx="1537">
                  <c:v>43.284999999999997</c:v>
                </c:pt>
                <c:pt idx="1538">
                  <c:v>3.1720000000000002</c:v>
                </c:pt>
                <c:pt idx="1539">
                  <c:v>1E-3</c:v>
                </c:pt>
                <c:pt idx="1540">
                  <c:v>8.8999999999999996E-2</c:v>
                </c:pt>
                <c:pt idx="1541">
                  <c:v>1.9E-2</c:v>
                </c:pt>
                <c:pt idx="1542">
                  <c:v>1E-3</c:v>
                </c:pt>
                <c:pt idx="1543">
                  <c:v>3.0000000000000001E-3</c:v>
                </c:pt>
                <c:pt idx="1544">
                  <c:v>5.0000000000000001E-3</c:v>
                </c:pt>
                <c:pt idx="1545">
                  <c:v>10.419</c:v>
                </c:pt>
                <c:pt idx="1546">
                  <c:v>28.298999999999999</c:v>
                </c:pt>
                <c:pt idx="1547">
                  <c:v>2.585</c:v>
                </c:pt>
                <c:pt idx="1548">
                  <c:v>0</c:v>
                </c:pt>
                <c:pt idx="1549">
                  <c:v>4.9000000000000002E-2</c:v>
                </c:pt>
                <c:pt idx="1550">
                  <c:v>2.6640000000000001</c:v>
                </c:pt>
                <c:pt idx="1551">
                  <c:v>13.561</c:v>
                </c:pt>
                <c:pt idx="1552">
                  <c:v>8.9999999999999993E-3</c:v>
                </c:pt>
                <c:pt idx="1553">
                  <c:v>3.0000000000000001E-3</c:v>
                </c:pt>
                <c:pt idx="1554">
                  <c:v>10.667</c:v>
                </c:pt>
                <c:pt idx="1555">
                  <c:v>3.0310000000000001</c:v>
                </c:pt>
                <c:pt idx="1556">
                  <c:v>0.2</c:v>
                </c:pt>
                <c:pt idx="1557">
                  <c:v>0.25600000000000001</c:v>
                </c:pt>
                <c:pt idx="1558">
                  <c:v>0.93600000000000005</c:v>
                </c:pt>
                <c:pt idx="1559">
                  <c:v>2E-3</c:v>
                </c:pt>
                <c:pt idx="1560">
                  <c:v>1E-3</c:v>
                </c:pt>
                <c:pt idx="1561">
                  <c:v>2E-3</c:v>
                </c:pt>
                <c:pt idx="1562">
                  <c:v>27.068999999999999</c:v>
                </c:pt>
                <c:pt idx="1563">
                  <c:v>13.177</c:v>
                </c:pt>
                <c:pt idx="1564">
                  <c:v>3.8479999999999999</c:v>
                </c:pt>
                <c:pt idx="1565">
                  <c:v>2.8919999999999999</c:v>
                </c:pt>
                <c:pt idx="1566">
                  <c:v>4.9000000000000002E-2</c:v>
                </c:pt>
                <c:pt idx="1567">
                  <c:v>2E-3</c:v>
                </c:pt>
                <c:pt idx="1568">
                  <c:v>2E-3</c:v>
                </c:pt>
                <c:pt idx="1569">
                  <c:v>0</c:v>
                </c:pt>
                <c:pt idx="1570">
                  <c:v>7.0000000000000001E-3</c:v>
                </c:pt>
                <c:pt idx="1571">
                  <c:v>0.14499999999999999</c:v>
                </c:pt>
                <c:pt idx="1572">
                  <c:v>1E-3</c:v>
                </c:pt>
                <c:pt idx="1573">
                  <c:v>1E-3</c:v>
                </c:pt>
                <c:pt idx="1574">
                  <c:v>7.94</c:v>
                </c:pt>
                <c:pt idx="1575">
                  <c:v>1.107</c:v>
                </c:pt>
                <c:pt idx="1576">
                  <c:v>0.375</c:v>
                </c:pt>
                <c:pt idx="1577">
                  <c:v>9.4E-2</c:v>
                </c:pt>
                <c:pt idx="1578">
                  <c:v>3.6469999999999998</c:v>
                </c:pt>
                <c:pt idx="1579">
                  <c:v>0.22900000000000001</c:v>
                </c:pt>
                <c:pt idx="1580">
                  <c:v>0.86199999999999999</c:v>
                </c:pt>
                <c:pt idx="1581">
                  <c:v>7.6310000000000002</c:v>
                </c:pt>
                <c:pt idx="1582">
                  <c:v>14.41</c:v>
                </c:pt>
                <c:pt idx="1583">
                  <c:v>4.7969999999999997</c:v>
                </c:pt>
                <c:pt idx="1584">
                  <c:v>1.2E-2</c:v>
                </c:pt>
                <c:pt idx="1585">
                  <c:v>1.0999999999999999E-2</c:v>
                </c:pt>
                <c:pt idx="1586">
                  <c:v>1.2E-2</c:v>
                </c:pt>
                <c:pt idx="1587">
                  <c:v>2.4E-2</c:v>
                </c:pt>
                <c:pt idx="1588">
                  <c:v>0.13300000000000001</c:v>
                </c:pt>
                <c:pt idx="1589">
                  <c:v>2.3E-2</c:v>
                </c:pt>
                <c:pt idx="1590">
                  <c:v>1E-3</c:v>
                </c:pt>
                <c:pt idx="1591">
                  <c:v>3.0000000000000001E-3</c:v>
                </c:pt>
                <c:pt idx="1592">
                  <c:v>12.615</c:v>
                </c:pt>
                <c:pt idx="1593">
                  <c:v>0.22500000000000001</c:v>
                </c:pt>
                <c:pt idx="1594">
                  <c:v>9.343</c:v>
                </c:pt>
                <c:pt idx="1595">
                  <c:v>26.593</c:v>
                </c:pt>
                <c:pt idx="1596">
                  <c:v>5.8819999999999997</c:v>
                </c:pt>
                <c:pt idx="1597">
                  <c:v>1E-3</c:v>
                </c:pt>
                <c:pt idx="1598">
                  <c:v>2E-3</c:v>
                </c:pt>
                <c:pt idx="1599">
                  <c:v>1.0960000000000001</c:v>
                </c:pt>
                <c:pt idx="1600">
                  <c:v>2.0550000000000002</c:v>
                </c:pt>
                <c:pt idx="1601">
                  <c:v>3.4729999999999999</c:v>
                </c:pt>
                <c:pt idx="1602">
                  <c:v>12.929</c:v>
                </c:pt>
                <c:pt idx="1603">
                  <c:v>0.23899999999999999</c:v>
                </c:pt>
                <c:pt idx="1604">
                  <c:v>4.0000000000000001E-3</c:v>
                </c:pt>
                <c:pt idx="1605">
                  <c:v>0.52600000000000002</c:v>
                </c:pt>
                <c:pt idx="1606">
                  <c:v>2.6059999999999999</c:v>
                </c:pt>
                <c:pt idx="1607">
                  <c:v>49.328000000000003</c:v>
                </c:pt>
                <c:pt idx="1608">
                  <c:v>21.334</c:v>
                </c:pt>
                <c:pt idx="1609">
                  <c:v>2E-3</c:v>
                </c:pt>
                <c:pt idx="1610">
                  <c:v>5.0000000000000001E-3</c:v>
                </c:pt>
                <c:pt idx="1611">
                  <c:v>0.59099999999999997</c:v>
                </c:pt>
                <c:pt idx="1612">
                  <c:v>3.5449999999999999</c:v>
                </c:pt>
                <c:pt idx="1613">
                  <c:v>4.1740000000000004</c:v>
                </c:pt>
                <c:pt idx="1614">
                  <c:v>16.614000000000001</c:v>
                </c:pt>
                <c:pt idx="1615">
                  <c:v>0.871</c:v>
                </c:pt>
                <c:pt idx="1616">
                  <c:v>1.0999999999999999E-2</c:v>
                </c:pt>
                <c:pt idx="1617">
                  <c:v>0.11700000000000001</c:v>
                </c:pt>
                <c:pt idx="1618">
                  <c:v>9.5229999999999997</c:v>
                </c:pt>
                <c:pt idx="1619">
                  <c:v>21.411999999999999</c:v>
                </c:pt>
                <c:pt idx="1620">
                  <c:v>1.4059999999999999</c:v>
                </c:pt>
                <c:pt idx="1621">
                  <c:v>1E-3</c:v>
                </c:pt>
                <c:pt idx="1622">
                  <c:v>18.727</c:v>
                </c:pt>
                <c:pt idx="1623">
                  <c:v>10.638999999999999</c:v>
                </c:pt>
                <c:pt idx="1624">
                  <c:v>7.4950000000000001</c:v>
                </c:pt>
                <c:pt idx="1625">
                  <c:v>2.048</c:v>
                </c:pt>
                <c:pt idx="1626">
                  <c:v>3.4000000000000002E-2</c:v>
                </c:pt>
                <c:pt idx="1627">
                  <c:v>14.369</c:v>
                </c:pt>
                <c:pt idx="1628">
                  <c:v>1.8620000000000001</c:v>
                </c:pt>
                <c:pt idx="1629">
                  <c:v>34.051000000000002</c:v>
                </c:pt>
                <c:pt idx="1630">
                  <c:v>7.7839999999999998</c:v>
                </c:pt>
                <c:pt idx="1631">
                  <c:v>4.7560000000000002</c:v>
                </c:pt>
                <c:pt idx="1632">
                  <c:v>1.8859999999999999</c:v>
                </c:pt>
                <c:pt idx="1633">
                  <c:v>9.8659999999999997</c:v>
                </c:pt>
                <c:pt idx="1634">
                  <c:v>32.515999999999998</c:v>
                </c:pt>
                <c:pt idx="1635">
                  <c:v>6.4130000000000003</c:v>
                </c:pt>
                <c:pt idx="1636">
                  <c:v>7.61</c:v>
                </c:pt>
                <c:pt idx="1637">
                  <c:v>11.141999999999999</c:v>
                </c:pt>
                <c:pt idx="1638">
                  <c:v>1E-3</c:v>
                </c:pt>
                <c:pt idx="1639">
                  <c:v>0</c:v>
                </c:pt>
                <c:pt idx="1640">
                  <c:v>2.9000000000000001E-2</c:v>
                </c:pt>
                <c:pt idx="1641">
                  <c:v>16.154</c:v>
                </c:pt>
                <c:pt idx="1642">
                  <c:v>5.8810000000000002</c:v>
                </c:pt>
                <c:pt idx="1643">
                  <c:v>8.1839999999999993</c:v>
                </c:pt>
                <c:pt idx="1644">
                  <c:v>5.6159999999999997</c:v>
                </c:pt>
                <c:pt idx="1645">
                  <c:v>1.278</c:v>
                </c:pt>
                <c:pt idx="1646">
                  <c:v>11.269</c:v>
                </c:pt>
                <c:pt idx="1647">
                  <c:v>0.49</c:v>
                </c:pt>
                <c:pt idx="1648">
                  <c:v>3.7050000000000001</c:v>
                </c:pt>
                <c:pt idx="1649">
                  <c:v>2.3940000000000001</c:v>
                </c:pt>
                <c:pt idx="1650">
                  <c:v>5.5E-2</c:v>
                </c:pt>
                <c:pt idx="1651">
                  <c:v>2.3969999999999998</c:v>
                </c:pt>
                <c:pt idx="1652">
                  <c:v>4.6449999999999996</c:v>
                </c:pt>
                <c:pt idx="1653">
                  <c:v>2E-3</c:v>
                </c:pt>
                <c:pt idx="1654">
                  <c:v>3.7440000000000002</c:v>
                </c:pt>
                <c:pt idx="1655">
                  <c:v>6.8819999999999997</c:v>
                </c:pt>
                <c:pt idx="1656">
                  <c:v>5.8209999999999997</c:v>
                </c:pt>
                <c:pt idx="1657">
                  <c:v>2E-3</c:v>
                </c:pt>
                <c:pt idx="1658">
                  <c:v>3.7559999999999998</c:v>
                </c:pt>
                <c:pt idx="1659">
                  <c:v>10.145</c:v>
                </c:pt>
                <c:pt idx="1660">
                  <c:v>0.14599999999999999</c:v>
                </c:pt>
                <c:pt idx="1661">
                  <c:v>51.569000000000003</c:v>
                </c:pt>
                <c:pt idx="1662">
                  <c:v>28.14</c:v>
                </c:pt>
                <c:pt idx="1663">
                  <c:v>10.064</c:v>
                </c:pt>
                <c:pt idx="1664">
                  <c:v>20.372</c:v>
                </c:pt>
                <c:pt idx="1665">
                  <c:v>39.198</c:v>
                </c:pt>
                <c:pt idx="1666">
                  <c:v>0.123</c:v>
                </c:pt>
                <c:pt idx="1667">
                  <c:v>0</c:v>
                </c:pt>
                <c:pt idx="1668">
                  <c:v>0</c:v>
                </c:pt>
                <c:pt idx="1669">
                  <c:v>7.5380000000000003</c:v>
                </c:pt>
                <c:pt idx="1670">
                  <c:v>6.9880000000000004</c:v>
                </c:pt>
                <c:pt idx="1671">
                  <c:v>10.087</c:v>
                </c:pt>
                <c:pt idx="1672">
                  <c:v>0.51</c:v>
                </c:pt>
                <c:pt idx="1673">
                  <c:v>7.0000000000000007E-2</c:v>
                </c:pt>
                <c:pt idx="1674">
                  <c:v>2E-3</c:v>
                </c:pt>
                <c:pt idx="1675">
                  <c:v>18.135999999999999</c:v>
                </c:pt>
                <c:pt idx="1676">
                  <c:v>40.698</c:v>
                </c:pt>
                <c:pt idx="1677">
                  <c:v>6.3769999999999998</c:v>
                </c:pt>
                <c:pt idx="1678">
                  <c:v>3.3679999999999999</c:v>
                </c:pt>
                <c:pt idx="1679">
                  <c:v>12.512</c:v>
                </c:pt>
                <c:pt idx="1680">
                  <c:v>42.731000000000002</c:v>
                </c:pt>
                <c:pt idx="1681">
                  <c:v>8.2230000000000008</c:v>
                </c:pt>
                <c:pt idx="1682">
                  <c:v>11.708</c:v>
                </c:pt>
                <c:pt idx="1683">
                  <c:v>5.0000000000000001E-3</c:v>
                </c:pt>
                <c:pt idx="1684">
                  <c:v>5.8369999999999997</c:v>
                </c:pt>
                <c:pt idx="1685">
                  <c:v>5.6139999999999999</c:v>
                </c:pt>
                <c:pt idx="1686">
                  <c:v>8.9429999999999996</c:v>
                </c:pt>
                <c:pt idx="1687">
                  <c:v>22.335000000000001</c:v>
                </c:pt>
                <c:pt idx="1688">
                  <c:v>4.9000000000000002E-2</c:v>
                </c:pt>
                <c:pt idx="1689">
                  <c:v>0</c:v>
                </c:pt>
                <c:pt idx="1690">
                  <c:v>3.0000000000000001E-3</c:v>
                </c:pt>
                <c:pt idx="1691">
                  <c:v>11.055</c:v>
                </c:pt>
                <c:pt idx="1692">
                  <c:v>1.0649999999999999</c:v>
                </c:pt>
                <c:pt idx="1693">
                  <c:v>4.7E-2</c:v>
                </c:pt>
                <c:pt idx="1694">
                  <c:v>0</c:v>
                </c:pt>
                <c:pt idx="1695">
                  <c:v>0</c:v>
                </c:pt>
                <c:pt idx="1696">
                  <c:v>8.9999999999999993E-3</c:v>
                </c:pt>
                <c:pt idx="1697">
                  <c:v>3.0000000000000001E-3</c:v>
                </c:pt>
                <c:pt idx="1698">
                  <c:v>1E-3</c:v>
                </c:pt>
                <c:pt idx="1699">
                  <c:v>34.479999999999997</c:v>
                </c:pt>
                <c:pt idx="1700">
                  <c:v>3.0000000000000001E-3</c:v>
                </c:pt>
                <c:pt idx="1701">
                  <c:v>3.3000000000000002E-2</c:v>
                </c:pt>
                <c:pt idx="1702">
                  <c:v>0.14699999999999999</c:v>
                </c:pt>
                <c:pt idx="1703">
                  <c:v>1.0999999999999999E-2</c:v>
                </c:pt>
                <c:pt idx="1704">
                  <c:v>3.75</c:v>
                </c:pt>
                <c:pt idx="1705">
                  <c:v>1.109</c:v>
                </c:pt>
                <c:pt idx="1706">
                  <c:v>1E-3</c:v>
                </c:pt>
                <c:pt idx="1707">
                  <c:v>5.5E-2</c:v>
                </c:pt>
                <c:pt idx="1708">
                  <c:v>22.507000000000001</c:v>
                </c:pt>
                <c:pt idx="1709">
                  <c:v>1E-3</c:v>
                </c:pt>
                <c:pt idx="1710">
                  <c:v>2.8340000000000001</c:v>
                </c:pt>
                <c:pt idx="1711">
                  <c:v>21.266999999999999</c:v>
                </c:pt>
                <c:pt idx="1712">
                  <c:v>17.904</c:v>
                </c:pt>
                <c:pt idx="1713">
                  <c:v>0</c:v>
                </c:pt>
                <c:pt idx="1714">
                  <c:v>0.04</c:v>
                </c:pt>
                <c:pt idx="1715">
                  <c:v>1.7999999999999999E-2</c:v>
                </c:pt>
                <c:pt idx="1716">
                  <c:v>3.0000000000000001E-3</c:v>
                </c:pt>
                <c:pt idx="1717">
                  <c:v>4.9359999999999999</c:v>
                </c:pt>
                <c:pt idx="1718">
                  <c:v>0</c:v>
                </c:pt>
                <c:pt idx="1719">
                  <c:v>0</c:v>
                </c:pt>
                <c:pt idx="1720">
                  <c:v>0.76900000000000002</c:v>
                </c:pt>
                <c:pt idx="1721">
                  <c:v>22.606999999999999</c:v>
                </c:pt>
                <c:pt idx="1722">
                  <c:v>65.454999999999998</c:v>
                </c:pt>
                <c:pt idx="1723">
                  <c:v>5.8129999999999997</c:v>
                </c:pt>
                <c:pt idx="1724">
                  <c:v>3.0000000000000001E-3</c:v>
                </c:pt>
                <c:pt idx="1725">
                  <c:v>0</c:v>
                </c:pt>
                <c:pt idx="1726">
                  <c:v>3.0000000000000001E-3</c:v>
                </c:pt>
                <c:pt idx="1727">
                  <c:v>1E-3</c:v>
                </c:pt>
                <c:pt idx="1728">
                  <c:v>0</c:v>
                </c:pt>
                <c:pt idx="1729">
                  <c:v>2E-3</c:v>
                </c:pt>
                <c:pt idx="1730">
                  <c:v>2E-3</c:v>
                </c:pt>
                <c:pt idx="1731">
                  <c:v>0</c:v>
                </c:pt>
                <c:pt idx="1732">
                  <c:v>0</c:v>
                </c:pt>
                <c:pt idx="1733">
                  <c:v>3.0000000000000001E-3</c:v>
                </c:pt>
                <c:pt idx="1734">
                  <c:v>5.0000000000000001E-3</c:v>
                </c:pt>
                <c:pt idx="1735">
                  <c:v>2E-3</c:v>
                </c:pt>
                <c:pt idx="1736">
                  <c:v>0</c:v>
                </c:pt>
                <c:pt idx="1737">
                  <c:v>1E-3</c:v>
                </c:pt>
                <c:pt idx="1738">
                  <c:v>1E-3</c:v>
                </c:pt>
                <c:pt idx="1739">
                  <c:v>1.9530000000000001</c:v>
                </c:pt>
                <c:pt idx="1740">
                  <c:v>78.825999999999993</c:v>
                </c:pt>
                <c:pt idx="1741">
                  <c:v>31.65</c:v>
                </c:pt>
                <c:pt idx="1742">
                  <c:v>14.49</c:v>
                </c:pt>
                <c:pt idx="1743">
                  <c:v>70.052999999999997</c:v>
                </c:pt>
                <c:pt idx="1744">
                  <c:v>4.524</c:v>
                </c:pt>
                <c:pt idx="1745">
                  <c:v>6.8970000000000002</c:v>
                </c:pt>
                <c:pt idx="1746">
                  <c:v>24.449000000000002</c:v>
                </c:pt>
                <c:pt idx="1747">
                  <c:v>0</c:v>
                </c:pt>
                <c:pt idx="1748">
                  <c:v>0</c:v>
                </c:pt>
                <c:pt idx="1749">
                  <c:v>2E-3</c:v>
                </c:pt>
                <c:pt idx="1750">
                  <c:v>2E-3</c:v>
                </c:pt>
                <c:pt idx="1751">
                  <c:v>1E-3</c:v>
                </c:pt>
                <c:pt idx="1752">
                  <c:v>3.5329999999999999</c:v>
                </c:pt>
                <c:pt idx="1753">
                  <c:v>11.294</c:v>
                </c:pt>
                <c:pt idx="1754">
                  <c:v>1E-3</c:v>
                </c:pt>
                <c:pt idx="1755">
                  <c:v>2E-3</c:v>
                </c:pt>
                <c:pt idx="1756">
                  <c:v>0</c:v>
                </c:pt>
                <c:pt idx="1757">
                  <c:v>0</c:v>
                </c:pt>
                <c:pt idx="1758">
                  <c:v>6.9000000000000006E-2</c:v>
                </c:pt>
                <c:pt idx="1759">
                  <c:v>7.2480000000000002</c:v>
                </c:pt>
                <c:pt idx="1760">
                  <c:v>6.8000000000000005E-2</c:v>
                </c:pt>
                <c:pt idx="1761">
                  <c:v>0</c:v>
                </c:pt>
                <c:pt idx="1762">
                  <c:v>2E-3</c:v>
                </c:pt>
                <c:pt idx="1763">
                  <c:v>0</c:v>
                </c:pt>
                <c:pt idx="1764">
                  <c:v>0</c:v>
                </c:pt>
                <c:pt idx="1765">
                  <c:v>0</c:v>
                </c:pt>
                <c:pt idx="1766">
                  <c:v>0</c:v>
                </c:pt>
                <c:pt idx="1767">
                  <c:v>5.0000000000000001E-3</c:v>
                </c:pt>
                <c:pt idx="1768">
                  <c:v>3.0000000000000001E-3</c:v>
                </c:pt>
                <c:pt idx="1769">
                  <c:v>0</c:v>
                </c:pt>
                <c:pt idx="1770">
                  <c:v>1E-3</c:v>
                </c:pt>
                <c:pt idx="1771">
                  <c:v>0</c:v>
                </c:pt>
                <c:pt idx="1772">
                  <c:v>2E-3</c:v>
                </c:pt>
                <c:pt idx="1773">
                  <c:v>1E-3</c:v>
                </c:pt>
                <c:pt idx="1774">
                  <c:v>1E-3</c:v>
                </c:pt>
                <c:pt idx="1775">
                  <c:v>4.0000000000000001E-3</c:v>
                </c:pt>
                <c:pt idx="1776">
                  <c:v>2E-3</c:v>
                </c:pt>
                <c:pt idx="1777">
                  <c:v>0</c:v>
                </c:pt>
                <c:pt idx="1778">
                  <c:v>0</c:v>
                </c:pt>
                <c:pt idx="1779">
                  <c:v>1E-3</c:v>
                </c:pt>
                <c:pt idx="1780">
                  <c:v>1E-3</c:v>
                </c:pt>
                <c:pt idx="1781">
                  <c:v>0</c:v>
                </c:pt>
                <c:pt idx="1782">
                  <c:v>1.7999999999999999E-2</c:v>
                </c:pt>
                <c:pt idx="1783">
                  <c:v>0</c:v>
                </c:pt>
                <c:pt idx="1784">
                  <c:v>0</c:v>
                </c:pt>
                <c:pt idx="1785">
                  <c:v>2.1000000000000001E-2</c:v>
                </c:pt>
                <c:pt idx="1786">
                  <c:v>2E-3</c:v>
                </c:pt>
                <c:pt idx="1787">
                  <c:v>0</c:v>
                </c:pt>
                <c:pt idx="1788">
                  <c:v>2E-3</c:v>
                </c:pt>
                <c:pt idx="1789">
                  <c:v>8.9999999999999993E-3</c:v>
                </c:pt>
                <c:pt idx="1790">
                  <c:v>0.19400000000000001</c:v>
                </c:pt>
                <c:pt idx="1791">
                  <c:v>0</c:v>
                </c:pt>
                <c:pt idx="1792">
                  <c:v>3.1E-2</c:v>
                </c:pt>
                <c:pt idx="1793">
                  <c:v>0</c:v>
                </c:pt>
                <c:pt idx="1794">
                  <c:v>1E-3</c:v>
                </c:pt>
                <c:pt idx="1795">
                  <c:v>1E-3</c:v>
                </c:pt>
                <c:pt idx="1796">
                  <c:v>0</c:v>
                </c:pt>
                <c:pt idx="1797">
                  <c:v>0.40500000000000003</c:v>
                </c:pt>
                <c:pt idx="1798">
                  <c:v>0.17699999999999999</c:v>
                </c:pt>
                <c:pt idx="1799">
                  <c:v>8.3870000000000005</c:v>
                </c:pt>
                <c:pt idx="1800">
                  <c:v>13.170999999999999</c:v>
                </c:pt>
                <c:pt idx="1801">
                  <c:v>46.445</c:v>
                </c:pt>
                <c:pt idx="1802">
                  <c:v>5.9809999999999999</c:v>
                </c:pt>
                <c:pt idx="1803">
                  <c:v>2.1000000000000001E-2</c:v>
                </c:pt>
                <c:pt idx="1804">
                  <c:v>3.956</c:v>
                </c:pt>
                <c:pt idx="1805">
                  <c:v>0.437</c:v>
                </c:pt>
                <c:pt idx="1806">
                  <c:v>9.2390000000000008</c:v>
                </c:pt>
                <c:pt idx="1807">
                  <c:v>2.5999999999999999E-2</c:v>
                </c:pt>
                <c:pt idx="1808">
                  <c:v>4.2220000000000004</c:v>
                </c:pt>
                <c:pt idx="1809">
                  <c:v>7.4139999999999997</c:v>
                </c:pt>
                <c:pt idx="1810">
                  <c:v>12.388999999999999</c:v>
                </c:pt>
                <c:pt idx="1811">
                  <c:v>14.92</c:v>
                </c:pt>
                <c:pt idx="1812">
                  <c:v>0.378</c:v>
                </c:pt>
                <c:pt idx="1813">
                  <c:v>0.89200000000000002</c:v>
                </c:pt>
                <c:pt idx="1814">
                  <c:v>6.7990000000000004</c:v>
                </c:pt>
                <c:pt idx="1815">
                  <c:v>31.927</c:v>
                </c:pt>
                <c:pt idx="1816">
                  <c:v>20.190000000000001</c:v>
                </c:pt>
                <c:pt idx="1817">
                  <c:v>12.4</c:v>
                </c:pt>
                <c:pt idx="1818">
                  <c:v>8.7910000000000004</c:v>
                </c:pt>
                <c:pt idx="1819">
                  <c:v>2.9260000000000002</c:v>
                </c:pt>
                <c:pt idx="1820">
                  <c:v>1E-3</c:v>
                </c:pt>
                <c:pt idx="1821">
                  <c:v>5.0000000000000001E-3</c:v>
                </c:pt>
                <c:pt idx="1822">
                  <c:v>0</c:v>
                </c:pt>
                <c:pt idx="1823">
                  <c:v>2.2559999999999998</c:v>
                </c:pt>
                <c:pt idx="1824">
                  <c:v>29.216000000000001</c:v>
                </c:pt>
                <c:pt idx="1825">
                  <c:v>38.975000000000001</c:v>
                </c:pt>
                <c:pt idx="1826">
                  <c:v>21.585999999999999</c:v>
                </c:pt>
                <c:pt idx="1827">
                  <c:v>9.7200000000000006</c:v>
                </c:pt>
                <c:pt idx="1828">
                  <c:v>2.5499999999999998</c:v>
                </c:pt>
                <c:pt idx="1829">
                  <c:v>6.1520000000000001</c:v>
                </c:pt>
                <c:pt idx="1830">
                  <c:v>35.942</c:v>
                </c:pt>
                <c:pt idx="1831">
                  <c:v>34.423999999999999</c:v>
                </c:pt>
                <c:pt idx="1832">
                  <c:v>40.579000000000001</c:v>
                </c:pt>
                <c:pt idx="1833">
                  <c:v>46.713999999999999</c:v>
                </c:pt>
                <c:pt idx="1834">
                  <c:v>27.324000000000002</c:v>
                </c:pt>
                <c:pt idx="1835">
                  <c:v>17.515999999999998</c:v>
                </c:pt>
                <c:pt idx="1836">
                  <c:v>1.2E-2</c:v>
                </c:pt>
                <c:pt idx="1837">
                  <c:v>1.744</c:v>
                </c:pt>
                <c:pt idx="1838">
                  <c:v>28.387</c:v>
                </c:pt>
                <c:pt idx="1839">
                  <c:v>16.881</c:v>
                </c:pt>
                <c:pt idx="1840">
                  <c:v>1.4990000000000001</c:v>
                </c:pt>
                <c:pt idx="1841">
                  <c:v>1E-3</c:v>
                </c:pt>
                <c:pt idx="1842">
                  <c:v>2.6779999999999999</c:v>
                </c:pt>
                <c:pt idx="1843">
                  <c:v>0</c:v>
                </c:pt>
                <c:pt idx="1844">
                  <c:v>50.671999999999997</c:v>
                </c:pt>
                <c:pt idx="1845">
                  <c:v>51.167999999999999</c:v>
                </c:pt>
                <c:pt idx="1846">
                  <c:v>45.472000000000001</c:v>
                </c:pt>
                <c:pt idx="1847">
                  <c:v>36.963999999999999</c:v>
                </c:pt>
                <c:pt idx="1848">
                  <c:v>20.643999999999998</c:v>
                </c:pt>
                <c:pt idx="1849">
                  <c:v>28.745999999999999</c:v>
                </c:pt>
                <c:pt idx="1850">
                  <c:v>7.6319999999999997</c:v>
                </c:pt>
                <c:pt idx="1851">
                  <c:v>1E-3</c:v>
                </c:pt>
                <c:pt idx="1852">
                  <c:v>0</c:v>
                </c:pt>
                <c:pt idx="1853">
                  <c:v>0</c:v>
                </c:pt>
                <c:pt idx="1854">
                  <c:v>0</c:v>
                </c:pt>
                <c:pt idx="1855">
                  <c:v>0</c:v>
                </c:pt>
                <c:pt idx="1856">
                  <c:v>0</c:v>
                </c:pt>
                <c:pt idx="1857">
                  <c:v>3.0000000000000001E-3</c:v>
                </c:pt>
                <c:pt idx="1858">
                  <c:v>3.0000000000000001E-3</c:v>
                </c:pt>
                <c:pt idx="1859">
                  <c:v>5.0000000000000001E-3</c:v>
                </c:pt>
                <c:pt idx="1860">
                  <c:v>0.11</c:v>
                </c:pt>
                <c:pt idx="1861">
                  <c:v>9.9000000000000005E-2</c:v>
                </c:pt>
                <c:pt idx="1862">
                  <c:v>1.5669999999999999</c:v>
                </c:pt>
                <c:pt idx="1863">
                  <c:v>4.641</c:v>
                </c:pt>
                <c:pt idx="1864">
                  <c:v>0</c:v>
                </c:pt>
                <c:pt idx="1865">
                  <c:v>1.575</c:v>
                </c:pt>
                <c:pt idx="1866">
                  <c:v>0.499</c:v>
                </c:pt>
                <c:pt idx="1867">
                  <c:v>4.0000000000000001E-3</c:v>
                </c:pt>
                <c:pt idx="1868">
                  <c:v>8.0000000000000002E-3</c:v>
                </c:pt>
                <c:pt idx="1869">
                  <c:v>0.80100000000000005</c:v>
                </c:pt>
                <c:pt idx="1870">
                  <c:v>3.68</c:v>
                </c:pt>
                <c:pt idx="1871">
                  <c:v>36.878</c:v>
                </c:pt>
                <c:pt idx="1872">
                  <c:v>4.6390000000000002</c:v>
                </c:pt>
                <c:pt idx="1873">
                  <c:v>13.346</c:v>
                </c:pt>
                <c:pt idx="1874">
                  <c:v>1.7390000000000001</c:v>
                </c:pt>
                <c:pt idx="1875">
                  <c:v>4.0709999999999997</c:v>
                </c:pt>
                <c:pt idx="1876">
                  <c:v>1.0589999999999999</c:v>
                </c:pt>
                <c:pt idx="1877">
                  <c:v>8.0000000000000002E-3</c:v>
                </c:pt>
                <c:pt idx="1878">
                  <c:v>1E-3</c:v>
                </c:pt>
                <c:pt idx="1879">
                  <c:v>6.8710000000000004</c:v>
                </c:pt>
                <c:pt idx="1880">
                  <c:v>3.31</c:v>
                </c:pt>
                <c:pt idx="1881">
                  <c:v>12.981999999999999</c:v>
                </c:pt>
                <c:pt idx="1882">
                  <c:v>28.37</c:v>
                </c:pt>
                <c:pt idx="1883">
                  <c:v>4.1029999999999998</c:v>
                </c:pt>
                <c:pt idx="1884">
                  <c:v>36.761000000000003</c:v>
                </c:pt>
                <c:pt idx="1885">
                  <c:v>21.363</c:v>
                </c:pt>
                <c:pt idx="1886">
                  <c:v>6.0000000000000001E-3</c:v>
                </c:pt>
                <c:pt idx="1887">
                  <c:v>0</c:v>
                </c:pt>
                <c:pt idx="1888">
                  <c:v>0</c:v>
                </c:pt>
                <c:pt idx="1889">
                  <c:v>0.01</c:v>
                </c:pt>
                <c:pt idx="1890">
                  <c:v>1.3240000000000001</c:v>
                </c:pt>
                <c:pt idx="1891">
                  <c:v>3.0000000000000001E-3</c:v>
                </c:pt>
                <c:pt idx="1892">
                  <c:v>1E-3</c:v>
                </c:pt>
                <c:pt idx="1893">
                  <c:v>6.2140000000000004</c:v>
                </c:pt>
                <c:pt idx="1894">
                  <c:v>0.186</c:v>
                </c:pt>
                <c:pt idx="1895">
                  <c:v>2.5000000000000001E-2</c:v>
                </c:pt>
                <c:pt idx="1896">
                  <c:v>9.3369999999999997</c:v>
                </c:pt>
                <c:pt idx="1897">
                  <c:v>8.7289999999999992</c:v>
                </c:pt>
                <c:pt idx="1898">
                  <c:v>2.262</c:v>
                </c:pt>
                <c:pt idx="1899">
                  <c:v>4.0000000000000001E-3</c:v>
                </c:pt>
                <c:pt idx="1900">
                  <c:v>0</c:v>
                </c:pt>
                <c:pt idx="1901">
                  <c:v>0</c:v>
                </c:pt>
                <c:pt idx="1902">
                  <c:v>0</c:v>
                </c:pt>
                <c:pt idx="1903">
                  <c:v>0</c:v>
                </c:pt>
                <c:pt idx="1904">
                  <c:v>4.1840000000000002</c:v>
                </c:pt>
                <c:pt idx="1905">
                  <c:v>0</c:v>
                </c:pt>
                <c:pt idx="1906">
                  <c:v>0</c:v>
                </c:pt>
                <c:pt idx="1907">
                  <c:v>0</c:v>
                </c:pt>
                <c:pt idx="1908">
                  <c:v>1.2E-2</c:v>
                </c:pt>
                <c:pt idx="1909">
                  <c:v>8.7880000000000003</c:v>
                </c:pt>
                <c:pt idx="1910">
                  <c:v>1E-3</c:v>
                </c:pt>
                <c:pt idx="1911">
                  <c:v>0</c:v>
                </c:pt>
                <c:pt idx="1912">
                  <c:v>1E-3</c:v>
                </c:pt>
                <c:pt idx="1913">
                  <c:v>0</c:v>
                </c:pt>
                <c:pt idx="1914">
                  <c:v>22.63</c:v>
                </c:pt>
                <c:pt idx="1915">
                  <c:v>28.771999999999998</c:v>
                </c:pt>
                <c:pt idx="1916">
                  <c:v>13.571</c:v>
                </c:pt>
                <c:pt idx="1917">
                  <c:v>2.5379999999999998</c:v>
                </c:pt>
                <c:pt idx="1918">
                  <c:v>0</c:v>
                </c:pt>
                <c:pt idx="1919">
                  <c:v>5.7000000000000002E-2</c:v>
                </c:pt>
                <c:pt idx="1920">
                  <c:v>6.0000000000000001E-3</c:v>
                </c:pt>
                <c:pt idx="1921">
                  <c:v>1.139</c:v>
                </c:pt>
                <c:pt idx="1922">
                  <c:v>3.2949999999999999</c:v>
                </c:pt>
                <c:pt idx="1923">
                  <c:v>6.0330000000000004</c:v>
                </c:pt>
                <c:pt idx="1924">
                  <c:v>10.202</c:v>
                </c:pt>
                <c:pt idx="1925">
                  <c:v>0.02</c:v>
                </c:pt>
                <c:pt idx="1926">
                  <c:v>2.1999999999999999E-2</c:v>
                </c:pt>
                <c:pt idx="1927">
                  <c:v>12.933999999999999</c:v>
                </c:pt>
                <c:pt idx="1928">
                  <c:v>13.182</c:v>
                </c:pt>
                <c:pt idx="1929">
                  <c:v>3.492</c:v>
                </c:pt>
                <c:pt idx="1930">
                  <c:v>3.4940000000000002</c:v>
                </c:pt>
                <c:pt idx="1931">
                  <c:v>7.5049999999999999</c:v>
                </c:pt>
                <c:pt idx="1932">
                  <c:v>12.97</c:v>
                </c:pt>
                <c:pt idx="1933">
                  <c:v>0.104</c:v>
                </c:pt>
                <c:pt idx="1934">
                  <c:v>2E-3</c:v>
                </c:pt>
                <c:pt idx="1935">
                  <c:v>1.865</c:v>
                </c:pt>
                <c:pt idx="1936">
                  <c:v>12.255000000000001</c:v>
                </c:pt>
                <c:pt idx="1937">
                  <c:v>0.876</c:v>
                </c:pt>
                <c:pt idx="1938">
                  <c:v>6.1040000000000001</c:v>
                </c:pt>
                <c:pt idx="1939">
                  <c:v>0</c:v>
                </c:pt>
                <c:pt idx="1940">
                  <c:v>6.0960000000000001</c:v>
                </c:pt>
                <c:pt idx="1941">
                  <c:v>0</c:v>
                </c:pt>
                <c:pt idx="1942">
                  <c:v>2E-3</c:v>
                </c:pt>
                <c:pt idx="1943">
                  <c:v>0</c:v>
                </c:pt>
                <c:pt idx="1944">
                  <c:v>2E-3</c:v>
                </c:pt>
                <c:pt idx="1945">
                  <c:v>1E-3</c:v>
                </c:pt>
                <c:pt idx="1946">
                  <c:v>0</c:v>
                </c:pt>
                <c:pt idx="1947">
                  <c:v>0.34799999999999998</c:v>
                </c:pt>
                <c:pt idx="1948">
                  <c:v>0.14899999999999999</c:v>
                </c:pt>
                <c:pt idx="1949">
                  <c:v>2.3380000000000001</c:v>
                </c:pt>
                <c:pt idx="1950">
                  <c:v>0.63300000000000001</c:v>
                </c:pt>
                <c:pt idx="1951">
                  <c:v>13.055</c:v>
                </c:pt>
                <c:pt idx="1952">
                  <c:v>10.455</c:v>
                </c:pt>
                <c:pt idx="1953">
                  <c:v>1.389</c:v>
                </c:pt>
                <c:pt idx="1954">
                  <c:v>0</c:v>
                </c:pt>
                <c:pt idx="1955">
                  <c:v>2.8919999999999999</c:v>
                </c:pt>
                <c:pt idx="1956">
                  <c:v>0.03</c:v>
                </c:pt>
                <c:pt idx="1957">
                  <c:v>0</c:v>
                </c:pt>
                <c:pt idx="1958">
                  <c:v>16.364999999999998</c:v>
                </c:pt>
                <c:pt idx="1959">
                  <c:v>0.40699999999999997</c:v>
                </c:pt>
                <c:pt idx="1960">
                  <c:v>2E-3</c:v>
                </c:pt>
                <c:pt idx="1961">
                  <c:v>7.7309999999999999</c:v>
                </c:pt>
                <c:pt idx="1962">
                  <c:v>19.100000000000001</c:v>
                </c:pt>
                <c:pt idx="1963">
                  <c:v>4.3710000000000004</c:v>
                </c:pt>
                <c:pt idx="1964">
                  <c:v>2E-3</c:v>
                </c:pt>
                <c:pt idx="1965">
                  <c:v>3.0000000000000001E-3</c:v>
                </c:pt>
                <c:pt idx="1966">
                  <c:v>1.4999999999999999E-2</c:v>
                </c:pt>
                <c:pt idx="1967">
                  <c:v>0.17499999999999999</c:v>
                </c:pt>
                <c:pt idx="1968">
                  <c:v>33.325000000000003</c:v>
                </c:pt>
                <c:pt idx="1969">
                  <c:v>12.598000000000001</c:v>
                </c:pt>
                <c:pt idx="1970">
                  <c:v>9.6029999999999998</c:v>
                </c:pt>
                <c:pt idx="1971">
                  <c:v>0.17499999999999999</c:v>
                </c:pt>
                <c:pt idx="1972">
                  <c:v>0</c:v>
                </c:pt>
                <c:pt idx="1973">
                  <c:v>0</c:v>
                </c:pt>
                <c:pt idx="1974">
                  <c:v>20.445</c:v>
                </c:pt>
                <c:pt idx="1975">
                  <c:v>3.052</c:v>
                </c:pt>
                <c:pt idx="1976">
                  <c:v>7.3479999999999999</c:v>
                </c:pt>
                <c:pt idx="1977">
                  <c:v>8.4819999999999993</c:v>
                </c:pt>
                <c:pt idx="1978">
                  <c:v>32.488</c:v>
                </c:pt>
                <c:pt idx="1979">
                  <c:v>7.4820000000000002</c:v>
                </c:pt>
                <c:pt idx="1980">
                  <c:v>11.683999999999999</c:v>
                </c:pt>
                <c:pt idx="1981">
                  <c:v>33.180999999999997</c:v>
                </c:pt>
                <c:pt idx="1982">
                  <c:v>3.9039999999999999</c:v>
                </c:pt>
                <c:pt idx="1983">
                  <c:v>2.3079999999999998</c:v>
                </c:pt>
                <c:pt idx="1984">
                  <c:v>0.27</c:v>
                </c:pt>
                <c:pt idx="1985">
                  <c:v>17.132000000000001</c:v>
                </c:pt>
                <c:pt idx="1986">
                  <c:v>14.221</c:v>
                </c:pt>
                <c:pt idx="1987">
                  <c:v>9.6839999999999993</c:v>
                </c:pt>
                <c:pt idx="1988">
                  <c:v>11.628</c:v>
                </c:pt>
                <c:pt idx="1989">
                  <c:v>29.286999999999999</c:v>
                </c:pt>
                <c:pt idx="1990">
                  <c:v>19.347999999999999</c:v>
                </c:pt>
                <c:pt idx="1991">
                  <c:v>1.351</c:v>
                </c:pt>
                <c:pt idx="1992">
                  <c:v>2.8000000000000001E-2</c:v>
                </c:pt>
                <c:pt idx="1993">
                  <c:v>0</c:v>
                </c:pt>
                <c:pt idx="1994">
                  <c:v>22.018000000000001</c:v>
                </c:pt>
                <c:pt idx="1995">
                  <c:v>6.8000000000000005E-2</c:v>
                </c:pt>
                <c:pt idx="1996">
                  <c:v>1.885</c:v>
                </c:pt>
                <c:pt idx="1997">
                  <c:v>26.544</c:v>
                </c:pt>
                <c:pt idx="1998">
                  <c:v>23.097999999999999</c:v>
                </c:pt>
                <c:pt idx="1999">
                  <c:v>32.634999999999998</c:v>
                </c:pt>
                <c:pt idx="2000">
                  <c:v>26.087</c:v>
                </c:pt>
                <c:pt idx="2001">
                  <c:v>11.193</c:v>
                </c:pt>
                <c:pt idx="2002">
                  <c:v>12.481999999999999</c:v>
                </c:pt>
                <c:pt idx="2003">
                  <c:v>0</c:v>
                </c:pt>
                <c:pt idx="2004">
                  <c:v>0</c:v>
                </c:pt>
                <c:pt idx="2005">
                  <c:v>4.0000000000000001E-3</c:v>
                </c:pt>
                <c:pt idx="2006">
                  <c:v>4.6379999999999999</c:v>
                </c:pt>
                <c:pt idx="2007">
                  <c:v>0</c:v>
                </c:pt>
                <c:pt idx="2008">
                  <c:v>44.826000000000001</c:v>
                </c:pt>
                <c:pt idx="2009">
                  <c:v>2.1840000000000002</c:v>
                </c:pt>
                <c:pt idx="2010">
                  <c:v>23.027999999999999</c:v>
                </c:pt>
                <c:pt idx="2011">
                  <c:v>3.2709999999999999</c:v>
                </c:pt>
                <c:pt idx="2012">
                  <c:v>2.8919999999999999</c:v>
                </c:pt>
                <c:pt idx="2013">
                  <c:v>20.024000000000001</c:v>
                </c:pt>
                <c:pt idx="2014">
                  <c:v>4.7030000000000003</c:v>
                </c:pt>
                <c:pt idx="2015">
                  <c:v>12.599</c:v>
                </c:pt>
                <c:pt idx="2016">
                  <c:v>5.9359999999999999</c:v>
                </c:pt>
                <c:pt idx="2017">
                  <c:v>8.1069999999999993</c:v>
                </c:pt>
                <c:pt idx="2018">
                  <c:v>9.8879999999999999</c:v>
                </c:pt>
                <c:pt idx="2019">
                  <c:v>6.532</c:v>
                </c:pt>
                <c:pt idx="2020">
                  <c:v>25.423999999999999</c:v>
                </c:pt>
                <c:pt idx="2021">
                  <c:v>19.587</c:v>
                </c:pt>
                <c:pt idx="2022">
                  <c:v>29.126000000000001</c:v>
                </c:pt>
                <c:pt idx="2023">
                  <c:v>9.1969999999999992</c:v>
                </c:pt>
                <c:pt idx="2024">
                  <c:v>0.19800000000000001</c:v>
                </c:pt>
                <c:pt idx="2025">
                  <c:v>0.26600000000000001</c:v>
                </c:pt>
                <c:pt idx="2026">
                  <c:v>13.502000000000001</c:v>
                </c:pt>
                <c:pt idx="2027">
                  <c:v>40.155999999999999</c:v>
                </c:pt>
                <c:pt idx="2028">
                  <c:v>26.747</c:v>
                </c:pt>
                <c:pt idx="2029">
                  <c:v>8.9410000000000007</c:v>
                </c:pt>
                <c:pt idx="2030">
                  <c:v>0</c:v>
                </c:pt>
                <c:pt idx="2031">
                  <c:v>1.151</c:v>
                </c:pt>
                <c:pt idx="2032">
                  <c:v>13.680999999999999</c:v>
                </c:pt>
                <c:pt idx="2033">
                  <c:v>15.885</c:v>
                </c:pt>
                <c:pt idx="2034">
                  <c:v>0</c:v>
                </c:pt>
                <c:pt idx="2035">
                  <c:v>20.285</c:v>
                </c:pt>
                <c:pt idx="2036">
                  <c:v>11.993</c:v>
                </c:pt>
                <c:pt idx="2037">
                  <c:v>12.474</c:v>
                </c:pt>
                <c:pt idx="2038">
                  <c:v>0</c:v>
                </c:pt>
                <c:pt idx="2039">
                  <c:v>0</c:v>
                </c:pt>
                <c:pt idx="2040">
                  <c:v>1.583</c:v>
                </c:pt>
                <c:pt idx="2041">
                  <c:v>1.1599999999999999</c:v>
                </c:pt>
                <c:pt idx="2042">
                  <c:v>28.459</c:v>
                </c:pt>
                <c:pt idx="2043">
                  <c:v>0.115</c:v>
                </c:pt>
                <c:pt idx="2044">
                  <c:v>27.132000000000001</c:v>
                </c:pt>
                <c:pt idx="2045">
                  <c:v>7.8E-2</c:v>
                </c:pt>
                <c:pt idx="2046">
                  <c:v>0</c:v>
                </c:pt>
                <c:pt idx="2047">
                  <c:v>0</c:v>
                </c:pt>
                <c:pt idx="2048">
                  <c:v>3.4969999999999999</c:v>
                </c:pt>
                <c:pt idx="2049">
                  <c:v>3.859</c:v>
                </c:pt>
                <c:pt idx="2050">
                  <c:v>0</c:v>
                </c:pt>
                <c:pt idx="2051">
                  <c:v>2E-3</c:v>
                </c:pt>
                <c:pt idx="2052">
                  <c:v>0</c:v>
                </c:pt>
                <c:pt idx="2053">
                  <c:v>0.15</c:v>
                </c:pt>
                <c:pt idx="2054">
                  <c:v>2.5339999999999998</c:v>
                </c:pt>
                <c:pt idx="2055">
                  <c:v>2E-3</c:v>
                </c:pt>
                <c:pt idx="2056">
                  <c:v>0</c:v>
                </c:pt>
                <c:pt idx="2057">
                  <c:v>1E-3</c:v>
                </c:pt>
                <c:pt idx="2058">
                  <c:v>0</c:v>
                </c:pt>
                <c:pt idx="2059">
                  <c:v>7.6630000000000003</c:v>
                </c:pt>
                <c:pt idx="2060">
                  <c:v>23.727</c:v>
                </c:pt>
                <c:pt idx="2061">
                  <c:v>17.651</c:v>
                </c:pt>
                <c:pt idx="2062">
                  <c:v>0.34100000000000003</c:v>
                </c:pt>
                <c:pt idx="2063">
                  <c:v>1.8640000000000001</c:v>
                </c:pt>
                <c:pt idx="2064">
                  <c:v>30.617000000000001</c:v>
                </c:pt>
                <c:pt idx="2065">
                  <c:v>6.6909999999999998</c:v>
                </c:pt>
                <c:pt idx="2066">
                  <c:v>0.20699999999999999</c:v>
                </c:pt>
                <c:pt idx="2067">
                  <c:v>2.5000000000000001E-2</c:v>
                </c:pt>
                <c:pt idx="2068">
                  <c:v>3.2080000000000002</c:v>
                </c:pt>
                <c:pt idx="2069">
                  <c:v>63.404000000000003</c:v>
                </c:pt>
                <c:pt idx="2070">
                  <c:v>1.3720000000000001</c:v>
                </c:pt>
                <c:pt idx="2071">
                  <c:v>0.46899999999999997</c:v>
                </c:pt>
                <c:pt idx="2072">
                  <c:v>3.9E-2</c:v>
                </c:pt>
                <c:pt idx="2073">
                  <c:v>1E-3</c:v>
                </c:pt>
                <c:pt idx="2074">
                  <c:v>36.22</c:v>
                </c:pt>
                <c:pt idx="2075">
                  <c:v>16.033999999999999</c:v>
                </c:pt>
                <c:pt idx="2076">
                  <c:v>0</c:v>
                </c:pt>
                <c:pt idx="2077">
                  <c:v>0</c:v>
                </c:pt>
                <c:pt idx="2078">
                  <c:v>0</c:v>
                </c:pt>
                <c:pt idx="2079">
                  <c:v>0.54800000000000004</c:v>
                </c:pt>
                <c:pt idx="2080">
                  <c:v>7.8209999999999997</c:v>
                </c:pt>
                <c:pt idx="2081">
                  <c:v>68.411000000000001</c:v>
                </c:pt>
                <c:pt idx="2082">
                  <c:v>25.998000000000001</c:v>
                </c:pt>
                <c:pt idx="2083">
                  <c:v>0.05</c:v>
                </c:pt>
                <c:pt idx="2084">
                  <c:v>0.81</c:v>
                </c:pt>
                <c:pt idx="2085">
                  <c:v>0</c:v>
                </c:pt>
                <c:pt idx="2086">
                  <c:v>0</c:v>
                </c:pt>
                <c:pt idx="2087">
                  <c:v>0</c:v>
                </c:pt>
                <c:pt idx="2088">
                  <c:v>32.848999999999997</c:v>
                </c:pt>
                <c:pt idx="2089">
                  <c:v>2.6070000000000002</c:v>
                </c:pt>
                <c:pt idx="2090">
                  <c:v>3.0000000000000001E-3</c:v>
                </c:pt>
                <c:pt idx="2091">
                  <c:v>8.9710000000000001</c:v>
                </c:pt>
                <c:pt idx="2092">
                  <c:v>0.41099999999999998</c:v>
                </c:pt>
                <c:pt idx="2093">
                  <c:v>22.236999999999998</c:v>
                </c:pt>
                <c:pt idx="2094">
                  <c:v>1E-3</c:v>
                </c:pt>
                <c:pt idx="2095">
                  <c:v>8.5000000000000006E-2</c:v>
                </c:pt>
                <c:pt idx="2096">
                  <c:v>9.391</c:v>
                </c:pt>
                <c:pt idx="2097">
                  <c:v>0.13700000000000001</c:v>
                </c:pt>
                <c:pt idx="2098">
                  <c:v>2.0099999999999998</c:v>
                </c:pt>
                <c:pt idx="2099">
                  <c:v>7.0000000000000001E-3</c:v>
                </c:pt>
                <c:pt idx="2100">
                  <c:v>0.98699999999999999</c:v>
                </c:pt>
                <c:pt idx="2101">
                  <c:v>0.998</c:v>
                </c:pt>
                <c:pt idx="2102">
                  <c:v>0</c:v>
                </c:pt>
                <c:pt idx="2103">
                  <c:v>4.4109999999999996</c:v>
                </c:pt>
                <c:pt idx="2104">
                  <c:v>0</c:v>
                </c:pt>
                <c:pt idx="2105">
                  <c:v>0</c:v>
                </c:pt>
                <c:pt idx="2106">
                  <c:v>23.273</c:v>
                </c:pt>
                <c:pt idx="2107">
                  <c:v>0.01</c:v>
                </c:pt>
                <c:pt idx="2108">
                  <c:v>19.913</c:v>
                </c:pt>
                <c:pt idx="2109">
                  <c:v>6.234</c:v>
                </c:pt>
                <c:pt idx="2110">
                  <c:v>0</c:v>
                </c:pt>
                <c:pt idx="2111">
                  <c:v>18.373999999999999</c:v>
                </c:pt>
                <c:pt idx="2112">
                  <c:v>0.20599999999999999</c:v>
                </c:pt>
                <c:pt idx="2113">
                  <c:v>0</c:v>
                </c:pt>
                <c:pt idx="2114">
                  <c:v>25.521999999999998</c:v>
                </c:pt>
                <c:pt idx="2115">
                  <c:v>12.848000000000001</c:v>
                </c:pt>
                <c:pt idx="2116">
                  <c:v>0</c:v>
                </c:pt>
                <c:pt idx="2117">
                  <c:v>1E-3</c:v>
                </c:pt>
                <c:pt idx="2118">
                  <c:v>5.0000000000000001E-3</c:v>
                </c:pt>
                <c:pt idx="2119">
                  <c:v>2E-3</c:v>
                </c:pt>
                <c:pt idx="2120">
                  <c:v>2E-3</c:v>
                </c:pt>
                <c:pt idx="2121">
                  <c:v>2E-3</c:v>
                </c:pt>
                <c:pt idx="2122">
                  <c:v>2E-3</c:v>
                </c:pt>
                <c:pt idx="2123">
                  <c:v>0</c:v>
                </c:pt>
                <c:pt idx="2124">
                  <c:v>2E-3</c:v>
                </c:pt>
                <c:pt idx="2125">
                  <c:v>1.1819999999999999</c:v>
                </c:pt>
                <c:pt idx="2126">
                  <c:v>12.558</c:v>
                </c:pt>
                <c:pt idx="2127">
                  <c:v>11.114000000000001</c:v>
                </c:pt>
                <c:pt idx="2128">
                  <c:v>12.135999999999999</c:v>
                </c:pt>
                <c:pt idx="2129">
                  <c:v>6.0000000000000001E-3</c:v>
                </c:pt>
                <c:pt idx="2130">
                  <c:v>1.4999999999999999E-2</c:v>
                </c:pt>
                <c:pt idx="2131">
                  <c:v>1.234</c:v>
                </c:pt>
                <c:pt idx="2132">
                  <c:v>7.9050000000000002</c:v>
                </c:pt>
                <c:pt idx="2133">
                  <c:v>3.0000000000000001E-3</c:v>
                </c:pt>
                <c:pt idx="2134">
                  <c:v>1.6659999999999999</c:v>
                </c:pt>
                <c:pt idx="2135">
                  <c:v>50.56</c:v>
                </c:pt>
                <c:pt idx="2136">
                  <c:v>2.0310000000000001</c:v>
                </c:pt>
                <c:pt idx="2137">
                  <c:v>1.0669999999999999</c:v>
                </c:pt>
                <c:pt idx="2138">
                  <c:v>3.0000000000000001E-3</c:v>
                </c:pt>
                <c:pt idx="2139">
                  <c:v>2.1999999999999999E-2</c:v>
                </c:pt>
                <c:pt idx="2140">
                  <c:v>8.0000000000000002E-3</c:v>
                </c:pt>
                <c:pt idx="2141">
                  <c:v>1.296</c:v>
                </c:pt>
                <c:pt idx="2142">
                  <c:v>14.207000000000001</c:v>
                </c:pt>
                <c:pt idx="2143">
                  <c:v>1.252</c:v>
                </c:pt>
                <c:pt idx="2144">
                  <c:v>6.0000000000000001E-3</c:v>
                </c:pt>
                <c:pt idx="2145">
                  <c:v>0</c:v>
                </c:pt>
                <c:pt idx="2146">
                  <c:v>2E-3</c:v>
                </c:pt>
                <c:pt idx="2147">
                  <c:v>0</c:v>
                </c:pt>
                <c:pt idx="2148">
                  <c:v>4.0000000000000001E-3</c:v>
                </c:pt>
                <c:pt idx="2149">
                  <c:v>0</c:v>
                </c:pt>
                <c:pt idx="2150">
                  <c:v>2E-3</c:v>
                </c:pt>
                <c:pt idx="2151">
                  <c:v>0</c:v>
                </c:pt>
                <c:pt idx="2152">
                  <c:v>0.78900000000000003</c:v>
                </c:pt>
                <c:pt idx="2153">
                  <c:v>0</c:v>
                </c:pt>
                <c:pt idx="2154">
                  <c:v>1E-3</c:v>
                </c:pt>
                <c:pt idx="2155">
                  <c:v>0</c:v>
                </c:pt>
                <c:pt idx="2156">
                  <c:v>0</c:v>
                </c:pt>
                <c:pt idx="2157">
                  <c:v>2.5000000000000001E-2</c:v>
                </c:pt>
                <c:pt idx="2158">
                  <c:v>8.5069999999999997</c:v>
                </c:pt>
                <c:pt idx="2159">
                  <c:v>1.224</c:v>
                </c:pt>
                <c:pt idx="2160">
                  <c:v>0.39400000000000002</c:v>
                </c:pt>
                <c:pt idx="2161">
                  <c:v>4.4999999999999998E-2</c:v>
                </c:pt>
                <c:pt idx="2162">
                  <c:v>1.619</c:v>
                </c:pt>
                <c:pt idx="2163">
                  <c:v>12.715</c:v>
                </c:pt>
                <c:pt idx="2164">
                  <c:v>7.0289999999999999</c:v>
                </c:pt>
                <c:pt idx="2165">
                  <c:v>9.2210000000000001</c:v>
                </c:pt>
                <c:pt idx="2166">
                  <c:v>7.1609999999999996</c:v>
                </c:pt>
                <c:pt idx="2167">
                  <c:v>0.19600000000000001</c:v>
                </c:pt>
                <c:pt idx="2168">
                  <c:v>1.2999999999999999E-2</c:v>
                </c:pt>
                <c:pt idx="2169">
                  <c:v>10.683</c:v>
                </c:pt>
                <c:pt idx="2170">
                  <c:v>37.636000000000003</c:v>
                </c:pt>
                <c:pt idx="2171">
                  <c:v>16.279</c:v>
                </c:pt>
                <c:pt idx="2172">
                  <c:v>1.8660000000000001</c:v>
                </c:pt>
                <c:pt idx="2173">
                  <c:v>3.0000000000000001E-3</c:v>
                </c:pt>
                <c:pt idx="2174">
                  <c:v>0.13700000000000001</c:v>
                </c:pt>
                <c:pt idx="2175">
                  <c:v>13.087999999999999</c:v>
                </c:pt>
                <c:pt idx="2176">
                  <c:v>10.958</c:v>
                </c:pt>
                <c:pt idx="2177">
                  <c:v>2.859</c:v>
                </c:pt>
                <c:pt idx="2178">
                  <c:v>11.404</c:v>
                </c:pt>
                <c:pt idx="2179">
                  <c:v>2.258</c:v>
                </c:pt>
                <c:pt idx="2180">
                  <c:v>6.4000000000000001E-2</c:v>
                </c:pt>
                <c:pt idx="2181">
                  <c:v>33.448999999999998</c:v>
                </c:pt>
                <c:pt idx="2182">
                  <c:v>15.039</c:v>
                </c:pt>
                <c:pt idx="2183">
                  <c:v>52.634</c:v>
                </c:pt>
                <c:pt idx="2184">
                  <c:v>0</c:v>
                </c:pt>
                <c:pt idx="2185">
                  <c:v>5.0000000000000001E-3</c:v>
                </c:pt>
                <c:pt idx="2186">
                  <c:v>6.7679999999999998</c:v>
                </c:pt>
                <c:pt idx="2187">
                  <c:v>6.7510000000000003</c:v>
                </c:pt>
                <c:pt idx="2188">
                  <c:v>23.419</c:v>
                </c:pt>
                <c:pt idx="2189">
                  <c:v>3.0000000000000001E-3</c:v>
                </c:pt>
                <c:pt idx="2190">
                  <c:v>1.0580000000000001</c:v>
                </c:pt>
                <c:pt idx="2191">
                  <c:v>4.0000000000000001E-3</c:v>
                </c:pt>
                <c:pt idx="2192">
                  <c:v>2E-3</c:v>
                </c:pt>
                <c:pt idx="2193">
                  <c:v>1.256</c:v>
                </c:pt>
                <c:pt idx="2194">
                  <c:v>13.436999999999999</c:v>
                </c:pt>
                <c:pt idx="2195">
                  <c:v>77.450999999999993</c:v>
                </c:pt>
                <c:pt idx="2196">
                  <c:v>78.909000000000006</c:v>
                </c:pt>
                <c:pt idx="2197">
                  <c:v>45.557000000000002</c:v>
                </c:pt>
                <c:pt idx="2198">
                  <c:v>37.954999999999998</c:v>
                </c:pt>
                <c:pt idx="2199">
                  <c:v>13.837999999999999</c:v>
                </c:pt>
                <c:pt idx="2200">
                  <c:v>3.4249999999999998</c:v>
                </c:pt>
                <c:pt idx="2201">
                  <c:v>8.0719999999999992</c:v>
                </c:pt>
                <c:pt idx="2202">
                  <c:v>9.83</c:v>
                </c:pt>
                <c:pt idx="2203">
                  <c:v>10.079000000000001</c:v>
                </c:pt>
                <c:pt idx="2204">
                  <c:v>4.7E-2</c:v>
                </c:pt>
                <c:pt idx="2205">
                  <c:v>5.9509999999999996</c:v>
                </c:pt>
                <c:pt idx="2206">
                  <c:v>1.2E-2</c:v>
                </c:pt>
                <c:pt idx="2207">
                  <c:v>12.906000000000001</c:v>
                </c:pt>
                <c:pt idx="2208">
                  <c:v>5.1779999999999999</c:v>
                </c:pt>
                <c:pt idx="2209">
                  <c:v>1.2450000000000001</c:v>
                </c:pt>
                <c:pt idx="2210">
                  <c:v>7.0000000000000001E-3</c:v>
                </c:pt>
                <c:pt idx="2211">
                  <c:v>0.09</c:v>
                </c:pt>
                <c:pt idx="2212">
                  <c:v>1.3180000000000001</c:v>
                </c:pt>
                <c:pt idx="2213">
                  <c:v>2.2639999999999998</c:v>
                </c:pt>
                <c:pt idx="2214">
                  <c:v>1E-3</c:v>
                </c:pt>
                <c:pt idx="2215">
                  <c:v>5.0000000000000001E-3</c:v>
                </c:pt>
                <c:pt idx="2216">
                  <c:v>0.69099999999999995</c:v>
                </c:pt>
                <c:pt idx="2217">
                  <c:v>1E-3</c:v>
                </c:pt>
                <c:pt idx="2218">
                  <c:v>0.183</c:v>
                </c:pt>
                <c:pt idx="2219">
                  <c:v>2.7490000000000001</c:v>
                </c:pt>
                <c:pt idx="2220">
                  <c:v>46.122</c:v>
                </c:pt>
                <c:pt idx="2221">
                  <c:v>27.431000000000001</c:v>
                </c:pt>
                <c:pt idx="2222">
                  <c:v>6.3879999999999999</c:v>
                </c:pt>
                <c:pt idx="2223">
                  <c:v>21.399000000000001</c:v>
                </c:pt>
                <c:pt idx="2224">
                  <c:v>25.736999999999998</c:v>
                </c:pt>
                <c:pt idx="2225">
                  <c:v>24.091000000000001</c:v>
                </c:pt>
                <c:pt idx="2226">
                  <c:v>57.728999999999999</c:v>
                </c:pt>
                <c:pt idx="2227">
                  <c:v>15.486000000000001</c:v>
                </c:pt>
                <c:pt idx="2228">
                  <c:v>2.4</c:v>
                </c:pt>
                <c:pt idx="2229">
                  <c:v>10.349</c:v>
                </c:pt>
                <c:pt idx="2230">
                  <c:v>3.7789999999999999</c:v>
                </c:pt>
                <c:pt idx="2231">
                  <c:v>5.0209999999999999</c:v>
                </c:pt>
                <c:pt idx="2232">
                  <c:v>0.41099999999999998</c:v>
                </c:pt>
                <c:pt idx="2233">
                  <c:v>0.35899999999999999</c:v>
                </c:pt>
                <c:pt idx="2234">
                  <c:v>0.16200000000000001</c:v>
                </c:pt>
                <c:pt idx="2235">
                  <c:v>1.079</c:v>
                </c:pt>
                <c:pt idx="2236">
                  <c:v>0.151</c:v>
                </c:pt>
                <c:pt idx="2237">
                  <c:v>2.2010000000000001</c:v>
                </c:pt>
                <c:pt idx="2238">
                  <c:v>3.3959999999999999</c:v>
                </c:pt>
                <c:pt idx="2239">
                  <c:v>0.71599999999999997</c:v>
                </c:pt>
                <c:pt idx="2240">
                  <c:v>8.0000000000000002E-3</c:v>
                </c:pt>
                <c:pt idx="2241">
                  <c:v>5.8289999999999997</c:v>
                </c:pt>
                <c:pt idx="2242">
                  <c:v>5.0739999999999998</c:v>
                </c:pt>
                <c:pt idx="2243">
                  <c:v>1E-3</c:v>
                </c:pt>
                <c:pt idx="2244">
                  <c:v>0.98199999999999998</c:v>
                </c:pt>
                <c:pt idx="2245">
                  <c:v>9.2769999999999992</c:v>
                </c:pt>
                <c:pt idx="2246">
                  <c:v>13.909000000000001</c:v>
                </c:pt>
                <c:pt idx="2247">
                  <c:v>1.028</c:v>
                </c:pt>
                <c:pt idx="2248">
                  <c:v>20.475000000000001</c:v>
                </c:pt>
                <c:pt idx="2249">
                  <c:v>0.106</c:v>
                </c:pt>
                <c:pt idx="2250">
                  <c:v>0.01</c:v>
                </c:pt>
                <c:pt idx="2251">
                  <c:v>1E-3</c:v>
                </c:pt>
                <c:pt idx="2252">
                  <c:v>1E-3</c:v>
                </c:pt>
                <c:pt idx="2253">
                  <c:v>2E-3</c:v>
                </c:pt>
                <c:pt idx="2254">
                  <c:v>2E-3</c:v>
                </c:pt>
                <c:pt idx="2255">
                  <c:v>0</c:v>
                </c:pt>
                <c:pt idx="2256">
                  <c:v>0.16800000000000001</c:v>
                </c:pt>
                <c:pt idx="2257">
                  <c:v>5.1999999999999998E-2</c:v>
                </c:pt>
                <c:pt idx="2258">
                  <c:v>1E-3</c:v>
                </c:pt>
                <c:pt idx="2259">
                  <c:v>10.273</c:v>
                </c:pt>
                <c:pt idx="2260">
                  <c:v>10.366</c:v>
                </c:pt>
                <c:pt idx="2261">
                  <c:v>0.45300000000000001</c:v>
                </c:pt>
                <c:pt idx="2262">
                  <c:v>0.28399999999999997</c:v>
                </c:pt>
                <c:pt idx="2263">
                  <c:v>11.116</c:v>
                </c:pt>
                <c:pt idx="2264">
                  <c:v>5.0309999999999997</c:v>
                </c:pt>
                <c:pt idx="2265">
                  <c:v>9.5269999999999992</c:v>
                </c:pt>
                <c:pt idx="2266">
                  <c:v>1.4E-2</c:v>
                </c:pt>
                <c:pt idx="2267">
                  <c:v>9.7000000000000003E-2</c:v>
                </c:pt>
                <c:pt idx="2268">
                  <c:v>6.6219999999999999</c:v>
                </c:pt>
                <c:pt idx="2269">
                  <c:v>11.728</c:v>
                </c:pt>
                <c:pt idx="2270">
                  <c:v>2.4900000000000002</c:v>
                </c:pt>
                <c:pt idx="2271">
                  <c:v>10.353</c:v>
                </c:pt>
                <c:pt idx="2272">
                  <c:v>0.40799999999999997</c:v>
                </c:pt>
                <c:pt idx="2273">
                  <c:v>0.36499999999999999</c:v>
                </c:pt>
                <c:pt idx="2274">
                  <c:v>0.92300000000000004</c:v>
                </c:pt>
                <c:pt idx="2275">
                  <c:v>1.7190000000000001</c:v>
                </c:pt>
                <c:pt idx="2276">
                  <c:v>3.4329999999999998</c:v>
                </c:pt>
                <c:pt idx="2277">
                  <c:v>9.7000000000000003E-2</c:v>
                </c:pt>
                <c:pt idx="2278">
                  <c:v>1.1779999999999999</c:v>
                </c:pt>
                <c:pt idx="2279">
                  <c:v>3.1560000000000001</c:v>
                </c:pt>
                <c:pt idx="2280">
                  <c:v>19.177</c:v>
                </c:pt>
                <c:pt idx="2281">
                  <c:v>16.86</c:v>
                </c:pt>
                <c:pt idx="2282">
                  <c:v>5.8999999999999997E-2</c:v>
                </c:pt>
                <c:pt idx="2283">
                  <c:v>1.113</c:v>
                </c:pt>
                <c:pt idx="2284">
                  <c:v>2.827</c:v>
                </c:pt>
                <c:pt idx="2285">
                  <c:v>1E-3</c:v>
                </c:pt>
                <c:pt idx="2286">
                  <c:v>4.4999999999999998E-2</c:v>
                </c:pt>
                <c:pt idx="2287">
                  <c:v>1E-3</c:v>
                </c:pt>
                <c:pt idx="2288">
                  <c:v>1.2999999999999999E-2</c:v>
                </c:pt>
                <c:pt idx="2289">
                  <c:v>0.11700000000000001</c:v>
                </c:pt>
                <c:pt idx="2290">
                  <c:v>2.2010000000000001</c:v>
                </c:pt>
                <c:pt idx="2291">
                  <c:v>1.7070000000000001</c:v>
                </c:pt>
                <c:pt idx="2292">
                  <c:v>5.6020000000000003</c:v>
                </c:pt>
                <c:pt idx="2293">
                  <c:v>8.7739999999999991</c:v>
                </c:pt>
                <c:pt idx="2294">
                  <c:v>1.1830000000000001</c:v>
                </c:pt>
                <c:pt idx="2295">
                  <c:v>0.27200000000000002</c:v>
                </c:pt>
                <c:pt idx="2296">
                  <c:v>3.5999999999999997E-2</c:v>
                </c:pt>
                <c:pt idx="2297">
                  <c:v>10.298</c:v>
                </c:pt>
                <c:pt idx="2298">
                  <c:v>0.2</c:v>
                </c:pt>
                <c:pt idx="2299">
                  <c:v>2.5859999999999999</c:v>
                </c:pt>
                <c:pt idx="2300">
                  <c:v>17.414000000000001</c:v>
                </c:pt>
                <c:pt idx="2301">
                  <c:v>2.6669999999999998</c:v>
                </c:pt>
                <c:pt idx="2302">
                  <c:v>7.1999999999999995E-2</c:v>
                </c:pt>
                <c:pt idx="2303">
                  <c:v>13.045</c:v>
                </c:pt>
                <c:pt idx="2304">
                  <c:v>0.34300000000000003</c:v>
                </c:pt>
                <c:pt idx="2305">
                  <c:v>1E-3</c:v>
                </c:pt>
                <c:pt idx="2306">
                  <c:v>0</c:v>
                </c:pt>
                <c:pt idx="2307">
                  <c:v>1E-3</c:v>
                </c:pt>
                <c:pt idx="2308">
                  <c:v>0.56100000000000005</c:v>
                </c:pt>
                <c:pt idx="2309">
                  <c:v>0.36699999999999999</c:v>
                </c:pt>
                <c:pt idx="2310">
                  <c:v>0.29699999999999999</c:v>
                </c:pt>
                <c:pt idx="2311">
                  <c:v>0.32700000000000001</c:v>
                </c:pt>
                <c:pt idx="2312">
                  <c:v>7.0000000000000007E-2</c:v>
                </c:pt>
                <c:pt idx="2313">
                  <c:v>21.408999999999999</c:v>
                </c:pt>
                <c:pt idx="2314">
                  <c:v>24.350999999999999</c:v>
                </c:pt>
                <c:pt idx="2315">
                  <c:v>25.282</c:v>
                </c:pt>
                <c:pt idx="2316">
                  <c:v>8.5999999999999993E-2</c:v>
                </c:pt>
                <c:pt idx="2317">
                  <c:v>2.2869999999999999</c:v>
                </c:pt>
                <c:pt idx="2318">
                  <c:v>6.1749999999999998</c:v>
                </c:pt>
                <c:pt idx="2319">
                  <c:v>3.0000000000000001E-3</c:v>
                </c:pt>
                <c:pt idx="2320">
                  <c:v>3.0000000000000001E-3</c:v>
                </c:pt>
                <c:pt idx="2321">
                  <c:v>8.452</c:v>
                </c:pt>
                <c:pt idx="2322">
                  <c:v>19.815999999999999</c:v>
                </c:pt>
                <c:pt idx="2323">
                  <c:v>9.4700000000000006</c:v>
                </c:pt>
                <c:pt idx="2324">
                  <c:v>6.2089999999999996</c:v>
                </c:pt>
                <c:pt idx="2325">
                  <c:v>2.7E-2</c:v>
                </c:pt>
                <c:pt idx="2326">
                  <c:v>0</c:v>
                </c:pt>
                <c:pt idx="2327">
                  <c:v>1E-3</c:v>
                </c:pt>
                <c:pt idx="2328">
                  <c:v>3.7570000000000001</c:v>
                </c:pt>
                <c:pt idx="2329">
                  <c:v>1.966</c:v>
                </c:pt>
                <c:pt idx="2330">
                  <c:v>3.3029999999999999</c:v>
                </c:pt>
                <c:pt idx="2331">
                  <c:v>41.49</c:v>
                </c:pt>
                <c:pt idx="2332">
                  <c:v>24.298999999999999</c:v>
                </c:pt>
                <c:pt idx="2333">
                  <c:v>2.7589999999999999</c:v>
                </c:pt>
                <c:pt idx="2334">
                  <c:v>0.28199999999999997</c:v>
                </c:pt>
                <c:pt idx="2335">
                  <c:v>6.0369999999999999</c:v>
                </c:pt>
                <c:pt idx="2336">
                  <c:v>3.016</c:v>
                </c:pt>
                <c:pt idx="2337">
                  <c:v>12.587999999999999</c:v>
                </c:pt>
                <c:pt idx="2338">
                  <c:v>13.292999999999999</c:v>
                </c:pt>
                <c:pt idx="2339">
                  <c:v>0.76400000000000001</c:v>
                </c:pt>
                <c:pt idx="2340">
                  <c:v>1.4910000000000001</c:v>
                </c:pt>
                <c:pt idx="2341">
                  <c:v>25.503</c:v>
                </c:pt>
                <c:pt idx="2342">
                  <c:v>54.537999999999997</c:v>
                </c:pt>
                <c:pt idx="2343">
                  <c:v>39.101999999999997</c:v>
                </c:pt>
                <c:pt idx="2344">
                  <c:v>83.56</c:v>
                </c:pt>
                <c:pt idx="2345">
                  <c:v>2.3029999999999999</c:v>
                </c:pt>
                <c:pt idx="2346">
                  <c:v>9.8719999999999999</c:v>
                </c:pt>
                <c:pt idx="2347">
                  <c:v>1.77</c:v>
                </c:pt>
                <c:pt idx="2348">
                  <c:v>3.0000000000000001E-3</c:v>
                </c:pt>
                <c:pt idx="2349">
                  <c:v>0.84</c:v>
                </c:pt>
                <c:pt idx="2350">
                  <c:v>1.7110000000000001</c:v>
                </c:pt>
                <c:pt idx="2351">
                  <c:v>2.9740000000000002</c:v>
                </c:pt>
                <c:pt idx="2352">
                  <c:v>11.238</c:v>
                </c:pt>
                <c:pt idx="2353">
                  <c:v>18.812000000000001</c:v>
                </c:pt>
                <c:pt idx="2354">
                  <c:v>7.3440000000000003</c:v>
                </c:pt>
                <c:pt idx="2355">
                  <c:v>0</c:v>
                </c:pt>
                <c:pt idx="2356">
                  <c:v>0.41899999999999998</c:v>
                </c:pt>
                <c:pt idx="2357">
                  <c:v>10.565</c:v>
                </c:pt>
                <c:pt idx="2358">
                  <c:v>7.0110000000000001</c:v>
                </c:pt>
                <c:pt idx="2359">
                  <c:v>2.2469999999999999</c:v>
                </c:pt>
                <c:pt idx="2360">
                  <c:v>49.484999999999999</c:v>
                </c:pt>
                <c:pt idx="2361">
                  <c:v>3.0000000000000001E-3</c:v>
                </c:pt>
                <c:pt idx="2362">
                  <c:v>0.77300000000000002</c:v>
                </c:pt>
                <c:pt idx="2363">
                  <c:v>6.0000000000000001E-3</c:v>
                </c:pt>
                <c:pt idx="2364">
                  <c:v>35.542999999999999</c:v>
                </c:pt>
                <c:pt idx="2365">
                  <c:v>21.431000000000001</c:v>
                </c:pt>
                <c:pt idx="2366">
                  <c:v>20.675999999999998</c:v>
                </c:pt>
                <c:pt idx="2367">
                  <c:v>55.518000000000001</c:v>
                </c:pt>
                <c:pt idx="2368">
                  <c:v>12.801</c:v>
                </c:pt>
                <c:pt idx="2369">
                  <c:v>2E-3</c:v>
                </c:pt>
                <c:pt idx="2370">
                  <c:v>1.0720000000000001</c:v>
                </c:pt>
                <c:pt idx="2371">
                  <c:v>20.170999999999999</c:v>
                </c:pt>
                <c:pt idx="2372">
                  <c:v>15.8</c:v>
                </c:pt>
                <c:pt idx="2373">
                  <c:v>5.0000000000000001E-3</c:v>
                </c:pt>
                <c:pt idx="2374">
                  <c:v>1.508</c:v>
                </c:pt>
                <c:pt idx="2375">
                  <c:v>26.263999999999999</c:v>
                </c:pt>
                <c:pt idx="2376">
                  <c:v>15.926</c:v>
                </c:pt>
                <c:pt idx="2377">
                  <c:v>25.032</c:v>
                </c:pt>
                <c:pt idx="2378">
                  <c:v>7.5759999999999996</c:v>
                </c:pt>
                <c:pt idx="2379">
                  <c:v>0.90500000000000003</c:v>
                </c:pt>
                <c:pt idx="2380">
                  <c:v>3.0000000000000001E-3</c:v>
                </c:pt>
                <c:pt idx="2381">
                  <c:v>3.33</c:v>
                </c:pt>
                <c:pt idx="2382">
                  <c:v>8.5999999999999993E-2</c:v>
                </c:pt>
                <c:pt idx="2383">
                  <c:v>18.579999999999998</c:v>
                </c:pt>
                <c:pt idx="2384">
                  <c:v>8.0000000000000002E-3</c:v>
                </c:pt>
                <c:pt idx="2385">
                  <c:v>0</c:v>
                </c:pt>
                <c:pt idx="2386">
                  <c:v>0</c:v>
                </c:pt>
                <c:pt idx="2387">
                  <c:v>3.7770000000000001</c:v>
                </c:pt>
                <c:pt idx="2388">
                  <c:v>3.3140000000000001</c:v>
                </c:pt>
                <c:pt idx="2389">
                  <c:v>1E-3</c:v>
                </c:pt>
                <c:pt idx="2390">
                  <c:v>37.527000000000001</c:v>
                </c:pt>
                <c:pt idx="2391">
                  <c:v>0.27200000000000002</c:v>
                </c:pt>
                <c:pt idx="2392">
                  <c:v>4.0000000000000001E-3</c:v>
                </c:pt>
                <c:pt idx="2393">
                  <c:v>0</c:v>
                </c:pt>
                <c:pt idx="2394">
                  <c:v>0</c:v>
                </c:pt>
                <c:pt idx="2395">
                  <c:v>0</c:v>
                </c:pt>
                <c:pt idx="2396">
                  <c:v>13.456</c:v>
                </c:pt>
                <c:pt idx="2397">
                  <c:v>0.2</c:v>
                </c:pt>
                <c:pt idx="2398">
                  <c:v>0</c:v>
                </c:pt>
                <c:pt idx="2399">
                  <c:v>3.0000000000000001E-3</c:v>
                </c:pt>
                <c:pt idx="2400">
                  <c:v>0</c:v>
                </c:pt>
                <c:pt idx="2401">
                  <c:v>6.7960000000000003</c:v>
                </c:pt>
                <c:pt idx="2402">
                  <c:v>10.756</c:v>
                </c:pt>
                <c:pt idx="2403">
                  <c:v>0.14199999999999999</c:v>
                </c:pt>
                <c:pt idx="2404">
                  <c:v>2E-3</c:v>
                </c:pt>
                <c:pt idx="2405">
                  <c:v>0</c:v>
                </c:pt>
                <c:pt idx="2406">
                  <c:v>2.4279999999999999</c:v>
                </c:pt>
                <c:pt idx="2407">
                  <c:v>27.202000000000002</c:v>
                </c:pt>
                <c:pt idx="2408">
                  <c:v>1E-3</c:v>
                </c:pt>
                <c:pt idx="2409">
                  <c:v>0.185</c:v>
                </c:pt>
                <c:pt idx="2410">
                  <c:v>0.52500000000000002</c:v>
                </c:pt>
                <c:pt idx="2411">
                  <c:v>1.95</c:v>
                </c:pt>
                <c:pt idx="2412">
                  <c:v>37.917000000000002</c:v>
                </c:pt>
                <c:pt idx="2413">
                  <c:v>3.5179999999999998</c:v>
                </c:pt>
                <c:pt idx="2414">
                  <c:v>0</c:v>
                </c:pt>
                <c:pt idx="2415">
                  <c:v>19.082999999999998</c:v>
                </c:pt>
                <c:pt idx="2416">
                  <c:v>26.716999999999999</c:v>
                </c:pt>
                <c:pt idx="2417">
                  <c:v>0.39900000000000002</c:v>
                </c:pt>
                <c:pt idx="2418">
                  <c:v>0</c:v>
                </c:pt>
                <c:pt idx="2419">
                  <c:v>2E-3</c:v>
                </c:pt>
                <c:pt idx="2420">
                  <c:v>0</c:v>
                </c:pt>
                <c:pt idx="2421">
                  <c:v>0.01</c:v>
                </c:pt>
                <c:pt idx="2422">
                  <c:v>44.177999999999997</c:v>
                </c:pt>
                <c:pt idx="2423">
                  <c:v>11.617000000000001</c:v>
                </c:pt>
                <c:pt idx="2424">
                  <c:v>3.0000000000000001E-3</c:v>
                </c:pt>
                <c:pt idx="2425">
                  <c:v>1E-3</c:v>
                </c:pt>
                <c:pt idx="2426">
                  <c:v>5.2990000000000004</c:v>
                </c:pt>
                <c:pt idx="2427">
                  <c:v>7.0359999999999996</c:v>
                </c:pt>
                <c:pt idx="2428">
                  <c:v>27.702999999999999</c:v>
                </c:pt>
                <c:pt idx="2429">
                  <c:v>16.491</c:v>
                </c:pt>
                <c:pt idx="2430">
                  <c:v>22.704000000000001</c:v>
                </c:pt>
                <c:pt idx="2431">
                  <c:v>42.478999999999999</c:v>
                </c:pt>
                <c:pt idx="2432">
                  <c:v>17.63</c:v>
                </c:pt>
                <c:pt idx="2433">
                  <c:v>2E-3</c:v>
                </c:pt>
                <c:pt idx="2434">
                  <c:v>4.7130000000000001</c:v>
                </c:pt>
                <c:pt idx="2435">
                  <c:v>35.045999999999999</c:v>
                </c:pt>
                <c:pt idx="2436">
                  <c:v>0.747</c:v>
                </c:pt>
                <c:pt idx="2437">
                  <c:v>0.38</c:v>
                </c:pt>
                <c:pt idx="2438">
                  <c:v>1E-3</c:v>
                </c:pt>
                <c:pt idx="2439">
                  <c:v>0</c:v>
                </c:pt>
                <c:pt idx="2440">
                  <c:v>3.0000000000000001E-3</c:v>
                </c:pt>
                <c:pt idx="2441">
                  <c:v>5.6000000000000001E-2</c:v>
                </c:pt>
                <c:pt idx="2442">
                  <c:v>0.27</c:v>
                </c:pt>
                <c:pt idx="2443">
                  <c:v>10.398</c:v>
                </c:pt>
                <c:pt idx="2444">
                  <c:v>16.088000000000001</c:v>
                </c:pt>
                <c:pt idx="2445">
                  <c:v>2.746</c:v>
                </c:pt>
                <c:pt idx="2446">
                  <c:v>5.0579999999999998</c:v>
                </c:pt>
                <c:pt idx="2447">
                  <c:v>29.527000000000001</c:v>
                </c:pt>
                <c:pt idx="2448">
                  <c:v>4.5730000000000004</c:v>
                </c:pt>
                <c:pt idx="2449">
                  <c:v>9.5329999999999995</c:v>
                </c:pt>
                <c:pt idx="2450">
                  <c:v>39.070999999999998</c:v>
                </c:pt>
                <c:pt idx="2451">
                  <c:v>11.816000000000001</c:v>
                </c:pt>
                <c:pt idx="2452">
                  <c:v>78.748000000000005</c:v>
                </c:pt>
                <c:pt idx="2453">
                  <c:v>13.337</c:v>
                </c:pt>
                <c:pt idx="2454">
                  <c:v>7.6879999999999997</c:v>
                </c:pt>
                <c:pt idx="2455">
                  <c:v>4.2939999999999996</c:v>
                </c:pt>
                <c:pt idx="2456">
                  <c:v>0</c:v>
                </c:pt>
                <c:pt idx="2457">
                  <c:v>1E-3</c:v>
                </c:pt>
                <c:pt idx="2458">
                  <c:v>3.0000000000000001E-3</c:v>
                </c:pt>
                <c:pt idx="2459">
                  <c:v>6.3090000000000002</c:v>
                </c:pt>
                <c:pt idx="2460">
                  <c:v>29.324999999999999</c:v>
                </c:pt>
                <c:pt idx="2461">
                  <c:v>21.509</c:v>
                </c:pt>
                <c:pt idx="2462">
                  <c:v>0.13400000000000001</c:v>
                </c:pt>
                <c:pt idx="2463">
                  <c:v>0.09</c:v>
                </c:pt>
                <c:pt idx="2464">
                  <c:v>0.72499999999999998</c:v>
                </c:pt>
                <c:pt idx="2465">
                  <c:v>1.163</c:v>
                </c:pt>
                <c:pt idx="2466">
                  <c:v>1E-3</c:v>
                </c:pt>
                <c:pt idx="2467">
                  <c:v>4.0000000000000001E-3</c:v>
                </c:pt>
                <c:pt idx="2468">
                  <c:v>2E-3</c:v>
                </c:pt>
                <c:pt idx="2469">
                  <c:v>1.5409999999999999</c:v>
                </c:pt>
                <c:pt idx="2470">
                  <c:v>1E-3</c:v>
                </c:pt>
                <c:pt idx="2471">
                  <c:v>1E-3</c:v>
                </c:pt>
                <c:pt idx="2472">
                  <c:v>0</c:v>
                </c:pt>
                <c:pt idx="2473">
                  <c:v>1.1659999999999999</c:v>
                </c:pt>
                <c:pt idx="2474">
                  <c:v>27.928999999999998</c:v>
                </c:pt>
                <c:pt idx="2475">
                  <c:v>13.846</c:v>
                </c:pt>
                <c:pt idx="2476">
                  <c:v>0.495</c:v>
                </c:pt>
                <c:pt idx="2477">
                  <c:v>0</c:v>
                </c:pt>
                <c:pt idx="2478">
                  <c:v>5.0000000000000001E-3</c:v>
                </c:pt>
                <c:pt idx="2479">
                  <c:v>1.028</c:v>
                </c:pt>
                <c:pt idx="2480">
                  <c:v>20.501000000000001</c:v>
                </c:pt>
                <c:pt idx="2481">
                  <c:v>2.2370000000000001</c:v>
                </c:pt>
                <c:pt idx="2482">
                  <c:v>8.8049999999999997</c:v>
                </c:pt>
                <c:pt idx="2483">
                  <c:v>5.0000000000000001E-3</c:v>
                </c:pt>
                <c:pt idx="2484">
                  <c:v>0.109</c:v>
                </c:pt>
                <c:pt idx="2485">
                  <c:v>0.253</c:v>
                </c:pt>
                <c:pt idx="2486">
                  <c:v>1E-3</c:v>
                </c:pt>
                <c:pt idx="2487">
                  <c:v>0.70399999999999996</c:v>
                </c:pt>
                <c:pt idx="2488">
                  <c:v>4.6079999999999997</c:v>
                </c:pt>
                <c:pt idx="2489">
                  <c:v>2.8000000000000001E-2</c:v>
                </c:pt>
                <c:pt idx="2490">
                  <c:v>3.0000000000000001E-3</c:v>
                </c:pt>
                <c:pt idx="2491">
                  <c:v>17.484999999999999</c:v>
                </c:pt>
                <c:pt idx="2492">
                  <c:v>0.36899999999999999</c:v>
                </c:pt>
                <c:pt idx="2493">
                  <c:v>18.001999999999999</c:v>
                </c:pt>
                <c:pt idx="2494">
                  <c:v>15.986000000000001</c:v>
                </c:pt>
                <c:pt idx="2495">
                  <c:v>1E-3</c:v>
                </c:pt>
                <c:pt idx="2496">
                  <c:v>1E-3</c:v>
                </c:pt>
                <c:pt idx="2497">
                  <c:v>0.41299999999999998</c:v>
                </c:pt>
                <c:pt idx="2498">
                  <c:v>21.885999999999999</c:v>
                </c:pt>
                <c:pt idx="2499">
                  <c:v>0.9</c:v>
                </c:pt>
                <c:pt idx="2500">
                  <c:v>7.1230000000000002</c:v>
                </c:pt>
                <c:pt idx="2501">
                  <c:v>51.511000000000003</c:v>
                </c:pt>
                <c:pt idx="2502">
                  <c:v>2.1999999999999999E-2</c:v>
                </c:pt>
                <c:pt idx="2503">
                  <c:v>4.0000000000000001E-3</c:v>
                </c:pt>
                <c:pt idx="2504">
                  <c:v>12.381</c:v>
                </c:pt>
                <c:pt idx="2505">
                  <c:v>6.6189999999999998</c:v>
                </c:pt>
                <c:pt idx="2506">
                  <c:v>6.92</c:v>
                </c:pt>
                <c:pt idx="2507">
                  <c:v>0</c:v>
                </c:pt>
                <c:pt idx="2508">
                  <c:v>3.0000000000000001E-3</c:v>
                </c:pt>
                <c:pt idx="2509">
                  <c:v>3.5059999999999998</c:v>
                </c:pt>
                <c:pt idx="2510">
                  <c:v>1.306</c:v>
                </c:pt>
                <c:pt idx="2511">
                  <c:v>1.2E-2</c:v>
                </c:pt>
                <c:pt idx="2512">
                  <c:v>0</c:v>
                </c:pt>
                <c:pt idx="2513">
                  <c:v>0</c:v>
                </c:pt>
                <c:pt idx="2514">
                  <c:v>0.50900000000000001</c:v>
                </c:pt>
                <c:pt idx="2515">
                  <c:v>0.20499999999999999</c:v>
                </c:pt>
                <c:pt idx="2516">
                  <c:v>0.193</c:v>
                </c:pt>
                <c:pt idx="2517">
                  <c:v>1.095</c:v>
                </c:pt>
                <c:pt idx="2518">
                  <c:v>17.542999999999999</c:v>
                </c:pt>
                <c:pt idx="2519">
                  <c:v>18.721</c:v>
                </c:pt>
                <c:pt idx="2520">
                  <c:v>13.016999999999999</c:v>
                </c:pt>
                <c:pt idx="2521">
                  <c:v>11.085000000000001</c:v>
                </c:pt>
                <c:pt idx="2522">
                  <c:v>0.187</c:v>
                </c:pt>
                <c:pt idx="2523">
                  <c:v>9.4E-2</c:v>
                </c:pt>
                <c:pt idx="2524">
                  <c:v>0.42199999999999999</c:v>
                </c:pt>
                <c:pt idx="2525">
                  <c:v>4.7309999999999999</c:v>
                </c:pt>
                <c:pt idx="2526">
                  <c:v>2E-3</c:v>
                </c:pt>
                <c:pt idx="2527">
                  <c:v>4.0000000000000001E-3</c:v>
                </c:pt>
                <c:pt idx="2528">
                  <c:v>0</c:v>
                </c:pt>
                <c:pt idx="2529">
                  <c:v>1E-3</c:v>
                </c:pt>
                <c:pt idx="2530">
                  <c:v>0.90100000000000002</c:v>
                </c:pt>
                <c:pt idx="2531">
                  <c:v>16.378</c:v>
                </c:pt>
                <c:pt idx="2532">
                  <c:v>10.686999999999999</c:v>
                </c:pt>
                <c:pt idx="2533">
                  <c:v>5.944</c:v>
                </c:pt>
                <c:pt idx="2534">
                  <c:v>11.57</c:v>
                </c:pt>
                <c:pt idx="2535">
                  <c:v>0.75</c:v>
                </c:pt>
                <c:pt idx="2536">
                  <c:v>4.0000000000000001E-3</c:v>
                </c:pt>
                <c:pt idx="2537">
                  <c:v>1E-3</c:v>
                </c:pt>
                <c:pt idx="2538">
                  <c:v>2E-3</c:v>
                </c:pt>
                <c:pt idx="2539">
                  <c:v>8.5999999999999993E-2</c:v>
                </c:pt>
                <c:pt idx="2540">
                  <c:v>2E-3</c:v>
                </c:pt>
                <c:pt idx="2541">
                  <c:v>2E-3</c:v>
                </c:pt>
                <c:pt idx="2542">
                  <c:v>2E-3</c:v>
                </c:pt>
                <c:pt idx="2543">
                  <c:v>1.9E-2</c:v>
                </c:pt>
                <c:pt idx="2544">
                  <c:v>0.20200000000000001</c:v>
                </c:pt>
                <c:pt idx="2545">
                  <c:v>0.36699999999999999</c:v>
                </c:pt>
                <c:pt idx="2546">
                  <c:v>3.0000000000000001E-3</c:v>
                </c:pt>
                <c:pt idx="2547">
                  <c:v>0.14399999999999999</c:v>
                </c:pt>
                <c:pt idx="2548">
                  <c:v>5.0000000000000001E-3</c:v>
                </c:pt>
                <c:pt idx="2549">
                  <c:v>1E-3</c:v>
                </c:pt>
                <c:pt idx="2550">
                  <c:v>8.9999999999999993E-3</c:v>
                </c:pt>
                <c:pt idx="2551">
                  <c:v>2.9950000000000001</c:v>
                </c:pt>
                <c:pt idx="2552">
                  <c:v>0.12</c:v>
                </c:pt>
                <c:pt idx="2553">
                  <c:v>1.0999999999999999E-2</c:v>
                </c:pt>
                <c:pt idx="2554">
                  <c:v>3.3530000000000002</c:v>
                </c:pt>
                <c:pt idx="2555">
                  <c:v>7.2999999999999995E-2</c:v>
                </c:pt>
                <c:pt idx="2556">
                  <c:v>1E-3</c:v>
                </c:pt>
                <c:pt idx="2557">
                  <c:v>2E-3</c:v>
                </c:pt>
                <c:pt idx="2558">
                  <c:v>1.325</c:v>
                </c:pt>
                <c:pt idx="2559">
                  <c:v>5.0000000000000001E-3</c:v>
                </c:pt>
                <c:pt idx="2560">
                  <c:v>0.93</c:v>
                </c:pt>
                <c:pt idx="2561">
                  <c:v>6.8090000000000002</c:v>
                </c:pt>
                <c:pt idx="2562">
                  <c:v>5.0000000000000001E-3</c:v>
                </c:pt>
                <c:pt idx="2563">
                  <c:v>0.27900000000000003</c:v>
                </c:pt>
                <c:pt idx="2564">
                  <c:v>2E-3</c:v>
                </c:pt>
                <c:pt idx="2565">
                  <c:v>0</c:v>
                </c:pt>
                <c:pt idx="2566">
                  <c:v>4.1769999999999996</c:v>
                </c:pt>
                <c:pt idx="2567">
                  <c:v>5.9459999999999997</c:v>
                </c:pt>
                <c:pt idx="2568">
                  <c:v>2.056</c:v>
                </c:pt>
                <c:pt idx="2569">
                  <c:v>7.5999999999999998E-2</c:v>
                </c:pt>
                <c:pt idx="2570">
                  <c:v>0.55200000000000005</c:v>
                </c:pt>
                <c:pt idx="2571">
                  <c:v>0.65500000000000003</c:v>
                </c:pt>
                <c:pt idx="2572">
                  <c:v>5.0000000000000001E-3</c:v>
                </c:pt>
                <c:pt idx="2573">
                  <c:v>0.38100000000000001</c:v>
                </c:pt>
                <c:pt idx="2574">
                  <c:v>0.98199999999999998</c:v>
                </c:pt>
                <c:pt idx="2575">
                  <c:v>1.5860000000000001</c:v>
                </c:pt>
                <c:pt idx="2576">
                  <c:v>5.4169999999999998</c:v>
                </c:pt>
                <c:pt idx="2577">
                  <c:v>5.2350000000000003</c:v>
                </c:pt>
                <c:pt idx="2578">
                  <c:v>0.72399999999999998</c:v>
                </c:pt>
                <c:pt idx="2579">
                  <c:v>0.54100000000000004</c:v>
                </c:pt>
                <c:pt idx="2580">
                  <c:v>11.808999999999999</c:v>
                </c:pt>
                <c:pt idx="2581">
                  <c:v>9.39</c:v>
                </c:pt>
                <c:pt idx="2582">
                  <c:v>13.895</c:v>
                </c:pt>
                <c:pt idx="2583">
                  <c:v>17.196000000000002</c:v>
                </c:pt>
                <c:pt idx="2584">
                  <c:v>2.3860000000000001</c:v>
                </c:pt>
                <c:pt idx="2585">
                  <c:v>6.0000000000000001E-3</c:v>
                </c:pt>
                <c:pt idx="2586">
                  <c:v>4.0000000000000001E-3</c:v>
                </c:pt>
                <c:pt idx="2587">
                  <c:v>7.0000000000000007E-2</c:v>
                </c:pt>
                <c:pt idx="2588">
                  <c:v>1E-3</c:v>
                </c:pt>
                <c:pt idx="2589">
                  <c:v>3.0209999999999999</c:v>
                </c:pt>
                <c:pt idx="2590">
                  <c:v>0.11</c:v>
                </c:pt>
                <c:pt idx="2591">
                  <c:v>1.9E-2</c:v>
                </c:pt>
                <c:pt idx="2592">
                  <c:v>1.4E-2</c:v>
                </c:pt>
                <c:pt idx="2593">
                  <c:v>5.1999999999999998E-2</c:v>
                </c:pt>
                <c:pt idx="2594">
                  <c:v>9.4359999999999999</c:v>
                </c:pt>
                <c:pt idx="2595">
                  <c:v>2.298</c:v>
                </c:pt>
                <c:pt idx="2596">
                  <c:v>10.74</c:v>
                </c:pt>
                <c:pt idx="2597">
                  <c:v>1.2170000000000001</c:v>
                </c:pt>
                <c:pt idx="2598">
                  <c:v>5.194</c:v>
                </c:pt>
                <c:pt idx="2599">
                  <c:v>1.464</c:v>
                </c:pt>
                <c:pt idx="2600">
                  <c:v>6.6420000000000003</c:v>
                </c:pt>
                <c:pt idx="2601">
                  <c:v>3.3410000000000002</c:v>
                </c:pt>
                <c:pt idx="2602">
                  <c:v>1E-3</c:v>
                </c:pt>
                <c:pt idx="2603">
                  <c:v>2.855</c:v>
                </c:pt>
                <c:pt idx="2604">
                  <c:v>3.82</c:v>
                </c:pt>
                <c:pt idx="2605">
                  <c:v>0.121</c:v>
                </c:pt>
                <c:pt idx="2606">
                  <c:v>11.164999999999999</c:v>
                </c:pt>
                <c:pt idx="2607">
                  <c:v>0</c:v>
                </c:pt>
                <c:pt idx="2608">
                  <c:v>1.1200000000000001</c:v>
                </c:pt>
                <c:pt idx="2609">
                  <c:v>1.9910000000000001</c:v>
                </c:pt>
                <c:pt idx="2610">
                  <c:v>0.03</c:v>
                </c:pt>
                <c:pt idx="2611">
                  <c:v>0</c:v>
                </c:pt>
                <c:pt idx="2612">
                  <c:v>0</c:v>
                </c:pt>
                <c:pt idx="2613">
                  <c:v>1E-3</c:v>
                </c:pt>
                <c:pt idx="2614">
                  <c:v>2E-3</c:v>
                </c:pt>
                <c:pt idx="2615">
                  <c:v>3.0000000000000001E-3</c:v>
                </c:pt>
                <c:pt idx="2616">
                  <c:v>3.3000000000000002E-2</c:v>
                </c:pt>
                <c:pt idx="2617">
                  <c:v>2.5999999999999999E-2</c:v>
                </c:pt>
                <c:pt idx="2618">
                  <c:v>0.82299999999999995</c:v>
                </c:pt>
                <c:pt idx="2619">
                  <c:v>2.0670000000000002</c:v>
                </c:pt>
                <c:pt idx="2620">
                  <c:v>13.347</c:v>
                </c:pt>
                <c:pt idx="2621">
                  <c:v>4.0019999999999998</c:v>
                </c:pt>
                <c:pt idx="2622">
                  <c:v>0.54100000000000004</c:v>
                </c:pt>
                <c:pt idx="2623">
                  <c:v>0</c:v>
                </c:pt>
                <c:pt idx="2624">
                  <c:v>1E-3</c:v>
                </c:pt>
                <c:pt idx="2625">
                  <c:v>0</c:v>
                </c:pt>
                <c:pt idx="2626">
                  <c:v>1E-3</c:v>
                </c:pt>
                <c:pt idx="2627">
                  <c:v>1E-3</c:v>
                </c:pt>
                <c:pt idx="2628">
                  <c:v>1E-3</c:v>
                </c:pt>
                <c:pt idx="2629">
                  <c:v>2E-3</c:v>
                </c:pt>
                <c:pt idx="2630">
                  <c:v>15.672000000000001</c:v>
                </c:pt>
                <c:pt idx="2631">
                  <c:v>46.228000000000002</c:v>
                </c:pt>
                <c:pt idx="2632">
                  <c:v>0.01</c:v>
                </c:pt>
                <c:pt idx="2633">
                  <c:v>1.9E-2</c:v>
                </c:pt>
                <c:pt idx="2634">
                  <c:v>10.539</c:v>
                </c:pt>
                <c:pt idx="2635">
                  <c:v>0</c:v>
                </c:pt>
                <c:pt idx="2636">
                  <c:v>1E-3</c:v>
                </c:pt>
                <c:pt idx="2637">
                  <c:v>0</c:v>
                </c:pt>
                <c:pt idx="2638">
                  <c:v>40.981000000000002</c:v>
                </c:pt>
                <c:pt idx="2639">
                  <c:v>12.752000000000001</c:v>
                </c:pt>
                <c:pt idx="2640">
                  <c:v>1.39</c:v>
                </c:pt>
                <c:pt idx="2641">
                  <c:v>0</c:v>
                </c:pt>
                <c:pt idx="2642">
                  <c:v>0</c:v>
                </c:pt>
                <c:pt idx="2643">
                  <c:v>4.0000000000000001E-3</c:v>
                </c:pt>
                <c:pt idx="2644">
                  <c:v>4.0000000000000001E-3</c:v>
                </c:pt>
                <c:pt idx="2645">
                  <c:v>1E-3</c:v>
                </c:pt>
                <c:pt idx="2646">
                  <c:v>2E-3</c:v>
                </c:pt>
                <c:pt idx="2647">
                  <c:v>1E-3</c:v>
                </c:pt>
                <c:pt idx="2648">
                  <c:v>1E-3</c:v>
                </c:pt>
                <c:pt idx="2649">
                  <c:v>0</c:v>
                </c:pt>
                <c:pt idx="2650">
                  <c:v>5.0000000000000001E-3</c:v>
                </c:pt>
                <c:pt idx="2651">
                  <c:v>5.0000000000000001E-3</c:v>
                </c:pt>
                <c:pt idx="2652">
                  <c:v>9.2230000000000008</c:v>
                </c:pt>
                <c:pt idx="2653">
                  <c:v>2E-3</c:v>
                </c:pt>
                <c:pt idx="2654">
                  <c:v>16.439</c:v>
                </c:pt>
                <c:pt idx="2655">
                  <c:v>12.337</c:v>
                </c:pt>
                <c:pt idx="2656">
                  <c:v>20.995000000000001</c:v>
                </c:pt>
                <c:pt idx="2657">
                  <c:v>0.75700000000000001</c:v>
                </c:pt>
                <c:pt idx="2658">
                  <c:v>1.042</c:v>
                </c:pt>
                <c:pt idx="2659">
                  <c:v>5.8470000000000004</c:v>
                </c:pt>
                <c:pt idx="2660">
                  <c:v>19.780999999999999</c:v>
                </c:pt>
                <c:pt idx="2661">
                  <c:v>16.864999999999998</c:v>
                </c:pt>
                <c:pt idx="2662">
                  <c:v>11.552</c:v>
                </c:pt>
                <c:pt idx="2663">
                  <c:v>1E-3</c:v>
                </c:pt>
                <c:pt idx="2664">
                  <c:v>2.246</c:v>
                </c:pt>
                <c:pt idx="2665">
                  <c:v>6.3920000000000003</c:v>
                </c:pt>
                <c:pt idx="2666">
                  <c:v>7.633</c:v>
                </c:pt>
                <c:pt idx="2667">
                  <c:v>2E-3</c:v>
                </c:pt>
                <c:pt idx="2668">
                  <c:v>0.504</c:v>
                </c:pt>
                <c:pt idx="2669">
                  <c:v>5.6459999999999999</c:v>
                </c:pt>
                <c:pt idx="2670">
                  <c:v>1.694</c:v>
                </c:pt>
                <c:pt idx="2671">
                  <c:v>3.0000000000000001E-3</c:v>
                </c:pt>
                <c:pt idx="2672">
                  <c:v>0.496</c:v>
                </c:pt>
                <c:pt idx="2673">
                  <c:v>10.375999999999999</c:v>
                </c:pt>
                <c:pt idx="2674">
                  <c:v>5.27</c:v>
                </c:pt>
                <c:pt idx="2675">
                  <c:v>23.033999999999999</c:v>
                </c:pt>
                <c:pt idx="2676">
                  <c:v>5.0990000000000002</c:v>
                </c:pt>
                <c:pt idx="2677">
                  <c:v>1.833</c:v>
                </c:pt>
                <c:pt idx="2678">
                  <c:v>13.507</c:v>
                </c:pt>
                <c:pt idx="2679">
                  <c:v>14.083</c:v>
                </c:pt>
                <c:pt idx="2680">
                  <c:v>0.747</c:v>
                </c:pt>
                <c:pt idx="2681">
                  <c:v>2E-3</c:v>
                </c:pt>
                <c:pt idx="2682">
                  <c:v>1E-3</c:v>
                </c:pt>
                <c:pt idx="2683">
                  <c:v>15.984999999999999</c:v>
                </c:pt>
                <c:pt idx="2684">
                  <c:v>0.73299999999999998</c:v>
                </c:pt>
                <c:pt idx="2685">
                  <c:v>5.1879999999999997</c:v>
                </c:pt>
                <c:pt idx="2686">
                  <c:v>19.475999999999999</c:v>
                </c:pt>
                <c:pt idx="2687">
                  <c:v>21.771000000000001</c:v>
                </c:pt>
                <c:pt idx="2688">
                  <c:v>9.6280000000000001</c:v>
                </c:pt>
                <c:pt idx="2689">
                  <c:v>12.548999999999999</c:v>
                </c:pt>
                <c:pt idx="2690">
                  <c:v>28.048999999999999</c:v>
                </c:pt>
                <c:pt idx="2691">
                  <c:v>38.286000000000001</c:v>
                </c:pt>
                <c:pt idx="2692">
                  <c:v>85.152000000000001</c:v>
                </c:pt>
                <c:pt idx="2693">
                  <c:v>22.215</c:v>
                </c:pt>
                <c:pt idx="2694">
                  <c:v>21.754999999999999</c:v>
                </c:pt>
                <c:pt idx="2695">
                  <c:v>1E-3</c:v>
                </c:pt>
                <c:pt idx="2696">
                  <c:v>0</c:v>
                </c:pt>
                <c:pt idx="2697">
                  <c:v>1E-3</c:v>
                </c:pt>
                <c:pt idx="2698">
                  <c:v>1E-3</c:v>
                </c:pt>
                <c:pt idx="2699">
                  <c:v>0.41199999999999998</c:v>
                </c:pt>
                <c:pt idx="2700">
                  <c:v>8.0000000000000002E-3</c:v>
                </c:pt>
                <c:pt idx="2701">
                  <c:v>4.7779999999999996</c:v>
                </c:pt>
                <c:pt idx="2702">
                  <c:v>4.6840000000000002</c:v>
                </c:pt>
                <c:pt idx="2703">
                  <c:v>38.997</c:v>
                </c:pt>
                <c:pt idx="2704">
                  <c:v>58.981999999999999</c:v>
                </c:pt>
                <c:pt idx="2705">
                  <c:v>24.841000000000001</c:v>
                </c:pt>
                <c:pt idx="2706">
                  <c:v>4.4779999999999998</c:v>
                </c:pt>
                <c:pt idx="2707">
                  <c:v>8.49</c:v>
                </c:pt>
                <c:pt idx="2708">
                  <c:v>11.919</c:v>
                </c:pt>
                <c:pt idx="2709">
                  <c:v>4.1150000000000002</c:v>
                </c:pt>
                <c:pt idx="2710">
                  <c:v>9.4710000000000001</c:v>
                </c:pt>
                <c:pt idx="2711">
                  <c:v>8.3919999999999995</c:v>
                </c:pt>
                <c:pt idx="2712">
                  <c:v>8.6229999999999993</c:v>
                </c:pt>
                <c:pt idx="2713">
                  <c:v>0</c:v>
                </c:pt>
                <c:pt idx="2714">
                  <c:v>2E-3</c:v>
                </c:pt>
                <c:pt idx="2715">
                  <c:v>5.0000000000000001E-3</c:v>
                </c:pt>
                <c:pt idx="2716">
                  <c:v>0.71099999999999997</c:v>
                </c:pt>
                <c:pt idx="2717">
                  <c:v>0.99</c:v>
                </c:pt>
                <c:pt idx="2718">
                  <c:v>3.2240000000000002</c:v>
                </c:pt>
                <c:pt idx="2719">
                  <c:v>18.408000000000001</c:v>
                </c:pt>
                <c:pt idx="2720">
                  <c:v>7.1520000000000001</c:v>
                </c:pt>
                <c:pt idx="2721">
                  <c:v>4.6829999999999998</c:v>
                </c:pt>
                <c:pt idx="2722">
                  <c:v>0</c:v>
                </c:pt>
                <c:pt idx="2723">
                  <c:v>0</c:v>
                </c:pt>
                <c:pt idx="2724">
                  <c:v>0.01</c:v>
                </c:pt>
                <c:pt idx="2725">
                  <c:v>0.18</c:v>
                </c:pt>
                <c:pt idx="2726">
                  <c:v>12.631</c:v>
                </c:pt>
                <c:pt idx="2727">
                  <c:v>29.231999999999999</c:v>
                </c:pt>
                <c:pt idx="2728">
                  <c:v>0.03</c:v>
                </c:pt>
                <c:pt idx="2729">
                  <c:v>0</c:v>
                </c:pt>
                <c:pt idx="2730">
                  <c:v>0.29199999999999998</c:v>
                </c:pt>
                <c:pt idx="2731">
                  <c:v>11.789</c:v>
                </c:pt>
                <c:pt idx="2732">
                  <c:v>14.541</c:v>
                </c:pt>
                <c:pt idx="2733">
                  <c:v>0.17899999999999999</c:v>
                </c:pt>
                <c:pt idx="2734">
                  <c:v>1E-3</c:v>
                </c:pt>
                <c:pt idx="2735">
                  <c:v>1.3360000000000001</c:v>
                </c:pt>
                <c:pt idx="2736">
                  <c:v>38.268000000000001</c:v>
                </c:pt>
                <c:pt idx="2737">
                  <c:v>25.437000000000001</c:v>
                </c:pt>
                <c:pt idx="2738">
                  <c:v>0.157</c:v>
                </c:pt>
                <c:pt idx="2739">
                  <c:v>24.442</c:v>
                </c:pt>
                <c:pt idx="2740">
                  <c:v>2E-3</c:v>
                </c:pt>
                <c:pt idx="2741">
                  <c:v>1.4999999999999999E-2</c:v>
                </c:pt>
                <c:pt idx="2742">
                  <c:v>12.311</c:v>
                </c:pt>
                <c:pt idx="2743">
                  <c:v>2.4E-2</c:v>
                </c:pt>
                <c:pt idx="2744">
                  <c:v>0.249</c:v>
                </c:pt>
                <c:pt idx="2745">
                  <c:v>40.029000000000003</c:v>
                </c:pt>
                <c:pt idx="2746">
                  <c:v>4.5789999999999997</c:v>
                </c:pt>
                <c:pt idx="2747">
                  <c:v>0.17499999999999999</c:v>
                </c:pt>
                <c:pt idx="2748">
                  <c:v>11.532999999999999</c:v>
                </c:pt>
                <c:pt idx="2749">
                  <c:v>15.345000000000001</c:v>
                </c:pt>
                <c:pt idx="2750">
                  <c:v>3.0489999999999999</c:v>
                </c:pt>
                <c:pt idx="2751">
                  <c:v>20.050999999999998</c:v>
                </c:pt>
                <c:pt idx="2752">
                  <c:v>8.2119999999999997</c:v>
                </c:pt>
                <c:pt idx="2753">
                  <c:v>1.3089999999999999</c:v>
                </c:pt>
                <c:pt idx="2754">
                  <c:v>11.167999999999999</c:v>
                </c:pt>
                <c:pt idx="2755">
                  <c:v>4.0000000000000001E-3</c:v>
                </c:pt>
                <c:pt idx="2756">
                  <c:v>1E-3</c:v>
                </c:pt>
                <c:pt idx="2757">
                  <c:v>18.824999999999999</c:v>
                </c:pt>
                <c:pt idx="2758">
                  <c:v>16.82</c:v>
                </c:pt>
                <c:pt idx="2759">
                  <c:v>12.996</c:v>
                </c:pt>
                <c:pt idx="2760">
                  <c:v>15.427</c:v>
                </c:pt>
                <c:pt idx="2761">
                  <c:v>0.32900000000000001</c:v>
                </c:pt>
                <c:pt idx="2762">
                  <c:v>0.39400000000000002</c:v>
                </c:pt>
                <c:pt idx="2763">
                  <c:v>2.4740000000000002</c:v>
                </c:pt>
                <c:pt idx="2764">
                  <c:v>25.619</c:v>
                </c:pt>
                <c:pt idx="2765">
                  <c:v>32.357999999999997</c:v>
                </c:pt>
                <c:pt idx="2766">
                  <c:v>4.6879999999999997</c:v>
                </c:pt>
                <c:pt idx="2767">
                  <c:v>9.0530000000000008</c:v>
                </c:pt>
                <c:pt idx="2768">
                  <c:v>67.715000000000003</c:v>
                </c:pt>
                <c:pt idx="2769">
                  <c:v>13.725</c:v>
                </c:pt>
                <c:pt idx="2770">
                  <c:v>0.20200000000000001</c:v>
                </c:pt>
                <c:pt idx="2771">
                  <c:v>39.625</c:v>
                </c:pt>
                <c:pt idx="2772">
                  <c:v>5.5339999999999998</c:v>
                </c:pt>
                <c:pt idx="2773">
                  <c:v>21.559000000000001</c:v>
                </c:pt>
                <c:pt idx="2774">
                  <c:v>3.895</c:v>
                </c:pt>
                <c:pt idx="2775">
                  <c:v>0.28999999999999998</c:v>
                </c:pt>
                <c:pt idx="2776">
                  <c:v>9.7000000000000003E-2</c:v>
                </c:pt>
                <c:pt idx="2777">
                  <c:v>17.448</c:v>
                </c:pt>
                <c:pt idx="2778">
                  <c:v>2.1999999999999999E-2</c:v>
                </c:pt>
                <c:pt idx="2779">
                  <c:v>23.055</c:v>
                </c:pt>
                <c:pt idx="2780">
                  <c:v>31.497</c:v>
                </c:pt>
                <c:pt idx="2781">
                  <c:v>19.538</c:v>
                </c:pt>
                <c:pt idx="2782">
                  <c:v>13.874000000000001</c:v>
                </c:pt>
                <c:pt idx="2783">
                  <c:v>4.0439999999999996</c:v>
                </c:pt>
                <c:pt idx="2784">
                  <c:v>14.622</c:v>
                </c:pt>
                <c:pt idx="2785">
                  <c:v>1.946</c:v>
                </c:pt>
                <c:pt idx="2786">
                  <c:v>5.1369999999999996</c:v>
                </c:pt>
                <c:pt idx="2787">
                  <c:v>5.62</c:v>
                </c:pt>
                <c:pt idx="2788">
                  <c:v>17.774999999999999</c:v>
                </c:pt>
                <c:pt idx="2789">
                  <c:v>3.5609999999999999</c:v>
                </c:pt>
                <c:pt idx="2790">
                  <c:v>23.19</c:v>
                </c:pt>
                <c:pt idx="2791">
                  <c:v>12.497999999999999</c:v>
                </c:pt>
                <c:pt idx="2792">
                  <c:v>6.57</c:v>
                </c:pt>
                <c:pt idx="2793">
                  <c:v>5.3999999999999999E-2</c:v>
                </c:pt>
                <c:pt idx="2794">
                  <c:v>11.579000000000001</c:v>
                </c:pt>
                <c:pt idx="2795">
                  <c:v>17.233000000000001</c:v>
                </c:pt>
                <c:pt idx="2796">
                  <c:v>0</c:v>
                </c:pt>
                <c:pt idx="2797">
                  <c:v>6.8719999999999999</c:v>
                </c:pt>
                <c:pt idx="2798">
                  <c:v>34.487000000000002</c:v>
                </c:pt>
                <c:pt idx="2799">
                  <c:v>29.794</c:v>
                </c:pt>
                <c:pt idx="2800">
                  <c:v>40.829000000000001</c:v>
                </c:pt>
                <c:pt idx="2801">
                  <c:v>27.311</c:v>
                </c:pt>
                <c:pt idx="2802">
                  <c:v>2.5550000000000002</c:v>
                </c:pt>
                <c:pt idx="2803">
                  <c:v>5.1999999999999998E-2</c:v>
                </c:pt>
                <c:pt idx="2804">
                  <c:v>5.0339999999999998</c:v>
                </c:pt>
                <c:pt idx="2805">
                  <c:v>5.5E-2</c:v>
                </c:pt>
                <c:pt idx="2806">
                  <c:v>2.3919999999999999</c:v>
                </c:pt>
                <c:pt idx="2807">
                  <c:v>0.107</c:v>
                </c:pt>
                <c:pt idx="2808">
                  <c:v>29.800999999999998</c:v>
                </c:pt>
                <c:pt idx="2809">
                  <c:v>7.5730000000000004</c:v>
                </c:pt>
                <c:pt idx="2810">
                  <c:v>16.053000000000001</c:v>
                </c:pt>
                <c:pt idx="2811">
                  <c:v>8.2959999999999994</c:v>
                </c:pt>
                <c:pt idx="2812">
                  <c:v>29.664999999999999</c:v>
                </c:pt>
                <c:pt idx="2813">
                  <c:v>13.85</c:v>
                </c:pt>
                <c:pt idx="2814">
                  <c:v>6.5000000000000002E-2</c:v>
                </c:pt>
                <c:pt idx="2815">
                  <c:v>7.6999999999999999E-2</c:v>
                </c:pt>
                <c:pt idx="2816">
                  <c:v>1E-3</c:v>
                </c:pt>
                <c:pt idx="2817">
                  <c:v>6.0000000000000001E-3</c:v>
                </c:pt>
                <c:pt idx="2818">
                  <c:v>8.327</c:v>
                </c:pt>
                <c:pt idx="2819">
                  <c:v>17.629000000000001</c:v>
                </c:pt>
                <c:pt idx="2820">
                  <c:v>21.803999999999998</c:v>
                </c:pt>
                <c:pt idx="2821">
                  <c:v>24.693999999999999</c:v>
                </c:pt>
                <c:pt idx="2822">
                  <c:v>13.497999999999999</c:v>
                </c:pt>
                <c:pt idx="2823">
                  <c:v>0</c:v>
                </c:pt>
                <c:pt idx="2824">
                  <c:v>12.933999999999999</c:v>
                </c:pt>
                <c:pt idx="2825">
                  <c:v>13.712</c:v>
                </c:pt>
                <c:pt idx="2826">
                  <c:v>1.3779999999999999</c:v>
                </c:pt>
                <c:pt idx="2827">
                  <c:v>3.3000000000000002E-2</c:v>
                </c:pt>
                <c:pt idx="2828">
                  <c:v>3.5999999999999997E-2</c:v>
                </c:pt>
                <c:pt idx="2829">
                  <c:v>1.5169999999999999</c:v>
                </c:pt>
                <c:pt idx="2830">
                  <c:v>25.530999999999999</c:v>
                </c:pt>
                <c:pt idx="2831">
                  <c:v>1.7070000000000001</c:v>
                </c:pt>
                <c:pt idx="2832">
                  <c:v>1E-3</c:v>
                </c:pt>
                <c:pt idx="2833">
                  <c:v>1E-3</c:v>
                </c:pt>
                <c:pt idx="2834">
                  <c:v>0.59199999999999997</c:v>
                </c:pt>
                <c:pt idx="2835">
                  <c:v>5.0000000000000001E-3</c:v>
                </c:pt>
                <c:pt idx="2836">
                  <c:v>4.0000000000000001E-3</c:v>
                </c:pt>
                <c:pt idx="2837">
                  <c:v>1E-3</c:v>
                </c:pt>
                <c:pt idx="2838">
                  <c:v>1E-3</c:v>
                </c:pt>
                <c:pt idx="2839">
                  <c:v>1.9E-2</c:v>
                </c:pt>
                <c:pt idx="2840">
                  <c:v>11.218</c:v>
                </c:pt>
                <c:pt idx="2841">
                  <c:v>3.2000000000000001E-2</c:v>
                </c:pt>
                <c:pt idx="2842">
                  <c:v>11.316000000000001</c:v>
                </c:pt>
                <c:pt idx="2843">
                  <c:v>0.60799999999999998</c:v>
                </c:pt>
                <c:pt idx="2844">
                  <c:v>2.6930000000000001</c:v>
                </c:pt>
                <c:pt idx="2845">
                  <c:v>6.9969999999999999</c:v>
                </c:pt>
                <c:pt idx="2846">
                  <c:v>9.7219999999999995</c:v>
                </c:pt>
                <c:pt idx="2847">
                  <c:v>1.0999999999999999E-2</c:v>
                </c:pt>
                <c:pt idx="2848">
                  <c:v>0</c:v>
                </c:pt>
                <c:pt idx="2849">
                  <c:v>8.0890000000000004</c:v>
                </c:pt>
                <c:pt idx="2850">
                  <c:v>42.648000000000003</c:v>
                </c:pt>
                <c:pt idx="2851">
                  <c:v>44.965000000000003</c:v>
                </c:pt>
                <c:pt idx="2852">
                  <c:v>101.47499999999999</c:v>
                </c:pt>
                <c:pt idx="2853">
                  <c:v>6.282</c:v>
                </c:pt>
                <c:pt idx="2854">
                  <c:v>0</c:v>
                </c:pt>
                <c:pt idx="2855">
                  <c:v>2.1000000000000001E-2</c:v>
                </c:pt>
                <c:pt idx="2856">
                  <c:v>0</c:v>
                </c:pt>
                <c:pt idx="2857">
                  <c:v>0</c:v>
                </c:pt>
                <c:pt idx="2858">
                  <c:v>0</c:v>
                </c:pt>
                <c:pt idx="2859">
                  <c:v>0</c:v>
                </c:pt>
                <c:pt idx="2860">
                  <c:v>0</c:v>
                </c:pt>
                <c:pt idx="2861">
                  <c:v>0</c:v>
                </c:pt>
                <c:pt idx="2862">
                  <c:v>0</c:v>
                </c:pt>
                <c:pt idx="2863">
                  <c:v>0</c:v>
                </c:pt>
                <c:pt idx="2864">
                  <c:v>0</c:v>
                </c:pt>
                <c:pt idx="2865">
                  <c:v>0.20100000000000001</c:v>
                </c:pt>
                <c:pt idx="2866">
                  <c:v>2.7389999999999999</c:v>
                </c:pt>
                <c:pt idx="2867">
                  <c:v>3.1389999999999998</c:v>
                </c:pt>
                <c:pt idx="2868">
                  <c:v>8.4380000000000006</c:v>
                </c:pt>
                <c:pt idx="2869">
                  <c:v>0</c:v>
                </c:pt>
                <c:pt idx="2870">
                  <c:v>0</c:v>
                </c:pt>
                <c:pt idx="2871">
                  <c:v>0</c:v>
                </c:pt>
                <c:pt idx="2872">
                  <c:v>0</c:v>
                </c:pt>
                <c:pt idx="2873">
                  <c:v>8.7910000000000004</c:v>
                </c:pt>
                <c:pt idx="2874">
                  <c:v>0.03</c:v>
                </c:pt>
                <c:pt idx="2875">
                  <c:v>0</c:v>
                </c:pt>
                <c:pt idx="2876">
                  <c:v>8.9999999999999993E-3</c:v>
                </c:pt>
                <c:pt idx="2877">
                  <c:v>0</c:v>
                </c:pt>
                <c:pt idx="2878">
                  <c:v>11.24</c:v>
                </c:pt>
                <c:pt idx="2879">
                  <c:v>3.488</c:v>
                </c:pt>
                <c:pt idx="2880">
                  <c:v>0.03</c:v>
                </c:pt>
                <c:pt idx="2881">
                  <c:v>0</c:v>
                </c:pt>
                <c:pt idx="2882">
                  <c:v>2.1000000000000001E-2</c:v>
                </c:pt>
                <c:pt idx="2883">
                  <c:v>0</c:v>
                </c:pt>
                <c:pt idx="2884">
                  <c:v>0</c:v>
                </c:pt>
                <c:pt idx="2885">
                  <c:v>0.06</c:v>
                </c:pt>
                <c:pt idx="2886">
                  <c:v>0</c:v>
                </c:pt>
                <c:pt idx="2887">
                  <c:v>0</c:v>
                </c:pt>
                <c:pt idx="2888">
                  <c:v>0</c:v>
                </c:pt>
                <c:pt idx="2889">
                  <c:v>0</c:v>
                </c:pt>
                <c:pt idx="2890">
                  <c:v>0</c:v>
                </c:pt>
                <c:pt idx="2891">
                  <c:v>1.256</c:v>
                </c:pt>
                <c:pt idx="2892">
                  <c:v>9.2999999999999999E-2</c:v>
                </c:pt>
                <c:pt idx="2893">
                  <c:v>0</c:v>
                </c:pt>
                <c:pt idx="2894">
                  <c:v>0</c:v>
                </c:pt>
                <c:pt idx="2895">
                  <c:v>0</c:v>
                </c:pt>
                <c:pt idx="2896">
                  <c:v>3.0249999999999999</c:v>
                </c:pt>
                <c:pt idx="2897">
                  <c:v>12.207000000000001</c:v>
                </c:pt>
                <c:pt idx="2898">
                  <c:v>1.4890000000000001</c:v>
                </c:pt>
                <c:pt idx="2899">
                  <c:v>0.64100000000000001</c:v>
                </c:pt>
                <c:pt idx="2900">
                  <c:v>0</c:v>
                </c:pt>
                <c:pt idx="2901">
                  <c:v>1.151</c:v>
                </c:pt>
                <c:pt idx="2902">
                  <c:v>0</c:v>
                </c:pt>
                <c:pt idx="2903">
                  <c:v>0</c:v>
                </c:pt>
                <c:pt idx="2904">
                  <c:v>0</c:v>
                </c:pt>
                <c:pt idx="2905">
                  <c:v>0</c:v>
                </c:pt>
                <c:pt idx="2906">
                  <c:v>6.1289999999999996</c:v>
                </c:pt>
                <c:pt idx="2907">
                  <c:v>1.827</c:v>
                </c:pt>
                <c:pt idx="2908">
                  <c:v>12.292999999999999</c:v>
                </c:pt>
                <c:pt idx="2909">
                  <c:v>3.4140000000000001</c:v>
                </c:pt>
                <c:pt idx="2910">
                  <c:v>13.638</c:v>
                </c:pt>
                <c:pt idx="2911">
                  <c:v>11.1</c:v>
                </c:pt>
                <c:pt idx="2912">
                  <c:v>0</c:v>
                </c:pt>
                <c:pt idx="2913">
                  <c:v>0</c:v>
                </c:pt>
                <c:pt idx="2914">
                  <c:v>0</c:v>
                </c:pt>
                <c:pt idx="2915">
                  <c:v>3.1640000000000001</c:v>
                </c:pt>
                <c:pt idx="2916">
                  <c:v>7.351</c:v>
                </c:pt>
                <c:pt idx="2917">
                  <c:v>2.4929999999999999</c:v>
                </c:pt>
                <c:pt idx="2918">
                  <c:v>13.99</c:v>
                </c:pt>
                <c:pt idx="2919">
                  <c:v>7.3040000000000003</c:v>
                </c:pt>
                <c:pt idx="2920">
                  <c:v>6.4189999999999996</c:v>
                </c:pt>
                <c:pt idx="2921">
                  <c:v>19.317</c:v>
                </c:pt>
              </c:numCache>
            </c:numRef>
          </c:yVal>
          <c:smooth val="0"/>
          <c:extLst>
            <c:ext xmlns:c16="http://schemas.microsoft.com/office/drawing/2014/chart" uri="{C3380CC4-5D6E-409C-BE32-E72D297353CC}">
              <c16:uniqueId val="{00000005-6789-4198-9642-2C179B9BF11F}"/>
            </c:ext>
          </c:extLst>
        </c:ser>
        <c:dLbls>
          <c:showLegendKey val="0"/>
          <c:showVal val="0"/>
          <c:showCatName val="0"/>
          <c:showSerName val="0"/>
          <c:showPercent val="0"/>
          <c:showBubbleSize val="0"/>
        </c:dLbls>
        <c:axId val="538498664"/>
        <c:axId val="550805256"/>
      </c:scatterChart>
      <c:valAx>
        <c:axId val="550796728"/>
        <c:scaling>
          <c:orientation val="minMax"/>
          <c:max val="40178"/>
          <c:min val="39814"/>
        </c:scaling>
        <c:delete val="0"/>
        <c:axPos val="b"/>
        <c:majorGridlines>
          <c:spPr>
            <a:ln w="9525" cap="flat" cmpd="sng" algn="ctr">
              <a:solidFill>
                <a:schemeClr val="tx1">
                  <a:lumMod val="15000"/>
                  <a:lumOff val="85000"/>
                </a:schemeClr>
              </a:solidFill>
              <a:round/>
            </a:ln>
            <a:effectLst/>
          </c:spPr>
        </c:majorGridlines>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crossAx val="550799680"/>
        <c:crosses val="autoZero"/>
        <c:crossBetween val="midCat"/>
      </c:valAx>
      <c:valAx>
        <c:axId val="550799680"/>
        <c:scaling>
          <c:orientation val="minMax"/>
          <c:max val="15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sm(mm)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k-SK"/>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crossAx val="550796728"/>
        <c:crosses val="autoZero"/>
        <c:crossBetween val="midCat"/>
      </c:valAx>
      <c:valAx>
        <c:axId val="550805256"/>
        <c:scaling>
          <c:orientation val="maxMin"/>
          <c:max val="170"/>
          <c:min val="0"/>
        </c:scaling>
        <c:delete val="0"/>
        <c:axPos val="r"/>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crossAx val="538498664"/>
        <c:crosses val="max"/>
        <c:crossBetween val="midCat"/>
      </c:valAx>
      <c:valAx>
        <c:axId val="538498664"/>
        <c:scaling>
          <c:orientation val="minMax"/>
        </c:scaling>
        <c:delete val="1"/>
        <c:axPos val="t"/>
        <c:numFmt formatCode="m/d/yyyy" sourceLinked="1"/>
        <c:majorTickMark val="out"/>
        <c:minorTickMark val="none"/>
        <c:tickLblPos val="nextTo"/>
        <c:crossAx val="550805256"/>
        <c:crosses val="autoZero"/>
        <c:crossBetween val="midCat"/>
      </c:valAx>
      <c:spPr>
        <a:noFill/>
        <a:ln>
          <a:noFill/>
        </a:ln>
        <a:effectLst/>
      </c:spPr>
    </c:plotArea>
    <c:legend>
      <c:legendPos val="r"/>
      <c:layout>
        <c:manualLayout>
          <c:xMode val="edge"/>
          <c:yMode val="edge"/>
          <c:x val="0.88405845952391482"/>
          <c:y val="0.14911982517642969"/>
          <c:w val="0.11594154047608518"/>
          <c:h val="0.2796611662400688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GB" sz="1400" b="0" i="0" u="none" strike="noStrike" baseline="0" noProof="0" dirty="0">
                <a:effectLst/>
              </a:rPr>
              <a:t>Simulated </a:t>
            </a:r>
            <a:r>
              <a:rPr lang="sk-SK" sz="1400" b="0" i="0" u="none" strike="noStrike" baseline="0" dirty="0">
                <a:effectLst/>
              </a:rPr>
              <a:t>and MODIS </a:t>
            </a:r>
            <a:r>
              <a:rPr lang="en-GB" sz="1400" b="0" i="0" u="none" strike="noStrike" baseline="0" noProof="0" dirty="0">
                <a:effectLst/>
              </a:rPr>
              <a:t>soil moisture and precipitation for </a:t>
            </a:r>
            <a:r>
              <a:rPr lang="en-GB" sz="1400" b="0" i="0" u="none" strike="noStrike" baseline="0" noProof="0" dirty="0" err="1">
                <a:effectLst/>
              </a:rPr>
              <a:t>catchemnt</a:t>
            </a:r>
            <a:r>
              <a:rPr lang="en-GB" sz="1400" b="0" i="0" u="none" strike="noStrike" baseline="0" noProof="0" dirty="0">
                <a:effectLst/>
              </a:rPr>
              <a:t> </a:t>
            </a:r>
            <a:r>
              <a:rPr lang="en-GB" sz="1400" b="0" i="0" baseline="0" noProof="0" dirty="0">
                <a:effectLst/>
                <a:latin typeface="Times New Roman" panose="02020603050405020304" pitchFamily="18" charset="0"/>
                <a:cs typeface="Times New Roman" panose="02020603050405020304" pitchFamily="18" charset="0"/>
              </a:rPr>
              <a:t>Vent </a:t>
            </a:r>
            <a:r>
              <a:rPr lang="sk-SK" sz="1400" b="0" i="0" baseline="0" dirty="0">
                <a:effectLst/>
                <a:latin typeface="Times New Roman" panose="02020603050405020304" pitchFamily="18" charset="0"/>
                <a:cs typeface="Times New Roman" panose="02020603050405020304" pitchFamily="18" charset="0"/>
              </a:rPr>
              <a:t>(NSE = 0,83 ) 2000-3600 </a:t>
            </a:r>
            <a:r>
              <a:rPr lang="en-US" sz="1400" b="0" i="0" u="none" strike="noStrike" baseline="0" dirty="0">
                <a:effectLst/>
              </a:rPr>
              <a:t> </a:t>
            </a:r>
            <a:r>
              <a:rPr lang="en-US" sz="1400" b="0" i="0" u="none" strike="noStrike" baseline="0" dirty="0" err="1">
                <a:effectLst/>
              </a:rPr>
              <a:t>a.s.l</a:t>
            </a:r>
            <a:r>
              <a:rPr lang="en-US" sz="1400" b="0" i="0" u="none" strike="noStrike" baseline="0" dirty="0">
                <a:effectLst/>
              </a:rPr>
              <a:t>.</a:t>
            </a:r>
            <a:r>
              <a:rPr lang="sk-SK" sz="1400" b="0" i="0" baseline="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cs typeface="Times New Roman" panose="02020603050405020304" pitchFamily="18" charset="0"/>
            </a:endParaRPr>
          </a:p>
        </c:rich>
      </c:tx>
      <c:layout>
        <c:manualLayout>
          <c:xMode val="edge"/>
          <c:yMode val="edge"/>
          <c:x val="0.10484043631973075"/>
          <c:y val="0"/>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sk-SK"/>
        </a:p>
      </c:txPr>
    </c:title>
    <c:autoTitleDeleted val="0"/>
    <c:plotArea>
      <c:layout>
        <c:manualLayout>
          <c:layoutTarget val="inner"/>
          <c:xMode val="edge"/>
          <c:yMode val="edge"/>
          <c:x val="7.4152673227529484E-2"/>
          <c:y val="0.15373338069189565"/>
          <c:w val="0.75486642712829899"/>
          <c:h val="0.7781826005350716"/>
        </c:manualLayout>
      </c:layout>
      <c:scatterChart>
        <c:scatterStyle val="lineMarker"/>
        <c:varyColors val="0"/>
        <c:ser>
          <c:idx val="0"/>
          <c:order val="1"/>
          <c:tx>
            <c:v>smsimV11</c:v>
          </c:tx>
          <c:spPr>
            <a:ln w="19050" cap="rnd">
              <a:solidFill>
                <a:schemeClr val="accent1"/>
              </a:solidFill>
              <a:round/>
            </a:ln>
            <a:effectLst/>
          </c:spPr>
          <c:marker>
            <c:symbol val="none"/>
          </c:marker>
          <c:xVal>
            <c:numRef>
              <c:f>'p201368'!$A$2:$A$2923</c:f>
              <c:numCache>
                <c:formatCode>m/d/yyyy</c:formatCode>
                <c:ptCount val="2922"/>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pt idx="365">
                  <c:v>39448</c:v>
                </c:pt>
                <c:pt idx="366">
                  <c:v>39449</c:v>
                </c:pt>
                <c:pt idx="367">
                  <c:v>39450</c:v>
                </c:pt>
                <c:pt idx="368">
                  <c:v>39451</c:v>
                </c:pt>
                <c:pt idx="369">
                  <c:v>39452</c:v>
                </c:pt>
                <c:pt idx="370">
                  <c:v>39453</c:v>
                </c:pt>
                <c:pt idx="371">
                  <c:v>39454</c:v>
                </c:pt>
                <c:pt idx="372">
                  <c:v>39455</c:v>
                </c:pt>
                <c:pt idx="373">
                  <c:v>39456</c:v>
                </c:pt>
                <c:pt idx="374">
                  <c:v>39457</c:v>
                </c:pt>
                <c:pt idx="375">
                  <c:v>39458</c:v>
                </c:pt>
                <c:pt idx="376">
                  <c:v>39459</c:v>
                </c:pt>
                <c:pt idx="377">
                  <c:v>39460</c:v>
                </c:pt>
                <c:pt idx="378">
                  <c:v>39461</c:v>
                </c:pt>
                <c:pt idx="379">
                  <c:v>39462</c:v>
                </c:pt>
                <c:pt idx="380">
                  <c:v>39463</c:v>
                </c:pt>
                <c:pt idx="381">
                  <c:v>39464</c:v>
                </c:pt>
                <c:pt idx="382">
                  <c:v>39465</c:v>
                </c:pt>
                <c:pt idx="383">
                  <c:v>39466</c:v>
                </c:pt>
                <c:pt idx="384">
                  <c:v>39467</c:v>
                </c:pt>
                <c:pt idx="385">
                  <c:v>39468</c:v>
                </c:pt>
                <c:pt idx="386">
                  <c:v>39469</c:v>
                </c:pt>
                <c:pt idx="387">
                  <c:v>39470</c:v>
                </c:pt>
                <c:pt idx="388">
                  <c:v>39471</c:v>
                </c:pt>
                <c:pt idx="389">
                  <c:v>39472</c:v>
                </c:pt>
                <c:pt idx="390">
                  <c:v>39473</c:v>
                </c:pt>
                <c:pt idx="391">
                  <c:v>39474</c:v>
                </c:pt>
                <c:pt idx="392">
                  <c:v>39475</c:v>
                </c:pt>
                <c:pt idx="393">
                  <c:v>39476</c:v>
                </c:pt>
                <c:pt idx="394">
                  <c:v>39477</c:v>
                </c:pt>
                <c:pt idx="395">
                  <c:v>39478</c:v>
                </c:pt>
                <c:pt idx="396">
                  <c:v>39479</c:v>
                </c:pt>
                <c:pt idx="397">
                  <c:v>39480</c:v>
                </c:pt>
                <c:pt idx="398">
                  <c:v>39481</c:v>
                </c:pt>
                <c:pt idx="399">
                  <c:v>39482</c:v>
                </c:pt>
                <c:pt idx="400">
                  <c:v>39483</c:v>
                </c:pt>
                <c:pt idx="401">
                  <c:v>39484</c:v>
                </c:pt>
                <c:pt idx="402">
                  <c:v>39485</c:v>
                </c:pt>
                <c:pt idx="403">
                  <c:v>39486</c:v>
                </c:pt>
                <c:pt idx="404">
                  <c:v>39487</c:v>
                </c:pt>
                <c:pt idx="405">
                  <c:v>39488</c:v>
                </c:pt>
                <c:pt idx="406">
                  <c:v>39489</c:v>
                </c:pt>
                <c:pt idx="407">
                  <c:v>39490</c:v>
                </c:pt>
                <c:pt idx="408">
                  <c:v>39491</c:v>
                </c:pt>
                <c:pt idx="409">
                  <c:v>39492</c:v>
                </c:pt>
                <c:pt idx="410">
                  <c:v>39493</c:v>
                </c:pt>
                <c:pt idx="411">
                  <c:v>39494</c:v>
                </c:pt>
                <c:pt idx="412">
                  <c:v>39495</c:v>
                </c:pt>
                <c:pt idx="413">
                  <c:v>39496</c:v>
                </c:pt>
                <c:pt idx="414">
                  <c:v>39497</c:v>
                </c:pt>
                <c:pt idx="415">
                  <c:v>39498</c:v>
                </c:pt>
                <c:pt idx="416">
                  <c:v>39499</c:v>
                </c:pt>
                <c:pt idx="417">
                  <c:v>39500</c:v>
                </c:pt>
                <c:pt idx="418">
                  <c:v>39501</c:v>
                </c:pt>
                <c:pt idx="419">
                  <c:v>39502</c:v>
                </c:pt>
                <c:pt idx="420">
                  <c:v>39503</c:v>
                </c:pt>
                <c:pt idx="421">
                  <c:v>39504</c:v>
                </c:pt>
                <c:pt idx="422">
                  <c:v>39505</c:v>
                </c:pt>
                <c:pt idx="423">
                  <c:v>39506</c:v>
                </c:pt>
                <c:pt idx="424">
                  <c:v>39507</c:v>
                </c:pt>
                <c:pt idx="425">
                  <c:v>39508</c:v>
                </c:pt>
                <c:pt idx="426">
                  <c:v>39509</c:v>
                </c:pt>
                <c:pt idx="427">
                  <c:v>39510</c:v>
                </c:pt>
                <c:pt idx="428">
                  <c:v>39511</c:v>
                </c:pt>
                <c:pt idx="429">
                  <c:v>39512</c:v>
                </c:pt>
                <c:pt idx="430">
                  <c:v>39513</c:v>
                </c:pt>
                <c:pt idx="431">
                  <c:v>39514</c:v>
                </c:pt>
                <c:pt idx="432">
                  <c:v>39515</c:v>
                </c:pt>
                <c:pt idx="433">
                  <c:v>39516</c:v>
                </c:pt>
                <c:pt idx="434">
                  <c:v>39517</c:v>
                </c:pt>
                <c:pt idx="435">
                  <c:v>39518</c:v>
                </c:pt>
                <c:pt idx="436">
                  <c:v>39519</c:v>
                </c:pt>
                <c:pt idx="437">
                  <c:v>39520</c:v>
                </c:pt>
                <c:pt idx="438">
                  <c:v>39521</c:v>
                </c:pt>
                <c:pt idx="439">
                  <c:v>39522</c:v>
                </c:pt>
                <c:pt idx="440">
                  <c:v>39523</c:v>
                </c:pt>
                <c:pt idx="441">
                  <c:v>39524</c:v>
                </c:pt>
                <c:pt idx="442">
                  <c:v>39525</c:v>
                </c:pt>
                <c:pt idx="443">
                  <c:v>39526</c:v>
                </c:pt>
                <c:pt idx="444">
                  <c:v>39527</c:v>
                </c:pt>
                <c:pt idx="445">
                  <c:v>39528</c:v>
                </c:pt>
                <c:pt idx="446">
                  <c:v>39529</c:v>
                </c:pt>
                <c:pt idx="447">
                  <c:v>39530</c:v>
                </c:pt>
                <c:pt idx="448">
                  <c:v>39531</c:v>
                </c:pt>
                <c:pt idx="449">
                  <c:v>39532</c:v>
                </c:pt>
                <c:pt idx="450">
                  <c:v>39533</c:v>
                </c:pt>
                <c:pt idx="451">
                  <c:v>39534</c:v>
                </c:pt>
                <c:pt idx="452">
                  <c:v>39535</c:v>
                </c:pt>
                <c:pt idx="453">
                  <c:v>39536</c:v>
                </c:pt>
                <c:pt idx="454">
                  <c:v>39537</c:v>
                </c:pt>
                <c:pt idx="455">
                  <c:v>39538</c:v>
                </c:pt>
                <c:pt idx="456">
                  <c:v>39539</c:v>
                </c:pt>
                <c:pt idx="457">
                  <c:v>39540</c:v>
                </c:pt>
                <c:pt idx="458">
                  <c:v>39541</c:v>
                </c:pt>
                <c:pt idx="459">
                  <c:v>39542</c:v>
                </c:pt>
                <c:pt idx="460">
                  <c:v>39543</c:v>
                </c:pt>
                <c:pt idx="461">
                  <c:v>39544</c:v>
                </c:pt>
                <c:pt idx="462">
                  <c:v>39545</c:v>
                </c:pt>
                <c:pt idx="463">
                  <c:v>39546</c:v>
                </c:pt>
                <c:pt idx="464">
                  <c:v>39547</c:v>
                </c:pt>
                <c:pt idx="465">
                  <c:v>39548</c:v>
                </c:pt>
                <c:pt idx="466">
                  <c:v>39549</c:v>
                </c:pt>
                <c:pt idx="467">
                  <c:v>39550</c:v>
                </c:pt>
                <c:pt idx="468">
                  <c:v>39551</c:v>
                </c:pt>
                <c:pt idx="469">
                  <c:v>39552</c:v>
                </c:pt>
                <c:pt idx="470">
                  <c:v>39553</c:v>
                </c:pt>
                <c:pt idx="471">
                  <c:v>39554</c:v>
                </c:pt>
                <c:pt idx="472">
                  <c:v>39555</c:v>
                </c:pt>
                <c:pt idx="473">
                  <c:v>39556</c:v>
                </c:pt>
                <c:pt idx="474">
                  <c:v>39557</c:v>
                </c:pt>
                <c:pt idx="475">
                  <c:v>39558</c:v>
                </c:pt>
                <c:pt idx="476">
                  <c:v>39559</c:v>
                </c:pt>
                <c:pt idx="477">
                  <c:v>39560</c:v>
                </c:pt>
                <c:pt idx="478">
                  <c:v>39561</c:v>
                </c:pt>
                <c:pt idx="479">
                  <c:v>39562</c:v>
                </c:pt>
                <c:pt idx="480">
                  <c:v>39563</c:v>
                </c:pt>
                <c:pt idx="481">
                  <c:v>39564</c:v>
                </c:pt>
                <c:pt idx="482">
                  <c:v>39565</c:v>
                </c:pt>
                <c:pt idx="483">
                  <c:v>39566</c:v>
                </c:pt>
                <c:pt idx="484">
                  <c:v>39567</c:v>
                </c:pt>
                <c:pt idx="485">
                  <c:v>39568</c:v>
                </c:pt>
                <c:pt idx="486">
                  <c:v>39569</c:v>
                </c:pt>
                <c:pt idx="487">
                  <c:v>39570</c:v>
                </c:pt>
                <c:pt idx="488">
                  <c:v>39571</c:v>
                </c:pt>
                <c:pt idx="489">
                  <c:v>39572</c:v>
                </c:pt>
                <c:pt idx="490">
                  <c:v>39573</c:v>
                </c:pt>
                <c:pt idx="491">
                  <c:v>39574</c:v>
                </c:pt>
                <c:pt idx="492">
                  <c:v>39575</c:v>
                </c:pt>
                <c:pt idx="493">
                  <c:v>39576</c:v>
                </c:pt>
                <c:pt idx="494">
                  <c:v>39577</c:v>
                </c:pt>
                <c:pt idx="495">
                  <c:v>39578</c:v>
                </c:pt>
                <c:pt idx="496">
                  <c:v>39579</c:v>
                </c:pt>
                <c:pt idx="497">
                  <c:v>39580</c:v>
                </c:pt>
                <c:pt idx="498">
                  <c:v>39581</c:v>
                </c:pt>
                <c:pt idx="499">
                  <c:v>39582</c:v>
                </c:pt>
                <c:pt idx="500">
                  <c:v>39583</c:v>
                </c:pt>
                <c:pt idx="501">
                  <c:v>39584</c:v>
                </c:pt>
                <c:pt idx="502">
                  <c:v>39585</c:v>
                </c:pt>
                <c:pt idx="503">
                  <c:v>39586</c:v>
                </c:pt>
                <c:pt idx="504">
                  <c:v>39587</c:v>
                </c:pt>
                <c:pt idx="505">
                  <c:v>39588</c:v>
                </c:pt>
                <c:pt idx="506">
                  <c:v>39589</c:v>
                </c:pt>
                <c:pt idx="507">
                  <c:v>39590</c:v>
                </c:pt>
                <c:pt idx="508">
                  <c:v>39591</c:v>
                </c:pt>
                <c:pt idx="509">
                  <c:v>39592</c:v>
                </c:pt>
                <c:pt idx="510">
                  <c:v>39593</c:v>
                </c:pt>
                <c:pt idx="511">
                  <c:v>39594</c:v>
                </c:pt>
                <c:pt idx="512">
                  <c:v>39595</c:v>
                </c:pt>
                <c:pt idx="513">
                  <c:v>39596</c:v>
                </c:pt>
                <c:pt idx="514">
                  <c:v>39597</c:v>
                </c:pt>
                <c:pt idx="515">
                  <c:v>39598</c:v>
                </c:pt>
                <c:pt idx="516">
                  <c:v>39599</c:v>
                </c:pt>
                <c:pt idx="517">
                  <c:v>39600</c:v>
                </c:pt>
                <c:pt idx="518">
                  <c:v>39601</c:v>
                </c:pt>
                <c:pt idx="519">
                  <c:v>39602</c:v>
                </c:pt>
                <c:pt idx="520">
                  <c:v>39603</c:v>
                </c:pt>
                <c:pt idx="521">
                  <c:v>39604</c:v>
                </c:pt>
                <c:pt idx="522">
                  <c:v>39605</c:v>
                </c:pt>
                <c:pt idx="523">
                  <c:v>39606</c:v>
                </c:pt>
                <c:pt idx="524">
                  <c:v>39607</c:v>
                </c:pt>
                <c:pt idx="525">
                  <c:v>39608</c:v>
                </c:pt>
                <c:pt idx="526">
                  <c:v>39609</c:v>
                </c:pt>
                <c:pt idx="527">
                  <c:v>39610</c:v>
                </c:pt>
                <c:pt idx="528">
                  <c:v>39611</c:v>
                </c:pt>
                <c:pt idx="529">
                  <c:v>39612</c:v>
                </c:pt>
                <c:pt idx="530">
                  <c:v>39613</c:v>
                </c:pt>
                <c:pt idx="531">
                  <c:v>39614</c:v>
                </c:pt>
                <c:pt idx="532">
                  <c:v>39615</c:v>
                </c:pt>
                <c:pt idx="533">
                  <c:v>39616</c:v>
                </c:pt>
                <c:pt idx="534">
                  <c:v>39617</c:v>
                </c:pt>
                <c:pt idx="535">
                  <c:v>39618</c:v>
                </c:pt>
                <c:pt idx="536">
                  <c:v>39619</c:v>
                </c:pt>
                <c:pt idx="537">
                  <c:v>39620</c:v>
                </c:pt>
                <c:pt idx="538">
                  <c:v>39621</c:v>
                </c:pt>
                <c:pt idx="539">
                  <c:v>39622</c:v>
                </c:pt>
                <c:pt idx="540">
                  <c:v>39623</c:v>
                </c:pt>
                <c:pt idx="541">
                  <c:v>39624</c:v>
                </c:pt>
                <c:pt idx="542">
                  <c:v>39625</c:v>
                </c:pt>
                <c:pt idx="543">
                  <c:v>39626</c:v>
                </c:pt>
                <c:pt idx="544">
                  <c:v>39627</c:v>
                </c:pt>
                <c:pt idx="545">
                  <c:v>39628</c:v>
                </c:pt>
                <c:pt idx="546">
                  <c:v>39629</c:v>
                </c:pt>
                <c:pt idx="547">
                  <c:v>39630</c:v>
                </c:pt>
                <c:pt idx="548">
                  <c:v>39631</c:v>
                </c:pt>
                <c:pt idx="549">
                  <c:v>39632</c:v>
                </c:pt>
                <c:pt idx="550">
                  <c:v>39633</c:v>
                </c:pt>
                <c:pt idx="551">
                  <c:v>39634</c:v>
                </c:pt>
                <c:pt idx="552">
                  <c:v>39635</c:v>
                </c:pt>
                <c:pt idx="553">
                  <c:v>39636</c:v>
                </c:pt>
                <c:pt idx="554">
                  <c:v>39637</c:v>
                </c:pt>
                <c:pt idx="555">
                  <c:v>39638</c:v>
                </c:pt>
                <c:pt idx="556">
                  <c:v>39639</c:v>
                </c:pt>
                <c:pt idx="557">
                  <c:v>39640</c:v>
                </c:pt>
                <c:pt idx="558">
                  <c:v>39641</c:v>
                </c:pt>
                <c:pt idx="559">
                  <c:v>39642</c:v>
                </c:pt>
                <c:pt idx="560">
                  <c:v>39643</c:v>
                </c:pt>
                <c:pt idx="561">
                  <c:v>39644</c:v>
                </c:pt>
                <c:pt idx="562">
                  <c:v>39645</c:v>
                </c:pt>
                <c:pt idx="563">
                  <c:v>39646</c:v>
                </c:pt>
                <c:pt idx="564">
                  <c:v>39647</c:v>
                </c:pt>
                <c:pt idx="565">
                  <c:v>39648</c:v>
                </c:pt>
                <c:pt idx="566">
                  <c:v>39649</c:v>
                </c:pt>
                <c:pt idx="567">
                  <c:v>39650</c:v>
                </c:pt>
                <c:pt idx="568">
                  <c:v>39651</c:v>
                </c:pt>
                <c:pt idx="569">
                  <c:v>39652</c:v>
                </c:pt>
                <c:pt idx="570">
                  <c:v>39653</c:v>
                </c:pt>
                <c:pt idx="571">
                  <c:v>39654</c:v>
                </c:pt>
                <c:pt idx="572">
                  <c:v>39655</c:v>
                </c:pt>
                <c:pt idx="573">
                  <c:v>39656</c:v>
                </c:pt>
                <c:pt idx="574">
                  <c:v>39657</c:v>
                </c:pt>
                <c:pt idx="575">
                  <c:v>39658</c:v>
                </c:pt>
                <c:pt idx="576">
                  <c:v>39659</c:v>
                </c:pt>
                <c:pt idx="577">
                  <c:v>39660</c:v>
                </c:pt>
                <c:pt idx="578">
                  <c:v>39661</c:v>
                </c:pt>
                <c:pt idx="579">
                  <c:v>39662</c:v>
                </c:pt>
                <c:pt idx="580">
                  <c:v>39663</c:v>
                </c:pt>
                <c:pt idx="581">
                  <c:v>39664</c:v>
                </c:pt>
                <c:pt idx="582">
                  <c:v>39665</c:v>
                </c:pt>
                <c:pt idx="583">
                  <c:v>39666</c:v>
                </c:pt>
                <c:pt idx="584">
                  <c:v>39667</c:v>
                </c:pt>
                <c:pt idx="585">
                  <c:v>39668</c:v>
                </c:pt>
                <c:pt idx="586">
                  <c:v>39669</c:v>
                </c:pt>
                <c:pt idx="587">
                  <c:v>39670</c:v>
                </c:pt>
                <c:pt idx="588">
                  <c:v>39671</c:v>
                </c:pt>
                <c:pt idx="589">
                  <c:v>39672</c:v>
                </c:pt>
                <c:pt idx="590">
                  <c:v>39673</c:v>
                </c:pt>
                <c:pt idx="591">
                  <c:v>39674</c:v>
                </c:pt>
                <c:pt idx="592">
                  <c:v>39675</c:v>
                </c:pt>
                <c:pt idx="593">
                  <c:v>39676</c:v>
                </c:pt>
                <c:pt idx="594">
                  <c:v>39677</c:v>
                </c:pt>
                <c:pt idx="595">
                  <c:v>39678</c:v>
                </c:pt>
                <c:pt idx="596">
                  <c:v>39679</c:v>
                </c:pt>
                <c:pt idx="597">
                  <c:v>39680</c:v>
                </c:pt>
                <c:pt idx="598">
                  <c:v>39681</c:v>
                </c:pt>
                <c:pt idx="599">
                  <c:v>39682</c:v>
                </c:pt>
                <c:pt idx="600">
                  <c:v>39683</c:v>
                </c:pt>
                <c:pt idx="601">
                  <c:v>39684</c:v>
                </c:pt>
                <c:pt idx="602">
                  <c:v>39685</c:v>
                </c:pt>
                <c:pt idx="603">
                  <c:v>39686</c:v>
                </c:pt>
                <c:pt idx="604">
                  <c:v>39687</c:v>
                </c:pt>
                <c:pt idx="605">
                  <c:v>39688</c:v>
                </c:pt>
                <c:pt idx="606">
                  <c:v>39689</c:v>
                </c:pt>
                <c:pt idx="607">
                  <c:v>39690</c:v>
                </c:pt>
                <c:pt idx="608">
                  <c:v>39691</c:v>
                </c:pt>
                <c:pt idx="609">
                  <c:v>39692</c:v>
                </c:pt>
                <c:pt idx="610">
                  <c:v>39693</c:v>
                </c:pt>
                <c:pt idx="611">
                  <c:v>39694</c:v>
                </c:pt>
                <c:pt idx="612">
                  <c:v>39695</c:v>
                </c:pt>
                <c:pt idx="613">
                  <c:v>39696</c:v>
                </c:pt>
                <c:pt idx="614">
                  <c:v>39697</c:v>
                </c:pt>
                <c:pt idx="615">
                  <c:v>39698</c:v>
                </c:pt>
                <c:pt idx="616">
                  <c:v>39699</c:v>
                </c:pt>
                <c:pt idx="617">
                  <c:v>39700</c:v>
                </c:pt>
                <c:pt idx="618">
                  <c:v>39701</c:v>
                </c:pt>
                <c:pt idx="619">
                  <c:v>39702</c:v>
                </c:pt>
                <c:pt idx="620">
                  <c:v>39703</c:v>
                </c:pt>
                <c:pt idx="621">
                  <c:v>39704</c:v>
                </c:pt>
                <c:pt idx="622">
                  <c:v>39705</c:v>
                </c:pt>
                <c:pt idx="623">
                  <c:v>39706</c:v>
                </c:pt>
                <c:pt idx="624">
                  <c:v>39707</c:v>
                </c:pt>
                <c:pt idx="625">
                  <c:v>39708</c:v>
                </c:pt>
                <c:pt idx="626">
                  <c:v>39709</c:v>
                </c:pt>
                <c:pt idx="627">
                  <c:v>39710</c:v>
                </c:pt>
                <c:pt idx="628">
                  <c:v>39711</c:v>
                </c:pt>
                <c:pt idx="629">
                  <c:v>39712</c:v>
                </c:pt>
                <c:pt idx="630">
                  <c:v>39713</c:v>
                </c:pt>
                <c:pt idx="631">
                  <c:v>39714</c:v>
                </c:pt>
                <c:pt idx="632">
                  <c:v>39715</c:v>
                </c:pt>
                <c:pt idx="633">
                  <c:v>39716</c:v>
                </c:pt>
                <c:pt idx="634">
                  <c:v>39717</c:v>
                </c:pt>
                <c:pt idx="635">
                  <c:v>39718</c:v>
                </c:pt>
                <c:pt idx="636">
                  <c:v>39719</c:v>
                </c:pt>
                <c:pt idx="637">
                  <c:v>39720</c:v>
                </c:pt>
                <c:pt idx="638">
                  <c:v>39721</c:v>
                </c:pt>
                <c:pt idx="639">
                  <c:v>39722</c:v>
                </c:pt>
                <c:pt idx="640">
                  <c:v>39723</c:v>
                </c:pt>
                <c:pt idx="641">
                  <c:v>39724</c:v>
                </c:pt>
                <c:pt idx="642">
                  <c:v>39725</c:v>
                </c:pt>
                <c:pt idx="643">
                  <c:v>39726</c:v>
                </c:pt>
                <c:pt idx="644">
                  <c:v>39727</c:v>
                </c:pt>
                <c:pt idx="645">
                  <c:v>39728</c:v>
                </c:pt>
                <c:pt idx="646">
                  <c:v>39729</c:v>
                </c:pt>
                <c:pt idx="647">
                  <c:v>39730</c:v>
                </c:pt>
                <c:pt idx="648">
                  <c:v>39731</c:v>
                </c:pt>
                <c:pt idx="649">
                  <c:v>39732</c:v>
                </c:pt>
                <c:pt idx="650">
                  <c:v>39733</c:v>
                </c:pt>
                <c:pt idx="651">
                  <c:v>39734</c:v>
                </c:pt>
                <c:pt idx="652">
                  <c:v>39735</c:v>
                </c:pt>
                <c:pt idx="653">
                  <c:v>39736</c:v>
                </c:pt>
                <c:pt idx="654">
                  <c:v>39737</c:v>
                </c:pt>
                <c:pt idx="655">
                  <c:v>39738</c:v>
                </c:pt>
                <c:pt idx="656">
                  <c:v>39739</c:v>
                </c:pt>
                <c:pt idx="657">
                  <c:v>39740</c:v>
                </c:pt>
                <c:pt idx="658">
                  <c:v>39741</c:v>
                </c:pt>
                <c:pt idx="659">
                  <c:v>39742</c:v>
                </c:pt>
                <c:pt idx="660">
                  <c:v>39743</c:v>
                </c:pt>
                <c:pt idx="661">
                  <c:v>39744</c:v>
                </c:pt>
                <c:pt idx="662">
                  <c:v>39745</c:v>
                </c:pt>
                <c:pt idx="663">
                  <c:v>39746</c:v>
                </c:pt>
                <c:pt idx="664">
                  <c:v>39747</c:v>
                </c:pt>
                <c:pt idx="665">
                  <c:v>39748</c:v>
                </c:pt>
                <c:pt idx="666">
                  <c:v>39749</c:v>
                </c:pt>
                <c:pt idx="667">
                  <c:v>39750</c:v>
                </c:pt>
                <c:pt idx="668">
                  <c:v>39751</c:v>
                </c:pt>
                <c:pt idx="669">
                  <c:v>39752</c:v>
                </c:pt>
                <c:pt idx="670">
                  <c:v>39753</c:v>
                </c:pt>
                <c:pt idx="671">
                  <c:v>39754</c:v>
                </c:pt>
                <c:pt idx="672">
                  <c:v>39755</c:v>
                </c:pt>
                <c:pt idx="673">
                  <c:v>39756</c:v>
                </c:pt>
                <c:pt idx="674">
                  <c:v>39757</c:v>
                </c:pt>
                <c:pt idx="675">
                  <c:v>39758</c:v>
                </c:pt>
                <c:pt idx="676">
                  <c:v>39759</c:v>
                </c:pt>
                <c:pt idx="677">
                  <c:v>39760</c:v>
                </c:pt>
                <c:pt idx="678">
                  <c:v>39761</c:v>
                </c:pt>
                <c:pt idx="679">
                  <c:v>39762</c:v>
                </c:pt>
                <c:pt idx="680">
                  <c:v>39763</c:v>
                </c:pt>
                <c:pt idx="681">
                  <c:v>39764</c:v>
                </c:pt>
                <c:pt idx="682">
                  <c:v>39765</c:v>
                </c:pt>
                <c:pt idx="683">
                  <c:v>39766</c:v>
                </c:pt>
                <c:pt idx="684">
                  <c:v>39767</c:v>
                </c:pt>
                <c:pt idx="685">
                  <c:v>39768</c:v>
                </c:pt>
                <c:pt idx="686">
                  <c:v>39769</c:v>
                </c:pt>
                <c:pt idx="687">
                  <c:v>39770</c:v>
                </c:pt>
                <c:pt idx="688">
                  <c:v>39771</c:v>
                </c:pt>
                <c:pt idx="689">
                  <c:v>39772</c:v>
                </c:pt>
                <c:pt idx="690">
                  <c:v>39773</c:v>
                </c:pt>
                <c:pt idx="691">
                  <c:v>39774</c:v>
                </c:pt>
                <c:pt idx="692">
                  <c:v>39775</c:v>
                </c:pt>
                <c:pt idx="693">
                  <c:v>39776</c:v>
                </c:pt>
                <c:pt idx="694">
                  <c:v>39777</c:v>
                </c:pt>
                <c:pt idx="695">
                  <c:v>39778</c:v>
                </c:pt>
                <c:pt idx="696">
                  <c:v>39779</c:v>
                </c:pt>
                <c:pt idx="697">
                  <c:v>39780</c:v>
                </c:pt>
                <c:pt idx="698">
                  <c:v>39781</c:v>
                </c:pt>
                <c:pt idx="699">
                  <c:v>39782</c:v>
                </c:pt>
                <c:pt idx="700">
                  <c:v>39783</c:v>
                </c:pt>
                <c:pt idx="701">
                  <c:v>39784</c:v>
                </c:pt>
                <c:pt idx="702">
                  <c:v>39785</c:v>
                </c:pt>
                <c:pt idx="703">
                  <c:v>39786</c:v>
                </c:pt>
                <c:pt idx="704">
                  <c:v>39787</c:v>
                </c:pt>
                <c:pt idx="705">
                  <c:v>39788</c:v>
                </c:pt>
                <c:pt idx="706">
                  <c:v>39789</c:v>
                </c:pt>
                <c:pt idx="707">
                  <c:v>39790</c:v>
                </c:pt>
                <c:pt idx="708">
                  <c:v>39791</c:v>
                </c:pt>
                <c:pt idx="709">
                  <c:v>39792</c:v>
                </c:pt>
                <c:pt idx="710">
                  <c:v>39793</c:v>
                </c:pt>
                <c:pt idx="711">
                  <c:v>39794</c:v>
                </c:pt>
                <c:pt idx="712">
                  <c:v>39795</c:v>
                </c:pt>
                <c:pt idx="713">
                  <c:v>39796</c:v>
                </c:pt>
                <c:pt idx="714">
                  <c:v>39797</c:v>
                </c:pt>
                <c:pt idx="715">
                  <c:v>39798</c:v>
                </c:pt>
                <c:pt idx="716">
                  <c:v>39799</c:v>
                </c:pt>
                <c:pt idx="717">
                  <c:v>39800</c:v>
                </c:pt>
                <c:pt idx="718">
                  <c:v>39801</c:v>
                </c:pt>
                <c:pt idx="719">
                  <c:v>39802</c:v>
                </c:pt>
                <c:pt idx="720">
                  <c:v>39803</c:v>
                </c:pt>
                <c:pt idx="721">
                  <c:v>39804</c:v>
                </c:pt>
                <c:pt idx="722">
                  <c:v>39805</c:v>
                </c:pt>
                <c:pt idx="723">
                  <c:v>39806</c:v>
                </c:pt>
                <c:pt idx="724">
                  <c:v>39807</c:v>
                </c:pt>
                <c:pt idx="725">
                  <c:v>39808</c:v>
                </c:pt>
                <c:pt idx="726">
                  <c:v>39809</c:v>
                </c:pt>
                <c:pt idx="727">
                  <c:v>39810</c:v>
                </c:pt>
                <c:pt idx="728">
                  <c:v>39811</c:v>
                </c:pt>
                <c:pt idx="729">
                  <c:v>39812</c:v>
                </c:pt>
                <c:pt idx="730">
                  <c:v>39813</c:v>
                </c:pt>
                <c:pt idx="731">
                  <c:v>39814</c:v>
                </c:pt>
                <c:pt idx="732">
                  <c:v>39815</c:v>
                </c:pt>
                <c:pt idx="733">
                  <c:v>39816</c:v>
                </c:pt>
                <c:pt idx="734">
                  <c:v>39817</c:v>
                </c:pt>
                <c:pt idx="735">
                  <c:v>39818</c:v>
                </c:pt>
                <c:pt idx="736">
                  <c:v>39819</c:v>
                </c:pt>
                <c:pt idx="737">
                  <c:v>39820</c:v>
                </c:pt>
                <c:pt idx="738">
                  <c:v>39821</c:v>
                </c:pt>
                <c:pt idx="739">
                  <c:v>39822</c:v>
                </c:pt>
                <c:pt idx="740">
                  <c:v>39823</c:v>
                </c:pt>
                <c:pt idx="741">
                  <c:v>39824</c:v>
                </c:pt>
                <c:pt idx="742">
                  <c:v>39825</c:v>
                </c:pt>
                <c:pt idx="743">
                  <c:v>39826</c:v>
                </c:pt>
                <c:pt idx="744">
                  <c:v>39827</c:v>
                </c:pt>
                <c:pt idx="745">
                  <c:v>39828</c:v>
                </c:pt>
                <c:pt idx="746">
                  <c:v>39829</c:v>
                </c:pt>
                <c:pt idx="747">
                  <c:v>39830</c:v>
                </c:pt>
                <c:pt idx="748">
                  <c:v>39831</c:v>
                </c:pt>
                <c:pt idx="749">
                  <c:v>39832</c:v>
                </c:pt>
                <c:pt idx="750">
                  <c:v>39833</c:v>
                </c:pt>
                <c:pt idx="751">
                  <c:v>39834</c:v>
                </c:pt>
                <c:pt idx="752">
                  <c:v>39835</c:v>
                </c:pt>
                <c:pt idx="753">
                  <c:v>39836</c:v>
                </c:pt>
                <c:pt idx="754">
                  <c:v>39837</c:v>
                </c:pt>
                <c:pt idx="755">
                  <c:v>39838</c:v>
                </c:pt>
                <c:pt idx="756">
                  <c:v>39839</c:v>
                </c:pt>
                <c:pt idx="757">
                  <c:v>39840</c:v>
                </c:pt>
                <c:pt idx="758">
                  <c:v>39841</c:v>
                </c:pt>
                <c:pt idx="759">
                  <c:v>39842</c:v>
                </c:pt>
                <c:pt idx="760">
                  <c:v>39843</c:v>
                </c:pt>
                <c:pt idx="761">
                  <c:v>39844</c:v>
                </c:pt>
                <c:pt idx="762">
                  <c:v>39845</c:v>
                </c:pt>
                <c:pt idx="763">
                  <c:v>39846</c:v>
                </c:pt>
                <c:pt idx="764">
                  <c:v>39847</c:v>
                </c:pt>
                <c:pt idx="765">
                  <c:v>39848</c:v>
                </c:pt>
                <c:pt idx="766">
                  <c:v>39849</c:v>
                </c:pt>
                <c:pt idx="767">
                  <c:v>39850</c:v>
                </c:pt>
                <c:pt idx="768">
                  <c:v>39851</c:v>
                </c:pt>
                <c:pt idx="769">
                  <c:v>39852</c:v>
                </c:pt>
                <c:pt idx="770">
                  <c:v>39853</c:v>
                </c:pt>
                <c:pt idx="771">
                  <c:v>39854</c:v>
                </c:pt>
                <c:pt idx="772">
                  <c:v>39855</c:v>
                </c:pt>
                <c:pt idx="773">
                  <c:v>39856</c:v>
                </c:pt>
                <c:pt idx="774">
                  <c:v>39857</c:v>
                </c:pt>
                <c:pt idx="775">
                  <c:v>39858</c:v>
                </c:pt>
                <c:pt idx="776">
                  <c:v>39859</c:v>
                </c:pt>
                <c:pt idx="777">
                  <c:v>39860</c:v>
                </c:pt>
                <c:pt idx="778">
                  <c:v>39861</c:v>
                </c:pt>
                <c:pt idx="779">
                  <c:v>39862</c:v>
                </c:pt>
                <c:pt idx="780">
                  <c:v>39863</c:v>
                </c:pt>
                <c:pt idx="781">
                  <c:v>39864</c:v>
                </c:pt>
                <c:pt idx="782">
                  <c:v>39865</c:v>
                </c:pt>
                <c:pt idx="783">
                  <c:v>39866</c:v>
                </c:pt>
                <c:pt idx="784">
                  <c:v>39867</c:v>
                </c:pt>
                <c:pt idx="785">
                  <c:v>39868</c:v>
                </c:pt>
                <c:pt idx="786">
                  <c:v>39869</c:v>
                </c:pt>
                <c:pt idx="787">
                  <c:v>39870</c:v>
                </c:pt>
                <c:pt idx="788">
                  <c:v>39871</c:v>
                </c:pt>
                <c:pt idx="789">
                  <c:v>39872</c:v>
                </c:pt>
                <c:pt idx="790">
                  <c:v>39873</c:v>
                </c:pt>
                <c:pt idx="791">
                  <c:v>39874</c:v>
                </c:pt>
                <c:pt idx="792">
                  <c:v>39875</c:v>
                </c:pt>
                <c:pt idx="793">
                  <c:v>39876</c:v>
                </c:pt>
                <c:pt idx="794">
                  <c:v>39877</c:v>
                </c:pt>
                <c:pt idx="795">
                  <c:v>39878</c:v>
                </c:pt>
                <c:pt idx="796">
                  <c:v>39879</c:v>
                </c:pt>
                <c:pt idx="797">
                  <c:v>39880</c:v>
                </c:pt>
                <c:pt idx="798">
                  <c:v>39881</c:v>
                </c:pt>
                <c:pt idx="799">
                  <c:v>39882</c:v>
                </c:pt>
                <c:pt idx="800">
                  <c:v>39883</c:v>
                </c:pt>
                <c:pt idx="801">
                  <c:v>39884</c:v>
                </c:pt>
                <c:pt idx="802">
                  <c:v>39885</c:v>
                </c:pt>
                <c:pt idx="803">
                  <c:v>39886</c:v>
                </c:pt>
                <c:pt idx="804">
                  <c:v>39887</c:v>
                </c:pt>
                <c:pt idx="805">
                  <c:v>39888</c:v>
                </c:pt>
                <c:pt idx="806">
                  <c:v>39889</c:v>
                </c:pt>
                <c:pt idx="807">
                  <c:v>39890</c:v>
                </c:pt>
                <c:pt idx="808">
                  <c:v>39891</c:v>
                </c:pt>
                <c:pt idx="809">
                  <c:v>39892</c:v>
                </c:pt>
                <c:pt idx="810">
                  <c:v>39893</c:v>
                </c:pt>
                <c:pt idx="811">
                  <c:v>39894</c:v>
                </c:pt>
                <c:pt idx="812">
                  <c:v>39895</c:v>
                </c:pt>
                <c:pt idx="813">
                  <c:v>39896</c:v>
                </c:pt>
                <c:pt idx="814">
                  <c:v>39897</c:v>
                </c:pt>
                <c:pt idx="815">
                  <c:v>39898</c:v>
                </c:pt>
                <c:pt idx="816">
                  <c:v>39899</c:v>
                </c:pt>
                <c:pt idx="817">
                  <c:v>39900</c:v>
                </c:pt>
                <c:pt idx="818">
                  <c:v>39901</c:v>
                </c:pt>
                <c:pt idx="819">
                  <c:v>39902</c:v>
                </c:pt>
                <c:pt idx="820">
                  <c:v>39903</c:v>
                </c:pt>
                <c:pt idx="821">
                  <c:v>39904</c:v>
                </c:pt>
                <c:pt idx="822">
                  <c:v>39905</c:v>
                </c:pt>
                <c:pt idx="823">
                  <c:v>39906</c:v>
                </c:pt>
                <c:pt idx="824">
                  <c:v>39907</c:v>
                </c:pt>
                <c:pt idx="825">
                  <c:v>39908</c:v>
                </c:pt>
                <c:pt idx="826">
                  <c:v>39909</c:v>
                </c:pt>
                <c:pt idx="827">
                  <c:v>39910</c:v>
                </c:pt>
                <c:pt idx="828">
                  <c:v>39911</c:v>
                </c:pt>
                <c:pt idx="829">
                  <c:v>39912</c:v>
                </c:pt>
                <c:pt idx="830">
                  <c:v>39913</c:v>
                </c:pt>
                <c:pt idx="831">
                  <c:v>39914</c:v>
                </c:pt>
                <c:pt idx="832">
                  <c:v>39915</c:v>
                </c:pt>
                <c:pt idx="833">
                  <c:v>39916</c:v>
                </c:pt>
                <c:pt idx="834">
                  <c:v>39917</c:v>
                </c:pt>
                <c:pt idx="835">
                  <c:v>39918</c:v>
                </c:pt>
                <c:pt idx="836">
                  <c:v>39919</c:v>
                </c:pt>
                <c:pt idx="837">
                  <c:v>39920</c:v>
                </c:pt>
                <c:pt idx="838">
                  <c:v>39921</c:v>
                </c:pt>
                <c:pt idx="839">
                  <c:v>39922</c:v>
                </c:pt>
                <c:pt idx="840">
                  <c:v>39923</c:v>
                </c:pt>
                <c:pt idx="841">
                  <c:v>39924</c:v>
                </c:pt>
                <c:pt idx="842">
                  <c:v>39925</c:v>
                </c:pt>
                <c:pt idx="843">
                  <c:v>39926</c:v>
                </c:pt>
                <c:pt idx="844">
                  <c:v>39927</c:v>
                </c:pt>
                <c:pt idx="845">
                  <c:v>39928</c:v>
                </c:pt>
                <c:pt idx="846">
                  <c:v>39929</c:v>
                </c:pt>
                <c:pt idx="847">
                  <c:v>39930</c:v>
                </c:pt>
                <c:pt idx="848">
                  <c:v>39931</c:v>
                </c:pt>
                <c:pt idx="849">
                  <c:v>39932</c:v>
                </c:pt>
                <c:pt idx="850">
                  <c:v>39933</c:v>
                </c:pt>
                <c:pt idx="851">
                  <c:v>39934</c:v>
                </c:pt>
                <c:pt idx="852">
                  <c:v>39935</c:v>
                </c:pt>
                <c:pt idx="853">
                  <c:v>39936</c:v>
                </c:pt>
                <c:pt idx="854">
                  <c:v>39937</c:v>
                </c:pt>
                <c:pt idx="855">
                  <c:v>39938</c:v>
                </c:pt>
                <c:pt idx="856">
                  <c:v>39939</c:v>
                </c:pt>
                <c:pt idx="857">
                  <c:v>39940</c:v>
                </c:pt>
                <c:pt idx="858">
                  <c:v>39941</c:v>
                </c:pt>
                <c:pt idx="859">
                  <c:v>39942</c:v>
                </c:pt>
                <c:pt idx="860">
                  <c:v>39943</c:v>
                </c:pt>
                <c:pt idx="861">
                  <c:v>39944</c:v>
                </c:pt>
                <c:pt idx="862">
                  <c:v>39945</c:v>
                </c:pt>
                <c:pt idx="863">
                  <c:v>39946</c:v>
                </c:pt>
                <c:pt idx="864">
                  <c:v>39947</c:v>
                </c:pt>
                <c:pt idx="865">
                  <c:v>39948</c:v>
                </c:pt>
                <c:pt idx="866">
                  <c:v>39949</c:v>
                </c:pt>
                <c:pt idx="867">
                  <c:v>39950</c:v>
                </c:pt>
                <c:pt idx="868">
                  <c:v>39951</c:v>
                </c:pt>
                <c:pt idx="869">
                  <c:v>39952</c:v>
                </c:pt>
                <c:pt idx="870">
                  <c:v>39953</c:v>
                </c:pt>
                <c:pt idx="871">
                  <c:v>39954</c:v>
                </c:pt>
                <c:pt idx="872">
                  <c:v>39955</c:v>
                </c:pt>
                <c:pt idx="873">
                  <c:v>39956</c:v>
                </c:pt>
                <c:pt idx="874">
                  <c:v>39957</c:v>
                </c:pt>
                <c:pt idx="875">
                  <c:v>39958</c:v>
                </c:pt>
                <c:pt idx="876">
                  <c:v>39959</c:v>
                </c:pt>
                <c:pt idx="877">
                  <c:v>39960</c:v>
                </c:pt>
                <c:pt idx="878">
                  <c:v>39961</c:v>
                </c:pt>
                <c:pt idx="879">
                  <c:v>39962</c:v>
                </c:pt>
                <c:pt idx="880">
                  <c:v>39963</c:v>
                </c:pt>
                <c:pt idx="881">
                  <c:v>39964</c:v>
                </c:pt>
                <c:pt idx="882">
                  <c:v>39965</c:v>
                </c:pt>
                <c:pt idx="883">
                  <c:v>39966</c:v>
                </c:pt>
                <c:pt idx="884">
                  <c:v>39967</c:v>
                </c:pt>
                <c:pt idx="885">
                  <c:v>39968</c:v>
                </c:pt>
                <c:pt idx="886">
                  <c:v>39969</c:v>
                </c:pt>
                <c:pt idx="887">
                  <c:v>39970</c:v>
                </c:pt>
                <c:pt idx="888">
                  <c:v>39971</c:v>
                </c:pt>
                <c:pt idx="889">
                  <c:v>39972</c:v>
                </c:pt>
                <c:pt idx="890">
                  <c:v>39973</c:v>
                </c:pt>
                <c:pt idx="891">
                  <c:v>39974</c:v>
                </c:pt>
                <c:pt idx="892">
                  <c:v>39975</c:v>
                </c:pt>
                <c:pt idx="893">
                  <c:v>39976</c:v>
                </c:pt>
                <c:pt idx="894">
                  <c:v>39977</c:v>
                </c:pt>
                <c:pt idx="895">
                  <c:v>39978</c:v>
                </c:pt>
                <c:pt idx="896">
                  <c:v>39979</c:v>
                </c:pt>
                <c:pt idx="897">
                  <c:v>39980</c:v>
                </c:pt>
                <c:pt idx="898">
                  <c:v>39981</c:v>
                </c:pt>
                <c:pt idx="899">
                  <c:v>39982</c:v>
                </c:pt>
                <c:pt idx="900">
                  <c:v>39983</c:v>
                </c:pt>
                <c:pt idx="901">
                  <c:v>39984</c:v>
                </c:pt>
                <c:pt idx="902">
                  <c:v>39985</c:v>
                </c:pt>
                <c:pt idx="903">
                  <c:v>39986</c:v>
                </c:pt>
                <c:pt idx="904">
                  <c:v>39987</c:v>
                </c:pt>
                <c:pt idx="905">
                  <c:v>39988</c:v>
                </c:pt>
                <c:pt idx="906">
                  <c:v>39989</c:v>
                </c:pt>
                <c:pt idx="907">
                  <c:v>39990</c:v>
                </c:pt>
                <c:pt idx="908">
                  <c:v>39991</c:v>
                </c:pt>
                <c:pt idx="909">
                  <c:v>39992</c:v>
                </c:pt>
                <c:pt idx="910">
                  <c:v>39993</c:v>
                </c:pt>
                <c:pt idx="911">
                  <c:v>39994</c:v>
                </c:pt>
                <c:pt idx="912">
                  <c:v>39995</c:v>
                </c:pt>
                <c:pt idx="913">
                  <c:v>39996</c:v>
                </c:pt>
                <c:pt idx="914">
                  <c:v>39997</c:v>
                </c:pt>
                <c:pt idx="915">
                  <c:v>39998</c:v>
                </c:pt>
                <c:pt idx="916">
                  <c:v>39999</c:v>
                </c:pt>
                <c:pt idx="917">
                  <c:v>40000</c:v>
                </c:pt>
                <c:pt idx="918">
                  <c:v>40001</c:v>
                </c:pt>
                <c:pt idx="919">
                  <c:v>40002</c:v>
                </c:pt>
                <c:pt idx="920">
                  <c:v>40003</c:v>
                </c:pt>
                <c:pt idx="921">
                  <c:v>40004</c:v>
                </c:pt>
                <c:pt idx="922">
                  <c:v>40005</c:v>
                </c:pt>
                <c:pt idx="923">
                  <c:v>40006</c:v>
                </c:pt>
                <c:pt idx="924">
                  <c:v>40007</c:v>
                </c:pt>
                <c:pt idx="925">
                  <c:v>40008</c:v>
                </c:pt>
                <c:pt idx="926">
                  <c:v>40009</c:v>
                </c:pt>
                <c:pt idx="927">
                  <c:v>40010</c:v>
                </c:pt>
                <c:pt idx="928">
                  <c:v>40011</c:v>
                </c:pt>
                <c:pt idx="929">
                  <c:v>40012</c:v>
                </c:pt>
                <c:pt idx="930">
                  <c:v>40013</c:v>
                </c:pt>
                <c:pt idx="931">
                  <c:v>40014</c:v>
                </c:pt>
                <c:pt idx="932">
                  <c:v>40015</c:v>
                </c:pt>
                <c:pt idx="933">
                  <c:v>40016</c:v>
                </c:pt>
                <c:pt idx="934">
                  <c:v>40017</c:v>
                </c:pt>
                <c:pt idx="935">
                  <c:v>40018</c:v>
                </c:pt>
                <c:pt idx="936">
                  <c:v>40019</c:v>
                </c:pt>
                <c:pt idx="937">
                  <c:v>40020</c:v>
                </c:pt>
                <c:pt idx="938">
                  <c:v>40021</c:v>
                </c:pt>
                <c:pt idx="939">
                  <c:v>40022</c:v>
                </c:pt>
                <c:pt idx="940">
                  <c:v>40023</c:v>
                </c:pt>
                <c:pt idx="941">
                  <c:v>40024</c:v>
                </c:pt>
                <c:pt idx="942">
                  <c:v>40025</c:v>
                </c:pt>
                <c:pt idx="943">
                  <c:v>40026</c:v>
                </c:pt>
                <c:pt idx="944">
                  <c:v>40027</c:v>
                </c:pt>
                <c:pt idx="945">
                  <c:v>40028</c:v>
                </c:pt>
                <c:pt idx="946">
                  <c:v>40029</c:v>
                </c:pt>
                <c:pt idx="947">
                  <c:v>40030</c:v>
                </c:pt>
                <c:pt idx="948">
                  <c:v>40031</c:v>
                </c:pt>
                <c:pt idx="949">
                  <c:v>40032</c:v>
                </c:pt>
                <c:pt idx="950">
                  <c:v>40033</c:v>
                </c:pt>
                <c:pt idx="951">
                  <c:v>40034</c:v>
                </c:pt>
                <c:pt idx="952">
                  <c:v>40035</c:v>
                </c:pt>
                <c:pt idx="953">
                  <c:v>40036</c:v>
                </c:pt>
                <c:pt idx="954">
                  <c:v>40037</c:v>
                </c:pt>
                <c:pt idx="955">
                  <c:v>40038</c:v>
                </c:pt>
                <c:pt idx="956">
                  <c:v>40039</c:v>
                </c:pt>
                <c:pt idx="957">
                  <c:v>40040</c:v>
                </c:pt>
                <c:pt idx="958">
                  <c:v>40041</c:v>
                </c:pt>
                <c:pt idx="959">
                  <c:v>40042</c:v>
                </c:pt>
                <c:pt idx="960">
                  <c:v>40043</c:v>
                </c:pt>
                <c:pt idx="961">
                  <c:v>40044</c:v>
                </c:pt>
                <c:pt idx="962">
                  <c:v>40045</c:v>
                </c:pt>
                <c:pt idx="963">
                  <c:v>40046</c:v>
                </c:pt>
                <c:pt idx="964">
                  <c:v>40047</c:v>
                </c:pt>
                <c:pt idx="965">
                  <c:v>40048</c:v>
                </c:pt>
                <c:pt idx="966">
                  <c:v>40049</c:v>
                </c:pt>
                <c:pt idx="967">
                  <c:v>40050</c:v>
                </c:pt>
                <c:pt idx="968">
                  <c:v>40051</c:v>
                </c:pt>
                <c:pt idx="969">
                  <c:v>40052</c:v>
                </c:pt>
                <c:pt idx="970">
                  <c:v>40053</c:v>
                </c:pt>
                <c:pt idx="971">
                  <c:v>40054</c:v>
                </c:pt>
                <c:pt idx="972">
                  <c:v>40055</c:v>
                </c:pt>
                <c:pt idx="973">
                  <c:v>40056</c:v>
                </c:pt>
                <c:pt idx="974">
                  <c:v>40057</c:v>
                </c:pt>
                <c:pt idx="975">
                  <c:v>40058</c:v>
                </c:pt>
                <c:pt idx="976">
                  <c:v>40059</c:v>
                </c:pt>
                <c:pt idx="977">
                  <c:v>40060</c:v>
                </c:pt>
                <c:pt idx="978">
                  <c:v>40061</c:v>
                </c:pt>
                <c:pt idx="979">
                  <c:v>40062</c:v>
                </c:pt>
                <c:pt idx="980">
                  <c:v>40063</c:v>
                </c:pt>
                <c:pt idx="981">
                  <c:v>40064</c:v>
                </c:pt>
                <c:pt idx="982">
                  <c:v>40065</c:v>
                </c:pt>
                <c:pt idx="983">
                  <c:v>40066</c:v>
                </c:pt>
                <c:pt idx="984">
                  <c:v>40067</c:v>
                </c:pt>
                <c:pt idx="985">
                  <c:v>40068</c:v>
                </c:pt>
                <c:pt idx="986">
                  <c:v>40069</c:v>
                </c:pt>
                <c:pt idx="987">
                  <c:v>40070</c:v>
                </c:pt>
                <c:pt idx="988">
                  <c:v>40071</c:v>
                </c:pt>
                <c:pt idx="989">
                  <c:v>40072</c:v>
                </c:pt>
                <c:pt idx="990">
                  <c:v>40073</c:v>
                </c:pt>
                <c:pt idx="991">
                  <c:v>40074</c:v>
                </c:pt>
                <c:pt idx="992">
                  <c:v>40075</c:v>
                </c:pt>
                <c:pt idx="993">
                  <c:v>40076</c:v>
                </c:pt>
                <c:pt idx="994">
                  <c:v>40077</c:v>
                </c:pt>
                <c:pt idx="995">
                  <c:v>40078</c:v>
                </c:pt>
                <c:pt idx="996">
                  <c:v>40079</c:v>
                </c:pt>
                <c:pt idx="997">
                  <c:v>40080</c:v>
                </c:pt>
                <c:pt idx="998">
                  <c:v>40081</c:v>
                </c:pt>
                <c:pt idx="999">
                  <c:v>40082</c:v>
                </c:pt>
                <c:pt idx="1000">
                  <c:v>40083</c:v>
                </c:pt>
                <c:pt idx="1001">
                  <c:v>40084</c:v>
                </c:pt>
                <c:pt idx="1002">
                  <c:v>40085</c:v>
                </c:pt>
                <c:pt idx="1003">
                  <c:v>40086</c:v>
                </c:pt>
                <c:pt idx="1004">
                  <c:v>40087</c:v>
                </c:pt>
                <c:pt idx="1005">
                  <c:v>40088</c:v>
                </c:pt>
                <c:pt idx="1006">
                  <c:v>40089</c:v>
                </c:pt>
                <c:pt idx="1007">
                  <c:v>40090</c:v>
                </c:pt>
                <c:pt idx="1008">
                  <c:v>40091</c:v>
                </c:pt>
                <c:pt idx="1009">
                  <c:v>40092</c:v>
                </c:pt>
                <c:pt idx="1010">
                  <c:v>40093</c:v>
                </c:pt>
                <c:pt idx="1011">
                  <c:v>40094</c:v>
                </c:pt>
                <c:pt idx="1012">
                  <c:v>40095</c:v>
                </c:pt>
                <c:pt idx="1013">
                  <c:v>40096</c:v>
                </c:pt>
                <c:pt idx="1014">
                  <c:v>40097</c:v>
                </c:pt>
                <c:pt idx="1015">
                  <c:v>40098</c:v>
                </c:pt>
                <c:pt idx="1016">
                  <c:v>40099</c:v>
                </c:pt>
                <c:pt idx="1017">
                  <c:v>40100</c:v>
                </c:pt>
                <c:pt idx="1018">
                  <c:v>40101</c:v>
                </c:pt>
                <c:pt idx="1019">
                  <c:v>40102</c:v>
                </c:pt>
                <c:pt idx="1020">
                  <c:v>40103</c:v>
                </c:pt>
                <c:pt idx="1021">
                  <c:v>40104</c:v>
                </c:pt>
                <c:pt idx="1022">
                  <c:v>40105</c:v>
                </c:pt>
                <c:pt idx="1023">
                  <c:v>40106</c:v>
                </c:pt>
                <c:pt idx="1024">
                  <c:v>40107</c:v>
                </c:pt>
                <c:pt idx="1025">
                  <c:v>40108</c:v>
                </c:pt>
                <c:pt idx="1026">
                  <c:v>40109</c:v>
                </c:pt>
                <c:pt idx="1027">
                  <c:v>40110</c:v>
                </c:pt>
                <c:pt idx="1028">
                  <c:v>40111</c:v>
                </c:pt>
                <c:pt idx="1029">
                  <c:v>40112</c:v>
                </c:pt>
                <c:pt idx="1030">
                  <c:v>40113</c:v>
                </c:pt>
                <c:pt idx="1031">
                  <c:v>40114</c:v>
                </c:pt>
                <c:pt idx="1032">
                  <c:v>40115</c:v>
                </c:pt>
                <c:pt idx="1033">
                  <c:v>40116</c:v>
                </c:pt>
                <c:pt idx="1034">
                  <c:v>40117</c:v>
                </c:pt>
                <c:pt idx="1035">
                  <c:v>40118</c:v>
                </c:pt>
                <c:pt idx="1036">
                  <c:v>40119</c:v>
                </c:pt>
                <c:pt idx="1037">
                  <c:v>40120</c:v>
                </c:pt>
                <c:pt idx="1038">
                  <c:v>40121</c:v>
                </c:pt>
                <c:pt idx="1039">
                  <c:v>40122</c:v>
                </c:pt>
                <c:pt idx="1040">
                  <c:v>40123</c:v>
                </c:pt>
                <c:pt idx="1041">
                  <c:v>40124</c:v>
                </c:pt>
                <c:pt idx="1042">
                  <c:v>40125</c:v>
                </c:pt>
                <c:pt idx="1043">
                  <c:v>40126</c:v>
                </c:pt>
                <c:pt idx="1044">
                  <c:v>40127</c:v>
                </c:pt>
                <c:pt idx="1045">
                  <c:v>40128</c:v>
                </c:pt>
                <c:pt idx="1046">
                  <c:v>40129</c:v>
                </c:pt>
                <c:pt idx="1047">
                  <c:v>40130</c:v>
                </c:pt>
                <c:pt idx="1048">
                  <c:v>40131</c:v>
                </c:pt>
                <c:pt idx="1049">
                  <c:v>40132</c:v>
                </c:pt>
                <c:pt idx="1050">
                  <c:v>40133</c:v>
                </c:pt>
                <c:pt idx="1051">
                  <c:v>40134</c:v>
                </c:pt>
                <c:pt idx="1052">
                  <c:v>40135</c:v>
                </c:pt>
                <c:pt idx="1053">
                  <c:v>40136</c:v>
                </c:pt>
                <c:pt idx="1054">
                  <c:v>40137</c:v>
                </c:pt>
                <c:pt idx="1055">
                  <c:v>40138</c:v>
                </c:pt>
                <c:pt idx="1056">
                  <c:v>40139</c:v>
                </c:pt>
                <c:pt idx="1057">
                  <c:v>40140</c:v>
                </c:pt>
                <c:pt idx="1058">
                  <c:v>40141</c:v>
                </c:pt>
                <c:pt idx="1059">
                  <c:v>40142</c:v>
                </c:pt>
                <c:pt idx="1060">
                  <c:v>40143</c:v>
                </c:pt>
                <c:pt idx="1061">
                  <c:v>40144</c:v>
                </c:pt>
                <c:pt idx="1062">
                  <c:v>40145</c:v>
                </c:pt>
                <c:pt idx="1063">
                  <c:v>40146</c:v>
                </c:pt>
                <c:pt idx="1064">
                  <c:v>40147</c:v>
                </c:pt>
                <c:pt idx="1065">
                  <c:v>40148</c:v>
                </c:pt>
                <c:pt idx="1066">
                  <c:v>40149</c:v>
                </c:pt>
                <c:pt idx="1067">
                  <c:v>40150</c:v>
                </c:pt>
                <c:pt idx="1068">
                  <c:v>40151</c:v>
                </c:pt>
                <c:pt idx="1069">
                  <c:v>40152</c:v>
                </c:pt>
                <c:pt idx="1070">
                  <c:v>40153</c:v>
                </c:pt>
                <c:pt idx="1071">
                  <c:v>40154</c:v>
                </c:pt>
                <c:pt idx="1072">
                  <c:v>40155</c:v>
                </c:pt>
                <c:pt idx="1073">
                  <c:v>40156</c:v>
                </c:pt>
                <c:pt idx="1074">
                  <c:v>40157</c:v>
                </c:pt>
                <c:pt idx="1075">
                  <c:v>40158</c:v>
                </c:pt>
                <c:pt idx="1076">
                  <c:v>40159</c:v>
                </c:pt>
                <c:pt idx="1077">
                  <c:v>40160</c:v>
                </c:pt>
                <c:pt idx="1078">
                  <c:v>40161</c:v>
                </c:pt>
                <c:pt idx="1079">
                  <c:v>40162</c:v>
                </c:pt>
                <c:pt idx="1080">
                  <c:v>40163</c:v>
                </c:pt>
                <c:pt idx="1081">
                  <c:v>40164</c:v>
                </c:pt>
                <c:pt idx="1082">
                  <c:v>40165</c:v>
                </c:pt>
                <c:pt idx="1083">
                  <c:v>40166</c:v>
                </c:pt>
                <c:pt idx="1084">
                  <c:v>40167</c:v>
                </c:pt>
                <c:pt idx="1085">
                  <c:v>40168</c:v>
                </c:pt>
                <c:pt idx="1086">
                  <c:v>40169</c:v>
                </c:pt>
                <c:pt idx="1087">
                  <c:v>40170</c:v>
                </c:pt>
                <c:pt idx="1088">
                  <c:v>40171</c:v>
                </c:pt>
                <c:pt idx="1089">
                  <c:v>40172</c:v>
                </c:pt>
                <c:pt idx="1090">
                  <c:v>40173</c:v>
                </c:pt>
                <c:pt idx="1091">
                  <c:v>40174</c:v>
                </c:pt>
                <c:pt idx="1092">
                  <c:v>40175</c:v>
                </c:pt>
                <c:pt idx="1093">
                  <c:v>40176</c:v>
                </c:pt>
                <c:pt idx="1094">
                  <c:v>40177</c:v>
                </c:pt>
                <c:pt idx="1095">
                  <c:v>40178</c:v>
                </c:pt>
                <c:pt idx="1096">
                  <c:v>40179</c:v>
                </c:pt>
                <c:pt idx="1097">
                  <c:v>40180</c:v>
                </c:pt>
                <c:pt idx="1098">
                  <c:v>40181</c:v>
                </c:pt>
                <c:pt idx="1099">
                  <c:v>40182</c:v>
                </c:pt>
                <c:pt idx="1100">
                  <c:v>40183</c:v>
                </c:pt>
                <c:pt idx="1101">
                  <c:v>40184</c:v>
                </c:pt>
                <c:pt idx="1102">
                  <c:v>40185</c:v>
                </c:pt>
                <c:pt idx="1103">
                  <c:v>40186</c:v>
                </c:pt>
                <c:pt idx="1104">
                  <c:v>40187</c:v>
                </c:pt>
                <c:pt idx="1105">
                  <c:v>40188</c:v>
                </c:pt>
                <c:pt idx="1106">
                  <c:v>40189</c:v>
                </c:pt>
                <c:pt idx="1107">
                  <c:v>40190</c:v>
                </c:pt>
                <c:pt idx="1108">
                  <c:v>40191</c:v>
                </c:pt>
                <c:pt idx="1109">
                  <c:v>40192</c:v>
                </c:pt>
                <c:pt idx="1110">
                  <c:v>40193</c:v>
                </c:pt>
                <c:pt idx="1111">
                  <c:v>40194</c:v>
                </c:pt>
                <c:pt idx="1112">
                  <c:v>40195</c:v>
                </c:pt>
                <c:pt idx="1113">
                  <c:v>40196</c:v>
                </c:pt>
                <c:pt idx="1114">
                  <c:v>40197</c:v>
                </c:pt>
                <c:pt idx="1115">
                  <c:v>40198</c:v>
                </c:pt>
                <c:pt idx="1116">
                  <c:v>40199</c:v>
                </c:pt>
                <c:pt idx="1117">
                  <c:v>40200</c:v>
                </c:pt>
                <c:pt idx="1118">
                  <c:v>40201</c:v>
                </c:pt>
                <c:pt idx="1119">
                  <c:v>40202</c:v>
                </c:pt>
                <c:pt idx="1120">
                  <c:v>40203</c:v>
                </c:pt>
                <c:pt idx="1121">
                  <c:v>40204</c:v>
                </c:pt>
                <c:pt idx="1122">
                  <c:v>40205</c:v>
                </c:pt>
                <c:pt idx="1123">
                  <c:v>40206</c:v>
                </c:pt>
                <c:pt idx="1124">
                  <c:v>40207</c:v>
                </c:pt>
                <c:pt idx="1125">
                  <c:v>40208</c:v>
                </c:pt>
                <c:pt idx="1126">
                  <c:v>40209</c:v>
                </c:pt>
                <c:pt idx="1127">
                  <c:v>40210</c:v>
                </c:pt>
                <c:pt idx="1128">
                  <c:v>40211</c:v>
                </c:pt>
                <c:pt idx="1129">
                  <c:v>40212</c:v>
                </c:pt>
                <c:pt idx="1130">
                  <c:v>40213</c:v>
                </c:pt>
                <c:pt idx="1131">
                  <c:v>40214</c:v>
                </c:pt>
                <c:pt idx="1132">
                  <c:v>40215</c:v>
                </c:pt>
                <c:pt idx="1133">
                  <c:v>40216</c:v>
                </c:pt>
                <c:pt idx="1134">
                  <c:v>40217</c:v>
                </c:pt>
                <c:pt idx="1135">
                  <c:v>40218</c:v>
                </c:pt>
                <c:pt idx="1136">
                  <c:v>40219</c:v>
                </c:pt>
                <c:pt idx="1137">
                  <c:v>40220</c:v>
                </c:pt>
                <c:pt idx="1138">
                  <c:v>40221</c:v>
                </c:pt>
                <c:pt idx="1139">
                  <c:v>40222</c:v>
                </c:pt>
                <c:pt idx="1140">
                  <c:v>40223</c:v>
                </c:pt>
                <c:pt idx="1141">
                  <c:v>40224</c:v>
                </c:pt>
                <c:pt idx="1142">
                  <c:v>40225</c:v>
                </c:pt>
                <c:pt idx="1143">
                  <c:v>40226</c:v>
                </c:pt>
                <c:pt idx="1144">
                  <c:v>40227</c:v>
                </c:pt>
                <c:pt idx="1145">
                  <c:v>40228</c:v>
                </c:pt>
                <c:pt idx="1146">
                  <c:v>40229</c:v>
                </c:pt>
                <c:pt idx="1147">
                  <c:v>40230</c:v>
                </c:pt>
                <c:pt idx="1148">
                  <c:v>40231</c:v>
                </c:pt>
                <c:pt idx="1149">
                  <c:v>40232</c:v>
                </c:pt>
                <c:pt idx="1150">
                  <c:v>40233</c:v>
                </c:pt>
                <c:pt idx="1151">
                  <c:v>40234</c:v>
                </c:pt>
                <c:pt idx="1152">
                  <c:v>40235</c:v>
                </c:pt>
                <c:pt idx="1153">
                  <c:v>40236</c:v>
                </c:pt>
                <c:pt idx="1154">
                  <c:v>40237</c:v>
                </c:pt>
                <c:pt idx="1155">
                  <c:v>40238</c:v>
                </c:pt>
                <c:pt idx="1156">
                  <c:v>40239</c:v>
                </c:pt>
                <c:pt idx="1157">
                  <c:v>40240</c:v>
                </c:pt>
                <c:pt idx="1158">
                  <c:v>40241</c:v>
                </c:pt>
                <c:pt idx="1159">
                  <c:v>40242</c:v>
                </c:pt>
                <c:pt idx="1160">
                  <c:v>40243</c:v>
                </c:pt>
                <c:pt idx="1161">
                  <c:v>40244</c:v>
                </c:pt>
                <c:pt idx="1162">
                  <c:v>40245</c:v>
                </c:pt>
                <c:pt idx="1163">
                  <c:v>40246</c:v>
                </c:pt>
                <c:pt idx="1164">
                  <c:v>40247</c:v>
                </c:pt>
                <c:pt idx="1165">
                  <c:v>40248</c:v>
                </c:pt>
                <c:pt idx="1166">
                  <c:v>40249</c:v>
                </c:pt>
                <c:pt idx="1167">
                  <c:v>40250</c:v>
                </c:pt>
                <c:pt idx="1168">
                  <c:v>40251</c:v>
                </c:pt>
                <c:pt idx="1169">
                  <c:v>40252</c:v>
                </c:pt>
                <c:pt idx="1170">
                  <c:v>40253</c:v>
                </c:pt>
                <c:pt idx="1171">
                  <c:v>40254</c:v>
                </c:pt>
                <c:pt idx="1172">
                  <c:v>40255</c:v>
                </c:pt>
                <c:pt idx="1173">
                  <c:v>40256</c:v>
                </c:pt>
                <c:pt idx="1174">
                  <c:v>40257</c:v>
                </c:pt>
                <c:pt idx="1175">
                  <c:v>40258</c:v>
                </c:pt>
                <c:pt idx="1176">
                  <c:v>40259</c:v>
                </c:pt>
                <c:pt idx="1177">
                  <c:v>40260</c:v>
                </c:pt>
                <c:pt idx="1178">
                  <c:v>40261</c:v>
                </c:pt>
                <c:pt idx="1179">
                  <c:v>40262</c:v>
                </c:pt>
                <c:pt idx="1180">
                  <c:v>40263</c:v>
                </c:pt>
                <c:pt idx="1181">
                  <c:v>40264</c:v>
                </c:pt>
                <c:pt idx="1182">
                  <c:v>40265</c:v>
                </c:pt>
                <c:pt idx="1183">
                  <c:v>40266</c:v>
                </c:pt>
                <c:pt idx="1184">
                  <c:v>40267</c:v>
                </c:pt>
                <c:pt idx="1185">
                  <c:v>40268</c:v>
                </c:pt>
                <c:pt idx="1186">
                  <c:v>40269</c:v>
                </c:pt>
                <c:pt idx="1187">
                  <c:v>40270</c:v>
                </c:pt>
                <c:pt idx="1188">
                  <c:v>40271</c:v>
                </c:pt>
                <c:pt idx="1189">
                  <c:v>40272</c:v>
                </c:pt>
                <c:pt idx="1190">
                  <c:v>40273</c:v>
                </c:pt>
                <c:pt idx="1191">
                  <c:v>40274</c:v>
                </c:pt>
                <c:pt idx="1192">
                  <c:v>40275</c:v>
                </c:pt>
                <c:pt idx="1193">
                  <c:v>40276</c:v>
                </c:pt>
                <c:pt idx="1194">
                  <c:v>40277</c:v>
                </c:pt>
                <c:pt idx="1195">
                  <c:v>40278</c:v>
                </c:pt>
                <c:pt idx="1196">
                  <c:v>40279</c:v>
                </c:pt>
                <c:pt idx="1197">
                  <c:v>40280</c:v>
                </c:pt>
                <c:pt idx="1198">
                  <c:v>40281</c:v>
                </c:pt>
                <c:pt idx="1199">
                  <c:v>40282</c:v>
                </c:pt>
                <c:pt idx="1200">
                  <c:v>40283</c:v>
                </c:pt>
                <c:pt idx="1201">
                  <c:v>40284</c:v>
                </c:pt>
                <c:pt idx="1202">
                  <c:v>40285</c:v>
                </c:pt>
                <c:pt idx="1203">
                  <c:v>40286</c:v>
                </c:pt>
                <c:pt idx="1204">
                  <c:v>40287</c:v>
                </c:pt>
                <c:pt idx="1205">
                  <c:v>40288</c:v>
                </c:pt>
                <c:pt idx="1206">
                  <c:v>40289</c:v>
                </c:pt>
                <c:pt idx="1207">
                  <c:v>40290</c:v>
                </c:pt>
                <c:pt idx="1208">
                  <c:v>40291</c:v>
                </c:pt>
                <c:pt idx="1209">
                  <c:v>40292</c:v>
                </c:pt>
                <c:pt idx="1210">
                  <c:v>40293</c:v>
                </c:pt>
                <c:pt idx="1211">
                  <c:v>40294</c:v>
                </c:pt>
                <c:pt idx="1212">
                  <c:v>40295</c:v>
                </c:pt>
                <c:pt idx="1213">
                  <c:v>40296</c:v>
                </c:pt>
                <c:pt idx="1214">
                  <c:v>40297</c:v>
                </c:pt>
                <c:pt idx="1215">
                  <c:v>40298</c:v>
                </c:pt>
                <c:pt idx="1216">
                  <c:v>40299</c:v>
                </c:pt>
                <c:pt idx="1217">
                  <c:v>40300</c:v>
                </c:pt>
                <c:pt idx="1218">
                  <c:v>40301</c:v>
                </c:pt>
                <c:pt idx="1219">
                  <c:v>40302</c:v>
                </c:pt>
                <c:pt idx="1220">
                  <c:v>40303</c:v>
                </c:pt>
                <c:pt idx="1221">
                  <c:v>40304</c:v>
                </c:pt>
                <c:pt idx="1222">
                  <c:v>40305</c:v>
                </c:pt>
                <c:pt idx="1223">
                  <c:v>40306</c:v>
                </c:pt>
                <c:pt idx="1224">
                  <c:v>40307</c:v>
                </c:pt>
                <c:pt idx="1225">
                  <c:v>40308</c:v>
                </c:pt>
                <c:pt idx="1226">
                  <c:v>40309</c:v>
                </c:pt>
                <c:pt idx="1227">
                  <c:v>40310</c:v>
                </c:pt>
                <c:pt idx="1228">
                  <c:v>40311</c:v>
                </c:pt>
                <c:pt idx="1229">
                  <c:v>40312</c:v>
                </c:pt>
                <c:pt idx="1230">
                  <c:v>40313</c:v>
                </c:pt>
                <c:pt idx="1231">
                  <c:v>40314</c:v>
                </c:pt>
                <c:pt idx="1232">
                  <c:v>40315</c:v>
                </c:pt>
                <c:pt idx="1233">
                  <c:v>40316</c:v>
                </c:pt>
                <c:pt idx="1234">
                  <c:v>40317</c:v>
                </c:pt>
                <c:pt idx="1235">
                  <c:v>40318</c:v>
                </c:pt>
                <c:pt idx="1236">
                  <c:v>40319</c:v>
                </c:pt>
                <c:pt idx="1237">
                  <c:v>40320</c:v>
                </c:pt>
                <c:pt idx="1238">
                  <c:v>40321</c:v>
                </c:pt>
                <c:pt idx="1239">
                  <c:v>40322</c:v>
                </c:pt>
                <c:pt idx="1240">
                  <c:v>40323</c:v>
                </c:pt>
                <c:pt idx="1241">
                  <c:v>40324</c:v>
                </c:pt>
                <c:pt idx="1242">
                  <c:v>40325</c:v>
                </c:pt>
                <c:pt idx="1243">
                  <c:v>40326</c:v>
                </c:pt>
                <c:pt idx="1244">
                  <c:v>40327</c:v>
                </c:pt>
                <c:pt idx="1245">
                  <c:v>40328</c:v>
                </c:pt>
                <c:pt idx="1246">
                  <c:v>40329</c:v>
                </c:pt>
                <c:pt idx="1247">
                  <c:v>40330</c:v>
                </c:pt>
                <c:pt idx="1248">
                  <c:v>40331</c:v>
                </c:pt>
                <c:pt idx="1249">
                  <c:v>40332</c:v>
                </c:pt>
                <c:pt idx="1250">
                  <c:v>40333</c:v>
                </c:pt>
                <c:pt idx="1251">
                  <c:v>40334</c:v>
                </c:pt>
                <c:pt idx="1252">
                  <c:v>40335</c:v>
                </c:pt>
                <c:pt idx="1253">
                  <c:v>40336</c:v>
                </c:pt>
                <c:pt idx="1254">
                  <c:v>40337</c:v>
                </c:pt>
                <c:pt idx="1255">
                  <c:v>40338</c:v>
                </c:pt>
                <c:pt idx="1256">
                  <c:v>40339</c:v>
                </c:pt>
                <c:pt idx="1257">
                  <c:v>40340</c:v>
                </c:pt>
                <c:pt idx="1258">
                  <c:v>40341</c:v>
                </c:pt>
                <c:pt idx="1259">
                  <c:v>40342</c:v>
                </c:pt>
                <c:pt idx="1260">
                  <c:v>40343</c:v>
                </c:pt>
                <c:pt idx="1261">
                  <c:v>40344</c:v>
                </c:pt>
                <c:pt idx="1262">
                  <c:v>40345</c:v>
                </c:pt>
                <c:pt idx="1263">
                  <c:v>40346</c:v>
                </c:pt>
                <c:pt idx="1264">
                  <c:v>40347</c:v>
                </c:pt>
                <c:pt idx="1265">
                  <c:v>40348</c:v>
                </c:pt>
                <c:pt idx="1266">
                  <c:v>40349</c:v>
                </c:pt>
                <c:pt idx="1267">
                  <c:v>40350</c:v>
                </c:pt>
                <c:pt idx="1268">
                  <c:v>40351</c:v>
                </c:pt>
                <c:pt idx="1269">
                  <c:v>40352</c:v>
                </c:pt>
                <c:pt idx="1270">
                  <c:v>40353</c:v>
                </c:pt>
                <c:pt idx="1271">
                  <c:v>40354</c:v>
                </c:pt>
                <c:pt idx="1272">
                  <c:v>40355</c:v>
                </c:pt>
                <c:pt idx="1273">
                  <c:v>40356</c:v>
                </c:pt>
                <c:pt idx="1274">
                  <c:v>40357</c:v>
                </c:pt>
                <c:pt idx="1275">
                  <c:v>40358</c:v>
                </c:pt>
                <c:pt idx="1276">
                  <c:v>40359</c:v>
                </c:pt>
                <c:pt idx="1277">
                  <c:v>40360</c:v>
                </c:pt>
                <c:pt idx="1278">
                  <c:v>40361</c:v>
                </c:pt>
                <c:pt idx="1279">
                  <c:v>40362</c:v>
                </c:pt>
                <c:pt idx="1280">
                  <c:v>40363</c:v>
                </c:pt>
                <c:pt idx="1281">
                  <c:v>40364</c:v>
                </c:pt>
                <c:pt idx="1282">
                  <c:v>40365</c:v>
                </c:pt>
                <c:pt idx="1283">
                  <c:v>40366</c:v>
                </c:pt>
                <c:pt idx="1284">
                  <c:v>40367</c:v>
                </c:pt>
                <c:pt idx="1285">
                  <c:v>40368</c:v>
                </c:pt>
                <c:pt idx="1286">
                  <c:v>40369</c:v>
                </c:pt>
                <c:pt idx="1287">
                  <c:v>40370</c:v>
                </c:pt>
                <c:pt idx="1288">
                  <c:v>40371</c:v>
                </c:pt>
                <c:pt idx="1289">
                  <c:v>40372</c:v>
                </c:pt>
                <c:pt idx="1290">
                  <c:v>40373</c:v>
                </c:pt>
                <c:pt idx="1291">
                  <c:v>40374</c:v>
                </c:pt>
                <c:pt idx="1292">
                  <c:v>40375</c:v>
                </c:pt>
                <c:pt idx="1293">
                  <c:v>40376</c:v>
                </c:pt>
                <c:pt idx="1294">
                  <c:v>40377</c:v>
                </c:pt>
                <c:pt idx="1295">
                  <c:v>40378</c:v>
                </c:pt>
                <c:pt idx="1296">
                  <c:v>40379</c:v>
                </c:pt>
                <c:pt idx="1297">
                  <c:v>40380</c:v>
                </c:pt>
                <c:pt idx="1298">
                  <c:v>40381</c:v>
                </c:pt>
                <c:pt idx="1299">
                  <c:v>40382</c:v>
                </c:pt>
                <c:pt idx="1300">
                  <c:v>40383</c:v>
                </c:pt>
                <c:pt idx="1301">
                  <c:v>40384</c:v>
                </c:pt>
                <c:pt idx="1302">
                  <c:v>40385</c:v>
                </c:pt>
                <c:pt idx="1303">
                  <c:v>40386</c:v>
                </c:pt>
                <c:pt idx="1304">
                  <c:v>40387</c:v>
                </c:pt>
                <c:pt idx="1305">
                  <c:v>40388</c:v>
                </c:pt>
                <c:pt idx="1306">
                  <c:v>40389</c:v>
                </c:pt>
                <c:pt idx="1307">
                  <c:v>40390</c:v>
                </c:pt>
                <c:pt idx="1308">
                  <c:v>40391</c:v>
                </c:pt>
                <c:pt idx="1309">
                  <c:v>40392</c:v>
                </c:pt>
                <c:pt idx="1310">
                  <c:v>40393</c:v>
                </c:pt>
                <c:pt idx="1311">
                  <c:v>40394</c:v>
                </c:pt>
                <c:pt idx="1312">
                  <c:v>40395</c:v>
                </c:pt>
                <c:pt idx="1313">
                  <c:v>40396</c:v>
                </c:pt>
                <c:pt idx="1314">
                  <c:v>40397</c:v>
                </c:pt>
                <c:pt idx="1315">
                  <c:v>40398</c:v>
                </c:pt>
                <c:pt idx="1316">
                  <c:v>40399</c:v>
                </c:pt>
                <c:pt idx="1317">
                  <c:v>40400</c:v>
                </c:pt>
                <c:pt idx="1318">
                  <c:v>40401</c:v>
                </c:pt>
                <c:pt idx="1319">
                  <c:v>40402</c:v>
                </c:pt>
                <c:pt idx="1320">
                  <c:v>40403</c:v>
                </c:pt>
                <c:pt idx="1321">
                  <c:v>40404</c:v>
                </c:pt>
                <c:pt idx="1322">
                  <c:v>40405</c:v>
                </c:pt>
                <c:pt idx="1323">
                  <c:v>40406</c:v>
                </c:pt>
                <c:pt idx="1324">
                  <c:v>40407</c:v>
                </c:pt>
                <c:pt idx="1325">
                  <c:v>40408</c:v>
                </c:pt>
                <c:pt idx="1326">
                  <c:v>40409</c:v>
                </c:pt>
                <c:pt idx="1327">
                  <c:v>40410</c:v>
                </c:pt>
                <c:pt idx="1328">
                  <c:v>40411</c:v>
                </c:pt>
                <c:pt idx="1329">
                  <c:v>40412</c:v>
                </c:pt>
                <c:pt idx="1330">
                  <c:v>40413</c:v>
                </c:pt>
                <c:pt idx="1331">
                  <c:v>40414</c:v>
                </c:pt>
                <c:pt idx="1332">
                  <c:v>40415</c:v>
                </c:pt>
                <c:pt idx="1333">
                  <c:v>40416</c:v>
                </c:pt>
                <c:pt idx="1334">
                  <c:v>40417</c:v>
                </c:pt>
                <c:pt idx="1335">
                  <c:v>40418</c:v>
                </c:pt>
                <c:pt idx="1336">
                  <c:v>40419</c:v>
                </c:pt>
                <c:pt idx="1337">
                  <c:v>40420</c:v>
                </c:pt>
                <c:pt idx="1338">
                  <c:v>40421</c:v>
                </c:pt>
                <c:pt idx="1339">
                  <c:v>40422</c:v>
                </c:pt>
                <c:pt idx="1340">
                  <c:v>40423</c:v>
                </c:pt>
                <c:pt idx="1341">
                  <c:v>40424</c:v>
                </c:pt>
                <c:pt idx="1342">
                  <c:v>40425</c:v>
                </c:pt>
                <c:pt idx="1343">
                  <c:v>40426</c:v>
                </c:pt>
                <c:pt idx="1344">
                  <c:v>40427</c:v>
                </c:pt>
                <c:pt idx="1345">
                  <c:v>40428</c:v>
                </c:pt>
                <c:pt idx="1346">
                  <c:v>40429</c:v>
                </c:pt>
                <c:pt idx="1347">
                  <c:v>40430</c:v>
                </c:pt>
                <c:pt idx="1348">
                  <c:v>40431</c:v>
                </c:pt>
                <c:pt idx="1349">
                  <c:v>40432</c:v>
                </c:pt>
                <c:pt idx="1350">
                  <c:v>40433</c:v>
                </c:pt>
                <c:pt idx="1351">
                  <c:v>40434</c:v>
                </c:pt>
                <c:pt idx="1352">
                  <c:v>40435</c:v>
                </c:pt>
                <c:pt idx="1353">
                  <c:v>40436</c:v>
                </c:pt>
                <c:pt idx="1354">
                  <c:v>40437</c:v>
                </c:pt>
                <c:pt idx="1355">
                  <c:v>40438</c:v>
                </c:pt>
                <c:pt idx="1356">
                  <c:v>40439</c:v>
                </c:pt>
                <c:pt idx="1357">
                  <c:v>40440</c:v>
                </c:pt>
                <c:pt idx="1358">
                  <c:v>40441</c:v>
                </c:pt>
                <c:pt idx="1359">
                  <c:v>40442</c:v>
                </c:pt>
                <c:pt idx="1360">
                  <c:v>40443</c:v>
                </c:pt>
                <c:pt idx="1361">
                  <c:v>40444</c:v>
                </c:pt>
                <c:pt idx="1362">
                  <c:v>40445</c:v>
                </c:pt>
                <c:pt idx="1363">
                  <c:v>40446</c:v>
                </c:pt>
                <c:pt idx="1364">
                  <c:v>40447</c:v>
                </c:pt>
                <c:pt idx="1365">
                  <c:v>40448</c:v>
                </c:pt>
                <c:pt idx="1366">
                  <c:v>40449</c:v>
                </c:pt>
                <c:pt idx="1367">
                  <c:v>40450</c:v>
                </c:pt>
                <c:pt idx="1368">
                  <c:v>40451</c:v>
                </c:pt>
                <c:pt idx="1369">
                  <c:v>40452</c:v>
                </c:pt>
                <c:pt idx="1370">
                  <c:v>40453</c:v>
                </c:pt>
                <c:pt idx="1371">
                  <c:v>40454</c:v>
                </c:pt>
                <c:pt idx="1372">
                  <c:v>40455</c:v>
                </c:pt>
                <c:pt idx="1373">
                  <c:v>40456</c:v>
                </c:pt>
                <c:pt idx="1374">
                  <c:v>40457</c:v>
                </c:pt>
                <c:pt idx="1375">
                  <c:v>40458</c:v>
                </c:pt>
                <c:pt idx="1376">
                  <c:v>40459</c:v>
                </c:pt>
                <c:pt idx="1377">
                  <c:v>40460</c:v>
                </c:pt>
                <c:pt idx="1378">
                  <c:v>40461</c:v>
                </c:pt>
                <c:pt idx="1379">
                  <c:v>40462</c:v>
                </c:pt>
                <c:pt idx="1380">
                  <c:v>40463</c:v>
                </c:pt>
                <c:pt idx="1381">
                  <c:v>40464</c:v>
                </c:pt>
                <c:pt idx="1382">
                  <c:v>40465</c:v>
                </c:pt>
                <c:pt idx="1383">
                  <c:v>40466</c:v>
                </c:pt>
                <c:pt idx="1384">
                  <c:v>40467</c:v>
                </c:pt>
                <c:pt idx="1385">
                  <c:v>40468</c:v>
                </c:pt>
                <c:pt idx="1386">
                  <c:v>40469</c:v>
                </c:pt>
                <c:pt idx="1387">
                  <c:v>40470</c:v>
                </c:pt>
                <c:pt idx="1388">
                  <c:v>40471</c:v>
                </c:pt>
                <c:pt idx="1389">
                  <c:v>40472</c:v>
                </c:pt>
                <c:pt idx="1390">
                  <c:v>40473</c:v>
                </c:pt>
                <c:pt idx="1391">
                  <c:v>40474</c:v>
                </c:pt>
                <c:pt idx="1392">
                  <c:v>40475</c:v>
                </c:pt>
                <c:pt idx="1393">
                  <c:v>40476</c:v>
                </c:pt>
                <c:pt idx="1394">
                  <c:v>40477</c:v>
                </c:pt>
                <c:pt idx="1395">
                  <c:v>40478</c:v>
                </c:pt>
                <c:pt idx="1396">
                  <c:v>40479</c:v>
                </c:pt>
                <c:pt idx="1397">
                  <c:v>40480</c:v>
                </c:pt>
                <c:pt idx="1398">
                  <c:v>40481</c:v>
                </c:pt>
                <c:pt idx="1399">
                  <c:v>40482</c:v>
                </c:pt>
                <c:pt idx="1400">
                  <c:v>40483</c:v>
                </c:pt>
                <c:pt idx="1401">
                  <c:v>40484</c:v>
                </c:pt>
                <c:pt idx="1402">
                  <c:v>40485</c:v>
                </c:pt>
                <c:pt idx="1403">
                  <c:v>40486</c:v>
                </c:pt>
                <c:pt idx="1404">
                  <c:v>40487</c:v>
                </c:pt>
                <c:pt idx="1405">
                  <c:v>40488</c:v>
                </c:pt>
                <c:pt idx="1406">
                  <c:v>40489</c:v>
                </c:pt>
                <c:pt idx="1407">
                  <c:v>40490</c:v>
                </c:pt>
                <c:pt idx="1408">
                  <c:v>40491</c:v>
                </c:pt>
                <c:pt idx="1409">
                  <c:v>40492</c:v>
                </c:pt>
                <c:pt idx="1410">
                  <c:v>40493</c:v>
                </c:pt>
                <c:pt idx="1411">
                  <c:v>40494</c:v>
                </c:pt>
                <c:pt idx="1412">
                  <c:v>40495</c:v>
                </c:pt>
                <c:pt idx="1413">
                  <c:v>40496</c:v>
                </c:pt>
                <c:pt idx="1414">
                  <c:v>40497</c:v>
                </c:pt>
                <c:pt idx="1415">
                  <c:v>40498</c:v>
                </c:pt>
                <c:pt idx="1416">
                  <c:v>40499</c:v>
                </c:pt>
                <c:pt idx="1417">
                  <c:v>40500</c:v>
                </c:pt>
                <c:pt idx="1418">
                  <c:v>40501</c:v>
                </c:pt>
                <c:pt idx="1419">
                  <c:v>40502</c:v>
                </c:pt>
                <c:pt idx="1420">
                  <c:v>40503</c:v>
                </c:pt>
                <c:pt idx="1421">
                  <c:v>40504</c:v>
                </c:pt>
                <c:pt idx="1422">
                  <c:v>40505</c:v>
                </c:pt>
                <c:pt idx="1423">
                  <c:v>40506</c:v>
                </c:pt>
                <c:pt idx="1424">
                  <c:v>40507</c:v>
                </c:pt>
                <c:pt idx="1425">
                  <c:v>40508</c:v>
                </c:pt>
                <c:pt idx="1426">
                  <c:v>40509</c:v>
                </c:pt>
                <c:pt idx="1427">
                  <c:v>40510</c:v>
                </c:pt>
                <c:pt idx="1428">
                  <c:v>40511</c:v>
                </c:pt>
                <c:pt idx="1429">
                  <c:v>40512</c:v>
                </c:pt>
                <c:pt idx="1430">
                  <c:v>40513</c:v>
                </c:pt>
                <c:pt idx="1431">
                  <c:v>40514</c:v>
                </c:pt>
                <c:pt idx="1432">
                  <c:v>40515</c:v>
                </c:pt>
                <c:pt idx="1433">
                  <c:v>40516</c:v>
                </c:pt>
                <c:pt idx="1434">
                  <c:v>40517</c:v>
                </c:pt>
                <c:pt idx="1435">
                  <c:v>40518</c:v>
                </c:pt>
                <c:pt idx="1436">
                  <c:v>40519</c:v>
                </c:pt>
                <c:pt idx="1437">
                  <c:v>40520</c:v>
                </c:pt>
                <c:pt idx="1438">
                  <c:v>40521</c:v>
                </c:pt>
                <c:pt idx="1439">
                  <c:v>40522</c:v>
                </c:pt>
                <c:pt idx="1440">
                  <c:v>40523</c:v>
                </c:pt>
                <c:pt idx="1441">
                  <c:v>40524</c:v>
                </c:pt>
                <c:pt idx="1442">
                  <c:v>40525</c:v>
                </c:pt>
                <c:pt idx="1443">
                  <c:v>40526</c:v>
                </c:pt>
                <c:pt idx="1444">
                  <c:v>40527</c:v>
                </c:pt>
                <c:pt idx="1445">
                  <c:v>40528</c:v>
                </c:pt>
                <c:pt idx="1446">
                  <c:v>40529</c:v>
                </c:pt>
                <c:pt idx="1447">
                  <c:v>40530</c:v>
                </c:pt>
                <c:pt idx="1448">
                  <c:v>40531</c:v>
                </c:pt>
                <c:pt idx="1449">
                  <c:v>40532</c:v>
                </c:pt>
                <c:pt idx="1450">
                  <c:v>40533</c:v>
                </c:pt>
                <c:pt idx="1451">
                  <c:v>40534</c:v>
                </c:pt>
                <c:pt idx="1452">
                  <c:v>40535</c:v>
                </c:pt>
                <c:pt idx="1453">
                  <c:v>40536</c:v>
                </c:pt>
                <c:pt idx="1454">
                  <c:v>40537</c:v>
                </c:pt>
                <c:pt idx="1455">
                  <c:v>40538</c:v>
                </c:pt>
                <c:pt idx="1456">
                  <c:v>40539</c:v>
                </c:pt>
                <c:pt idx="1457">
                  <c:v>40540</c:v>
                </c:pt>
                <c:pt idx="1458">
                  <c:v>40541</c:v>
                </c:pt>
                <c:pt idx="1459">
                  <c:v>40542</c:v>
                </c:pt>
                <c:pt idx="1460">
                  <c:v>40543</c:v>
                </c:pt>
                <c:pt idx="1461">
                  <c:v>40544</c:v>
                </c:pt>
                <c:pt idx="1462">
                  <c:v>40545</c:v>
                </c:pt>
                <c:pt idx="1463">
                  <c:v>40546</c:v>
                </c:pt>
                <c:pt idx="1464">
                  <c:v>40547</c:v>
                </c:pt>
                <c:pt idx="1465">
                  <c:v>40548</c:v>
                </c:pt>
                <c:pt idx="1466">
                  <c:v>40549</c:v>
                </c:pt>
                <c:pt idx="1467">
                  <c:v>40550</c:v>
                </c:pt>
                <c:pt idx="1468">
                  <c:v>40551</c:v>
                </c:pt>
                <c:pt idx="1469">
                  <c:v>40552</c:v>
                </c:pt>
                <c:pt idx="1470">
                  <c:v>40553</c:v>
                </c:pt>
                <c:pt idx="1471">
                  <c:v>40554</c:v>
                </c:pt>
                <c:pt idx="1472">
                  <c:v>40555</c:v>
                </c:pt>
                <c:pt idx="1473">
                  <c:v>40556</c:v>
                </c:pt>
                <c:pt idx="1474">
                  <c:v>40557</c:v>
                </c:pt>
                <c:pt idx="1475">
                  <c:v>40558</c:v>
                </c:pt>
                <c:pt idx="1476">
                  <c:v>40559</c:v>
                </c:pt>
                <c:pt idx="1477">
                  <c:v>40560</c:v>
                </c:pt>
                <c:pt idx="1478">
                  <c:v>40561</c:v>
                </c:pt>
                <c:pt idx="1479">
                  <c:v>40562</c:v>
                </c:pt>
                <c:pt idx="1480">
                  <c:v>40563</c:v>
                </c:pt>
                <c:pt idx="1481">
                  <c:v>40564</c:v>
                </c:pt>
                <c:pt idx="1482">
                  <c:v>40565</c:v>
                </c:pt>
                <c:pt idx="1483">
                  <c:v>40566</c:v>
                </c:pt>
                <c:pt idx="1484">
                  <c:v>40567</c:v>
                </c:pt>
                <c:pt idx="1485">
                  <c:v>40568</c:v>
                </c:pt>
                <c:pt idx="1486">
                  <c:v>40569</c:v>
                </c:pt>
                <c:pt idx="1487">
                  <c:v>40570</c:v>
                </c:pt>
                <c:pt idx="1488">
                  <c:v>40571</c:v>
                </c:pt>
                <c:pt idx="1489">
                  <c:v>40572</c:v>
                </c:pt>
                <c:pt idx="1490">
                  <c:v>40573</c:v>
                </c:pt>
                <c:pt idx="1491">
                  <c:v>40574</c:v>
                </c:pt>
                <c:pt idx="1492">
                  <c:v>40575</c:v>
                </c:pt>
                <c:pt idx="1493">
                  <c:v>40576</c:v>
                </c:pt>
                <c:pt idx="1494">
                  <c:v>40577</c:v>
                </c:pt>
                <c:pt idx="1495">
                  <c:v>40578</c:v>
                </c:pt>
                <c:pt idx="1496">
                  <c:v>40579</c:v>
                </c:pt>
                <c:pt idx="1497">
                  <c:v>40580</c:v>
                </c:pt>
                <c:pt idx="1498">
                  <c:v>40581</c:v>
                </c:pt>
                <c:pt idx="1499">
                  <c:v>40582</c:v>
                </c:pt>
                <c:pt idx="1500">
                  <c:v>40583</c:v>
                </c:pt>
                <c:pt idx="1501">
                  <c:v>40584</c:v>
                </c:pt>
                <c:pt idx="1502">
                  <c:v>40585</c:v>
                </c:pt>
                <c:pt idx="1503">
                  <c:v>40586</c:v>
                </c:pt>
                <c:pt idx="1504">
                  <c:v>40587</c:v>
                </c:pt>
                <c:pt idx="1505">
                  <c:v>40588</c:v>
                </c:pt>
                <c:pt idx="1506">
                  <c:v>40589</c:v>
                </c:pt>
                <c:pt idx="1507">
                  <c:v>40590</c:v>
                </c:pt>
                <c:pt idx="1508">
                  <c:v>40591</c:v>
                </c:pt>
                <c:pt idx="1509">
                  <c:v>40592</c:v>
                </c:pt>
                <c:pt idx="1510">
                  <c:v>40593</c:v>
                </c:pt>
                <c:pt idx="1511">
                  <c:v>40594</c:v>
                </c:pt>
                <c:pt idx="1512">
                  <c:v>40595</c:v>
                </c:pt>
                <c:pt idx="1513">
                  <c:v>40596</c:v>
                </c:pt>
                <c:pt idx="1514">
                  <c:v>40597</c:v>
                </c:pt>
                <c:pt idx="1515">
                  <c:v>40598</c:v>
                </c:pt>
                <c:pt idx="1516">
                  <c:v>40599</c:v>
                </c:pt>
                <c:pt idx="1517">
                  <c:v>40600</c:v>
                </c:pt>
                <c:pt idx="1518">
                  <c:v>40601</c:v>
                </c:pt>
                <c:pt idx="1519">
                  <c:v>40602</c:v>
                </c:pt>
                <c:pt idx="1520">
                  <c:v>40603</c:v>
                </c:pt>
                <c:pt idx="1521">
                  <c:v>40604</c:v>
                </c:pt>
                <c:pt idx="1522">
                  <c:v>40605</c:v>
                </c:pt>
                <c:pt idx="1523">
                  <c:v>40606</c:v>
                </c:pt>
                <c:pt idx="1524">
                  <c:v>40607</c:v>
                </c:pt>
                <c:pt idx="1525">
                  <c:v>40608</c:v>
                </c:pt>
                <c:pt idx="1526">
                  <c:v>40609</c:v>
                </c:pt>
                <c:pt idx="1527">
                  <c:v>40610</c:v>
                </c:pt>
                <c:pt idx="1528">
                  <c:v>40611</c:v>
                </c:pt>
                <c:pt idx="1529">
                  <c:v>40612</c:v>
                </c:pt>
                <c:pt idx="1530">
                  <c:v>40613</c:v>
                </c:pt>
                <c:pt idx="1531">
                  <c:v>40614</c:v>
                </c:pt>
                <c:pt idx="1532">
                  <c:v>40615</c:v>
                </c:pt>
                <c:pt idx="1533">
                  <c:v>40616</c:v>
                </c:pt>
                <c:pt idx="1534">
                  <c:v>40617</c:v>
                </c:pt>
                <c:pt idx="1535">
                  <c:v>40618</c:v>
                </c:pt>
                <c:pt idx="1536">
                  <c:v>40619</c:v>
                </c:pt>
                <c:pt idx="1537">
                  <c:v>40620</c:v>
                </c:pt>
                <c:pt idx="1538">
                  <c:v>40621</c:v>
                </c:pt>
                <c:pt idx="1539">
                  <c:v>40622</c:v>
                </c:pt>
                <c:pt idx="1540">
                  <c:v>40623</c:v>
                </c:pt>
                <c:pt idx="1541">
                  <c:v>40624</c:v>
                </c:pt>
                <c:pt idx="1542">
                  <c:v>40625</c:v>
                </c:pt>
                <c:pt idx="1543">
                  <c:v>40626</c:v>
                </c:pt>
                <c:pt idx="1544">
                  <c:v>40627</c:v>
                </c:pt>
                <c:pt idx="1545">
                  <c:v>40628</c:v>
                </c:pt>
                <c:pt idx="1546">
                  <c:v>40629</c:v>
                </c:pt>
                <c:pt idx="1547">
                  <c:v>40630</c:v>
                </c:pt>
                <c:pt idx="1548">
                  <c:v>40631</c:v>
                </c:pt>
                <c:pt idx="1549">
                  <c:v>40632</c:v>
                </c:pt>
                <c:pt idx="1550">
                  <c:v>40633</c:v>
                </c:pt>
                <c:pt idx="1551">
                  <c:v>40634</c:v>
                </c:pt>
                <c:pt idx="1552">
                  <c:v>40635</c:v>
                </c:pt>
                <c:pt idx="1553">
                  <c:v>40636</c:v>
                </c:pt>
                <c:pt idx="1554">
                  <c:v>40637</c:v>
                </c:pt>
                <c:pt idx="1555">
                  <c:v>40638</c:v>
                </c:pt>
                <c:pt idx="1556">
                  <c:v>40639</c:v>
                </c:pt>
                <c:pt idx="1557">
                  <c:v>40640</c:v>
                </c:pt>
                <c:pt idx="1558">
                  <c:v>40641</c:v>
                </c:pt>
                <c:pt idx="1559">
                  <c:v>40642</c:v>
                </c:pt>
                <c:pt idx="1560">
                  <c:v>40643</c:v>
                </c:pt>
                <c:pt idx="1561">
                  <c:v>40644</c:v>
                </c:pt>
                <c:pt idx="1562">
                  <c:v>40645</c:v>
                </c:pt>
                <c:pt idx="1563">
                  <c:v>40646</c:v>
                </c:pt>
                <c:pt idx="1564">
                  <c:v>40647</c:v>
                </c:pt>
                <c:pt idx="1565">
                  <c:v>40648</c:v>
                </c:pt>
                <c:pt idx="1566">
                  <c:v>40649</c:v>
                </c:pt>
                <c:pt idx="1567">
                  <c:v>40650</c:v>
                </c:pt>
                <c:pt idx="1568">
                  <c:v>40651</c:v>
                </c:pt>
                <c:pt idx="1569">
                  <c:v>40652</c:v>
                </c:pt>
                <c:pt idx="1570">
                  <c:v>40653</c:v>
                </c:pt>
                <c:pt idx="1571">
                  <c:v>40654</c:v>
                </c:pt>
                <c:pt idx="1572">
                  <c:v>40655</c:v>
                </c:pt>
                <c:pt idx="1573">
                  <c:v>40656</c:v>
                </c:pt>
                <c:pt idx="1574">
                  <c:v>40657</c:v>
                </c:pt>
                <c:pt idx="1575">
                  <c:v>40658</c:v>
                </c:pt>
                <c:pt idx="1576">
                  <c:v>40659</c:v>
                </c:pt>
                <c:pt idx="1577">
                  <c:v>40660</c:v>
                </c:pt>
                <c:pt idx="1578">
                  <c:v>40661</c:v>
                </c:pt>
                <c:pt idx="1579">
                  <c:v>40662</c:v>
                </c:pt>
                <c:pt idx="1580">
                  <c:v>40663</c:v>
                </c:pt>
                <c:pt idx="1581">
                  <c:v>40664</c:v>
                </c:pt>
                <c:pt idx="1582">
                  <c:v>40665</c:v>
                </c:pt>
                <c:pt idx="1583">
                  <c:v>40666</c:v>
                </c:pt>
                <c:pt idx="1584">
                  <c:v>40667</c:v>
                </c:pt>
                <c:pt idx="1585">
                  <c:v>40668</c:v>
                </c:pt>
                <c:pt idx="1586">
                  <c:v>40669</c:v>
                </c:pt>
                <c:pt idx="1587">
                  <c:v>40670</c:v>
                </c:pt>
                <c:pt idx="1588">
                  <c:v>40671</c:v>
                </c:pt>
                <c:pt idx="1589">
                  <c:v>40672</c:v>
                </c:pt>
                <c:pt idx="1590">
                  <c:v>40673</c:v>
                </c:pt>
                <c:pt idx="1591">
                  <c:v>40674</c:v>
                </c:pt>
                <c:pt idx="1592">
                  <c:v>40675</c:v>
                </c:pt>
                <c:pt idx="1593">
                  <c:v>40676</c:v>
                </c:pt>
                <c:pt idx="1594">
                  <c:v>40677</c:v>
                </c:pt>
                <c:pt idx="1595">
                  <c:v>40678</c:v>
                </c:pt>
                <c:pt idx="1596">
                  <c:v>40679</c:v>
                </c:pt>
                <c:pt idx="1597">
                  <c:v>40680</c:v>
                </c:pt>
                <c:pt idx="1598">
                  <c:v>40681</c:v>
                </c:pt>
                <c:pt idx="1599">
                  <c:v>40682</c:v>
                </c:pt>
                <c:pt idx="1600">
                  <c:v>40683</c:v>
                </c:pt>
                <c:pt idx="1601">
                  <c:v>40684</c:v>
                </c:pt>
                <c:pt idx="1602">
                  <c:v>40685</c:v>
                </c:pt>
                <c:pt idx="1603">
                  <c:v>40686</c:v>
                </c:pt>
                <c:pt idx="1604">
                  <c:v>40687</c:v>
                </c:pt>
                <c:pt idx="1605">
                  <c:v>40688</c:v>
                </c:pt>
                <c:pt idx="1606">
                  <c:v>40689</c:v>
                </c:pt>
                <c:pt idx="1607">
                  <c:v>40690</c:v>
                </c:pt>
                <c:pt idx="1608">
                  <c:v>40691</c:v>
                </c:pt>
                <c:pt idx="1609">
                  <c:v>40692</c:v>
                </c:pt>
                <c:pt idx="1610">
                  <c:v>40693</c:v>
                </c:pt>
                <c:pt idx="1611">
                  <c:v>40694</c:v>
                </c:pt>
                <c:pt idx="1612">
                  <c:v>40695</c:v>
                </c:pt>
                <c:pt idx="1613">
                  <c:v>40696</c:v>
                </c:pt>
                <c:pt idx="1614">
                  <c:v>40697</c:v>
                </c:pt>
                <c:pt idx="1615">
                  <c:v>40698</c:v>
                </c:pt>
                <c:pt idx="1616">
                  <c:v>40699</c:v>
                </c:pt>
                <c:pt idx="1617">
                  <c:v>40700</c:v>
                </c:pt>
                <c:pt idx="1618">
                  <c:v>40701</c:v>
                </c:pt>
                <c:pt idx="1619">
                  <c:v>40702</c:v>
                </c:pt>
                <c:pt idx="1620">
                  <c:v>40703</c:v>
                </c:pt>
                <c:pt idx="1621">
                  <c:v>40704</c:v>
                </c:pt>
                <c:pt idx="1622">
                  <c:v>40705</c:v>
                </c:pt>
                <c:pt idx="1623">
                  <c:v>40706</c:v>
                </c:pt>
                <c:pt idx="1624">
                  <c:v>40707</c:v>
                </c:pt>
                <c:pt idx="1625">
                  <c:v>40708</c:v>
                </c:pt>
                <c:pt idx="1626">
                  <c:v>40709</c:v>
                </c:pt>
                <c:pt idx="1627">
                  <c:v>40710</c:v>
                </c:pt>
                <c:pt idx="1628">
                  <c:v>40711</c:v>
                </c:pt>
                <c:pt idx="1629">
                  <c:v>40712</c:v>
                </c:pt>
                <c:pt idx="1630">
                  <c:v>40713</c:v>
                </c:pt>
                <c:pt idx="1631">
                  <c:v>40714</c:v>
                </c:pt>
                <c:pt idx="1632">
                  <c:v>40715</c:v>
                </c:pt>
                <c:pt idx="1633">
                  <c:v>40716</c:v>
                </c:pt>
                <c:pt idx="1634">
                  <c:v>40717</c:v>
                </c:pt>
                <c:pt idx="1635">
                  <c:v>40718</c:v>
                </c:pt>
                <c:pt idx="1636">
                  <c:v>40719</c:v>
                </c:pt>
                <c:pt idx="1637">
                  <c:v>40720</c:v>
                </c:pt>
                <c:pt idx="1638">
                  <c:v>40721</c:v>
                </c:pt>
                <c:pt idx="1639">
                  <c:v>40722</c:v>
                </c:pt>
                <c:pt idx="1640">
                  <c:v>40723</c:v>
                </c:pt>
                <c:pt idx="1641">
                  <c:v>40724</c:v>
                </c:pt>
                <c:pt idx="1642">
                  <c:v>40725</c:v>
                </c:pt>
                <c:pt idx="1643">
                  <c:v>40726</c:v>
                </c:pt>
                <c:pt idx="1644">
                  <c:v>40727</c:v>
                </c:pt>
                <c:pt idx="1645">
                  <c:v>40728</c:v>
                </c:pt>
                <c:pt idx="1646">
                  <c:v>40729</c:v>
                </c:pt>
                <c:pt idx="1647">
                  <c:v>40730</c:v>
                </c:pt>
                <c:pt idx="1648">
                  <c:v>40731</c:v>
                </c:pt>
                <c:pt idx="1649">
                  <c:v>40732</c:v>
                </c:pt>
                <c:pt idx="1650">
                  <c:v>40733</c:v>
                </c:pt>
                <c:pt idx="1651">
                  <c:v>40734</c:v>
                </c:pt>
                <c:pt idx="1652">
                  <c:v>40735</c:v>
                </c:pt>
                <c:pt idx="1653">
                  <c:v>40736</c:v>
                </c:pt>
                <c:pt idx="1654">
                  <c:v>40737</c:v>
                </c:pt>
                <c:pt idx="1655">
                  <c:v>40738</c:v>
                </c:pt>
                <c:pt idx="1656">
                  <c:v>40739</c:v>
                </c:pt>
                <c:pt idx="1657">
                  <c:v>40740</c:v>
                </c:pt>
                <c:pt idx="1658">
                  <c:v>40741</c:v>
                </c:pt>
                <c:pt idx="1659">
                  <c:v>40742</c:v>
                </c:pt>
                <c:pt idx="1660">
                  <c:v>40743</c:v>
                </c:pt>
                <c:pt idx="1661">
                  <c:v>40744</c:v>
                </c:pt>
                <c:pt idx="1662">
                  <c:v>40745</c:v>
                </c:pt>
                <c:pt idx="1663">
                  <c:v>40746</c:v>
                </c:pt>
                <c:pt idx="1664">
                  <c:v>40747</c:v>
                </c:pt>
                <c:pt idx="1665">
                  <c:v>40748</c:v>
                </c:pt>
                <c:pt idx="1666">
                  <c:v>40749</c:v>
                </c:pt>
                <c:pt idx="1667">
                  <c:v>40750</c:v>
                </c:pt>
                <c:pt idx="1668">
                  <c:v>40751</c:v>
                </c:pt>
                <c:pt idx="1669">
                  <c:v>40752</c:v>
                </c:pt>
                <c:pt idx="1670">
                  <c:v>40753</c:v>
                </c:pt>
                <c:pt idx="1671">
                  <c:v>40754</c:v>
                </c:pt>
                <c:pt idx="1672">
                  <c:v>40755</c:v>
                </c:pt>
                <c:pt idx="1673">
                  <c:v>40756</c:v>
                </c:pt>
                <c:pt idx="1674">
                  <c:v>40757</c:v>
                </c:pt>
                <c:pt idx="1675">
                  <c:v>40758</c:v>
                </c:pt>
                <c:pt idx="1676">
                  <c:v>40759</c:v>
                </c:pt>
                <c:pt idx="1677">
                  <c:v>40760</c:v>
                </c:pt>
                <c:pt idx="1678">
                  <c:v>40761</c:v>
                </c:pt>
                <c:pt idx="1679">
                  <c:v>40762</c:v>
                </c:pt>
                <c:pt idx="1680">
                  <c:v>40763</c:v>
                </c:pt>
                <c:pt idx="1681">
                  <c:v>40764</c:v>
                </c:pt>
                <c:pt idx="1682">
                  <c:v>40765</c:v>
                </c:pt>
                <c:pt idx="1683">
                  <c:v>40766</c:v>
                </c:pt>
                <c:pt idx="1684">
                  <c:v>40767</c:v>
                </c:pt>
                <c:pt idx="1685">
                  <c:v>40768</c:v>
                </c:pt>
                <c:pt idx="1686">
                  <c:v>40769</c:v>
                </c:pt>
                <c:pt idx="1687">
                  <c:v>40770</c:v>
                </c:pt>
                <c:pt idx="1688">
                  <c:v>40771</c:v>
                </c:pt>
                <c:pt idx="1689">
                  <c:v>40772</c:v>
                </c:pt>
                <c:pt idx="1690">
                  <c:v>40773</c:v>
                </c:pt>
                <c:pt idx="1691">
                  <c:v>40774</c:v>
                </c:pt>
                <c:pt idx="1692">
                  <c:v>40775</c:v>
                </c:pt>
                <c:pt idx="1693">
                  <c:v>40776</c:v>
                </c:pt>
                <c:pt idx="1694">
                  <c:v>40777</c:v>
                </c:pt>
                <c:pt idx="1695">
                  <c:v>40778</c:v>
                </c:pt>
                <c:pt idx="1696">
                  <c:v>40779</c:v>
                </c:pt>
                <c:pt idx="1697">
                  <c:v>40780</c:v>
                </c:pt>
                <c:pt idx="1698">
                  <c:v>40781</c:v>
                </c:pt>
                <c:pt idx="1699">
                  <c:v>40782</c:v>
                </c:pt>
                <c:pt idx="1700">
                  <c:v>40783</c:v>
                </c:pt>
                <c:pt idx="1701">
                  <c:v>40784</c:v>
                </c:pt>
                <c:pt idx="1702">
                  <c:v>40785</c:v>
                </c:pt>
                <c:pt idx="1703">
                  <c:v>40786</c:v>
                </c:pt>
                <c:pt idx="1704">
                  <c:v>40787</c:v>
                </c:pt>
                <c:pt idx="1705">
                  <c:v>40788</c:v>
                </c:pt>
                <c:pt idx="1706">
                  <c:v>40789</c:v>
                </c:pt>
                <c:pt idx="1707">
                  <c:v>40790</c:v>
                </c:pt>
                <c:pt idx="1708">
                  <c:v>40791</c:v>
                </c:pt>
                <c:pt idx="1709">
                  <c:v>40792</c:v>
                </c:pt>
                <c:pt idx="1710">
                  <c:v>40793</c:v>
                </c:pt>
                <c:pt idx="1711">
                  <c:v>40794</c:v>
                </c:pt>
                <c:pt idx="1712">
                  <c:v>40795</c:v>
                </c:pt>
                <c:pt idx="1713">
                  <c:v>40796</c:v>
                </c:pt>
                <c:pt idx="1714">
                  <c:v>40797</c:v>
                </c:pt>
                <c:pt idx="1715">
                  <c:v>40798</c:v>
                </c:pt>
                <c:pt idx="1716">
                  <c:v>40799</c:v>
                </c:pt>
                <c:pt idx="1717">
                  <c:v>40800</c:v>
                </c:pt>
                <c:pt idx="1718">
                  <c:v>40801</c:v>
                </c:pt>
                <c:pt idx="1719">
                  <c:v>40802</c:v>
                </c:pt>
                <c:pt idx="1720">
                  <c:v>40803</c:v>
                </c:pt>
                <c:pt idx="1721">
                  <c:v>40804</c:v>
                </c:pt>
                <c:pt idx="1722">
                  <c:v>40805</c:v>
                </c:pt>
                <c:pt idx="1723">
                  <c:v>40806</c:v>
                </c:pt>
                <c:pt idx="1724">
                  <c:v>40807</c:v>
                </c:pt>
                <c:pt idx="1725">
                  <c:v>40808</c:v>
                </c:pt>
                <c:pt idx="1726">
                  <c:v>40809</c:v>
                </c:pt>
                <c:pt idx="1727">
                  <c:v>40810</c:v>
                </c:pt>
                <c:pt idx="1728">
                  <c:v>40811</c:v>
                </c:pt>
                <c:pt idx="1729">
                  <c:v>40812</c:v>
                </c:pt>
                <c:pt idx="1730">
                  <c:v>40813</c:v>
                </c:pt>
                <c:pt idx="1731">
                  <c:v>40814</c:v>
                </c:pt>
                <c:pt idx="1732">
                  <c:v>40815</c:v>
                </c:pt>
                <c:pt idx="1733">
                  <c:v>40816</c:v>
                </c:pt>
                <c:pt idx="1734">
                  <c:v>40817</c:v>
                </c:pt>
                <c:pt idx="1735">
                  <c:v>40818</c:v>
                </c:pt>
                <c:pt idx="1736">
                  <c:v>40819</c:v>
                </c:pt>
                <c:pt idx="1737">
                  <c:v>40820</c:v>
                </c:pt>
                <c:pt idx="1738">
                  <c:v>40821</c:v>
                </c:pt>
                <c:pt idx="1739">
                  <c:v>40822</c:v>
                </c:pt>
                <c:pt idx="1740">
                  <c:v>40823</c:v>
                </c:pt>
                <c:pt idx="1741">
                  <c:v>40824</c:v>
                </c:pt>
                <c:pt idx="1742">
                  <c:v>40825</c:v>
                </c:pt>
                <c:pt idx="1743">
                  <c:v>40826</c:v>
                </c:pt>
                <c:pt idx="1744">
                  <c:v>40827</c:v>
                </c:pt>
                <c:pt idx="1745">
                  <c:v>40828</c:v>
                </c:pt>
                <c:pt idx="1746">
                  <c:v>40829</c:v>
                </c:pt>
                <c:pt idx="1747">
                  <c:v>40830</c:v>
                </c:pt>
                <c:pt idx="1748">
                  <c:v>40831</c:v>
                </c:pt>
                <c:pt idx="1749">
                  <c:v>40832</c:v>
                </c:pt>
                <c:pt idx="1750">
                  <c:v>40833</c:v>
                </c:pt>
                <c:pt idx="1751">
                  <c:v>40834</c:v>
                </c:pt>
                <c:pt idx="1752">
                  <c:v>40835</c:v>
                </c:pt>
                <c:pt idx="1753">
                  <c:v>40836</c:v>
                </c:pt>
                <c:pt idx="1754">
                  <c:v>40837</c:v>
                </c:pt>
                <c:pt idx="1755">
                  <c:v>40838</c:v>
                </c:pt>
                <c:pt idx="1756">
                  <c:v>40839</c:v>
                </c:pt>
                <c:pt idx="1757">
                  <c:v>40840</c:v>
                </c:pt>
                <c:pt idx="1758">
                  <c:v>40841</c:v>
                </c:pt>
                <c:pt idx="1759">
                  <c:v>40842</c:v>
                </c:pt>
                <c:pt idx="1760">
                  <c:v>40843</c:v>
                </c:pt>
                <c:pt idx="1761">
                  <c:v>40844</c:v>
                </c:pt>
                <c:pt idx="1762">
                  <c:v>40845</c:v>
                </c:pt>
                <c:pt idx="1763">
                  <c:v>40846</c:v>
                </c:pt>
                <c:pt idx="1764">
                  <c:v>40847</c:v>
                </c:pt>
                <c:pt idx="1765">
                  <c:v>40848</c:v>
                </c:pt>
                <c:pt idx="1766">
                  <c:v>40849</c:v>
                </c:pt>
                <c:pt idx="1767">
                  <c:v>40850</c:v>
                </c:pt>
                <c:pt idx="1768">
                  <c:v>40851</c:v>
                </c:pt>
                <c:pt idx="1769">
                  <c:v>40852</c:v>
                </c:pt>
                <c:pt idx="1770">
                  <c:v>40853</c:v>
                </c:pt>
                <c:pt idx="1771">
                  <c:v>40854</c:v>
                </c:pt>
                <c:pt idx="1772">
                  <c:v>40855</c:v>
                </c:pt>
                <c:pt idx="1773">
                  <c:v>40856</c:v>
                </c:pt>
                <c:pt idx="1774">
                  <c:v>40857</c:v>
                </c:pt>
                <c:pt idx="1775">
                  <c:v>40858</c:v>
                </c:pt>
                <c:pt idx="1776">
                  <c:v>40859</c:v>
                </c:pt>
                <c:pt idx="1777">
                  <c:v>40860</c:v>
                </c:pt>
                <c:pt idx="1778">
                  <c:v>40861</c:v>
                </c:pt>
                <c:pt idx="1779">
                  <c:v>40862</c:v>
                </c:pt>
                <c:pt idx="1780">
                  <c:v>40863</c:v>
                </c:pt>
                <c:pt idx="1781">
                  <c:v>40864</c:v>
                </c:pt>
                <c:pt idx="1782">
                  <c:v>40865</c:v>
                </c:pt>
                <c:pt idx="1783">
                  <c:v>40866</c:v>
                </c:pt>
                <c:pt idx="1784">
                  <c:v>40867</c:v>
                </c:pt>
                <c:pt idx="1785">
                  <c:v>40868</c:v>
                </c:pt>
                <c:pt idx="1786">
                  <c:v>40869</c:v>
                </c:pt>
                <c:pt idx="1787">
                  <c:v>40870</c:v>
                </c:pt>
                <c:pt idx="1788">
                  <c:v>40871</c:v>
                </c:pt>
                <c:pt idx="1789">
                  <c:v>40872</c:v>
                </c:pt>
                <c:pt idx="1790">
                  <c:v>40873</c:v>
                </c:pt>
                <c:pt idx="1791">
                  <c:v>40874</c:v>
                </c:pt>
                <c:pt idx="1792">
                  <c:v>40875</c:v>
                </c:pt>
                <c:pt idx="1793">
                  <c:v>40876</c:v>
                </c:pt>
                <c:pt idx="1794">
                  <c:v>40877</c:v>
                </c:pt>
                <c:pt idx="1795">
                  <c:v>40878</c:v>
                </c:pt>
                <c:pt idx="1796">
                  <c:v>40879</c:v>
                </c:pt>
                <c:pt idx="1797">
                  <c:v>40880</c:v>
                </c:pt>
                <c:pt idx="1798">
                  <c:v>40881</c:v>
                </c:pt>
                <c:pt idx="1799">
                  <c:v>40882</c:v>
                </c:pt>
                <c:pt idx="1800">
                  <c:v>40883</c:v>
                </c:pt>
                <c:pt idx="1801">
                  <c:v>40884</c:v>
                </c:pt>
                <c:pt idx="1802">
                  <c:v>40885</c:v>
                </c:pt>
                <c:pt idx="1803">
                  <c:v>40886</c:v>
                </c:pt>
                <c:pt idx="1804">
                  <c:v>40887</c:v>
                </c:pt>
                <c:pt idx="1805">
                  <c:v>40888</c:v>
                </c:pt>
                <c:pt idx="1806">
                  <c:v>40889</c:v>
                </c:pt>
                <c:pt idx="1807">
                  <c:v>40890</c:v>
                </c:pt>
                <c:pt idx="1808">
                  <c:v>40891</c:v>
                </c:pt>
                <c:pt idx="1809">
                  <c:v>40892</c:v>
                </c:pt>
                <c:pt idx="1810">
                  <c:v>40893</c:v>
                </c:pt>
                <c:pt idx="1811">
                  <c:v>40894</c:v>
                </c:pt>
                <c:pt idx="1812">
                  <c:v>40895</c:v>
                </c:pt>
                <c:pt idx="1813">
                  <c:v>40896</c:v>
                </c:pt>
                <c:pt idx="1814">
                  <c:v>40897</c:v>
                </c:pt>
                <c:pt idx="1815">
                  <c:v>40898</c:v>
                </c:pt>
                <c:pt idx="1816">
                  <c:v>40899</c:v>
                </c:pt>
                <c:pt idx="1817">
                  <c:v>40900</c:v>
                </c:pt>
                <c:pt idx="1818">
                  <c:v>40901</c:v>
                </c:pt>
                <c:pt idx="1819">
                  <c:v>40902</c:v>
                </c:pt>
                <c:pt idx="1820">
                  <c:v>40903</c:v>
                </c:pt>
                <c:pt idx="1821">
                  <c:v>40904</c:v>
                </c:pt>
                <c:pt idx="1822">
                  <c:v>40905</c:v>
                </c:pt>
                <c:pt idx="1823">
                  <c:v>40906</c:v>
                </c:pt>
                <c:pt idx="1824">
                  <c:v>40907</c:v>
                </c:pt>
                <c:pt idx="1825">
                  <c:v>40908</c:v>
                </c:pt>
                <c:pt idx="1826">
                  <c:v>40909</c:v>
                </c:pt>
                <c:pt idx="1827">
                  <c:v>40910</c:v>
                </c:pt>
                <c:pt idx="1828">
                  <c:v>40911</c:v>
                </c:pt>
                <c:pt idx="1829">
                  <c:v>40912</c:v>
                </c:pt>
                <c:pt idx="1830">
                  <c:v>40913</c:v>
                </c:pt>
                <c:pt idx="1831">
                  <c:v>40914</c:v>
                </c:pt>
                <c:pt idx="1832">
                  <c:v>40915</c:v>
                </c:pt>
                <c:pt idx="1833">
                  <c:v>40916</c:v>
                </c:pt>
                <c:pt idx="1834">
                  <c:v>40917</c:v>
                </c:pt>
                <c:pt idx="1835">
                  <c:v>40918</c:v>
                </c:pt>
                <c:pt idx="1836">
                  <c:v>40919</c:v>
                </c:pt>
                <c:pt idx="1837">
                  <c:v>40920</c:v>
                </c:pt>
                <c:pt idx="1838">
                  <c:v>40921</c:v>
                </c:pt>
                <c:pt idx="1839">
                  <c:v>40922</c:v>
                </c:pt>
                <c:pt idx="1840">
                  <c:v>40923</c:v>
                </c:pt>
                <c:pt idx="1841">
                  <c:v>40924</c:v>
                </c:pt>
                <c:pt idx="1842">
                  <c:v>40925</c:v>
                </c:pt>
                <c:pt idx="1843">
                  <c:v>40926</c:v>
                </c:pt>
                <c:pt idx="1844">
                  <c:v>40927</c:v>
                </c:pt>
                <c:pt idx="1845">
                  <c:v>40928</c:v>
                </c:pt>
                <c:pt idx="1846">
                  <c:v>40929</c:v>
                </c:pt>
                <c:pt idx="1847">
                  <c:v>40930</c:v>
                </c:pt>
                <c:pt idx="1848">
                  <c:v>40931</c:v>
                </c:pt>
                <c:pt idx="1849">
                  <c:v>40932</c:v>
                </c:pt>
                <c:pt idx="1850">
                  <c:v>40933</c:v>
                </c:pt>
                <c:pt idx="1851">
                  <c:v>40934</c:v>
                </c:pt>
                <c:pt idx="1852">
                  <c:v>40935</c:v>
                </c:pt>
                <c:pt idx="1853">
                  <c:v>40936</c:v>
                </c:pt>
                <c:pt idx="1854">
                  <c:v>40937</c:v>
                </c:pt>
                <c:pt idx="1855">
                  <c:v>40938</c:v>
                </c:pt>
                <c:pt idx="1856">
                  <c:v>40939</c:v>
                </c:pt>
                <c:pt idx="1857">
                  <c:v>40940</c:v>
                </c:pt>
                <c:pt idx="1858">
                  <c:v>40941</c:v>
                </c:pt>
                <c:pt idx="1859">
                  <c:v>40942</c:v>
                </c:pt>
                <c:pt idx="1860">
                  <c:v>40943</c:v>
                </c:pt>
                <c:pt idx="1861">
                  <c:v>40944</c:v>
                </c:pt>
                <c:pt idx="1862">
                  <c:v>40945</c:v>
                </c:pt>
                <c:pt idx="1863">
                  <c:v>40946</c:v>
                </c:pt>
                <c:pt idx="1864">
                  <c:v>40947</c:v>
                </c:pt>
                <c:pt idx="1865">
                  <c:v>40948</c:v>
                </c:pt>
                <c:pt idx="1866">
                  <c:v>40949</c:v>
                </c:pt>
                <c:pt idx="1867">
                  <c:v>40950</c:v>
                </c:pt>
                <c:pt idx="1868">
                  <c:v>40951</c:v>
                </c:pt>
                <c:pt idx="1869">
                  <c:v>40952</c:v>
                </c:pt>
                <c:pt idx="1870">
                  <c:v>40953</c:v>
                </c:pt>
                <c:pt idx="1871">
                  <c:v>40954</c:v>
                </c:pt>
                <c:pt idx="1872">
                  <c:v>40955</c:v>
                </c:pt>
                <c:pt idx="1873">
                  <c:v>40956</c:v>
                </c:pt>
                <c:pt idx="1874">
                  <c:v>40957</c:v>
                </c:pt>
                <c:pt idx="1875">
                  <c:v>40958</c:v>
                </c:pt>
                <c:pt idx="1876">
                  <c:v>40959</c:v>
                </c:pt>
                <c:pt idx="1877">
                  <c:v>40960</c:v>
                </c:pt>
                <c:pt idx="1878">
                  <c:v>40961</c:v>
                </c:pt>
                <c:pt idx="1879">
                  <c:v>40962</c:v>
                </c:pt>
                <c:pt idx="1880">
                  <c:v>40963</c:v>
                </c:pt>
                <c:pt idx="1881">
                  <c:v>40964</c:v>
                </c:pt>
                <c:pt idx="1882">
                  <c:v>40965</c:v>
                </c:pt>
                <c:pt idx="1883">
                  <c:v>40966</c:v>
                </c:pt>
                <c:pt idx="1884">
                  <c:v>40967</c:v>
                </c:pt>
                <c:pt idx="1885">
                  <c:v>40968</c:v>
                </c:pt>
                <c:pt idx="1886">
                  <c:v>40969</c:v>
                </c:pt>
                <c:pt idx="1887">
                  <c:v>40970</c:v>
                </c:pt>
                <c:pt idx="1888">
                  <c:v>40971</c:v>
                </c:pt>
                <c:pt idx="1889">
                  <c:v>40972</c:v>
                </c:pt>
                <c:pt idx="1890">
                  <c:v>40973</c:v>
                </c:pt>
                <c:pt idx="1891">
                  <c:v>40974</c:v>
                </c:pt>
                <c:pt idx="1892">
                  <c:v>40975</c:v>
                </c:pt>
                <c:pt idx="1893">
                  <c:v>40976</c:v>
                </c:pt>
                <c:pt idx="1894">
                  <c:v>40977</c:v>
                </c:pt>
                <c:pt idx="1895">
                  <c:v>40978</c:v>
                </c:pt>
                <c:pt idx="1896">
                  <c:v>40979</c:v>
                </c:pt>
                <c:pt idx="1897">
                  <c:v>40980</c:v>
                </c:pt>
                <c:pt idx="1898">
                  <c:v>40981</c:v>
                </c:pt>
                <c:pt idx="1899">
                  <c:v>40982</c:v>
                </c:pt>
                <c:pt idx="1900">
                  <c:v>40983</c:v>
                </c:pt>
                <c:pt idx="1901">
                  <c:v>40984</c:v>
                </c:pt>
                <c:pt idx="1902">
                  <c:v>40985</c:v>
                </c:pt>
                <c:pt idx="1903">
                  <c:v>40986</c:v>
                </c:pt>
                <c:pt idx="1904">
                  <c:v>40987</c:v>
                </c:pt>
                <c:pt idx="1905">
                  <c:v>40988</c:v>
                </c:pt>
                <c:pt idx="1906">
                  <c:v>40989</c:v>
                </c:pt>
                <c:pt idx="1907">
                  <c:v>40990</c:v>
                </c:pt>
                <c:pt idx="1908">
                  <c:v>40991</c:v>
                </c:pt>
                <c:pt idx="1909">
                  <c:v>40992</c:v>
                </c:pt>
                <c:pt idx="1910">
                  <c:v>40993</c:v>
                </c:pt>
                <c:pt idx="1911">
                  <c:v>40994</c:v>
                </c:pt>
                <c:pt idx="1912">
                  <c:v>40995</c:v>
                </c:pt>
                <c:pt idx="1913">
                  <c:v>40996</c:v>
                </c:pt>
                <c:pt idx="1914">
                  <c:v>40997</c:v>
                </c:pt>
                <c:pt idx="1915">
                  <c:v>40998</c:v>
                </c:pt>
                <c:pt idx="1916">
                  <c:v>40999</c:v>
                </c:pt>
                <c:pt idx="1917">
                  <c:v>41000</c:v>
                </c:pt>
                <c:pt idx="1918">
                  <c:v>41001</c:v>
                </c:pt>
                <c:pt idx="1919">
                  <c:v>41002</c:v>
                </c:pt>
                <c:pt idx="1920">
                  <c:v>41003</c:v>
                </c:pt>
                <c:pt idx="1921">
                  <c:v>41004</c:v>
                </c:pt>
                <c:pt idx="1922">
                  <c:v>41005</c:v>
                </c:pt>
                <c:pt idx="1923">
                  <c:v>41006</c:v>
                </c:pt>
                <c:pt idx="1924">
                  <c:v>41007</c:v>
                </c:pt>
                <c:pt idx="1925">
                  <c:v>41008</c:v>
                </c:pt>
                <c:pt idx="1926">
                  <c:v>41009</c:v>
                </c:pt>
                <c:pt idx="1927">
                  <c:v>41010</c:v>
                </c:pt>
                <c:pt idx="1928">
                  <c:v>41011</c:v>
                </c:pt>
                <c:pt idx="1929">
                  <c:v>41012</c:v>
                </c:pt>
                <c:pt idx="1930">
                  <c:v>41013</c:v>
                </c:pt>
                <c:pt idx="1931">
                  <c:v>41014</c:v>
                </c:pt>
                <c:pt idx="1932">
                  <c:v>41015</c:v>
                </c:pt>
                <c:pt idx="1933">
                  <c:v>41016</c:v>
                </c:pt>
                <c:pt idx="1934">
                  <c:v>41017</c:v>
                </c:pt>
                <c:pt idx="1935">
                  <c:v>41018</c:v>
                </c:pt>
                <c:pt idx="1936">
                  <c:v>41019</c:v>
                </c:pt>
                <c:pt idx="1937">
                  <c:v>41020</c:v>
                </c:pt>
                <c:pt idx="1938">
                  <c:v>41021</c:v>
                </c:pt>
                <c:pt idx="1939">
                  <c:v>41022</c:v>
                </c:pt>
                <c:pt idx="1940">
                  <c:v>41023</c:v>
                </c:pt>
                <c:pt idx="1941">
                  <c:v>41024</c:v>
                </c:pt>
                <c:pt idx="1942">
                  <c:v>41025</c:v>
                </c:pt>
                <c:pt idx="1943">
                  <c:v>41026</c:v>
                </c:pt>
                <c:pt idx="1944">
                  <c:v>41027</c:v>
                </c:pt>
                <c:pt idx="1945">
                  <c:v>41028</c:v>
                </c:pt>
                <c:pt idx="1946">
                  <c:v>41029</c:v>
                </c:pt>
                <c:pt idx="1947">
                  <c:v>41030</c:v>
                </c:pt>
                <c:pt idx="1948">
                  <c:v>41031</c:v>
                </c:pt>
                <c:pt idx="1949">
                  <c:v>41032</c:v>
                </c:pt>
                <c:pt idx="1950">
                  <c:v>41033</c:v>
                </c:pt>
                <c:pt idx="1951">
                  <c:v>41034</c:v>
                </c:pt>
                <c:pt idx="1952">
                  <c:v>41035</c:v>
                </c:pt>
                <c:pt idx="1953">
                  <c:v>41036</c:v>
                </c:pt>
                <c:pt idx="1954">
                  <c:v>41037</c:v>
                </c:pt>
                <c:pt idx="1955">
                  <c:v>41038</c:v>
                </c:pt>
                <c:pt idx="1956">
                  <c:v>41039</c:v>
                </c:pt>
                <c:pt idx="1957">
                  <c:v>41040</c:v>
                </c:pt>
                <c:pt idx="1958">
                  <c:v>41041</c:v>
                </c:pt>
                <c:pt idx="1959">
                  <c:v>41042</c:v>
                </c:pt>
                <c:pt idx="1960">
                  <c:v>41043</c:v>
                </c:pt>
                <c:pt idx="1961">
                  <c:v>41044</c:v>
                </c:pt>
                <c:pt idx="1962">
                  <c:v>41045</c:v>
                </c:pt>
                <c:pt idx="1963">
                  <c:v>41046</c:v>
                </c:pt>
                <c:pt idx="1964">
                  <c:v>41047</c:v>
                </c:pt>
                <c:pt idx="1965">
                  <c:v>41048</c:v>
                </c:pt>
                <c:pt idx="1966">
                  <c:v>41049</c:v>
                </c:pt>
                <c:pt idx="1967">
                  <c:v>41050</c:v>
                </c:pt>
                <c:pt idx="1968">
                  <c:v>41051</c:v>
                </c:pt>
                <c:pt idx="1969">
                  <c:v>41052</c:v>
                </c:pt>
                <c:pt idx="1970">
                  <c:v>41053</c:v>
                </c:pt>
                <c:pt idx="1971">
                  <c:v>41054</c:v>
                </c:pt>
                <c:pt idx="1972">
                  <c:v>41055</c:v>
                </c:pt>
                <c:pt idx="1973">
                  <c:v>41056</c:v>
                </c:pt>
                <c:pt idx="1974">
                  <c:v>41057</c:v>
                </c:pt>
                <c:pt idx="1975">
                  <c:v>41058</c:v>
                </c:pt>
                <c:pt idx="1976">
                  <c:v>41059</c:v>
                </c:pt>
                <c:pt idx="1977">
                  <c:v>41060</c:v>
                </c:pt>
                <c:pt idx="1978">
                  <c:v>41061</c:v>
                </c:pt>
                <c:pt idx="1979">
                  <c:v>41062</c:v>
                </c:pt>
                <c:pt idx="1980">
                  <c:v>41063</c:v>
                </c:pt>
                <c:pt idx="1981">
                  <c:v>41064</c:v>
                </c:pt>
                <c:pt idx="1982">
                  <c:v>41065</c:v>
                </c:pt>
                <c:pt idx="1983">
                  <c:v>41066</c:v>
                </c:pt>
                <c:pt idx="1984">
                  <c:v>41067</c:v>
                </c:pt>
                <c:pt idx="1985">
                  <c:v>41068</c:v>
                </c:pt>
                <c:pt idx="1986">
                  <c:v>41069</c:v>
                </c:pt>
                <c:pt idx="1987">
                  <c:v>41070</c:v>
                </c:pt>
                <c:pt idx="1988">
                  <c:v>41071</c:v>
                </c:pt>
                <c:pt idx="1989">
                  <c:v>41072</c:v>
                </c:pt>
                <c:pt idx="1990">
                  <c:v>41073</c:v>
                </c:pt>
                <c:pt idx="1991">
                  <c:v>41074</c:v>
                </c:pt>
                <c:pt idx="1992">
                  <c:v>41075</c:v>
                </c:pt>
                <c:pt idx="1993">
                  <c:v>41076</c:v>
                </c:pt>
                <c:pt idx="1994">
                  <c:v>41077</c:v>
                </c:pt>
                <c:pt idx="1995">
                  <c:v>41078</c:v>
                </c:pt>
                <c:pt idx="1996">
                  <c:v>41079</c:v>
                </c:pt>
                <c:pt idx="1997">
                  <c:v>41080</c:v>
                </c:pt>
                <c:pt idx="1998">
                  <c:v>41081</c:v>
                </c:pt>
                <c:pt idx="1999">
                  <c:v>41082</c:v>
                </c:pt>
                <c:pt idx="2000">
                  <c:v>41083</c:v>
                </c:pt>
                <c:pt idx="2001">
                  <c:v>41084</c:v>
                </c:pt>
                <c:pt idx="2002">
                  <c:v>41085</c:v>
                </c:pt>
                <c:pt idx="2003">
                  <c:v>41086</c:v>
                </c:pt>
                <c:pt idx="2004">
                  <c:v>41087</c:v>
                </c:pt>
                <c:pt idx="2005">
                  <c:v>41088</c:v>
                </c:pt>
                <c:pt idx="2006">
                  <c:v>41089</c:v>
                </c:pt>
                <c:pt idx="2007">
                  <c:v>41090</c:v>
                </c:pt>
                <c:pt idx="2008">
                  <c:v>41091</c:v>
                </c:pt>
                <c:pt idx="2009">
                  <c:v>41092</c:v>
                </c:pt>
                <c:pt idx="2010">
                  <c:v>41093</c:v>
                </c:pt>
                <c:pt idx="2011">
                  <c:v>41094</c:v>
                </c:pt>
                <c:pt idx="2012">
                  <c:v>41095</c:v>
                </c:pt>
                <c:pt idx="2013">
                  <c:v>41096</c:v>
                </c:pt>
                <c:pt idx="2014">
                  <c:v>41097</c:v>
                </c:pt>
                <c:pt idx="2015">
                  <c:v>41098</c:v>
                </c:pt>
                <c:pt idx="2016">
                  <c:v>41099</c:v>
                </c:pt>
                <c:pt idx="2017">
                  <c:v>41100</c:v>
                </c:pt>
                <c:pt idx="2018">
                  <c:v>41101</c:v>
                </c:pt>
                <c:pt idx="2019">
                  <c:v>41102</c:v>
                </c:pt>
                <c:pt idx="2020">
                  <c:v>41103</c:v>
                </c:pt>
                <c:pt idx="2021">
                  <c:v>41104</c:v>
                </c:pt>
                <c:pt idx="2022">
                  <c:v>41105</c:v>
                </c:pt>
                <c:pt idx="2023">
                  <c:v>41106</c:v>
                </c:pt>
                <c:pt idx="2024">
                  <c:v>41107</c:v>
                </c:pt>
                <c:pt idx="2025">
                  <c:v>41108</c:v>
                </c:pt>
                <c:pt idx="2026">
                  <c:v>41109</c:v>
                </c:pt>
                <c:pt idx="2027">
                  <c:v>41110</c:v>
                </c:pt>
                <c:pt idx="2028">
                  <c:v>41111</c:v>
                </c:pt>
                <c:pt idx="2029">
                  <c:v>41112</c:v>
                </c:pt>
                <c:pt idx="2030">
                  <c:v>41113</c:v>
                </c:pt>
                <c:pt idx="2031">
                  <c:v>41114</c:v>
                </c:pt>
                <c:pt idx="2032">
                  <c:v>41115</c:v>
                </c:pt>
                <c:pt idx="2033">
                  <c:v>41116</c:v>
                </c:pt>
                <c:pt idx="2034">
                  <c:v>41117</c:v>
                </c:pt>
                <c:pt idx="2035">
                  <c:v>41118</c:v>
                </c:pt>
                <c:pt idx="2036">
                  <c:v>41119</c:v>
                </c:pt>
                <c:pt idx="2037">
                  <c:v>41120</c:v>
                </c:pt>
                <c:pt idx="2038">
                  <c:v>41121</c:v>
                </c:pt>
                <c:pt idx="2039">
                  <c:v>41122</c:v>
                </c:pt>
                <c:pt idx="2040">
                  <c:v>41123</c:v>
                </c:pt>
                <c:pt idx="2041">
                  <c:v>41124</c:v>
                </c:pt>
                <c:pt idx="2042">
                  <c:v>41125</c:v>
                </c:pt>
                <c:pt idx="2043">
                  <c:v>41126</c:v>
                </c:pt>
                <c:pt idx="2044">
                  <c:v>41127</c:v>
                </c:pt>
                <c:pt idx="2045">
                  <c:v>41128</c:v>
                </c:pt>
                <c:pt idx="2046">
                  <c:v>41129</c:v>
                </c:pt>
                <c:pt idx="2047">
                  <c:v>41130</c:v>
                </c:pt>
                <c:pt idx="2048">
                  <c:v>41131</c:v>
                </c:pt>
                <c:pt idx="2049">
                  <c:v>41132</c:v>
                </c:pt>
                <c:pt idx="2050">
                  <c:v>41133</c:v>
                </c:pt>
                <c:pt idx="2051">
                  <c:v>41134</c:v>
                </c:pt>
                <c:pt idx="2052">
                  <c:v>41135</c:v>
                </c:pt>
                <c:pt idx="2053">
                  <c:v>41136</c:v>
                </c:pt>
                <c:pt idx="2054">
                  <c:v>41137</c:v>
                </c:pt>
                <c:pt idx="2055">
                  <c:v>41138</c:v>
                </c:pt>
                <c:pt idx="2056">
                  <c:v>41139</c:v>
                </c:pt>
                <c:pt idx="2057">
                  <c:v>41140</c:v>
                </c:pt>
                <c:pt idx="2058">
                  <c:v>41141</c:v>
                </c:pt>
                <c:pt idx="2059">
                  <c:v>41142</c:v>
                </c:pt>
                <c:pt idx="2060">
                  <c:v>41143</c:v>
                </c:pt>
                <c:pt idx="2061">
                  <c:v>41144</c:v>
                </c:pt>
                <c:pt idx="2062">
                  <c:v>41145</c:v>
                </c:pt>
                <c:pt idx="2063">
                  <c:v>41146</c:v>
                </c:pt>
                <c:pt idx="2064">
                  <c:v>41147</c:v>
                </c:pt>
                <c:pt idx="2065">
                  <c:v>41148</c:v>
                </c:pt>
                <c:pt idx="2066">
                  <c:v>41149</c:v>
                </c:pt>
                <c:pt idx="2067">
                  <c:v>41150</c:v>
                </c:pt>
                <c:pt idx="2068">
                  <c:v>41151</c:v>
                </c:pt>
                <c:pt idx="2069">
                  <c:v>41152</c:v>
                </c:pt>
                <c:pt idx="2070">
                  <c:v>41153</c:v>
                </c:pt>
                <c:pt idx="2071">
                  <c:v>41154</c:v>
                </c:pt>
                <c:pt idx="2072">
                  <c:v>41155</c:v>
                </c:pt>
                <c:pt idx="2073">
                  <c:v>41156</c:v>
                </c:pt>
                <c:pt idx="2074">
                  <c:v>41157</c:v>
                </c:pt>
                <c:pt idx="2075">
                  <c:v>41158</c:v>
                </c:pt>
                <c:pt idx="2076">
                  <c:v>41159</c:v>
                </c:pt>
                <c:pt idx="2077">
                  <c:v>41160</c:v>
                </c:pt>
                <c:pt idx="2078">
                  <c:v>41161</c:v>
                </c:pt>
                <c:pt idx="2079">
                  <c:v>41162</c:v>
                </c:pt>
                <c:pt idx="2080">
                  <c:v>41163</c:v>
                </c:pt>
                <c:pt idx="2081">
                  <c:v>41164</c:v>
                </c:pt>
                <c:pt idx="2082">
                  <c:v>41165</c:v>
                </c:pt>
                <c:pt idx="2083">
                  <c:v>41166</c:v>
                </c:pt>
                <c:pt idx="2084">
                  <c:v>41167</c:v>
                </c:pt>
                <c:pt idx="2085">
                  <c:v>41168</c:v>
                </c:pt>
                <c:pt idx="2086">
                  <c:v>41169</c:v>
                </c:pt>
                <c:pt idx="2087">
                  <c:v>41170</c:v>
                </c:pt>
                <c:pt idx="2088">
                  <c:v>41171</c:v>
                </c:pt>
                <c:pt idx="2089">
                  <c:v>41172</c:v>
                </c:pt>
                <c:pt idx="2090">
                  <c:v>41173</c:v>
                </c:pt>
                <c:pt idx="2091">
                  <c:v>41174</c:v>
                </c:pt>
                <c:pt idx="2092">
                  <c:v>41175</c:v>
                </c:pt>
                <c:pt idx="2093">
                  <c:v>41176</c:v>
                </c:pt>
                <c:pt idx="2094">
                  <c:v>41177</c:v>
                </c:pt>
                <c:pt idx="2095">
                  <c:v>41178</c:v>
                </c:pt>
                <c:pt idx="2096">
                  <c:v>41179</c:v>
                </c:pt>
                <c:pt idx="2097">
                  <c:v>41180</c:v>
                </c:pt>
                <c:pt idx="2098">
                  <c:v>41181</c:v>
                </c:pt>
                <c:pt idx="2099">
                  <c:v>41182</c:v>
                </c:pt>
                <c:pt idx="2100">
                  <c:v>41183</c:v>
                </c:pt>
                <c:pt idx="2101">
                  <c:v>41184</c:v>
                </c:pt>
                <c:pt idx="2102">
                  <c:v>41185</c:v>
                </c:pt>
                <c:pt idx="2103">
                  <c:v>41186</c:v>
                </c:pt>
                <c:pt idx="2104">
                  <c:v>41187</c:v>
                </c:pt>
                <c:pt idx="2105">
                  <c:v>41188</c:v>
                </c:pt>
                <c:pt idx="2106">
                  <c:v>41189</c:v>
                </c:pt>
                <c:pt idx="2107">
                  <c:v>41190</c:v>
                </c:pt>
                <c:pt idx="2108">
                  <c:v>41191</c:v>
                </c:pt>
                <c:pt idx="2109">
                  <c:v>41192</c:v>
                </c:pt>
                <c:pt idx="2110">
                  <c:v>41193</c:v>
                </c:pt>
                <c:pt idx="2111">
                  <c:v>41194</c:v>
                </c:pt>
                <c:pt idx="2112">
                  <c:v>41195</c:v>
                </c:pt>
                <c:pt idx="2113">
                  <c:v>41196</c:v>
                </c:pt>
                <c:pt idx="2114">
                  <c:v>41197</c:v>
                </c:pt>
                <c:pt idx="2115">
                  <c:v>41198</c:v>
                </c:pt>
                <c:pt idx="2116">
                  <c:v>41199</c:v>
                </c:pt>
                <c:pt idx="2117">
                  <c:v>41200</c:v>
                </c:pt>
                <c:pt idx="2118">
                  <c:v>41201</c:v>
                </c:pt>
                <c:pt idx="2119">
                  <c:v>41202</c:v>
                </c:pt>
                <c:pt idx="2120">
                  <c:v>41203</c:v>
                </c:pt>
                <c:pt idx="2121">
                  <c:v>41204</c:v>
                </c:pt>
                <c:pt idx="2122">
                  <c:v>41205</c:v>
                </c:pt>
                <c:pt idx="2123">
                  <c:v>41206</c:v>
                </c:pt>
                <c:pt idx="2124">
                  <c:v>41207</c:v>
                </c:pt>
                <c:pt idx="2125">
                  <c:v>41208</c:v>
                </c:pt>
                <c:pt idx="2126">
                  <c:v>41209</c:v>
                </c:pt>
                <c:pt idx="2127">
                  <c:v>41210</c:v>
                </c:pt>
                <c:pt idx="2128">
                  <c:v>41211</c:v>
                </c:pt>
                <c:pt idx="2129">
                  <c:v>41212</c:v>
                </c:pt>
                <c:pt idx="2130">
                  <c:v>41213</c:v>
                </c:pt>
                <c:pt idx="2131">
                  <c:v>41214</c:v>
                </c:pt>
                <c:pt idx="2132">
                  <c:v>41215</c:v>
                </c:pt>
                <c:pt idx="2133">
                  <c:v>41216</c:v>
                </c:pt>
                <c:pt idx="2134">
                  <c:v>41217</c:v>
                </c:pt>
                <c:pt idx="2135">
                  <c:v>41218</c:v>
                </c:pt>
                <c:pt idx="2136">
                  <c:v>41219</c:v>
                </c:pt>
                <c:pt idx="2137">
                  <c:v>41220</c:v>
                </c:pt>
                <c:pt idx="2138">
                  <c:v>41221</c:v>
                </c:pt>
                <c:pt idx="2139">
                  <c:v>41222</c:v>
                </c:pt>
                <c:pt idx="2140">
                  <c:v>41223</c:v>
                </c:pt>
                <c:pt idx="2141">
                  <c:v>41224</c:v>
                </c:pt>
                <c:pt idx="2142">
                  <c:v>41225</c:v>
                </c:pt>
                <c:pt idx="2143">
                  <c:v>41226</c:v>
                </c:pt>
                <c:pt idx="2144">
                  <c:v>41227</c:v>
                </c:pt>
                <c:pt idx="2145">
                  <c:v>41228</c:v>
                </c:pt>
                <c:pt idx="2146">
                  <c:v>41229</c:v>
                </c:pt>
                <c:pt idx="2147">
                  <c:v>41230</c:v>
                </c:pt>
                <c:pt idx="2148">
                  <c:v>41231</c:v>
                </c:pt>
                <c:pt idx="2149">
                  <c:v>41232</c:v>
                </c:pt>
                <c:pt idx="2150">
                  <c:v>41233</c:v>
                </c:pt>
                <c:pt idx="2151">
                  <c:v>41234</c:v>
                </c:pt>
                <c:pt idx="2152">
                  <c:v>41235</c:v>
                </c:pt>
                <c:pt idx="2153">
                  <c:v>41236</c:v>
                </c:pt>
                <c:pt idx="2154">
                  <c:v>41237</c:v>
                </c:pt>
                <c:pt idx="2155">
                  <c:v>41238</c:v>
                </c:pt>
                <c:pt idx="2156">
                  <c:v>41239</c:v>
                </c:pt>
                <c:pt idx="2157">
                  <c:v>41240</c:v>
                </c:pt>
                <c:pt idx="2158">
                  <c:v>41241</c:v>
                </c:pt>
                <c:pt idx="2159">
                  <c:v>41242</c:v>
                </c:pt>
                <c:pt idx="2160">
                  <c:v>41243</c:v>
                </c:pt>
                <c:pt idx="2161">
                  <c:v>41244</c:v>
                </c:pt>
                <c:pt idx="2162">
                  <c:v>41245</c:v>
                </c:pt>
                <c:pt idx="2163">
                  <c:v>41246</c:v>
                </c:pt>
                <c:pt idx="2164">
                  <c:v>41247</c:v>
                </c:pt>
                <c:pt idx="2165">
                  <c:v>41248</c:v>
                </c:pt>
                <c:pt idx="2166">
                  <c:v>41249</c:v>
                </c:pt>
                <c:pt idx="2167">
                  <c:v>41250</c:v>
                </c:pt>
                <c:pt idx="2168">
                  <c:v>41251</c:v>
                </c:pt>
                <c:pt idx="2169">
                  <c:v>41252</c:v>
                </c:pt>
                <c:pt idx="2170">
                  <c:v>41253</c:v>
                </c:pt>
                <c:pt idx="2171">
                  <c:v>41254</c:v>
                </c:pt>
                <c:pt idx="2172">
                  <c:v>41255</c:v>
                </c:pt>
                <c:pt idx="2173">
                  <c:v>41256</c:v>
                </c:pt>
                <c:pt idx="2174">
                  <c:v>41257</c:v>
                </c:pt>
                <c:pt idx="2175">
                  <c:v>41258</c:v>
                </c:pt>
                <c:pt idx="2176">
                  <c:v>41259</c:v>
                </c:pt>
                <c:pt idx="2177">
                  <c:v>41260</c:v>
                </c:pt>
                <c:pt idx="2178">
                  <c:v>41261</c:v>
                </c:pt>
                <c:pt idx="2179">
                  <c:v>41262</c:v>
                </c:pt>
                <c:pt idx="2180">
                  <c:v>41263</c:v>
                </c:pt>
                <c:pt idx="2181">
                  <c:v>41264</c:v>
                </c:pt>
                <c:pt idx="2182">
                  <c:v>41265</c:v>
                </c:pt>
                <c:pt idx="2183">
                  <c:v>41266</c:v>
                </c:pt>
                <c:pt idx="2184">
                  <c:v>41267</c:v>
                </c:pt>
                <c:pt idx="2185">
                  <c:v>41268</c:v>
                </c:pt>
                <c:pt idx="2186">
                  <c:v>41269</c:v>
                </c:pt>
                <c:pt idx="2187">
                  <c:v>41270</c:v>
                </c:pt>
                <c:pt idx="2188">
                  <c:v>41271</c:v>
                </c:pt>
                <c:pt idx="2189">
                  <c:v>41272</c:v>
                </c:pt>
                <c:pt idx="2190">
                  <c:v>41273</c:v>
                </c:pt>
                <c:pt idx="2191">
                  <c:v>41274</c:v>
                </c:pt>
                <c:pt idx="2192">
                  <c:v>41275</c:v>
                </c:pt>
                <c:pt idx="2193">
                  <c:v>41276</c:v>
                </c:pt>
                <c:pt idx="2194">
                  <c:v>41277</c:v>
                </c:pt>
                <c:pt idx="2195">
                  <c:v>41278</c:v>
                </c:pt>
                <c:pt idx="2196">
                  <c:v>41279</c:v>
                </c:pt>
                <c:pt idx="2197">
                  <c:v>41280</c:v>
                </c:pt>
                <c:pt idx="2198">
                  <c:v>41281</c:v>
                </c:pt>
                <c:pt idx="2199">
                  <c:v>41282</c:v>
                </c:pt>
                <c:pt idx="2200">
                  <c:v>41283</c:v>
                </c:pt>
                <c:pt idx="2201">
                  <c:v>41284</c:v>
                </c:pt>
                <c:pt idx="2202">
                  <c:v>41285</c:v>
                </c:pt>
                <c:pt idx="2203">
                  <c:v>41286</c:v>
                </c:pt>
                <c:pt idx="2204">
                  <c:v>41287</c:v>
                </c:pt>
                <c:pt idx="2205">
                  <c:v>41288</c:v>
                </c:pt>
                <c:pt idx="2206">
                  <c:v>41289</c:v>
                </c:pt>
                <c:pt idx="2207">
                  <c:v>41290</c:v>
                </c:pt>
                <c:pt idx="2208">
                  <c:v>41291</c:v>
                </c:pt>
                <c:pt idx="2209">
                  <c:v>41292</c:v>
                </c:pt>
                <c:pt idx="2210">
                  <c:v>41293</c:v>
                </c:pt>
                <c:pt idx="2211">
                  <c:v>41294</c:v>
                </c:pt>
                <c:pt idx="2212">
                  <c:v>41295</c:v>
                </c:pt>
                <c:pt idx="2213">
                  <c:v>41296</c:v>
                </c:pt>
                <c:pt idx="2214">
                  <c:v>41297</c:v>
                </c:pt>
                <c:pt idx="2215">
                  <c:v>41298</c:v>
                </c:pt>
                <c:pt idx="2216">
                  <c:v>41299</c:v>
                </c:pt>
                <c:pt idx="2217">
                  <c:v>41300</c:v>
                </c:pt>
                <c:pt idx="2218">
                  <c:v>41301</c:v>
                </c:pt>
                <c:pt idx="2219">
                  <c:v>41302</c:v>
                </c:pt>
                <c:pt idx="2220">
                  <c:v>41303</c:v>
                </c:pt>
                <c:pt idx="2221">
                  <c:v>41304</c:v>
                </c:pt>
                <c:pt idx="2222">
                  <c:v>41305</c:v>
                </c:pt>
                <c:pt idx="2223">
                  <c:v>41306</c:v>
                </c:pt>
                <c:pt idx="2224">
                  <c:v>41307</c:v>
                </c:pt>
                <c:pt idx="2225">
                  <c:v>41308</c:v>
                </c:pt>
                <c:pt idx="2226">
                  <c:v>41309</c:v>
                </c:pt>
                <c:pt idx="2227">
                  <c:v>41310</c:v>
                </c:pt>
                <c:pt idx="2228">
                  <c:v>41311</c:v>
                </c:pt>
                <c:pt idx="2229">
                  <c:v>41312</c:v>
                </c:pt>
                <c:pt idx="2230">
                  <c:v>41313</c:v>
                </c:pt>
                <c:pt idx="2231">
                  <c:v>41314</c:v>
                </c:pt>
                <c:pt idx="2232">
                  <c:v>41315</c:v>
                </c:pt>
                <c:pt idx="2233">
                  <c:v>41316</c:v>
                </c:pt>
                <c:pt idx="2234">
                  <c:v>41317</c:v>
                </c:pt>
                <c:pt idx="2235">
                  <c:v>41318</c:v>
                </c:pt>
                <c:pt idx="2236">
                  <c:v>41319</c:v>
                </c:pt>
                <c:pt idx="2237">
                  <c:v>41320</c:v>
                </c:pt>
                <c:pt idx="2238">
                  <c:v>41321</c:v>
                </c:pt>
                <c:pt idx="2239">
                  <c:v>41322</c:v>
                </c:pt>
                <c:pt idx="2240">
                  <c:v>41323</c:v>
                </c:pt>
                <c:pt idx="2241">
                  <c:v>41324</c:v>
                </c:pt>
                <c:pt idx="2242">
                  <c:v>41325</c:v>
                </c:pt>
                <c:pt idx="2243">
                  <c:v>41326</c:v>
                </c:pt>
                <c:pt idx="2244">
                  <c:v>41327</c:v>
                </c:pt>
                <c:pt idx="2245">
                  <c:v>41328</c:v>
                </c:pt>
                <c:pt idx="2246">
                  <c:v>41329</c:v>
                </c:pt>
                <c:pt idx="2247">
                  <c:v>41330</c:v>
                </c:pt>
                <c:pt idx="2248">
                  <c:v>41331</c:v>
                </c:pt>
                <c:pt idx="2249">
                  <c:v>41332</c:v>
                </c:pt>
                <c:pt idx="2250">
                  <c:v>41333</c:v>
                </c:pt>
                <c:pt idx="2251">
                  <c:v>41334</c:v>
                </c:pt>
                <c:pt idx="2252">
                  <c:v>41335</c:v>
                </c:pt>
                <c:pt idx="2253">
                  <c:v>41336</c:v>
                </c:pt>
                <c:pt idx="2254">
                  <c:v>41337</c:v>
                </c:pt>
                <c:pt idx="2255">
                  <c:v>41338</c:v>
                </c:pt>
                <c:pt idx="2256">
                  <c:v>41339</c:v>
                </c:pt>
                <c:pt idx="2257">
                  <c:v>41340</c:v>
                </c:pt>
                <c:pt idx="2258">
                  <c:v>41341</c:v>
                </c:pt>
                <c:pt idx="2259">
                  <c:v>41342</c:v>
                </c:pt>
                <c:pt idx="2260">
                  <c:v>41343</c:v>
                </c:pt>
                <c:pt idx="2261">
                  <c:v>41344</c:v>
                </c:pt>
                <c:pt idx="2262">
                  <c:v>41345</c:v>
                </c:pt>
                <c:pt idx="2263">
                  <c:v>41346</c:v>
                </c:pt>
                <c:pt idx="2264">
                  <c:v>41347</c:v>
                </c:pt>
                <c:pt idx="2265">
                  <c:v>41348</c:v>
                </c:pt>
                <c:pt idx="2266">
                  <c:v>41349</c:v>
                </c:pt>
                <c:pt idx="2267">
                  <c:v>41350</c:v>
                </c:pt>
                <c:pt idx="2268">
                  <c:v>41351</c:v>
                </c:pt>
                <c:pt idx="2269">
                  <c:v>41352</c:v>
                </c:pt>
                <c:pt idx="2270">
                  <c:v>41353</c:v>
                </c:pt>
                <c:pt idx="2271">
                  <c:v>41354</c:v>
                </c:pt>
                <c:pt idx="2272">
                  <c:v>41355</c:v>
                </c:pt>
                <c:pt idx="2273">
                  <c:v>41356</c:v>
                </c:pt>
                <c:pt idx="2274">
                  <c:v>41357</c:v>
                </c:pt>
                <c:pt idx="2275">
                  <c:v>41358</c:v>
                </c:pt>
                <c:pt idx="2276">
                  <c:v>41359</c:v>
                </c:pt>
                <c:pt idx="2277">
                  <c:v>41360</c:v>
                </c:pt>
                <c:pt idx="2278">
                  <c:v>41361</c:v>
                </c:pt>
                <c:pt idx="2279">
                  <c:v>41362</c:v>
                </c:pt>
                <c:pt idx="2280">
                  <c:v>41363</c:v>
                </c:pt>
                <c:pt idx="2281">
                  <c:v>41364</c:v>
                </c:pt>
                <c:pt idx="2282">
                  <c:v>41365</c:v>
                </c:pt>
                <c:pt idx="2283">
                  <c:v>41366</c:v>
                </c:pt>
                <c:pt idx="2284">
                  <c:v>41367</c:v>
                </c:pt>
                <c:pt idx="2285">
                  <c:v>41368</c:v>
                </c:pt>
                <c:pt idx="2286">
                  <c:v>41369</c:v>
                </c:pt>
                <c:pt idx="2287">
                  <c:v>41370</c:v>
                </c:pt>
                <c:pt idx="2288">
                  <c:v>41371</c:v>
                </c:pt>
                <c:pt idx="2289">
                  <c:v>41372</c:v>
                </c:pt>
                <c:pt idx="2290">
                  <c:v>41373</c:v>
                </c:pt>
                <c:pt idx="2291">
                  <c:v>41374</c:v>
                </c:pt>
                <c:pt idx="2292">
                  <c:v>41375</c:v>
                </c:pt>
                <c:pt idx="2293">
                  <c:v>41376</c:v>
                </c:pt>
                <c:pt idx="2294">
                  <c:v>41377</c:v>
                </c:pt>
                <c:pt idx="2295">
                  <c:v>41378</c:v>
                </c:pt>
                <c:pt idx="2296">
                  <c:v>41379</c:v>
                </c:pt>
                <c:pt idx="2297">
                  <c:v>41380</c:v>
                </c:pt>
                <c:pt idx="2298">
                  <c:v>41381</c:v>
                </c:pt>
                <c:pt idx="2299">
                  <c:v>41382</c:v>
                </c:pt>
                <c:pt idx="2300">
                  <c:v>41383</c:v>
                </c:pt>
                <c:pt idx="2301">
                  <c:v>41384</c:v>
                </c:pt>
                <c:pt idx="2302">
                  <c:v>41385</c:v>
                </c:pt>
                <c:pt idx="2303">
                  <c:v>41386</c:v>
                </c:pt>
                <c:pt idx="2304">
                  <c:v>41387</c:v>
                </c:pt>
                <c:pt idx="2305">
                  <c:v>41388</c:v>
                </c:pt>
                <c:pt idx="2306">
                  <c:v>41389</c:v>
                </c:pt>
                <c:pt idx="2307">
                  <c:v>41390</c:v>
                </c:pt>
                <c:pt idx="2308">
                  <c:v>41391</c:v>
                </c:pt>
                <c:pt idx="2309">
                  <c:v>41392</c:v>
                </c:pt>
                <c:pt idx="2310">
                  <c:v>41393</c:v>
                </c:pt>
                <c:pt idx="2311">
                  <c:v>41394</c:v>
                </c:pt>
                <c:pt idx="2312">
                  <c:v>41395</c:v>
                </c:pt>
                <c:pt idx="2313">
                  <c:v>41396</c:v>
                </c:pt>
                <c:pt idx="2314">
                  <c:v>41397</c:v>
                </c:pt>
                <c:pt idx="2315">
                  <c:v>41398</c:v>
                </c:pt>
                <c:pt idx="2316">
                  <c:v>41399</c:v>
                </c:pt>
                <c:pt idx="2317">
                  <c:v>41400</c:v>
                </c:pt>
                <c:pt idx="2318">
                  <c:v>41401</c:v>
                </c:pt>
                <c:pt idx="2319">
                  <c:v>41402</c:v>
                </c:pt>
                <c:pt idx="2320">
                  <c:v>41403</c:v>
                </c:pt>
                <c:pt idx="2321">
                  <c:v>41404</c:v>
                </c:pt>
                <c:pt idx="2322">
                  <c:v>41405</c:v>
                </c:pt>
                <c:pt idx="2323">
                  <c:v>41406</c:v>
                </c:pt>
                <c:pt idx="2324">
                  <c:v>41407</c:v>
                </c:pt>
                <c:pt idx="2325">
                  <c:v>41408</c:v>
                </c:pt>
                <c:pt idx="2326">
                  <c:v>41409</c:v>
                </c:pt>
                <c:pt idx="2327">
                  <c:v>41410</c:v>
                </c:pt>
                <c:pt idx="2328">
                  <c:v>41411</c:v>
                </c:pt>
                <c:pt idx="2329">
                  <c:v>41412</c:v>
                </c:pt>
                <c:pt idx="2330">
                  <c:v>41413</c:v>
                </c:pt>
                <c:pt idx="2331">
                  <c:v>41414</c:v>
                </c:pt>
                <c:pt idx="2332">
                  <c:v>41415</c:v>
                </c:pt>
                <c:pt idx="2333">
                  <c:v>41416</c:v>
                </c:pt>
                <c:pt idx="2334">
                  <c:v>41417</c:v>
                </c:pt>
                <c:pt idx="2335">
                  <c:v>41418</c:v>
                </c:pt>
                <c:pt idx="2336">
                  <c:v>41419</c:v>
                </c:pt>
                <c:pt idx="2337">
                  <c:v>41420</c:v>
                </c:pt>
                <c:pt idx="2338">
                  <c:v>41421</c:v>
                </c:pt>
                <c:pt idx="2339">
                  <c:v>41422</c:v>
                </c:pt>
                <c:pt idx="2340">
                  <c:v>41423</c:v>
                </c:pt>
                <c:pt idx="2341">
                  <c:v>41424</c:v>
                </c:pt>
                <c:pt idx="2342">
                  <c:v>41425</c:v>
                </c:pt>
                <c:pt idx="2343">
                  <c:v>41426</c:v>
                </c:pt>
                <c:pt idx="2344">
                  <c:v>41427</c:v>
                </c:pt>
                <c:pt idx="2345">
                  <c:v>41428</c:v>
                </c:pt>
                <c:pt idx="2346">
                  <c:v>41429</c:v>
                </c:pt>
                <c:pt idx="2347">
                  <c:v>41430</c:v>
                </c:pt>
                <c:pt idx="2348">
                  <c:v>41431</c:v>
                </c:pt>
                <c:pt idx="2349">
                  <c:v>41432</c:v>
                </c:pt>
                <c:pt idx="2350">
                  <c:v>41433</c:v>
                </c:pt>
                <c:pt idx="2351">
                  <c:v>41434</c:v>
                </c:pt>
                <c:pt idx="2352">
                  <c:v>41435</c:v>
                </c:pt>
                <c:pt idx="2353">
                  <c:v>41436</c:v>
                </c:pt>
                <c:pt idx="2354">
                  <c:v>41437</c:v>
                </c:pt>
                <c:pt idx="2355">
                  <c:v>41438</c:v>
                </c:pt>
                <c:pt idx="2356">
                  <c:v>41439</c:v>
                </c:pt>
                <c:pt idx="2357">
                  <c:v>41440</c:v>
                </c:pt>
                <c:pt idx="2358">
                  <c:v>41441</c:v>
                </c:pt>
                <c:pt idx="2359">
                  <c:v>41442</c:v>
                </c:pt>
                <c:pt idx="2360">
                  <c:v>41443</c:v>
                </c:pt>
                <c:pt idx="2361">
                  <c:v>41444</c:v>
                </c:pt>
                <c:pt idx="2362">
                  <c:v>41445</c:v>
                </c:pt>
                <c:pt idx="2363">
                  <c:v>41446</c:v>
                </c:pt>
                <c:pt idx="2364">
                  <c:v>41447</c:v>
                </c:pt>
                <c:pt idx="2365">
                  <c:v>41448</c:v>
                </c:pt>
                <c:pt idx="2366">
                  <c:v>41449</c:v>
                </c:pt>
                <c:pt idx="2367">
                  <c:v>41450</c:v>
                </c:pt>
                <c:pt idx="2368">
                  <c:v>41451</c:v>
                </c:pt>
                <c:pt idx="2369">
                  <c:v>41452</c:v>
                </c:pt>
                <c:pt idx="2370">
                  <c:v>41453</c:v>
                </c:pt>
                <c:pt idx="2371">
                  <c:v>41454</c:v>
                </c:pt>
                <c:pt idx="2372">
                  <c:v>41455</c:v>
                </c:pt>
                <c:pt idx="2373">
                  <c:v>41456</c:v>
                </c:pt>
                <c:pt idx="2374">
                  <c:v>41457</c:v>
                </c:pt>
                <c:pt idx="2375">
                  <c:v>41458</c:v>
                </c:pt>
                <c:pt idx="2376">
                  <c:v>41459</c:v>
                </c:pt>
                <c:pt idx="2377">
                  <c:v>41460</c:v>
                </c:pt>
                <c:pt idx="2378">
                  <c:v>41461</c:v>
                </c:pt>
                <c:pt idx="2379">
                  <c:v>41462</c:v>
                </c:pt>
                <c:pt idx="2380">
                  <c:v>41463</c:v>
                </c:pt>
                <c:pt idx="2381">
                  <c:v>41464</c:v>
                </c:pt>
                <c:pt idx="2382">
                  <c:v>41465</c:v>
                </c:pt>
                <c:pt idx="2383">
                  <c:v>41466</c:v>
                </c:pt>
                <c:pt idx="2384">
                  <c:v>41467</c:v>
                </c:pt>
                <c:pt idx="2385">
                  <c:v>41468</c:v>
                </c:pt>
                <c:pt idx="2386">
                  <c:v>41469</c:v>
                </c:pt>
                <c:pt idx="2387">
                  <c:v>41470</c:v>
                </c:pt>
                <c:pt idx="2388">
                  <c:v>41471</c:v>
                </c:pt>
                <c:pt idx="2389">
                  <c:v>41472</c:v>
                </c:pt>
                <c:pt idx="2390">
                  <c:v>41473</c:v>
                </c:pt>
                <c:pt idx="2391">
                  <c:v>41474</c:v>
                </c:pt>
                <c:pt idx="2392">
                  <c:v>41475</c:v>
                </c:pt>
                <c:pt idx="2393">
                  <c:v>41476</c:v>
                </c:pt>
                <c:pt idx="2394">
                  <c:v>41477</c:v>
                </c:pt>
                <c:pt idx="2395">
                  <c:v>41478</c:v>
                </c:pt>
                <c:pt idx="2396">
                  <c:v>41479</c:v>
                </c:pt>
                <c:pt idx="2397">
                  <c:v>41480</c:v>
                </c:pt>
                <c:pt idx="2398">
                  <c:v>41481</c:v>
                </c:pt>
                <c:pt idx="2399">
                  <c:v>41482</c:v>
                </c:pt>
                <c:pt idx="2400">
                  <c:v>41483</c:v>
                </c:pt>
                <c:pt idx="2401">
                  <c:v>41484</c:v>
                </c:pt>
                <c:pt idx="2402">
                  <c:v>41485</c:v>
                </c:pt>
                <c:pt idx="2403">
                  <c:v>41486</c:v>
                </c:pt>
                <c:pt idx="2404">
                  <c:v>41487</c:v>
                </c:pt>
                <c:pt idx="2405">
                  <c:v>41488</c:v>
                </c:pt>
                <c:pt idx="2406">
                  <c:v>41489</c:v>
                </c:pt>
                <c:pt idx="2407">
                  <c:v>41490</c:v>
                </c:pt>
                <c:pt idx="2408">
                  <c:v>41491</c:v>
                </c:pt>
                <c:pt idx="2409">
                  <c:v>41492</c:v>
                </c:pt>
                <c:pt idx="2410">
                  <c:v>41493</c:v>
                </c:pt>
                <c:pt idx="2411">
                  <c:v>41494</c:v>
                </c:pt>
                <c:pt idx="2412">
                  <c:v>41495</c:v>
                </c:pt>
                <c:pt idx="2413">
                  <c:v>41496</c:v>
                </c:pt>
                <c:pt idx="2414">
                  <c:v>41497</c:v>
                </c:pt>
                <c:pt idx="2415">
                  <c:v>41498</c:v>
                </c:pt>
                <c:pt idx="2416">
                  <c:v>41499</c:v>
                </c:pt>
                <c:pt idx="2417">
                  <c:v>41500</c:v>
                </c:pt>
                <c:pt idx="2418">
                  <c:v>41501</c:v>
                </c:pt>
                <c:pt idx="2419">
                  <c:v>41502</c:v>
                </c:pt>
                <c:pt idx="2420">
                  <c:v>41503</c:v>
                </c:pt>
                <c:pt idx="2421">
                  <c:v>41504</c:v>
                </c:pt>
                <c:pt idx="2422">
                  <c:v>41505</c:v>
                </c:pt>
                <c:pt idx="2423">
                  <c:v>41506</c:v>
                </c:pt>
                <c:pt idx="2424">
                  <c:v>41507</c:v>
                </c:pt>
                <c:pt idx="2425">
                  <c:v>41508</c:v>
                </c:pt>
                <c:pt idx="2426">
                  <c:v>41509</c:v>
                </c:pt>
                <c:pt idx="2427">
                  <c:v>41510</c:v>
                </c:pt>
                <c:pt idx="2428">
                  <c:v>41511</c:v>
                </c:pt>
                <c:pt idx="2429">
                  <c:v>41512</c:v>
                </c:pt>
                <c:pt idx="2430">
                  <c:v>41513</c:v>
                </c:pt>
                <c:pt idx="2431">
                  <c:v>41514</c:v>
                </c:pt>
                <c:pt idx="2432">
                  <c:v>41515</c:v>
                </c:pt>
                <c:pt idx="2433">
                  <c:v>41516</c:v>
                </c:pt>
                <c:pt idx="2434">
                  <c:v>41517</c:v>
                </c:pt>
                <c:pt idx="2435">
                  <c:v>41518</c:v>
                </c:pt>
                <c:pt idx="2436">
                  <c:v>41519</c:v>
                </c:pt>
                <c:pt idx="2437">
                  <c:v>41520</c:v>
                </c:pt>
                <c:pt idx="2438">
                  <c:v>41521</c:v>
                </c:pt>
                <c:pt idx="2439">
                  <c:v>41522</c:v>
                </c:pt>
                <c:pt idx="2440">
                  <c:v>41523</c:v>
                </c:pt>
                <c:pt idx="2441">
                  <c:v>41524</c:v>
                </c:pt>
                <c:pt idx="2442">
                  <c:v>41525</c:v>
                </c:pt>
                <c:pt idx="2443">
                  <c:v>41526</c:v>
                </c:pt>
                <c:pt idx="2444">
                  <c:v>41527</c:v>
                </c:pt>
                <c:pt idx="2445">
                  <c:v>41528</c:v>
                </c:pt>
                <c:pt idx="2446">
                  <c:v>41529</c:v>
                </c:pt>
                <c:pt idx="2447">
                  <c:v>41530</c:v>
                </c:pt>
                <c:pt idx="2448">
                  <c:v>41531</c:v>
                </c:pt>
                <c:pt idx="2449">
                  <c:v>41532</c:v>
                </c:pt>
                <c:pt idx="2450">
                  <c:v>41533</c:v>
                </c:pt>
                <c:pt idx="2451">
                  <c:v>41534</c:v>
                </c:pt>
                <c:pt idx="2452">
                  <c:v>41535</c:v>
                </c:pt>
                <c:pt idx="2453">
                  <c:v>41536</c:v>
                </c:pt>
                <c:pt idx="2454">
                  <c:v>41537</c:v>
                </c:pt>
                <c:pt idx="2455">
                  <c:v>41538</c:v>
                </c:pt>
                <c:pt idx="2456">
                  <c:v>41539</c:v>
                </c:pt>
                <c:pt idx="2457">
                  <c:v>41540</c:v>
                </c:pt>
                <c:pt idx="2458">
                  <c:v>41541</c:v>
                </c:pt>
                <c:pt idx="2459">
                  <c:v>41542</c:v>
                </c:pt>
                <c:pt idx="2460">
                  <c:v>41543</c:v>
                </c:pt>
                <c:pt idx="2461">
                  <c:v>41544</c:v>
                </c:pt>
                <c:pt idx="2462">
                  <c:v>41545</c:v>
                </c:pt>
                <c:pt idx="2463">
                  <c:v>41546</c:v>
                </c:pt>
                <c:pt idx="2464">
                  <c:v>41547</c:v>
                </c:pt>
                <c:pt idx="2465">
                  <c:v>41548</c:v>
                </c:pt>
                <c:pt idx="2466">
                  <c:v>41549</c:v>
                </c:pt>
                <c:pt idx="2467">
                  <c:v>41550</c:v>
                </c:pt>
                <c:pt idx="2468">
                  <c:v>41551</c:v>
                </c:pt>
                <c:pt idx="2469">
                  <c:v>41552</c:v>
                </c:pt>
                <c:pt idx="2470">
                  <c:v>41553</c:v>
                </c:pt>
                <c:pt idx="2471">
                  <c:v>41554</c:v>
                </c:pt>
                <c:pt idx="2472">
                  <c:v>41555</c:v>
                </c:pt>
                <c:pt idx="2473">
                  <c:v>41556</c:v>
                </c:pt>
                <c:pt idx="2474">
                  <c:v>41557</c:v>
                </c:pt>
                <c:pt idx="2475">
                  <c:v>41558</c:v>
                </c:pt>
                <c:pt idx="2476">
                  <c:v>41559</c:v>
                </c:pt>
                <c:pt idx="2477">
                  <c:v>41560</c:v>
                </c:pt>
                <c:pt idx="2478">
                  <c:v>41561</c:v>
                </c:pt>
                <c:pt idx="2479">
                  <c:v>41562</c:v>
                </c:pt>
                <c:pt idx="2480">
                  <c:v>41563</c:v>
                </c:pt>
                <c:pt idx="2481">
                  <c:v>41564</c:v>
                </c:pt>
                <c:pt idx="2482">
                  <c:v>41565</c:v>
                </c:pt>
                <c:pt idx="2483">
                  <c:v>41566</c:v>
                </c:pt>
                <c:pt idx="2484">
                  <c:v>41567</c:v>
                </c:pt>
                <c:pt idx="2485">
                  <c:v>41568</c:v>
                </c:pt>
                <c:pt idx="2486">
                  <c:v>41569</c:v>
                </c:pt>
                <c:pt idx="2487">
                  <c:v>41570</c:v>
                </c:pt>
                <c:pt idx="2488">
                  <c:v>41571</c:v>
                </c:pt>
                <c:pt idx="2489">
                  <c:v>41572</c:v>
                </c:pt>
                <c:pt idx="2490">
                  <c:v>41573</c:v>
                </c:pt>
                <c:pt idx="2491">
                  <c:v>41574</c:v>
                </c:pt>
                <c:pt idx="2492">
                  <c:v>41575</c:v>
                </c:pt>
                <c:pt idx="2493">
                  <c:v>41576</c:v>
                </c:pt>
                <c:pt idx="2494">
                  <c:v>41577</c:v>
                </c:pt>
                <c:pt idx="2495">
                  <c:v>41578</c:v>
                </c:pt>
                <c:pt idx="2496">
                  <c:v>41579</c:v>
                </c:pt>
                <c:pt idx="2497">
                  <c:v>41580</c:v>
                </c:pt>
                <c:pt idx="2498">
                  <c:v>41581</c:v>
                </c:pt>
                <c:pt idx="2499">
                  <c:v>41582</c:v>
                </c:pt>
                <c:pt idx="2500">
                  <c:v>41583</c:v>
                </c:pt>
                <c:pt idx="2501">
                  <c:v>41584</c:v>
                </c:pt>
                <c:pt idx="2502">
                  <c:v>41585</c:v>
                </c:pt>
                <c:pt idx="2503">
                  <c:v>41586</c:v>
                </c:pt>
                <c:pt idx="2504">
                  <c:v>41587</c:v>
                </c:pt>
                <c:pt idx="2505">
                  <c:v>41588</c:v>
                </c:pt>
                <c:pt idx="2506">
                  <c:v>41589</c:v>
                </c:pt>
                <c:pt idx="2507">
                  <c:v>41590</c:v>
                </c:pt>
                <c:pt idx="2508">
                  <c:v>41591</c:v>
                </c:pt>
                <c:pt idx="2509">
                  <c:v>41592</c:v>
                </c:pt>
                <c:pt idx="2510">
                  <c:v>41593</c:v>
                </c:pt>
                <c:pt idx="2511">
                  <c:v>41594</c:v>
                </c:pt>
                <c:pt idx="2512">
                  <c:v>41595</c:v>
                </c:pt>
                <c:pt idx="2513">
                  <c:v>41596</c:v>
                </c:pt>
                <c:pt idx="2514">
                  <c:v>41597</c:v>
                </c:pt>
                <c:pt idx="2515">
                  <c:v>41598</c:v>
                </c:pt>
                <c:pt idx="2516">
                  <c:v>41599</c:v>
                </c:pt>
                <c:pt idx="2517">
                  <c:v>41600</c:v>
                </c:pt>
                <c:pt idx="2518">
                  <c:v>41601</c:v>
                </c:pt>
                <c:pt idx="2519">
                  <c:v>41602</c:v>
                </c:pt>
                <c:pt idx="2520">
                  <c:v>41603</c:v>
                </c:pt>
                <c:pt idx="2521">
                  <c:v>41604</c:v>
                </c:pt>
                <c:pt idx="2522">
                  <c:v>41605</c:v>
                </c:pt>
                <c:pt idx="2523">
                  <c:v>41606</c:v>
                </c:pt>
                <c:pt idx="2524">
                  <c:v>41607</c:v>
                </c:pt>
                <c:pt idx="2525">
                  <c:v>41608</c:v>
                </c:pt>
                <c:pt idx="2526">
                  <c:v>41609</c:v>
                </c:pt>
                <c:pt idx="2527">
                  <c:v>41610</c:v>
                </c:pt>
                <c:pt idx="2528">
                  <c:v>41611</c:v>
                </c:pt>
                <c:pt idx="2529">
                  <c:v>41612</c:v>
                </c:pt>
                <c:pt idx="2530">
                  <c:v>41613</c:v>
                </c:pt>
                <c:pt idx="2531">
                  <c:v>41614</c:v>
                </c:pt>
                <c:pt idx="2532">
                  <c:v>41615</c:v>
                </c:pt>
                <c:pt idx="2533">
                  <c:v>41616</c:v>
                </c:pt>
                <c:pt idx="2534">
                  <c:v>41617</c:v>
                </c:pt>
                <c:pt idx="2535">
                  <c:v>41618</c:v>
                </c:pt>
                <c:pt idx="2536">
                  <c:v>41619</c:v>
                </c:pt>
                <c:pt idx="2537">
                  <c:v>41620</c:v>
                </c:pt>
                <c:pt idx="2538">
                  <c:v>41621</c:v>
                </c:pt>
                <c:pt idx="2539">
                  <c:v>41622</c:v>
                </c:pt>
                <c:pt idx="2540">
                  <c:v>41623</c:v>
                </c:pt>
                <c:pt idx="2541">
                  <c:v>41624</c:v>
                </c:pt>
                <c:pt idx="2542">
                  <c:v>41625</c:v>
                </c:pt>
                <c:pt idx="2543">
                  <c:v>41626</c:v>
                </c:pt>
                <c:pt idx="2544">
                  <c:v>41627</c:v>
                </c:pt>
                <c:pt idx="2545">
                  <c:v>41628</c:v>
                </c:pt>
                <c:pt idx="2546">
                  <c:v>41629</c:v>
                </c:pt>
                <c:pt idx="2547">
                  <c:v>41630</c:v>
                </c:pt>
                <c:pt idx="2548">
                  <c:v>41631</c:v>
                </c:pt>
                <c:pt idx="2549">
                  <c:v>41632</c:v>
                </c:pt>
                <c:pt idx="2550">
                  <c:v>41633</c:v>
                </c:pt>
                <c:pt idx="2551">
                  <c:v>41634</c:v>
                </c:pt>
                <c:pt idx="2552">
                  <c:v>41635</c:v>
                </c:pt>
                <c:pt idx="2553">
                  <c:v>41636</c:v>
                </c:pt>
                <c:pt idx="2554">
                  <c:v>41637</c:v>
                </c:pt>
                <c:pt idx="2555">
                  <c:v>41638</c:v>
                </c:pt>
                <c:pt idx="2556">
                  <c:v>41639</c:v>
                </c:pt>
                <c:pt idx="2557">
                  <c:v>41640</c:v>
                </c:pt>
                <c:pt idx="2558">
                  <c:v>41641</c:v>
                </c:pt>
                <c:pt idx="2559">
                  <c:v>41642</c:v>
                </c:pt>
                <c:pt idx="2560">
                  <c:v>41643</c:v>
                </c:pt>
                <c:pt idx="2561">
                  <c:v>41644</c:v>
                </c:pt>
                <c:pt idx="2562">
                  <c:v>41645</c:v>
                </c:pt>
                <c:pt idx="2563">
                  <c:v>41646</c:v>
                </c:pt>
                <c:pt idx="2564">
                  <c:v>41647</c:v>
                </c:pt>
                <c:pt idx="2565">
                  <c:v>41648</c:v>
                </c:pt>
                <c:pt idx="2566">
                  <c:v>41649</c:v>
                </c:pt>
                <c:pt idx="2567">
                  <c:v>41650</c:v>
                </c:pt>
                <c:pt idx="2568">
                  <c:v>41651</c:v>
                </c:pt>
                <c:pt idx="2569">
                  <c:v>41652</c:v>
                </c:pt>
                <c:pt idx="2570">
                  <c:v>41653</c:v>
                </c:pt>
                <c:pt idx="2571">
                  <c:v>41654</c:v>
                </c:pt>
                <c:pt idx="2572">
                  <c:v>41655</c:v>
                </c:pt>
                <c:pt idx="2573">
                  <c:v>41656</c:v>
                </c:pt>
                <c:pt idx="2574">
                  <c:v>41657</c:v>
                </c:pt>
                <c:pt idx="2575">
                  <c:v>41658</c:v>
                </c:pt>
                <c:pt idx="2576">
                  <c:v>41659</c:v>
                </c:pt>
                <c:pt idx="2577">
                  <c:v>41660</c:v>
                </c:pt>
                <c:pt idx="2578">
                  <c:v>41661</c:v>
                </c:pt>
                <c:pt idx="2579">
                  <c:v>41662</c:v>
                </c:pt>
                <c:pt idx="2580">
                  <c:v>41663</c:v>
                </c:pt>
                <c:pt idx="2581">
                  <c:v>41664</c:v>
                </c:pt>
                <c:pt idx="2582">
                  <c:v>41665</c:v>
                </c:pt>
                <c:pt idx="2583">
                  <c:v>41666</c:v>
                </c:pt>
                <c:pt idx="2584">
                  <c:v>41667</c:v>
                </c:pt>
                <c:pt idx="2585">
                  <c:v>41668</c:v>
                </c:pt>
                <c:pt idx="2586">
                  <c:v>41669</c:v>
                </c:pt>
                <c:pt idx="2587">
                  <c:v>41670</c:v>
                </c:pt>
                <c:pt idx="2588">
                  <c:v>41671</c:v>
                </c:pt>
                <c:pt idx="2589">
                  <c:v>41672</c:v>
                </c:pt>
                <c:pt idx="2590">
                  <c:v>41673</c:v>
                </c:pt>
                <c:pt idx="2591">
                  <c:v>41674</c:v>
                </c:pt>
                <c:pt idx="2592">
                  <c:v>41675</c:v>
                </c:pt>
                <c:pt idx="2593">
                  <c:v>41676</c:v>
                </c:pt>
                <c:pt idx="2594">
                  <c:v>41677</c:v>
                </c:pt>
                <c:pt idx="2595">
                  <c:v>41678</c:v>
                </c:pt>
                <c:pt idx="2596">
                  <c:v>41679</c:v>
                </c:pt>
                <c:pt idx="2597">
                  <c:v>41680</c:v>
                </c:pt>
                <c:pt idx="2598">
                  <c:v>41681</c:v>
                </c:pt>
                <c:pt idx="2599">
                  <c:v>41682</c:v>
                </c:pt>
                <c:pt idx="2600">
                  <c:v>41683</c:v>
                </c:pt>
                <c:pt idx="2601">
                  <c:v>41684</c:v>
                </c:pt>
                <c:pt idx="2602">
                  <c:v>41685</c:v>
                </c:pt>
                <c:pt idx="2603">
                  <c:v>41686</c:v>
                </c:pt>
                <c:pt idx="2604">
                  <c:v>41687</c:v>
                </c:pt>
                <c:pt idx="2605">
                  <c:v>41688</c:v>
                </c:pt>
                <c:pt idx="2606">
                  <c:v>41689</c:v>
                </c:pt>
                <c:pt idx="2607">
                  <c:v>41690</c:v>
                </c:pt>
                <c:pt idx="2608">
                  <c:v>41691</c:v>
                </c:pt>
                <c:pt idx="2609">
                  <c:v>41692</c:v>
                </c:pt>
                <c:pt idx="2610">
                  <c:v>41693</c:v>
                </c:pt>
                <c:pt idx="2611">
                  <c:v>41694</c:v>
                </c:pt>
                <c:pt idx="2612">
                  <c:v>41695</c:v>
                </c:pt>
                <c:pt idx="2613">
                  <c:v>41696</c:v>
                </c:pt>
                <c:pt idx="2614">
                  <c:v>41697</c:v>
                </c:pt>
                <c:pt idx="2615">
                  <c:v>41698</c:v>
                </c:pt>
                <c:pt idx="2616">
                  <c:v>41699</c:v>
                </c:pt>
                <c:pt idx="2617">
                  <c:v>41700</c:v>
                </c:pt>
                <c:pt idx="2618">
                  <c:v>41701</c:v>
                </c:pt>
                <c:pt idx="2619">
                  <c:v>41702</c:v>
                </c:pt>
                <c:pt idx="2620">
                  <c:v>41703</c:v>
                </c:pt>
                <c:pt idx="2621">
                  <c:v>41704</c:v>
                </c:pt>
                <c:pt idx="2622">
                  <c:v>41705</c:v>
                </c:pt>
                <c:pt idx="2623">
                  <c:v>41706</c:v>
                </c:pt>
                <c:pt idx="2624">
                  <c:v>41707</c:v>
                </c:pt>
                <c:pt idx="2625">
                  <c:v>41708</c:v>
                </c:pt>
                <c:pt idx="2626">
                  <c:v>41709</c:v>
                </c:pt>
                <c:pt idx="2627">
                  <c:v>41710</c:v>
                </c:pt>
                <c:pt idx="2628">
                  <c:v>41711</c:v>
                </c:pt>
                <c:pt idx="2629">
                  <c:v>41712</c:v>
                </c:pt>
                <c:pt idx="2630">
                  <c:v>41713</c:v>
                </c:pt>
                <c:pt idx="2631">
                  <c:v>41714</c:v>
                </c:pt>
                <c:pt idx="2632">
                  <c:v>41715</c:v>
                </c:pt>
                <c:pt idx="2633">
                  <c:v>41716</c:v>
                </c:pt>
                <c:pt idx="2634">
                  <c:v>41717</c:v>
                </c:pt>
                <c:pt idx="2635">
                  <c:v>41718</c:v>
                </c:pt>
                <c:pt idx="2636">
                  <c:v>41719</c:v>
                </c:pt>
                <c:pt idx="2637">
                  <c:v>41720</c:v>
                </c:pt>
                <c:pt idx="2638">
                  <c:v>41721</c:v>
                </c:pt>
                <c:pt idx="2639">
                  <c:v>41722</c:v>
                </c:pt>
                <c:pt idx="2640">
                  <c:v>41723</c:v>
                </c:pt>
                <c:pt idx="2641">
                  <c:v>41724</c:v>
                </c:pt>
                <c:pt idx="2642">
                  <c:v>41725</c:v>
                </c:pt>
                <c:pt idx="2643">
                  <c:v>41726</c:v>
                </c:pt>
                <c:pt idx="2644">
                  <c:v>41727</c:v>
                </c:pt>
                <c:pt idx="2645">
                  <c:v>41728</c:v>
                </c:pt>
                <c:pt idx="2646">
                  <c:v>41729</c:v>
                </c:pt>
                <c:pt idx="2647">
                  <c:v>41730</c:v>
                </c:pt>
                <c:pt idx="2648">
                  <c:v>41731</c:v>
                </c:pt>
                <c:pt idx="2649">
                  <c:v>41732</c:v>
                </c:pt>
                <c:pt idx="2650">
                  <c:v>41733</c:v>
                </c:pt>
                <c:pt idx="2651">
                  <c:v>41734</c:v>
                </c:pt>
                <c:pt idx="2652">
                  <c:v>41735</c:v>
                </c:pt>
                <c:pt idx="2653">
                  <c:v>41736</c:v>
                </c:pt>
                <c:pt idx="2654">
                  <c:v>41737</c:v>
                </c:pt>
                <c:pt idx="2655">
                  <c:v>41738</c:v>
                </c:pt>
                <c:pt idx="2656">
                  <c:v>41739</c:v>
                </c:pt>
                <c:pt idx="2657">
                  <c:v>41740</c:v>
                </c:pt>
                <c:pt idx="2658">
                  <c:v>41741</c:v>
                </c:pt>
                <c:pt idx="2659">
                  <c:v>41742</c:v>
                </c:pt>
                <c:pt idx="2660">
                  <c:v>41743</c:v>
                </c:pt>
                <c:pt idx="2661">
                  <c:v>41744</c:v>
                </c:pt>
                <c:pt idx="2662">
                  <c:v>41745</c:v>
                </c:pt>
                <c:pt idx="2663">
                  <c:v>41746</c:v>
                </c:pt>
                <c:pt idx="2664">
                  <c:v>41747</c:v>
                </c:pt>
                <c:pt idx="2665">
                  <c:v>41748</c:v>
                </c:pt>
                <c:pt idx="2666">
                  <c:v>41749</c:v>
                </c:pt>
                <c:pt idx="2667">
                  <c:v>41750</c:v>
                </c:pt>
                <c:pt idx="2668">
                  <c:v>41751</c:v>
                </c:pt>
                <c:pt idx="2669">
                  <c:v>41752</c:v>
                </c:pt>
                <c:pt idx="2670">
                  <c:v>41753</c:v>
                </c:pt>
                <c:pt idx="2671">
                  <c:v>41754</c:v>
                </c:pt>
                <c:pt idx="2672">
                  <c:v>41755</c:v>
                </c:pt>
                <c:pt idx="2673">
                  <c:v>41756</c:v>
                </c:pt>
                <c:pt idx="2674">
                  <c:v>41757</c:v>
                </c:pt>
                <c:pt idx="2675">
                  <c:v>41758</c:v>
                </c:pt>
                <c:pt idx="2676">
                  <c:v>41759</c:v>
                </c:pt>
                <c:pt idx="2677">
                  <c:v>41760</c:v>
                </c:pt>
                <c:pt idx="2678">
                  <c:v>41761</c:v>
                </c:pt>
                <c:pt idx="2679">
                  <c:v>41762</c:v>
                </c:pt>
                <c:pt idx="2680">
                  <c:v>41763</c:v>
                </c:pt>
                <c:pt idx="2681">
                  <c:v>41764</c:v>
                </c:pt>
                <c:pt idx="2682">
                  <c:v>41765</c:v>
                </c:pt>
                <c:pt idx="2683">
                  <c:v>41766</c:v>
                </c:pt>
                <c:pt idx="2684">
                  <c:v>41767</c:v>
                </c:pt>
                <c:pt idx="2685">
                  <c:v>41768</c:v>
                </c:pt>
                <c:pt idx="2686">
                  <c:v>41769</c:v>
                </c:pt>
                <c:pt idx="2687">
                  <c:v>41770</c:v>
                </c:pt>
                <c:pt idx="2688">
                  <c:v>41771</c:v>
                </c:pt>
                <c:pt idx="2689">
                  <c:v>41772</c:v>
                </c:pt>
                <c:pt idx="2690">
                  <c:v>41773</c:v>
                </c:pt>
                <c:pt idx="2691">
                  <c:v>41774</c:v>
                </c:pt>
                <c:pt idx="2692">
                  <c:v>41775</c:v>
                </c:pt>
                <c:pt idx="2693">
                  <c:v>41776</c:v>
                </c:pt>
                <c:pt idx="2694">
                  <c:v>41777</c:v>
                </c:pt>
                <c:pt idx="2695">
                  <c:v>41778</c:v>
                </c:pt>
                <c:pt idx="2696">
                  <c:v>41779</c:v>
                </c:pt>
                <c:pt idx="2697">
                  <c:v>41780</c:v>
                </c:pt>
                <c:pt idx="2698">
                  <c:v>41781</c:v>
                </c:pt>
                <c:pt idx="2699">
                  <c:v>41782</c:v>
                </c:pt>
                <c:pt idx="2700">
                  <c:v>41783</c:v>
                </c:pt>
                <c:pt idx="2701">
                  <c:v>41784</c:v>
                </c:pt>
                <c:pt idx="2702">
                  <c:v>41785</c:v>
                </c:pt>
                <c:pt idx="2703">
                  <c:v>41786</c:v>
                </c:pt>
                <c:pt idx="2704">
                  <c:v>41787</c:v>
                </c:pt>
                <c:pt idx="2705">
                  <c:v>41788</c:v>
                </c:pt>
                <c:pt idx="2706">
                  <c:v>41789</c:v>
                </c:pt>
                <c:pt idx="2707">
                  <c:v>41790</c:v>
                </c:pt>
                <c:pt idx="2708">
                  <c:v>41791</c:v>
                </c:pt>
                <c:pt idx="2709">
                  <c:v>41792</c:v>
                </c:pt>
                <c:pt idx="2710">
                  <c:v>41793</c:v>
                </c:pt>
                <c:pt idx="2711">
                  <c:v>41794</c:v>
                </c:pt>
                <c:pt idx="2712">
                  <c:v>41795</c:v>
                </c:pt>
                <c:pt idx="2713">
                  <c:v>41796</c:v>
                </c:pt>
                <c:pt idx="2714">
                  <c:v>41797</c:v>
                </c:pt>
                <c:pt idx="2715">
                  <c:v>41798</c:v>
                </c:pt>
                <c:pt idx="2716">
                  <c:v>41799</c:v>
                </c:pt>
                <c:pt idx="2717">
                  <c:v>41800</c:v>
                </c:pt>
                <c:pt idx="2718">
                  <c:v>41801</c:v>
                </c:pt>
                <c:pt idx="2719">
                  <c:v>41802</c:v>
                </c:pt>
                <c:pt idx="2720">
                  <c:v>41803</c:v>
                </c:pt>
                <c:pt idx="2721">
                  <c:v>41804</c:v>
                </c:pt>
                <c:pt idx="2722">
                  <c:v>41805</c:v>
                </c:pt>
                <c:pt idx="2723">
                  <c:v>41806</c:v>
                </c:pt>
                <c:pt idx="2724">
                  <c:v>41807</c:v>
                </c:pt>
                <c:pt idx="2725">
                  <c:v>41808</c:v>
                </c:pt>
                <c:pt idx="2726">
                  <c:v>41809</c:v>
                </c:pt>
                <c:pt idx="2727">
                  <c:v>41810</c:v>
                </c:pt>
                <c:pt idx="2728">
                  <c:v>41811</c:v>
                </c:pt>
                <c:pt idx="2729">
                  <c:v>41812</c:v>
                </c:pt>
                <c:pt idx="2730">
                  <c:v>41813</c:v>
                </c:pt>
                <c:pt idx="2731">
                  <c:v>41814</c:v>
                </c:pt>
                <c:pt idx="2732">
                  <c:v>41815</c:v>
                </c:pt>
                <c:pt idx="2733">
                  <c:v>41816</c:v>
                </c:pt>
                <c:pt idx="2734">
                  <c:v>41817</c:v>
                </c:pt>
                <c:pt idx="2735">
                  <c:v>41818</c:v>
                </c:pt>
                <c:pt idx="2736">
                  <c:v>41819</c:v>
                </c:pt>
                <c:pt idx="2737">
                  <c:v>41820</c:v>
                </c:pt>
                <c:pt idx="2738">
                  <c:v>41821</c:v>
                </c:pt>
                <c:pt idx="2739">
                  <c:v>41822</c:v>
                </c:pt>
                <c:pt idx="2740">
                  <c:v>41823</c:v>
                </c:pt>
                <c:pt idx="2741">
                  <c:v>41824</c:v>
                </c:pt>
                <c:pt idx="2742">
                  <c:v>41825</c:v>
                </c:pt>
                <c:pt idx="2743">
                  <c:v>41826</c:v>
                </c:pt>
                <c:pt idx="2744">
                  <c:v>41827</c:v>
                </c:pt>
                <c:pt idx="2745">
                  <c:v>41828</c:v>
                </c:pt>
                <c:pt idx="2746">
                  <c:v>41829</c:v>
                </c:pt>
                <c:pt idx="2747">
                  <c:v>41830</c:v>
                </c:pt>
                <c:pt idx="2748">
                  <c:v>41831</c:v>
                </c:pt>
                <c:pt idx="2749">
                  <c:v>41832</c:v>
                </c:pt>
                <c:pt idx="2750">
                  <c:v>41833</c:v>
                </c:pt>
                <c:pt idx="2751">
                  <c:v>41834</c:v>
                </c:pt>
                <c:pt idx="2752">
                  <c:v>41835</c:v>
                </c:pt>
                <c:pt idx="2753">
                  <c:v>41836</c:v>
                </c:pt>
                <c:pt idx="2754">
                  <c:v>41837</c:v>
                </c:pt>
                <c:pt idx="2755">
                  <c:v>41838</c:v>
                </c:pt>
                <c:pt idx="2756">
                  <c:v>41839</c:v>
                </c:pt>
                <c:pt idx="2757">
                  <c:v>41840</c:v>
                </c:pt>
                <c:pt idx="2758">
                  <c:v>41841</c:v>
                </c:pt>
                <c:pt idx="2759">
                  <c:v>41842</c:v>
                </c:pt>
                <c:pt idx="2760">
                  <c:v>41843</c:v>
                </c:pt>
                <c:pt idx="2761">
                  <c:v>41844</c:v>
                </c:pt>
                <c:pt idx="2762">
                  <c:v>41845</c:v>
                </c:pt>
                <c:pt idx="2763">
                  <c:v>41846</c:v>
                </c:pt>
                <c:pt idx="2764">
                  <c:v>41847</c:v>
                </c:pt>
                <c:pt idx="2765">
                  <c:v>41848</c:v>
                </c:pt>
                <c:pt idx="2766">
                  <c:v>41849</c:v>
                </c:pt>
                <c:pt idx="2767">
                  <c:v>41850</c:v>
                </c:pt>
                <c:pt idx="2768">
                  <c:v>41851</c:v>
                </c:pt>
                <c:pt idx="2769">
                  <c:v>41852</c:v>
                </c:pt>
                <c:pt idx="2770">
                  <c:v>41853</c:v>
                </c:pt>
                <c:pt idx="2771">
                  <c:v>41854</c:v>
                </c:pt>
                <c:pt idx="2772">
                  <c:v>41855</c:v>
                </c:pt>
                <c:pt idx="2773">
                  <c:v>41856</c:v>
                </c:pt>
                <c:pt idx="2774">
                  <c:v>41857</c:v>
                </c:pt>
                <c:pt idx="2775">
                  <c:v>41858</c:v>
                </c:pt>
                <c:pt idx="2776">
                  <c:v>41859</c:v>
                </c:pt>
                <c:pt idx="2777">
                  <c:v>41860</c:v>
                </c:pt>
                <c:pt idx="2778">
                  <c:v>41861</c:v>
                </c:pt>
                <c:pt idx="2779">
                  <c:v>41862</c:v>
                </c:pt>
                <c:pt idx="2780">
                  <c:v>41863</c:v>
                </c:pt>
                <c:pt idx="2781">
                  <c:v>41864</c:v>
                </c:pt>
                <c:pt idx="2782">
                  <c:v>41865</c:v>
                </c:pt>
                <c:pt idx="2783">
                  <c:v>41866</c:v>
                </c:pt>
                <c:pt idx="2784">
                  <c:v>41867</c:v>
                </c:pt>
                <c:pt idx="2785">
                  <c:v>41868</c:v>
                </c:pt>
                <c:pt idx="2786">
                  <c:v>41869</c:v>
                </c:pt>
                <c:pt idx="2787">
                  <c:v>41870</c:v>
                </c:pt>
                <c:pt idx="2788">
                  <c:v>41871</c:v>
                </c:pt>
                <c:pt idx="2789">
                  <c:v>41872</c:v>
                </c:pt>
                <c:pt idx="2790">
                  <c:v>41873</c:v>
                </c:pt>
                <c:pt idx="2791">
                  <c:v>41874</c:v>
                </c:pt>
                <c:pt idx="2792">
                  <c:v>41875</c:v>
                </c:pt>
                <c:pt idx="2793">
                  <c:v>41876</c:v>
                </c:pt>
                <c:pt idx="2794">
                  <c:v>41877</c:v>
                </c:pt>
                <c:pt idx="2795">
                  <c:v>41878</c:v>
                </c:pt>
                <c:pt idx="2796">
                  <c:v>41879</c:v>
                </c:pt>
                <c:pt idx="2797">
                  <c:v>41880</c:v>
                </c:pt>
                <c:pt idx="2798">
                  <c:v>41881</c:v>
                </c:pt>
                <c:pt idx="2799">
                  <c:v>41882</c:v>
                </c:pt>
                <c:pt idx="2800">
                  <c:v>41883</c:v>
                </c:pt>
                <c:pt idx="2801">
                  <c:v>41884</c:v>
                </c:pt>
                <c:pt idx="2802">
                  <c:v>41885</c:v>
                </c:pt>
                <c:pt idx="2803">
                  <c:v>41886</c:v>
                </c:pt>
                <c:pt idx="2804">
                  <c:v>41887</c:v>
                </c:pt>
                <c:pt idx="2805">
                  <c:v>41888</c:v>
                </c:pt>
                <c:pt idx="2806">
                  <c:v>41889</c:v>
                </c:pt>
                <c:pt idx="2807">
                  <c:v>41890</c:v>
                </c:pt>
                <c:pt idx="2808">
                  <c:v>41891</c:v>
                </c:pt>
                <c:pt idx="2809">
                  <c:v>41892</c:v>
                </c:pt>
                <c:pt idx="2810">
                  <c:v>41893</c:v>
                </c:pt>
                <c:pt idx="2811">
                  <c:v>41894</c:v>
                </c:pt>
                <c:pt idx="2812">
                  <c:v>41895</c:v>
                </c:pt>
                <c:pt idx="2813">
                  <c:v>41896</c:v>
                </c:pt>
                <c:pt idx="2814">
                  <c:v>41897</c:v>
                </c:pt>
                <c:pt idx="2815">
                  <c:v>41898</c:v>
                </c:pt>
                <c:pt idx="2816">
                  <c:v>41899</c:v>
                </c:pt>
                <c:pt idx="2817">
                  <c:v>41900</c:v>
                </c:pt>
                <c:pt idx="2818">
                  <c:v>41901</c:v>
                </c:pt>
                <c:pt idx="2819">
                  <c:v>41902</c:v>
                </c:pt>
                <c:pt idx="2820">
                  <c:v>41903</c:v>
                </c:pt>
                <c:pt idx="2821">
                  <c:v>41904</c:v>
                </c:pt>
                <c:pt idx="2822">
                  <c:v>41905</c:v>
                </c:pt>
                <c:pt idx="2823">
                  <c:v>41906</c:v>
                </c:pt>
                <c:pt idx="2824">
                  <c:v>41907</c:v>
                </c:pt>
                <c:pt idx="2825">
                  <c:v>41908</c:v>
                </c:pt>
                <c:pt idx="2826">
                  <c:v>41909</c:v>
                </c:pt>
                <c:pt idx="2827">
                  <c:v>41910</c:v>
                </c:pt>
                <c:pt idx="2828">
                  <c:v>41911</c:v>
                </c:pt>
                <c:pt idx="2829">
                  <c:v>41912</c:v>
                </c:pt>
                <c:pt idx="2830">
                  <c:v>41913</c:v>
                </c:pt>
                <c:pt idx="2831">
                  <c:v>41914</c:v>
                </c:pt>
                <c:pt idx="2832">
                  <c:v>41915</c:v>
                </c:pt>
                <c:pt idx="2833">
                  <c:v>41916</c:v>
                </c:pt>
                <c:pt idx="2834">
                  <c:v>41917</c:v>
                </c:pt>
                <c:pt idx="2835">
                  <c:v>41918</c:v>
                </c:pt>
                <c:pt idx="2836">
                  <c:v>41919</c:v>
                </c:pt>
                <c:pt idx="2837">
                  <c:v>41920</c:v>
                </c:pt>
                <c:pt idx="2838">
                  <c:v>41921</c:v>
                </c:pt>
                <c:pt idx="2839">
                  <c:v>41922</c:v>
                </c:pt>
                <c:pt idx="2840">
                  <c:v>41923</c:v>
                </c:pt>
                <c:pt idx="2841">
                  <c:v>41924</c:v>
                </c:pt>
                <c:pt idx="2842">
                  <c:v>41925</c:v>
                </c:pt>
                <c:pt idx="2843">
                  <c:v>41926</c:v>
                </c:pt>
                <c:pt idx="2844">
                  <c:v>41927</c:v>
                </c:pt>
                <c:pt idx="2845">
                  <c:v>41928</c:v>
                </c:pt>
                <c:pt idx="2846">
                  <c:v>41929</c:v>
                </c:pt>
                <c:pt idx="2847">
                  <c:v>41930</c:v>
                </c:pt>
                <c:pt idx="2848">
                  <c:v>41931</c:v>
                </c:pt>
                <c:pt idx="2849">
                  <c:v>41932</c:v>
                </c:pt>
                <c:pt idx="2850">
                  <c:v>41933</c:v>
                </c:pt>
                <c:pt idx="2851">
                  <c:v>41934</c:v>
                </c:pt>
                <c:pt idx="2852">
                  <c:v>41935</c:v>
                </c:pt>
                <c:pt idx="2853">
                  <c:v>41936</c:v>
                </c:pt>
                <c:pt idx="2854">
                  <c:v>41937</c:v>
                </c:pt>
                <c:pt idx="2855">
                  <c:v>41938</c:v>
                </c:pt>
                <c:pt idx="2856">
                  <c:v>41939</c:v>
                </c:pt>
                <c:pt idx="2857">
                  <c:v>41940</c:v>
                </c:pt>
                <c:pt idx="2858">
                  <c:v>41941</c:v>
                </c:pt>
                <c:pt idx="2859">
                  <c:v>41942</c:v>
                </c:pt>
                <c:pt idx="2860">
                  <c:v>41943</c:v>
                </c:pt>
                <c:pt idx="2861">
                  <c:v>41944</c:v>
                </c:pt>
                <c:pt idx="2862">
                  <c:v>41945</c:v>
                </c:pt>
                <c:pt idx="2863">
                  <c:v>41946</c:v>
                </c:pt>
                <c:pt idx="2864">
                  <c:v>41947</c:v>
                </c:pt>
                <c:pt idx="2865">
                  <c:v>41948</c:v>
                </c:pt>
                <c:pt idx="2866">
                  <c:v>41949</c:v>
                </c:pt>
                <c:pt idx="2867">
                  <c:v>41950</c:v>
                </c:pt>
                <c:pt idx="2868">
                  <c:v>41951</c:v>
                </c:pt>
                <c:pt idx="2869">
                  <c:v>41952</c:v>
                </c:pt>
                <c:pt idx="2870">
                  <c:v>41953</c:v>
                </c:pt>
                <c:pt idx="2871">
                  <c:v>41954</c:v>
                </c:pt>
                <c:pt idx="2872">
                  <c:v>41955</c:v>
                </c:pt>
                <c:pt idx="2873">
                  <c:v>41956</c:v>
                </c:pt>
                <c:pt idx="2874">
                  <c:v>41957</c:v>
                </c:pt>
                <c:pt idx="2875">
                  <c:v>41958</c:v>
                </c:pt>
                <c:pt idx="2876">
                  <c:v>41959</c:v>
                </c:pt>
                <c:pt idx="2877">
                  <c:v>41960</c:v>
                </c:pt>
                <c:pt idx="2878">
                  <c:v>41961</c:v>
                </c:pt>
                <c:pt idx="2879">
                  <c:v>41962</c:v>
                </c:pt>
                <c:pt idx="2880">
                  <c:v>41963</c:v>
                </c:pt>
                <c:pt idx="2881">
                  <c:v>41964</c:v>
                </c:pt>
                <c:pt idx="2882">
                  <c:v>41965</c:v>
                </c:pt>
                <c:pt idx="2883">
                  <c:v>41966</c:v>
                </c:pt>
                <c:pt idx="2884">
                  <c:v>41967</c:v>
                </c:pt>
                <c:pt idx="2885">
                  <c:v>41968</c:v>
                </c:pt>
                <c:pt idx="2886">
                  <c:v>41969</c:v>
                </c:pt>
                <c:pt idx="2887">
                  <c:v>41970</c:v>
                </c:pt>
                <c:pt idx="2888">
                  <c:v>41971</c:v>
                </c:pt>
                <c:pt idx="2889">
                  <c:v>41972</c:v>
                </c:pt>
                <c:pt idx="2890">
                  <c:v>41973</c:v>
                </c:pt>
                <c:pt idx="2891">
                  <c:v>41974</c:v>
                </c:pt>
                <c:pt idx="2892">
                  <c:v>41975</c:v>
                </c:pt>
                <c:pt idx="2893">
                  <c:v>41976</c:v>
                </c:pt>
                <c:pt idx="2894">
                  <c:v>41977</c:v>
                </c:pt>
                <c:pt idx="2895">
                  <c:v>41978</c:v>
                </c:pt>
                <c:pt idx="2896">
                  <c:v>41979</c:v>
                </c:pt>
                <c:pt idx="2897">
                  <c:v>41980</c:v>
                </c:pt>
                <c:pt idx="2898">
                  <c:v>41981</c:v>
                </c:pt>
                <c:pt idx="2899">
                  <c:v>41982</c:v>
                </c:pt>
                <c:pt idx="2900">
                  <c:v>41983</c:v>
                </c:pt>
                <c:pt idx="2901">
                  <c:v>41984</c:v>
                </c:pt>
                <c:pt idx="2902">
                  <c:v>41985</c:v>
                </c:pt>
                <c:pt idx="2903">
                  <c:v>41986</c:v>
                </c:pt>
                <c:pt idx="2904">
                  <c:v>41987</c:v>
                </c:pt>
                <c:pt idx="2905">
                  <c:v>41988</c:v>
                </c:pt>
                <c:pt idx="2906">
                  <c:v>41989</c:v>
                </c:pt>
                <c:pt idx="2907">
                  <c:v>41990</c:v>
                </c:pt>
                <c:pt idx="2908">
                  <c:v>41991</c:v>
                </c:pt>
                <c:pt idx="2909">
                  <c:v>41992</c:v>
                </c:pt>
                <c:pt idx="2910">
                  <c:v>41993</c:v>
                </c:pt>
                <c:pt idx="2911">
                  <c:v>41994</c:v>
                </c:pt>
                <c:pt idx="2912">
                  <c:v>41995</c:v>
                </c:pt>
                <c:pt idx="2913">
                  <c:v>41996</c:v>
                </c:pt>
                <c:pt idx="2914">
                  <c:v>41997</c:v>
                </c:pt>
                <c:pt idx="2915">
                  <c:v>41998</c:v>
                </c:pt>
                <c:pt idx="2916">
                  <c:v>41999</c:v>
                </c:pt>
                <c:pt idx="2917">
                  <c:v>42000</c:v>
                </c:pt>
                <c:pt idx="2918">
                  <c:v>42001</c:v>
                </c:pt>
                <c:pt idx="2919">
                  <c:v>42002</c:v>
                </c:pt>
                <c:pt idx="2920">
                  <c:v>42003</c:v>
                </c:pt>
                <c:pt idx="2921">
                  <c:v>42004</c:v>
                </c:pt>
              </c:numCache>
            </c:numRef>
          </c:xVal>
          <c:yVal>
            <c:numRef>
              <c:f>smsim205_1_201368!$C$2:$C$2923</c:f>
              <c:numCache>
                <c:formatCode>General</c:formatCode>
                <c:ptCount val="2922"/>
                <c:pt idx="0">
                  <c:v>9.9640849989767695</c:v>
                </c:pt>
                <c:pt idx="1">
                  <c:v>9.9640849989767695</c:v>
                </c:pt>
                <c:pt idx="2">
                  <c:v>9.9640849989767695</c:v>
                </c:pt>
                <c:pt idx="3">
                  <c:v>9.9640849989767695</c:v>
                </c:pt>
                <c:pt idx="4">
                  <c:v>9.9640849989767695</c:v>
                </c:pt>
                <c:pt idx="5">
                  <c:v>9.9640849989767695</c:v>
                </c:pt>
                <c:pt idx="6">
                  <c:v>9.9640849989767695</c:v>
                </c:pt>
                <c:pt idx="7">
                  <c:v>9.9640849989767695</c:v>
                </c:pt>
                <c:pt idx="8">
                  <c:v>9.9659158232074603</c:v>
                </c:pt>
                <c:pt idx="9">
                  <c:v>9.9725154910082701</c:v>
                </c:pt>
                <c:pt idx="10">
                  <c:v>9.9725154910082701</c:v>
                </c:pt>
                <c:pt idx="11">
                  <c:v>9.9725154910082701</c:v>
                </c:pt>
                <c:pt idx="12">
                  <c:v>9.9766468116355895</c:v>
                </c:pt>
                <c:pt idx="13">
                  <c:v>9.9766468116355895</c:v>
                </c:pt>
                <c:pt idx="14">
                  <c:v>9.9766468116355895</c:v>
                </c:pt>
                <c:pt idx="15">
                  <c:v>9.9769794908230907</c:v>
                </c:pt>
                <c:pt idx="16">
                  <c:v>9.9769794908230907</c:v>
                </c:pt>
                <c:pt idx="17">
                  <c:v>9.97774668730864</c:v>
                </c:pt>
                <c:pt idx="18">
                  <c:v>9.9815593294117608</c:v>
                </c:pt>
                <c:pt idx="19">
                  <c:v>9.9884254034772297</c:v>
                </c:pt>
                <c:pt idx="20">
                  <c:v>9.9884254034772297</c:v>
                </c:pt>
                <c:pt idx="21">
                  <c:v>9.9884254034772297</c:v>
                </c:pt>
                <c:pt idx="22">
                  <c:v>9.9884254034772297</c:v>
                </c:pt>
                <c:pt idx="23">
                  <c:v>9.9884254034772297</c:v>
                </c:pt>
                <c:pt idx="24">
                  <c:v>9.9884254034772297</c:v>
                </c:pt>
                <c:pt idx="25">
                  <c:v>9.9884254034772297</c:v>
                </c:pt>
                <c:pt idx="26">
                  <c:v>9.9884254034772297</c:v>
                </c:pt>
                <c:pt idx="27">
                  <c:v>9.9884254034772297</c:v>
                </c:pt>
                <c:pt idx="28">
                  <c:v>9.9884254034772297</c:v>
                </c:pt>
                <c:pt idx="29">
                  <c:v>9.9884254034772297</c:v>
                </c:pt>
                <c:pt idx="30">
                  <c:v>9.9884254034772297</c:v>
                </c:pt>
                <c:pt idx="31">
                  <c:v>9.9884254034772297</c:v>
                </c:pt>
                <c:pt idx="32">
                  <c:v>9.9884254034772297</c:v>
                </c:pt>
                <c:pt idx="33">
                  <c:v>9.9884254034772297</c:v>
                </c:pt>
                <c:pt idx="34">
                  <c:v>9.9884254034772297</c:v>
                </c:pt>
                <c:pt idx="35">
                  <c:v>9.9884254034772297</c:v>
                </c:pt>
                <c:pt idx="36">
                  <c:v>9.9884254034772297</c:v>
                </c:pt>
                <c:pt idx="37">
                  <c:v>9.9884254034772297</c:v>
                </c:pt>
                <c:pt idx="38">
                  <c:v>9.9884254034772297</c:v>
                </c:pt>
                <c:pt idx="39">
                  <c:v>9.9884254034772297</c:v>
                </c:pt>
                <c:pt idx="40">
                  <c:v>9.9884254034772297</c:v>
                </c:pt>
                <c:pt idx="41">
                  <c:v>9.9884254034772297</c:v>
                </c:pt>
                <c:pt idx="42">
                  <c:v>9.9884254034772297</c:v>
                </c:pt>
                <c:pt idx="43">
                  <c:v>9.9884254034772297</c:v>
                </c:pt>
                <c:pt idx="44">
                  <c:v>9.9884254034772297</c:v>
                </c:pt>
                <c:pt idx="45">
                  <c:v>9.9884254034772297</c:v>
                </c:pt>
                <c:pt idx="46">
                  <c:v>9.9884254034772297</c:v>
                </c:pt>
                <c:pt idx="47">
                  <c:v>9.9884254034772297</c:v>
                </c:pt>
                <c:pt idx="48">
                  <c:v>9.9884254034772297</c:v>
                </c:pt>
                <c:pt idx="49">
                  <c:v>9.9884254034772297</c:v>
                </c:pt>
                <c:pt idx="50">
                  <c:v>9.9884254034772297</c:v>
                </c:pt>
                <c:pt idx="51">
                  <c:v>9.9884254034772297</c:v>
                </c:pt>
                <c:pt idx="52">
                  <c:v>9.9884254034772297</c:v>
                </c:pt>
                <c:pt idx="53">
                  <c:v>9.9884254034772297</c:v>
                </c:pt>
                <c:pt idx="54">
                  <c:v>9.9884254034772297</c:v>
                </c:pt>
                <c:pt idx="55">
                  <c:v>9.9884254034772297</c:v>
                </c:pt>
                <c:pt idx="56">
                  <c:v>9.9884254034772297</c:v>
                </c:pt>
                <c:pt idx="57">
                  <c:v>9.9884254034772297</c:v>
                </c:pt>
                <c:pt idx="58">
                  <c:v>9.9884254034772297</c:v>
                </c:pt>
                <c:pt idx="59">
                  <c:v>9.9884254034772297</c:v>
                </c:pt>
                <c:pt idx="60">
                  <c:v>9.9884254034772297</c:v>
                </c:pt>
                <c:pt idx="61">
                  <c:v>9.9884254034772297</c:v>
                </c:pt>
                <c:pt idx="62">
                  <c:v>9.9884254034772297</c:v>
                </c:pt>
                <c:pt idx="63">
                  <c:v>9.9884254034772297</c:v>
                </c:pt>
                <c:pt idx="64">
                  <c:v>9.9884254034772297</c:v>
                </c:pt>
                <c:pt idx="65">
                  <c:v>9.9884254034772297</c:v>
                </c:pt>
                <c:pt idx="66">
                  <c:v>9.9884254034772297</c:v>
                </c:pt>
                <c:pt idx="67">
                  <c:v>9.9884254034772297</c:v>
                </c:pt>
                <c:pt idx="68">
                  <c:v>9.9884254034772297</c:v>
                </c:pt>
                <c:pt idx="69">
                  <c:v>9.9884254034772297</c:v>
                </c:pt>
                <c:pt idx="70">
                  <c:v>9.9889790571603907</c:v>
                </c:pt>
                <c:pt idx="71">
                  <c:v>9.9901416198883393</c:v>
                </c:pt>
                <c:pt idx="72">
                  <c:v>9.9901416198883393</c:v>
                </c:pt>
                <c:pt idx="73">
                  <c:v>9.9902996589580209</c:v>
                </c:pt>
                <c:pt idx="74">
                  <c:v>9.9902996589580209</c:v>
                </c:pt>
                <c:pt idx="75">
                  <c:v>9.9902996589580209</c:v>
                </c:pt>
                <c:pt idx="76">
                  <c:v>9.9830255504561602</c:v>
                </c:pt>
                <c:pt idx="77">
                  <c:v>9.9830255504561602</c:v>
                </c:pt>
                <c:pt idx="78">
                  <c:v>9.9830255504561602</c:v>
                </c:pt>
                <c:pt idx="79">
                  <c:v>9.9830255504561602</c:v>
                </c:pt>
                <c:pt idx="80">
                  <c:v>9.9830255504561602</c:v>
                </c:pt>
                <c:pt idx="81">
                  <c:v>9.9830255504561602</c:v>
                </c:pt>
                <c:pt idx="82">
                  <c:v>9.9830255504561602</c:v>
                </c:pt>
                <c:pt idx="83">
                  <c:v>9.9830255504561602</c:v>
                </c:pt>
                <c:pt idx="84">
                  <c:v>9.9830255504561602</c:v>
                </c:pt>
                <c:pt idx="85">
                  <c:v>9.9830255504561602</c:v>
                </c:pt>
                <c:pt idx="86">
                  <c:v>9.9830255504561602</c:v>
                </c:pt>
                <c:pt idx="87">
                  <c:v>9.9830255504561602</c:v>
                </c:pt>
                <c:pt idx="88">
                  <c:v>9.9830255504561602</c:v>
                </c:pt>
                <c:pt idx="89">
                  <c:v>9.9830255504561602</c:v>
                </c:pt>
                <c:pt idx="90">
                  <c:v>9.9830255504561602</c:v>
                </c:pt>
                <c:pt idx="91">
                  <c:v>9.9830255504561602</c:v>
                </c:pt>
                <c:pt idx="92">
                  <c:v>9.9830255504561602</c:v>
                </c:pt>
                <c:pt idx="93">
                  <c:v>9.9830255504561602</c:v>
                </c:pt>
                <c:pt idx="94">
                  <c:v>9.9830255504561602</c:v>
                </c:pt>
                <c:pt idx="95">
                  <c:v>9.9688599936844398</c:v>
                </c:pt>
                <c:pt idx="96">
                  <c:v>9.9553137508366092</c:v>
                </c:pt>
                <c:pt idx="97">
                  <c:v>9.9415164114021799</c:v>
                </c:pt>
                <c:pt idx="98">
                  <c:v>9.9264299922595693</c:v>
                </c:pt>
                <c:pt idx="99">
                  <c:v>9.9130627888111107</c:v>
                </c:pt>
                <c:pt idx="100">
                  <c:v>9.9018150591831695</c:v>
                </c:pt>
                <c:pt idx="101">
                  <c:v>9.8921444622476002</c:v>
                </c:pt>
                <c:pt idx="102">
                  <c:v>9.8844877034141305</c:v>
                </c:pt>
                <c:pt idx="103">
                  <c:v>9.8752855252217007</c:v>
                </c:pt>
                <c:pt idx="104">
                  <c:v>9.8677323271050295</c:v>
                </c:pt>
                <c:pt idx="105">
                  <c:v>9.8590276688006409</c:v>
                </c:pt>
                <c:pt idx="106">
                  <c:v>9.8497028301682903</c:v>
                </c:pt>
                <c:pt idx="107">
                  <c:v>9.8267420590083194</c:v>
                </c:pt>
                <c:pt idx="108">
                  <c:v>9.8003040373287291</c:v>
                </c:pt>
                <c:pt idx="109">
                  <c:v>9.7715778642969298</c:v>
                </c:pt>
                <c:pt idx="110">
                  <c:v>9.7427150005035905</c:v>
                </c:pt>
                <c:pt idx="111">
                  <c:v>9.7124832114965205</c:v>
                </c:pt>
                <c:pt idx="112">
                  <c:v>9.6825623584180907</c:v>
                </c:pt>
                <c:pt idx="113">
                  <c:v>9.6565089780370705</c:v>
                </c:pt>
                <c:pt idx="114">
                  <c:v>9.6216367280864503</c:v>
                </c:pt>
                <c:pt idx="115">
                  <c:v>9.5889367599067992</c:v>
                </c:pt>
                <c:pt idx="116">
                  <c:v>9.5590125855566797</c:v>
                </c:pt>
                <c:pt idx="117">
                  <c:v>9.5268891180251902</c:v>
                </c:pt>
                <c:pt idx="118">
                  <c:v>9.4947156103515393</c:v>
                </c:pt>
                <c:pt idx="119">
                  <c:v>9.4707231273610102</c:v>
                </c:pt>
                <c:pt idx="120">
                  <c:v>9.4368188322069795</c:v>
                </c:pt>
                <c:pt idx="121">
                  <c:v>9.4069368021733002</c:v>
                </c:pt>
                <c:pt idx="122">
                  <c:v>9.3774682123465496</c:v>
                </c:pt>
                <c:pt idx="123">
                  <c:v>9.3574690048201195</c:v>
                </c:pt>
                <c:pt idx="124">
                  <c:v>9.3302333946111098</c:v>
                </c:pt>
                <c:pt idx="125">
                  <c:v>9.3111259014440702</c:v>
                </c:pt>
                <c:pt idx="126">
                  <c:v>9.2895643722755494</c:v>
                </c:pt>
                <c:pt idx="127">
                  <c:v>9.2550195587832196</c:v>
                </c:pt>
                <c:pt idx="128">
                  <c:v>9.2230942497034594</c:v>
                </c:pt>
                <c:pt idx="129">
                  <c:v>9.1863205753372004</c:v>
                </c:pt>
                <c:pt idx="130">
                  <c:v>9.1465261029723592</c:v>
                </c:pt>
                <c:pt idx="131">
                  <c:v>9.1069543445122498</c:v>
                </c:pt>
                <c:pt idx="132">
                  <c:v>9.06505102922638</c:v>
                </c:pt>
                <c:pt idx="133">
                  <c:v>9.0294332008236893</c:v>
                </c:pt>
                <c:pt idx="134">
                  <c:v>9.0294332008236893</c:v>
                </c:pt>
                <c:pt idx="135">
                  <c:v>9.0307212838234499</c:v>
                </c:pt>
                <c:pt idx="136">
                  <c:v>9.0307212838234499</c:v>
                </c:pt>
                <c:pt idx="137">
                  <c:v>9.0125213832661295</c:v>
                </c:pt>
                <c:pt idx="138">
                  <c:v>8.99573231867857</c:v>
                </c:pt>
                <c:pt idx="139">
                  <c:v>8.9510273494339501</c:v>
                </c:pt>
                <c:pt idx="140">
                  <c:v>8.9123468604268901</c:v>
                </c:pt>
                <c:pt idx="141">
                  <c:v>8.8704139845871204</c:v>
                </c:pt>
                <c:pt idx="142">
                  <c:v>8.8300251381997903</c:v>
                </c:pt>
                <c:pt idx="143">
                  <c:v>8.7841781888260595</c:v>
                </c:pt>
                <c:pt idx="144">
                  <c:v>8.7504533713495505</c:v>
                </c:pt>
                <c:pt idx="145">
                  <c:v>8.7088423693594805</c:v>
                </c:pt>
                <c:pt idx="146">
                  <c:v>8.6698783059195605</c:v>
                </c:pt>
                <c:pt idx="147">
                  <c:v>8.6635001963849092</c:v>
                </c:pt>
                <c:pt idx="148">
                  <c:v>8.6635001963849092</c:v>
                </c:pt>
                <c:pt idx="149">
                  <c:v>8.6635001963849092</c:v>
                </c:pt>
                <c:pt idx="150">
                  <c:v>8.6513373782895702</c:v>
                </c:pt>
                <c:pt idx="151">
                  <c:v>8.6317199440383501</c:v>
                </c:pt>
                <c:pt idx="152">
                  <c:v>8.6020884895159</c:v>
                </c:pt>
                <c:pt idx="153">
                  <c:v>8.5600523642827202</c:v>
                </c:pt>
                <c:pt idx="154">
                  <c:v>8.5201142140677995</c:v>
                </c:pt>
                <c:pt idx="155">
                  <c:v>8.4841056272104396</c:v>
                </c:pt>
                <c:pt idx="156">
                  <c:v>8.4406595970617904</c:v>
                </c:pt>
                <c:pt idx="157">
                  <c:v>8.3943484827420694</c:v>
                </c:pt>
                <c:pt idx="158">
                  <c:v>8.3559246041618795</c:v>
                </c:pt>
                <c:pt idx="159">
                  <c:v>8.3119856805131604</c:v>
                </c:pt>
                <c:pt idx="160">
                  <c:v>8.2654694377649207</c:v>
                </c:pt>
                <c:pt idx="161">
                  <c:v>8.2244054900180803</c:v>
                </c:pt>
                <c:pt idx="162">
                  <c:v>8.1829145876584093</c:v>
                </c:pt>
                <c:pt idx="163">
                  <c:v>8.1420142235113993</c:v>
                </c:pt>
                <c:pt idx="164">
                  <c:v>8.0952436432247303</c:v>
                </c:pt>
                <c:pt idx="165">
                  <c:v>8.0610369550377605</c:v>
                </c:pt>
                <c:pt idx="166">
                  <c:v>8.0226441143019098</c:v>
                </c:pt>
                <c:pt idx="167">
                  <c:v>7.9770703925684296</c:v>
                </c:pt>
                <c:pt idx="168">
                  <c:v>7.9315128688808798</c:v>
                </c:pt>
                <c:pt idx="169">
                  <c:v>7.8790299172830203</c:v>
                </c:pt>
                <c:pt idx="170">
                  <c:v>7.8280318996937401</c:v>
                </c:pt>
                <c:pt idx="171">
                  <c:v>7.7930950690728702</c:v>
                </c:pt>
                <c:pt idx="172">
                  <c:v>7.7609071962781</c:v>
                </c:pt>
                <c:pt idx="173">
                  <c:v>7.7269282195067204</c:v>
                </c:pt>
                <c:pt idx="174">
                  <c:v>7.6826207537874804</c:v>
                </c:pt>
                <c:pt idx="175">
                  <c:v>7.6421606129400299</c:v>
                </c:pt>
                <c:pt idx="176">
                  <c:v>7.61891931132552</c:v>
                </c:pt>
                <c:pt idx="177">
                  <c:v>7.5937312343078904</c:v>
                </c:pt>
                <c:pt idx="178">
                  <c:v>7.56300260573218</c:v>
                </c:pt>
                <c:pt idx="179">
                  <c:v>7.5301011480971702</c:v>
                </c:pt>
                <c:pt idx="180">
                  <c:v>7.4912449910607997</c:v>
                </c:pt>
                <c:pt idx="181">
                  <c:v>7.44932503170293</c:v>
                </c:pt>
                <c:pt idx="182">
                  <c:v>7.4364770487233001</c:v>
                </c:pt>
                <c:pt idx="183">
                  <c:v>7.4070273996033498</c:v>
                </c:pt>
                <c:pt idx="184">
                  <c:v>7.3955636142840699</c:v>
                </c:pt>
                <c:pt idx="185">
                  <c:v>7.3805368312668103</c:v>
                </c:pt>
                <c:pt idx="186">
                  <c:v>7.3527277487153704</c:v>
                </c:pt>
                <c:pt idx="187">
                  <c:v>7.3141178376843001</c:v>
                </c:pt>
                <c:pt idx="188">
                  <c:v>7.2746699994785802</c:v>
                </c:pt>
                <c:pt idx="189">
                  <c:v>7.2888672117502402</c:v>
                </c:pt>
                <c:pt idx="190">
                  <c:v>7.2785517207834998</c:v>
                </c:pt>
                <c:pt idx="191">
                  <c:v>7.2582734228643897</c:v>
                </c:pt>
                <c:pt idx="192">
                  <c:v>7.2318703595274698</c:v>
                </c:pt>
                <c:pt idx="193">
                  <c:v>7.1929166400736504</c:v>
                </c:pt>
                <c:pt idx="194">
                  <c:v>7.1466336725344402</c:v>
                </c:pt>
                <c:pt idx="195">
                  <c:v>7.0984126857276504</c:v>
                </c:pt>
                <c:pt idx="196">
                  <c:v>7.0497707130791101</c:v>
                </c:pt>
                <c:pt idx="197">
                  <c:v>6.9993808966682503</c:v>
                </c:pt>
                <c:pt idx="198">
                  <c:v>6.9507665185051204</c:v>
                </c:pt>
                <c:pt idx="199">
                  <c:v>6.9035298153648004</c:v>
                </c:pt>
                <c:pt idx="200">
                  <c:v>6.8585544078982403</c:v>
                </c:pt>
                <c:pt idx="201">
                  <c:v>6.8153004026454704</c:v>
                </c:pt>
                <c:pt idx="202">
                  <c:v>6.7814652313020902</c:v>
                </c:pt>
                <c:pt idx="203">
                  <c:v>6.7435414225208703</c:v>
                </c:pt>
                <c:pt idx="204">
                  <c:v>6.7250791427002703</c:v>
                </c:pt>
                <c:pt idx="205">
                  <c:v>6.6925156465485198</c:v>
                </c:pt>
                <c:pt idx="206">
                  <c:v>6.6539489339980404</c:v>
                </c:pt>
                <c:pt idx="207">
                  <c:v>6.6133172546800498</c:v>
                </c:pt>
                <c:pt idx="208">
                  <c:v>6.5752533460906504</c:v>
                </c:pt>
                <c:pt idx="209">
                  <c:v>6.5405549097970503</c:v>
                </c:pt>
                <c:pt idx="210">
                  <c:v>6.5240366305612199</c:v>
                </c:pt>
                <c:pt idx="211">
                  <c:v>6.4994080674691004</c:v>
                </c:pt>
                <c:pt idx="212">
                  <c:v>6.4679875322469496</c:v>
                </c:pt>
                <c:pt idx="213">
                  <c:v>6.4469219356654097</c:v>
                </c:pt>
                <c:pt idx="214">
                  <c:v>6.4317210236801898</c:v>
                </c:pt>
                <c:pt idx="215">
                  <c:v>6.4047099367357703</c:v>
                </c:pt>
                <c:pt idx="216">
                  <c:v>6.3731631510493196</c:v>
                </c:pt>
                <c:pt idx="217">
                  <c:v>6.3385372511986899</c:v>
                </c:pt>
                <c:pt idx="218">
                  <c:v>6.31643576083827</c:v>
                </c:pt>
                <c:pt idx="219">
                  <c:v>6.3102941969455699</c:v>
                </c:pt>
                <c:pt idx="220">
                  <c:v>6.3224336671878296</c:v>
                </c:pt>
                <c:pt idx="221">
                  <c:v>6.3016523292315201</c:v>
                </c:pt>
                <c:pt idx="222">
                  <c:v>6.2810205264545802</c:v>
                </c:pt>
                <c:pt idx="223">
                  <c:v>6.2521722070011201</c:v>
                </c:pt>
                <c:pt idx="224">
                  <c:v>6.2250604274594803</c:v>
                </c:pt>
                <c:pt idx="225">
                  <c:v>6.1993168034252397</c:v>
                </c:pt>
                <c:pt idx="226">
                  <c:v>6.1647329089928</c:v>
                </c:pt>
                <c:pt idx="227">
                  <c:v>6.1370744045216004</c:v>
                </c:pt>
                <c:pt idx="228">
                  <c:v>6.1326122426648197</c:v>
                </c:pt>
                <c:pt idx="229">
                  <c:v>6.1080491593705402</c:v>
                </c:pt>
                <c:pt idx="230">
                  <c:v>6.0882297167297299</c:v>
                </c:pt>
                <c:pt idx="231">
                  <c:v>6.0711520173463596</c:v>
                </c:pt>
                <c:pt idx="232">
                  <c:v>6.05317359199592</c:v>
                </c:pt>
                <c:pt idx="233">
                  <c:v>6.0344962659607999</c:v>
                </c:pt>
                <c:pt idx="234">
                  <c:v>6.0124586023427202</c:v>
                </c:pt>
                <c:pt idx="235">
                  <c:v>5.9873473620387996</c:v>
                </c:pt>
                <c:pt idx="236">
                  <c:v>5.9574890592076999</c:v>
                </c:pt>
                <c:pt idx="237">
                  <c:v>5.9278613464480401</c:v>
                </c:pt>
                <c:pt idx="238">
                  <c:v>5.8999389214268803</c:v>
                </c:pt>
                <c:pt idx="239">
                  <c:v>5.8865142179401602</c:v>
                </c:pt>
                <c:pt idx="240">
                  <c:v>5.8897286003258502</c:v>
                </c:pt>
                <c:pt idx="241">
                  <c:v>5.8961330601239696</c:v>
                </c:pt>
                <c:pt idx="242">
                  <c:v>5.8761758669121003</c:v>
                </c:pt>
                <c:pt idx="243">
                  <c:v>5.8643673342110301</c:v>
                </c:pt>
                <c:pt idx="244">
                  <c:v>5.84850985648277</c:v>
                </c:pt>
                <c:pt idx="245">
                  <c:v>5.8431385003865097</c:v>
                </c:pt>
                <c:pt idx="246">
                  <c:v>5.8431385003865097</c:v>
                </c:pt>
                <c:pt idx="247">
                  <c:v>5.8431385003865097</c:v>
                </c:pt>
                <c:pt idx="248">
                  <c:v>5.8431385003865097</c:v>
                </c:pt>
                <c:pt idx="249">
                  <c:v>5.8438905997928403</c:v>
                </c:pt>
                <c:pt idx="250">
                  <c:v>5.8492782294113699</c:v>
                </c:pt>
                <c:pt idx="251">
                  <c:v>5.8390953731775701</c:v>
                </c:pt>
                <c:pt idx="252">
                  <c:v>5.8257676411516197</c:v>
                </c:pt>
                <c:pt idx="253">
                  <c:v>5.8232944262052202</c:v>
                </c:pt>
                <c:pt idx="254">
                  <c:v>5.8104025622469404</c:v>
                </c:pt>
                <c:pt idx="255">
                  <c:v>5.7941570080375202</c:v>
                </c:pt>
                <c:pt idx="256">
                  <c:v>5.7777780162318901</c:v>
                </c:pt>
                <c:pt idx="257">
                  <c:v>5.7600923663175596</c:v>
                </c:pt>
                <c:pt idx="258">
                  <c:v>5.7406023345739401</c:v>
                </c:pt>
                <c:pt idx="259">
                  <c:v>5.7225334638317502</c:v>
                </c:pt>
                <c:pt idx="260">
                  <c:v>5.7286004436997997</c:v>
                </c:pt>
                <c:pt idx="261">
                  <c:v>5.7286004436997997</c:v>
                </c:pt>
                <c:pt idx="262">
                  <c:v>5.7189093657306298</c:v>
                </c:pt>
                <c:pt idx="263">
                  <c:v>5.7053725060598204</c:v>
                </c:pt>
                <c:pt idx="264">
                  <c:v>5.6886796402665301</c:v>
                </c:pt>
                <c:pt idx="265">
                  <c:v>5.6710721244589202</c:v>
                </c:pt>
                <c:pt idx="266">
                  <c:v>5.6531609293015599</c:v>
                </c:pt>
                <c:pt idx="267">
                  <c:v>5.6567358739854097</c:v>
                </c:pt>
                <c:pt idx="268">
                  <c:v>5.6567358739854097</c:v>
                </c:pt>
                <c:pt idx="269">
                  <c:v>5.6567358739854097</c:v>
                </c:pt>
                <c:pt idx="270">
                  <c:v>5.6567358739854097</c:v>
                </c:pt>
                <c:pt idx="271">
                  <c:v>5.6534880868722999</c:v>
                </c:pt>
                <c:pt idx="272">
                  <c:v>5.6614724455618601</c:v>
                </c:pt>
                <c:pt idx="273">
                  <c:v>5.6759936132176501</c:v>
                </c:pt>
                <c:pt idx="274">
                  <c:v>5.6914369487155998</c:v>
                </c:pt>
                <c:pt idx="275">
                  <c:v>5.6779830070123598</c:v>
                </c:pt>
                <c:pt idx="276">
                  <c:v>5.6699183760491403</c:v>
                </c:pt>
                <c:pt idx="277">
                  <c:v>5.6555651930662298</c:v>
                </c:pt>
                <c:pt idx="278">
                  <c:v>5.6481979736765098</c:v>
                </c:pt>
                <c:pt idx="279">
                  <c:v>5.6389473014048397</c:v>
                </c:pt>
                <c:pt idx="280">
                  <c:v>5.6302289504375098</c:v>
                </c:pt>
                <c:pt idx="281">
                  <c:v>5.6234694318302898</c:v>
                </c:pt>
                <c:pt idx="282">
                  <c:v>5.6180757431881503</c:v>
                </c:pt>
                <c:pt idx="283">
                  <c:v>5.6113008342972899</c:v>
                </c:pt>
                <c:pt idx="284">
                  <c:v>5.6031632468854804</c:v>
                </c:pt>
                <c:pt idx="285">
                  <c:v>5.5968420330667001</c:v>
                </c:pt>
                <c:pt idx="286">
                  <c:v>5.5864306304215701</c:v>
                </c:pt>
                <c:pt idx="287">
                  <c:v>5.5744373353454897</c:v>
                </c:pt>
                <c:pt idx="288">
                  <c:v>5.5638322752983003</c:v>
                </c:pt>
                <c:pt idx="289">
                  <c:v>5.55512887594214</c:v>
                </c:pt>
                <c:pt idx="290">
                  <c:v>5.55512887594214</c:v>
                </c:pt>
                <c:pt idx="291">
                  <c:v>5.55512887594214</c:v>
                </c:pt>
                <c:pt idx="292">
                  <c:v>5.55512887594214</c:v>
                </c:pt>
                <c:pt idx="293">
                  <c:v>5.55512887594214</c:v>
                </c:pt>
                <c:pt idx="294">
                  <c:v>5.55512887594214</c:v>
                </c:pt>
                <c:pt idx="295">
                  <c:v>5.55512887594214</c:v>
                </c:pt>
                <c:pt idx="296">
                  <c:v>5.55512887594214</c:v>
                </c:pt>
                <c:pt idx="297">
                  <c:v>5.55512887594214</c:v>
                </c:pt>
                <c:pt idx="298">
                  <c:v>5.5572526840725001</c:v>
                </c:pt>
                <c:pt idx="299">
                  <c:v>5.5601901332694599</c:v>
                </c:pt>
                <c:pt idx="300">
                  <c:v>5.5601901332694599</c:v>
                </c:pt>
                <c:pt idx="301">
                  <c:v>5.5589667336825199</c:v>
                </c:pt>
                <c:pt idx="302">
                  <c:v>5.5589667336825199</c:v>
                </c:pt>
                <c:pt idx="303">
                  <c:v>5.5589667336825199</c:v>
                </c:pt>
                <c:pt idx="304">
                  <c:v>5.5589667336825199</c:v>
                </c:pt>
                <c:pt idx="305">
                  <c:v>5.56734585656117</c:v>
                </c:pt>
                <c:pt idx="306">
                  <c:v>5.5646854687379603</c:v>
                </c:pt>
                <c:pt idx="307">
                  <c:v>5.56454374338362</c:v>
                </c:pt>
                <c:pt idx="308">
                  <c:v>5.56454374338362</c:v>
                </c:pt>
                <c:pt idx="309">
                  <c:v>5.56454374338362</c:v>
                </c:pt>
                <c:pt idx="310">
                  <c:v>5.56454374338362</c:v>
                </c:pt>
                <c:pt idx="311">
                  <c:v>5.56454374338362</c:v>
                </c:pt>
                <c:pt idx="312">
                  <c:v>5.56454374338362</c:v>
                </c:pt>
                <c:pt idx="313">
                  <c:v>5.56454374338362</c:v>
                </c:pt>
                <c:pt idx="314">
                  <c:v>5.56454374338362</c:v>
                </c:pt>
                <c:pt idx="315">
                  <c:v>5.56454374338362</c:v>
                </c:pt>
                <c:pt idx="316">
                  <c:v>5.56454374338362</c:v>
                </c:pt>
                <c:pt idx="317">
                  <c:v>5.56454374338362</c:v>
                </c:pt>
                <c:pt idx="318">
                  <c:v>5.56454374338362</c:v>
                </c:pt>
                <c:pt idx="319">
                  <c:v>5.56454374338362</c:v>
                </c:pt>
                <c:pt idx="320">
                  <c:v>5.56454374338362</c:v>
                </c:pt>
                <c:pt idx="321">
                  <c:v>5.56454374338362</c:v>
                </c:pt>
                <c:pt idx="322">
                  <c:v>5.56454374338362</c:v>
                </c:pt>
                <c:pt idx="323">
                  <c:v>5.57324528882714</c:v>
                </c:pt>
                <c:pt idx="324">
                  <c:v>5.5859602554228402</c:v>
                </c:pt>
                <c:pt idx="325">
                  <c:v>5.5931130646470004</c:v>
                </c:pt>
                <c:pt idx="326">
                  <c:v>5.5995840456141099</c:v>
                </c:pt>
                <c:pt idx="327">
                  <c:v>5.5995840456141099</c:v>
                </c:pt>
                <c:pt idx="328">
                  <c:v>5.5995840456141099</c:v>
                </c:pt>
                <c:pt idx="329">
                  <c:v>5.5995840456141099</c:v>
                </c:pt>
                <c:pt idx="330">
                  <c:v>5.5995840456141099</c:v>
                </c:pt>
                <c:pt idx="331">
                  <c:v>5.5995840456141099</c:v>
                </c:pt>
                <c:pt idx="332">
                  <c:v>5.5995840456141099</c:v>
                </c:pt>
                <c:pt idx="333">
                  <c:v>5.5995840456141099</c:v>
                </c:pt>
                <c:pt idx="334">
                  <c:v>5.5995840456141099</c:v>
                </c:pt>
                <c:pt idx="335">
                  <c:v>5.5995840456141099</c:v>
                </c:pt>
                <c:pt idx="336">
                  <c:v>5.5995840456141099</c:v>
                </c:pt>
                <c:pt idx="337">
                  <c:v>5.5995840456141099</c:v>
                </c:pt>
                <c:pt idx="338">
                  <c:v>5.5995840456141099</c:v>
                </c:pt>
                <c:pt idx="339">
                  <c:v>5.5995840456141099</c:v>
                </c:pt>
                <c:pt idx="340">
                  <c:v>5.5995840456141099</c:v>
                </c:pt>
                <c:pt idx="341">
                  <c:v>5.5995840456141099</c:v>
                </c:pt>
                <c:pt idx="342">
                  <c:v>5.5995840456141099</c:v>
                </c:pt>
                <c:pt idx="343">
                  <c:v>5.5995840456141099</c:v>
                </c:pt>
                <c:pt idx="344">
                  <c:v>5.5995840456141099</c:v>
                </c:pt>
                <c:pt idx="345">
                  <c:v>5.5995840456141099</c:v>
                </c:pt>
                <c:pt idx="346">
                  <c:v>5.5995840456141099</c:v>
                </c:pt>
                <c:pt idx="347">
                  <c:v>5.5995840456141099</c:v>
                </c:pt>
                <c:pt idx="348">
                  <c:v>5.5995840456141099</c:v>
                </c:pt>
                <c:pt idx="349">
                  <c:v>5.5995840456141099</c:v>
                </c:pt>
                <c:pt idx="350">
                  <c:v>5.5995840456141099</c:v>
                </c:pt>
                <c:pt idx="351">
                  <c:v>5.5995840456141099</c:v>
                </c:pt>
                <c:pt idx="352">
                  <c:v>5.5995840456141099</c:v>
                </c:pt>
                <c:pt idx="353">
                  <c:v>5.5995840456141099</c:v>
                </c:pt>
                <c:pt idx="354">
                  <c:v>5.5995840456141099</c:v>
                </c:pt>
                <c:pt idx="355">
                  <c:v>5.5995840456141099</c:v>
                </c:pt>
                <c:pt idx="356">
                  <c:v>5.5995840456141099</c:v>
                </c:pt>
                <c:pt idx="357">
                  <c:v>5.5995840456141099</c:v>
                </c:pt>
                <c:pt idx="358">
                  <c:v>5.5995840456141099</c:v>
                </c:pt>
                <c:pt idx="359">
                  <c:v>5.5995840456141099</c:v>
                </c:pt>
                <c:pt idx="360">
                  <c:v>5.5995840456141099</c:v>
                </c:pt>
                <c:pt idx="361">
                  <c:v>5.5995840456141099</c:v>
                </c:pt>
                <c:pt idx="362">
                  <c:v>5.5995840456141099</c:v>
                </c:pt>
                <c:pt idx="363">
                  <c:v>5.5995840456141099</c:v>
                </c:pt>
                <c:pt idx="364">
                  <c:v>5.5995840456141099</c:v>
                </c:pt>
                <c:pt idx="365">
                  <c:v>5.5995840456141099</c:v>
                </c:pt>
                <c:pt idx="366">
                  <c:v>5.5995840456141099</c:v>
                </c:pt>
                <c:pt idx="367">
                  <c:v>5.5995840456141099</c:v>
                </c:pt>
                <c:pt idx="368">
                  <c:v>5.5995840456141099</c:v>
                </c:pt>
                <c:pt idx="369">
                  <c:v>5.5995840456141099</c:v>
                </c:pt>
                <c:pt idx="370">
                  <c:v>5.5995840456141099</c:v>
                </c:pt>
                <c:pt idx="371">
                  <c:v>5.5995840456141099</c:v>
                </c:pt>
                <c:pt idx="372">
                  <c:v>5.5995840456141099</c:v>
                </c:pt>
                <c:pt idx="373">
                  <c:v>5.5995840456141099</c:v>
                </c:pt>
                <c:pt idx="374">
                  <c:v>5.5995840456141099</c:v>
                </c:pt>
                <c:pt idx="375">
                  <c:v>5.5995840456141099</c:v>
                </c:pt>
                <c:pt idx="376">
                  <c:v>5.5995840456141099</c:v>
                </c:pt>
                <c:pt idx="377">
                  <c:v>5.5995840456141099</c:v>
                </c:pt>
                <c:pt idx="378">
                  <c:v>5.5995840456141099</c:v>
                </c:pt>
                <c:pt idx="379">
                  <c:v>5.5995840456141099</c:v>
                </c:pt>
                <c:pt idx="380">
                  <c:v>5.5995840456141099</c:v>
                </c:pt>
                <c:pt idx="381">
                  <c:v>5.5995840456141099</c:v>
                </c:pt>
                <c:pt idx="382">
                  <c:v>5.5995840456141099</c:v>
                </c:pt>
                <c:pt idx="383">
                  <c:v>5.5995840456141099</c:v>
                </c:pt>
                <c:pt idx="384">
                  <c:v>5.6036481679725298</c:v>
                </c:pt>
                <c:pt idx="385">
                  <c:v>5.6092885565622304</c:v>
                </c:pt>
                <c:pt idx="386">
                  <c:v>5.6092885565622304</c:v>
                </c:pt>
                <c:pt idx="387">
                  <c:v>5.6092885565622304</c:v>
                </c:pt>
                <c:pt idx="388">
                  <c:v>5.6092885565622304</c:v>
                </c:pt>
                <c:pt idx="389">
                  <c:v>5.6092885565622304</c:v>
                </c:pt>
                <c:pt idx="390">
                  <c:v>5.6092885565622304</c:v>
                </c:pt>
                <c:pt idx="391">
                  <c:v>5.6092885565622304</c:v>
                </c:pt>
                <c:pt idx="392">
                  <c:v>5.61175768928904</c:v>
                </c:pt>
                <c:pt idx="393">
                  <c:v>5.61227282675154</c:v>
                </c:pt>
                <c:pt idx="394">
                  <c:v>5.61227282675154</c:v>
                </c:pt>
                <c:pt idx="395">
                  <c:v>5.61227282675154</c:v>
                </c:pt>
                <c:pt idx="396">
                  <c:v>5.61227282675154</c:v>
                </c:pt>
                <c:pt idx="397">
                  <c:v>5.61227282675154</c:v>
                </c:pt>
                <c:pt idx="398">
                  <c:v>5.61227282675154</c:v>
                </c:pt>
                <c:pt idx="399">
                  <c:v>5.61227282675154</c:v>
                </c:pt>
                <c:pt idx="400">
                  <c:v>5.61227282675154</c:v>
                </c:pt>
                <c:pt idx="401">
                  <c:v>5.61227282675154</c:v>
                </c:pt>
                <c:pt idx="402">
                  <c:v>5.61227282675154</c:v>
                </c:pt>
                <c:pt idx="403">
                  <c:v>5.61227282675154</c:v>
                </c:pt>
                <c:pt idx="404">
                  <c:v>5.61227282675154</c:v>
                </c:pt>
                <c:pt idx="405">
                  <c:v>5.61227282675154</c:v>
                </c:pt>
                <c:pt idx="406">
                  <c:v>5.61227282675154</c:v>
                </c:pt>
                <c:pt idx="407">
                  <c:v>5.61227282675154</c:v>
                </c:pt>
                <c:pt idx="408">
                  <c:v>5.61227282675154</c:v>
                </c:pt>
                <c:pt idx="409">
                  <c:v>5.61227282675154</c:v>
                </c:pt>
                <c:pt idx="410">
                  <c:v>5.61227282675154</c:v>
                </c:pt>
                <c:pt idx="411">
                  <c:v>5.61227282675154</c:v>
                </c:pt>
                <c:pt idx="412">
                  <c:v>5.61227282675154</c:v>
                </c:pt>
                <c:pt idx="413">
                  <c:v>5.61227282675154</c:v>
                </c:pt>
                <c:pt idx="414">
                  <c:v>5.61227282675154</c:v>
                </c:pt>
                <c:pt idx="415">
                  <c:v>5.61227282675154</c:v>
                </c:pt>
                <c:pt idx="416">
                  <c:v>5.61227282675154</c:v>
                </c:pt>
                <c:pt idx="417">
                  <c:v>5.6124189014479304</c:v>
                </c:pt>
                <c:pt idx="418">
                  <c:v>5.61523979879638</c:v>
                </c:pt>
                <c:pt idx="419">
                  <c:v>5.62310828893931</c:v>
                </c:pt>
                <c:pt idx="420">
                  <c:v>5.6277343942480798</c:v>
                </c:pt>
                <c:pt idx="421">
                  <c:v>5.6285953118549497</c:v>
                </c:pt>
                <c:pt idx="422">
                  <c:v>5.6285953118549497</c:v>
                </c:pt>
                <c:pt idx="423">
                  <c:v>5.6285953118549497</c:v>
                </c:pt>
                <c:pt idx="424">
                  <c:v>5.6294976538510797</c:v>
                </c:pt>
                <c:pt idx="425">
                  <c:v>5.6294976538510797</c:v>
                </c:pt>
                <c:pt idx="426">
                  <c:v>5.6294976538510797</c:v>
                </c:pt>
                <c:pt idx="427">
                  <c:v>5.6278642951559696</c:v>
                </c:pt>
                <c:pt idx="428">
                  <c:v>5.6278642951559696</c:v>
                </c:pt>
                <c:pt idx="429">
                  <c:v>5.6278642951559696</c:v>
                </c:pt>
                <c:pt idx="430">
                  <c:v>5.6278642951559696</c:v>
                </c:pt>
                <c:pt idx="431">
                  <c:v>5.6278642951559696</c:v>
                </c:pt>
                <c:pt idx="432">
                  <c:v>5.6278642951559696</c:v>
                </c:pt>
                <c:pt idx="433">
                  <c:v>5.6278642951559696</c:v>
                </c:pt>
                <c:pt idx="434">
                  <c:v>5.6278642951559696</c:v>
                </c:pt>
                <c:pt idx="435">
                  <c:v>5.6278642951559696</c:v>
                </c:pt>
                <c:pt idx="436">
                  <c:v>5.6278642951559696</c:v>
                </c:pt>
                <c:pt idx="437">
                  <c:v>5.6278642951559696</c:v>
                </c:pt>
                <c:pt idx="438">
                  <c:v>5.6278642951559696</c:v>
                </c:pt>
                <c:pt idx="439">
                  <c:v>5.62500853890573</c:v>
                </c:pt>
                <c:pt idx="440">
                  <c:v>5.62500853890573</c:v>
                </c:pt>
                <c:pt idx="441">
                  <c:v>5.62500853890573</c:v>
                </c:pt>
                <c:pt idx="442">
                  <c:v>5.62500853890573</c:v>
                </c:pt>
                <c:pt idx="443">
                  <c:v>5.62500853890573</c:v>
                </c:pt>
                <c:pt idx="444">
                  <c:v>5.62500853890573</c:v>
                </c:pt>
                <c:pt idx="445">
                  <c:v>5.62500853890573</c:v>
                </c:pt>
                <c:pt idx="446">
                  <c:v>5.62500853890573</c:v>
                </c:pt>
                <c:pt idx="447">
                  <c:v>5.62500853890573</c:v>
                </c:pt>
                <c:pt idx="448">
                  <c:v>5.62500853890573</c:v>
                </c:pt>
                <c:pt idx="449">
                  <c:v>5.62500853890573</c:v>
                </c:pt>
                <c:pt idx="450">
                  <c:v>5.62500853890573</c:v>
                </c:pt>
                <c:pt idx="451">
                  <c:v>5.62500853890573</c:v>
                </c:pt>
                <c:pt idx="452">
                  <c:v>5.62500853890573</c:v>
                </c:pt>
                <c:pt idx="453">
                  <c:v>5.62500853890573</c:v>
                </c:pt>
                <c:pt idx="454">
                  <c:v>5.6254062137029504</c:v>
                </c:pt>
                <c:pt idx="455">
                  <c:v>5.6284085434459099</c:v>
                </c:pt>
                <c:pt idx="456">
                  <c:v>5.62548396131284</c:v>
                </c:pt>
                <c:pt idx="457">
                  <c:v>5.62548396131284</c:v>
                </c:pt>
                <c:pt idx="458">
                  <c:v>5.62548396131284</c:v>
                </c:pt>
                <c:pt idx="459">
                  <c:v>5.62548396131284</c:v>
                </c:pt>
                <c:pt idx="460">
                  <c:v>5.62548396131284</c:v>
                </c:pt>
                <c:pt idx="461">
                  <c:v>5.62548396131284</c:v>
                </c:pt>
                <c:pt idx="462">
                  <c:v>5.62548396131284</c:v>
                </c:pt>
                <c:pt idx="463">
                  <c:v>5.6261811878984496</c:v>
                </c:pt>
                <c:pt idx="464">
                  <c:v>5.6219270358444504</c:v>
                </c:pt>
                <c:pt idx="465">
                  <c:v>5.6270040141348598</c:v>
                </c:pt>
                <c:pt idx="466">
                  <c:v>5.63798697693327</c:v>
                </c:pt>
                <c:pt idx="467">
                  <c:v>5.63798697693327</c:v>
                </c:pt>
                <c:pt idx="468">
                  <c:v>5.63798697693327</c:v>
                </c:pt>
                <c:pt idx="469">
                  <c:v>5.63798697693327</c:v>
                </c:pt>
                <c:pt idx="470">
                  <c:v>5.63798697693327</c:v>
                </c:pt>
                <c:pt idx="471">
                  <c:v>5.63798697693327</c:v>
                </c:pt>
                <c:pt idx="472">
                  <c:v>5.63798697693327</c:v>
                </c:pt>
                <c:pt idx="473">
                  <c:v>5.6367419092287703</c:v>
                </c:pt>
                <c:pt idx="474">
                  <c:v>5.6368649292287296</c:v>
                </c:pt>
                <c:pt idx="475">
                  <c:v>5.6347878469549402</c:v>
                </c:pt>
                <c:pt idx="476">
                  <c:v>5.6505621821345304</c:v>
                </c:pt>
                <c:pt idx="477">
                  <c:v>5.6508499034158097</c:v>
                </c:pt>
                <c:pt idx="478">
                  <c:v>5.6475263041045896</c:v>
                </c:pt>
                <c:pt idx="479">
                  <c:v>5.6470757194457804</c:v>
                </c:pt>
                <c:pt idx="480">
                  <c:v>5.6425447811913401</c:v>
                </c:pt>
                <c:pt idx="481">
                  <c:v>5.6356344047139899</c:v>
                </c:pt>
                <c:pt idx="482">
                  <c:v>5.6350202666412397</c:v>
                </c:pt>
                <c:pt idx="483">
                  <c:v>5.6426772475239799</c:v>
                </c:pt>
                <c:pt idx="484">
                  <c:v>5.6436624239685598</c:v>
                </c:pt>
                <c:pt idx="485">
                  <c:v>5.6439758131190896</c:v>
                </c:pt>
                <c:pt idx="486">
                  <c:v>5.6355116514444799</c:v>
                </c:pt>
                <c:pt idx="487">
                  <c:v>5.6321025131211098</c:v>
                </c:pt>
                <c:pt idx="488">
                  <c:v>5.6323379092234003</c:v>
                </c:pt>
                <c:pt idx="489">
                  <c:v>5.6369133929359796</c:v>
                </c:pt>
                <c:pt idx="490">
                  <c:v>5.6343653695935902</c:v>
                </c:pt>
                <c:pt idx="491">
                  <c:v>5.63582172528998</c:v>
                </c:pt>
                <c:pt idx="492">
                  <c:v>5.6384297220633597</c:v>
                </c:pt>
                <c:pt idx="493">
                  <c:v>5.6426334362882402</c:v>
                </c:pt>
                <c:pt idx="494">
                  <c:v>5.6485473330478699</c:v>
                </c:pt>
                <c:pt idx="495">
                  <c:v>5.6566431860150104</c:v>
                </c:pt>
                <c:pt idx="496">
                  <c:v>5.6625238506723701</c:v>
                </c:pt>
                <c:pt idx="497">
                  <c:v>5.6667825078759204</c:v>
                </c:pt>
                <c:pt idx="498">
                  <c:v>5.6756590053493499</c:v>
                </c:pt>
                <c:pt idx="499">
                  <c:v>5.6839467189270101</c:v>
                </c:pt>
                <c:pt idx="500">
                  <c:v>5.6929695401402203</c:v>
                </c:pt>
                <c:pt idx="501">
                  <c:v>5.7037729167175399</c:v>
                </c:pt>
                <c:pt idx="502">
                  <c:v>5.7136433731860796</c:v>
                </c:pt>
                <c:pt idx="503">
                  <c:v>5.7340247316028297</c:v>
                </c:pt>
                <c:pt idx="504">
                  <c:v>5.7432255381968202</c:v>
                </c:pt>
                <c:pt idx="505">
                  <c:v>5.7522956872011699</c:v>
                </c:pt>
                <c:pt idx="506">
                  <c:v>5.7587012468591698</c:v>
                </c:pt>
                <c:pt idx="507">
                  <c:v>5.76709411106813</c:v>
                </c:pt>
                <c:pt idx="508">
                  <c:v>5.7503595156363101</c:v>
                </c:pt>
                <c:pt idx="509">
                  <c:v>5.7241973137533702</c:v>
                </c:pt>
                <c:pt idx="510">
                  <c:v>5.6943290687927597</c:v>
                </c:pt>
                <c:pt idx="511">
                  <c:v>5.6635022877575398</c:v>
                </c:pt>
                <c:pt idx="512">
                  <c:v>5.6292790881666601</c:v>
                </c:pt>
                <c:pt idx="513">
                  <c:v>5.5931976740045304</c:v>
                </c:pt>
                <c:pt idx="514">
                  <c:v>5.5601319392097901</c:v>
                </c:pt>
                <c:pt idx="515">
                  <c:v>5.55583680049505</c:v>
                </c:pt>
                <c:pt idx="516">
                  <c:v>5.5310830352412896</c:v>
                </c:pt>
                <c:pt idx="517">
                  <c:v>5.4964899553867301</c:v>
                </c:pt>
                <c:pt idx="518">
                  <c:v>5.4652472264741396</c:v>
                </c:pt>
                <c:pt idx="519">
                  <c:v>5.4462519835619601</c:v>
                </c:pt>
                <c:pt idx="520">
                  <c:v>5.4263100631651104</c:v>
                </c:pt>
                <c:pt idx="521">
                  <c:v>5.4137811267306599</c:v>
                </c:pt>
                <c:pt idx="522">
                  <c:v>5.4054670576354198</c:v>
                </c:pt>
                <c:pt idx="523">
                  <c:v>5.3918589480604497</c:v>
                </c:pt>
                <c:pt idx="524">
                  <c:v>5.3661005740483496</c:v>
                </c:pt>
                <c:pt idx="525">
                  <c:v>5.3460536375666496</c:v>
                </c:pt>
                <c:pt idx="526">
                  <c:v>5.3268925620961296</c:v>
                </c:pt>
                <c:pt idx="527">
                  <c:v>5.30924511460766</c:v>
                </c:pt>
                <c:pt idx="528">
                  <c:v>5.29148706842774</c:v>
                </c:pt>
                <c:pt idx="529">
                  <c:v>5.27737610018238</c:v>
                </c:pt>
                <c:pt idx="530">
                  <c:v>5.25973855342452</c:v>
                </c:pt>
                <c:pt idx="531">
                  <c:v>5.2442772851399999</c:v>
                </c:pt>
                <c:pt idx="532">
                  <c:v>5.2229769394760899</c:v>
                </c:pt>
                <c:pt idx="533">
                  <c:v>5.2120936658144803</c:v>
                </c:pt>
                <c:pt idx="534">
                  <c:v>5.1863783758294701</c:v>
                </c:pt>
                <c:pt idx="535">
                  <c:v>5.1535127765526099</c:v>
                </c:pt>
                <c:pt idx="536">
                  <c:v>5.11836113978638</c:v>
                </c:pt>
                <c:pt idx="537">
                  <c:v>5.08227676153661</c:v>
                </c:pt>
                <c:pt idx="538">
                  <c:v>5.0432384915776503</c:v>
                </c:pt>
                <c:pt idx="539">
                  <c:v>5.0102845427174802</c:v>
                </c:pt>
                <c:pt idx="540">
                  <c:v>4.9724766054343998</c:v>
                </c:pt>
                <c:pt idx="541">
                  <c:v>4.9315057909191804</c:v>
                </c:pt>
                <c:pt idx="542">
                  <c:v>4.9107398249160603</c:v>
                </c:pt>
                <c:pt idx="543">
                  <c:v>4.8773768653939102</c:v>
                </c:pt>
                <c:pt idx="544">
                  <c:v>4.8442067164043596</c:v>
                </c:pt>
                <c:pt idx="545">
                  <c:v>4.8259331704456896</c:v>
                </c:pt>
                <c:pt idx="546">
                  <c:v>4.7983884876172302</c:v>
                </c:pt>
                <c:pt idx="547">
                  <c:v>4.7756305176615603</c:v>
                </c:pt>
                <c:pt idx="548">
                  <c:v>4.7500349155105202</c:v>
                </c:pt>
                <c:pt idx="549">
                  <c:v>4.7212867200106903</c:v>
                </c:pt>
                <c:pt idx="550">
                  <c:v>4.6972786116574898</c:v>
                </c:pt>
                <c:pt idx="551">
                  <c:v>4.6685708851824099</c:v>
                </c:pt>
                <c:pt idx="552">
                  <c:v>4.6621351206204098</c:v>
                </c:pt>
                <c:pt idx="553">
                  <c:v>4.6670821374634999</c:v>
                </c:pt>
                <c:pt idx="554">
                  <c:v>4.64452400714202</c:v>
                </c:pt>
                <c:pt idx="555">
                  <c:v>4.61863538928118</c:v>
                </c:pt>
                <c:pt idx="556">
                  <c:v>4.5888462626966602</c:v>
                </c:pt>
                <c:pt idx="557">
                  <c:v>4.5594172573873797</c:v>
                </c:pt>
                <c:pt idx="558">
                  <c:v>4.5527994459892103</c:v>
                </c:pt>
                <c:pt idx="559">
                  <c:v>4.5672610457342904</c:v>
                </c:pt>
                <c:pt idx="560">
                  <c:v>4.5749986716024296</c:v>
                </c:pt>
                <c:pt idx="561">
                  <c:v>4.5539365039233903</c:v>
                </c:pt>
                <c:pt idx="562">
                  <c:v>4.52468410612342</c:v>
                </c:pt>
                <c:pt idx="563">
                  <c:v>4.5151012087664801</c:v>
                </c:pt>
                <c:pt idx="564">
                  <c:v>4.4971493745049296</c:v>
                </c:pt>
                <c:pt idx="565">
                  <c:v>4.4717791095169401</c:v>
                </c:pt>
                <c:pt idx="566">
                  <c:v>4.4730111050156003</c:v>
                </c:pt>
                <c:pt idx="567">
                  <c:v>4.4555520214515898</c:v>
                </c:pt>
                <c:pt idx="568">
                  <c:v>4.4424484725761602</c:v>
                </c:pt>
                <c:pt idx="569">
                  <c:v>4.42604253687393</c:v>
                </c:pt>
                <c:pt idx="570">
                  <c:v>4.4027025000873898</c:v>
                </c:pt>
                <c:pt idx="571">
                  <c:v>4.3758103622801903</c:v>
                </c:pt>
                <c:pt idx="572">
                  <c:v>4.3704168608240099</c:v>
                </c:pt>
                <c:pt idx="573">
                  <c:v>4.3440985473013001</c:v>
                </c:pt>
                <c:pt idx="574">
                  <c:v>4.3209928687471599</c:v>
                </c:pt>
                <c:pt idx="575">
                  <c:v>4.29484134401575</c:v>
                </c:pt>
                <c:pt idx="576">
                  <c:v>4.2853350092594704</c:v>
                </c:pt>
                <c:pt idx="577">
                  <c:v>4.2566946287512399</c:v>
                </c:pt>
                <c:pt idx="578">
                  <c:v>4.2404804556420599</c:v>
                </c:pt>
                <c:pt idx="579">
                  <c:v>4.2241452781613598</c:v>
                </c:pt>
                <c:pt idx="580">
                  <c:v>4.1978755345201701</c:v>
                </c:pt>
                <c:pt idx="581">
                  <c:v>4.1734753254811601</c:v>
                </c:pt>
                <c:pt idx="582">
                  <c:v>4.1514819431002996</c:v>
                </c:pt>
                <c:pt idx="583">
                  <c:v>4.13949764035151</c:v>
                </c:pt>
                <c:pt idx="584">
                  <c:v>4.1244404313421503</c:v>
                </c:pt>
                <c:pt idx="585">
                  <c:v>4.1337056328069899</c:v>
                </c:pt>
                <c:pt idx="586">
                  <c:v>4.11888078475332</c:v>
                </c:pt>
                <c:pt idx="587">
                  <c:v>4.0970689054305502</c:v>
                </c:pt>
                <c:pt idx="588">
                  <c:v>4.0732937130468603</c:v>
                </c:pt>
                <c:pt idx="589">
                  <c:v>4.05102569663884</c:v>
                </c:pt>
                <c:pt idx="590">
                  <c:v>4.0298240749158696</c:v>
                </c:pt>
                <c:pt idx="591">
                  <c:v>4.0113123003482603</c:v>
                </c:pt>
                <c:pt idx="592">
                  <c:v>4.04475169728188</c:v>
                </c:pt>
                <c:pt idx="593">
                  <c:v>4.0337768254337298</c:v>
                </c:pt>
                <c:pt idx="594">
                  <c:v>4.0181069112348702</c:v>
                </c:pt>
                <c:pt idx="595">
                  <c:v>3.99877858284309</c:v>
                </c:pt>
                <c:pt idx="596">
                  <c:v>3.9757825895910401</c:v>
                </c:pt>
                <c:pt idx="597">
                  <c:v>3.95866750307425</c:v>
                </c:pt>
                <c:pt idx="598">
                  <c:v>3.9368330334889099</c:v>
                </c:pt>
                <c:pt idx="599">
                  <c:v>3.91480740437783</c:v>
                </c:pt>
                <c:pt idx="600">
                  <c:v>3.90765566330905</c:v>
                </c:pt>
                <c:pt idx="601">
                  <c:v>3.8929788314841698</c:v>
                </c:pt>
                <c:pt idx="602">
                  <c:v>3.8752245029297199</c:v>
                </c:pt>
                <c:pt idx="603">
                  <c:v>3.8561569347694298</c:v>
                </c:pt>
                <c:pt idx="604">
                  <c:v>3.8366897883762099</c:v>
                </c:pt>
                <c:pt idx="605">
                  <c:v>3.8164309997414501</c:v>
                </c:pt>
                <c:pt idx="606">
                  <c:v>3.7956695854357001</c:v>
                </c:pt>
                <c:pt idx="607">
                  <c:v>3.7734233073846699</c:v>
                </c:pt>
                <c:pt idx="608">
                  <c:v>3.7576966351510701</c:v>
                </c:pt>
                <c:pt idx="609">
                  <c:v>3.7495822828311298</c:v>
                </c:pt>
                <c:pt idx="610">
                  <c:v>3.7343996945433098</c:v>
                </c:pt>
                <c:pt idx="611">
                  <c:v>3.7208512067987298</c:v>
                </c:pt>
                <c:pt idx="612">
                  <c:v>3.70780752900796</c:v>
                </c:pt>
                <c:pt idx="613">
                  <c:v>3.6924314750812499</c:v>
                </c:pt>
                <c:pt idx="614">
                  <c:v>3.6763253819230202</c:v>
                </c:pt>
                <c:pt idx="615">
                  <c:v>3.6723035312274201</c:v>
                </c:pt>
                <c:pt idx="616">
                  <c:v>3.6604706205116102</c:v>
                </c:pt>
                <c:pt idx="617">
                  <c:v>3.6449765959071199</c:v>
                </c:pt>
                <c:pt idx="618">
                  <c:v>3.63801881756287</c:v>
                </c:pt>
                <c:pt idx="619">
                  <c:v>3.6219928016952001</c:v>
                </c:pt>
                <c:pt idx="620">
                  <c:v>3.61243989225702</c:v>
                </c:pt>
                <c:pt idx="621">
                  <c:v>3.6272681534378801</c:v>
                </c:pt>
                <c:pt idx="622">
                  <c:v>3.63196551983981</c:v>
                </c:pt>
                <c:pt idx="623">
                  <c:v>3.63196551983981</c:v>
                </c:pt>
                <c:pt idx="624">
                  <c:v>3.63196551983981</c:v>
                </c:pt>
                <c:pt idx="625">
                  <c:v>3.6303402037788501</c:v>
                </c:pt>
                <c:pt idx="626">
                  <c:v>3.6214475140052498</c:v>
                </c:pt>
                <c:pt idx="627">
                  <c:v>3.6135197867639501</c:v>
                </c:pt>
                <c:pt idx="628">
                  <c:v>3.6067262476342798</c:v>
                </c:pt>
                <c:pt idx="629">
                  <c:v>3.6015068458649702</c:v>
                </c:pt>
                <c:pt idx="630">
                  <c:v>3.5996519846814401</c:v>
                </c:pt>
                <c:pt idx="631">
                  <c:v>3.5989139290168599</c:v>
                </c:pt>
                <c:pt idx="632">
                  <c:v>3.5925745564455198</c:v>
                </c:pt>
                <c:pt idx="633">
                  <c:v>3.59169077739993</c:v>
                </c:pt>
                <c:pt idx="634">
                  <c:v>3.5892001003129801</c:v>
                </c:pt>
                <c:pt idx="635">
                  <c:v>3.58312126699734</c:v>
                </c:pt>
                <c:pt idx="636">
                  <c:v>3.5761515532047001</c:v>
                </c:pt>
                <c:pt idx="637">
                  <c:v>3.5662998368467602</c:v>
                </c:pt>
                <c:pt idx="638">
                  <c:v>3.5585003162058899</c:v>
                </c:pt>
                <c:pt idx="639">
                  <c:v>3.5519165710210001</c:v>
                </c:pt>
                <c:pt idx="640">
                  <c:v>3.546304200277</c:v>
                </c:pt>
                <c:pt idx="641">
                  <c:v>3.546304200277</c:v>
                </c:pt>
                <c:pt idx="642">
                  <c:v>3.546304200277</c:v>
                </c:pt>
                <c:pt idx="643">
                  <c:v>3.5480202560892198</c:v>
                </c:pt>
                <c:pt idx="644">
                  <c:v>3.5726410914311901</c:v>
                </c:pt>
                <c:pt idx="645">
                  <c:v>3.56810575608255</c:v>
                </c:pt>
                <c:pt idx="646">
                  <c:v>3.5610121303854698</c:v>
                </c:pt>
                <c:pt idx="647">
                  <c:v>3.5534475952697901</c:v>
                </c:pt>
                <c:pt idx="648">
                  <c:v>3.5461922216211201</c:v>
                </c:pt>
                <c:pt idx="649">
                  <c:v>3.5387652362664399</c:v>
                </c:pt>
                <c:pt idx="650">
                  <c:v>3.5311478072087499</c:v>
                </c:pt>
                <c:pt idx="651">
                  <c:v>3.5240753776863398</c:v>
                </c:pt>
                <c:pt idx="652">
                  <c:v>3.51612879103795</c:v>
                </c:pt>
                <c:pt idx="653">
                  <c:v>3.50845768137125</c:v>
                </c:pt>
                <c:pt idx="654">
                  <c:v>3.5031981470775899</c:v>
                </c:pt>
                <c:pt idx="655">
                  <c:v>3.5009788691721</c:v>
                </c:pt>
                <c:pt idx="656">
                  <c:v>3.4956802772897899</c:v>
                </c:pt>
                <c:pt idx="657">
                  <c:v>3.4908702044581501</c:v>
                </c:pt>
                <c:pt idx="658">
                  <c:v>3.4839528800633399</c:v>
                </c:pt>
                <c:pt idx="659">
                  <c:v>3.47721175465073</c:v>
                </c:pt>
                <c:pt idx="660">
                  <c:v>3.4697902935989799</c:v>
                </c:pt>
                <c:pt idx="661">
                  <c:v>3.4645282648125302</c:v>
                </c:pt>
                <c:pt idx="662">
                  <c:v>3.4581535044022602</c:v>
                </c:pt>
                <c:pt idx="663">
                  <c:v>3.4524223007130699</c:v>
                </c:pt>
                <c:pt idx="664">
                  <c:v>3.4459052983924701</c:v>
                </c:pt>
                <c:pt idx="665">
                  <c:v>3.4393011767276098</c:v>
                </c:pt>
                <c:pt idx="666">
                  <c:v>3.43838874397923</c:v>
                </c:pt>
                <c:pt idx="667">
                  <c:v>3.4452065196701902</c:v>
                </c:pt>
                <c:pt idx="668">
                  <c:v>3.4452065196701902</c:v>
                </c:pt>
                <c:pt idx="669">
                  <c:v>3.4450482538584799</c:v>
                </c:pt>
                <c:pt idx="670">
                  <c:v>3.4504187914467601</c:v>
                </c:pt>
                <c:pt idx="671">
                  <c:v>3.4472000916001102</c:v>
                </c:pt>
                <c:pt idx="672">
                  <c:v>3.4503187350764599</c:v>
                </c:pt>
                <c:pt idx="673">
                  <c:v>3.4620344662752198</c:v>
                </c:pt>
                <c:pt idx="674">
                  <c:v>3.4666614030124898</c:v>
                </c:pt>
                <c:pt idx="675">
                  <c:v>3.4658693244955301</c:v>
                </c:pt>
                <c:pt idx="676">
                  <c:v>3.4657594650683801</c:v>
                </c:pt>
                <c:pt idx="677">
                  <c:v>3.4657594650683801</c:v>
                </c:pt>
                <c:pt idx="678">
                  <c:v>3.46546514079935</c:v>
                </c:pt>
                <c:pt idx="679">
                  <c:v>3.46382589850759</c:v>
                </c:pt>
                <c:pt idx="680">
                  <c:v>3.4617807856825902</c:v>
                </c:pt>
                <c:pt idx="681">
                  <c:v>3.4640679315966501</c:v>
                </c:pt>
                <c:pt idx="682">
                  <c:v>3.4640679315966501</c:v>
                </c:pt>
                <c:pt idx="683">
                  <c:v>3.4666379702044301</c:v>
                </c:pt>
                <c:pt idx="684">
                  <c:v>3.4711591688353298</c:v>
                </c:pt>
                <c:pt idx="685">
                  <c:v>3.4728823561667301</c:v>
                </c:pt>
                <c:pt idx="686">
                  <c:v>3.4728823561667301</c:v>
                </c:pt>
                <c:pt idx="687">
                  <c:v>3.4728823561667301</c:v>
                </c:pt>
                <c:pt idx="688">
                  <c:v>3.4728823561667301</c:v>
                </c:pt>
                <c:pt idx="689">
                  <c:v>3.4762623266911601</c:v>
                </c:pt>
                <c:pt idx="690">
                  <c:v>3.4762623266911601</c:v>
                </c:pt>
                <c:pt idx="691">
                  <c:v>3.4762623266911601</c:v>
                </c:pt>
                <c:pt idx="692">
                  <c:v>3.4762623266911601</c:v>
                </c:pt>
                <c:pt idx="693">
                  <c:v>3.4762623266911601</c:v>
                </c:pt>
                <c:pt idx="694">
                  <c:v>3.4762623266911601</c:v>
                </c:pt>
                <c:pt idx="695">
                  <c:v>3.4762623266911601</c:v>
                </c:pt>
                <c:pt idx="696">
                  <c:v>3.4762623266911601</c:v>
                </c:pt>
                <c:pt idx="697">
                  <c:v>3.4762623266911601</c:v>
                </c:pt>
                <c:pt idx="698">
                  <c:v>3.4762623266911601</c:v>
                </c:pt>
                <c:pt idx="699">
                  <c:v>3.4762623266911601</c:v>
                </c:pt>
                <c:pt idx="700">
                  <c:v>3.4762623266911601</c:v>
                </c:pt>
                <c:pt idx="701">
                  <c:v>3.4762623266911601</c:v>
                </c:pt>
                <c:pt idx="702">
                  <c:v>3.4762623266911601</c:v>
                </c:pt>
                <c:pt idx="703">
                  <c:v>3.4762623266911601</c:v>
                </c:pt>
                <c:pt idx="704">
                  <c:v>3.4762623266911601</c:v>
                </c:pt>
                <c:pt idx="705">
                  <c:v>3.4762623266911601</c:v>
                </c:pt>
                <c:pt idx="706">
                  <c:v>3.4762623266911601</c:v>
                </c:pt>
                <c:pt idx="707">
                  <c:v>3.4762623266911601</c:v>
                </c:pt>
                <c:pt idx="708">
                  <c:v>3.4762623266911601</c:v>
                </c:pt>
                <c:pt idx="709">
                  <c:v>3.4762623266911601</c:v>
                </c:pt>
                <c:pt idx="710">
                  <c:v>3.4762623266911601</c:v>
                </c:pt>
                <c:pt idx="711">
                  <c:v>3.4762623266911601</c:v>
                </c:pt>
                <c:pt idx="712">
                  <c:v>3.4762623266911601</c:v>
                </c:pt>
                <c:pt idx="713">
                  <c:v>3.4762623266911601</c:v>
                </c:pt>
                <c:pt idx="714">
                  <c:v>3.4762623266911601</c:v>
                </c:pt>
                <c:pt idx="715">
                  <c:v>3.4762623266911601</c:v>
                </c:pt>
                <c:pt idx="716">
                  <c:v>3.4762623266911601</c:v>
                </c:pt>
                <c:pt idx="717">
                  <c:v>3.4762623266911601</c:v>
                </c:pt>
                <c:pt idx="718">
                  <c:v>3.4762623266911601</c:v>
                </c:pt>
                <c:pt idx="719">
                  <c:v>3.4762623266911601</c:v>
                </c:pt>
                <c:pt idx="720">
                  <c:v>3.4762623266911601</c:v>
                </c:pt>
                <c:pt idx="721">
                  <c:v>3.4762623266911601</c:v>
                </c:pt>
                <c:pt idx="722">
                  <c:v>3.4762623266911601</c:v>
                </c:pt>
                <c:pt idx="723">
                  <c:v>3.4762623266911601</c:v>
                </c:pt>
                <c:pt idx="724">
                  <c:v>3.4762623266911601</c:v>
                </c:pt>
                <c:pt idx="725">
                  <c:v>3.4762623266911601</c:v>
                </c:pt>
                <c:pt idx="726">
                  <c:v>3.4762623266911601</c:v>
                </c:pt>
                <c:pt idx="727">
                  <c:v>3.4762623266911601</c:v>
                </c:pt>
                <c:pt idx="728">
                  <c:v>3.4762623266911601</c:v>
                </c:pt>
                <c:pt idx="729">
                  <c:v>3.4762623266911601</c:v>
                </c:pt>
                <c:pt idx="730">
                  <c:v>3.4762623266911601</c:v>
                </c:pt>
                <c:pt idx="731">
                  <c:v>3.4762623266911601</c:v>
                </c:pt>
                <c:pt idx="732">
                  <c:v>3.4762623266911601</c:v>
                </c:pt>
                <c:pt idx="733">
                  <c:v>3.4762623266911601</c:v>
                </c:pt>
                <c:pt idx="734">
                  <c:v>3.4762623266911601</c:v>
                </c:pt>
                <c:pt idx="735">
                  <c:v>3.4762623266911601</c:v>
                </c:pt>
                <c:pt idx="736">
                  <c:v>3.4762623266911601</c:v>
                </c:pt>
                <c:pt idx="737">
                  <c:v>3.4762623266911601</c:v>
                </c:pt>
                <c:pt idx="738">
                  <c:v>3.4762623266911601</c:v>
                </c:pt>
                <c:pt idx="739">
                  <c:v>3.4762623266911601</c:v>
                </c:pt>
                <c:pt idx="740">
                  <c:v>3.4762623266911601</c:v>
                </c:pt>
                <c:pt idx="741">
                  <c:v>3.4762623266911601</c:v>
                </c:pt>
                <c:pt idx="742">
                  <c:v>3.4762623266911601</c:v>
                </c:pt>
                <c:pt idx="743">
                  <c:v>3.4762623266911601</c:v>
                </c:pt>
                <c:pt idx="744">
                  <c:v>3.4762623266911601</c:v>
                </c:pt>
                <c:pt idx="745">
                  <c:v>3.4762623266911601</c:v>
                </c:pt>
                <c:pt idx="746">
                  <c:v>3.4762623266911601</c:v>
                </c:pt>
                <c:pt idx="747">
                  <c:v>3.4762623266911601</c:v>
                </c:pt>
                <c:pt idx="748">
                  <c:v>3.4762623266911601</c:v>
                </c:pt>
                <c:pt idx="749">
                  <c:v>3.4762623266911601</c:v>
                </c:pt>
                <c:pt idx="750">
                  <c:v>3.4762623266911601</c:v>
                </c:pt>
                <c:pt idx="751">
                  <c:v>3.4762623266911601</c:v>
                </c:pt>
                <c:pt idx="752">
                  <c:v>3.4762623266911601</c:v>
                </c:pt>
                <c:pt idx="753">
                  <c:v>3.4762623266911601</c:v>
                </c:pt>
                <c:pt idx="754">
                  <c:v>3.4762623266911601</c:v>
                </c:pt>
                <c:pt idx="755">
                  <c:v>3.4762623266911601</c:v>
                </c:pt>
                <c:pt idx="756">
                  <c:v>3.4762623266911601</c:v>
                </c:pt>
                <c:pt idx="757">
                  <c:v>3.4762623266911601</c:v>
                </c:pt>
                <c:pt idx="758">
                  <c:v>3.4762623266911601</c:v>
                </c:pt>
                <c:pt idx="759">
                  <c:v>3.4762623266911601</c:v>
                </c:pt>
                <c:pt idx="760">
                  <c:v>3.4762623266911601</c:v>
                </c:pt>
                <c:pt idx="761">
                  <c:v>3.4762623266911601</c:v>
                </c:pt>
                <c:pt idx="762">
                  <c:v>3.4762623266911601</c:v>
                </c:pt>
                <c:pt idx="763">
                  <c:v>3.4762623266911601</c:v>
                </c:pt>
                <c:pt idx="764">
                  <c:v>3.4762623266911601</c:v>
                </c:pt>
                <c:pt idx="765">
                  <c:v>3.4762623266911601</c:v>
                </c:pt>
                <c:pt idx="766">
                  <c:v>3.4762623266911601</c:v>
                </c:pt>
                <c:pt idx="767">
                  <c:v>3.4762623266911601</c:v>
                </c:pt>
                <c:pt idx="768">
                  <c:v>3.4762623266911601</c:v>
                </c:pt>
                <c:pt idx="769">
                  <c:v>3.4762623266911601</c:v>
                </c:pt>
                <c:pt idx="770">
                  <c:v>3.4762623266911601</c:v>
                </c:pt>
                <c:pt idx="771">
                  <c:v>3.4762623266911601</c:v>
                </c:pt>
                <c:pt idx="772">
                  <c:v>3.4762623266911601</c:v>
                </c:pt>
                <c:pt idx="773">
                  <c:v>3.4762623266911601</c:v>
                </c:pt>
                <c:pt idx="774">
                  <c:v>3.4762623266911601</c:v>
                </c:pt>
                <c:pt idx="775">
                  <c:v>3.4762623266911601</c:v>
                </c:pt>
                <c:pt idx="776">
                  <c:v>3.4762623266911601</c:v>
                </c:pt>
                <c:pt idx="777">
                  <c:v>3.4762623266911601</c:v>
                </c:pt>
                <c:pt idx="778">
                  <c:v>3.4762623266911601</c:v>
                </c:pt>
                <c:pt idx="779">
                  <c:v>3.4762623266911601</c:v>
                </c:pt>
                <c:pt idx="780">
                  <c:v>3.4762623266911601</c:v>
                </c:pt>
                <c:pt idx="781">
                  <c:v>3.4762623266911601</c:v>
                </c:pt>
                <c:pt idx="782">
                  <c:v>3.4762623266911601</c:v>
                </c:pt>
                <c:pt idx="783">
                  <c:v>3.4762623266911601</c:v>
                </c:pt>
                <c:pt idx="784">
                  <c:v>3.4762623266911601</c:v>
                </c:pt>
                <c:pt idx="785">
                  <c:v>3.4762623266911601</c:v>
                </c:pt>
                <c:pt idx="786">
                  <c:v>3.4762623266911601</c:v>
                </c:pt>
                <c:pt idx="787">
                  <c:v>3.4762623266911601</c:v>
                </c:pt>
                <c:pt idx="788">
                  <c:v>3.4762623266911601</c:v>
                </c:pt>
                <c:pt idx="789">
                  <c:v>3.4801362599996502</c:v>
                </c:pt>
                <c:pt idx="790">
                  <c:v>3.4785324976810199</c:v>
                </c:pt>
                <c:pt idx="791">
                  <c:v>3.4785324976810199</c:v>
                </c:pt>
                <c:pt idx="792">
                  <c:v>3.4785324976810199</c:v>
                </c:pt>
                <c:pt idx="793">
                  <c:v>3.4785324976810199</c:v>
                </c:pt>
                <c:pt idx="794">
                  <c:v>3.4785324976810199</c:v>
                </c:pt>
                <c:pt idx="795">
                  <c:v>3.4785324976810199</c:v>
                </c:pt>
                <c:pt idx="796">
                  <c:v>3.4785324976810199</c:v>
                </c:pt>
                <c:pt idx="797">
                  <c:v>3.4785324976810199</c:v>
                </c:pt>
                <c:pt idx="798">
                  <c:v>3.4785324976810199</c:v>
                </c:pt>
                <c:pt idx="799">
                  <c:v>3.4785324976810199</c:v>
                </c:pt>
                <c:pt idx="800">
                  <c:v>3.4785324976810199</c:v>
                </c:pt>
                <c:pt idx="801">
                  <c:v>3.4785324976810199</c:v>
                </c:pt>
                <c:pt idx="802">
                  <c:v>3.4785324976810199</c:v>
                </c:pt>
                <c:pt idx="803">
                  <c:v>3.4770030561684901</c:v>
                </c:pt>
                <c:pt idx="804">
                  <c:v>3.4770030561684901</c:v>
                </c:pt>
                <c:pt idx="805">
                  <c:v>3.4770030561684901</c:v>
                </c:pt>
                <c:pt idx="806">
                  <c:v>3.4770030561684901</c:v>
                </c:pt>
                <c:pt idx="807">
                  <c:v>3.4770030561684901</c:v>
                </c:pt>
                <c:pt idx="808">
                  <c:v>3.4770030561684901</c:v>
                </c:pt>
                <c:pt idx="809">
                  <c:v>3.4770030561684901</c:v>
                </c:pt>
                <c:pt idx="810">
                  <c:v>3.4770030561684901</c:v>
                </c:pt>
                <c:pt idx="811">
                  <c:v>3.4770030561684901</c:v>
                </c:pt>
                <c:pt idx="812">
                  <c:v>3.4770030561684901</c:v>
                </c:pt>
                <c:pt idx="813">
                  <c:v>3.4770030561684901</c:v>
                </c:pt>
                <c:pt idx="814">
                  <c:v>3.4770030561684901</c:v>
                </c:pt>
                <c:pt idx="815">
                  <c:v>3.4770030561684901</c:v>
                </c:pt>
                <c:pt idx="816">
                  <c:v>3.4774006321204198</c:v>
                </c:pt>
                <c:pt idx="817">
                  <c:v>3.4776683666952</c:v>
                </c:pt>
                <c:pt idx="818">
                  <c:v>3.4776683666952</c:v>
                </c:pt>
                <c:pt idx="819">
                  <c:v>3.4776683666952</c:v>
                </c:pt>
                <c:pt idx="820">
                  <c:v>3.48550976945039</c:v>
                </c:pt>
                <c:pt idx="821">
                  <c:v>3.4962152391942101</c:v>
                </c:pt>
                <c:pt idx="822">
                  <c:v>3.5074864308727101</c:v>
                </c:pt>
                <c:pt idx="823">
                  <c:v>3.5103488051243601</c:v>
                </c:pt>
                <c:pt idx="824">
                  <c:v>3.5163453473777202</c:v>
                </c:pt>
                <c:pt idx="825">
                  <c:v>3.5250300323546</c:v>
                </c:pt>
                <c:pt idx="826">
                  <c:v>3.5351686830220799</c:v>
                </c:pt>
                <c:pt idx="827">
                  <c:v>3.5440509448176201</c:v>
                </c:pt>
                <c:pt idx="828">
                  <c:v>3.5531598903803299</c:v>
                </c:pt>
                <c:pt idx="829">
                  <c:v>3.5655112342714701</c:v>
                </c:pt>
                <c:pt idx="830">
                  <c:v>3.5743997586031502</c:v>
                </c:pt>
                <c:pt idx="831">
                  <c:v>3.5822687406713598</c:v>
                </c:pt>
                <c:pt idx="832">
                  <c:v>3.5957485838401801</c:v>
                </c:pt>
                <c:pt idx="833">
                  <c:v>3.6091664516734898</c:v>
                </c:pt>
                <c:pt idx="834">
                  <c:v>3.62033920235953</c:v>
                </c:pt>
                <c:pt idx="835">
                  <c:v>3.63375055515756</c:v>
                </c:pt>
                <c:pt idx="836">
                  <c:v>3.65140369581641</c:v>
                </c:pt>
                <c:pt idx="837">
                  <c:v>3.6579234745458402</c:v>
                </c:pt>
                <c:pt idx="838">
                  <c:v>3.6612489059887001</c:v>
                </c:pt>
                <c:pt idx="839">
                  <c:v>3.6714011269224902</c:v>
                </c:pt>
                <c:pt idx="840">
                  <c:v>3.6846386500806201</c:v>
                </c:pt>
                <c:pt idx="841">
                  <c:v>3.7009106185457599</c:v>
                </c:pt>
                <c:pt idx="842">
                  <c:v>3.7139512445057599</c:v>
                </c:pt>
                <c:pt idx="843">
                  <c:v>3.7118518038732899</c:v>
                </c:pt>
                <c:pt idx="844">
                  <c:v>3.7083469515430498</c:v>
                </c:pt>
                <c:pt idx="845">
                  <c:v>3.7168037652361399</c:v>
                </c:pt>
                <c:pt idx="846">
                  <c:v>3.72318932102251</c:v>
                </c:pt>
                <c:pt idx="847">
                  <c:v>3.7385169882239202</c:v>
                </c:pt>
                <c:pt idx="848">
                  <c:v>3.74979702424057</c:v>
                </c:pt>
                <c:pt idx="849">
                  <c:v>3.7470628033206501</c:v>
                </c:pt>
                <c:pt idx="850">
                  <c:v>3.74432439010253</c:v>
                </c:pt>
                <c:pt idx="851">
                  <c:v>3.7565014981538498</c:v>
                </c:pt>
                <c:pt idx="852">
                  <c:v>3.7675383776805198</c:v>
                </c:pt>
                <c:pt idx="853">
                  <c:v>3.77761024178348</c:v>
                </c:pt>
                <c:pt idx="854">
                  <c:v>3.7840397520745399</c:v>
                </c:pt>
                <c:pt idx="855">
                  <c:v>3.7789483367625798</c:v>
                </c:pt>
                <c:pt idx="856">
                  <c:v>3.7891205739985998</c:v>
                </c:pt>
                <c:pt idx="857">
                  <c:v>3.8089476515924399</c:v>
                </c:pt>
                <c:pt idx="858">
                  <c:v>3.83560368619586</c:v>
                </c:pt>
                <c:pt idx="859">
                  <c:v>3.83202104518121</c:v>
                </c:pt>
                <c:pt idx="860">
                  <c:v>3.8160711051441898</c:v>
                </c:pt>
                <c:pt idx="861">
                  <c:v>3.7958657300759402</c:v>
                </c:pt>
                <c:pt idx="862">
                  <c:v>3.7759269692675699</c:v>
                </c:pt>
                <c:pt idx="863">
                  <c:v>3.75798821793102</c:v>
                </c:pt>
                <c:pt idx="864">
                  <c:v>3.7384156953181602</c:v>
                </c:pt>
                <c:pt idx="865">
                  <c:v>3.7218251113180099</c:v>
                </c:pt>
                <c:pt idx="866">
                  <c:v>3.70324469599622</c:v>
                </c:pt>
                <c:pt idx="867">
                  <c:v>3.68355148546891</c:v>
                </c:pt>
                <c:pt idx="868">
                  <c:v>3.6643386462841598</c:v>
                </c:pt>
                <c:pt idx="869">
                  <c:v>3.6452120226650901</c:v>
                </c:pt>
                <c:pt idx="870">
                  <c:v>3.6247218340753</c:v>
                </c:pt>
                <c:pt idx="871">
                  <c:v>3.6024222381384599</c:v>
                </c:pt>
                <c:pt idx="872">
                  <c:v>3.5813481821364999</c:v>
                </c:pt>
                <c:pt idx="873">
                  <c:v>3.5564231471094501</c:v>
                </c:pt>
                <c:pt idx="874">
                  <c:v>3.5374083021209599</c:v>
                </c:pt>
                <c:pt idx="875">
                  <c:v>3.5121882566983</c:v>
                </c:pt>
                <c:pt idx="876">
                  <c:v>3.49128450923306</c:v>
                </c:pt>
                <c:pt idx="877">
                  <c:v>3.47746929216565</c:v>
                </c:pt>
                <c:pt idx="878">
                  <c:v>3.4632588371925301</c:v>
                </c:pt>
                <c:pt idx="879">
                  <c:v>3.4508571184446799</c:v>
                </c:pt>
                <c:pt idx="880">
                  <c:v>3.4363786226403699</c:v>
                </c:pt>
                <c:pt idx="881">
                  <c:v>3.4237056241432602</c:v>
                </c:pt>
                <c:pt idx="882">
                  <c:v>3.4073196207712999</c:v>
                </c:pt>
                <c:pt idx="883">
                  <c:v>3.39277920926633</c:v>
                </c:pt>
                <c:pt idx="884">
                  <c:v>3.37553963834335</c:v>
                </c:pt>
                <c:pt idx="885">
                  <c:v>3.35855814914897</c:v>
                </c:pt>
                <c:pt idx="886">
                  <c:v>3.3413519497311701</c:v>
                </c:pt>
                <c:pt idx="887">
                  <c:v>3.36224778104144</c:v>
                </c:pt>
                <c:pt idx="888">
                  <c:v>3.3453851211886301</c:v>
                </c:pt>
                <c:pt idx="889">
                  <c:v>3.3277832553452602</c:v>
                </c:pt>
                <c:pt idx="890">
                  <c:v>3.31205013276201</c:v>
                </c:pt>
                <c:pt idx="891">
                  <c:v>3.30266704834971</c:v>
                </c:pt>
                <c:pt idx="892">
                  <c:v>3.2855799629974598</c:v>
                </c:pt>
                <c:pt idx="893">
                  <c:v>3.2683664864572202</c:v>
                </c:pt>
                <c:pt idx="894">
                  <c:v>3.2483688790515699</c:v>
                </c:pt>
                <c:pt idx="895">
                  <c:v>3.2243819596612302</c:v>
                </c:pt>
                <c:pt idx="896">
                  <c:v>3.20133314276671</c:v>
                </c:pt>
                <c:pt idx="897">
                  <c:v>3.1918094126956502</c:v>
                </c:pt>
                <c:pt idx="898">
                  <c:v>3.1712426882801901</c:v>
                </c:pt>
                <c:pt idx="899">
                  <c:v>3.1480932051408201</c:v>
                </c:pt>
                <c:pt idx="900">
                  <c:v>3.14638909723047</c:v>
                </c:pt>
                <c:pt idx="901">
                  <c:v>3.13544427611009</c:v>
                </c:pt>
                <c:pt idx="902">
                  <c:v>3.12455127987015</c:v>
                </c:pt>
                <c:pt idx="903">
                  <c:v>3.1182227460209799</c:v>
                </c:pt>
                <c:pt idx="904">
                  <c:v>3.1110697636229698</c:v>
                </c:pt>
                <c:pt idx="905">
                  <c:v>3.0978866786925399</c:v>
                </c:pt>
                <c:pt idx="906">
                  <c:v>3.0826459996131699</c:v>
                </c:pt>
                <c:pt idx="907">
                  <c:v>3.0658160462112098</c:v>
                </c:pt>
                <c:pt idx="908">
                  <c:v>3.0511300832847899</c:v>
                </c:pt>
                <c:pt idx="909">
                  <c:v>3.0319848138171399</c:v>
                </c:pt>
                <c:pt idx="910">
                  <c:v>3.0131575932861501</c:v>
                </c:pt>
                <c:pt idx="911">
                  <c:v>2.9945149594754898</c:v>
                </c:pt>
                <c:pt idx="912">
                  <c:v>2.9757365917290901</c:v>
                </c:pt>
                <c:pt idx="913">
                  <c:v>2.95819703063836</c:v>
                </c:pt>
                <c:pt idx="914">
                  <c:v>2.9427138105736601</c:v>
                </c:pt>
                <c:pt idx="915">
                  <c:v>2.9243942339178801</c:v>
                </c:pt>
                <c:pt idx="916">
                  <c:v>2.91458107434919</c:v>
                </c:pt>
                <c:pt idx="917">
                  <c:v>2.9054204377980302</c:v>
                </c:pt>
                <c:pt idx="918">
                  <c:v>2.92432539537828</c:v>
                </c:pt>
                <c:pt idx="919">
                  <c:v>2.9107835450140001</c:v>
                </c:pt>
                <c:pt idx="920">
                  <c:v>2.8963032820232399</c:v>
                </c:pt>
                <c:pt idx="921">
                  <c:v>2.88267958276414</c:v>
                </c:pt>
                <c:pt idx="922">
                  <c:v>2.8690636444166202</c:v>
                </c:pt>
                <c:pt idx="923">
                  <c:v>2.85379162105116</c:v>
                </c:pt>
                <c:pt idx="924">
                  <c:v>2.8336531705830499</c:v>
                </c:pt>
                <c:pt idx="925">
                  <c:v>2.8124478325665501</c:v>
                </c:pt>
                <c:pt idx="926">
                  <c:v>2.8031245263462399</c:v>
                </c:pt>
                <c:pt idx="927">
                  <c:v>2.7969624827558301</c:v>
                </c:pt>
                <c:pt idx="928">
                  <c:v>2.7906670963767799</c:v>
                </c:pt>
                <c:pt idx="929">
                  <c:v>2.8364280744295698</c:v>
                </c:pt>
                <c:pt idx="930">
                  <c:v>2.8233460358282398</c:v>
                </c:pt>
                <c:pt idx="931">
                  <c:v>2.80668784768622</c:v>
                </c:pt>
                <c:pt idx="932">
                  <c:v>2.7915103071510599</c:v>
                </c:pt>
                <c:pt idx="933">
                  <c:v>2.7795575742808798</c:v>
                </c:pt>
                <c:pt idx="934">
                  <c:v>2.7578859698409901</c:v>
                </c:pt>
                <c:pt idx="935">
                  <c:v>2.7617127964316501</c:v>
                </c:pt>
                <c:pt idx="936">
                  <c:v>2.7493998925887402</c:v>
                </c:pt>
                <c:pt idx="937">
                  <c:v>2.7329000358406002</c:v>
                </c:pt>
                <c:pt idx="938">
                  <c:v>2.71310936847282</c:v>
                </c:pt>
                <c:pt idx="939">
                  <c:v>2.7133406927357901</c:v>
                </c:pt>
                <c:pt idx="940">
                  <c:v>2.6937105693197001</c:v>
                </c:pt>
                <c:pt idx="941">
                  <c:v>2.67655758013569</c:v>
                </c:pt>
                <c:pt idx="942">
                  <c:v>2.6603634059024102</c:v>
                </c:pt>
                <c:pt idx="943">
                  <c:v>2.64325210611362</c:v>
                </c:pt>
                <c:pt idx="944">
                  <c:v>2.6300318290260498</c:v>
                </c:pt>
                <c:pt idx="945">
                  <c:v>2.63487584510341</c:v>
                </c:pt>
                <c:pt idx="946">
                  <c:v>2.62601789245796</c:v>
                </c:pt>
                <c:pt idx="947">
                  <c:v>2.6117876978115402</c:v>
                </c:pt>
                <c:pt idx="948">
                  <c:v>2.5958021082301999</c:v>
                </c:pt>
                <c:pt idx="949">
                  <c:v>2.5797201582316598</c:v>
                </c:pt>
                <c:pt idx="950">
                  <c:v>2.5778687540305398</c:v>
                </c:pt>
                <c:pt idx="951">
                  <c:v>2.5636853619767002</c:v>
                </c:pt>
                <c:pt idx="952">
                  <c:v>2.5610490777621902</c:v>
                </c:pt>
                <c:pt idx="953">
                  <c:v>2.5505538081110002</c:v>
                </c:pt>
                <c:pt idx="954">
                  <c:v>2.5363045011982801</c:v>
                </c:pt>
                <c:pt idx="955">
                  <c:v>2.5287444670013599</c:v>
                </c:pt>
                <c:pt idx="956">
                  <c:v>2.5154472991768202</c:v>
                </c:pt>
                <c:pt idx="957">
                  <c:v>2.50007679728835</c:v>
                </c:pt>
                <c:pt idx="958">
                  <c:v>2.4843401998230199</c:v>
                </c:pt>
                <c:pt idx="959">
                  <c:v>2.4694458897280098</c:v>
                </c:pt>
                <c:pt idx="960">
                  <c:v>2.4592525967136099</c:v>
                </c:pt>
                <c:pt idx="961">
                  <c:v>2.4430817767760198</c:v>
                </c:pt>
                <c:pt idx="962">
                  <c:v>2.42623678710684</c:v>
                </c:pt>
                <c:pt idx="963">
                  <c:v>2.4118611275405102</c:v>
                </c:pt>
                <c:pt idx="964">
                  <c:v>2.4128782669752198</c:v>
                </c:pt>
                <c:pt idx="965">
                  <c:v>2.3998567269198401</c:v>
                </c:pt>
                <c:pt idx="966">
                  <c:v>2.3852216497185199</c:v>
                </c:pt>
                <c:pt idx="967">
                  <c:v>2.37041056299877</c:v>
                </c:pt>
                <c:pt idx="968">
                  <c:v>2.35645831635706</c:v>
                </c:pt>
                <c:pt idx="969">
                  <c:v>2.3435378759857599</c:v>
                </c:pt>
                <c:pt idx="970">
                  <c:v>2.33398118752207</c:v>
                </c:pt>
                <c:pt idx="971">
                  <c:v>2.3342260774071599</c:v>
                </c:pt>
                <c:pt idx="972">
                  <c:v>2.3231440460452601</c:v>
                </c:pt>
                <c:pt idx="973">
                  <c:v>2.3105363126621299</c:v>
                </c:pt>
                <c:pt idx="974">
                  <c:v>2.2999444066899901</c:v>
                </c:pt>
                <c:pt idx="975">
                  <c:v>2.2972448342106699</c:v>
                </c:pt>
                <c:pt idx="976">
                  <c:v>2.2866883807256202</c:v>
                </c:pt>
                <c:pt idx="977">
                  <c:v>2.3019417373956399</c:v>
                </c:pt>
                <c:pt idx="978">
                  <c:v>2.2972342113203799</c:v>
                </c:pt>
                <c:pt idx="979">
                  <c:v>2.2911864502475399</c:v>
                </c:pt>
                <c:pt idx="980">
                  <c:v>2.2832042232242</c:v>
                </c:pt>
                <c:pt idx="981">
                  <c:v>2.2744603651559299</c:v>
                </c:pt>
                <c:pt idx="982">
                  <c:v>2.2660489233547798</c:v>
                </c:pt>
                <c:pt idx="983">
                  <c:v>2.2584397052487901</c:v>
                </c:pt>
                <c:pt idx="984">
                  <c:v>2.2527582853572801</c:v>
                </c:pt>
                <c:pt idx="985">
                  <c:v>2.2478783785747898</c:v>
                </c:pt>
                <c:pt idx="986">
                  <c:v>2.2437633807808401</c:v>
                </c:pt>
                <c:pt idx="987">
                  <c:v>2.25329919125948</c:v>
                </c:pt>
                <c:pt idx="988">
                  <c:v>2.2472349666012099</c:v>
                </c:pt>
                <c:pt idx="989">
                  <c:v>2.2445377474286898</c:v>
                </c:pt>
                <c:pt idx="990">
                  <c:v>2.2378672357958398</c:v>
                </c:pt>
                <c:pt idx="991">
                  <c:v>2.22896668171138</c:v>
                </c:pt>
                <c:pt idx="992">
                  <c:v>2.2206513742324101</c:v>
                </c:pt>
                <c:pt idx="993">
                  <c:v>2.2122475675050199</c:v>
                </c:pt>
                <c:pt idx="994">
                  <c:v>2.20541468264781</c:v>
                </c:pt>
                <c:pt idx="995">
                  <c:v>2.1967546834285101</c:v>
                </c:pt>
                <c:pt idx="996">
                  <c:v>2.18818643294113</c:v>
                </c:pt>
                <c:pt idx="997">
                  <c:v>2.1793286147941902</c:v>
                </c:pt>
                <c:pt idx="998">
                  <c:v>2.1709643155378902</c:v>
                </c:pt>
                <c:pt idx="999">
                  <c:v>2.1631287694197399</c:v>
                </c:pt>
                <c:pt idx="1000">
                  <c:v>2.1554725924275302</c:v>
                </c:pt>
                <c:pt idx="1001">
                  <c:v>2.1480198350842898</c:v>
                </c:pt>
                <c:pt idx="1002">
                  <c:v>2.1401324599442302</c:v>
                </c:pt>
                <c:pt idx="1003">
                  <c:v>2.13147349246678</c:v>
                </c:pt>
                <c:pt idx="1004">
                  <c:v>2.1255604307337701</c:v>
                </c:pt>
                <c:pt idx="1005">
                  <c:v>2.1210648737504298</c:v>
                </c:pt>
                <c:pt idx="1006">
                  <c:v>2.1165273596750702</c:v>
                </c:pt>
                <c:pt idx="1007">
                  <c:v>2.1114260873555502</c:v>
                </c:pt>
                <c:pt idx="1008">
                  <c:v>2.1055985253895</c:v>
                </c:pt>
                <c:pt idx="1009">
                  <c:v>2.0989302812852602</c:v>
                </c:pt>
                <c:pt idx="1010">
                  <c:v>2.0917641929425899</c:v>
                </c:pt>
                <c:pt idx="1011">
                  <c:v>2.08483366990033</c:v>
                </c:pt>
                <c:pt idx="1012">
                  <c:v>2.0808709086964798</c:v>
                </c:pt>
                <c:pt idx="1013">
                  <c:v>2.0817804677676102</c:v>
                </c:pt>
                <c:pt idx="1014">
                  <c:v>2.0788029980771299</c:v>
                </c:pt>
                <c:pt idx="1015">
                  <c:v>2.0815561928522901</c:v>
                </c:pt>
                <c:pt idx="1016">
                  <c:v>2.0815561928522901</c:v>
                </c:pt>
                <c:pt idx="1017">
                  <c:v>2.0815561928522901</c:v>
                </c:pt>
                <c:pt idx="1018">
                  <c:v>2.0815561928522901</c:v>
                </c:pt>
                <c:pt idx="1019">
                  <c:v>2.0815561928522901</c:v>
                </c:pt>
                <c:pt idx="1020">
                  <c:v>2.0815561928522901</c:v>
                </c:pt>
                <c:pt idx="1021">
                  <c:v>2.0815561928522901</c:v>
                </c:pt>
                <c:pt idx="1022">
                  <c:v>2.0815561928522901</c:v>
                </c:pt>
                <c:pt idx="1023">
                  <c:v>2.08512482814713</c:v>
                </c:pt>
                <c:pt idx="1024">
                  <c:v>2.1064144108902099</c:v>
                </c:pt>
                <c:pt idx="1025">
                  <c:v>2.1307531106142101</c:v>
                </c:pt>
                <c:pt idx="1026">
                  <c:v>2.1457484402170399</c:v>
                </c:pt>
                <c:pt idx="1027">
                  <c:v>2.1527198237844898</c:v>
                </c:pt>
                <c:pt idx="1028">
                  <c:v>2.1704905159511299</c:v>
                </c:pt>
                <c:pt idx="1029">
                  <c:v>2.1667732839390599</c:v>
                </c:pt>
                <c:pt idx="1030">
                  <c:v>2.1631149923938402</c:v>
                </c:pt>
                <c:pt idx="1031">
                  <c:v>2.1580588906206501</c:v>
                </c:pt>
                <c:pt idx="1032">
                  <c:v>2.1539195186546398</c:v>
                </c:pt>
                <c:pt idx="1033">
                  <c:v>2.1507620005885002</c:v>
                </c:pt>
                <c:pt idx="1034">
                  <c:v>2.1476656458236301</c:v>
                </c:pt>
                <c:pt idx="1035">
                  <c:v>2.14581571863634</c:v>
                </c:pt>
                <c:pt idx="1036">
                  <c:v>2.1664532803924001</c:v>
                </c:pt>
                <c:pt idx="1037">
                  <c:v>2.1664532803924001</c:v>
                </c:pt>
                <c:pt idx="1038">
                  <c:v>2.1664532803924001</c:v>
                </c:pt>
                <c:pt idx="1039">
                  <c:v>2.1664532803924001</c:v>
                </c:pt>
                <c:pt idx="1040">
                  <c:v>2.1664532803924001</c:v>
                </c:pt>
                <c:pt idx="1041">
                  <c:v>2.1664532803924001</c:v>
                </c:pt>
                <c:pt idx="1042">
                  <c:v>2.1664532803924001</c:v>
                </c:pt>
                <c:pt idx="1043">
                  <c:v>2.1664532803924001</c:v>
                </c:pt>
                <c:pt idx="1044">
                  <c:v>2.1664532803924001</c:v>
                </c:pt>
                <c:pt idx="1045">
                  <c:v>2.1664532803924001</c:v>
                </c:pt>
                <c:pt idx="1046">
                  <c:v>2.1672826666490401</c:v>
                </c:pt>
                <c:pt idx="1047">
                  <c:v>2.18490071618585</c:v>
                </c:pt>
                <c:pt idx="1048">
                  <c:v>2.2038559641191902</c:v>
                </c:pt>
                <c:pt idx="1049">
                  <c:v>2.2175356792610201</c:v>
                </c:pt>
                <c:pt idx="1050">
                  <c:v>2.2193682783219</c:v>
                </c:pt>
                <c:pt idx="1051">
                  <c:v>2.2168450887104298</c:v>
                </c:pt>
                <c:pt idx="1052">
                  <c:v>2.2159347767741702</c:v>
                </c:pt>
                <c:pt idx="1053">
                  <c:v>2.21437553097384</c:v>
                </c:pt>
                <c:pt idx="1054">
                  <c:v>2.2118547330389702</c:v>
                </c:pt>
                <c:pt idx="1055">
                  <c:v>2.2096006728802702</c:v>
                </c:pt>
                <c:pt idx="1056">
                  <c:v>2.2080715191100699</c:v>
                </c:pt>
                <c:pt idx="1057">
                  <c:v>2.20737056246996</c:v>
                </c:pt>
                <c:pt idx="1058">
                  <c:v>2.2080268318266598</c:v>
                </c:pt>
                <c:pt idx="1059">
                  <c:v>2.2064910088700298</c:v>
                </c:pt>
                <c:pt idx="1060">
                  <c:v>2.2062322420901999</c:v>
                </c:pt>
                <c:pt idx="1061">
                  <c:v>2.2062322420901999</c:v>
                </c:pt>
                <c:pt idx="1062">
                  <c:v>2.2062322420901999</c:v>
                </c:pt>
                <c:pt idx="1063">
                  <c:v>2.2062322420901999</c:v>
                </c:pt>
                <c:pt idx="1064">
                  <c:v>2.2098369745033799</c:v>
                </c:pt>
                <c:pt idx="1065">
                  <c:v>2.2098369745033799</c:v>
                </c:pt>
                <c:pt idx="1066">
                  <c:v>2.2098369745033799</c:v>
                </c:pt>
                <c:pt idx="1067">
                  <c:v>2.2098369745033799</c:v>
                </c:pt>
                <c:pt idx="1068">
                  <c:v>2.2098369745033799</c:v>
                </c:pt>
                <c:pt idx="1069">
                  <c:v>2.2098369745033799</c:v>
                </c:pt>
                <c:pt idx="1070">
                  <c:v>2.2111954379527501</c:v>
                </c:pt>
                <c:pt idx="1071">
                  <c:v>2.2269954137534498</c:v>
                </c:pt>
                <c:pt idx="1072">
                  <c:v>2.2269954137534498</c:v>
                </c:pt>
                <c:pt idx="1073">
                  <c:v>2.2269954137534498</c:v>
                </c:pt>
                <c:pt idx="1074">
                  <c:v>2.2269954137534498</c:v>
                </c:pt>
                <c:pt idx="1075">
                  <c:v>2.2269954137534498</c:v>
                </c:pt>
                <c:pt idx="1076">
                  <c:v>2.2269954137534498</c:v>
                </c:pt>
                <c:pt idx="1077">
                  <c:v>2.2269954137534498</c:v>
                </c:pt>
                <c:pt idx="1078">
                  <c:v>2.2269954137534498</c:v>
                </c:pt>
                <c:pt idx="1079">
                  <c:v>2.2269954137534498</c:v>
                </c:pt>
                <c:pt idx="1080">
                  <c:v>2.2269954137534498</c:v>
                </c:pt>
                <c:pt idx="1081">
                  <c:v>2.2269954137534498</c:v>
                </c:pt>
                <c:pt idx="1082">
                  <c:v>2.2269954137534498</c:v>
                </c:pt>
                <c:pt idx="1083">
                  <c:v>2.2269954137534498</c:v>
                </c:pt>
                <c:pt idx="1084">
                  <c:v>2.2269954137534498</c:v>
                </c:pt>
                <c:pt idx="1085">
                  <c:v>2.2269954137534498</c:v>
                </c:pt>
                <c:pt idx="1086">
                  <c:v>2.2269954137534498</c:v>
                </c:pt>
                <c:pt idx="1087">
                  <c:v>2.2269954137534498</c:v>
                </c:pt>
                <c:pt idx="1088">
                  <c:v>2.2444393407551502</c:v>
                </c:pt>
                <c:pt idx="1089">
                  <c:v>2.2444393407551502</c:v>
                </c:pt>
                <c:pt idx="1090">
                  <c:v>2.2444393407551502</c:v>
                </c:pt>
                <c:pt idx="1091">
                  <c:v>2.2444393407551502</c:v>
                </c:pt>
                <c:pt idx="1092">
                  <c:v>2.2444393407551502</c:v>
                </c:pt>
                <c:pt idx="1093">
                  <c:v>2.2452311791743398</c:v>
                </c:pt>
                <c:pt idx="1094">
                  <c:v>2.2511729571578498</c:v>
                </c:pt>
                <c:pt idx="1095">
                  <c:v>2.2511729571578498</c:v>
                </c:pt>
                <c:pt idx="1096">
                  <c:v>2.2511729571578498</c:v>
                </c:pt>
                <c:pt idx="1097">
                  <c:v>2.2511729571578498</c:v>
                </c:pt>
                <c:pt idx="1098">
                  <c:v>2.2511729571578498</c:v>
                </c:pt>
                <c:pt idx="1099">
                  <c:v>2.2511729571578498</c:v>
                </c:pt>
                <c:pt idx="1100">
                  <c:v>2.2511729571578498</c:v>
                </c:pt>
                <c:pt idx="1101">
                  <c:v>2.2511729571578498</c:v>
                </c:pt>
                <c:pt idx="1102">
                  <c:v>2.2511729571578498</c:v>
                </c:pt>
                <c:pt idx="1103">
                  <c:v>2.2511729571578498</c:v>
                </c:pt>
                <c:pt idx="1104">
                  <c:v>2.2511729571578498</c:v>
                </c:pt>
                <c:pt idx="1105">
                  <c:v>2.2511729571578498</c:v>
                </c:pt>
                <c:pt idx="1106">
                  <c:v>2.2511729571578498</c:v>
                </c:pt>
                <c:pt idx="1107">
                  <c:v>2.2511729571578498</c:v>
                </c:pt>
                <c:pt idx="1108">
                  <c:v>2.2511729571578498</c:v>
                </c:pt>
                <c:pt idx="1109">
                  <c:v>2.2511729571578498</c:v>
                </c:pt>
                <c:pt idx="1110">
                  <c:v>2.2511729571578498</c:v>
                </c:pt>
                <c:pt idx="1111">
                  <c:v>2.2511729571578498</c:v>
                </c:pt>
                <c:pt idx="1112">
                  <c:v>2.2511729571578498</c:v>
                </c:pt>
                <c:pt idx="1113">
                  <c:v>2.2511729571578498</c:v>
                </c:pt>
                <c:pt idx="1114">
                  <c:v>2.2511729571578498</c:v>
                </c:pt>
                <c:pt idx="1115">
                  <c:v>2.2511729571578498</c:v>
                </c:pt>
                <c:pt idx="1116">
                  <c:v>2.2511729571578498</c:v>
                </c:pt>
                <c:pt idx="1117">
                  <c:v>2.2511729571578498</c:v>
                </c:pt>
                <c:pt idx="1118">
                  <c:v>2.2511729571578498</c:v>
                </c:pt>
                <c:pt idx="1119">
                  <c:v>2.2511729571578498</c:v>
                </c:pt>
                <c:pt idx="1120">
                  <c:v>2.2511729571578498</c:v>
                </c:pt>
                <c:pt idx="1121">
                  <c:v>2.2511729571578498</c:v>
                </c:pt>
                <c:pt idx="1122">
                  <c:v>2.2511729571578498</c:v>
                </c:pt>
                <c:pt idx="1123">
                  <c:v>2.2511729571578498</c:v>
                </c:pt>
                <c:pt idx="1124">
                  <c:v>2.2511729571578498</c:v>
                </c:pt>
                <c:pt idx="1125">
                  <c:v>2.2511729571578498</c:v>
                </c:pt>
                <c:pt idx="1126">
                  <c:v>2.2511729571578498</c:v>
                </c:pt>
                <c:pt idx="1127">
                  <c:v>2.2511729571578498</c:v>
                </c:pt>
                <c:pt idx="1128">
                  <c:v>2.2511729571578498</c:v>
                </c:pt>
                <c:pt idx="1129">
                  <c:v>2.2511729571578498</c:v>
                </c:pt>
                <c:pt idx="1130">
                  <c:v>2.2511729571578498</c:v>
                </c:pt>
                <c:pt idx="1131">
                  <c:v>2.2511729571578498</c:v>
                </c:pt>
                <c:pt idx="1132">
                  <c:v>2.2511729571578498</c:v>
                </c:pt>
                <c:pt idx="1133">
                  <c:v>2.2511729571578498</c:v>
                </c:pt>
                <c:pt idx="1134">
                  <c:v>2.2511729571578498</c:v>
                </c:pt>
                <c:pt idx="1135">
                  <c:v>2.2511729571578498</c:v>
                </c:pt>
                <c:pt idx="1136">
                  <c:v>2.2511729571578498</c:v>
                </c:pt>
                <c:pt idx="1137">
                  <c:v>2.2511729571578498</c:v>
                </c:pt>
                <c:pt idx="1138">
                  <c:v>2.2511729571578498</c:v>
                </c:pt>
                <c:pt idx="1139">
                  <c:v>2.2511729571578498</c:v>
                </c:pt>
                <c:pt idx="1140">
                  <c:v>2.2511729571578498</c:v>
                </c:pt>
                <c:pt idx="1141">
                  <c:v>2.2511729571578498</c:v>
                </c:pt>
                <c:pt idx="1142">
                  <c:v>2.2511729571578498</c:v>
                </c:pt>
                <c:pt idx="1143">
                  <c:v>2.2511729571578498</c:v>
                </c:pt>
                <c:pt idx="1144">
                  <c:v>2.2511729571578498</c:v>
                </c:pt>
                <c:pt idx="1145">
                  <c:v>2.2511729571578498</c:v>
                </c:pt>
                <c:pt idx="1146">
                  <c:v>2.2511729571578498</c:v>
                </c:pt>
                <c:pt idx="1147">
                  <c:v>2.2511729571578498</c:v>
                </c:pt>
                <c:pt idx="1148">
                  <c:v>2.2511729571578498</c:v>
                </c:pt>
                <c:pt idx="1149">
                  <c:v>2.2511729571578498</c:v>
                </c:pt>
                <c:pt idx="1150">
                  <c:v>2.2511729571578498</c:v>
                </c:pt>
                <c:pt idx="1151">
                  <c:v>2.2511729571578498</c:v>
                </c:pt>
                <c:pt idx="1152">
                  <c:v>2.2511729571578498</c:v>
                </c:pt>
                <c:pt idx="1153">
                  <c:v>2.2511729571578498</c:v>
                </c:pt>
                <c:pt idx="1154">
                  <c:v>2.2559957866474298</c:v>
                </c:pt>
                <c:pt idx="1155">
                  <c:v>2.2559957866474298</c:v>
                </c:pt>
                <c:pt idx="1156">
                  <c:v>2.2559957866474298</c:v>
                </c:pt>
                <c:pt idx="1157">
                  <c:v>2.2559957866474298</c:v>
                </c:pt>
                <c:pt idx="1158">
                  <c:v>2.2559957866474298</c:v>
                </c:pt>
                <c:pt idx="1159">
                  <c:v>2.2559957866474298</c:v>
                </c:pt>
                <c:pt idx="1160">
                  <c:v>2.2559957866474298</c:v>
                </c:pt>
                <c:pt idx="1161">
                  <c:v>2.2559957866474298</c:v>
                </c:pt>
                <c:pt idx="1162">
                  <c:v>2.2559957866474298</c:v>
                </c:pt>
                <c:pt idx="1163">
                  <c:v>2.2559957866474298</c:v>
                </c:pt>
                <c:pt idx="1164">
                  <c:v>2.2559957866474298</c:v>
                </c:pt>
                <c:pt idx="1165">
                  <c:v>2.2559957866474298</c:v>
                </c:pt>
                <c:pt idx="1166">
                  <c:v>2.2559957866474298</c:v>
                </c:pt>
                <c:pt idx="1167">
                  <c:v>2.2559957866474298</c:v>
                </c:pt>
                <c:pt idx="1168">
                  <c:v>2.2559957866474298</c:v>
                </c:pt>
                <c:pt idx="1169">
                  <c:v>2.2559957866474298</c:v>
                </c:pt>
                <c:pt idx="1170">
                  <c:v>2.2559957866474298</c:v>
                </c:pt>
                <c:pt idx="1171">
                  <c:v>2.2559957866474298</c:v>
                </c:pt>
                <c:pt idx="1172">
                  <c:v>2.2602909230043999</c:v>
                </c:pt>
                <c:pt idx="1173">
                  <c:v>2.2706003136658102</c:v>
                </c:pt>
                <c:pt idx="1174">
                  <c:v>2.2926584739300901</c:v>
                </c:pt>
                <c:pt idx="1175">
                  <c:v>2.31520370590767</c:v>
                </c:pt>
                <c:pt idx="1176">
                  <c:v>2.3325709325975099</c:v>
                </c:pt>
                <c:pt idx="1177">
                  <c:v>2.3455272080951</c:v>
                </c:pt>
                <c:pt idx="1178">
                  <c:v>2.3567492367297498</c:v>
                </c:pt>
                <c:pt idx="1179">
                  <c:v>2.3697218842322401</c:v>
                </c:pt>
                <c:pt idx="1180">
                  <c:v>2.38590138004855</c:v>
                </c:pt>
                <c:pt idx="1181">
                  <c:v>2.38590138004855</c:v>
                </c:pt>
                <c:pt idx="1182">
                  <c:v>2.3884466297603502</c:v>
                </c:pt>
                <c:pt idx="1183">
                  <c:v>2.3989257033891098</c:v>
                </c:pt>
                <c:pt idx="1184">
                  <c:v>2.4056132760228799</c:v>
                </c:pt>
                <c:pt idx="1185">
                  <c:v>2.4056132760228799</c:v>
                </c:pt>
                <c:pt idx="1186">
                  <c:v>2.4056132760228799</c:v>
                </c:pt>
                <c:pt idx="1187">
                  <c:v>2.4056132760228799</c:v>
                </c:pt>
                <c:pt idx="1188">
                  <c:v>2.4056132760228799</c:v>
                </c:pt>
                <c:pt idx="1189">
                  <c:v>2.4056132760228799</c:v>
                </c:pt>
                <c:pt idx="1190">
                  <c:v>2.4056132760228799</c:v>
                </c:pt>
                <c:pt idx="1191">
                  <c:v>2.4086783645051799</c:v>
                </c:pt>
                <c:pt idx="1192">
                  <c:v>2.4247271094733698</c:v>
                </c:pt>
                <c:pt idx="1193">
                  <c:v>2.4438565836380302</c:v>
                </c:pt>
                <c:pt idx="1194">
                  <c:v>2.4606117935203802</c:v>
                </c:pt>
                <c:pt idx="1195">
                  <c:v>2.46976547048178</c:v>
                </c:pt>
                <c:pt idx="1196">
                  <c:v>2.46976547048178</c:v>
                </c:pt>
                <c:pt idx="1197">
                  <c:v>2.46976547048178</c:v>
                </c:pt>
                <c:pt idx="1198">
                  <c:v>2.46976547048178</c:v>
                </c:pt>
                <c:pt idx="1199">
                  <c:v>2.46976547048178</c:v>
                </c:pt>
                <c:pt idx="1200">
                  <c:v>2.4695373825071001</c:v>
                </c:pt>
                <c:pt idx="1201">
                  <c:v>2.4793356136540798</c:v>
                </c:pt>
                <c:pt idx="1202">
                  <c:v>2.4912268887879598</c:v>
                </c:pt>
                <c:pt idx="1203">
                  <c:v>2.4968093560501901</c:v>
                </c:pt>
                <c:pt idx="1204">
                  <c:v>2.50179084073031</c:v>
                </c:pt>
                <c:pt idx="1205">
                  <c:v>2.51357673925355</c:v>
                </c:pt>
                <c:pt idx="1206">
                  <c:v>2.5277034756402799</c:v>
                </c:pt>
                <c:pt idx="1207">
                  <c:v>2.5311892676885601</c:v>
                </c:pt>
                <c:pt idx="1208">
                  <c:v>2.5232102559995702</c:v>
                </c:pt>
                <c:pt idx="1209">
                  <c:v>2.5142054052985299</c:v>
                </c:pt>
                <c:pt idx="1210">
                  <c:v>2.50877702878803</c:v>
                </c:pt>
                <c:pt idx="1211">
                  <c:v>2.5016443290804098</c:v>
                </c:pt>
                <c:pt idx="1212">
                  <c:v>2.4946857256952999</c:v>
                </c:pt>
                <c:pt idx="1213">
                  <c:v>2.4862467419817298</c:v>
                </c:pt>
                <c:pt idx="1214">
                  <c:v>2.4763130764533199</c:v>
                </c:pt>
                <c:pt idx="1215">
                  <c:v>2.4657431455079002</c:v>
                </c:pt>
                <c:pt idx="1216">
                  <c:v>2.4566366028392701</c:v>
                </c:pt>
                <c:pt idx="1217">
                  <c:v>2.4576581068432102</c:v>
                </c:pt>
                <c:pt idx="1218">
                  <c:v>2.4612433399809399</c:v>
                </c:pt>
                <c:pt idx="1219">
                  <c:v>2.4620413209574501</c:v>
                </c:pt>
                <c:pt idx="1220">
                  <c:v>2.4973617594541699</c:v>
                </c:pt>
                <c:pt idx="1221">
                  <c:v>2.4897396592307701</c:v>
                </c:pt>
                <c:pt idx="1222">
                  <c:v>2.4824652094499502</c:v>
                </c:pt>
                <c:pt idx="1223">
                  <c:v>2.4767627273994002</c:v>
                </c:pt>
                <c:pt idx="1224">
                  <c:v>2.46782462556141</c:v>
                </c:pt>
                <c:pt idx="1225">
                  <c:v>2.45724467140895</c:v>
                </c:pt>
                <c:pt idx="1226">
                  <c:v>2.44697971558104</c:v>
                </c:pt>
                <c:pt idx="1227">
                  <c:v>2.4408292282077499</c:v>
                </c:pt>
                <c:pt idx="1228">
                  <c:v>2.4353564792378899</c:v>
                </c:pt>
                <c:pt idx="1229">
                  <c:v>2.4294873735587998</c:v>
                </c:pt>
                <c:pt idx="1230">
                  <c:v>2.43076927819153</c:v>
                </c:pt>
                <c:pt idx="1231">
                  <c:v>2.43076927819153</c:v>
                </c:pt>
                <c:pt idx="1232">
                  <c:v>2.43076927819153</c:v>
                </c:pt>
                <c:pt idx="1233">
                  <c:v>2.4293400028934502</c:v>
                </c:pt>
                <c:pt idx="1234">
                  <c:v>2.4314034861943199</c:v>
                </c:pt>
                <c:pt idx="1235">
                  <c:v>2.4242789022331599</c:v>
                </c:pt>
                <c:pt idx="1236">
                  <c:v>2.4147741947238299</c:v>
                </c:pt>
                <c:pt idx="1237">
                  <c:v>2.4039933209568898</c:v>
                </c:pt>
                <c:pt idx="1238">
                  <c:v>2.3929057373493299</c:v>
                </c:pt>
                <c:pt idx="1239">
                  <c:v>2.3795371708222199</c:v>
                </c:pt>
                <c:pt idx="1240">
                  <c:v>2.3649394035522899</c:v>
                </c:pt>
                <c:pt idx="1241">
                  <c:v>2.3659866004749501</c:v>
                </c:pt>
                <c:pt idx="1242">
                  <c:v>2.3758449774630099</c:v>
                </c:pt>
                <c:pt idx="1243">
                  <c:v>2.3693823576895099</c:v>
                </c:pt>
                <c:pt idx="1244">
                  <c:v>2.3700176898748802</c:v>
                </c:pt>
                <c:pt idx="1245">
                  <c:v>2.3646291298405502</c:v>
                </c:pt>
                <c:pt idx="1246">
                  <c:v>2.36585661551059</c:v>
                </c:pt>
                <c:pt idx="1247">
                  <c:v>2.3577131665476698</c:v>
                </c:pt>
                <c:pt idx="1248">
                  <c:v>2.3519310816000099</c:v>
                </c:pt>
                <c:pt idx="1249">
                  <c:v>2.3503994498018401</c:v>
                </c:pt>
                <c:pt idx="1250">
                  <c:v>2.3367265728823701</c:v>
                </c:pt>
                <c:pt idx="1251">
                  <c:v>2.3208936647863698</c:v>
                </c:pt>
                <c:pt idx="1252">
                  <c:v>2.3045438907395401</c:v>
                </c:pt>
                <c:pt idx="1253">
                  <c:v>2.2914485172951902</c:v>
                </c:pt>
                <c:pt idx="1254">
                  <c:v>2.27570000134796</c:v>
                </c:pt>
                <c:pt idx="1255">
                  <c:v>2.26032660404202</c:v>
                </c:pt>
                <c:pt idx="1256">
                  <c:v>2.2446620384766698</c:v>
                </c:pt>
                <c:pt idx="1257">
                  <c:v>2.22848619175676</c:v>
                </c:pt>
                <c:pt idx="1258">
                  <c:v>2.2143296497541902</c:v>
                </c:pt>
                <c:pt idx="1259">
                  <c:v>2.2271282514336401</c:v>
                </c:pt>
                <c:pt idx="1260">
                  <c:v>2.2216606873262701</c:v>
                </c:pt>
                <c:pt idx="1261">
                  <c:v>2.20961563643132</c:v>
                </c:pt>
                <c:pt idx="1262">
                  <c:v>2.2042140820287002</c:v>
                </c:pt>
                <c:pt idx="1263">
                  <c:v>2.2018631871225298</c:v>
                </c:pt>
                <c:pt idx="1264">
                  <c:v>2.19752867282588</c:v>
                </c:pt>
                <c:pt idx="1265">
                  <c:v>2.2082848679150402</c:v>
                </c:pt>
                <c:pt idx="1266">
                  <c:v>2.20572772040265</c:v>
                </c:pt>
                <c:pt idx="1267">
                  <c:v>2.2116954189647502</c:v>
                </c:pt>
                <c:pt idx="1268">
                  <c:v>2.2234732401740702</c:v>
                </c:pt>
                <c:pt idx="1269">
                  <c:v>2.2546362863408498</c:v>
                </c:pt>
                <c:pt idx="1270">
                  <c:v>2.2462614037277602</c:v>
                </c:pt>
                <c:pt idx="1271">
                  <c:v>2.2319580094011702</c:v>
                </c:pt>
                <c:pt idx="1272">
                  <c:v>2.2179045580777901</c:v>
                </c:pt>
                <c:pt idx="1273">
                  <c:v>2.2028229348666599</c:v>
                </c:pt>
                <c:pt idx="1274">
                  <c:v>2.1874340905190901</c:v>
                </c:pt>
                <c:pt idx="1275">
                  <c:v>2.1723562084171602</c:v>
                </c:pt>
                <c:pt idx="1276">
                  <c:v>2.1575024973714498</c:v>
                </c:pt>
                <c:pt idx="1277">
                  <c:v>2.1420289153523702</c:v>
                </c:pt>
                <c:pt idx="1278">
                  <c:v>2.12605994802166</c:v>
                </c:pt>
                <c:pt idx="1279">
                  <c:v>2.11004667350488</c:v>
                </c:pt>
                <c:pt idx="1280">
                  <c:v>2.0953603124409099</c:v>
                </c:pt>
                <c:pt idx="1281">
                  <c:v>2.0825359880973999</c:v>
                </c:pt>
                <c:pt idx="1282">
                  <c:v>2.07366521715428</c:v>
                </c:pt>
                <c:pt idx="1283">
                  <c:v>2.06105709415771</c:v>
                </c:pt>
                <c:pt idx="1284">
                  <c:v>2.0460001669858698</c:v>
                </c:pt>
                <c:pt idx="1285">
                  <c:v>2.0299072922117101</c:v>
                </c:pt>
                <c:pt idx="1286">
                  <c:v>2.0140238186371802</c:v>
                </c:pt>
                <c:pt idx="1287">
                  <c:v>2.01537292939702</c:v>
                </c:pt>
                <c:pt idx="1288">
                  <c:v>2.02488534680203</c:v>
                </c:pt>
                <c:pt idx="1289">
                  <c:v>2.0102523475137102</c:v>
                </c:pt>
                <c:pt idx="1290">
                  <c:v>1.99441626004492</c:v>
                </c:pt>
                <c:pt idx="1291">
                  <c:v>1.9786887931770201</c:v>
                </c:pt>
                <c:pt idx="1292">
                  <c:v>1.9625012202424501</c:v>
                </c:pt>
                <c:pt idx="1293">
                  <c:v>1.9827489656186701</c:v>
                </c:pt>
                <c:pt idx="1294">
                  <c:v>1.9732649890173599</c:v>
                </c:pt>
                <c:pt idx="1295">
                  <c:v>1.9609201882432701</c:v>
                </c:pt>
                <c:pt idx="1296">
                  <c:v>1.9469635459762</c:v>
                </c:pt>
                <c:pt idx="1297">
                  <c:v>1.93454961637503</c:v>
                </c:pt>
                <c:pt idx="1298">
                  <c:v>1.9196943479175701</c:v>
                </c:pt>
                <c:pt idx="1299">
                  <c:v>1.9272360773662001</c:v>
                </c:pt>
                <c:pt idx="1300">
                  <c:v>1.9343217159306101</c:v>
                </c:pt>
                <c:pt idx="1301">
                  <c:v>1.9260253250446899</c:v>
                </c:pt>
                <c:pt idx="1302">
                  <c:v>1.9178570654420899</c:v>
                </c:pt>
                <c:pt idx="1303">
                  <c:v>1.9139189994830399</c:v>
                </c:pt>
                <c:pt idx="1304">
                  <c:v>1.9054125591181399</c:v>
                </c:pt>
                <c:pt idx="1305">
                  <c:v>1.9017820281320501</c:v>
                </c:pt>
                <c:pt idx="1306">
                  <c:v>1.89333319935087</c:v>
                </c:pt>
                <c:pt idx="1307">
                  <c:v>1.8830099742141599</c:v>
                </c:pt>
                <c:pt idx="1308">
                  <c:v>1.87150182575665</c:v>
                </c:pt>
                <c:pt idx="1309">
                  <c:v>1.89344482302896</c:v>
                </c:pt>
                <c:pt idx="1310">
                  <c:v>1.8869669274766601</c:v>
                </c:pt>
                <c:pt idx="1311">
                  <c:v>1.8893137557636399</c:v>
                </c:pt>
                <c:pt idx="1312">
                  <c:v>1.96472940686626</c:v>
                </c:pt>
                <c:pt idx="1313">
                  <c:v>1.9701797448757099</c:v>
                </c:pt>
                <c:pt idx="1314">
                  <c:v>1.9617698307437399</c:v>
                </c:pt>
                <c:pt idx="1315">
                  <c:v>1.9566326587688501</c:v>
                </c:pt>
                <c:pt idx="1316">
                  <c:v>1.94583763154402</c:v>
                </c:pt>
                <c:pt idx="1317">
                  <c:v>1.93798908285461</c:v>
                </c:pt>
                <c:pt idx="1318">
                  <c:v>1.9456944252730499</c:v>
                </c:pt>
                <c:pt idx="1319">
                  <c:v>1.96157933001964</c:v>
                </c:pt>
                <c:pt idx="1320">
                  <c:v>1.97025745185303</c:v>
                </c:pt>
                <c:pt idx="1321">
                  <c:v>1.99545011814472</c:v>
                </c:pt>
                <c:pt idx="1322">
                  <c:v>2.0065431250629202</c:v>
                </c:pt>
                <c:pt idx="1323">
                  <c:v>1.9992364320557501</c:v>
                </c:pt>
                <c:pt idx="1324">
                  <c:v>1.99113603359771</c:v>
                </c:pt>
                <c:pt idx="1325">
                  <c:v>1.9835119678825699</c:v>
                </c:pt>
                <c:pt idx="1326">
                  <c:v>1.97237725726058</c:v>
                </c:pt>
                <c:pt idx="1327">
                  <c:v>1.9632905110102199</c:v>
                </c:pt>
                <c:pt idx="1328">
                  <c:v>1.9508867231734399</c:v>
                </c:pt>
                <c:pt idx="1329">
                  <c:v>1.93764447386144</c:v>
                </c:pt>
                <c:pt idx="1330">
                  <c:v>1.92637178544032</c:v>
                </c:pt>
                <c:pt idx="1331">
                  <c:v>1.9222700017351999</c:v>
                </c:pt>
                <c:pt idx="1332">
                  <c:v>1.9109766280098399</c:v>
                </c:pt>
                <c:pt idx="1333">
                  <c:v>1.8982177992070901</c:v>
                </c:pt>
                <c:pt idx="1334">
                  <c:v>1.90218308150589</c:v>
                </c:pt>
                <c:pt idx="1335">
                  <c:v>1.9055637083955399</c:v>
                </c:pt>
                <c:pt idx="1336">
                  <c:v>1.89967361156763</c:v>
                </c:pt>
                <c:pt idx="1337">
                  <c:v>1.91532270353422</c:v>
                </c:pt>
                <c:pt idx="1338">
                  <c:v>1.93312590731475</c:v>
                </c:pt>
                <c:pt idx="1339">
                  <c:v>1.9445724725598199</c:v>
                </c:pt>
                <c:pt idx="1340">
                  <c:v>1.9429712386798099</c:v>
                </c:pt>
                <c:pt idx="1341">
                  <c:v>1.93602143445856</c:v>
                </c:pt>
                <c:pt idx="1342">
                  <c:v>1.92946000047189</c:v>
                </c:pt>
                <c:pt idx="1343">
                  <c:v>1.9227223809419201</c:v>
                </c:pt>
                <c:pt idx="1344">
                  <c:v>1.91619249641487</c:v>
                </c:pt>
                <c:pt idx="1345">
                  <c:v>1.91018995869824</c:v>
                </c:pt>
                <c:pt idx="1346">
                  <c:v>1.92217888218265</c:v>
                </c:pt>
                <c:pt idx="1347">
                  <c:v>1.9210273862973899</c:v>
                </c:pt>
                <c:pt idx="1348">
                  <c:v>1.9159406504724299</c:v>
                </c:pt>
                <c:pt idx="1349">
                  <c:v>1.9100134195367999</c:v>
                </c:pt>
                <c:pt idx="1350">
                  <c:v>1.9026077476060499</c:v>
                </c:pt>
                <c:pt idx="1351">
                  <c:v>1.92384423905632</c:v>
                </c:pt>
                <c:pt idx="1352">
                  <c:v>1.9180209268689901</c:v>
                </c:pt>
                <c:pt idx="1353">
                  <c:v>1.9101998905252999</c:v>
                </c:pt>
                <c:pt idx="1354">
                  <c:v>1.9050922913958299</c:v>
                </c:pt>
                <c:pt idx="1355">
                  <c:v>1.9096340928497599</c:v>
                </c:pt>
                <c:pt idx="1356">
                  <c:v>1.91174872182969</c:v>
                </c:pt>
                <c:pt idx="1357">
                  <c:v>1.90707214363053</c:v>
                </c:pt>
                <c:pt idx="1358">
                  <c:v>1.9008561505021799</c:v>
                </c:pt>
                <c:pt idx="1359">
                  <c:v>1.8938148466231901</c:v>
                </c:pt>
                <c:pt idx="1360">
                  <c:v>1.8864511622226501</c:v>
                </c:pt>
                <c:pt idx="1361">
                  <c:v>1.87905507982016</c:v>
                </c:pt>
                <c:pt idx="1362">
                  <c:v>1.87745523725551</c:v>
                </c:pt>
                <c:pt idx="1363">
                  <c:v>1.9254629303452699</c:v>
                </c:pt>
                <c:pt idx="1364">
                  <c:v>1.9259917038457199</c:v>
                </c:pt>
                <c:pt idx="1365">
                  <c:v>1.93549099628613</c:v>
                </c:pt>
                <c:pt idx="1366">
                  <c:v>1.9325362753277899</c:v>
                </c:pt>
                <c:pt idx="1367">
                  <c:v>1.9289668734304799</c:v>
                </c:pt>
                <c:pt idx="1368">
                  <c:v>1.9251874381551699</c:v>
                </c:pt>
                <c:pt idx="1369">
                  <c:v>1.9225898193972</c:v>
                </c:pt>
                <c:pt idx="1370">
                  <c:v>1.91881510381513</c:v>
                </c:pt>
                <c:pt idx="1371">
                  <c:v>1.91351915053225</c:v>
                </c:pt>
                <c:pt idx="1372">
                  <c:v>1.90913938226753</c:v>
                </c:pt>
                <c:pt idx="1373">
                  <c:v>1.9153429431742399</c:v>
                </c:pt>
                <c:pt idx="1374">
                  <c:v>1.9102906292286801</c:v>
                </c:pt>
                <c:pt idx="1375">
                  <c:v>1.90490232611415</c:v>
                </c:pt>
                <c:pt idx="1376">
                  <c:v>1.8993366372449201</c:v>
                </c:pt>
                <c:pt idx="1377">
                  <c:v>1.8944554455698299</c:v>
                </c:pt>
                <c:pt idx="1378">
                  <c:v>1.8905099642977701</c:v>
                </c:pt>
                <c:pt idx="1379">
                  <c:v>1.8871078621972099</c:v>
                </c:pt>
                <c:pt idx="1380">
                  <c:v>1.8837805651495101</c:v>
                </c:pt>
                <c:pt idx="1381">
                  <c:v>1.88047056164071</c:v>
                </c:pt>
                <c:pt idx="1382">
                  <c:v>1.8771625718742699</c:v>
                </c:pt>
                <c:pt idx="1383">
                  <c:v>1.8740463856080101</c:v>
                </c:pt>
                <c:pt idx="1384">
                  <c:v>1.87672100781371</c:v>
                </c:pt>
                <c:pt idx="1385">
                  <c:v>1.87672100781371</c:v>
                </c:pt>
                <c:pt idx="1386">
                  <c:v>1.87672100781371</c:v>
                </c:pt>
                <c:pt idx="1387">
                  <c:v>1.8786298053850301</c:v>
                </c:pt>
                <c:pt idx="1388">
                  <c:v>1.8786298053850301</c:v>
                </c:pt>
                <c:pt idx="1389">
                  <c:v>1.8786298053850301</c:v>
                </c:pt>
                <c:pt idx="1390">
                  <c:v>1.888466801349</c:v>
                </c:pt>
                <c:pt idx="1391">
                  <c:v>1.8977760746103001</c:v>
                </c:pt>
                <c:pt idx="1392">
                  <c:v>1.8995182711370999</c:v>
                </c:pt>
                <c:pt idx="1393">
                  <c:v>1.8995182711370999</c:v>
                </c:pt>
                <c:pt idx="1394">
                  <c:v>1.8995182711370999</c:v>
                </c:pt>
                <c:pt idx="1395">
                  <c:v>1.8995182711370999</c:v>
                </c:pt>
                <c:pt idx="1396">
                  <c:v>1.9070828963628399</c:v>
                </c:pt>
                <c:pt idx="1397">
                  <c:v>1.9370900322539499</c:v>
                </c:pt>
                <c:pt idx="1398">
                  <c:v>1.95823217782479</c:v>
                </c:pt>
                <c:pt idx="1399">
                  <c:v>1.98314627519668</c:v>
                </c:pt>
                <c:pt idx="1400">
                  <c:v>2.0080231936738899</c:v>
                </c:pt>
                <c:pt idx="1401">
                  <c:v>2.04904450940061</c:v>
                </c:pt>
                <c:pt idx="1402">
                  <c:v>2.0477871491814801</c:v>
                </c:pt>
                <c:pt idx="1403">
                  <c:v>2.0459073172091702</c:v>
                </c:pt>
                <c:pt idx="1404">
                  <c:v>2.0437065406401498</c:v>
                </c:pt>
                <c:pt idx="1405">
                  <c:v>2.0413882933446001</c:v>
                </c:pt>
                <c:pt idx="1406">
                  <c:v>2.04320772861848</c:v>
                </c:pt>
                <c:pt idx="1407">
                  <c:v>2.04320772861848</c:v>
                </c:pt>
                <c:pt idx="1408">
                  <c:v>2.04320772861848</c:v>
                </c:pt>
                <c:pt idx="1409">
                  <c:v>2.04320772861848</c:v>
                </c:pt>
                <c:pt idx="1410">
                  <c:v>2.04320772861848</c:v>
                </c:pt>
                <c:pt idx="1411">
                  <c:v>2.07512729286695</c:v>
                </c:pt>
                <c:pt idx="1412">
                  <c:v>2.0807414872777201</c:v>
                </c:pt>
                <c:pt idx="1413">
                  <c:v>2.0786967723788501</c:v>
                </c:pt>
                <c:pt idx="1414">
                  <c:v>2.081181329638</c:v>
                </c:pt>
                <c:pt idx="1415">
                  <c:v>2.1043748216242402</c:v>
                </c:pt>
                <c:pt idx="1416">
                  <c:v>2.1078853649544298</c:v>
                </c:pt>
                <c:pt idx="1417">
                  <c:v>2.1078853649544298</c:v>
                </c:pt>
                <c:pt idx="1418">
                  <c:v>2.1078853649544298</c:v>
                </c:pt>
                <c:pt idx="1419">
                  <c:v>2.1078853649544298</c:v>
                </c:pt>
                <c:pt idx="1420">
                  <c:v>2.1078853649544298</c:v>
                </c:pt>
                <c:pt idx="1421">
                  <c:v>2.1078853649544298</c:v>
                </c:pt>
                <c:pt idx="1422">
                  <c:v>2.1078853649544298</c:v>
                </c:pt>
                <c:pt idx="1423">
                  <c:v>2.1078853649544298</c:v>
                </c:pt>
                <c:pt idx="1424">
                  <c:v>2.1078853649544298</c:v>
                </c:pt>
                <c:pt idx="1425">
                  <c:v>2.1078853649544298</c:v>
                </c:pt>
                <c:pt idx="1426">
                  <c:v>2.1078853649544298</c:v>
                </c:pt>
                <c:pt idx="1427">
                  <c:v>2.1078853649544298</c:v>
                </c:pt>
                <c:pt idx="1428">
                  <c:v>2.1078853649544298</c:v>
                </c:pt>
                <c:pt idx="1429">
                  <c:v>2.1078853649544298</c:v>
                </c:pt>
                <c:pt idx="1430">
                  <c:v>2.1078853649544298</c:v>
                </c:pt>
                <c:pt idx="1431">
                  <c:v>2.1078853649544298</c:v>
                </c:pt>
                <c:pt idx="1432">
                  <c:v>2.1078853649544298</c:v>
                </c:pt>
                <c:pt idx="1433">
                  <c:v>2.1078853649544298</c:v>
                </c:pt>
                <c:pt idx="1434">
                  <c:v>2.1078853649544298</c:v>
                </c:pt>
                <c:pt idx="1435">
                  <c:v>2.1078853649544298</c:v>
                </c:pt>
                <c:pt idx="1436">
                  <c:v>2.1241074349844502</c:v>
                </c:pt>
                <c:pt idx="1437">
                  <c:v>2.1452481092801201</c:v>
                </c:pt>
                <c:pt idx="1438">
                  <c:v>2.1452481092801201</c:v>
                </c:pt>
                <c:pt idx="1439">
                  <c:v>2.1452481092801201</c:v>
                </c:pt>
                <c:pt idx="1440">
                  <c:v>2.1452481092801201</c:v>
                </c:pt>
                <c:pt idx="1441">
                  <c:v>2.1452481092801201</c:v>
                </c:pt>
                <c:pt idx="1442">
                  <c:v>2.1452481092801201</c:v>
                </c:pt>
                <c:pt idx="1443">
                  <c:v>2.1452481092801201</c:v>
                </c:pt>
                <c:pt idx="1444">
                  <c:v>2.1452481092801201</c:v>
                </c:pt>
                <c:pt idx="1445">
                  <c:v>2.1452481092801201</c:v>
                </c:pt>
                <c:pt idx="1446">
                  <c:v>2.1452481092801201</c:v>
                </c:pt>
                <c:pt idx="1447">
                  <c:v>2.1452481092801201</c:v>
                </c:pt>
                <c:pt idx="1448">
                  <c:v>2.1452481092801201</c:v>
                </c:pt>
                <c:pt idx="1449">
                  <c:v>2.1452481092801201</c:v>
                </c:pt>
                <c:pt idx="1450">
                  <c:v>2.1452481092801201</c:v>
                </c:pt>
                <c:pt idx="1451">
                  <c:v>2.1506563223745698</c:v>
                </c:pt>
                <c:pt idx="1452">
                  <c:v>2.1637793532074001</c:v>
                </c:pt>
                <c:pt idx="1453">
                  <c:v>2.1637793532074001</c:v>
                </c:pt>
                <c:pt idx="1454">
                  <c:v>2.1637793532074001</c:v>
                </c:pt>
                <c:pt idx="1455">
                  <c:v>2.1637793532074001</c:v>
                </c:pt>
                <c:pt idx="1456">
                  <c:v>2.1637793532074001</c:v>
                </c:pt>
                <c:pt idx="1457">
                  <c:v>2.1637793532074001</c:v>
                </c:pt>
                <c:pt idx="1458">
                  <c:v>2.1637793532074001</c:v>
                </c:pt>
                <c:pt idx="1459">
                  <c:v>2.1637793532074001</c:v>
                </c:pt>
                <c:pt idx="1460">
                  <c:v>2.1637793532074001</c:v>
                </c:pt>
                <c:pt idx="1461">
                  <c:v>2.1637793532074001</c:v>
                </c:pt>
                <c:pt idx="1462">
                  <c:v>2.1637793532074001</c:v>
                </c:pt>
                <c:pt idx="1463">
                  <c:v>2.1637793532074001</c:v>
                </c:pt>
                <c:pt idx="1464">
                  <c:v>2.1637793532074001</c:v>
                </c:pt>
                <c:pt idx="1465">
                  <c:v>2.1637793532074001</c:v>
                </c:pt>
                <c:pt idx="1466">
                  <c:v>2.1637793532074001</c:v>
                </c:pt>
                <c:pt idx="1467">
                  <c:v>2.1773469390314202</c:v>
                </c:pt>
                <c:pt idx="1468">
                  <c:v>2.1832470204655401</c:v>
                </c:pt>
                <c:pt idx="1469">
                  <c:v>2.1840429089077298</c:v>
                </c:pt>
                <c:pt idx="1470">
                  <c:v>2.1840429089077298</c:v>
                </c:pt>
                <c:pt idx="1471">
                  <c:v>2.1840429089077298</c:v>
                </c:pt>
                <c:pt idx="1472">
                  <c:v>2.1840429089077298</c:v>
                </c:pt>
                <c:pt idx="1473">
                  <c:v>2.2048442242354298</c:v>
                </c:pt>
                <c:pt idx="1474">
                  <c:v>2.2263635998970401</c:v>
                </c:pt>
                <c:pt idx="1475">
                  <c:v>2.2263635998970401</c:v>
                </c:pt>
                <c:pt idx="1476">
                  <c:v>2.2471184118192702</c:v>
                </c:pt>
                <c:pt idx="1477">
                  <c:v>2.2623820298323301</c:v>
                </c:pt>
                <c:pt idx="1478">
                  <c:v>2.2623820298323301</c:v>
                </c:pt>
                <c:pt idx="1479">
                  <c:v>2.2623820298323301</c:v>
                </c:pt>
                <c:pt idx="1480">
                  <c:v>2.2623820298323301</c:v>
                </c:pt>
                <c:pt idx="1481">
                  <c:v>2.2623820298323301</c:v>
                </c:pt>
                <c:pt idx="1482">
                  <c:v>2.2623820298323301</c:v>
                </c:pt>
                <c:pt idx="1483">
                  <c:v>2.2623820298323301</c:v>
                </c:pt>
                <c:pt idx="1484">
                  <c:v>2.2623820298323301</c:v>
                </c:pt>
                <c:pt idx="1485">
                  <c:v>2.2623820298323301</c:v>
                </c:pt>
                <c:pt idx="1486">
                  <c:v>2.2623820298323301</c:v>
                </c:pt>
                <c:pt idx="1487">
                  <c:v>2.2623820298323301</c:v>
                </c:pt>
                <c:pt idx="1488">
                  <c:v>2.2623820298323301</c:v>
                </c:pt>
                <c:pt idx="1489">
                  <c:v>2.2623820298323301</c:v>
                </c:pt>
                <c:pt idx="1490">
                  <c:v>2.2623820298323301</c:v>
                </c:pt>
                <c:pt idx="1491">
                  <c:v>2.2623820298323301</c:v>
                </c:pt>
                <c:pt idx="1492">
                  <c:v>2.2623820298323301</c:v>
                </c:pt>
                <c:pt idx="1493">
                  <c:v>2.2623820298323301</c:v>
                </c:pt>
                <c:pt idx="1494">
                  <c:v>2.2623820298323301</c:v>
                </c:pt>
                <c:pt idx="1495">
                  <c:v>2.2623820298323301</c:v>
                </c:pt>
                <c:pt idx="1496">
                  <c:v>2.2685027192338598</c:v>
                </c:pt>
                <c:pt idx="1497">
                  <c:v>2.2756251221184201</c:v>
                </c:pt>
                <c:pt idx="1498">
                  <c:v>2.3003146387023601</c:v>
                </c:pt>
                <c:pt idx="1499">
                  <c:v>2.3086719525269199</c:v>
                </c:pt>
                <c:pt idx="1500">
                  <c:v>2.3123127714763898</c:v>
                </c:pt>
                <c:pt idx="1501">
                  <c:v>2.3158419060736799</c:v>
                </c:pt>
                <c:pt idx="1502">
                  <c:v>2.32389891390571</c:v>
                </c:pt>
                <c:pt idx="1503">
                  <c:v>2.3253725595277701</c:v>
                </c:pt>
                <c:pt idx="1504">
                  <c:v>2.3253725595277701</c:v>
                </c:pt>
                <c:pt idx="1505">
                  <c:v>2.3253725595277701</c:v>
                </c:pt>
                <c:pt idx="1506">
                  <c:v>2.3253725595277701</c:v>
                </c:pt>
                <c:pt idx="1507">
                  <c:v>2.3253725595277701</c:v>
                </c:pt>
                <c:pt idx="1508">
                  <c:v>2.3253725595277701</c:v>
                </c:pt>
                <c:pt idx="1509">
                  <c:v>2.3253725595277701</c:v>
                </c:pt>
                <c:pt idx="1510">
                  <c:v>2.3253725595277701</c:v>
                </c:pt>
                <c:pt idx="1511">
                  <c:v>2.3253725595277701</c:v>
                </c:pt>
                <c:pt idx="1512">
                  <c:v>2.3253725595277701</c:v>
                </c:pt>
                <c:pt idx="1513">
                  <c:v>2.3253725595277701</c:v>
                </c:pt>
                <c:pt idx="1514">
                  <c:v>2.3253725595277701</c:v>
                </c:pt>
                <c:pt idx="1515">
                  <c:v>2.3253725595277701</c:v>
                </c:pt>
                <c:pt idx="1516">
                  <c:v>2.3253725595277701</c:v>
                </c:pt>
                <c:pt idx="1517">
                  <c:v>2.3253725595277701</c:v>
                </c:pt>
                <c:pt idx="1518">
                  <c:v>2.3253725595277701</c:v>
                </c:pt>
                <c:pt idx="1519">
                  <c:v>2.3253725595277701</c:v>
                </c:pt>
                <c:pt idx="1520">
                  <c:v>2.3253725595277701</c:v>
                </c:pt>
                <c:pt idx="1521">
                  <c:v>2.3253725595277701</c:v>
                </c:pt>
                <c:pt idx="1522">
                  <c:v>2.3253725595277701</c:v>
                </c:pt>
                <c:pt idx="1523">
                  <c:v>2.3253725595277701</c:v>
                </c:pt>
                <c:pt idx="1524">
                  <c:v>2.3253725595277701</c:v>
                </c:pt>
                <c:pt idx="1525">
                  <c:v>2.3253725595277701</c:v>
                </c:pt>
                <c:pt idx="1526">
                  <c:v>2.3253725595277701</c:v>
                </c:pt>
                <c:pt idx="1527">
                  <c:v>2.3253725595277701</c:v>
                </c:pt>
                <c:pt idx="1528">
                  <c:v>2.3253725595277701</c:v>
                </c:pt>
                <c:pt idx="1529">
                  <c:v>2.3265072611408102</c:v>
                </c:pt>
                <c:pt idx="1530">
                  <c:v>2.3316183851919798</c:v>
                </c:pt>
                <c:pt idx="1531">
                  <c:v>2.3356461021688601</c:v>
                </c:pt>
                <c:pt idx="1532">
                  <c:v>2.3356461021688601</c:v>
                </c:pt>
                <c:pt idx="1533">
                  <c:v>2.34300713604393</c:v>
                </c:pt>
                <c:pt idx="1534">
                  <c:v>2.35271625882014</c:v>
                </c:pt>
                <c:pt idx="1535">
                  <c:v>2.3677625986872801</c:v>
                </c:pt>
                <c:pt idx="1536">
                  <c:v>2.4084387438214101</c:v>
                </c:pt>
                <c:pt idx="1537">
                  <c:v>2.4084387438214101</c:v>
                </c:pt>
                <c:pt idx="1538">
                  <c:v>2.4084387438214101</c:v>
                </c:pt>
                <c:pt idx="1539">
                  <c:v>2.4084387438214101</c:v>
                </c:pt>
                <c:pt idx="1540">
                  <c:v>2.4084387438214101</c:v>
                </c:pt>
                <c:pt idx="1541">
                  <c:v>2.4111970790139101</c:v>
                </c:pt>
                <c:pt idx="1542">
                  <c:v>2.42356373546246</c:v>
                </c:pt>
                <c:pt idx="1543">
                  <c:v>2.4411469948859601</c:v>
                </c:pt>
                <c:pt idx="1544">
                  <c:v>2.4579643094232502</c:v>
                </c:pt>
                <c:pt idx="1545">
                  <c:v>2.4664724008110301</c:v>
                </c:pt>
                <c:pt idx="1546">
                  <c:v>2.4774388513699499</c:v>
                </c:pt>
                <c:pt idx="1547">
                  <c:v>2.4844800095171502</c:v>
                </c:pt>
                <c:pt idx="1548">
                  <c:v>2.4877484653780102</c:v>
                </c:pt>
                <c:pt idx="1549">
                  <c:v>2.4924420113614199</c:v>
                </c:pt>
                <c:pt idx="1550">
                  <c:v>2.5099044234516099</c:v>
                </c:pt>
                <c:pt idx="1551">
                  <c:v>2.5323009524039302</c:v>
                </c:pt>
                <c:pt idx="1552">
                  <c:v>2.5464298029777499</c:v>
                </c:pt>
                <c:pt idx="1553">
                  <c:v>2.5368082059544101</c:v>
                </c:pt>
                <c:pt idx="1554">
                  <c:v>2.5350148022524599</c:v>
                </c:pt>
                <c:pt idx="1555">
                  <c:v>2.53002362293357</c:v>
                </c:pt>
                <c:pt idx="1556">
                  <c:v>2.5216201716365898</c:v>
                </c:pt>
                <c:pt idx="1557">
                  <c:v>2.5105866210095198</c:v>
                </c:pt>
                <c:pt idx="1558">
                  <c:v>2.50138823206815</c:v>
                </c:pt>
                <c:pt idx="1559">
                  <c:v>2.4917734026204501</c:v>
                </c:pt>
                <c:pt idx="1560">
                  <c:v>2.4833795390021902</c:v>
                </c:pt>
                <c:pt idx="1561">
                  <c:v>2.47487496122287</c:v>
                </c:pt>
                <c:pt idx="1562">
                  <c:v>2.4728294609627102</c:v>
                </c:pt>
                <c:pt idx="1563">
                  <c:v>2.4728294609627102</c:v>
                </c:pt>
                <c:pt idx="1564">
                  <c:v>2.4728294609627102</c:v>
                </c:pt>
                <c:pt idx="1565">
                  <c:v>2.4728294609627102</c:v>
                </c:pt>
                <c:pt idx="1566">
                  <c:v>2.4727114984882999</c:v>
                </c:pt>
                <c:pt idx="1567">
                  <c:v>2.4792627075191098</c:v>
                </c:pt>
                <c:pt idx="1568">
                  <c:v>2.4718985561057099</c:v>
                </c:pt>
                <c:pt idx="1569">
                  <c:v>2.4641580366854199</c:v>
                </c:pt>
                <c:pt idx="1570">
                  <c:v>2.4557724966031098</c:v>
                </c:pt>
                <c:pt idx="1571">
                  <c:v>2.4468543865129502</c:v>
                </c:pt>
                <c:pt idx="1572">
                  <c:v>2.4381368777053098</c:v>
                </c:pt>
                <c:pt idx="1573">
                  <c:v>2.4304741633147202</c:v>
                </c:pt>
                <c:pt idx="1574">
                  <c:v>2.4266170436993999</c:v>
                </c:pt>
                <c:pt idx="1575">
                  <c:v>2.4181498875163498</c:v>
                </c:pt>
                <c:pt idx="1576">
                  <c:v>2.4121924339546701</c:v>
                </c:pt>
                <c:pt idx="1577">
                  <c:v>2.4058286962632698</c:v>
                </c:pt>
                <c:pt idx="1578">
                  <c:v>2.40031991932522</c:v>
                </c:pt>
                <c:pt idx="1579">
                  <c:v>2.3953404693760798</c:v>
                </c:pt>
                <c:pt idx="1580">
                  <c:v>2.3886923429483899</c:v>
                </c:pt>
                <c:pt idx="1581">
                  <c:v>2.3800838906448401</c:v>
                </c:pt>
                <c:pt idx="1582">
                  <c:v>2.37068880245709</c:v>
                </c:pt>
                <c:pt idx="1583">
                  <c:v>2.3636675520238501</c:v>
                </c:pt>
                <c:pt idx="1584">
                  <c:v>2.3575739379756402</c:v>
                </c:pt>
                <c:pt idx="1585">
                  <c:v>2.3500135014669801</c:v>
                </c:pt>
                <c:pt idx="1586">
                  <c:v>2.3399636626869502</c:v>
                </c:pt>
                <c:pt idx="1587">
                  <c:v>2.3280642515966901</c:v>
                </c:pt>
                <c:pt idx="1588">
                  <c:v>2.31569546105503</c:v>
                </c:pt>
                <c:pt idx="1589">
                  <c:v>2.3033716311627801</c:v>
                </c:pt>
                <c:pt idx="1590">
                  <c:v>2.2907547682468898</c:v>
                </c:pt>
                <c:pt idx="1591">
                  <c:v>2.2789694587178899</c:v>
                </c:pt>
                <c:pt idx="1592">
                  <c:v>2.2727993396317299</c:v>
                </c:pt>
                <c:pt idx="1593">
                  <c:v>2.26114732291849</c:v>
                </c:pt>
                <c:pt idx="1594">
                  <c:v>2.27460293458567</c:v>
                </c:pt>
                <c:pt idx="1595">
                  <c:v>2.2754462780992499</c:v>
                </c:pt>
                <c:pt idx="1596">
                  <c:v>2.27479108523054</c:v>
                </c:pt>
                <c:pt idx="1597">
                  <c:v>2.2936665807673</c:v>
                </c:pt>
                <c:pt idx="1598">
                  <c:v>2.2832084227673199</c:v>
                </c:pt>
                <c:pt idx="1599">
                  <c:v>2.2711821333462998</c:v>
                </c:pt>
                <c:pt idx="1600">
                  <c:v>2.2675408823141598</c:v>
                </c:pt>
                <c:pt idx="1601">
                  <c:v>2.26023556469015</c:v>
                </c:pt>
                <c:pt idx="1602">
                  <c:v>2.2521362987938902</c:v>
                </c:pt>
                <c:pt idx="1603">
                  <c:v>2.2394994827652601</c:v>
                </c:pt>
                <c:pt idx="1604">
                  <c:v>2.2259011813181</c:v>
                </c:pt>
                <c:pt idx="1605">
                  <c:v>2.2125806439059899</c:v>
                </c:pt>
                <c:pt idx="1606">
                  <c:v>2.2003551755689101</c:v>
                </c:pt>
                <c:pt idx="1607">
                  <c:v>2.2338992672205298</c:v>
                </c:pt>
                <c:pt idx="1608">
                  <c:v>2.2292245222999401</c:v>
                </c:pt>
                <c:pt idx="1609">
                  <c:v>2.21773499892599</c:v>
                </c:pt>
                <c:pt idx="1610">
                  <c:v>2.20390562926963</c:v>
                </c:pt>
                <c:pt idx="1611">
                  <c:v>2.19208363169952</c:v>
                </c:pt>
                <c:pt idx="1612">
                  <c:v>2.1879984149161902</c:v>
                </c:pt>
                <c:pt idx="1613">
                  <c:v>2.17584711645716</c:v>
                </c:pt>
                <c:pt idx="1614">
                  <c:v>2.1633814494109802</c:v>
                </c:pt>
                <c:pt idx="1615">
                  <c:v>2.1594062703317198</c:v>
                </c:pt>
                <c:pt idx="1616">
                  <c:v>2.1473178767663899</c:v>
                </c:pt>
                <c:pt idx="1617">
                  <c:v>2.13821400416722</c:v>
                </c:pt>
                <c:pt idx="1618">
                  <c:v>2.13855290465037</c:v>
                </c:pt>
                <c:pt idx="1619">
                  <c:v>2.1406638757939702</c:v>
                </c:pt>
                <c:pt idx="1620">
                  <c:v>2.1400399147270699</c:v>
                </c:pt>
                <c:pt idx="1621">
                  <c:v>2.1376786050195</c:v>
                </c:pt>
                <c:pt idx="1622">
                  <c:v>2.14826334497524</c:v>
                </c:pt>
                <c:pt idx="1623">
                  <c:v>2.1386214445640301</c:v>
                </c:pt>
                <c:pt idx="1624">
                  <c:v>2.1396139373506</c:v>
                </c:pt>
                <c:pt idx="1625">
                  <c:v>2.1307999799925899</c:v>
                </c:pt>
                <c:pt idx="1626">
                  <c:v>2.1202055145686001</c:v>
                </c:pt>
                <c:pt idx="1627">
                  <c:v>2.1093842023439402</c:v>
                </c:pt>
                <c:pt idx="1628">
                  <c:v>2.09627497621412</c:v>
                </c:pt>
                <c:pt idx="1629">
                  <c:v>2.1211685182844802</c:v>
                </c:pt>
                <c:pt idx="1630">
                  <c:v>2.1126552713239501</c:v>
                </c:pt>
                <c:pt idx="1631">
                  <c:v>2.1013778398709899</c:v>
                </c:pt>
                <c:pt idx="1632">
                  <c:v>2.0866207613249599</c:v>
                </c:pt>
                <c:pt idx="1633">
                  <c:v>2.0759057913922998</c:v>
                </c:pt>
                <c:pt idx="1634">
                  <c:v>2.0891129758589502</c:v>
                </c:pt>
                <c:pt idx="1635">
                  <c:v>2.0787415086253298</c:v>
                </c:pt>
                <c:pt idx="1636">
                  <c:v>2.0690189422045102</c:v>
                </c:pt>
                <c:pt idx="1637">
                  <c:v>2.0556136123864102</c:v>
                </c:pt>
                <c:pt idx="1638">
                  <c:v>2.0386678714732001</c:v>
                </c:pt>
                <c:pt idx="1639">
                  <c:v>2.0225378594061398</c:v>
                </c:pt>
                <c:pt idx="1640">
                  <c:v>2.0112673332270599</c:v>
                </c:pt>
                <c:pt idx="1641">
                  <c:v>2.0072185993265399</c:v>
                </c:pt>
                <c:pt idx="1642">
                  <c:v>2.0049920881128398</c:v>
                </c:pt>
                <c:pt idx="1643">
                  <c:v>1.9974382652620399</c:v>
                </c:pt>
                <c:pt idx="1644">
                  <c:v>1.98799152547003</c:v>
                </c:pt>
                <c:pt idx="1645">
                  <c:v>1.97516468484443</c:v>
                </c:pt>
                <c:pt idx="1646">
                  <c:v>1.9630116811465199</c:v>
                </c:pt>
                <c:pt idx="1647">
                  <c:v>1.95488408306031</c:v>
                </c:pt>
                <c:pt idx="1648">
                  <c:v>1.9640626038899001</c:v>
                </c:pt>
                <c:pt idx="1649">
                  <c:v>1.9571050166264199</c:v>
                </c:pt>
                <c:pt idx="1650">
                  <c:v>1.9430605995705701</c:v>
                </c:pt>
                <c:pt idx="1651">
                  <c:v>1.9293750716617799</c:v>
                </c:pt>
                <c:pt idx="1652">
                  <c:v>1.91911682169953</c:v>
                </c:pt>
                <c:pt idx="1653">
                  <c:v>1.90437298155347</c:v>
                </c:pt>
                <c:pt idx="1654">
                  <c:v>1.9168001858850501</c:v>
                </c:pt>
                <c:pt idx="1655">
                  <c:v>1.9309437371586</c:v>
                </c:pt>
                <c:pt idx="1656">
                  <c:v>1.9282963681168099</c:v>
                </c:pt>
                <c:pt idx="1657">
                  <c:v>1.9172149006666099</c:v>
                </c:pt>
                <c:pt idx="1658">
                  <c:v>1.91632094816207</c:v>
                </c:pt>
                <c:pt idx="1659">
                  <c:v>1.9358140245200399</c:v>
                </c:pt>
                <c:pt idx="1660">
                  <c:v>1.9312888896618501</c:v>
                </c:pt>
                <c:pt idx="1661">
                  <c:v>1.9377318142684601</c:v>
                </c:pt>
                <c:pt idx="1662">
                  <c:v>1.9329262601517101</c:v>
                </c:pt>
                <c:pt idx="1663">
                  <c:v>1.9243047008857599</c:v>
                </c:pt>
                <c:pt idx="1664">
                  <c:v>1.92060353952842</c:v>
                </c:pt>
                <c:pt idx="1665">
                  <c:v>1.91738909486368</c:v>
                </c:pt>
                <c:pt idx="1666">
                  <c:v>1.9121385140934699</c:v>
                </c:pt>
                <c:pt idx="1667">
                  <c:v>1.90325926404181</c:v>
                </c:pt>
                <c:pt idx="1668">
                  <c:v>1.8953550922884199</c:v>
                </c:pt>
                <c:pt idx="1669">
                  <c:v>1.89226944765597</c:v>
                </c:pt>
                <c:pt idx="1670">
                  <c:v>1.88325043357226</c:v>
                </c:pt>
                <c:pt idx="1671">
                  <c:v>1.8743261377551901</c:v>
                </c:pt>
                <c:pt idx="1672">
                  <c:v>1.86775361200277</c:v>
                </c:pt>
                <c:pt idx="1673">
                  <c:v>1.8574700021427299</c:v>
                </c:pt>
                <c:pt idx="1674">
                  <c:v>1.8459885819036299</c:v>
                </c:pt>
                <c:pt idx="1675">
                  <c:v>1.8607323604291399</c:v>
                </c:pt>
                <c:pt idx="1676">
                  <c:v>1.8507388808160601</c:v>
                </c:pt>
                <c:pt idx="1677">
                  <c:v>1.86233668789478</c:v>
                </c:pt>
                <c:pt idx="1678">
                  <c:v>1.85127184801788</c:v>
                </c:pt>
                <c:pt idx="1679">
                  <c:v>1.8580758600131599</c:v>
                </c:pt>
                <c:pt idx="1680">
                  <c:v>1.8596767313420499</c:v>
                </c:pt>
                <c:pt idx="1681">
                  <c:v>1.85417742990163</c:v>
                </c:pt>
                <c:pt idx="1682">
                  <c:v>1.84795464321563</c:v>
                </c:pt>
                <c:pt idx="1683">
                  <c:v>1.83753308365461</c:v>
                </c:pt>
                <c:pt idx="1684">
                  <c:v>1.82689577077215</c:v>
                </c:pt>
                <c:pt idx="1685">
                  <c:v>1.8163421283219701</c:v>
                </c:pt>
                <c:pt idx="1686">
                  <c:v>1.8073087097871601</c:v>
                </c:pt>
                <c:pt idx="1687">
                  <c:v>1.8223104983549501</c:v>
                </c:pt>
                <c:pt idx="1688">
                  <c:v>1.8116138485272499</c:v>
                </c:pt>
                <c:pt idx="1689">
                  <c:v>1.7999997630501701</c:v>
                </c:pt>
                <c:pt idx="1690">
                  <c:v>1.7968502383692699</c:v>
                </c:pt>
                <c:pt idx="1691">
                  <c:v>1.78540699370203</c:v>
                </c:pt>
                <c:pt idx="1692">
                  <c:v>1.77320495782409</c:v>
                </c:pt>
                <c:pt idx="1693">
                  <c:v>1.76076004335124</c:v>
                </c:pt>
                <c:pt idx="1694">
                  <c:v>1.7495392431621899</c:v>
                </c:pt>
                <c:pt idx="1695">
                  <c:v>1.7373064102700899</c:v>
                </c:pt>
                <c:pt idx="1696">
                  <c:v>1.72586190595003</c:v>
                </c:pt>
                <c:pt idx="1697">
                  <c:v>1.71445077703245</c:v>
                </c:pt>
                <c:pt idx="1698">
                  <c:v>1.7129927110733401</c:v>
                </c:pt>
                <c:pt idx="1699">
                  <c:v>1.7282285528447801</c:v>
                </c:pt>
                <c:pt idx="1700">
                  <c:v>1.72029963281496</c:v>
                </c:pt>
                <c:pt idx="1701">
                  <c:v>1.71074264067934</c:v>
                </c:pt>
                <c:pt idx="1702">
                  <c:v>1.7022009948918799</c:v>
                </c:pt>
                <c:pt idx="1703">
                  <c:v>1.69302163872011</c:v>
                </c:pt>
                <c:pt idx="1704">
                  <c:v>1.68726720707514</c:v>
                </c:pt>
                <c:pt idx="1705">
                  <c:v>1.6801116425729199</c:v>
                </c:pt>
                <c:pt idx="1706">
                  <c:v>1.6757002731110999</c:v>
                </c:pt>
                <c:pt idx="1707">
                  <c:v>1.6890840917671199</c:v>
                </c:pt>
                <c:pt idx="1708">
                  <c:v>1.6986940473543199</c:v>
                </c:pt>
                <c:pt idx="1709">
                  <c:v>1.69257334542614</c:v>
                </c:pt>
                <c:pt idx="1710">
                  <c:v>1.6854171878359401</c:v>
                </c:pt>
                <c:pt idx="1711">
                  <c:v>1.6824742741369101</c:v>
                </c:pt>
                <c:pt idx="1712">
                  <c:v>1.6754186481662099</c:v>
                </c:pt>
                <c:pt idx="1713">
                  <c:v>1.66746777546192</c:v>
                </c:pt>
                <c:pt idx="1714">
                  <c:v>1.6641131554463</c:v>
                </c:pt>
                <c:pt idx="1715">
                  <c:v>1.6659526522168699</c:v>
                </c:pt>
                <c:pt idx="1716">
                  <c:v>1.6584643996741599</c:v>
                </c:pt>
                <c:pt idx="1717">
                  <c:v>1.6523553568890601</c:v>
                </c:pt>
                <c:pt idx="1718">
                  <c:v>1.6453625578619899</c:v>
                </c:pt>
                <c:pt idx="1719">
                  <c:v>1.6380866237274501</c:v>
                </c:pt>
                <c:pt idx="1720">
                  <c:v>1.6403701437570599</c:v>
                </c:pt>
                <c:pt idx="1721">
                  <c:v>1.7075463858906199</c:v>
                </c:pt>
                <c:pt idx="1722">
                  <c:v>1.7075463858906199</c:v>
                </c:pt>
                <c:pt idx="1723">
                  <c:v>1.71949507105873</c:v>
                </c:pt>
                <c:pt idx="1724">
                  <c:v>1.7507311554229901</c:v>
                </c:pt>
                <c:pt idx="1725">
                  <c:v>1.7444795936725399</c:v>
                </c:pt>
                <c:pt idx="1726">
                  <c:v>1.7382785737016</c:v>
                </c:pt>
                <c:pt idx="1727">
                  <c:v>1.7320433597784299</c:v>
                </c:pt>
                <c:pt idx="1728">
                  <c:v>1.72590405715216</c:v>
                </c:pt>
                <c:pt idx="1729">
                  <c:v>1.7193747243864701</c:v>
                </c:pt>
                <c:pt idx="1730">
                  <c:v>1.7127797025977001</c:v>
                </c:pt>
                <c:pt idx="1731">
                  <c:v>1.7066394164708401</c:v>
                </c:pt>
                <c:pt idx="1732">
                  <c:v>1.7001070468333901</c:v>
                </c:pt>
                <c:pt idx="1733">
                  <c:v>1.69340030015888</c:v>
                </c:pt>
                <c:pt idx="1734">
                  <c:v>1.6879937513488099</c:v>
                </c:pt>
                <c:pt idx="1735">
                  <c:v>1.6828126633117599</c:v>
                </c:pt>
                <c:pt idx="1736">
                  <c:v>1.67745693096228</c:v>
                </c:pt>
                <c:pt idx="1737">
                  <c:v>1.67251169216171</c:v>
                </c:pt>
                <c:pt idx="1738">
                  <c:v>1.66773321307024</c:v>
                </c:pt>
                <c:pt idx="1739">
                  <c:v>1.6680973544353499</c:v>
                </c:pt>
                <c:pt idx="1740">
                  <c:v>1.67234283361624</c:v>
                </c:pt>
                <c:pt idx="1741">
                  <c:v>1.67234283361624</c:v>
                </c:pt>
                <c:pt idx="1742">
                  <c:v>1.67234283361624</c:v>
                </c:pt>
                <c:pt idx="1743">
                  <c:v>1.72973296768025</c:v>
                </c:pt>
                <c:pt idx="1744">
                  <c:v>1.7491858962446301</c:v>
                </c:pt>
                <c:pt idx="1745">
                  <c:v>1.74451020540211</c:v>
                </c:pt>
                <c:pt idx="1746">
                  <c:v>1.7430145800193899</c:v>
                </c:pt>
                <c:pt idx="1747">
                  <c:v>1.7411255268780199</c:v>
                </c:pt>
                <c:pt idx="1748">
                  <c:v>1.73817179949407</c:v>
                </c:pt>
                <c:pt idx="1749">
                  <c:v>1.7348786559904801</c:v>
                </c:pt>
                <c:pt idx="1750">
                  <c:v>1.7313286590219501</c:v>
                </c:pt>
                <c:pt idx="1751">
                  <c:v>1.72798718759744</c:v>
                </c:pt>
                <c:pt idx="1752">
                  <c:v>1.7304315248436799</c:v>
                </c:pt>
                <c:pt idx="1753">
                  <c:v>1.7304315248436799</c:v>
                </c:pt>
                <c:pt idx="1754">
                  <c:v>1.7304315248436799</c:v>
                </c:pt>
                <c:pt idx="1755">
                  <c:v>1.73199324240106</c:v>
                </c:pt>
                <c:pt idx="1756">
                  <c:v>1.73199324240106</c:v>
                </c:pt>
                <c:pt idx="1757">
                  <c:v>1.7339463232705701</c:v>
                </c:pt>
                <c:pt idx="1758">
                  <c:v>1.74517704708121</c:v>
                </c:pt>
                <c:pt idx="1759">
                  <c:v>1.7446600575016</c:v>
                </c:pt>
                <c:pt idx="1760">
                  <c:v>1.74152042229286</c:v>
                </c:pt>
                <c:pt idx="1761">
                  <c:v>1.7378617586481</c:v>
                </c:pt>
                <c:pt idx="1762">
                  <c:v>1.73401571944128</c:v>
                </c:pt>
                <c:pt idx="1763">
                  <c:v>1.73062877149304</c:v>
                </c:pt>
                <c:pt idx="1764">
                  <c:v>1.7270594763829299</c:v>
                </c:pt>
                <c:pt idx="1765">
                  <c:v>1.72501660264304</c:v>
                </c:pt>
                <c:pt idx="1766">
                  <c:v>1.7235975510078101</c:v>
                </c:pt>
                <c:pt idx="1767">
                  <c:v>1.72232193115994</c:v>
                </c:pt>
                <c:pt idx="1768">
                  <c:v>1.72325074297266</c:v>
                </c:pt>
                <c:pt idx="1769">
                  <c:v>1.7272830037233899</c:v>
                </c:pt>
                <c:pt idx="1770">
                  <c:v>1.7262743482013001</c:v>
                </c:pt>
                <c:pt idx="1771">
                  <c:v>1.7306389634627299</c:v>
                </c:pt>
                <c:pt idx="1772">
                  <c:v>1.73292655439674</c:v>
                </c:pt>
                <c:pt idx="1773">
                  <c:v>1.732040053777</c:v>
                </c:pt>
                <c:pt idx="1774">
                  <c:v>1.73103493313205</c:v>
                </c:pt>
                <c:pt idx="1775">
                  <c:v>1.74351288404284</c:v>
                </c:pt>
                <c:pt idx="1776">
                  <c:v>1.7431321451153201</c:v>
                </c:pt>
                <c:pt idx="1777">
                  <c:v>1.7417258334696</c:v>
                </c:pt>
                <c:pt idx="1778">
                  <c:v>1.7401480907925899</c:v>
                </c:pt>
                <c:pt idx="1779">
                  <c:v>1.7391101165154601</c:v>
                </c:pt>
                <c:pt idx="1780">
                  <c:v>1.7387057238338299</c:v>
                </c:pt>
                <c:pt idx="1781">
                  <c:v>1.7386002546210999</c:v>
                </c:pt>
                <c:pt idx="1782">
                  <c:v>1.73826277361306</c:v>
                </c:pt>
                <c:pt idx="1783">
                  <c:v>1.73785857796282</c:v>
                </c:pt>
                <c:pt idx="1784">
                  <c:v>1.73747431664575</c:v>
                </c:pt>
                <c:pt idx="1785">
                  <c:v>1.7369684229687099</c:v>
                </c:pt>
                <c:pt idx="1786">
                  <c:v>1.7366593557377501</c:v>
                </c:pt>
                <c:pt idx="1787">
                  <c:v>1.7366101947000301</c:v>
                </c:pt>
                <c:pt idx="1788">
                  <c:v>1.7364135561156999</c:v>
                </c:pt>
                <c:pt idx="1789">
                  <c:v>1.7358026411254699</c:v>
                </c:pt>
                <c:pt idx="1790">
                  <c:v>1.73556397673631</c:v>
                </c:pt>
                <c:pt idx="1791">
                  <c:v>1.73404445509619</c:v>
                </c:pt>
                <c:pt idx="1792">
                  <c:v>1.7331714074617299</c:v>
                </c:pt>
                <c:pt idx="1793">
                  <c:v>1.7320353163057201</c:v>
                </c:pt>
                <c:pt idx="1794">
                  <c:v>1.7314539589165401</c:v>
                </c:pt>
                <c:pt idx="1795">
                  <c:v>1.7314539589165401</c:v>
                </c:pt>
                <c:pt idx="1796">
                  <c:v>1.7315590858342</c:v>
                </c:pt>
                <c:pt idx="1797">
                  <c:v>1.73164008439436</c:v>
                </c:pt>
                <c:pt idx="1798">
                  <c:v>1.7318709674013399</c:v>
                </c:pt>
                <c:pt idx="1799">
                  <c:v>1.7318709674013399</c:v>
                </c:pt>
                <c:pt idx="1800">
                  <c:v>1.7318709674013399</c:v>
                </c:pt>
                <c:pt idx="1801">
                  <c:v>1.7318709674013399</c:v>
                </c:pt>
                <c:pt idx="1802">
                  <c:v>1.7318709674013399</c:v>
                </c:pt>
                <c:pt idx="1803">
                  <c:v>1.7443941733564401</c:v>
                </c:pt>
                <c:pt idx="1804">
                  <c:v>1.7580644240600301</c:v>
                </c:pt>
                <c:pt idx="1805">
                  <c:v>1.7580644240600301</c:v>
                </c:pt>
                <c:pt idx="1806">
                  <c:v>1.7580644240600301</c:v>
                </c:pt>
                <c:pt idx="1807">
                  <c:v>1.7580644240600301</c:v>
                </c:pt>
                <c:pt idx="1808">
                  <c:v>1.7688671204033399</c:v>
                </c:pt>
                <c:pt idx="1809">
                  <c:v>1.7688671204033399</c:v>
                </c:pt>
                <c:pt idx="1810">
                  <c:v>1.7688671204033399</c:v>
                </c:pt>
                <c:pt idx="1811">
                  <c:v>1.7688671204033399</c:v>
                </c:pt>
                <c:pt idx="1812">
                  <c:v>1.7688671204033399</c:v>
                </c:pt>
                <c:pt idx="1813">
                  <c:v>1.7688671204033399</c:v>
                </c:pt>
                <c:pt idx="1814">
                  <c:v>1.7688671204033399</c:v>
                </c:pt>
                <c:pt idx="1815">
                  <c:v>1.7688671204033399</c:v>
                </c:pt>
                <c:pt idx="1816">
                  <c:v>1.7688671204033399</c:v>
                </c:pt>
                <c:pt idx="1817">
                  <c:v>1.7688671204033399</c:v>
                </c:pt>
                <c:pt idx="1818">
                  <c:v>1.7688671204033399</c:v>
                </c:pt>
                <c:pt idx="1819">
                  <c:v>1.7688671204033399</c:v>
                </c:pt>
                <c:pt idx="1820">
                  <c:v>1.7688671204033399</c:v>
                </c:pt>
                <c:pt idx="1821">
                  <c:v>1.7789431410007499</c:v>
                </c:pt>
                <c:pt idx="1822">
                  <c:v>1.79120582165408</c:v>
                </c:pt>
                <c:pt idx="1823">
                  <c:v>1.79120582165408</c:v>
                </c:pt>
                <c:pt idx="1824">
                  <c:v>1.79120582165408</c:v>
                </c:pt>
                <c:pt idx="1825">
                  <c:v>1.79120582165408</c:v>
                </c:pt>
                <c:pt idx="1826">
                  <c:v>1.8033690346953499</c:v>
                </c:pt>
                <c:pt idx="1827">
                  <c:v>1.80872088959467</c:v>
                </c:pt>
                <c:pt idx="1828">
                  <c:v>1.80872088959467</c:v>
                </c:pt>
                <c:pt idx="1829">
                  <c:v>1.80872088959467</c:v>
                </c:pt>
                <c:pt idx="1830">
                  <c:v>1.80872088959467</c:v>
                </c:pt>
                <c:pt idx="1831">
                  <c:v>1.80872088959467</c:v>
                </c:pt>
                <c:pt idx="1832">
                  <c:v>1.80872088959467</c:v>
                </c:pt>
                <c:pt idx="1833">
                  <c:v>1.80872088959467</c:v>
                </c:pt>
                <c:pt idx="1834">
                  <c:v>1.80872088959467</c:v>
                </c:pt>
                <c:pt idx="1835">
                  <c:v>1.80872088959467</c:v>
                </c:pt>
                <c:pt idx="1836">
                  <c:v>1.80872088959467</c:v>
                </c:pt>
                <c:pt idx="1837">
                  <c:v>1.80872088959467</c:v>
                </c:pt>
                <c:pt idx="1838">
                  <c:v>1.80872088959467</c:v>
                </c:pt>
                <c:pt idx="1839">
                  <c:v>1.80872088959467</c:v>
                </c:pt>
                <c:pt idx="1840">
                  <c:v>1.80872088959467</c:v>
                </c:pt>
                <c:pt idx="1841">
                  <c:v>1.80872088959467</c:v>
                </c:pt>
                <c:pt idx="1842">
                  <c:v>1.80872088959467</c:v>
                </c:pt>
                <c:pt idx="1843">
                  <c:v>1.80872088959467</c:v>
                </c:pt>
                <c:pt idx="1844">
                  <c:v>1.8164529280749899</c:v>
                </c:pt>
                <c:pt idx="1845">
                  <c:v>1.8164529280749899</c:v>
                </c:pt>
                <c:pt idx="1846">
                  <c:v>1.8164529280749899</c:v>
                </c:pt>
                <c:pt idx="1847">
                  <c:v>1.8164529280749899</c:v>
                </c:pt>
                <c:pt idx="1848">
                  <c:v>1.8164529280749899</c:v>
                </c:pt>
                <c:pt idx="1849">
                  <c:v>1.8164529280749899</c:v>
                </c:pt>
                <c:pt idx="1850">
                  <c:v>1.8164529280749899</c:v>
                </c:pt>
                <c:pt idx="1851">
                  <c:v>1.8164529280749899</c:v>
                </c:pt>
                <c:pt idx="1852">
                  <c:v>1.8164529280749899</c:v>
                </c:pt>
                <c:pt idx="1853">
                  <c:v>1.8164529280749899</c:v>
                </c:pt>
                <c:pt idx="1854">
                  <c:v>1.8164529280749899</c:v>
                </c:pt>
                <c:pt idx="1855">
                  <c:v>1.8164529280749899</c:v>
                </c:pt>
                <c:pt idx="1856">
                  <c:v>1.8164529280749899</c:v>
                </c:pt>
                <c:pt idx="1857">
                  <c:v>1.8164529280749899</c:v>
                </c:pt>
                <c:pt idx="1858">
                  <c:v>1.8164529280749899</c:v>
                </c:pt>
                <c:pt idx="1859">
                  <c:v>1.8164529280749899</c:v>
                </c:pt>
                <c:pt idx="1860">
                  <c:v>1.8164529280749899</c:v>
                </c:pt>
                <c:pt idx="1861">
                  <c:v>1.8164529280749899</c:v>
                </c:pt>
                <c:pt idx="1862">
                  <c:v>1.8164529280749899</c:v>
                </c:pt>
                <c:pt idx="1863">
                  <c:v>1.8164529280749899</c:v>
                </c:pt>
                <c:pt idx="1864">
                  <c:v>1.8164529280749899</c:v>
                </c:pt>
                <c:pt idx="1865">
                  <c:v>1.8164529280749899</c:v>
                </c:pt>
                <c:pt idx="1866">
                  <c:v>1.8164529280749899</c:v>
                </c:pt>
                <c:pt idx="1867">
                  <c:v>1.8164529280749899</c:v>
                </c:pt>
                <c:pt idx="1868">
                  <c:v>1.8164529280749899</c:v>
                </c:pt>
                <c:pt idx="1869">
                  <c:v>1.8164529280749899</c:v>
                </c:pt>
                <c:pt idx="1870">
                  <c:v>1.8164529280749899</c:v>
                </c:pt>
                <c:pt idx="1871">
                  <c:v>1.8164529280749899</c:v>
                </c:pt>
                <c:pt idx="1872">
                  <c:v>1.8164529280749899</c:v>
                </c:pt>
                <c:pt idx="1873">
                  <c:v>1.8164529280749899</c:v>
                </c:pt>
                <c:pt idx="1874">
                  <c:v>1.8164529280749899</c:v>
                </c:pt>
                <c:pt idx="1875">
                  <c:v>1.8164529280749899</c:v>
                </c:pt>
                <c:pt idx="1876">
                  <c:v>1.8164529280749899</c:v>
                </c:pt>
                <c:pt idx="1877">
                  <c:v>1.8164529280749899</c:v>
                </c:pt>
                <c:pt idx="1878">
                  <c:v>1.8164529280749899</c:v>
                </c:pt>
                <c:pt idx="1879">
                  <c:v>1.8164529280749899</c:v>
                </c:pt>
                <c:pt idx="1880">
                  <c:v>1.8308158140344299</c:v>
                </c:pt>
                <c:pt idx="1881">
                  <c:v>1.84762722576547</c:v>
                </c:pt>
                <c:pt idx="1882">
                  <c:v>1.84762722576547</c:v>
                </c:pt>
                <c:pt idx="1883">
                  <c:v>1.84762722576547</c:v>
                </c:pt>
                <c:pt idx="1884">
                  <c:v>1.84762722576547</c:v>
                </c:pt>
                <c:pt idx="1885">
                  <c:v>1.86645028443796</c:v>
                </c:pt>
                <c:pt idx="1886">
                  <c:v>1.89530239190168</c:v>
                </c:pt>
                <c:pt idx="1887">
                  <c:v>1.9232429321043401</c:v>
                </c:pt>
                <c:pt idx="1888">
                  <c:v>1.94102990143905</c:v>
                </c:pt>
                <c:pt idx="1889">
                  <c:v>1.9546013267696201</c:v>
                </c:pt>
                <c:pt idx="1890">
                  <c:v>1.9546013267696201</c:v>
                </c:pt>
                <c:pt idx="1891">
                  <c:v>1.9546013267696201</c:v>
                </c:pt>
                <c:pt idx="1892">
                  <c:v>1.9546013267696201</c:v>
                </c:pt>
                <c:pt idx="1893">
                  <c:v>1.9546013267696201</c:v>
                </c:pt>
                <c:pt idx="1894">
                  <c:v>1.9546013267696201</c:v>
                </c:pt>
                <c:pt idx="1895">
                  <c:v>1.9546013267696201</c:v>
                </c:pt>
                <c:pt idx="1896">
                  <c:v>1.9546013267696201</c:v>
                </c:pt>
                <c:pt idx="1897">
                  <c:v>1.9546013267696201</c:v>
                </c:pt>
                <c:pt idx="1898">
                  <c:v>1.96093282773582</c:v>
                </c:pt>
                <c:pt idx="1899">
                  <c:v>1.9702623727136701</c:v>
                </c:pt>
                <c:pt idx="1900">
                  <c:v>1.9879434895977399</c:v>
                </c:pt>
                <c:pt idx="1901">
                  <c:v>2.0124836167425801</c:v>
                </c:pt>
                <c:pt idx="1902">
                  <c:v>2.02781808003478</c:v>
                </c:pt>
                <c:pt idx="1903">
                  <c:v>2.0316899629598399</c:v>
                </c:pt>
                <c:pt idx="1904">
                  <c:v>2.0316899629598399</c:v>
                </c:pt>
                <c:pt idx="1905">
                  <c:v>2.0316899629598399</c:v>
                </c:pt>
                <c:pt idx="1906">
                  <c:v>2.04546152064973</c:v>
                </c:pt>
                <c:pt idx="1907">
                  <c:v>2.0623027598053598</c:v>
                </c:pt>
                <c:pt idx="1908">
                  <c:v>2.07634338122587</c:v>
                </c:pt>
                <c:pt idx="1909">
                  <c:v>2.0889653899865501</c:v>
                </c:pt>
                <c:pt idx="1910">
                  <c:v>2.0973958629145599</c:v>
                </c:pt>
                <c:pt idx="1911">
                  <c:v>2.1076438510779099</c:v>
                </c:pt>
                <c:pt idx="1912">
                  <c:v>2.1175632765327599</c:v>
                </c:pt>
                <c:pt idx="1913">
                  <c:v>2.1434981323175601</c:v>
                </c:pt>
                <c:pt idx="1914">
                  <c:v>2.15776284766438</c:v>
                </c:pt>
                <c:pt idx="1915">
                  <c:v>2.1622994980837502</c:v>
                </c:pt>
                <c:pt idx="1916">
                  <c:v>2.1773262468672101</c:v>
                </c:pt>
                <c:pt idx="1917">
                  <c:v>2.1774219051906298</c:v>
                </c:pt>
                <c:pt idx="1918">
                  <c:v>2.1949118072504699</c:v>
                </c:pt>
                <c:pt idx="1919">
                  <c:v>2.21168051418584</c:v>
                </c:pt>
                <c:pt idx="1920">
                  <c:v>2.2315637043589698</c:v>
                </c:pt>
                <c:pt idx="1921">
                  <c:v>2.2633815164727702</c:v>
                </c:pt>
                <c:pt idx="1922">
                  <c:v>2.28976128828945</c:v>
                </c:pt>
                <c:pt idx="1923">
                  <c:v>2.2960895668214101</c:v>
                </c:pt>
                <c:pt idx="1924">
                  <c:v>2.2960895668214101</c:v>
                </c:pt>
                <c:pt idx="1925">
                  <c:v>2.2960895668214101</c:v>
                </c:pt>
                <c:pt idx="1926">
                  <c:v>2.3102675995529598</c:v>
                </c:pt>
                <c:pt idx="1927">
                  <c:v>2.3102675995529598</c:v>
                </c:pt>
                <c:pt idx="1928">
                  <c:v>2.3102675995529598</c:v>
                </c:pt>
                <c:pt idx="1929">
                  <c:v>2.3153020188459101</c:v>
                </c:pt>
                <c:pt idx="1930">
                  <c:v>2.3222756203491599</c:v>
                </c:pt>
                <c:pt idx="1931">
                  <c:v>2.3324096208045102</c:v>
                </c:pt>
                <c:pt idx="1932">
                  <c:v>2.3324096208045102</c:v>
                </c:pt>
                <c:pt idx="1933">
                  <c:v>2.3324096208045102</c:v>
                </c:pt>
                <c:pt idx="1934">
                  <c:v>2.33159628249734</c:v>
                </c:pt>
                <c:pt idx="1935">
                  <c:v>2.33173013068554</c:v>
                </c:pt>
                <c:pt idx="1936">
                  <c:v>2.33173013068554</c:v>
                </c:pt>
                <c:pt idx="1937">
                  <c:v>2.33221543828467</c:v>
                </c:pt>
                <c:pt idx="1938">
                  <c:v>2.33221543828467</c:v>
                </c:pt>
                <c:pt idx="1939">
                  <c:v>2.3328260530673899</c:v>
                </c:pt>
                <c:pt idx="1940">
                  <c:v>2.3328260530673899</c:v>
                </c:pt>
                <c:pt idx="1941">
                  <c:v>2.3330546449103902</c:v>
                </c:pt>
                <c:pt idx="1942">
                  <c:v>2.3611396653044201</c:v>
                </c:pt>
                <c:pt idx="1943">
                  <c:v>2.3960267487939899</c:v>
                </c:pt>
                <c:pt idx="1944">
                  <c:v>2.3850582687266901</c:v>
                </c:pt>
                <c:pt idx="1945">
                  <c:v>2.3759704967358402</c:v>
                </c:pt>
                <c:pt idx="1946">
                  <c:v>2.3746556853010699</c:v>
                </c:pt>
                <c:pt idx="1947">
                  <c:v>2.3681012295488899</c:v>
                </c:pt>
                <c:pt idx="1948">
                  <c:v>2.3579116104034998</c:v>
                </c:pt>
                <c:pt idx="1949">
                  <c:v>2.3521139139177301</c:v>
                </c:pt>
                <c:pt idx="1950">
                  <c:v>2.34286733488472</c:v>
                </c:pt>
                <c:pt idx="1951">
                  <c:v>2.33757711940101</c:v>
                </c:pt>
                <c:pt idx="1952">
                  <c:v>2.3335229144185998</c:v>
                </c:pt>
                <c:pt idx="1953">
                  <c:v>2.3255059081291298</c:v>
                </c:pt>
                <c:pt idx="1954">
                  <c:v>2.3155984932773102</c:v>
                </c:pt>
                <c:pt idx="1955">
                  <c:v>2.3058002177746602</c:v>
                </c:pt>
                <c:pt idx="1956">
                  <c:v>2.29249401889314</c:v>
                </c:pt>
                <c:pt idx="1957">
                  <c:v>2.2781428416236098</c:v>
                </c:pt>
                <c:pt idx="1958">
                  <c:v>2.27158948262697</c:v>
                </c:pt>
                <c:pt idx="1959">
                  <c:v>2.2657250926521799</c:v>
                </c:pt>
                <c:pt idx="1960">
                  <c:v>2.2594579197337801</c:v>
                </c:pt>
                <c:pt idx="1961">
                  <c:v>2.25969383801525</c:v>
                </c:pt>
                <c:pt idx="1962">
                  <c:v>2.25969383801525</c:v>
                </c:pt>
                <c:pt idx="1963">
                  <c:v>2.25935842320651</c:v>
                </c:pt>
                <c:pt idx="1964">
                  <c:v>2.2486783589788</c:v>
                </c:pt>
                <c:pt idx="1965">
                  <c:v>2.2374477667361501</c:v>
                </c:pt>
                <c:pt idx="1966">
                  <c:v>2.2293769609599901</c:v>
                </c:pt>
                <c:pt idx="1967">
                  <c:v>2.2305585850372398</c:v>
                </c:pt>
                <c:pt idx="1968">
                  <c:v>2.2251478126931001</c:v>
                </c:pt>
                <c:pt idx="1969">
                  <c:v>2.2263419085217802</c:v>
                </c:pt>
                <c:pt idx="1970">
                  <c:v>2.2161317426964202</c:v>
                </c:pt>
                <c:pt idx="1971">
                  <c:v>2.2045528654594699</c:v>
                </c:pt>
                <c:pt idx="1972">
                  <c:v>2.1938591375091501</c:v>
                </c:pt>
                <c:pt idx="1973">
                  <c:v>2.18717551046432</c:v>
                </c:pt>
                <c:pt idx="1974">
                  <c:v>2.1779823267337801</c:v>
                </c:pt>
                <c:pt idx="1975">
                  <c:v>2.1690296979543202</c:v>
                </c:pt>
                <c:pt idx="1976">
                  <c:v>2.1582436187169001</c:v>
                </c:pt>
                <c:pt idx="1977">
                  <c:v>2.1476646014534602</c:v>
                </c:pt>
                <c:pt idx="1978">
                  <c:v>2.1395651321290998</c:v>
                </c:pt>
                <c:pt idx="1979">
                  <c:v>2.1245576381682998</c:v>
                </c:pt>
                <c:pt idx="1980">
                  <c:v>2.11390211127779</c:v>
                </c:pt>
                <c:pt idx="1981">
                  <c:v>2.1569491897423299</c:v>
                </c:pt>
                <c:pt idx="1982">
                  <c:v>2.1464406989051299</c:v>
                </c:pt>
                <c:pt idx="1983">
                  <c:v>2.1337658051555799</c:v>
                </c:pt>
                <c:pt idx="1984">
                  <c:v>2.1188982215335201</c:v>
                </c:pt>
                <c:pt idx="1985">
                  <c:v>2.1069224919417899</c:v>
                </c:pt>
                <c:pt idx="1986">
                  <c:v>2.11445017948679</c:v>
                </c:pt>
                <c:pt idx="1987">
                  <c:v>2.12329686715906</c:v>
                </c:pt>
                <c:pt idx="1988">
                  <c:v>2.12708544153756</c:v>
                </c:pt>
                <c:pt idx="1989">
                  <c:v>2.1425795056443899</c:v>
                </c:pt>
                <c:pt idx="1990">
                  <c:v>2.1348941039207601</c:v>
                </c:pt>
                <c:pt idx="1991">
                  <c:v>2.1234029734769999</c:v>
                </c:pt>
                <c:pt idx="1992">
                  <c:v>2.1088394442915299</c:v>
                </c:pt>
                <c:pt idx="1993">
                  <c:v>2.09305394597407</c:v>
                </c:pt>
                <c:pt idx="1994">
                  <c:v>2.0767433249164302</c:v>
                </c:pt>
                <c:pt idx="1995">
                  <c:v>2.0655614169897101</c:v>
                </c:pt>
                <c:pt idx="1996">
                  <c:v>2.0491930665446998</c:v>
                </c:pt>
                <c:pt idx="1997">
                  <c:v>2.0334682619423798</c:v>
                </c:pt>
                <c:pt idx="1998">
                  <c:v>2.0289399388789402</c:v>
                </c:pt>
                <c:pt idx="1999">
                  <c:v>2.0195625151167702</c:v>
                </c:pt>
                <c:pt idx="2000">
                  <c:v>2.00820577010813</c:v>
                </c:pt>
                <c:pt idx="2001">
                  <c:v>1.9955575343921499</c:v>
                </c:pt>
                <c:pt idx="2002">
                  <c:v>1.99760463550131</c:v>
                </c:pt>
                <c:pt idx="2003">
                  <c:v>1.98764151107539</c:v>
                </c:pt>
                <c:pt idx="2004">
                  <c:v>1.97359849630324</c:v>
                </c:pt>
                <c:pt idx="2005">
                  <c:v>1.9615594176667099</c:v>
                </c:pt>
                <c:pt idx="2006">
                  <c:v>1.9451781911045301</c:v>
                </c:pt>
                <c:pt idx="2007">
                  <c:v>1.92817411802449</c:v>
                </c:pt>
                <c:pt idx="2008">
                  <c:v>1.9128774419563299</c:v>
                </c:pt>
                <c:pt idx="2009">
                  <c:v>1.9583603187776299</c:v>
                </c:pt>
                <c:pt idx="2010">
                  <c:v>1.9499022528371699</c:v>
                </c:pt>
                <c:pt idx="2011">
                  <c:v>1.9375684269231399</c:v>
                </c:pt>
                <c:pt idx="2012">
                  <c:v>1.9305661919436199</c:v>
                </c:pt>
                <c:pt idx="2013">
                  <c:v>1.92823673824345</c:v>
                </c:pt>
                <c:pt idx="2014">
                  <c:v>1.9169966271913099</c:v>
                </c:pt>
                <c:pt idx="2015">
                  <c:v>1.9037890974501499</c:v>
                </c:pt>
                <c:pt idx="2016">
                  <c:v>1.8955750604291399</c:v>
                </c:pt>
                <c:pt idx="2017">
                  <c:v>1.8953029274669499</c:v>
                </c:pt>
                <c:pt idx="2018">
                  <c:v>1.89574868582657</c:v>
                </c:pt>
                <c:pt idx="2019">
                  <c:v>1.8851174174621299</c:v>
                </c:pt>
                <c:pt idx="2020">
                  <c:v>1.89276535815238</c:v>
                </c:pt>
                <c:pt idx="2021">
                  <c:v>1.89663974943974</c:v>
                </c:pt>
                <c:pt idx="2022">
                  <c:v>1.8992066867498301</c:v>
                </c:pt>
                <c:pt idx="2023">
                  <c:v>1.89040501415349</c:v>
                </c:pt>
                <c:pt idx="2024">
                  <c:v>1.8796947210230199</c:v>
                </c:pt>
                <c:pt idx="2025">
                  <c:v>1.8666396574848401</c:v>
                </c:pt>
                <c:pt idx="2026">
                  <c:v>1.8547031917116199</c:v>
                </c:pt>
                <c:pt idx="2027">
                  <c:v>1.8636642438963</c:v>
                </c:pt>
                <c:pt idx="2028">
                  <c:v>1.87025549110946</c:v>
                </c:pt>
                <c:pt idx="2029">
                  <c:v>1.86517817241314</c:v>
                </c:pt>
                <c:pt idx="2030">
                  <c:v>1.85506713996559</c:v>
                </c:pt>
                <c:pt idx="2031">
                  <c:v>1.84219501728767</c:v>
                </c:pt>
                <c:pt idx="2032">
                  <c:v>1.8390506515046601</c:v>
                </c:pt>
                <c:pt idx="2033">
                  <c:v>1.8266398699862101</c:v>
                </c:pt>
                <c:pt idx="2034">
                  <c:v>1.8135175512066199</c:v>
                </c:pt>
                <c:pt idx="2035">
                  <c:v>1.81518215633684</c:v>
                </c:pt>
                <c:pt idx="2036">
                  <c:v>1.81537520993441</c:v>
                </c:pt>
                <c:pt idx="2037">
                  <c:v>1.80781372448981</c:v>
                </c:pt>
                <c:pt idx="2038">
                  <c:v>1.7979839609953501</c:v>
                </c:pt>
                <c:pt idx="2039">
                  <c:v>1.78698716547561</c:v>
                </c:pt>
                <c:pt idx="2040">
                  <c:v>1.7790261919136401</c:v>
                </c:pt>
                <c:pt idx="2041">
                  <c:v>1.77633967429332</c:v>
                </c:pt>
                <c:pt idx="2042">
                  <c:v>1.7808831301836801</c:v>
                </c:pt>
                <c:pt idx="2043">
                  <c:v>1.77876013327899</c:v>
                </c:pt>
                <c:pt idx="2044">
                  <c:v>1.7769394318459699</c:v>
                </c:pt>
                <c:pt idx="2045">
                  <c:v>1.7674648266880899</c:v>
                </c:pt>
                <c:pt idx="2046">
                  <c:v>1.75719017768567</c:v>
                </c:pt>
                <c:pt idx="2047">
                  <c:v>1.75120400180632</c:v>
                </c:pt>
                <c:pt idx="2048">
                  <c:v>1.7430920597925501</c:v>
                </c:pt>
                <c:pt idx="2049">
                  <c:v>1.73439709476036</c:v>
                </c:pt>
                <c:pt idx="2050">
                  <c:v>1.7245496397225799</c:v>
                </c:pt>
                <c:pt idx="2051">
                  <c:v>1.7160758069894599</c:v>
                </c:pt>
                <c:pt idx="2052">
                  <c:v>1.7066460307268501</c:v>
                </c:pt>
                <c:pt idx="2053">
                  <c:v>1.6954895421440099</c:v>
                </c:pt>
                <c:pt idx="2054">
                  <c:v>1.69213571784398</c:v>
                </c:pt>
                <c:pt idx="2055">
                  <c:v>1.68137175284979</c:v>
                </c:pt>
                <c:pt idx="2056">
                  <c:v>1.66976173678438</c:v>
                </c:pt>
                <c:pt idx="2057">
                  <c:v>1.65770181973246</c:v>
                </c:pt>
                <c:pt idx="2058">
                  <c:v>1.6543639687938601</c:v>
                </c:pt>
                <c:pt idx="2059">
                  <c:v>1.6560570731664099</c:v>
                </c:pt>
                <c:pt idx="2060">
                  <c:v>1.65647744565024</c:v>
                </c:pt>
                <c:pt idx="2061">
                  <c:v>1.64971299250119</c:v>
                </c:pt>
                <c:pt idx="2062">
                  <c:v>1.6475942026208401</c:v>
                </c:pt>
                <c:pt idx="2063">
                  <c:v>1.6801881309487701</c:v>
                </c:pt>
                <c:pt idx="2064">
                  <c:v>1.6781363011003401</c:v>
                </c:pt>
                <c:pt idx="2065">
                  <c:v>1.67029468560675</c:v>
                </c:pt>
                <c:pt idx="2066">
                  <c:v>1.66138535998214</c:v>
                </c:pt>
                <c:pt idx="2067">
                  <c:v>1.6518247931741901</c:v>
                </c:pt>
                <c:pt idx="2068">
                  <c:v>1.6653761635501401</c:v>
                </c:pt>
                <c:pt idx="2069">
                  <c:v>1.7071174664230699</c:v>
                </c:pt>
                <c:pt idx="2070">
                  <c:v>1.7056638590128701</c:v>
                </c:pt>
                <c:pt idx="2071">
                  <c:v>1.7014704874792399</c:v>
                </c:pt>
                <c:pt idx="2072">
                  <c:v>1.6948894415276301</c:v>
                </c:pt>
                <c:pt idx="2073">
                  <c:v>1.68824800688321</c:v>
                </c:pt>
                <c:pt idx="2074">
                  <c:v>1.6977581783381099</c:v>
                </c:pt>
                <c:pt idx="2075">
                  <c:v>1.6917790881033401</c:v>
                </c:pt>
                <c:pt idx="2076">
                  <c:v>1.6848657414894399</c:v>
                </c:pt>
                <c:pt idx="2077">
                  <c:v>1.6774423751073899</c:v>
                </c:pt>
                <c:pt idx="2078">
                  <c:v>1.66977698230264</c:v>
                </c:pt>
                <c:pt idx="2079">
                  <c:v>1.66278118649303</c:v>
                </c:pt>
                <c:pt idx="2080">
                  <c:v>1.6617504787633199</c:v>
                </c:pt>
                <c:pt idx="2081">
                  <c:v>1.6827892992003299</c:v>
                </c:pt>
                <c:pt idx="2082">
                  <c:v>1.6827892992003299</c:v>
                </c:pt>
                <c:pt idx="2083">
                  <c:v>1.6804256864633</c:v>
                </c:pt>
                <c:pt idx="2084">
                  <c:v>1.67587263587749</c:v>
                </c:pt>
                <c:pt idx="2085">
                  <c:v>1.6691666108541401</c:v>
                </c:pt>
                <c:pt idx="2086">
                  <c:v>1.66249754517235</c:v>
                </c:pt>
                <c:pt idx="2087">
                  <c:v>1.65604939827241</c:v>
                </c:pt>
                <c:pt idx="2088">
                  <c:v>1.6601563742507399</c:v>
                </c:pt>
                <c:pt idx="2089">
                  <c:v>1.6569314594028799</c:v>
                </c:pt>
                <c:pt idx="2090">
                  <c:v>1.65103159180586</c:v>
                </c:pt>
                <c:pt idx="2091">
                  <c:v>1.6455214319279401</c:v>
                </c:pt>
                <c:pt idx="2092">
                  <c:v>1.6390899098793099</c:v>
                </c:pt>
                <c:pt idx="2093">
                  <c:v>1.65781048154063</c:v>
                </c:pt>
                <c:pt idx="2094">
                  <c:v>1.6526445496453299</c:v>
                </c:pt>
                <c:pt idx="2095">
                  <c:v>1.65634851772652</c:v>
                </c:pt>
                <c:pt idx="2096">
                  <c:v>1.6626321070757399</c:v>
                </c:pt>
                <c:pt idx="2097">
                  <c:v>1.65726174636458</c:v>
                </c:pt>
                <c:pt idx="2098">
                  <c:v>1.6613959434830501</c:v>
                </c:pt>
                <c:pt idx="2099">
                  <c:v>1.6593486285483701</c:v>
                </c:pt>
                <c:pt idx="2100">
                  <c:v>1.65745853438908</c:v>
                </c:pt>
                <c:pt idx="2101">
                  <c:v>1.6546358141458699</c:v>
                </c:pt>
                <c:pt idx="2102">
                  <c:v>1.6507180554697001</c:v>
                </c:pt>
                <c:pt idx="2103">
                  <c:v>1.64743752672906</c:v>
                </c:pt>
                <c:pt idx="2104">
                  <c:v>1.64295720084243</c:v>
                </c:pt>
                <c:pt idx="2105">
                  <c:v>1.6382880530930399</c:v>
                </c:pt>
                <c:pt idx="2106">
                  <c:v>1.64195450934462</c:v>
                </c:pt>
                <c:pt idx="2107">
                  <c:v>1.64174269420049</c:v>
                </c:pt>
                <c:pt idx="2108">
                  <c:v>1.6518816008405399</c:v>
                </c:pt>
                <c:pt idx="2109">
                  <c:v>1.6546936203676501</c:v>
                </c:pt>
                <c:pt idx="2110">
                  <c:v>1.65135523837294</c:v>
                </c:pt>
                <c:pt idx="2111">
                  <c:v>1.6537200562543499</c:v>
                </c:pt>
                <c:pt idx="2112">
                  <c:v>1.6512088620738199</c:v>
                </c:pt>
                <c:pt idx="2113">
                  <c:v>1.64892676015026</c:v>
                </c:pt>
                <c:pt idx="2114">
                  <c:v>1.64892676015026</c:v>
                </c:pt>
                <c:pt idx="2115">
                  <c:v>1.6502622987954001</c:v>
                </c:pt>
                <c:pt idx="2116">
                  <c:v>1.67839143529423</c:v>
                </c:pt>
                <c:pt idx="2117">
                  <c:v>1.69136599708798</c:v>
                </c:pt>
                <c:pt idx="2118">
                  <c:v>1.68629425556362</c:v>
                </c:pt>
                <c:pt idx="2119">
                  <c:v>1.68113033904287</c:v>
                </c:pt>
                <c:pt idx="2120">
                  <c:v>1.67617599808434</c:v>
                </c:pt>
                <c:pt idx="2121">
                  <c:v>1.67122775713476</c:v>
                </c:pt>
                <c:pt idx="2122">
                  <c:v>1.66671825348112</c:v>
                </c:pt>
                <c:pt idx="2123">
                  <c:v>1.6626337132573099</c:v>
                </c:pt>
                <c:pt idx="2124">
                  <c:v>1.65884157600464</c:v>
                </c:pt>
                <c:pt idx="2125">
                  <c:v>1.6568082551143599</c:v>
                </c:pt>
                <c:pt idx="2126">
                  <c:v>1.65997659747445</c:v>
                </c:pt>
                <c:pt idx="2127">
                  <c:v>1.65997659747445</c:v>
                </c:pt>
                <c:pt idx="2128">
                  <c:v>1.65997659747445</c:v>
                </c:pt>
                <c:pt idx="2129">
                  <c:v>1.65997659747445</c:v>
                </c:pt>
                <c:pt idx="2130">
                  <c:v>1.65997659747445</c:v>
                </c:pt>
                <c:pt idx="2131">
                  <c:v>1.6747939428932901</c:v>
                </c:pt>
                <c:pt idx="2132">
                  <c:v>1.6822266070606899</c:v>
                </c:pt>
                <c:pt idx="2133">
                  <c:v>1.6968657630945201</c:v>
                </c:pt>
                <c:pt idx="2134">
                  <c:v>1.72558521645926</c:v>
                </c:pt>
                <c:pt idx="2135">
                  <c:v>1.7278550557016801</c:v>
                </c:pt>
                <c:pt idx="2136">
                  <c:v>1.7278550557016801</c:v>
                </c:pt>
                <c:pt idx="2137">
                  <c:v>1.7278550557016801</c:v>
                </c:pt>
                <c:pt idx="2138">
                  <c:v>1.74217747586823</c:v>
                </c:pt>
                <c:pt idx="2139">
                  <c:v>1.7523549571753601</c:v>
                </c:pt>
                <c:pt idx="2140">
                  <c:v>1.7657998812625399</c:v>
                </c:pt>
                <c:pt idx="2141">
                  <c:v>1.8073550057758301</c:v>
                </c:pt>
                <c:pt idx="2142">
                  <c:v>1.80694205310865</c:v>
                </c:pt>
                <c:pt idx="2143">
                  <c:v>1.80685802000051</c:v>
                </c:pt>
                <c:pt idx="2144">
                  <c:v>1.8059227384687799</c:v>
                </c:pt>
                <c:pt idx="2145">
                  <c:v>1.80495142554202</c:v>
                </c:pt>
                <c:pt idx="2146">
                  <c:v>1.80428720045794</c:v>
                </c:pt>
                <c:pt idx="2147">
                  <c:v>1.8041047881919601</c:v>
                </c:pt>
                <c:pt idx="2148">
                  <c:v>1.8041047881919601</c:v>
                </c:pt>
                <c:pt idx="2149">
                  <c:v>1.8039844082679799</c:v>
                </c:pt>
                <c:pt idx="2150">
                  <c:v>1.8035539875648099</c:v>
                </c:pt>
                <c:pt idx="2151">
                  <c:v>1.8030762616415901</c:v>
                </c:pt>
                <c:pt idx="2152">
                  <c:v>1.8037774978329399</c:v>
                </c:pt>
                <c:pt idx="2153">
                  <c:v>1.80555501103896</c:v>
                </c:pt>
                <c:pt idx="2154">
                  <c:v>1.8047518330994099</c:v>
                </c:pt>
                <c:pt idx="2155">
                  <c:v>1.8041387700528799</c:v>
                </c:pt>
                <c:pt idx="2156">
                  <c:v>1.80345797684904</c:v>
                </c:pt>
                <c:pt idx="2157">
                  <c:v>1.80702752626913</c:v>
                </c:pt>
                <c:pt idx="2158">
                  <c:v>1.83094217442782</c:v>
                </c:pt>
                <c:pt idx="2159">
                  <c:v>1.83094217442782</c:v>
                </c:pt>
                <c:pt idx="2160">
                  <c:v>1.83094217442782</c:v>
                </c:pt>
                <c:pt idx="2161">
                  <c:v>1.83094217442782</c:v>
                </c:pt>
                <c:pt idx="2162">
                  <c:v>1.83094217442782</c:v>
                </c:pt>
                <c:pt idx="2163">
                  <c:v>1.83094217442782</c:v>
                </c:pt>
                <c:pt idx="2164">
                  <c:v>1.83094217442782</c:v>
                </c:pt>
                <c:pt idx="2165">
                  <c:v>1.83094217442782</c:v>
                </c:pt>
                <c:pt idx="2166">
                  <c:v>1.83094217442782</c:v>
                </c:pt>
                <c:pt idx="2167">
                  <c:v>1.83094217442782</c:v>
                </c:pt>
                <c:pt idx="2168">
                  <c:v>1.83094217442782</c:v>
                </c:pt>
                <c:pt idx="2169">
                  <c:v>1.83094217442782</c:v>
                </c:pt>
                <c:pt idx="2170">
                  <c:v>1.83094217442782</c:v>
                </c:pt>
                <c:pt idx="2171">
                  <c:v>1.83094217442782</c:v>
                </c:pt>
                <c:pt idx="2172">
                  <c:v>1.83094217442782</c:v>
                </c:pt>
                <c:pt idx="2173">
                  <c:v>1.83094217442782</c:v>
                </c:pt>
                <c:pt idx="2174">
                  <c:v>1.83094217442782</c:v>
                </c:pt>
                <c:pt idx="2175">
                  <c:v>1.83094217442782</c:v>
                </c:pt>
                <c:pt idx="2176">
                  <c:v>1.83094217442782</c:v>
                </c:pt>
                <c:pt idx="2177">
                  <c:v>1.83094217442782</c:v>
                </c:pt>
                <c:pt idx="2178">
                  <c:v>1.83094217442782</c:v>
                </c:pt>
                <c:pt idx="2179">
                  <c:v>1.83094217442782</c:v>
                </c:pt>
                <c:pt idx="2180">
                  <c:v>1.83094217442782</c:v>
                </c:pt>
                <c:pt idx="2181">
                  <c:v>1.83094217442782</c:v>
                </c:pt>
                <c:pt idx="2182">
                  <c:v>1.83094217442782</c:v>
                </c:pt>
                <c:pt idx="2183">
                  <c:v>1.86077024032742</c:v>
                </c:pt>
                <c:pt idx="2184">
                  <c:v>1.88535943007566</c:v>
                </c:pt>
                <c:pt idx="2185">
                  <c:v>1.8963394951191701</c:v>
                </c:pt>
                <c:pt idx="2186">
                  <c:v>1.8963394951191701</c:v>
                </c:pt>
                <c:pt idx="2187">
                  <c:v>1.8963394951191701</c:v>
                </c:pt>
                <c:pt idx="2188">
                  <c:v>1.8963394951191701</c:v>
                </c:pt>
                <c:pt idx="2189">
                  <c:v>1.8963394951191701</c:v>
                </c:pt>
                <c:pt idx="2190">
                  <c:v>1.8963394951191701</c:v>
                </c:pt>
                <c:pt idx="2191">
                  <c:v>1.8963394951191701</c:v>
                </c:pt>
                <c:pt idx="2192">
                  <c:v>1.8963394951191701</c:v>
                </c:pt>
                <c:pt idx="2193">
                  <c:v>1.8963394951191701</c:v>
                </c:pt>
                <c:pt idx="2194">
                  <c:v>1.8963394951191701</c:v>
                </c:pt>
                <c:pt idx="2195">
                  <c:v>1.8963394951191701</c:v>
                </c:pt>
                <c:pt idx="2196">
                  <c:v>1.8963394951191701</c:v>
                </c:pt>
                <c:pt idx="2197">
                  <c:v>1.8963394951191701</c:v>
                </c:pt>
                <c:pt idx="2198">
                  <c:v>1.8963394951191701</c:v>
                </c:pt>
                <c:pt idx="2199">
                  <c:v>1.8963394951191701</c:v>
                </c:pt>
                <c:pt idx="2200">
                  <c:v>1.9036173373026499</c:v>
                </c:pt>
                <c:pt idx="2201">
                  <c:v>1.9036173373026499</c:v>
                </c:pt>
                <c:pt idx="2202">
                  <c:v>1.9036173373026499</c:v>
                </c:pt>
                <c:pt idx="2203">
                  <c:v>1.9036173373026499</c:v>
                </c:pt>
                <c:pt idx="2204">
                  <c:v>1.9036173373026499</c:v>
                </c:pt>
                <c:pt idx="2205">
                  <c:v>1.9036173373026499</c:v>
                </c:pt>
                <c:pt idx="2206">
                  <c:v>1.9036173373026499</c:v>
                </c:pt>
                <c:pt idx="2207">
                  <c:v>1.9036173373026499</c:v>
                </c:pt>
                <c:pt idx="2208">
                  <c:v>1.9036173373026499</c:v>
                </c:pt>
                <c:pt idx="2209">
                  <c:v>1.9036173373026499</c:v>
                </c:pt>
                <c:pt idx="2210">
                  <c:v>1.9036173373026499</c:v>
                </c:pt>
                <c:pt idx="2211">
                  <c:v>1.9135528450961401</c:v>
                </c:pt>
                <c:pt idx="2212">
                  <c:v>1.9135528450961401</c:v>
                </c:pt>
                <c:pt idx="2213">
                  <c:v>1.9135528450961401</c:v>
                </c:pt>
                <c:pt idx="2214">
                  <c:v>1.9135528450961401</c:v>
                </c:pt>
                <c:pt idx="2215">
                  <c:v>1.9135528450961401</c:v>
                </c:pt>
                <c:pt idx="2216">
                  <c:v>1.9135528450961401</c:v>
                </c:pt>
                <c:pt idx="2217">
                  <c:v>1.9135528450961401</c:v>
                </c:pt>
                <c:pt idx="2218">
                  <c:v>1.9135528450961401</c:v>
                </c:pt>
                <c:pt idx="2219">
                  <c:v>1.9135528450961401</c:v>
                </c:pt>
                <c:pt idx="2220">
                  <c:v>1.91795994337985</c:v>
                </c:pt>
                <c:pt idx="2221">
                  <c:v>1.9443269033891799</c:v>
                </c:pt>
                <c:pt idx="2222">
                  <c:v>1.9578026654090801</c:v>
                </c:pt>
                <c:pt idx="2223">
                  <c:v>1.9710189662186199</c:v>
                </c:pt>
                <c:pt idx="2224">
                  <c:v>1.9710189662186199</c:v>
                </c:pt>
                <c:pt idx="2225">
                  <c:v>1.9710189662186199</c:v>
                </c:pt>
                <c:pt idx="2226">
                  <c:v>1.9710189662186199</c:v>
                </c:pt>
                <c:pt idx="2227">
                  <c:v>1.9710189662186199</c:v>
                </c:pt>
                <c:pt idx="2228">
                  <c:v>1.9710189662186199</c:v>
                </c:pt>
                <c:pt idx="2229">
                  <c:v>1.9710189662186199</c:v>
                </c:pt>
                <c:pt idx="2230">
                  <c:v>1.9710189662186199</c:v>
                </c:pt>
                <c:pt idx="2231">
                  <c:v>1.9710189662186199</c:v>
                </c:pt>
                <c:pt idx="2232">
                  <c:v>1.9710189662186199</c:v>
                </c:pt>
                <c:pt idx="2233">
                  <c:v>1.9710189662186199</c:v>
                </c:pt>
                <c:pt idx="2234">
                  <c:v>1.9710189662186199</c:v>
                </c:pt>
                <c:pt idx="2235">
                  <c:v>1.9710189662186199</c:v>
                </c:pt>
                <c:pt idx="2236">
                  <c:v>1.9710189662186199</c:v>
                </c:pt>
                <c:pt idx="2237">
                  <c:v>1.9710189662186199</c:v>
                </c:pt>
                <c:pt idx="2238">
                  <c:v>1.9710189662186199</c:v>
                </c:pt>
                <c:pt idx="2239">
                  <c:v>1.9710189662186199</c:v>
                </c:pt>
                <c:pt idx="2240">
                  <c:v>1.9710189662186199</c:v>
                </c:pt>
                <c:pt idx="2241">
                  <c:v>1.9710189662186199</c:v>
                </c:pt>
                <c:pt idx="2242">
                  <c:v>1.9710189662186199</c:v>
                </c:pt>
                <c:pt idx="2243">
                  <c:v>1.9710189662186199</c:v>
                </c:pt>
                <c:pt idx="2244">
                  <c:v>1.9710189662186199</c:v>
                </c:pt>
                <c:pt idx="2245">
                  <c:v>1.9710189662186199</c:v>
                </c:pt>
                <c:pt idx="2246">
                  <c:v>1.9710189662186199</c:v>
                </c:pt>
                <c:pt idx="2247">
                  <c:v>1.9710189662186199</c:v>
                </c:pt>
                <c:pt idx="2248">
                  <c:v>1.9710189662186199</c:v>
                </c:pt>
                <c:pt idx="2249">
                  <c:v>1.9710189662186199</c:v>
                </c:pt>
                <c:pt idx="2250">
                  <c:v>1.9710189662186199</c:v>
                </c:pt>
                <c:pt idx="2251">
                  <c:v>1.9710189662186199</c:v>
                </c:pt>
                <c:pt idx="2252">
                  <c:v>1.9710189662186199</c:v>
                </c:pt>
                <c:pt idx="2253">
                  <c:v>1.9710189662186199</c:v>
                </c:pt>
                <c:pt idx="2254">
                  <c:v>1.9710189662186199</c:v>
                </c:pt>
                <c:pt idx="2255">
                  <c:v>1.9710189662186199</c:v>
                </c:pt>
                <c:pt idx="2256">
                  <c:v>1.98341322033094</c:v>
                </c:pt>
                <c:pt idx="2257">
                  <c:v>2.0033458669773498</c:v>
                </c:pt>
                <c:pt idx="2258">
                  <c:v>2.01972952381491</c:v>
                </c:pt>
                <c:pt idx="2259">
                  <c:v>2.03755497745234</c:v>
                </c:pt>
                <c:pt idx="2260">
                  <c:v>2.0413530430297202</c:v>
                </c:pt>
                <c:pt idx="2261">
                  <c:v>2.0420115355864898</c:v>
                </c:pt>
                <c:pt idx="2262">
                  <c:v>2.0420115355864898</c:v>
                </c:pt>
                <c:pt idx="2263">
                  <c:v>2.0420115355864898</c:v>
                </c:pt>
                <c:pt idx="2264">
                  <c:v>2.0420115355864898</c:v>
                </c:pt>
                <c:pt idx="2265">
                  <c:v>2.0420115355864898</c:v>
                </c:pt>
                <c:pt idx="2266">
                  <c:v>2.0420115355864898</c:v>
                </c:pt>
                <c:pt idx="2267">
                  <c:v>2.0420115355864898</c:v>
                </c:pt>
                <c:pt idx="2268">
                  <c:v>2.0420115355864898</c:v>
                </c:pt>
                <c:pt idx="2269">
                  <c:v>2.0420115355864898</c:v>
                </c:pt>
                <c:pt idx="2270">
                  <c:v>2.0420115355864898</c:v>
                </c:pt>
                <c:pt idx="2271">
                  <c:v>2.0420115355864898</c:v>
                </c:pt>
                <c:pt idx="2272">
                  <c:v>2.0434824971180099</c:v>
                </c:pt>
                <c:pt idx="2273">
                  <c:v>2.0521337110418898</c:v>
                </c:pt>
                <c:pt idx="2274">
                  <c:v>2.0614464963539798</c:v>
                </c:pt>
                <c:pt idx="2275">
                  <c:v>2.0675076371149999</c:v>
                </c:pt>
                <c:pt idx="2276">
                  <c:v>2.0675076371149999</c:v>
                </c:pt>
                <c:pt idx="2277">
                  <c:v>2.0675076371149999</c:v>
                </c:pt>
                <c:pt idx="2278">
                  <c:v>2.0675076371149999</c:v>
                </c:pt>
                <c:pt idx="2279">
                  <c:v>2.0721859913330598</c:v>
                </c:pt>
                <c:pt idx="2280">
                  <c:v>2.0735742550678902</c:v>
                </c:pt>
                <c:pt idx="2281">
                  <c:v>2.0735742550678902</c:v>
                </c:pt>
                <c:pt idx="2282">
                  <c:v>2.0735742550678902</c:v>
                </c:pt>
                <c:pt idx="2283">
                  <c:v>2.0735742550678902</c:v>
                </c:pt>
                <c:pt idx="2284">
                  <c:v>2.0735742550678902</c:v>
                </c:pt>
                <c:pt idx="2285">
                  <c:v>2.07540438371861</c:v>
                </c:pt>
                <c:pt idx="2286">
                  <c:v>2.0848622092320701</c:v>
                </c:pt>
                <c:pt idx="2287">
                  <c:v>2.09388271649388</c:v>
                </c:pt>
                <c:pt idx="2288">
                  <c:v>2.09388271649388</c:v>
                </c:pt>
                <c:pt idx="2289">
                  <c:v>2.09388271649388</c:v>
                </c:pt>
                <c:pt idx="2290">
                  <c:v>2.09482586126874</c:v>
                </c:pt>
                <c:pt idx="2291">
                  <c:v>2.10336127159893</c:v>
                </c:pt>
                <c:pt idx="2292">
                  <c:v>2.1279536021669601</c:v>
                </c:pt>
                <c:pt idx="2293">
                  <c:v>2.15095890865816</c:v>
                </c:pt>
                <c:pt idx="2294">
                  <c:v>2.16130305285236</c:v>
                </c:pt>
                <c:pt idx="2295">
                  <c:v>2.1603277852207099</c:v>
                </c:pt>
                <c:pt idx="2296">
                  <c:v>2.15261362390663</c:v>
                </c:pt>
                <c:pt idx="2297">
                  <c:v>2.1452026135684199</c:v>
                </c:pt>
                <c:pt idx="2298">
                  <c:v>2.1372995576329998</c:v>
                </c:pt>
                <c:pt idx="2299">
                  <c:v>2.1290885328577902</c:v>
                </c:pt>
                <c:pt idx="2300">
                  <c:v>2.1356185598256401</c:v>
                </c:pt>
                <c:pt idx="2301">
                  <c:v>2.13740797724454</c:v>
                </c:pt>
                <c:pt idx="2302">
                  <c:v>2.1309332079525101</c:v>
                </c:pt>
                <c:pt idx="2303">
                  <c:v>2.1248449875668198</c:v>
                </c:pt>
                <c:pt idx="2304">
                  <c:v>2.1180513800877701</c:v>
                </c:pt>
                <c:pt idx="2305">
                  <c:v>2.1110577760233098</c:v>
                </c:pt>
                <c:pt idx="2306">
                  <c:v>2.1032506320106501</c:v>
                </c:pt>
                <c:pt idx="2307">
                  <c:v>2.0947059206338698</c:v>
                </c:pt>
                <c:pt idx="2308">
                  <c:v>2.08900055697233</c:v>
                </c:pt>
                <c:pt idx="2309">
                  <c:v>2.0809673939039</c:v>
                </c:pt>
                <c:pt idx="2310">
                  <c:v>2.0740785614784598</c:v>
                </c:pt>
                <c:pt idx="2311">
                  <c:v>2.0656964341279398</c:v>
                </c:pt>
                <c:pt idx="2312">
                  <c:v>2.0606355236341098</c:v>
                </c:pt>
                <c:pt idx="2313">
                  <c:v>2.0514984511578702</c:v>
                </c:pt>
                <c:pt idx="2314">
                  <c:v>2.0409490152691498</c:v>
                </c:pt>
                <c:pt idx="2315">
                  <c:v>2.0331359419319202</c:v>
                </c:pt>
                <c:pt idx="2316">
                  <c:v>2.0229399464259501</c:v>
                </c:pt>
                <c:pt idx="2317">
                  <c:v>2.0134405131497402</c:v>
                </c:pt>
                <c:pt idx="2318">
                  <c:v>2.00799628138257</c:v>
                </c:pt>
                <c:pt idx="2319">
                  <c:v>1.99715976121206</c:v>
                </c:pt>
                <c:pt idx="2320">
                  <c:v>1.9862665543765099</c:v>
                </c:pt>
                <c:pt idx="2321">
                  <c:v>1.9846883040935099</c:v>
                </c:pt>
                <c:pt idx="2322">
                  <c:v>1.98291346012092</c:v>
                </c:pt>
                <c:pt idx="2323">
                  <c:v>1.97722460772412</c:v>
                </c:pt>
                <c:pt idx="2324">
                  <c:v>1.97013629110636</c:v>
                </c:pt>
                <c:pt idx="2325">
                  <c:v>1.96018926680151</c:v>
                </c:pt>
                <c:pt idx="2326">
                  <c:v>1.9509063802001401</c:v>
                </c:pt>
                <c:pt idx="2327">
                  <c:v>1.95457827055404</c:v>
                </c:pt>
                <c:pt idx="2328">
                  <c:v>1.95434166882548</c:v>
                </c:pt>
                <c:pt idx="2329">
                  <c:v>1.9453138193155499</c:v>
                </c:pt>
                <c:pt idx="2330">
                  <c:v>1.9490793059788101</c:v>
                </c:pt>
                <c:pt idx="2331">
                  <c:v>1.9435015615898199</c:v>
                </c:pt>
                <c:pt idx="2332">
                  <c:v>1.93609598418595</c:v>
                </c:pt>
                <c:pt idx="2333">
                  <c:v>1.92899912134743</c:v>
                </c:pt>
                <c:pt idx="2334">
                  <c:v>1.9233609309933599</c:v>
                </c:pt>
                <c:pt idx="2335">
                  <c:v>1.9233609309933599</c:v>
                </c:pt>
                <c:pt idx="2336">
                  <c:v>1.92653688516801</c:v>
                </c:pt>
                <c:pt idx="2337">
                  <c:v>1.92255981844986</c:v>
                </c:pt>
                <c:pt idx="2338">
                  <c:v>1.9141297514484601</c:v>
                </c:pt>
                <c:pt idx="2339">
                  <c:v>1.90625003336984</c:v>
                </c:pt>
                <c:pt idx="2340">
                  <c:v>1.9036875192798</c:v>
                </c:pt>
                <c:pt idx="2341">
                  <c:v>1.9005984371573199</c:v>
                </c:pt>
                <c:pt idx="2342">
                  <c:v>1.90189489720806</c:v>
                </c:pt>
                <c:pt idx="2343">
                  <c:v>1.90361301851243</c:v>
                </c:pt>
                <c:pt idx="2344">
                  <c:v>1.9027350296623</c:v>
                </c:pt>
                <c:pt idx="2345">
                  <c:v>1.89583518736231</c:v>
                </c:pt>
                <c:pt idx="2346">
                  <c:v>1.8861672741484199</c:v>
                </c:pt>
                <c:pt idx="2347">
                  <c:v>1.8744889546633401</c:v>
                </c:pt>
                <c:pt idx="2348">
                  <c:v>1.8629250777847699</c:v>
                </c:pt>
                <c:pt idx="2349">
                  <c:v>1.8517970539766999</c:v>
                </c:pt>
                <c:pt idx="2350">
                  <c:v>1.8412167825091601</c:v>
                </c:pt>
                <c:pt idx="2351">
                  <c:v>1.83503038478334</c:v>
                </c:pt>
                <c:pt idx="2352">
                  <c:v>1.8330247321584401</c:v>
                </c:pt>
                <c:pt idx="2353">
                  <c:v>1.8255740964378699</c:v>
                </c:pt>
                <c:pt idx="2354">
                  <c:v>1.81481569162812</c:v>
                </c:pt>
                <c:pt idx="2355">
                  <c:v>1.8023979892753901</c:v>
                </c:pt>
                <c:pt idx="2356">
                  <c:v>1.79027591838897</c:v>
                </c:pt>
                <c:pt idx="2357">
                  <c:v>1.77787047074996</c:v>
                </c:pt>
                <c:pt idx="2358">
                  <c:v>1.76483561341812</c:v>
                </c:pt>
                <c:pt idx="2359">
                  <c:v>1.75130038879671</c:v>
                </c:pt>
                <c:pt idx="2360">
                  <c:v>1.73818961353298</c:v>
                </c:pt>
                <c:pt idx="2361">
                  <c:v>1.72446862740704</c:v>
                </c:pt>
                <c:pt idx="2362">
                  <c:v>1.7110203396110499</c:v>
                </c:pt>
                <c:pt idx="2363">
                  <c:v>1.6984859880380401</c:v>
                </c:pt>
                <c:pt idx="2364">
                  <c:v>1.6881747456296701</c:v>
                </c:pt>
                <c:pt idx="2365">
                  <c:v>1.6844877949028001</c:v>
                </c:pt>
                <c:pt idx="2366">
                  <c:v>1.6818303714382099</c:v>
                </c:pt>
                <c:pt idx="2367">
                  <c:v>1.67434213847567</c:v>
                </c:pt>
                <c:pt idx="2368">
                  <c:v>1.66673837570946</c:v>
                </c:pt>
                <c:pt idx="2369">
                  <c:v>1.65948532801658</c:v>
                </c:pt>
                <c:pt idx="2370">
                  <c:v>1.65302760511626</c:v>
                </c:pt>
                <c:pt idx="2371">
                  <c:v>1.6487007748533</c:v>
                </c:pt>
                <c:pt idx="2372">
                  <c:v>1.6404294360378799</c:v>
                </c:pt>
                <c:pt idx="2373">
                  <c:v>1.63095848399611</c:v>
                </c:pt>
                <c:pt idx="2374">
                  <c:v>1.62088002333194</c:v>
                </c:pt>
                <c:pt idx="2375">
                  <c:v>1.6137026085338899</c:v>
                </c:pt>
                <c:pt idx="2376">
                  <c:v>1.6039975489187901</c:v>
                </c:pt>
                <c:pt idx="2377">
                  <c:v>1.59294775446127</c:v>
                </c:pt>
                <c:pt idx="2378">
                  <c:v>1.5820481621943501</c:v>
                </c:pt>
                <c:pt idx="2379">
                  <c:v>1.57158340885111</c:v>
                </c:pt>
                <c:pt idx="2380">
                  <c:v>1.5651354542131399</c:v>
                </c:pt>
                <c:pt idx="2381">
                  <c:v>1.5591131933885101</c:v>
                </c:pt>
                <c:pt idx="2382">
                  <c:v>1.5487463426109001</c:v>
                </c:pt>
                <c:pt idx="2383">
                  <c:v>1.5384623487681399</c:v>
                </c:pt>
                <c:pt idx="2384">
                  <c:v>1.52862926511971</c:v>
                </c:pt>
                <c:pt idx="2385">
                  <c:v>1.5189115744006401</c:v>
                </c:pt>
                <c:pt idx="2386">
                  <c:v>1.5091727373511801</c:v>
                </c:pt>
                <c:pt idx="2387">
                  <c:v>1.49910574746062</c:v>
                </c:pt>
                <c:pt idx="2388">
                  <c:v>1.4889361641273799</c:v>
                </c:pt>
                <c:pt idx="2389">
                  <c:v>1.48154464620881</c:v>
                </c:pt>
                <c:pt idx="2390">
                  <c:v>1.47402894063199</c:v>
                </c:pt>
                <c:pt idx="2391">
                  <c:v>1.46557130395757</c:v>
                </c:pt>
                <c:pt idx="2392">
                  <c:v>1.4555343827409699</c:v>
                </c:pt>
                <c:pt idx="2393">
                  <c:v>1.4455515743171401</c:v>
                </c:pt>
                <c:pt idx="2394">
                  <c:v>1.4482586373859301</c:v>
                </c:pt>
                <c:pt idx="2395">
                  <c:v>1.4455666999687999</c:v>
                </c:pt>
                <c:pt idx="2396">
                  <c:v>1.4413586208245299</c:v>
                </c:pt>
                <c:pt idx="2397">
                  <c:v>1.4321870409600399</c:v>
                </c:pt>
                <c:pt idx="2398">
                  <c:v>1.4240756151237901</c:v>
                </c:pt>
                <c:pt idx="2399">
                  <c:v>1.41349311254678</c:v>
                </c:pt>
                <c:pt idx="2400">
                  <c:v>1.4027874406735501</c:v>
                </c:pt>
                <c:pt idx="2401">
                  <c:v>1.4046195444715099</c:v>
                </c:pt>
                <c:pt idx="2402">
                  <c:v>1.39620142137425</c:v>
                </c:pt>
                <c:pt idx="2403">
                  <c:v>1.38702069638007</c:v>
                </c:pt>
                <c:pt idx="2404">
                  <c:v>1.37807141606929</c:v>
                </c:pt>
                <c:pt idx="2405">
                  <c:v>1.36866438608422</c:v>
                </c:pt>
                <c:pt idx="2406">
                  <c:v>1.3606743909305601</c:v>
                </c:pt>
                <c:pt idx="2407">
                  <c:v>1.35735982976081</c:v>
                </c:pt>
                <c:pt idx="2408">
                  <c:v>1.3482341545531999</c:v>
                </c:pt>
                <c:pt idx="2409">
                  <c:v>1.3392052716910201</c:v>
                </c:pt>
                <c:pt idx="2410">
                  <c:v>1.33057596415962</c:v>
                </c:pt>
                <c:pt idx="2411">
                  <c:v>1.3238200912106799</c:v>
                </c:pt>
                <c:pt idx="2412">
                  <c:v>1.33224164122054</c:v>
                </c:pt>
                <c:pt idx="2413">
                  <c:v>1.3254991215927101</c:v>
                </c:pt>
                <c:pt idx="2414">
                  <c:v>1.3183913849198701</c:v>
                </c:pt>
                <c:pt idx="2415">
                  <c:v>1.31686090161243</c:v>
                </c:pt>
                <c:pt idx="2416">
                  <c:v>1.3101994122873499</c:v>
                </c:pt>
                <c:pt idx="2417">
                  <c:v>1.3036375475845501</c:v>
                </c:pt>
                <c:pt idx="2418">
                  <c:v>1.29620947369644</c:v>
                </c:pt>
                <c:pt idx="2419">
                  <c:v>1.2886612277099401</c:v>
                </c:pt>
                <c:pt idx="2420">
                  <c:v>1.28196872872122</c:v>
                </c:pt>
                <c:pt idx="2421">
                  <c:v>1.2751222526649</c:v>
                </c:pt>
                <c:pt idx="2422">
                  <c:v>1.2831518727364499</c:v>
                </c:pt>
                <c:pt idx="2423">
                  <c:v>1.2777662703313399</c:v>
                </c:pt>
                <c:pt idx="2424">
                  <c:v>1.27179292510664</c:v>
                </c:pt>
                <c:pt idx="2425">
                  <c:v>1.2649423191015201</c:v>
                </c:pt>
                <c:pt idx="2426">
                  <c:v>1.2598071362425001</c:v>
                </c:pt>
                <c:pt idx="2427">
                  <c:v>1.26461690527173</c:v>
                </c:pt>
                <c:pt idx="2428">
                  <c:v>1.2634233312593299</c:v>
                </c:pt>
                <c:pt idx="2429">
                  <c:v>1.2618395109392999</c:v>
                </c:pt>
                <c:pt idx="2430">
                  <c:v>1.2633662947226501</c:v>
                </c:pt>
                <c:pt idx="2431">
                  <c:v>1.2594512546913501</c:v>
                </c:pt>
                <c:pt idx="2432">
                  <c:v>1.25368831223581</c:v>
                </c:pt>
                <c:pt idx="2433">
                  <c:v>1.24760445261591</c:v>
                </c:pt>
                <c:pt idx="2434">
                  <c:v>1.2415179009396</c:v>
                </c:pt>
                <c:pt idx="2435">
                  <c:v>1.23943117567622</c:v>
                </c:pt>
                <c:pt idx="2436">
                  <c:v>1.23474277574117</c:v>
                </c:pt>
                <c:pt idx="2437">
                  <c:v>1.22963466282432</c:v>
                </c:pt>
                <c:pt idx="2438">
                  <c:v>1.22425429806611</c:v>
                </c:pt>
                <c:pt idx="2439">
                  <c:v>1.21870934312416</c:v>
                </c:pt>
                <c:pt idx="2440">
                  <c:v>1.21302440030406</c:v>
                </c:pt>
                <c:pt idx="2441">
                  <c:v>1.2074045245674001</c:v>
                </c:pt>
                <c:pt idx="2442">
                  <c:v>1.2049466563440001</c:v>
                </c:pt>
                <c:pt idx="2443">
                  <c:v>1.2115960967401</c:v>
                </c:pt>
                <c:pt idx="2444">
                  <c:v>1.2139209334304399</c:v>
                </c:pt>
                <c:pt idx="2445">
                  <c:v>1.2106519376815701</c:v>
                </c:pt>
                <c:pt idx="2446">
                  <c:v>1.21051599996051</c:v>
                </c:pt>
                <c:pt idx="2447">
                  <c:v>1.21034565846821</c:v>
                </c:pt>
                <c:pt idx="2448">
                  <c:v>1.2067180999687199</c:v>
                </c:pt>
                <c:pt idx="2449">
                  <c:v>1.20509438807893</c:v>
                </c:pt>
                <c:pt idx="2450">
                  <c:v>1.2069732642217701</c:v>
                </c:pt>
                <c:pt idx="2451">
                  <c:v>1.2091560420718599</c:v>
                </c:pt>
                <c:pt idx="2452">
                  <c:v>1.21410108345648</c:v>
                </c:pt>
                <c:pt idx="2453">
                  <c:v>1.212214085714</c:v>
                </c:pt>
                <c:pt idx="2454">
                  <c:v>1.2084982466752201</c:v>
                </c:pt>
                <c:pt idx="2455">
                  <c:v>1.20486954851925</c:v>
                </c:pt>
                <c:pt idx="2456">
                  <c:v>1.20118840408086</c:v>
                </c:pt>
                <c:pt idx="2457">
                  <c:v>1.1973849230518101</c:v>
                </c:pt>
                <c:pt idx="2458">
                  <c:v>1.19318674122565</c:v>
                </c:pt>
                <c:pt idx="2459">
                  <c:v>1.18884645922433</c:v>
                </c:pt>
                <c:pt idx="2460">
                  <c:v>1.1948947468361899</c:v>
                </c:pt>
                <c:pt idx="2461">
                  <c:v>1.1955720062827899</c:v>
                </c:pt>
                <c:pt idx="2462">
                  <c:v>1.19072040811111</c:v>
                </c:pt>
                <c:pt idx="2463">
                  <c:v>1.1914811336523501</c:v>
                </c:pt>
                <c:pt idx="2464">
                  <c:v>1.2052203971380799</c:v>
                </c:pt>
                <c:pt idx="2465">
                  <c:v>1.2032270821833699</c:v>
                </c:pt>
                <c:pt idx="2466">
                  <c:v>1.20077957517048</c:v>
                </c:pt>
                <c:pt idx="2467">
                  <c:v>1.1977270306454499</c:v>
                </c:pt>
                <c:pt idx="2468">
                  <c:v>1.19430392999921</c:v>
                </c:pt>
                <c:pt idx="2469">
                  <c:v>1.1985240567847</c:v>
                </c:pt>
                <c:pt idx="2470">
                  <c:v>1.19586775649613</c:v>
                </c:pt>
                <c:pt idx="2471">
                  <c:v>1.19259440189678</c:v>
                </c:pt>
                <c:pt idx="2472">
                  <c:v>1.1895736818604301</c:v>
                </c:pt>
                <c:pt idx="2473">
                  <c:v>1.1894664683826399</c:v>
                </c:pt>
                <c:pt idx="2474">
                  <c:v>1.2022927768551199</c:v>
                </c:pt>
                <c:pt idx="2475">
                  <c:v>1.2022927768551199</c:v>
                </c:pt>
                <c:pt idx="2476">
                  <c:v>1.2110954004537799</c:v>
                </c:pt>
                <c:pt idx="2477">
                  <c:v>1.22910760882875</c:v>
                </c:pt>
                <c:pt idx="2478">
                  <c:v>1.2274176458702899</c:v>
                </c:pt>
                <c:pt idx="2479">
                  <c:v>1.2264471526763201</c:v>
                </c:pt>
                <c:pt idx="2480">
                  <c:v>1.2270035647400701</c:v>
                </c:pt>
                <c:pt idx="2481">
                  <c:v>1.2259727227872199</c:v>
                </c:pt>
                <c:pt idx="2482">
                  <c:v>1.2244605932102399</c:v>
                </c:pt>
                <c:pt idx="2483">
                  <c:v>1.22215063128121</c:v>
                </c:pt>
                <c:pt idx="2484">
                  <c:v>1.2192407686569999</c:v>
                </c:pt>
                <c:pt idx="2485">
                  <c:v>1.21671138212051</c:v>
                </c:pt>
                <c:pt idx="2486">
                  <c:v>1.2138396645896501</c:v>
                </c:pt>
                <c:pt idx="2487">
                  <c:v>1.2306435808730301</c:v>
                </c:pt>
                <c:pt idx="2488">
                  <c:v>1.22830487365719</c:v>
                </c:pt>
                <c:pt idx="2489">
                  <c:v>1.2257030528036501</c:v>
                </c:pt>
                <c:pt idx="2490">
                  <c:v>1.2226720238111</c:v>
                </c:pt>
                <c:pt idx="2491">
                  <c:v>1.21924458888534</c:v>
                </c:pt>
                <c:pt idx="2492">
                  <c:v>1.2159770492909401</c:v>
                </c:pt>
                <c:pt idx="2493">
                  <c:v>1.2195775918443701</c:v>
                </c:pt>
                <c:pt idx="2494">
                  <c:v>1.22494543193743</c:v>
                </c:pt>
                <c:pt idx="2495">
                  <c:v>1.2230927677521699</c:v>
                </c:pt>
                <c:pt idx="2496">
                  <c:v>1.2223668659179301</c:v>
                </c:pt>
                <c:pt idx="2497">
                  <c:v>1.22075408680724</c:v>
                </c:pt>
                <c:pt idx="2498">
                  <c:v>1.2263325015644799</c:v>
                </c:pt>
                <c:pt idx="2499">
                  <c:v>1.2258384183626301</c:v>
                </c:pt>
                <c:pt idx="2500">
                  <c:v>1.22854580572205</c:v>
                </c:pt>
                <c:pt idx="2501">
                  <c:v>1.2503296357734599</c:v>
                </c:pt>
                <c:pt idx="2502">
                  <c:v>1.25028414065536</c:v>
                </c:pt>
                <c:pt idx="2503">
                  <c:v>1.24934370296125</c:v>
                </c:pt>
                <c:pt idx="2504">
                  <c:v>1.2612371847763899</c:v>
                </c:pt>
                <c:pt idx="2505">
                  <c:v>1.2612371847763899</c:v>
                </c:pt>
                <c:pt idx="2506">
                  <c:v>1.2612371847763899</c:v>
                </c:pt>
                <c:pt idx="2507">
                  <c:v>1.2615263083952499</c:v>
                </c:pt>
                <c:pt idx="2508">
                  <c:v>1.2615263083952499</c:v>
                </c:pt>
                <c:pt idx="2509">
                  <c:v>1.2664464195537599</c:v>
                </c:pt>
                <c:pt idx="2510">
                  <c:v>1.2664464195537599</c:v>
                </c:pt>
                <c:pt idx="2511">
                  <c:v>1.2665219808688299</c:v>
                </c:pt>
                <c:pt idx="2512">
                  <c:v>1.2742847026236299</c:v>
                </c:pt>
                <c:pt idx="2513">
                  <c:v>1.2810171795302601</c:v>
                </c:pt>
                <c:pt idx="2514">
                  <c:v>1.3012647976941401</c:v>
                </c:pt>
                <c:pt idx="2515">
                  <c:v>1.3031217744099699</c:v>
                </c:pt>
                <c:pt idx="2516">
                  <c:v>1.3031217744099699</c:v>
                </c:pt>
                <c:pt idx="2517">
                  <c:v>1.3031217744099699</c:v>
                </c:pt>
                <c:pt idx="2518">
                  <c:v>1.3031217744099699</c:v>
                </c:pt>
                <c:pt idx="2519">
                  <c:v>1.3031217744099699</c:v>
                </c:pt>
                <c:pt idx="2520">
                  <c:v>1.3031217744099699</c:v>
                </c:pt>
                <c:pt idx="2521">
                  <c:v>1.3031217744099699</c:v>
                </c:pt>
                <c:pt idx="2522">
                  <c:v>1.3031217744099699</c:v>
                </c:pt>
                <c:pt idx="2523">
                  <c:v>1.3031217744099699</c:v>
                </c:pt>
                <c:pt idx="2524">
                  <c:v>1.3031217744099699</c:v>
                </c:pt>
                <c:pt idx="2525">
                  <c:v>1.3031217744099699</c:v>
                </c:pt>
                <c:pt idx="2526">
                  <c:v>1.3031217744099699</c:v>
                </c:pt>
                <c:pt idx="2527">
                  <c:v>1.3031217744099699</c:v>
                </c:pt>
                <c:pt idx="2528">
                  <c:v>1.3031217744099699</c:v>
                </c:pt>
                <c:pt idx="2529">
                  <c:v>1.3031217744099699</c:v>
                </c:pt>
                <c:pt idx="2530">
                  <c:v>1.3031217744099699</c:v>
                </c:pt>
                <c:pt idx="2531">
                  <c:v>1.3031217744099699</c:v>
                </c:pt>
                <c:pt idx="2532">
                  <c:v>1.3031217744099699</c:v>
                </c:pt>
                <c:pt idx="2533">
                  <c:v>1.3031217744099699</c:v>
                </c:pt>
                <c:pt idx="2534">
                  <c:v>1.3031217744099699</c:v>
                </c:pt>
                <c:pt idx="2535">
                  <c:v>1.3031217744099699</c:v>
                </c:pt>
                <c:pt idx="2536">
                  <c:v>1.3031217744099699</c:v>
                </c:pt>
                <c:pt idx="2537">
                  <c:v>1.3031217744099699</c:v>
                </c:pt>
                <c:pt idx="2538">
                  <c:v>1.3031217744099699</c:v>
                </c:pt>
                <c:pt idx="2539">
                  <c:v>1.3031217744099699</c:v>
                </c:pt>
                <c:pt idx="2540">
                  <c:v>1.3031217744099699</c:v>
                </c:pt>
                <c:pt idx="2541">
                  <c:v>1.3031217744099699</c:v>
                </c:pt>
                <c:pt idx="2542">
                  <c:v>1.3031217744099699</c:v>
                </c:pt>
                <c:pt idx="2543">
                  <c:v>1.3031217744099699</c:v>
                </c:pt>
                <c:pt idx="2544">
                  <c:v>1.3081929601648301</c:v>
                </c:pt>
                <c:pt idx="2545">
                  <c:v>1.30866304951478</c:v>
                </c:pt>
                <c:pt idx="2546">
                  <c:v>1.30866304951478</c:v>
                </c:pt>
                <c:pt idx="2547">
                  <c:v>1.31823510460722</c:v>
                </c:pt>
                <c:pt idx="2548">
                  <c:v>1.31823510460722</c:v>
                </c:pt>
                <c:pt idx="2549">
                  <c:v>1.32082980171246</c:v>
                </c:pt>
                <c:pt idx="2550">
                  <c:v>1.3353459837609301</c:v>
                </c:pt>
                <c:pt idx="2551">
                  <c:v>1.3371009046845499</c:v>
                </c:pt>
                <c:pt idx="2552">
                  <c:v>1.3371009046845499</c:v>
                </c:pt>
                <c:pt idx="2553">
                  <c:v>1.3371009046845499</c:v>
                </c:pt>
                <c:pt idx="2554">
                  <c:v>1.3371009046845499</c:v>
                </c:pt>
                <c:pt idx="2555">
                  <c:v>1.3371009046845499</c:v>
                </c:pt>
                <c:pt idx="2556">
                  <c:v>1.3371009046845499</c:v>
                </c:pt>
                <c:pt idx="2557">
                  <c:v>1.3371009046845499</c:v>
                </c:pt>
                <c:pt idx="2558">
                  <c:v>1.3371009046845499</c:v>
                </c:pt>
                <c:pt idx="2559">
                  <c:v>1.3371009046845499</c:v>
                </c:pt>
                <c:pt idx="2560">
                  <c:v>1.3430780703674099</c:v>
                </c:pt>
                <c:pt idx="2561">
                  <c:v>1.3430780703674099</c:v>
                </c:pt>
                <c:pt idx="2562">
                  <c:v>1.3430780703674099</c:v>
                </c:pt>
                <c:pt idx="2563">
                  <c:v>1.3430780703674099</c:v>
                </c:pt>
                <c:pt idx="2564">
                  <c:v>1.3484814903800399</c:v>
                </c:pt>
                <c:pt idx="2565">
                  <c:v>1.3671857208318099</c:v>
                </c:pt>
                <c:pt idx="2566">
                  <c:v>1.3824882780260499</c:v>
                </c:pt>
                <c:pt idx="2567">
                  <c:v>1.39899203649384</c:v>
                </c:pt>
                <c:pt idx="2568">
                  <c:v>1.39899203649384</c:v>
                </c:pt>
                <c:pt idx="2569">
                  <c:v>1.39899203649384</c:v>
                </c:pt>
                <c:pt idx="2570">
                  <c:v>1.39899203649384</c:v>
                </c:pt>
                <c:pt idx="2571">
                  <c:v>1.39899203649384</c:v>
                </c:pt>
                <c:pt idx="2572">
                  <c:v>1.39899203649384</c:v>
                </c:pt>
                <c:pt idx="2573">
                  <c:v>1.39899203649384</c:v>
                </c:pt>
                <c:pt idx="2574">
                  <c:v>1.39899203649384</c:v>
                </c:pt>
                <c:pt idx="2575">
                  <c:v>1.4094301823987401</c:v>
                </c:pt>
                <c:pt idx="2576">
                  <c:v>1.41419586944755</c:v>
                </c:pt>
                <c:pt idx="2577">
                  <c:v>1.41419586944755</c:v>
                </c:pt>
                <c:pt idx="2578">
                  <c:v>1.41419586944755</c:v>
                </c:pt>
                <c:pt idx="2579">
                  <c:v>1.41419586944755</c:v>
                </c:pt>
                <c:pt idx="2580">
                  <c:v>1.41419586944755</c:v>
                </c:pt>
                <c:pt idx="2581">
                  <c:v>1.41419586944755</c:v>
                </c:pt>
                <c:pt idx="2582">
                  <c:v>1.41419586944755</c:v>
                </c:pt>
                <c:pt idx="2583">
                  <c:v>1.41419586944755</c:v>
                </c:pt>
                <c:pt idx="2584">
                  <c:v>1.41419586944755</c:v>
                </c:pt>
                <c:pt idx="2585">
                  <c:v>1.41419586944755</c:v>
                </c:pt>
                <c:pt idx="2586">
                  <c:v>1.41419586944755</c:v>
                </c:pt>
                <c:pt idx="2587">
                  <c:v>1.4214043865717101</c:v>
                </c:pt>
                <c:pt idx="2588">
                  <c:v>1.45227024951081</c:v>
                </c:pt>
                <c:pt idx="2589">
                  <c:v>1.45227024951081</c:v>
                </c:pt>
                <c:pt idx="2590">
                  <c:v>1.46664198823237</c:v>
                </c:pt>
                <c:pt idx="2591">
                  <c:v>1.47904508965478</c:v>
                </c:pt>
                <c:pt idx="2592">
                  <c:v>1.48197507404627</c:v>
                </c:pt>
                <c:pt idx="2593">
                  <c:v>1.48197507404627</c:v>
                </c:pt>
                <c:pt idx="2594">
                  <c:v>1.48197507404627</c:v>
                </c:pt>
                <c:pt idx="2595">
                  <c:v>1.48197507404627</c:v>
                </c:pt>
                <c:pt idx="2596">
                  <c:v>1.48197507404627</c:v>
                </c:pt>
                <c:pt idx="2597">
                  <c:v>1.48197507404627</c:v>
                </c:pt>
                <c:pt idx="2598">
                  <c:v>1.48197507404627</c:v>
                </c:pt>
                <c:pt idx="2599">
                  <c:v>1.48197507404627</c:v>
                </c:pt>
                <c:pt idx="2600">
                  <c:v>1.48197507404627</c:v>
                </c:pt>
                <c:pt idx="2601">
                  <c:v>1.48197507404627</c:v>
                </c:pt>
                <c:pt idx="2602">
                  <c:v>1.49446592109162</c:v>
                </c:pt>
                <c:pt idx="2603">
                  <c:v>1.49624516524604</c:v>
                </c:pt>
                <c:pt idx="2604">
                  <c:v>1.49624516524604</c:v>
                </c:pt>
                <c:pt idx="2605">
                  <c:v>1.49624516524604</c:v>
                </c:pt>
                <c:pt idx="2606">
                  <c:v>1.5042040562060699</c:v>
                </c:pt>
                <c:pt idx="2607">
                  <c:v>1.5042040562060699</c:v>
                </c:pt>
                <c:pt idx="2608">
                  <c:v>1.5042040562060699</c:v>
                </c:pt>
                <c:pt idx="2609">
                  <c:v>1.5042040562060699</c:v>
                </c:pt>
                <c:pt idx="2610">
                  <c:v>1.5042040562060699</c:v>
                </c:pt>
                <c:pt idx="2611">
                  <c:v>1.5042040562060699</c:v>
                </c:pt>
                <c:pt idx="2612">
                  <c:v>1.5042040562060699</c:v>
                </c:pt>
                <c:pt idx="2613">
                  <c:v>1.5042040562060699</c:v>
                </c:pt>
                <c:pt idx="2614">
                  <c:v>1.5042040562060699</c:v>
                </c:pt>
                <c:pt idx="2615">
                  <c:v>1.5042040562060699</c:v>
                </c:pt>
                <c:pt idx="2616">
                  <c:v>1.5042040562060699</c:v>
                </c:pt>
                <c:pt idx="2617">
                  <c:v>1.5042040562060699</c:v>
                </c:pt>
                <c:pt idx="2618">
                  <c:v>1.5042040562060699</c:v>
                </c:pt>
                <c:pt idx="2619">
                  <c:v>1.5042040562060699</c:v>
                </c:pt>
                <c:pt idx="2620">
                  <c:v>1.5042040562060699</c:v>
                </c:pt>
                <c:pt idx="2621">
                  <c:v>1.5042040562060699</c:v>
                </c:pt>
                <c:pt idx="2622">
                  <c:v>1.5042040562060699</c:v>
                </c:pt>
                <c:pt idx="2623">
                  <c:v>1.5042040562060699</c:v>
                </c:pt>
                <c:pt idx="2624">
                  <c:v>1.5057570801593201</c:v>
                </c:pt>
                <c:pt idx="2625">
                  <c:v>1.5081208725600199</c:v>
                </c:pt>
                <c:pt idx="2626">
                  <c:v>1.5099030416567101</c:v>
                </c:pt>
                <c:pt idx="2627">
                  <c:v>1.51476315785761</c:v>
                </c:pt>
                <c:pt idx="2628">
                  <c:v>1.5277443320116899</c:v>
                </c:pt>
                <c:pt idx="2629">
                  <c:v>1.5399224708946799</c:v>
                </c:pt>
                <c:pt idx="2630">
                  <c:v>1.55658232392508</c:v>
                </c:pt>
                <c:pt idx="2631">
                  <c:v>1.5838123568801701</c:v>
                </c:pt>
                <c:pt idx="2632">
                  <c:v>1.6018860846379499</c:v>
                </c:pt>
                <c:pt idx="2633">
                  <c:v>1.6253858859057699</c:v>
                </c:pt>
                <c:pt idx="2634">
                  <c:v>1.6497345383092601</c:v>
                </c:pt>
                <c:pt idx="2635">
                  <c:v>1.6713911257234899</c:v>
                </c:pt>
                <c:pt idx="2636">
                  <c:v>1.6940031195408201</c:v>
                </c:pt>
                <c:pt idx="2637">
                  <c:v>1.6932942173749701</c:v>
                </c:pt>
                <c:pt idx="2638">
                  <c:v>1.6932942173749701</c:v>
                </c:pt>
                <c:pt idx="2639">
                  <c:v>1.6932942173749701</c:v>
                </c:pt>
                <c:pt idx="2640">
                  <c:v>1.6932942173749701</c:v>
                </c:pt>
                <c:pt idx="2641">
                  <c:v>1.6932942173749701</c:v>
                </c:pt>
                <c:pt idx="2642">
                  <c:v>1.6932942173749701</c:v>
                </c:pt>
                <c:pt idx="2643">
                  <c:v>1.6932942173749701</c:v>
                </c:pt>
                <c:pt idx="2644">
                  <c:v>1.70321709653942</c:v>
                </c:pt>
                <c:pt idx="2645">
                  <c:v>1.7115284943697699</c:v>
                </c:pt>
                <c:pt idx="2646">
                  <c:v>1.7080435811319901</c:v>
                </c:pt>
                <c:pt idx="2647">
                  <c:v>1.7030288929923101</c:v>
                </c:pt>
                <c:pt idx="2648">
                  <c:v>1.69794284004337</c:v>
                </c:pt>
                <c:pt idx="2649">
                  <c:v>1.69263165117548</c:v>
                </c:pt>
                <c:pt idx="2650">
                  <c:v>1.6867386602031</c:v>
                </c:pt>
                <c:pt idx="2651">
                  <c:v>1.68176059425226</c:v>
                </c:pt>
                <c:pt idx="2652">
                  <c:v>1.6762177823315301</c:v>
                </c:pt>
                <c:pt idx="2653">
                  <c:v>1.6706457885571</c:v>
                </c:pt>
                <c:pt idx="2654">
                  <c:v>1.6678755735731099</c:v>
                </c:pt>
                <c:pt idx="2655">
                  <c:v>1.6635521275702601</c:v>
                </c:pt>
                <c:pt idx="2656">
                  <c:v>1.65976367362259</c:v>
                </c:pt>
                <c:pt idx="2657">
                  <c:v>1.6539913181516599</c:v>
                </c:pt>
                <c:pt idx="2658">
                  <c:v>1.65063984360594</c:v>
                </c:pt>
                <c:pt idx="2659">
                  <c:v>1.6485772627822199</c:v>
                </c:pt>
                <c:pt idx="2660">
                  <c:v>1.64737610748297</c:v>
                </c:pt>
                <c:pt idx="2661">
                  <c:v>1.64737610748297</c:v>
                </c:pt>
                <c:pt idx="2662">
                  <c:v>1.64737610748297</c:v>
                </c:pt>
                <c:pt idx="2663">
                  <c:v>1.6497034589811399</c:v>
                </c:pt>
                <c:pt idx="2664">
                  <c:v>1.6543825119259601</c:v>
                </c:pt>
                <c:pt idx="2665">
                  <c:v>1.6580468912151201</c:v>
                </c:pt>
                <c:pt idx="2666">
                  <c:v>1.6543346387920601</c:v>
                </c:pt>
                <c:pt idx="2667">
                  <c:v>1.64946319742917</c:v>
                </c:pt>
                <c:pt idx="2668">
                  <c:v>1.64399854817651</c:v>
                </c:pt>
                <c:pt idx="2669">
                  <c:v>1.6378023442387299</c:v>
                </c:pt>
                <c:pt idx="2670">
                  <c:v>1.63166592145947</c:v>
                </c:pt>
                <c:pt idx="2671">
                  <c:v>1.62564847193186</c:v>
                </c:pt>
                <c:pt idx="2672">
                  <c:v>1.62133389873269</c:v>
                </c:pt>
                <c:pt idx="2673">
                  <c:v>1.6307590508712</c:v>
                </c:pt>
                <c:pt idx="2674">
                  <c:v>1.6374041952030001</c:v>
                </c:pt>
                <c:pt idx="2675">
                  <c:v>1.63669853417528</c:v>
                </c:pt>
                <c:pt idx="2676">
                  <c:v>1.64106195140855</c:v>
                </c:pt>
                <c:pt idx="2677">
                  <c:v>1.63459164952214</c:v>
                </c:pt>
                <c:pt idx="2678">
                  <c:v>1.6291347796996101</c:v>
                </c:pt>
                <c:pt idx="2679">
                  <c:v>1.62657110421877</c:v>
                </c:pt>
                <c:pt idx="2680">
                  <c:v>1.6212891217002701</c:v>
                </c:pt>
                <c:pt idx="2681">
                  <c:v>1.61437206573148</c:v>
                </c:pt>
                <c:pt idx="2682">
                  <c:v>1.6064073216438799</c:v>
                </c:pt>
                <c:pt idx="2683">
                  <c:v>1.60391828563197</c:v>
                </c:pt>
                <c:pt idx="2684">
                  <c:v>1.5963960275328599</c:v>
                </c:pt>
                <c:pt idx="2685">
                  <c:v>1.5877823147041401</c:v>
                </c:pt>
                <c:pt idx="2686">
                  <c:v>1.57964687116805</c:v>
                </c:pt>
                <c:pt idx="2687">
                  <c:v>1.57859449330024</c:v>
                </c:pt>
                <c:pt idx="2688">
                  <c:v>1.5756182408681301</c:v>
                </c:pt>
                <c:pt idx="2689">
                  <c:v>1.5759709882807</c:v>
                </c:pt>
                <c:pt idx="2690">
                  <c:v>1.58003008987164</c:v>
                </c:pt>
                <c:pt idx="2691">
                  <c:v>1.5766623584086501</c:v>
                </c:pt>
                <c:pt idx="2692">
                  <c:v>1.57185897145526</c:v>
                </c:pt>
                <c:pt idx="2693">
                  <c:v>1.5659410169722601</c:v>
                </c:pt>
                <c:pt idx="2694">
                  <c:v>1.5585381785163599</c:v>
                </c:pt>
                <c:pt idx="2695">
                  <c:v>1.55102537445773</c:v>
                </c:pt>
                <c:pt idx="2696">
                  <c:v>1.5428243338607901</c:v>
                </c:pt>
                <c:pt idx="2697">
                  <c:v>1.5337245458540401</c:v>
                </c:pt>
                <c:pt idx="2698">
                  <c:v>1.5294216158392699</c:v>
                </c:pt>
                <c:pt idx="2699">
                  <c:v>1.5257864969597199</c:v>
                </c:pt>
                <c:pt idx="2700">
                  <c:v>1.5178608223721799</c:v>
                </c:pt>
                <c:pt idx="2701">
                  <c:v>1.5097768264115199</c:v>
                </c:pt>
                <c:pt idx="2702">
                  <c:v>1.5062547702570801</c:v>
                </c:pt>
                <c:pt idx="2703">
                  <c:v>1.5042795508368101</c:v>
                </c:pt>
                <c:pt idx="2704">
                  <c:v>1.4968549228705501</c:v>
                </c:pt>
                <c:pt idx="2705">
                  <c:v>1.48980641409866</c:v>
                </c:pt>
                <c:pt idx="2706">
                  <c:v>1.4833518504098999</c:v>
                </c:pt>
                <c:pt idx="2707">
                  <c:v>1.4763904328584601</c:v>
                </c:pt>
                <c:pt idx="2708">
                  <c:v>1.47821277271618</c:v>
                </c:pt>
                <c:pt idx="2709">
                  <c:v>1.4719434778948299</c:v>
                </c:pt>
                <c:pt idx="2710">
                  <c:v>1.4650890040590101</c:v>
                </c:pt>
                <c:pt idx="2711">
                  <c:v>1.45946414744953</c:v>
                </c:pt>
                <c:pt idx="2712">
                  <c:v>1.4517129268836499</c:v>
                </c:pt>
                <c:pt idx="2713">
                  <c:v>1.4421906686413799</c:v>
                </c:pt>
                <c:pt idx="2714">
                  <c:v>1.4318443783827099</c:v>
                </c:pt>
                <c:pt idx="2715">
                  <c:v>1.4207941965744999</c:v>
                </c:pt>
                <c:pt idx="2716">
                  <c:v>1.4106595243890701</c:v>
                </c:pt>
                <c:pt idx="2717">
                  <c:v>1.3998263550582499</c:v>
                </c:pt>
                <c:pt idx="2718">
                  <c:v>1.40184644022236</c:v>
                </c:pt>
                <c:pt idx="2719">
                  <c:v>1.3918411912506301</c:v>
                </c:pt>
                <c:pt idx="2720">
                  <c:v>1.3859138450342601</c:v>
                </c:pt>
                <c:pt idx="2721">
                  <c:v>1.3780555399669401</c:v>
                </c:pt>
                <c:pt idx="2722">
                  <c:v>1.3699514283785801</c:v>
                </c:pt>
                <c:pt idx="2723">
                  <c:v>1.3613615838884701</c:v>
                </c:pt>
                <c:pt idx="2724">
                  <c:v>1.3531724338736599</c:v>
                </c:pt>
                <c:pt idx="2725">
                  <c:v>1.34535721735265</c:v>
                </c:pt>
                <c:pt idx="2726">
                  <c:v>1.3377414165614701</c:v>
                </c:pt>
                <c:pt idx="2727">
                  <c:v>1.3304119603726201</c:v>
                </c:pt>
                <c:pt idx="2728">
                  <c:v>1.3218521394004099</c:v>
                </c:pt>
                <c:pt idx="2729">
                  <c:v>1.31367509985915</c:v>
                </c:pt>
                <c:pt idx="2730">
                  <c:v>1.3123955381197301</c:v>
                </c:pt>
                <c:pt idx="2731">
                  <c:v>1.3119096367715899</c:v>
                </c:pt>
                <c:pt idx="2732">
                  <c:v>1.3041446780677799</c:v>
                </c:pt>
                <c:pt idx="2733">
                  <c:v>1.2988539433884101</c:v>
                </c:pt>
                <c:pt idx="2734">
                  <c:v>1.2905707009645899</c:v>
                </c:pt>
                <c:pt idx="2735">
                  <c:v>1.2818123521518701</c:v>
                </c:pt>
                <c:pt idx="2736">
                  <c:v>1.28553262097002</c:v>
                </c:pt>
                <c:pt idx="2737">
                  <c:v>1.2800846807184401</c:v>
                </c:pt>
                <c:pt idx="2738">
                  <c:v>1.2727571620206399</c:v>
                </c:pt>
                <c:pt idx="2739">
                  <c:v>1.2701279475626599</c:v>
                </c:pt>
                <c:pt idx="2740">
                  <c:v>1.26282146909635</c:v>
                </c:pt>
                <c:pt idx="2741">
                  <c:v>1.2629430528732599</c:v>
                </c:pt>
                <c:pt idx="2742">
                  <c:v>1.2568854731894501</c:v>
                </c:pt>
                <c:pt idx="2743">
                  <c:v>1.24850137437886</c:v>
                </c:pt>
                <c:pt idx="2744">
                  <c:v>1.2439829409618099</c:v>
                </c:pt>
                <c:pt idx="2745">
                  <c:v>1.24989423544698</c:v>
                </c:pt>
                <c:pt idx="2746">
                  <c:v>1.2485812570991399</c:v>
                </c:pt>
                <c:pt idx="2747">
                  <c:v>1.2442449680952901</c:v>
                </c:pt>
                <c:pt idx="2748">
                  <c:v>1.2514655508026999</c:v>
                </c:pt>
                <c:pt idx="2749">
                  <c:v>1.2513379014596</c:v>
                </c:pt>
                <c:pt idx="2750">
                  <c:v>1.2478369113143899</c:v>
                </c:pt>
                <c:pt idx="2751">
                  <c:v>1.2411932470617599</c:v>
                </c:pt>
                <c:pt idx="2752">
                  <c:v>1.2329138237981601</c:v>
                </c:pt>
                <c:pt idx="2753">
                  <c:v>1.22450515147261</c:v>
                </c:pt>
                <c:pt idx="2754">
                  <c:v>1.21639639404386</c:v>
                </c:pt>
                <c:pt idx="2755">
                  <c:v>1.20803888482595</c:v>
                </c:pt>
                <c:pt idx="2756">
                  <c:v>1.1992037756219001</c:v>
                </c:pt>
                <c:pt idx="2757">
                  <c:v>1.1943364957251099</c:v>
                </c:pt>
                <c:pt idx="2758">
                  <c:v>1.2092550019889901</c:v>
                </c:pt>
                <c:pt idx="2759">
                  <c:v>1.2045100741250301</c:v>
                </c:pt>
                <c:pt idx="2760">
                  <c:v>1.1971024950784599</c:v>
                </c:pt>
                <c:pt idx="2761">
                  <c:v>1.1921962642005799</c:v>
                </c:pt>
                <c:pt idx="2762">
                  <c:v>1.18487174572226</c:v>
                </c:pt>
                <c:pt idx="2763">
                  <c:v>1.1819413872651601</c:v>
                </c:pt>
                <c:pt idx="2764">
                  <c:v>1.1771765935394201</c:v>
                </c:pt>
                <c:pt idx="2765">
                  <c:v>1.17110207691338</c:v>
                </c:pt>
                <c:pt idx="2766">
                  <c:v>1.16858178778055</c:v>
                </c:pt>
                <c:pt idx="2767">
                  <c:v>1.1708764751409599</c:v>
                </c:pt>
                <c:pt idx="2768">
                  <c:v>1.1705245981786301</c:v>
                </c:pt>
                <c:pt idx="2769">
                  <c:v>1.1745560974272999</c:v>
                </c:pt>
                <c:pt idx="2770">
                  <c:v>1.17200180964801</c:v>
                </c:pt>
                <c:pt idx="2771">
                  <c:v>1.16584074764849</c:v>
                </c:pt>
                <c:pt idx="2772">
                  <c:v>1.16550434985799</c:v>
                </c:pt>
                <c:pt idx="2773">
                  <c:v>1.16277200066464</c:v>
                </c:pt>
                <c:pt idx="2774">
                  <c:v>1.1567409884480599</c:v>
                </c:pt>
                <c:pt idx="2775">
                  <c:v>1.15094344416489</c:v>
                </c:pt>
                <c:pt idx="2776">
                  <c:v>1.1443574887742201</c:v>
                </c:pt>
                <c:pt idx="2777">
                  <c:v>1.14567029664064</c:v>
                </c:pt>
                <c:pt idx="2778">
                  <c:v>1.1393917689650701</c:v>
                </c:pt>
                <c:pt idx="2779">
                  <c:v>1.1403709523861201</c:v>
                </c:pt>
                <c:pt idx="2780">
                  <c:v>1.1401139658655</c:v>
                </c:pt>
                <c:pt idx="2781">
                  <c:v>1.15269774663319</c:v>
                </c:pt>
                <c:pt idx="2782">
                  <c:v>1.1482611075747899</c:v>
                </c:pt>
                <c:pt idx="2783">
                  <c:v>1.14618811456016</c:v>
                </c:pt>
                <c:pt idx="2784">
                  <c:v>1.14200492660876</c:v>
                </c:pt>
                <c:pt idx="2785">
                  <c:v>1.1368740638553001</c:v>
                </c:pt>
                <c:pt idx="2786">
                  <c:v>1.13109272115354</c:v>
                </c:pt>
                <c:pt idx="2787">
                  <c:v>1.12609256822672</c:v>
                </c:pt>
                <c:pt idx="2788">
                  <c:v>1.1268631819327599</c:v>
                </c:pt>
                <c:pt idx="2789">
                  <c:v>1.12242854907381</c:v>
                </c:pt>
                <c:pt idx="2790">
                  <c:v>1.1170701746498699</c:v>
                </c:pt>
                <c:pt idx="2791">
                  <c:v>1.1173129610272501</c:v>
                </c:pt>
                <c:pt idx="2792">
                  <c:v>1.1126984774009301</c:v>
                </c:pt>
                <c:pt idx="2793">
                  <c:v>1.10829197650405</c:v>
                </c:pt>
                <c:pt idx="2794">
                  <c:v>1.1037952953716199</c:v>
                </c:pt>
                <c:pt idx="2795">
                  <c:v>1.0998348356322001</c:v>
                </c:pt>
                <c:pt idx="2796">
                  <c:v>1.09420849064418</c:v>
                </c:pt>
                <c:pt idx="2797">
                  <c:v>1.09147215684596</c:v>
                </c:pt>
                <c:pt idx="2798">
                  <c:v>1.0918418086367201</c:v>
                </c:pt>
                <c:pt idx="2799">
                  <c:v>1.09243180507686</c:v>
                </c:pt>
                <c:pt idx="2800">
                  <c:v>1.0920751635703401</c:v>
                </c:pt>
                <c:pt idx="2801">
                  <c:v>1.0898108946852301</c:v>
                </c:pt>
                <c:pt idx="2802">
                  <c:v>1.08935690067655</c:v>
                </c:pt>
                <c:pt idx="2803">
                  <c:v>1.0851759618636501</c:v>
                </c:pt>
                <c:pt idx="2804">
                  <c:v>1.0861772159741001</c:v>
                </c:pt>
                <c:pt idx="2805">
                  <c:v>1.0834677686299501</c:v>
                </c:pt>
                <c:pt idx="2806">
                  <c:v>1.0793917255086301</c:v>
                </c:pt>
                <c:pt idx="2807">
                  <c:v>1.0800523191373399</c:v>
                </c:pt>
                <c:pt idx="2808">
                  <c:v>1.0774614582387301</c:v>
                </c:pt>
                <c:pt idx="2809">
                  <c:v>1.0743126839599499</c:v>
                </c:pt>
                <c:pt idx="2810">
                  <c:v>1.0751750369141699</c:v>
                </c:pt>
                <c:pt idx="2811">
                  <c:v>1.07209076403884</c:v>
                </c:pt>
                <c:pt idx="2812">
                  <c:v>1.0685780891787899</c:v>
                </c:pt>
                <c:pt idx="2813">
                  <c:v>1.06452873161366</c:v>
                </c:pt>
                <c:pt idx="2814">
                  <c:v>1.0605423696015499</c:v>
                </c:pt>
                <c:pt idx="2815">
                  <c:v>1.0569518721757201</c:v>
                </c:pt>
                <c:pt idx="2816">
                  <c:v>1.0525832805880999</c:v>
                </c:pt>
                <c:pt idx="2817">
                  <c:v>1.04827132504995</c:v>
                </c:pt>
                <c:pt idx="2818">
                  <c:v>1.0458127059558899</c:v>
                </c:pt>
                <c:pt idx="2819">
                  <c:v>1.04336868354669</c:v>
                </c:pt>
                <c:pt idx="2820">
                  <c:v>1.0406677906694799</c:v>
                </c:pt>
                <c:pt idx="2821">
                  <c:v>1.0405552609372299</c:v>
                </c:pt>
                <c:pt idx="2822">
                  <c:v>1.0379463142762999</c:v>
                </c:pt>
                <c:pt idx="2823">
                  <c:v>1.0348905867121401</c:v>
                </c:pt>
                <c:pt idx="2824">
                  <c:v>1.0340705060058599</c:v>
                </c:pt>
                <c:pt idx="2825">
                  <c:v>1.03109936957243</c:v>
                </c:pt>
                <c:pt idx="2826">
                  <c:v>1.02743416889829</c:v>
                </c:pt>
                <c:pt idx="2827">
                  <c:v>1.0236116451391599</c:v>
                </c:pt>
                <c:pt idx="2828">
                  <c:v>1.02003308288331</c:v>
                </c:pt>
                <c:pt idx="2829">
                  <c:v>1.0194220504511899</c:v>
                </c:pt>
                <c:pt idx="2830">
                  <c:v>1.02012792715512</c:v>
                </c:pt>
                <c:pt idx="2831">
                  <c:v>1.01752069276061</c:v>
                </c:pt>
                <c:pt idx="2832">
                  <c:v>1.01523902102879</c:v>
                </c:pt>
                <c:pt idx="2833">
                  <c:v>1.0128598256735799</c:v>
                </c:pt>
                <c:pt idx="2834">
                  <c:v>1.01045465620587</c:v>
                </c:pt>
                <c:pt idx="2835">
                  <c:v>1.00804376727773</c:v>
                </c:pt>
                <c:pt idx="2836">
                  <c:v>1.0054776087347299</c:v>
                </c:pt>
                <c:pt idx="2837">
                  <c:v>1.00245647758504</c:v>
                </c:pt>
                <c:pt idx="2838">
                  <c:v>0.99958428377151098</c:v>
                </c:pt>
                <c:pt idx="2839">
                  <c:v>0.99699491704718801</c:v>
                </c:pt>
                <c:pt idx="2840">
                  <c:v>0.994758155781863</c:v>
                </c:pt>
                <c:pt idx="2841">
                  <c:v>0.99189393914170199</c:v>
                </c:pt>
                <c:pt idx="2842">
                  <c:v>0.99898095486733895</c:v>
                </c:pt>
                <c:pt idx="2843">
                  <c:v>0.99700296589178405</c:v>
                </c:pt>
                <c:pt idx="2844">
                  <c:v>0.99568916768370497</c:v>
                </c:pt>
                <c:pt idx="2845">
                  <c:v>0.99331621010691795</c:v>
                </c:pt>
                <c:pt idx="2846">
                  <c:v>0.99069028912448498</c:v>
                </c:pt>
                <c:pt idx="2847">
                  <c:v>0.98875924007309901</c:v>
                </c:pt>
                <c:pt idx="2848">
                  <c:v>0.98665402101976996</c:v>
                </c:pt>
                <c:pt idx="2849">
                  <c:v>0.98396675381794496</c:v>
                </c:pt>
                <c:pt idx="2850">
                  <c:v>0.99130201066013501</c:v>
                </c:pt>
                <c:pt idx="2851">
                  <c:v>0.99130201066013501</c:v>
                </c:pt>
                <c:pt idx="2852">
                  <c:v>0.992059324754615</c:v>
                </c:pt>
                <c:pt idx="2853">
                  <c:v>0.992059324754615</c:v>
                </c:pt>
                <c:pt idx="2854">
                  <c:v>1.0025269902172</c:v>
                </c:pt>
                <c:pt idx="2855">
                  <c:v>1.01411245435945</c:v>
                </c:pt>
                <c:pt idx="2856">
                  <c:v>1.01411245435945</c:v>
                </c:pt>
                <c:pt idx="2857">
                  <c:v>1.0155984990328299</c:v>
                </c:pt>
                <c:pt idx="2858">
                  <c:v>1.0155984990328299</c:v>
                </c:pt>
                <c:pt idx="2859">
                  <c:v>1.0194343669728501</c:v>
                </c:pt>
                <c:pt idx="2860">
                  <c:v>1.0246070413453801</c:v>
                </c:pt>
                <c:pt idx="2861">
                  <c:v>1.0242755626014599</c:v>
                </c:pt>
                <c:pt idx="2862">
                  <c:v>1.0240001100382501</c:v>
                </c:pt>
                <c:pt idx="2863">
                  <c:v>1.0234755165204701</c:v>
                </c:pt>
                <c:pt idx="2864">
                  <c:v>1.02431987357154</c:v>
                </c:pt>
                <c:pt idx="2865">
                  <c:v>1.0420618836854501</c:v>
                </c:pt>
                <c:pt idx="2866">
                  <c:v>1.05927406964586</c:v>
                </c:pt>
                <c:pt idx="2867">
                  <c:v>1.06971382518724</c:v>
                </c:pt>
                <c:pt idx="2868">
                  <c:v>1.06918390305429</c:v>
                </c:pt>
                <c:pt idx="2869">
                  <c:v>1.0682845626442199</c:v>
                </c:pt>
                <c:pt idx="2870">
                  <c:v>1.0688794190464099</c:v>
                </c:pt>
                <c:pt idx="2871">
                  <c:v>1.0677289667936101</c:v>
                </c:pt>
                <c:pt idx="2872">
                  <c:v>1.06715459699788</c:v>
                </c:pt>
                <c:pt idx="2873">
                  <c:v>1.0668272003956401</c:v>
                </c:pt>
                <c:pt idx="2874">
                  <c:v>1.0665618757717299</c:v>
                </c:pt>
                <c:pt idx="2875">
                  <c:v>1.0711413832125101</c:v>
                </c:pt>
                <c:pt idx="2876">
                  <c:v>1.0751451796684599</c:v>
                </c:pt>
                <c:pt idx="2877">
                  <c:v>1.0801544648033901</c:v>
                </c:pt>
                <c:pt idx="2878">
                  <c:v>1.08492719853497</c:v>
                </c:pt>
                <c:pt idx="2879">
                  <c:v>1.08492719853497</c:v>
                </c:pt>
                <c:pt idx="2880">
                  <c:v>1.08492719853497</c:v>
                </c:pt>
                <c:pt idx="2881">
                  <c:v>1.0853939379559201</c:v>
                </c:pt>
                <c:pt idx="2882">
                  <c:v>1.08504498821381</c:v>
                </c:pt>
                <c:pt idx="2883">
                  <c:v>1.08478829642718</c:v>
                </c:pt>
                <c:pt idx="2884">
                  <c:v>1.08409078636554</c:v>
                </c:pt>
                <c:pt idx="2885">
                  <c:v>1.08397131814045</c:v>
                </c:pt>
                <c:pt idx="2886">
                  <c:v>1.08321515543864</c:v>
                </c:pt>
                <c:pt idx="2887">
                  <c:v>1.0825756033157701</c:v>
                </c:pt>
                <c:pt idx="2888">
                  <c:v>1.0819120264668101</c:v>
                </c:pt>
                <c:pt idx="2889">
                  <c:v>1.0815904474901299</c:v>
                </c:pt>
                <c:pt idx="2890">
                  <c:v>1.0812565146917801</c:v>
                </c:pt>
                <c:pt idx="2891">
                  <c:v>1.08704702484131</c:v>
                </c:pt>
                <c:pt idx="2892">
                  <c:v>1.0878154083990701</c:v>
                </c:pt>
                <c:pt idx="2893">
                  <c:v>1.0879104877306101</c:v>
                </c:pt>
                <c:pt idx="2894">
                  <c:v>1.09142557370475</c:v>
                </c:pt>
                <c:pt idx="2895">
                  <c:v>1.09142557370475</c:v>
                </c:pt>
                <c:pt idx="2896">
                  <c:v>1.09142557370475</c:v>
                </c:pt>
                <c:pt idx="2897">
                  <c:v>1.09142557370475</c:v>
                </c:pt>
                <c:pt idx="2898">
                  <c:v>1.09142557370475</c:v>
                </c:pt>
                <c:pt idx="2899">
                  <c:v>1.09142557370475</c:v>
                </c:pt>
                <c:pt idx="2900">
                  <c:v>1.09142557370475</c:v>
                </c:pt>
                <c:pt idx="2901">
                  <c:v>1.09142557370475</c:v>
                </c:pt>
                <c:pt idx="2902">
                  <c:v>1.0925477792770699</c:v>
                </c:pt>
                <c:pt idx="2903">
                  <c:v>1.0956037229078199</c:v>
                </c:pt>
                <c:pt idx="2904">
                  <c:v>1.0956037229078199</c:v>
                </c:pt>
                <c:pt idx="2905">
                  <c:v>1.0956037229078199</c:v>
                </c:pt>
                <c:pt idx="2906">
                  <c:v>1.09995600541995</c:v>
                </c:pt>
                <c:pt idx="2907">
                  <c:v>1.09995600541995</c:v>
                </c:pt>
                <c:pt idx="2908">
                  <c:v>1.09995600541995</c:v>
                </c:pt>
                <c:pt idx="2909">
                  <c:v>1.10826038421002</c:v>
                </c:pt>
                <c:pt idx="2910">
                  <c:v>1.1085930980551699</c:v>
                </c:pt>
                <c:pt idx="2911">
                  <c:v>1.1085930980551699</c:v>
                </c:pt>
                <c:pt idx="2912">
                  <c:v>1.1090740517199</c:v>
                </c:pt>
                <c:pt idx="2913">
                  <c:v>1.1088542834516899</c:v>
                </c:pt>
                <c:pt idx="2914">
                  <c:v>1.1088542834516899</c:v>
                </c:pt>
                <c:pt idx="2915">
                  <c:v>1.1092306246062</c:v>
                </c:pt>
                <c:pt idx="2916">
                  <c:v>1.1092306246062</c:v>
                </c:pt>
                <c:pt idx="2917">
                  <c:v>1.1092306246062</c:v>
                </c:pt>
                <c:pt idx="2918">
                  <c:v>1.1092306246062</c:v>
                </c:pt>
                <c:pt idx="2919">
                  <c:v>1.1092306246062</c:v>
                </c:pt>
                <c:pt idx="2920">
                  <c:v>1.1092306246062</c:v>
                </c:pt>
                <c:pt idx="2921">
                  <c:v>1.1092306246062</c:v>
                </c:pt>
              </c:numCache>
            </c:numRef>
          </c:yVal>
          <c:smooth val="0"/>
          <c:extLst>
            <c:ext xmlns:c16="http://schemas.microsoft.com/office/drawing/2014/chart" uri="{C3380CC4-5D6E-409C-BE32-E72D297353CC}">
              <c16:uniqueId val="{00000000-C23E-4555-A888-8A8D04F7A7DF}"/>
            </c:ext>
          </c:extLst>
        </c:ser>
        <c:ser>
          <c:idx val="7"/>
          <c:order val="7"/>
          <c:tx>
            <c:v>smsatV11</c:v>
          </c:tx>
          <c:spPr>
            <a:ln w="19050" cap="rnd">
              <a:solidFill>
                <a:schemeClr val="accent2">
                  <a:lumMod val="60000"/>
                </a:schemeClr>
              </a:solidFill>
              <a:round/>
            </a:ln>
            <a:effectLst/>
          </c:spPr>
          <c:marker>
            <c:symbol val="none"/>
          </c:marker>
          <c:xVal>
            <c:numRef>
              <c:f>'p201368'!$A$2:$A$2923</c:f>
              <c:numCache>
                <c:formatCode>m/d/yyyy</c:formatCode>
                <c:ptCount val="2922"/>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pt idx="365">
                  <c:v>39448</c:v>
                </c:pt>
                <c:pt idx="366">
                  <c:v>39449</c:v>
                </c:pt>
                <c:pt idx="367">
                  <c:v>39450</c:v>
                </c:pt>
                <c:pt idx="368">
                  <c:v>39451</c:v>
                </c:pt>
                <c:pt idx="369">
                  <c:v>39452</c:v>
                </c:pt>
                <c:pt idx="370">
                  <c:v>39453</c:v>
                </c:pt>
                <c:pt idx="371">
                  <c:v>39454</c:v>
                </c:pt>
                <c:pt idx="372">
                  <c:v>39455</c:v>
                </c:pt>
                <c:pt idx="373">
                  <c:v>39456</c:v>
                </c:pt>
                <c:pt idx="374">
                  <c:v>39457</c:v>
                </c:pt>
                <c:pt idx="375">
                  <c:v>39458</c:v>
                </c:pt>
                <c:pt idx="376">
                  <c:v>39459</c:v>
                </c:pt>
                <c:pt idx="377">
                  <c:v>39460</c:v>
                </c:pt>
                <c:pt idx="378">
                  <c:v>39461</c:v>
                </c:pt>
                <c:pt idx="379">
                  <c:v>39462</c:v>
                </c:pt>
                <c:pt idx="380">
                  <c:v>39463</c:v>
                </c:pt>
                <c:pt idx="381">
                  <c:v>39464</c:v>
                </c:pt>
                <c:pt idx="382">
                  <c:v>39465</c:v>
                </c:pt>
                <c:pt idx="383">
                  <c:v>39466</c:v>
                </c:pt>
                <c:pt idx="384">
                  <c:v>39467</c:v>
                </c:pt>
                <c:pt idx="385">
                  <c:v>39468</c:v>
                </c:pt>
                <c:pt idx="386">
                  <c:v>39469</c:v>
                </c:pt>
                <c:pt idx="387">
                  <c:v>39470</c:v>
                </c:pt>
                <c:pt idx="388">
                  <c:v>39471</c:v>
                </c:pt>
                <c:pt idx="389">
                  <c:v>39472</c:v>
                </c:pt>
                <c:pt idx="390">
                  <c:v>39473</c:v>
                </c:pt>
                <c:pt idx="391">
                  <c:v>39474</c:v>
                </c:pt>
                <c:pt idx="392">
                  <c:v>39475</c:v>
                </c:pt>
                <c:pt idx="393">
                  <c:v>39476</c:v>
                </c:pt>
                <c:pt idx="394">
                  <c:v>39477</c:v>
                </c:pt>
                <c:pt idx="395">
                  <c:v>39478</c:v>
                </c:pt>
                <c:pt idx="396">
                  <c:v>39479</c:v>
                </c:pt>
                <c:pt idx="397">
                  <c:v>39480</c:v>
                </c:pt>
                <c:pt idx="398">
                  <c:v>39481</c:v>
                </c:pt>
                <c:pt idx="399">
                  <c:v>39482</c:v>
                </c:pt>
                <c:pt idx="400">
                  <c:v>39483</c:v>
                </c:pt>
                <c:pt idx="401">
                  <c:v>39484</c:v>
                </c:pt>
                <c:pt idx="402">
                  <c:v>39485</c:v>
                </c:pt>
                <c:pt idx="403">
                  <c:v>39486</c:v>
                </c:pt>
                <c:pt idx="404">
                  <c:v>39487</c:v>
                </c:pt>
                <c:pt idx="405">
                  <c:v>39488</c:v>
                </c:pt>
                <c:pt idx="406">
                  <c:v>39489</c:v>
                </c:pt>
                <c:pt idx="407">
                  <c:v>39490</c:v>
                </c:pt>
                <c:pt idx="408">
                  <c:v>39491</c:v>
                </c:pt>
                <c:pt idx="409">
                  <c:v>39492</c:v>
                </c:pt>
                <c:pt idx="410">
                  <c:v>39493</c:v>
                </c:pt>
                <c:pt idx="411">
                  <c:v>39494</c:v>
                </c:pt>
                <c:pt idx="412">
                  <c:v>39495</c:v>
                </c:pt>
                <c:pt idx="413">
                  <c:v>39496</c:v>
                </c:pt>
                <c:pt idx="414">
                  <c:v>39497</c:v>
                </c:pt>
                <c:pt idx="415">
                  <c:v>39498</c:v>
                </c:pt>
                <c:pt idx="416">
                  <c:v>39499</c:v>
                </c:pt>
                <c:pt idx="417">
                  <c:v>39500</c:v>
                </c:pt>
                <c:pt idx="418">
                  <c:v>39501</c:v>
                </c:pt>
                <c:pt idx="419">
                  <c:v>39502</c:v>
                </c:pt>
                <c:pt idx="420">
                  <c:v>39503</c:v>
                </c:pt>
                <c:pt idx="421">
                  <c:v>39504</c:v>
                </c:pt>
                <c:pt idx="422">
                  <c:v>39505</c:v>
                </c:pt>
                <c:pt idx="423">
                  <c:v>39506</c:v>
                </c:pt>
                <c:pt idx="424">
                  <c:v>39507</c:v>
                </c:pt>
                <c:pt idx="425">
                  <c:v>39508</c:v>
                </c:pt>
                <c:pt idx="426">
                  <c:v>39509</c:v>
                </c:pt>
                <c:pt idx="427">
                  <c:v>39510</c:v>
                </c:pt>
                <c:pt idx="428">
                  <c:v>39511</c:v>
                </c:pt>
                <c:pt idx="429">
                  <c:v>39512</c:v>
                </c:pt>
                <c:pt idx="430">
                  <c:v>39513</c:v>
                </c:pt>
                <c:pt idx="431">
                  <c:v>39514</c:v>
                </c:pt>
                <c:pt idx="432">
                  <c:v>39515</c:v>
                </c:pt>
                <c:pt idx="433">
                  <c:v>39516</c:v>
                </c:pt>
                <c:pt idx="434">
                  <c:v>39517</c:v>
                </c:pt>
                <c:pt idx="435">
                  <c:v>39518</c:v>
                </c:pt>
                <c:pt idx="436">
                  <c:v>39519</c:v>
                </c:pt>
                <c:pt idx="437">
                  <c:v>39520</c:v>
                </c:pt>
                <c:pt idx="438">
                  <c:v>39521</c:v>
                </c:pt>
                <c:pt idx="439">
                  <c:v>39522</c:v>
                </c:pt>
                <c:pt idx="440">
                  <c:v>39523</c:v>
                </c:pt>
                <c:pt idx="441">
                  <c:v>39524</c:v>
                </c:pt>
                <c:pt idx="442">
                  <c:v>39525</c:v>
                </c:pt>
                <c:pt idx="443">
                  <c:v>39526</c:v>
                </c:pt>
                <c:pt idx="444">
                  <c:v>39527</c:v>
                </c:pt>
                <c:pt idx="445">
                  <c:v>39528</c:v>
                </c:pt>
                <c:pt idx="446">
                  <c:v>39529</c:v>
                </c:pt>
                <c:pt idx="447">
                  <c:v>39530</c:v>
                </c:pt>
                <c:pt idx="448">
                  <c:v>39531</c:v>
                </c:pt>
                <c:pt idx="449">
                  <c:v>39532</c:v>
                </c:pt>
                <c:pt idx="450">
                  <c:v>39533</c:v>
                </c:pt>
                <c:pt idx="451">
                  <c:v>39534</c:v>
                </c:pt>
                <c:pt idx="452">
                  <c:v>39535</c:v>
                </c:pt>
                <c:pt idx="453">
                  <c:v>39536</c:v>
                </c:pt>
                <c:pt idx="454">
                  <c:v>39537</c:v>
                </c:pt>
                <c:pt idx="455">
                  <c:v>39538</c:v>
                </c:pt>
                <c:pt idx="456">
                  <c:v>39539</c:v>
                </c:pt>
                <c:pt idx="457">
                  <c:v>39540</c:v>
                </c:pt>
                <c:pt idx="458">
                  <c:v>39541</c:v>
                </c:pt>
                <c:pt idx="459">
                  <c:v>39542</c:v>
                </c:pt>
                <c:pt idx="460">
                  <c:v>39543</c:v>
                </c:pt>
                <c:pt idx="461">
                  <c:v>39544</c:v>
                </c:pt>
                <c:pt idx="462">
                  <c:v>39545</c:v>
                </c:pt>
                <c:pt idx="463">
                  <c:v>39546</c:v>
                </c:pt>
                <c:pt idx="464">
                  <c:v>39547</c:v>
                </c:pt>
                <c:pt idx="465">
                  <c:v>39548</c:v>
                </c:pt>
                <c:pt idx="466">
                  <c:v>39549</c:v>
                </c:pt>
                <c:pt idx="467">
                  <c:v>39550</c:v>
                </c:pt>
                <c:pt idx="468">
                  <c:v>39551</c:v>
                </c:pt>
                <c:pt idx="469">
                  <c:v>39552</c:v>
                </c:pt>
                <c:pt idx="470">
                  <c:v>39553</c:v>
                </c:pt>
                <c:pt idx="471">
                  <c:v>39554</c:v>
                </c:pt>
                <c:pt idx="472">
                  <c:v>39555</c:v>
                </c:pt>
                <c:pt idx="473">
                  <c:v>39556</c:v>
                </c:pt>
                <c:pt idx="474">
                  <c:v>39557</c:v>
                </c:pt>
                <c:pt idx="475">
                  <c:v>39558</c:v>
                </c:pt>
                <c:pt idx="476">
                  <c:v>39559</c:v>
                </c:pt>
                <c:pt idx="477">
                  <c:v>39560</c:v>
                </c:pt>
                <c:pt idx="478">
                  <c:v>39561</c:v>
                </c:pt>
                <c:pt idx="479">
                  <c:v>39562</c:v>
                </c:pt>
                <c:pt idx="480">
                  <c:v>39563</c:v>
                </c:pt>
                <c:pt idx="481">
                  <c:v>39564</c:v>
                </c:pt>
                <c:pt idx="482">
                  <c:v>39565</c:v>
                </c:pt>
                <c:pt idx="483">
                  <c:v>39566</c:v>
                </c:pt>
                <c:pt idx="484">
                  <c:v>39567</c:v>
                </c:pt>
                <c:pt idx="485">
                  <c:v>39568</c:v>
                </c:pt>
                <c:pt idx="486">
                  <c:v>39569</c:v>
                </c:pt>
                <c:pt idx="487">
                  <c:v>39570</c:v>
                </c:pt>
                <c:pt idx="488">
                  <c:v>39571</c:v>
                </c:pt>
                <c:pt idx="489">
                  <c:v>39572</c:v>
                </c:pt>
                <c:pt idx="490">
                  <c:v>39573</c:v>
                </c:pt>
                <c:pt idx="491">
                  <c:v>39574</c:v>
                </c:pt>
                <c:pt idx="492">
                  <c:v>39575</c:v>
                </c:pt>
                <c:pt idx="493">
                  <c:v>39576</c:v>
                </c:pt>
                <c:pt idx="494">
                  <c:v>39577</c:v>
                </c:pt>
                <c:pt idx="495">
                  <c:v>39578</c:v>
                </c:pt>
                <c:pt idx="496">
                  <c:v>39579</c:v>
                </c:pt>
                <c:pt idx="497">
                  <c:v>39580</c:v>
                </c:pt>
                <c:pt idx="498">
                  <c:v>39581</c:v>
                </c:pt>
                <c:pt idx="499">
                  <c:v>39582</c:v>
                </c:pt>
                <c:pt idx="500">
                  <c:v>39583</c:v>
                </c:pt>
                <c:pt idx="501">
                  <c:v>39584</c:v>
                </c:pt>
                <c:pt idx="502">
                  <c:v>39585</c:v>
                </c:pt>
                <c:pt idx="503">
                  <c:v>39586</c:v>
                </c:pt>
                <c:pt idx="504">
                  <c:v>39587</c:v>
                </c:pt>
                <c:pt idx="505">
                  <c:v>39588</c:v>
                </c:pt>
                <c:pt idx="506">
                  <c:v>39589</c:v>
                </c:pt>
                <c:pt idx="507">
                  <c:v>39590</c:v>
                </c:pt>
                <c:pt idx="508">
                  <c:v>39591</c:v>
                </c:pt>
                <c:pt idx="509">
                  <c:v>39592</c:v>
                </c:pt>
                <c:pt idx="510">
                  <c:v>39593</c:v>
                </c:pt>
                <c:pt idx="511">
                  <c:v>39594</c:v>
                </c:pt>
                <c:pt idx="512">
                  <c:v>39595</c:v>
                </c:pt>
                <c:pt idx="513">
                  <c:v>39596</c:v>
                </c:pt>
                <c:pt idx="514">
                  <c:v>39597</c:v>
                </c:pt>
                <c:pt idx="515">
                  <c:v>39598</c:v>
                </c:pt>
                <c:pt idx="516">
                  <c:v>39599</c:v>
                </c:pt>
                <c:pt idx="517">
                  <c:v>39600</c:v>
                </c:pt>
                <c:pt idx="518">
                  <c:v>39601</c:v>
                </c:pt>
                <c:pt idx="519">
                  <c:v>39602</c:v>
                </c:pt>
                <c:pt idx="520">
                  <c:v>39603</c:v>
                </c:pt>
                <c:pt idx="521">
                  <c:v>39604</c:v>
                </c:pt>
                <c:pt idx="522">
                  <c:v>39605</c:v>
                </c:pt>
                <c:pt idx="523">
                  <c:v>39606</c:v>
                </c:pt>
                <c:pt idx="524">
                  <c:v>39607</c:v>
                </c:pt>
                <c:pt idx="525">
                  <c:v>39608</c:v>
                </c:pt>
                <c:pt idx="526">
                  <c:v>39609</c:v>
                </c:pt>
                <c:pt idx="527">
                  <c:v>39610</c:v>
                </c:pt>
                <c:pt idx="528">
                  <c:v>39611</c:v>
                </c:pt>
                <c:pt idx="529">
                  <c:v>39612</c:v>
                </c:pt>
                <c:pt idx="530">
                  <c:v>39613</c:v>
                </c:pt>
                <c:pt idx="531">
                  <c:v>39614</c:v>
                </c:pt>
                <c:pt idx="532">
                  <c:v>39615</c:v>
                </c:pt>
                <c:pt idx="533">
                  <c:v>39616</c:v>
                </c:pt>
                <c:pt idx="534">
                  <c:v>39617</c:v>
                </c:pt>
                <c:pt idx="535">
                  <c:v>39618</c:v>
                </c:pt>
                <c:pt idx="536">
                  <c:v>39619</c:v>
                </c:pt>
                <c:pt idx="537">
                  <c:v>39620</c:v>
                </c:pt>
                <c:pt idx="538">
                  <c:v>39621</c:v>
                </c:pt>
                <c:pt idx="539">
                  <c:v>39622</c:v>
                </c:pt>
                <c:pt idx="540">
                  <c:v>39623</c:v>
                </c:pt>
                <c:pt idx="541">
                  <c:v>39624</c:v>
                </c:pt>
                <c:pt idx="542">
                  <c:v>39625</c:v>
                </c:pt>
                <c:pt idx="543">
                  <c:v>39626</c:v>
                </c:pt>
                <c:pt idx="544">
                  <c:v>39627</c:v>
                </c:pt>
                <c:pt idx="545">
                  <c:v>39628</c:v>
                </c:pt>
                <c:pt idx="546">
                  <c:v>39629</c:v>
                </c:pt>
                <c:pt idx="547">
                  <c:v>39630</c:v>
                </c:pt>
                <c:pt idx="548">
                  <c:v>39631</c:v>
                </c:pt>
                <c:pt idx="549">
                  <c:v>39632</c:v>
                </c:pt>
                <c:pt idx="550">
                  <c:v>39633</c:v>
                </c:pt>
                <c:pt idx="551">
                  <c:v>39634</c:v>
                </c:pt>
                <c:pt idx="552">
                  <c:v>39635</c:v>
                </c:pt>
                <c:pt idx="553">
                  <c:v>39636</c:v>
                </c:pt>
                <c:pt idx="554">
                  <c:v>39637</c:v>
                </c:pt>
                <c:pt idx="555">
                  <c:v>39638</c:v>
                </c:pt>
                <c:pt idx="556">
                  <c:v>39639</c:v>
                </c:pt>
                <c:pt idx="557">
                  <c:v>39640</c:v>
                </c:pt>
                <c:pt idx="558">
                  <c:v>39641</c:v>
                </c:pt>
                <c:pt idx="559">
                  <c:v>39642</c:v>
                </c:pt>
                <c:pt idx="560">
                  <c:v>39643</c:v>
                </c:pt>
                <c:pt idx="561">
                  <c:v>39644</c:v>
                </c:pt>
                <c:pt idx="562">
                  <c:v>39645</c:v>
                </c:pt>
                <c:pt idx="563">
                  <c:v>39646</c:v>
                </c:pt>
                <c:pt idx="564">
                  <c:v>39647</c:v>
                </c:pt>
                <c:pt idx="565">
                  <c:v>39648</c:v>
                </c:pt>
                <c:pt idx="566">
                  <c:v>39649</c:v>
                </c:pt>
                <c:pt idx="567">
                  <c:v>39650</c:v>
                </c:pt>
                <c:pt idx="568">
                  <c:v>39651</c:v>
                </c:pt>
                <c:pt idx="569">
                  <c:v>39652</c:v>
                </c:pt>
                <c:pt idx="570">
                  <c:v>39653</c:v>
                </c:pt>
                <c:pt idx="571">
                  <c:v>39654</c:v>
                </c:pt>
                <c:pt idx="572">
                  <c:v>39655</c:v>
                </c:pt>
                <c:pt idx="573">
                  <c:v>39656</c:v>
                </c:pt>
                <c:pt idx="574">
                  <c:v>39657</c:v>
                </c:pt>
                <c:pt idx="575">
                  <c:v>39658</c:v>
                </c:pt>
                <c:pt idx="576">
                  <c:v>39659</c:v>
                </c:pt>
                <c:pt idx="577">
                  <c:v>39660</c:v>
                </c:pt>
                <c:pt idx="578">
                  <c:v>39661</c:v>
                </c:pt>
                <c:pt idx="579">
                  <c:v>39662</c:v>
                </c:pt>
                <c:pt idx="580">
                  <c:v>39663</c:v>
                </c:pt>
                <c:pt idx="581">
                  <c:v>39664</c:v>
                </c:pt>
                <c:pt idx="582">
                  <c:v>39665</c:v>
                </c:pt>
                <c:pt idx="583">
                  <c:v>39666</c:v>
                </c:pt>
                <c:pt idx="584">
                  <c:v>39667</c:v>
                </c:pt>
                <c:pt idx="585">
                  <c:v>39668</c:v>
                </c:pt>
                <c:pt idx="586">
                  <c:v>39669</c:v>
                </c:pt>
                <c:pt idx="587">
                  <c:v>39670</c:v>
                </c:pt>
                <c:pt idx="588">
                  <c:v>39671</c:v>
                </c:pt>
                <c:pt idx="589">
                  <c:v>39672</c:v>
                </c:pt>
                <c:pt idx="590">
                  <c:v>39673</c:v>
                </c:pt>
                <c:pt idx="591">
                  <c:v>39674</c:v>
                </c:pt>
                <c:pt idx="592">
                  <c:v>39675</c:v>
                </c:pt>
                <c:pt idx="593">
                  <c:v>39676</c:v>
                </c:pt>
                <c:pt idx="594">
                  <c:v>39677</c:v>
                </c:pt>
                <c:pt idx="595">
                  <c:v>39678</c:v>
                </c:pt>
                <c:pt idx="596">
                  <c:v>39679</c:v>
                </c:pt>
                <c:pt idx="597">
                  <c:v>39680</c:v>
                </c:pt>
                <c:pt idx="598">
                  <c:v>39681</c:v>
                </c:pt>
                <c:pt idx="599">
                  <c:v>39682</c:v>
                </c:pt>
                <c:pt idx="600">
                  <c:v>39683</c:v>
                </c:pt>
                <c:pt idx="601">
                  <c:v>39684</c:v>
                </c:pt>
                <c:pt idx="602">
                  <c:v>39685</c:v>
                </c:pt>
                <c:pt idx="603">
                  <c:v>39686</c:v>
                </c:pt>
                <c:pt idx="604">
                  <c:v>39687</c:v>
                </c:pt>
                <c:pt idx="605">
                  <c:v>39688</c:v>
                </c:pt>
                <c:pt idx="606">
                  <c:v>39689</c:v>
                </c:pt>
                <c:pt idx="607">
                  <c:v>39690</c:v>
                </c:pt>
                <c:pt idx="608">
                  <c:v>39691</c:v>
                </c:pt>
                <c:pt idx="609">
                  <c:v>39692</c:v>
                </c:pt>
                <c:pt idx="610">
                  <c:v>39693</c:v>
                </c:pt>
                <c:pt idx="611">
                  <c:v>39694</c:v>
                </c:pt>
                <c:pt idx="612">
                  <c:v>39695</c:v>
                </c:pt>
                <c:pt idx="613">
                  <c:v>39696</c:v>
                </c:pt>
                <c:pt idx="614">
                  <c:v>39697</c:v>
                </c:pt>
                <c:pt idx="615">
                  <c:v>39698</c:v>
                </c:pt>
                <c:pt idx="616">
                  <c:v>39699</c:v>
                </c:pt>
                <c:pt idx="617">
                  <c:v>39700</c:v>
                </c:pt>
                <c:pt idx="618">
                  <c:v>39701</c:v>
                </c:pt>
                <c:pt idx="619">
                  <c:v>39702</c:v>
                </c:pt>
                <c:pt idx="620">
                  <c:v>39703</c:v>
                </c:pt>
                <c:pt idx="621">
                  <c:v>39704</c:v>
                </c:pt>
                <c:pt idx="622">
                  <c:v>39705</c:v>
                </c:pt>
                <c:pt idx="623">
                  <c:v>39706</c:v>
                </c:pt>
                <c:pt idx="624">
                  <c:v>39707</c:v>
                </c:pt>
                <c:pt idx="625">
                  <c:v>39708</c:v>
                </c:pt>
                <c:pt idx="626">
                  <c:v>39709</c:v>
                </c:pt>
                <c:pt idx="627">
                  <c:v>39710</c:v>
                </c:pt>
                <c:pt idx="628">
                  <c:v>39711</c:v>
                </c:pt>
                <c:pt idx="629">
                  <c:v>39712</c:v>
                </c:pt>
                <c:pt idx="630">
                  <c:v>39713</c:v>
                </c:pt>
                <c:pt idx="631">
                  <c:v>39714</c:v>
                </c:pt>
                <c:pt idx="632">
                  <c:v>39715</c:v>
                </c:pt>
                <c:pt idx="633">
                  <c:v>39716</c:v>
                </c:pt>
                <c:pt idx="634">
                  <c:v>39717</c:v>
                </c:pt>
                <c:pt idx="635">
                  <c:v>39718</c:v>
                </c:pt>
                <c:pt idx="636">
                  <c:v>39719</c:v>
                </c:pt>
                <c:pt idx="637">
                  <c:v>39720</c:v>
                </c:pt>
                <c:pt idx="638">
                  <c:v>39721</c:v>
                </c:pt>
                <c:pt idx="639">
                  <c:v>39722</c:v>
                </c:pt>
                <c:pt idx="640">
                  <c:v>39723</c:v>
                </c:pt>
                <c:pt idx="641">
                  <c:v>39724</c:v>
                </c:pt>
                <c:pt idx="642">
                  <c:v>39725</c:v>
                </c:pt>
                <c:pt idx="643">
                  <c:v>39726</c:v>
                </c:pt>
                <c:pt idx="644">
                  <c:v>39727</c:v>
                </c:pt>
                <c:pt idx="645">
                  <c:v>39728</c:v>
                </c:pt>
                <c:pt idx="646">
                  <c:v>39729</c:v>
                </c:pt>
                <c:pt idx="647">
                  <c:v>39730</c:v>
                </c:pt>
                <c:pt idx="648">
                  <c:v>39731</c:v>
                </c:pt>
                <c:pt idx="649">
                  <c:v>39732</c:v>
                </c:pt>
                <c:pt idx="650">
                  <c:v>39733</c:v>
                </c:pt>
                <c:pt idx="651">
                  <c:v>39734</c:v>
                </c:pt>
                <c:pt idx="652">
                  <c:v>39735</c:v>
                </c:pt>
                <c:pt idx="653">
                  <c:v>39736</c:v>
                </c:pt>
                <c:pt idx="654">
                  <c:v>39737</c:v>
                </c:pt>
                <c:pt idx="655">
                  <c:v>39738</c:v>
                </c:pt>
                <c:pt idx="656">
                  <c:v>39739</c:v>
                </c:pt>
                <c:pt idx="657">
                  <c:v>39740</c:v>
                </c:pt>
                <c:pt idx="658">
                  <c:v>39741</c:v>
                </c:pt>
                <c:pt idx="659">
                  <c:v>39742</c:v>
                </c:pt>
                <c:pt idx="660">
                  <c:v>39743</c:v>
                </c:pt>
                <c:pt idx="661">
                  <c:v>39744</c:v>
                </c:pt>
                <c:pt idx="662">
                  <c:v>39745</c:v>
                </c:pt>
                <c:pt idx="663">
                  <c:v>39746</c:v>
                </c:pt>
                <c:pt idx="664">
                  <c:v>39747</c:v>
                </c:pt>
                <c:pt idx="665">
                  <c:v>39748</c:v>
                </c:pt>
                <c:pt idx="666">
                  <c:v>39749</c:v>
                </c:pt>
                <c:pt idx="667">
                  <c:v>39750</c:v>
                </c:pt>
                <c:pt idx="668">
                  <c:v>39751</c:v>
                </c:pt>
                <c:pt idx="669">
                  <c:v>39752</c:v>
                </c:pt>
                <c:pt idx="670">
                  <c:v>39753</c:v>
                </c:pt>
                <c:pt idx="671">
                  <c:v>39754</c:v>
                </c:pt>
                <c:pt idx="672">
                  <c:v>39755</c:v>
                </c:pt>
                <c:pt idx="673">
                  <c:v>39756</c:v>
                </c:pt>
                <c:pt idx="674">
                  <c:v>39757</c:v>
                </c:pt>
                <c:pt idx="675">
                  <c:v>39758</c:v>
                </c:pt>
                <c:pt idx="676">
                  <c:v>39759</c:v>
                </c:pt>
                <c:pt idx="677">
                  <c:v>39760</c:v>
                </c:pt>
                <c:pt idx="678">
                  <c:v>39761</c:v>
                </c:pt>
                <c:pt idx="679">
                  <c:v>39762</c:v>
                </c:pt>
                <c:pt idx="680">
                  <c:v>39763</c:v>
                </c:pt>
                <c:pt idx="681">
                  <c:v>39764</c:v>
                </c:pt>
                <c:pt idx="682">
                  <c:v>39765</c:v>
                </c:pt>
                <c:pt idx="683">
                  <c:v>39766</c:v>
                </c:pt>
                <c:pt idx="684">
                  <c:v>39767</c:v>
                </c:pt>
                <c:pt idx="685">
                  <c:v>39768</c:v>
                </c:pt>
                <c:pt idx="686">
                  <c:v>39769</c:v>
                </c:pt>
                <c:pt idx="687">
                  <c:v>39770</c:v>
                </c:pt>
                <c:pt idx="688">
                  <c:v>39771</c:v>
                </c:pt>
                <c:pt idx="689">
                  <c:v>39772</c:v>
                </c:pt>
                <c:pt idx="690">
                  <c:v>39773</c:v>
                </c:pt>
                <c:pt idx="691">
                  <c:v>39774</c:v>
                </c:pt>
                <c:pt idx="692">
                  <c:v>39775</c:v>
                </c:pt>
                <c:pt idx="693">
                  <c:v>39776</c:v>
                </c:pt>
                <c:pt idx="694">
                  <c:v>39777</c:v>
                </c:pt>
                <c:pt idx="695">
                  <c:v>39778</c:v>
                </c:pt>
                <c:pt idx="696">
                  <c:v>39779</c:v>
                </c:pt>
                <c:pt idx="697">
                  <c:v>39780</c:v>
                </c:pt>
                <c:pt idx="698">
                  <c:v>39781</c:v>
                </c:pt>
                <c:pt idx="699">
                  <c:v>39782</c:v>
                </c:pt>
                <c:pt idx="700">
                  <c:v>39783</c:v>
                </c:pt>
                <c:pt idx="701">
                  <c:v>39784</c:v>
                </c:pt>
                <c:pt idx="702">
                  <c:v>39785</c:v>
                </c:pt>
                <c:pt idx="703">
                  <c:v>39786</c:v>
                </c:pt>
                <c:pt idx="704">
                  <c:v>39787</c:v>
                </c:pt>
                <c:pt idx="705">
                  <c:v>39788</c:v>
                </c:pt>
                <c:pt idx="706">
                  <c:v>39789</c:v>
                </c:pt>
                <c:pt idx="707">
                  <c:v>39790</c:v>
                </c:pt>
                <c:pt idx="708">
                  <c:v>39791</c:v>
                </c:pt>
                <c:pt idx="709">
                  <c:v>39792</c:v>
                </c:pt>
                <c:pt idx="710">
                  <c:v>39793</c:v>
                </c:pt>
                <c:pt idx="711">
                  <c:v>39794</c:v>
                </c:pt>
                <c:pt idx="712">
                  <c:v>39795</c:v>
                </c:pt>
                <c:pt idx="713">
                  <c:v>39796</c:v>
                </c:pt>
                <c:pt idx="714">
                  <c:v>39797</c:v>
                </c:pt>
                <c:pt idx="715">
                  <c:v>39798</c:v>
                </c:pt>
                <c:pt idx="716">
                  <c:v>39799</c:v>
                </c:pt>
                <c:pt idx="717">
                  <c:v>39800</c:v>
                </c:pt>
                <c:pt idx="718">
                  <c:v>39801</c:v>
                </c:pt>
                <c:pt idx="719">
                  <c:v>39802</c:v>
                </c:pt>
                <c:pt idx="720">
                  <c:v>39803</c:v>
                </c:pt>
                <c:pt idx="721">
                  <c:v>39804</c:v>
                </c:pt>
                <c:pt idx="722">
                  <c:v>39805</c:v>
                </c:pt>
                <c:pt idx="723">
                  <c:v>39806</c:v>
                </c:pt>
                <c:pt idx="724">
                  <c:v>39807</c:v>
                </c:pt>
                <c:pt idx="725">
                  <c:v>39808</c:v>
                </c:pt>
                <c:pt idx="726">
                  <c:v>39809</c:v>
                </c:pt>
                <c:pt idx="727">
                  <c:v>39810</c:v>
                </c:pt>
                <c:pt idx="728">
                  <c:v>39811</c:v>
                </c:pt>
                <c:pt idx="729">
                  <c:v>39812</c:v>
                </c:pt>
                <c:pt idx="730">
                  <c:v>39813</c:v>
                </c:pt>
                <c:pt idx="731">
                  <c:v>39814</c:v>
                </c:pt>
                <c:pt idx="732">
                  <c:v>39815</c:v>
                </c:pt>
                <c:pt idx="733">
                  <c:v>39816</c:v>
                </c:pt>
                <c:pt idx="734">
                  <c:v>39817</c:v>
                </c:pt>
                <c:pt idx="735">
                  <c:v>39818</c:v>
                </c:pt>
                <c:pt idx="736">
                  <c:v>39819</c:v>
                </c:pt>
                <c:pt idx="737">
                  <c:v>39820</c:v>
                </c:pt>
                <c:pt idx="738">
                  <c:v>39821</c:v>
                </c:pt>
                <c:pt idx="739">
                  <c:v>39822</c:v>
                </c:pt>
                <c:pt idx="740">
                  <c:v>39823</c:v>
                </c:pt>
                <c:pt idx="741">
                  <c:v>39824</c:v>
                </c:pt>
                <c:pt idx="742">
                  <c:v>39825</c:v>
                </c:pt>
                <c:pt idx="743">
                  <c:v>39826</c:v>
                </c:pt>
                <c:pt idx="744">
                  <c:v>39827</c:v>
                </c:pt>
                <c:pt idx="745">
                  <c:v>39828</c:v>
                </c:pt>
                <c:pt idx="746">
                  <c:v>39829</c:v>
                </c:pt>
                <c:pt idx="747">
                  <c:v>39830</c:v>
                </c:pt>
                <c:pt idx="748">
                  <c:v>39831</c:v>
                </c:pt>
                <c:pt idx="749">
                  <c:v>39832</c:v>
                </c:pt>
                <c:pt idx="750">
                  <c:v>39833</c:v>
                </c:pt>
                <c:pt idx="751">
                  <c:v>39834</c:v>
                </c:pt>
                <c:pt idx="752">
                  <c:v>39835</c:v>
                </c:pt>
                <c:pt idx="753">
                  <c:v>39836</c:v>
                </c:pt>
                <c:pt idx="754">
                  <c:v>39837</c:v>
                </c:pt>
                <c:pt idx="755">
                  <c:v>39838</c:v>
                </c:pt>
                <c:pt idx="756">
                  <c:v>39839</c:v>
                </c:pt>
                <c:pt idx="757">
                  <c:v>39840</c:v>
                </c:pt>
                <c:pt idx="758">
                  <c:v>39841</c:v>
                </c:pt>
                <c:pt idx="759">
                  <c:v>39842</c:v>
                </c:pt>
                <c:pt idx="760">
                  <c:v>39843</c:v>
                </c:pt>
                <c:pt idx="761">
                  <c:v>39844</c:v>
                </c:pt>
                <c:pt idx="762">
                  <c:v>39845</c:v>
                </c:pt>
                <c:pt idx="763">
                  <c:v>39846</c:v>
                </c:pt>
                <c:pt idx="764">
                  <c:v>39847</c:v>
                </c:pt>
                <c:pt idx="765">
                  <c:v>39848</c:v>
                </c:pt>
                <c:pt idx="766">
                  <c:v>39849</c:v>
                </c:pt>
                <c:pt idx="767">
                  <c:v>39850</c:v>
                </c:pt>
                <c:pt idx="768">
                  <c:v>39851</c:v>
                </c:pt>
                <c:pt idx="769">
                  <c:v>39852</c:v>
                </c:pt>
                <c:pt idx="770">
                  <c:v>39853</c:v>
                </c:pt>
                <c:pt idx="771">
                  <c:v>39854</c:v>
                </c:pt>
                <c:pt idx="772">
                  <c:v>39855</c:v>
                </c:pt>
                <c:pt idx="773">
                  <c:v>39856</c:v>
                </c:pt>
                <c:pt idx="774">
                  <c:v>39857</c:v>
                </c:pt>
                <c:pt idx="775">
                  <c:v>39858</c:v>
                </c:pt>
                <c:pt idx="776">
                  <c:v>39859</c:v>
                </c:pt>
                <c:pt idx="777">
                  <c:v>39860</c:v>
                </c:pt>
                <c:pt idx="778">
                  <c:v>39861</c:v>
                </c:pt>
                <c:pt idx="779">
                  <c:v>39862</c:v>
                </c:pt>
                <c:pt idx="780">
                  <c:v>39863</c:v>
                </c:pt>
                <c:pt idx="781">
                  <c:v>39864</c:v>
                </c:pt>
                <c:pt idx="782">
                  <c:v>39865</c:v>
                </c:pt>
                <c:pt idx="783">
                  <c:v>39866</c:v>
                </c:pt>
                <c:pt idx="784">
                  <c:v>39867</c:v>
                </c:pt>
                <c:pt idx="785">
                  <c:v>39868</c:v>
                </c:pt>
                <c:pt idx="786">
                  <c:v>39869</c:v>
                </c:pt>
                <c:pt idx="787">
                  <c:v>39870</c:v>
                </c:pt>
                <c:pt idx="788">
                  <c:v>39871</c:v>
                </c:pt>
                <c:pt idx="789">
                  <c:v>39872</c:v>
                </c:pt>
                <c:pt idx="790">
                  <c:v>39873</c:v>
                </c:pt>
                <c:pt idx="791">
                  <c:v>39874</c:v>
                </c:pt>
                <c:pt idx="792">
                  <c:v>39875</c:v>
                </c:pt>
                <c:pt idx="793">
                  <c:v>39876</c:v>
                </c:pt>
                <c:pt idx="794">
                  <c:v>39877</c:v>
                </c:pt>
                <c:pt idx="795">
                  <c:v>39878</c:v>
                </c:pt>
                <c:pt idx="796">
                  <c:v>39879</c:v>
                </c:pt>
                <c:pt idx="797">
                  <c:v>39880</c:v>
                </c:pt>
                <c:pt idx="798">
                  <c:v>39881</c:v>
                </c:pt>
                <c:pt idx="799">
                  <c:v>39882</c:v>
                </c:pt>
                <c:pt idx="800">
                  <c:v>39883</c:v>
                </c:pt>
                <c:pt idx="801">
                  <c:v>39884</c:v>
                </c:pt>
                <c:pt idx="802">
                  <c:v>39885</c:v>
                </c:pt>
                <c:pt idx="803">
                  <c:v>39886</c:v>
                </c:pt>
                <c:pt idx="804">
                  <c:v>39887</c:v>
                </c:pt>
                <c:pt idx="805">
                  <c:v>39888</c:v>
                </c:pt>
                <c:pt idx="806">
                  <c:v>39889</c:v>
                </c:pt>
                <c:pt idx="807">
                  <c:v>39890</c:v>
                </c:pt>
                <c:pt idx="808">
                  <c:v>39891</c:v>
                </c:pt>
                <c:pt idx="809">
                  <c:v>39892</c:v>
                </c:pt>
                <c:pt idx="810">
                  <c:v>39893</c:v>
                </c:pt>
                <c:pt idx="811">
                  <c:v>39894</c:v>
                </c:pt>
                <c:pt idx="812">
                  <c:v>39895</c:v>
                </c:pt>
                <c:pt idx="813">
                  <c:v>39896</c:v>
                </c:pt>
                <c:pt idx="814">
                  <c:v>39897</c:v>
                </c:pt>
                <c:pt idx="815">
                  <c:v>39898</c:v>
                </c:pt>
                <c:pt idx="816">
                  <c:v>39899</c:v>
                </c:pt>
                <c:pt idx="817">
                  <c:v>39900</c:v>
                </c:pt>
                <c:pt idx="818">
                  <c:v>39901</c:v>
                </c:pt>
                <c:pt idx="819">
                  <c:v>39902</c:v>
                </c:pt>
                <c:pt idx="820">
                  <c:v>39903</c:v>
                </c:pt>
                <c:pt idx="821">
                  <c:v>39904</c:v>
                </c:pt>
                <c:pt idx="822">
                  <c:v>39905</c:v>
                </c:pt>
                <c:pt idx="823">
                  <c:v>39906</c:v>
                </c:pt>
                <c:pt idx="824">
                  <c:v>39907</c:v>
                </c:pt>
                <c:pt idx="825">
                  <c:v>39908</c:v>
                </c:pt>
                <c:pt idx="826">
                  <c:v>39909</c:v>
                </c:pt>
                <c:pt idx="827">
                  <c:v>39910</c:v>
                </c:pt>
                <c:pt idx="828">
                  <c:v>39911</c:v>
                </c:pt>
                <c:pt idx="829">
                  <c:v>39912</c:v>
                </c:pt>
                <c:pt idx="830">
                  <c:v>39913</c:v>
                </c:pt>
                <c:pt idx="831">
                  <c:v>39914</c:v>
                </c:pt>
                <c:pt idx="832">
                  <c:v>39915</c:v>
                </c:pt>
                <c:pt idx="833">
                  <c:v>39916</c:v>
                </c:pt>
                <c:pt idx="834">
                  <c:v>39917</c:v>
                </c:pt>
                <c:pt idx="835">
                  <c:v>39918</c:v>
                </c:pt>
                <c:pt idx="836">
                  <c:v>39919</c:v>
                </c:pt>
                <c:pt idx="837">
                  <c:v>39920</c:v>
                </c:pt>
                <c:pt idx="838">
                  <c:v>39921</c:v>
                </c:pt>
                <c:pt idx="839">
                  <c:v>39922</c:v>
                </c:pt>
                <c:pt idx="840">
                  <c:v>39923</c:v>
                </c:pt>
                <c:pt idx="841">
                  <c:v>39924</c:v>
                </c:pt>
                <c:pt idx="842">
                  <c:v>39925</c:v>
                </c:pt>
                <c:pt idx="843">
                  <c:v>39926</c:v>
                </c:pt>
                <c:pt idx="844">
                  <c:v>39927</c:v>
                </c:pt>
                <c:pt idx="845">
                  <c:v>39928</c:v>
                </c:pt>
                <c:pt idx="846">
                  <c:v>39929</c:v>
                </c:pt>
                <c:pt idx="847">
                  <c:v>39930</c:v>
                </c:pt>
                <c:pt idx="848">
                  <c:v>39931</c:v>
                </c:pt>
                <c:pt idx="849">
                  <c:v>39932</c:v>
                </c:pt>
                <c:pt idx="850">
                  <c:v>39933</c:v>
                </c:pt>
                <c:pt idx="851">
                  <c:v>39934</c:v>
                </c:pt>
                <c:pt idx="852">
                  <c:v>39935</c:v>
                </c:pt>
                <c:pt idx="853">
                  <c:v>39936</c:v>
                </c:pt>
                <c:pt idx="854">
                  <c:v>39937</c:v>
                </c:pt>
                <c:pt idx="855">
                  <c:v>39938</c:v>
                </c:pt>
                <c:pt idx="856">
                  <c:v>39939</c:v>
                </c:pt>
                <c:pt idx="857">
                  <c:v>39940</c:v>
                </c:pt>
                <c:pt idx="858">
                  <c:v>39941</c:v>
                </c:pt>
                <c:pt idx="859">
                  <c:v>39942</c:v>
                </c:pt>
                <c:pt idx="860">
                  <c:v>39943</c:v>
                </c:pt>
                <c:pt idx="861">
                  <c:v>39944</c:v>
                </c:pt>
                <c:pt idx="862">
                  <c:v>39945</c:v>
                </c:pt>
                <c:pt idx="863">
                  <c:v>39946</c:v>
                </c:pt>
                <c:pt idx="864">
                  <c:v>39947</c:v>
                </c:pt>
                <c:pt idx="865">
                  <c:v>39948</c:v>
                </c:pt>
                <c:pt idx="866">
                  <c:v>39949</c:v>
                </c:pt>
                <c:pt idx="867">
                  <c:v>39950</c:v>
                </c:pt>
                <c:pt idx="868">
                  <c:v>39951</c:v>
                </c:pt>
                <c:pt idx="869">
                  <c:v>39952</c:v>
                </c:pt>
                <c:pt idx="870">
                  <c:v>39953</c:v>
                </c:pt>
                <c:pt idx="871">
                  <c:v>39954</c:v>
                </c:pt>
                <c:pt idx="872">
                  <c:v>39955</c:v>
                </c:pt>
                <c:pt idx="873">
                  <c:v>39956</c:v>
                </c:pt>
                <c:pt idx="874">
                  <c:v>39957</c:v>
                </c:pt>
                <c:pt idx="875">
                  <c:v>39958</c:v>
                </c:pt>
                <c:pt idx="876">
                  <c:v>39959</c:v>
                </c:pt>
                <c:pt idx="877">
                  <c:v>39960</c:v>
                </c:pt>
                <c:pt idx="878">
                  <c:v>39961</c:v>
                </c:pt>
                <c:pt idx="879">
                  <c:v>39962</c:v>
                </c:pt>
                <c:pt idx="880">
                  <c:v>39963</c:v>
                </c:pt>
                <c:pt idx="881">
                  <c:v>39964</c:v>
                </c:pt>
                <c:pt idx="882">
                  <c:v>39965</c:v>
                </c:pt>
                <c:pt idx="883">
                  <c:v>39966</c:v>
                </c:pt>
                <c:pt idx="884">
                  <c:v>39967</c:v>
                </c:pt>
                <c:pt idx="885">
                  <c:v>39968</c:v>
                </c:pt>
                <c:pt idx="886">
                  <c:v>39969</c:v>
                </c:pt>
                <c:pt idx="887">
                  <c:v>39970</c:v>
                </c:pt>
                <c:pt idx="888">
                  <c:v>39971</c:v>
                </c:pt>
                <c:pt idx="889">
                  <c:v>39972</c:v>
                </c:pt>
                <c:pt idx="890">
                  <c:v>39973</c:v>
                </c:pt>
                <c:pt idx="891">
                  <c:v>39974</c:v>
                </c:pt>
                <c:pt idx="892">
                  <c:v>39975</c:v>
                </c:pt>
                <c:pt idx="893">
                  <c:v>39976</c:v>
                </c:pt>
                <c:pt idx="894">
                  <c:v>39977</c:v>
                </c:pt>
                <c:pt idx="895">
                  <c:v>39978</c:v>
                </c:pt>
                <c:pt idx="896">
                  <c:v>39979</c:v>
                </c:pt>
                <c:pt idx="897">
                  <c:v>39980</c:v>
                </c:pt>
                <c:pt idx="898">
                  <c:v>39981</c:v>
                </c:pt>
                <c:pt idx="899">
                  <c:v>39982</c:v>
                </c:pt>
                <c:pt idx="900">
                  <c:v>39983</c:v>
                </c:pt>
                <c:pt idx="901">
                  <c:v>39984</c:v>
                </c:pt>
                <c:pt idx="902">
                  <c:v>39985</c:v>
                </c:pt>
                <c:pt idx="903">
                  <c:v>39986</c:v>
                </c:pt>
                <c:pt idx="904">
                  <c:v>39987</c:v>
                </c:pt>
                <c:pt idx="905">
                  <c:v>39988</c:v>
                </c:pt>
                <c:pt idx="906">
                  <c:v>39989</c:v>
                </c:pt>
                <c:pt idx="907">
                  <c:v>39990</c:v>
                </c:pt>
                <c:pt idx="908">
                  <c:v>39991</c:v>
                </c:pt>
                <c:pt idx="909">
                  <c:v>39992</c:v>
                </c:pt>
                <c:pt idx="910">
                  <c:v>39993</c:v>
                </c:pt>
                <c:pt idx="911">
                  <c:v>39994</c:v>
                </c:pt>
                <c:pt idx="912">
                  <c:v>39995</c:v>
                </c:pt>
                <c:pt idx="913">
                  <c:v>39996</c:v>
                </c:pt>
                <c:pt idx="914">
                  <c:v>39997</c:v>
                </c:pt>
                <c:pt idx="915">
                  <c:v>39998</c:v>
                </c:pt>
                <c:pt idx="916">
                  <c:v>39999</c:v>
                </c:pt>
                <c:pt idx="917">
                  <c:v>40000</c:v>
                </c:pt>
                <c:pt idx="918">
                  <c:v>40001</c:v>
                </c:pt>
                <c:pt idx="919">
                  <c:v>40002</c:v>
                </c:pt>
                <c:pt idx="920">
                  <c:v>40003</c:v>
                </c:pt>
                <c:pt idx="921">
                  <c:v>40004</c:v>
                </c:pt>
                <c:pt idx="922">
                  <c:v>40005</c:v>
                </c:pt>
                <c:pt idx="923">
                  <c:v>40006</c:v>
                </c:pt>
                <c:pt idx="924">
                  <c:v>40007</c:v>
                </c:pt>
                <c:pt idx="925">
                  <c:v>40008</c:v>
                </c:pt>
                <c:pt idx="926">
                  <c:v>40009</c:v>
                </c:pt>
                <c:pt idx="927">
                  <c:v>40010</c:v>
                </c:pt>
                <c:pt idx="928">
                  <c:v>40011</c:v>
                </c:pt>
                <c:pt idx="929">
                  <c:v>40012</c:v>
                </c:pt>
                <c:pt idx="930">
                  <c:v>40013</c:v>
                </c:pt>
                <c:pt idx="931">
                  <c:v>40014</c:v>
                </c:pt>
                <c:pt idx="932">
                  <c:v>40015</c:v>
                </c:pt>
                <c:pt idx="933">
                  <c:v>40016</c:v>
                </c:pt>
                <c:pt idx="934">
                  <c:v>40017</c:v>
                </c:pt>
                <c:pt idx="935">
                  <c:v>40018</c:v>
                </c:pt>
                <c:pt idx="936">
                  <c:v>40019</c:v>
                </c:pt>
                <c:pt idx="937">
                  <c:v>40020</c:v>
                </c:pt>
                <c:pt idx="938">
                  <c:v>40021</c:v>
                </c:pt>
                <c:pt idx="939">
                  <c:v>40022</c:v>
                </c:pt>
                <c:pt idx="940">
                  <c:v>40023</c:v>
                </c:pt>
                <c:pt idx="941">
                  <c:v>40024</c:v>
                </c:pt>
                <c:pt idx="942">
                  <c:v>40025</c:v>
                </c:pt>
                <c:pt idx="943">
                  <c:v>40026</c:v>
                </c:pt>
                <c:pt idx="944">
                  <c:v>40027</c:v>
                </c:pt>
                <c:pt idx="945">
                  <c:v>40028</c:v>
                </c:pt>
                <c:pt idx="946">
                  <c:v>40029</c:v>
                </c:pt>
                <c:pt idx="947">
                  <c:v>40030</c:v>
                </c:pt>
                <c:pt idx="948">
                  <c:v>40031</c:v>
                </c:pt>
                <c:pt idx="949">
                  <c:v>40032</c:v>
                </c:pt>
                <c:pt idx="950">
                  <c:v>40033</c:v>
                </c:pt>
                <c:pt idx="951">
                  <c:v>40034</c:v>
                </c:pt>
                <c:pt idx="952">
                  <c:v>40035</c:v>
                </c:pt>
                <c:pt idx="953">
                  <c:v>40036</c:v>
                </c:pt>
                <c:pt idx="954">
                  <c:v>40037</c:v>
                </c:pt>
                <c:pt idx="955">
                  <c:v>40038</c:v>
                </c:pt>
                <c:pt idx="956">
                  <c:v>40039</c:v>
                </c:pt>
                <c:pt idx="957">
                  <c:v>40040</c:v>
                </c:pt>
                <c:pt idx="958">
                  <c:v>40041</c:v>
                </c:pt>
                <c:pt idx="959">
                  <c:v>40042</c:v>
                </c:pt>
                <c:pt idx="960">
                  <c:v>40043</c:v>
                </c:pt>
                <c:pt idx="961">
                  <c:v>40044</c:v>
                </c:pt>
                <c:pt idx="962">
                  <c:v>40045</c:v>
                </c:pt>
                <c:pt idx="963">
                  <c:v>40046</c:v>
                </c:pt>
                <c:pt idx="964">
                  <c:v>40047</c:v>
                </c:pt>
                <c:pt idx="965">
                  <c:v>40048</c:v>
                </c:pt>
                <c:pt idx="966">
                  <c:v>40049</c:v>
                </c:pt>
                <c:pt idx="967">
                  <c:v>40050</c:v>
                </c:pt>
                <c:pt idx="968">
                  <c:v>40051</c:v>
                </c:pt>
                <c:pt idx="969">
                  <c:v>40052</c:v>
                </c:pt>
                <c:pt idx="970">
                  <c:v>40053</c:v>
                </c:pt>
                <c:pt idx="971">
                  <c:v>40054</c:v>
                </c:pt>
                <c:pt idx="972">
                  <c:v>40055</c:v>
                </c:pt>
                <c:pt idx="973">
                  <c:v>40056</c:v>
                </c:pt>
                <c:pt idx="974">
                  <c:v>40057</c:v>
                </c:pt>
                <c:pt idx="975">
                  <c:v>40058</c:v>
                </c:pt>
                <c:pt idx="976">
                  <c:v>40059</c:v>
                </c:pt>
                <c:pt idx="977">
                  <c:v>40060</c:v>
                </c:pt>
                <c:pt idx="978">
                  <c:v>40061</c:v>
                </c:pt>
                <c:pt idx="979">
                  <c:v>40062</c:v>
                </c:pt>
                <c:pt idx="980">
                  <c:v>40063</c:v>
                </c:pt>
                <c:pt idx="981">
                  <c:v>40064</c:v>
                </c:pt>
                <c:pt idx="982">
                  <c:v>40065</c:v>
                </c:pt>
                <c:pt idx="983">
                  <c:v>40066</c:v>
                </c:pt>
                <c:pt idx="984">
                  <c:v>40067</c:v>
                </c:pt>
                <c:pt idx="985">
                  <c:v>40068</c:v>
                </c:pt>
                <c:pt idx="986">
                  <c:v>40069</c:v>
                </c:pt>
                <c:pt idx="987">
                  <c:v>40070</c:v>
                </c:pt>
                <c:pt idx="988">
                  <c:v>40071</c:v>
                </c:pt>
                <c:pt idx="989">
                  <c:v>40072</c:v>
                </c:pt>
                <c:pt idx="990">
                  <c:v>40073</c:v>
                </c:pt>
                <c:pt idx="991">
                  <c:v>40074</c:v>
                </c:pt>
                <c:pt idx="992">
                  <c:v>40075</c:v>
                </c:pt>
                <c:pt idx="993">
                  <c:v>40076</c:v>
                </c:pt>
                <c:pt idx="994">
                  <c:v>40077</c:v>
                </c:pt>
                <c:pt idx="995">
                  <c:v>40078</c:v>
                </c:pt>
                <c:pt idx="996">
                  <c:v>40079</c:v>
                </c:pt>
                <c:pt idx="997">
                  <c:v>40080</c:v>
                </c:pt>
                <c:pt idx="998">
                  <c:v>40081</c:v>
                </c:pt>
                <c:pt idx="999">
                  <c:v>40082</c:v>
                </c:pt>
                <c:pt idx="1000">
                  <c:v>40083</c:v>
                </c:pt>
                <c:pt idx="1001">
                  <c:v>40084</c:v>
                </c:pt>
                <c:pt idx="1002">
                  <c:v>40085</c:v>
                </c:pt>
                <c:pt idx="1003">
                  <c:v>40086</c:v>
                </c:pt>
                <c:pt idx="1004">
                  <c:v>40087</c:v>
                </c:pt>
                <c:pt idx="1005">
                  <c:v>40088</c:v>
                </c:pt>
                <c:pt idx="1006">
                  <c:v>40089</c:v>
                </c:pt>
                <c:pt idx="1007">
                  <c:v>40090</c:v>
                </c:pt>
                <c:pt idx="1008">
                  <c:v>40091</c:v>
                </c:pt>
                <c:pt idx="1009">
                  <c:v>40092</c:v>
                </c:pt>
                <c:pt idx="1010">
                  <c:v>40093</c:v>
                </c:pt>
                <c:pt idx="1011">
                  <c:v>40094</c:v>
                </c:pt>
                <c:pt idx="1012">
                  <c:v>40095</c:v>
                </c:pt>
                <c:pt idx="1013">
                  <c:v>40096</c:v>
                </c:pt>
                <c:pt idx="1014">
                  <c:v>40097</c:v>
                </c:pt>
                <c:pt idx="1015">
                  <c:v>40098</c:v>
                </c:pt>
                <c:pt idx="1016">
                  <c:v>40099</c:v>
                </c:pt>
                <c:pt idx="1017">
                  <c:v>40100</c:v>
                </c:pt>
                <c:pt idx="1018">
                  <c:v>40101</c:v>
                </c:pt>
                <c:pt idx="1019">
                  <c:v>40102</c:v>
                </c:pt>
                <c:pt idx="1020">
                  <c:v>40103</c:v>
                </c:pt>
                <c:pt idx="1021">
                  <c:v>40104</c:v>
                </c:pt>
                <c:pt idx="1022">
                  <c:v>40105</c:v>
                </c:pt>
                <c:pt idx="1023">
                  <c:v>40106</c:v>
                </c:pt>
                <c:pt idx="1024">
                  <c:v>40107</c:v>
                </c:pt>
                <c:pt idx="1025">
                  <c:v>40108</c:v>
                </c:pt>
                <c:pt idx="1026">
                  <c:v>40109</c:v>
                </c:pt>
                <c:pt idx="1027">
                  <c:v>40110</c:v>
                </c:pt>
                <c:pt idx="1028">
                  <c:v>40111</c:v>
                </c:pt>
                <c:pt idx="1029">
                  <c:v>40112</c:v>
                </c:pt>
                <c:pt idx="1030">
                  <c:v>40113</c:v>
                </c:pt>
                <c:pt idx="1031">
                  <c:v>40114</c:v>
                </c:pt>
                <c:pt idx="1032">
                  <c:v>40115</c:v>
                </c:pt>
                <c:pt idx="1033">
                  <c:v>40116</c:v>
                </c:pt>
                <c:pt idx="1034">
                  <c:v>40117</c:v>
                </c:pt>
                <c:pt idx="1035">
                  <c:v>40118</c:v>
                </c:pt>
                <c:pt idx="1036">
                  <c:v>40119</c:v>
                </c:pt>
                <c:pt idx="1037">
                  <c:v>40120</c:v>
                </c:pt>
                <c:pt idx="1038">
                  <c:v>40121</c:v>
                </c:pt>
                <c:pt idx="1039">
                  <c:v>40122</c:v>
                </c:pt>
                <c:pt idx="1040">
                  <c:v>40123</c:v>
                </c:pt>
                <c:pt idx="1041">
                  <c:v>40124</c:v>
                </c:pt>
                <c:pt idx="1042">
                  <c:v>40125</c:v>
                </c:pt>
                <c:pt idx="1043">
                  <c:v>40126</c:v>
                </c:pt>
                <c:pt idx="1044">
                  <c:v>40127</c:v>
                </c:pt>
                <c:pt idx="1045">
                  <c:v>40128</c:v>
                </c:pt>
                <c:pt idx="1046">
                  <c:v>40129</c:v>
                </c:pt>
                <c:pt idx="1047">
                  <c:v>40130</c:v>
                </c:pt>
                <c:pt idx="1048">
                  <c:v>40131</c:v>
                </c:pt>
                <c:pt idx="1049">
                  <c:v>40132</c:v>
                </c:pt>
                <c:pt idx="1050">
                  <c:v>40133</c:v>
                </c:pt>
                <c:pt idx="1051">
                  <c:v>40134</c:v>
                </c:pt>
                <c:pt idx="1052">
                  <c:v>40135</c:v>
                </c:pt>
                <c:pt idx="1053">
                  <c:v>40136</c:v>
                </c:pt>
                <c:pt idx="1054">
                  <c:v>40137</c:v>
                </c:pt>
                <c:pt idx="1055">
                  <c:v>40138</c:v>
                </c:pt>
                <c:pt idx="1056">
                  <c:v>40139</c:v>
                </c:pt>
                <c:pt idx="1057">
                  <c:v>40140</c:v>
                </c:pt>
                <c:pt idx="1058">
                  <c:v>40141</c:v>
                </c:pt>
                <c:pt idx="1059">
                  <c:v>40142</c:v>
                </c:pt>
                <c:pt idx="1060">
                  <c:v>40143</c:v>
                </c:pt>
                <c:pt idx="1061">
                  <c:v>40144</c:v>
                </c:pt>
                <c:pt idx="1062">
                  <c:v>40145</c:v>
                </c:pt>
                <c:pt idx="1063">
                  <c:v>40146</c:v>
                </c:pt>
                <c:pt idx="1064">
                  <c:v>40147</c:v>
                </c:pt>
                <c:pt idx="1065">
                  <c:v>40148</c:v>
                </c:pt>
                <c:pt idx="1066">
                  <c:v>40149</c:v>
                </c:pt>
                <c:pt idx="1067">
                  <c:v>40150</c:v>
                </c:pt>
                <c:pt idx="1068">
                  <c:v>40151</c:v>
                </c:pt>
                <c:pt idx="1069">
                  <c:v>40152</c:v>
                </c:pt>
                <c:pt idx="1070">
                  <c:v>40153</c:v>
                </c:pt>
                <c:pt idx="1071">
                  <c:v>40154</c:v>
                </c:pt>
                <c:pt idx="1072">
                  <c:v>40155</c:v>
                </c:pt>
                <c:pt idx="1073">
                  <c:v>40156</c:v>
                </c:pt>
                <c:pt idx="1074">
                  <c:v>40157</c:v>
                </c:pt>
                <c:pt idx="1075">
                  <c:v>40158</c:v>
                </c:pt>
                <c:pt idx="1076">
                  <c:v>40159</c:v>
                </c:pt>
                <c:pt idx="1077">
                  <c:v>40160</c:v>
                </c:pt>
                <c:pt idx="1078">
                  <c:v>40161</c:v>
                </c:pt>
                <c:pt idx="1079">
                  <c:v>40162</c:v>
                </c:pt>
                <c:pt idx="1080">
                  <c:v>40163</c:v>
                </c:pt>
                <c:pt idx="1081">
                  <c:v>40164</c:v>
                </c:pt>
                <c:pt idx="1082">
                  <c:v>40165</c:v>
                </c:pt>
                <c:pt idx="1083">
                  <c:v>40166</c:v>
                </c:pt>
                <c:pt idx="1084">
                  <c:v>40167</c:v>
                </c:pt>
                <c:pt idx="1085">
                  <c:v>40168</c:v>
                </c:pt>
                <c:pt idx="1086">
                  <c:v>40169</c:v>
                </c:pt>
                <c:pt idx="1087">
                  <c:v>40170</c:v>
                </c:pt>
                <c:pt idx="1088">
                  <c:v>40171</c:v>
                </c:pt>
                <c:pt idx="1089">
                  <c:v>40172</c:v>
                </c:pt>
                <c:pt idx="1090">
                  <c:v>40173</c:v>
                </c:pt>
                <c:pt idx="1091">
                  <c:v>40174</c:v>
                </c:pt>
                <c:pt idx="1092">
                  <c:v>40175</c:v>
                </c:pt>
                <c:pt idx="1093">
                  <c:v>40176</c:v>
                </c:pt>
                <c:pt idx="1094">
                  <c:v>40177</c:v>
                </c:pt>
                <c:pt idx="1095">
                  <c:v>40178</c:v>
                </c:pt>
                <c:pt idx="1096">
                  <c:v>40179</c:v>
                </c:pt>
                <c:pt idx="1097">
                  <c:v>40180</c:v>
                </c:pt>
                <c:pt idx="1098">
                  <c:v>40181</c:v>
                </c:pt>
                <c:pt idx="1099">
                  <c:v>40182</c:v>
                </c:pt>
                <c:pt idx="1100">
                  <c:v>40183</c:v>
                </c:pt>
                <c:pt idx="1101">
                  <c:v>40184</c:v>
                </c:pt>
                <c:pt idx="1102">
                  <c:v>40185</c:v>
                </c:pt>
                <c:pt idx="1103">
                  <c:v>40186</c:v>
                </c:pt>
                <c:pt idx="1104">
                  <c:v>40187</c:v>
                </c:pt>
                <c:pt idx="1105">
                  <c:v>40188</c:v>
                </c:pt>
                <c:pt idx="1106">
                  <c:v>40189</c:v>
                </c:pt>
                <c:pt idx="1107">
                  <c:v>40190</c:v>
                </c:pt>
                <c:pt idx="1108">
                  <c:v>40191</c:v>
                </c:pt>
                <c:pt idx="1109">
                  <c:v>40192</c:v>
                </c:pt>
                <c:pt idx="1110">
                  <c:v>40193</c:v>
                </c:pt>
                <c:pt idx="1111">
                  <c:v>40194</c:v>
                </c:pt>
                <c:pt idx="1112">
                  <c:v>40195</c:v>
                </c:pt>
                <c:pt idx="1113">
                  <c:v>40196</c:v>
                </c:pt>
                <c:pt idx="1114">
                  <c:v>40197</c:v>
                </c:pt>
                <c:pt idx="1115">
                  <c:v>40198</c:v>
                </c:pt>
                <c:pt idx="1116">
                  <c:v>40199</c:v>
                </c:pt>
                <c:pt idx="1117">
                  <c:v>40200</c:v>
                </c:pt>
                <c:pt idx="1118">
                  <c:v>40201</c:v>
                </c:pt>
                <c:pt idx="1119">
                  <c:v>40202</c:v>
                </c:pt>
                <c:pt idx="1120">
                  <c:v>40203</c:v>
                </c:pt>
                <c:pt idx="1121">
                  <c:v>40204</c:v>
                </c:pt>
                <c:pt idx="1122">
                  <c:v>40205</c:v>
                </c:pt>
                <c:pt idx="1123">
                  <c:v>40206</c:v>
                </c:pt>
                <c:pt idx="1124">
                  <c:v>40207</c:v>
                </c:pt>
                <c:pt idx="1125">
                  <c:v>40208</c:v>
                </c:pt>
                <c:pt idx="1126">
                  <c:v>40209</c:v>
                </c:pt>
                <c:pt idx="1127">
                  <c:v>40210</c:v>
                </c:pt>
                <c:pt idx="1128">
                  <c:v>40211</c:v>
                </c:pt>
                <c:pt idx="1129">
                  <c:v>40212</c:v>
                </c:pt>
                <c:pt idx="1130">
                  <c:v>40213</c:v>
                </c:pt>
                <c:pt idx="1131">
                  <c:v>40214</c:v>
                </c:pt>
                <c:pt idx="1132">
                  <c:v>40215</c:v>
                </c:pt>
                <c:pt idx="1133">
                  <c:v>40216</c:v>
                </c:pt>
                <c:pt idx="1134">
                  <c:v>40217</c:v>
                </c:pt>
                <c:pt idx="1135">
                  <c:v>40218</c:v>
                </c:pt>
                <c:pt idx="1136">
                  <c:v>40219</c:v>
                </c:pt>
                <c:pt idx="1137">
                  <c:v>40220</c:v>
                </c:pt>
                <c:pt idx="1138">
                  <c:v>40221</c:v>
                </c:pt>
                <c:pt idx="1139">
                  <c:v>40222</c:v>
                </c:pt>
                <c:pt idx="1140">
                  <c:v>40223</c:v>
                </c:pt>
                <c:pt idx="1141">
                  <c:v>40224</c:v>
                </c:pt>
                <c:pt idx="1142">
                  <c:v>40225</c:v>
                </c:pt>
                <c:pt idx="1143">
                  <c:v>40226</c:v>
                </c:pt>
                <c:pt idx="1144">
                  <c:v>40227</c:v>
                </c:pt>
                <c:pt idx="1145">
                  <c:v>40228</c:v>
                </c:pt>
                <c:pt idx="1146">
                  <c:v>40229</c:v>
                </c:pt>
                <c:pt idx="1147">
                  <c:v>40230</c:v>
                </c:pt>
                <c:pt idx="1148">
                  <c:v>40231</c:v>
                </c:pt>
                <c:pt idx="1149">
                  <c:v>40232</c:v>
                </c:pt>
                <c:pt idx="1150">
                  <c:v>40233</c:v>
                </c:pt>
                <c:pt idx="1151">
                  <c:v>40234</c:v>
                </c:pt>
                <c:pt idx="1152">
                  <c:v>40235</c:v>
                </c:pt>
                <c:pt idx="1153">
                  <c:v>40236</c:v>
                </c:pt>
                <c:pt idx="1154">
                  <c:v>40237</c:v>
                </c:pt>
                <c:pt idx="1155">
                  <c:v>40238</c:v>
                </c:pt>
                <c:pt idx="1156">
                  <c:v>40239</c:v>
                </c:pt>
                <c:pt idx="1157">
                  <c:v>40240</c:v>
                </c:pt>
                <c:pt idx="1158">
                  <c:v>40241</c:v>
                </c:pt>
                <c:pt idx="1159">
                  <c:v>40242</c:v>
                </c:pt>
                <c:pt idx="1160">
                  <c:v>40243</c:v>
                </c:pt>
                <c:pt idx="1161">
                  <c:v>40244</c:v>
                </c:pt>
                <c:pt idx="1162">
                  <c:v>40245</c:v>
                </c:pt>
                <c:pt idx="1163">
                  <c:v>40246</c:v>
                </c:pt>
                <c:pt idx="1164">
                  <c:v>40247</c:v>
                </c:pt>
                <c:pt idx="1165">
                  <c:v>40248</c:v>
                </c:pt>
                <c:pt idx="1166">
                  <c:v>40249</c:v>
                </c:pt>
                <c:pt idx="1167">
                  <c:v>40250</c:v>
                </c:pt>
                <c:pt idx="1168">
                  <c:v>40251</c:v>
                </c:pt>
                <c:pt idx="1169">
                  <c:v>40252</c:v>
                </c:pt>
                <c:pt idx="1170">
                  <c:v>40253</c:v>
                </c:pt>
                <c:pt idx="1171">
                  <c:v>40254</c:v>
                </c:pt>
                <c:pt idx="1172">
                  <c:v>40255</c:v>
                </c:pt>
                <c:pt idx="1173">
                  <c:v>40256</c:v>
                </c:pt>
                <c:pt idx="1174">
                  <c:v>40257</c:v>
                </c:pt>
                <c:pt idx="1175">
                  <c:v>40258</c:v>
                </c:pt>
                <c:pt idx="1176">
                  <c:v>40259</c:v>
                </c:pt>
                <c:pt idx="1177">
                  <c:v>40260</c:v>
                </c:pt>
                <c:pt idx="1178">
                  <c:v>40261</c:v>
                </c:pt>
                <c:pt idx="1179">
                  <c:v>40262</c:v>
                </c:pt>
                <c:pt idx="1180">
                  <c:v>40263</c:v>
                </c:pt>
                <c:pt idx="1181">
                  <c:v>40264</c:v>
                </c:pt>
                <c:pt idx="1182">
                  <c:v>40265</c:v>
                </c:pt>
                <c:pt idx="1183">
                  <c:v>40266</c:v>
                </c:pt>
                <c:pt idx="1184">
                  <c:v>40267</c:v>
                </c:pt>
                <c:pt idx="1185">
                  <c:v>40268</c:v>
                </c:pt>
                <c:pt idx="1186">
                  <c:v>40269</c:v>
                </c:pt>
                <c:pt idx="1187">
                  <c:v>40270</c:v>
                </c:pt>
                <c:pt idx="1188">
                  <c:v>40271</c:v>
                </c:pt>
                <c:pt idx="1189">
                  <c:v>40272</c:v>
                </c:pt>
                <c:pt idx="1190">
                  <c:v>40273</c:v>
                </c:pt>
                <c:pt idx="1191">
                  <c:v>40274</c:v>
                </c:pt>
                <c:pt idx="1192">
                  <c:v>40275</c:v>
                </c:pt>
                <c:pt idx="1193">
                  <c:v>40276</c:v>
                </c:pt>
                <c:pt idx="1194">
                  <c:v>40277</c:v>
                </c:pt>
                <c:pt idx="1195">
                  <c:v>40278</c:v>
                </c:pt>
                <c:pt idx="1196">
                  <c:v>40279</c:v>
                </c:pt>
                <c:pt idx="1197">
                  <c:v>40280</c:v>
                </c:pt>
                <c:pt idx="1198">
                  <c:v>40281</c:v>
                </c:pt>
                <c:pt idx="1199">
                  <c:v>40282</c:v>
                </c:pt>
                <c:pt idx="1200">
                  <c:v>40283</c:v>
                </c:pt>
                <c:pt idx="1201">
                  <c:v>40284</c:v>
                </c:pt>
                <c:pt idx="1202">
                  <c:v>40285</c:v>
                </c:pt>
                <c:pt idx="1203">
                  <c:v>40286</c:v>
                </c:pt>
                <c:pt idx="1204">
                  <c:v>40287</c:v>
                </c:pt>
                <c:pt idx="1205">
                  <c:v>40288</c:v>
                </c:pt>
                <c:pt idx="1206">
                  <c:v>40289</c:v>
                </c:pt>
                <c:pt idx="1207">
                  <c:v>40290</c:v>
                </c:pt>
                <c:pt idx="1208">
                  <c:v>40291</c:v>
                </c:pt>
                <c:pt idx="1209">
                  <c:v>40292</c:v>
                </c:pt>
                <c:pt idx="1210">
                  <c:v>40293</c:v>
                </c:pt>
                <c:pt idx="1211">
                  <c:v>40294</c:v>
                </c:pt>
                <c:pt idx="1212">
                  <c:v>40295</c:v>
                </c:pt>
                <c:pt idx="1213">
                  <c:v>40296</c:v>
                </c:pt>
                <c:pt idx="1214">
                  <c:v>40297</c:v>
                </c:pt>
                <c:pt idx="1215">
                  <c:v>40298</c:v>
                </c:pt>
                <c:pt idx="1216">
                  <c:v>40299</c:v>
                </c:pt>
                <c:pt idx="1217">
                  <c:v>40300</c:v>
                </c:pt>
                <c:pt idx="1218">
                  <c:v>40301</c:v>
                </c:pt>
                <c:pt idx="1219">
                  <c:v>40302</c:v>
                </c:pt>
                <c:pt idx="1220">
                  <c:v>40303</c:v>
                </c:pt>
                <c:pt idx="1221">
                  <c:v>40304</c:v>
                </c:pt>
                <c:pt idx="1222">
                  <c:v>40305</c:v>
                </c:pt>
                <c:pt idx="1223">
                  <c:v>40306</c:v>
                </c:pt>
                <c:pt idx="1224">
                  <c:v>40307</c:v>
                </c:pt>
                <c:pt idx="1225">
                  <c:v>40308</c:v>
                </c:pt>
                <c:pt idx="1226">
                  <c:v>40309</c:v>
                </c:pt>
                <c:pt idx="1227">
                  <c:v>40310</c:v>
                </c:pt>
                <c:pt idx="1228">
                  <c:v>40311</c:v>
                </c:pt>
                <c:pt idx="1229">
                  <c:v>40312</c:v>
                </c:pt>
                <c:pt idx="1230">
                  <c:v>40313</c:v>
                </c:pt>
                <c:pt idx="1231">
                  <c:v>40314</c:v>
                </c:pt>
                <c:pt idx="1232">
                  <c:v>40315</c:v>
                </c:pt>
                <c:pt idx="1233">
                  <c:v>40316</c:v>
                </c:pt>
                <c:pt idx="1234">
                  <c:v>40317</c:v>
                </c:pt>
                <c:pt idx="1235">
                  <c:v>40318</c:v>
                </c:pt>
                <c:pt idx="1236">
                  <c:v>40319</c:v>
                </c:pt>
                <c:pt idx="1237">
                  <c:v>40320</c:v>
                </c:pt>
                <c:pt idx="1238">
                  <c:v>40321</c:v>
                </c:pt>
                <c:pt idx="1239">
                  <c:v>40322</c:v>
                </c:pt>
                <c:pt idx="1240">
                  <c:v>40323</c:v>
                </c:pt>
                <c:pt idx="1241">
                  <c:v>40324</c:v>
                </c:pt>
                <c:pt idx="1242">
                  <c:v>40325</c:v>
                </c:pt>
                <c:pt idx="1243">
                  <c:v>40326</c:v>
                </c:pt>
                <c:pt idx="1244">
                  <c:v>40327</c:v>
                </c:pt>
                <c:pt idx="1245">
                  <c:v>40328</c:v>
                </c:pt>
                <c:pt idx="1246">
                  <c:v>40329</c:v>
                </c:pt>
                <c:pt idx="1247">
                  <c:v>40330</c:v>
                </c:pt>
                <c:pt idx="1248">
                  <c:v>40331</c:v>
                </c:pt>
                <c:pt idx="1249">
                  <c:v>40332</c:v>
                </c:pt>
                <c:pt idx="1250">
                  <c:v>40333</c:v>
                </c:pt>
                <c:pt idx="1251">
                  <c:v>40334</c:v>
                </c:pt>
                <c:pt idx="1252">
                  <c:v>40335</c:v>
                </c:pt>
                <c:pt idx="1253">
                  <c:v>40336</c:v>
                </c:pt>
                <c:pt idx="1254">
                  <c:v>40337</c:v>
                </c:pt>
                <c:pt idx="1255">
                  <c:v>40338</c:v>
                </c:pt>
                <c:pt idx="1256">
                  <c:v>40339</c:v>
                </c:pt>
                <c:pt idx="1257">
                  <c:v>40340</c:v>
                </c:pt>
                <c:pt idx="1258">
                  <c:v>40341</c:v>
                </c:pt>
                <c:pt idx="1259">
                  <c:v>40342</c:v>
                </c:pt>
                <c:pt idx="1260">
                  <c:v>40343</c:v>
                </c:pt>
                <c:pt idx="1261">
                  <c:v>40344</c:v>
                </c:pt>
                <c:pt idx="1262">
                  <c:v>40345</c:v>
                </c:pt>
                <c:pt idx="1263">
                  <c:v>40346</c:v>
                </c:pt>
                <c:pt idx="1264">
                  <c:v>40347</c:v>
                </c:pt>
                <c:pt idx="1265">
                  <c:v>40348</c:v>
                </c:pt>
                <c:pt idx="1266">
                  <c:v>40349</c:v>
                </c:pt>
                <c:pt idx="1267">
                  <c:v>40350</c:v>
                </c:pt>
                <c:pt idx="1268">
                  <c:v>40351</c:v>
                </c:pt>
                <c:pt idx="1269">
                  <c:v>40352</c:v>
                </c:pt>
                <c:pt idx="1270">
                  <c:v>40353</c:v>
                </c:pt>
                <c:pt idx="1271">
                  <c:v>40354</c:v>
                </c:pt>
                <c:pt idx="1272">
                  <c:v>40355</c:v>
                </c:pt>
                <c:pt idx="1273">
                  <c:v>40356</c:v>
                </c:pt>
                <c:pt idx="1274">
                  <c:v>40357</c:v>
                </c:pt>
                <c:pt idx="1275">
                  <c:v>40358</c:v>
                </c:pt>
                <c:pt idx="1276">
                  <c:v>40359</c:v>
                </c:pt>
                <c:pt idx="1277">
                  <c:v>40360</c:v>
                </c:pt>
                <c:pt idx="1278">
                  <c:v>40361</c:v>
                </c:pt>
                <c:pt idx="1279">
                  <c:v>40362</c:v>
                </c:pt>
                <c:pt idx="1280">
                  <c:v>40363</c:v>
                </c:pt>
                <c:pt idx="1281">
                  <c:v>40364</c:v>
                </c:pt>
                <c:pt idx="1282">
                  <c:v>40365</c:v>
                </c:pt>
                <c:pt idx="1283">
                  <c:v>40366</c:v>
                </c:pt>
                <c:pt idx="1284">
                  <c:v>40367</c:v>
                </c:pt>
                <c:pt idx="1285">
                  <c:v>40368</c:v>
                </c:pt>
                <c:pt idx="1286">
                  <c:v>40369</c:v>
                </c:pt>
                <c:pt idx="1287">
                  <c:v>40370</c:v>
                </c:pt>
                <c:pt idx="1288">
                  <c:v>40371</c:v>
                </c:pt>
                <c:pt idx="1289">
                  <c:v>40372</c:v>
                </c:pt>
                <c:pt idx="1290">
                  <c:v>40373</c:v>
                </c:pt>
                <c:pt idx="1291">
                  <c:v>40374</c:v>
                </c:pt>
                <c:pt idx="1292">
                  <c:v>40375</c:v>
                </c:pt>
                <c:pt idx="1293">
                  <c:v>40376</c:v>
                </c:pt>
                <c:pt idx="1294">
                  <c:v>40377</c:v>
                </c:pt>
                <c:pt idx="1295">
                  <c:v>40378</c:v>
                </c:pt>
                <c:pt idx="1296">
                  <c:v>40379</c:v>
                </c:pt>
                <c:pt idx="1297">
                  <c:v>40380</c:v>
                </c:pt>
                <c:pt idx="1298">
                  <c:v>40381</c:v>
                </c:pt>
                <c:pt idx="1299">
                  <c:v>40382</c:v>
                </c:pt>
                <c:pt idx="1300">
                  <c:v>40383</c:v>
                </c:pt>
                <c:pt idx="1301">
                  <c:v>40384</c:v>
                </c:pt>
                <c:pt idx="1302">
                  <c:v>40385</c:v>
                </c:pt>
                <c:pt idx="1303">
                  <c:v>40386</c:v>
                </c:pt>
                <c:pt idx="1304">
                  <c:v>40387</c:v>
                </c:pt>
                <c:pt idx="1305">
                  <c:v>40388</c:v>
                </c:pt>
                <c:pt idx="1306">
                  <c:v>40389</c:v>
                </c:pt>
                <c:pt idx="1307">
                  <c:v>40390</c:v>
                </c:pt>
                <c:pt idx="1308">
                  <c:v>40391</c:v>
                </c:pt>
                <c:pt idx="1309">
                  <c:v>40392</c:v>
                </c:pt>
                <c:pt idx="1310">
                  <c:v>40393</c:v>
                </c:pt>
                <c:pt idx="1311">
                  <c:v>40394</c:v>
                </c:pt>
                <c:pt idx="1312">
                  <c:v>40395</c:v>
                </c:pt>
                <c:pt idx="1313">
                  <c:v>40396</c:v>
                </c:pt>
                <c:pt idx="1314">
                  <c:v>40397</c:v>
                </c:pt>
                <c:pt idx="1315">
                  <c:v>40398</c:v>
                </c:pt>
                <c:pt idx="1316">
                  <c:v>40399</c:v>
                </c:pt>
                <c:pt idx="1317">
                  <c:v>40400</c:v>
                </c:pt>
                <c:pt idx="1318">
                  <c:v>40401</c:v>
                </c:pt>
                <c:pt idx="1319">
                  <c:v>40402</c:v>
                </c:pt>
                <c:pt idx="1320">
                  <c:v>40403</c:v>
                </c:pt>
                <c:pt idx="1321">
                  <c:v>40404</c:v>
                </c:pt>
                <c:pt idx="1322">
                  <c:v>40405</c:v>
                </c:pt>
                <c:pt idx="1323">
                  <c:v>40406</c:v>
                </c:pt>
                <c:pt idx="1324">
                  <c:v>40407</c:v>
                </c:pt>
                <c:pt idx="1325">
                  <c:v>40408</c:v>
                </c:pt>
                <c:pt idx="1326">
                  <c:v>40409</c:v>
                </c:pt>
                <c:pt idx="1327">
                  <c:v>40410</c:v>
                </c:pt>
                <c:pt idx="1328">
                  <c:v>40411</c:v>
                </c:pt>
                <c:pt idx="1329">
                  <c:v>40412</c:v>
                </c:pt>
                <c:pt idx="1330">
                  <c:v>40413</c:v>
                </c:pt>
                <c:pt idx="1331">
                  <c:v>40414</c:v>
                </c:pt>
                <c:pt idx="1332">
                  <c:v>40415</c:v>
                </c:pt>
                <c:pt idx="1333">
                  <c:v>40416</c:v>
                </c:pt>
                <c:pt idx="1334">
                  <c:v>40417</c:v>
                </c:pt>
                <c:pt idx="1335">
                  <c:v>40418</c:v>
                </c:pt>
                <c:pt idx="1336">
                  <c:v>40419</c:v>
                </c:pt>
                <c:pt idx="1337">
                  <c:v>40420</c:v>
                </c:pt>
                <c:pt idx="1338">
                  <c:v>40421</c:v>
                </c:pt>
                <c:pt idx="1339">
                  <c:v>40422</c:v>
                </c:pt>
                <c:pt idx="1340">
                  <c:v>40423</c:v>
                </c:pt>
                <c:pt idx="1341">
                  <c:v>40424</c:v>
                </c:pt>
                <c:pt idx="1342">
                  <c:v>40425</c:v>
                </c:pt>
                <c:pt idx="1343">
                  <c:v>40426</c:v>
                </c:pt>
                <c:pt idx="1344">
                  <c:v>40427</c:v>
                </c:pt>
                <c:pt idx="1345">
                  <c:v>40428</c:v>
                </c:pt>
                <c:pt idx="1346">
                  <c:v>40429</c:v>
                </c:pt>
                <c:pt idx="1347">
                  <c:v>40430</c:v>
                </c:pt>
                <c:pt idx="1348">
                  <c:v>40431</c:v>
                </c:pt>
                <c:pt idx="1349">
                  <c:v>40432</c:v>
                </c:pt>
                <c:pt idx="1350">
                  <c:v>40433</c:v>
                </c:pt>
                <c:pt idx="1351">
                  <c:v>40434</c:v>
                </c:pt>
                <c:pt idx="1352">
                  <c:v>40435</c:v>
                </c:pt>
                <c:pt idx="1353">
                  <c:v>40436</c:v>
                </c:pt>
                <c:pt idx="1354">
                  <c:v>40437</c:v>
                </c:pt>
                <c:pt idx="1355">
                  <c:v>40438</c:v>
                </c:pt>
                <c:pt idx="1356">
                  <c:v>40439</c:v>
                </c:pt>
                <c:pt idx="1357">
                  <c:v>40440</c:v>
                </c:pt>
                <c:pt idx="1358">
                  <c:v>40441</c:v>
                </c:pt>
                <c:pt idx="1359">
                  <c:v>40442</c:v>
                </c:pt>
                <c:pt idx="1360">
                  <c:v>40443</c:v>
                </c:pt>
                <c:pt idx="1361">
                  <c:v>40444</c:v>
                </c:pt>
                <c:pt idx="1362">
                  <c:v>40445</c:v>
                </c:pt>
                <c:pt idx="1363">
                  <c:v>40446</c:v>
                </c:pt>
                <c:pt idx="1364">
                  <c:v>40447</c:v>
                </c:pt>
                <c:pt idx="1365">
                  <c:v>40448</c:v>
                </c:pt>
                <c:pt idx="1366">
                  <c:v>40449</c:v>
                </c:pt>
                <c:pt idx="1367">
                  <c:v>40450</c:v>
                </c:pt>
                <c:pt idx="1368">
                  <c:v>40451</c:v>
                </c:pt>
                <c:pt idx="1369">
                  <c:v>40452</c:v>
                </c:pt>
                <c:pt idx="1370">
                  <c:v>40453</c:v>
                </c:pt>
                <c:pt idx="1371">
                  <c:v>40454</c:v>
                </c:pt>
                <c:pt idx="1372">
                  <c:v>40455</c:v>
                </c:pt>
                <c:pt idx="1373">
                  <c:v>40456</c:v>
                </c:pt>
                <c:pt idx="1374">
                  <c:v>40457</c:v>
                </c:pt>
                <c:pt idx="1375">
                  <c:v>40458</c:v>
                </c:pt>
                <c:pt idx="1376">
                  <c:v>40459</c:v>
                </c:pt>
                <c:pt idx="1377">
                  <c:v>40460</c:v>
                </c:pt>
                <c:pt idx="1378">
                  <c:v>40461</c:v>
                </c:pt>
                <c:pt idx="1379">
                  <c:v>40462</c:v>
                </c:pt>
                <c:pt idx="1380">
                  <c:v>40463</c:v>
                </c:pt>
                <c:pt idx="1381">
                  <c:v>40464</c:v>
                </c:pt>
                <c:pt idx="1382">
                  <c:v>40465</c:v>
                </c:pt>
                <c:pt idx="1383">
                  <c:v>40466</c:v>
                </c:pt>
                <c:pt idx="1384">
                  <c:v>40467</c:v>
                </c:pt>
                <c:pt idx="1385">
                  <c:v>40468</c:v>
                </c:pt>
                <c:pt idx="1386">
                  <c:v>40469</c:v>
                </c:pt>
                <c:pt idx="1387">
                  <c:v>40470</c:v>
                </c:pt>
                <c:pt idx="1388">
                  <c:v>40471</c:v>
                </c:pt>
                <c:pt idx="1389">
                  <c:v>40472</c:v>
                </c:pt>
                <c:pt idx="1390">
                  <c:v>40473</c:v>
                </c:pt>
                <c:pt idx="1391">
                  <c:v>40474</c:v>
                </c:pt>
                <c:pt idx="1392">
                  <c:v>40475</c:v>
                </c:pt>
                <c:pt idx="1393">
                  <c:v>40476</c:v>
                </c:pt>
                <c:pt idx="1394">
                  <c:v>40477</c:v>
                </c:pt>
                <c:pt idx="1395">
                  <c:v>40478</c:v>
                </c:pt>
                <c:pt idx="1396">
                  <c:v>40479</c:v>
                </c:pt>
                <c:pt idx="1397">
                  <c:v>40480</c:v>
                </c:pt>
                <c:pt idx="1398">
                  <c:v>40481</c:v>
                </c:pt>
                <c:pt idx="1399">
                  <c:v>40482</c:v>
                </c:pt>
                <c:pt idx="1400">
                  <c:v>40483</c:v>
                </c:pt>
                <c:pt idx="1401">
                  <c:v>40484</c:v>
                </c:pt>
                <c:pt idx="1402">
                  <c:v>40485</c:v>
                </c:pt>
                <c:pt idx="1403">
                  <c:v>40486</c:v>
                </c:pt>
                <c:pt idx="1404">
                  <c:v>40487</c:v>
                </c:pt>
                <c:pt idx="1405">
                  <c:v>40488</c:v>
                </c:pt>
                <c:pt idx="1406">
                  <c:v>40489</c:v>
                </c:pt>
                <c:pt idx="1407">
                  <c:v>40490</c:v>
                </c:pt>
                <c:pt idx="1408">
                  <c:v>40491</c:v>
                </c:pt>
                <c:pt idx="1409">
                  <c:v>40492</c:v>
                </c:pt>
                <c:pt idx="1410">
                  <c:v>40493</c:v>
                </c:pt>
                <c:pt idx="1411">
                  <c:v>40494</c:v>
                </c:pt>
                <c:pt idx="1412">
                  <c:v>40495</c:v>
                </c:pt>
                <c:pt idx="1413">
                  <c:v>40496</c:v>
                </c:pt>
                <c:pt idx="1414">
                  <c:v>40497</c:v>
                </c:pt>
                <c:pt idx="1415">
                  <c:v>40498</c:v>
                </c:pt>
                <c:pt idx="1416">
                  <c:v>40499</c:v>
                </c:pt>
                <c:pt idx="1417">
                  <c:v>40500</c:v>
                </c:pt>
                <c:pt idx="1418">
                  <c:v>40501</c:v>
                </c:pt>
                <c:pt idx="1419">
                  <c:v>40502</c:v>
                </c:pt>
                <c:pt idx="1420">
                  <c:v>40503</c:v>
                </c:pt>
                <c:pt idx="1421">
                  <c:v>40504</c:v>
                </c:pt>
                <c:pt idx="1422">
                  <c:v>40505</c:v>
                </c:pt>
                <c:pt idx="1423">
                  <c:v>40506</c:v>
                </c:pt>
                <c:pt idx="1424">
                  <c:v>40507</c:v>
                </c:pt>
                <c:pt idx="1425">
                  <c:v>40508</c:v>
                </c:pt>
                <c:pt idx="1426">
                  <c:v>40509</c:v>
                </c:pt>
                <c:pt idx="1427">
                  <c:v>40510</c:v>
                </c:pt>
                <c:pt idx="1428">
                  <c:v>40511</c:v>
                </c:pt>
                <c:pt idx="1429">
                  <c:v>40512</c:v>
                </c:pt>
                <c:pt idx="1430">
                  <c:v>40513</c:v>
                </c:pt>
                <c:pt idx="1431">
                  <c:v>40514</c:v>
                </c:pt>
                <c:pt idx="1432">
                  <c:v>40515</c:v>
                </c:pt>
                <c:pt idx="1433">
                  <c:v>40516</c:v>
                </c:pt>
                <c:pt idx="1434">
                  <c:v>40517</c:v>
                </c:pt>
                <c:pt idx="1435">
                  <c:v>40518</c:v>
                </c:pt>
                <c:pt idx="1436">
                  <c:v>40519</c:v>
                </c:pt>
                <c:pt idx="1437">
                  <c:v>40520</c:v>
                </c:pt>
                <c:pt idx="1438">
                  <c:v>40521</c:v>
                </c:pt>
                <c:pt idx="1439">
                  <c:v>40522</c:v>
                </c:pt>
                <c:pt idx="1440">
                  <c:v>40523</c:v>
                </c:pt>
                <c:pt idx="1441">
                  <c:v>40524</c:v>
                </c:pt>
                <c:pt idx="1442">
                  <c:v>40525</c:v>
                </c:pt>
                <c:pt idx="1443">
                  <c:v>40526</c:v>
                </c:pt>
                <c:pt idx="1444">
                  <c:v>40527</c:v>
                </c:pt>
                <c:pt idx="1445">
                  <c:v>40528</c:v>
                </c:pt>
                <c:pt idx="1446">
                  <c:v>40529</c:v>
                </c:pt>
                <c:pt idx="1447">
                  <c:v>40530</c:v>
                </c:pt>
                <c:pt idx="1448">
                  <c:v>40531</c:v>
                </c:pt>
                <c:pt idx="1449">
                  <c:v>40532</c:v>
                </c:pt>
                <c:pt idx="1450">
                  <c:v>40533</c:v>
                </c:pt>
                <c:pt idx="1451">
                  <c:v>40534</c:v>
                </c:pt>
                <c:pt idx="1452">
                  <c:v>40535</c:v>
                </c:pt>
                <c:pt idx="1453">
                  <c:v>40536</c:v>
                </c:pt>
                <c:pt idx="1454">
                  <c:v>40537</c:v>
                </c:pt>
                <c:pt idx="1455">
                  <c:v>40538</c:v>
                </c:pt>
                <c:pt idx="1456">
                  <c:v>40539</c:v>
                </c:pt>
                <c:pt idx="1457">
                  <c:v>40540</c:v>
                </c:pt>
                <c:pt idx="1458">
                  <c:v>40541</c:v>
                </c:pt>
                <c:pt idx="1459">
                  <c:v>40542</c:v>
                </c:pt>
                <c:pt idx="1460">
                  <c:v>40543</c:v>
                </c:pt>
                <c:pt idx="1461">
                  <c:v>40544</c:v>
                </c:pt>
                <c:pt idx="1462">
                  <c:v>40545</c:v>
                </c:pt>
                <c:pt idx="1463">
                  <c:v>40546</c:v>
                </c:pt>
                <c:pt idx="1464">
                  <c:v>40547</c:v>
                </c:pt>
                <c:pt idx="1465">
                  <c:v>40548</c:v>
                </c:pt>
                <c:pt idx="1466">
                  <c:v>40549</c:v>
                </c:pt>
                <c:pt idx="1467">
                  <c:v>40550</c:v>
                </c:pt>
                <c:pt idx="1468">
                  <c:v>40551</c:v>
                </c:pt>
                <c:pt idx="1469">
                  <c:v>40552</c:v>
                </c:pt>
                <c:pt idx="1470">
                  <c:v>40553</c:v>
                </c:pt>
                <c:pt idx="1471">
                  <c:v>40554</c:v>
                </c:pt>
                <c:pt idx="1472">
                  <c:v>40555</c:v>
                </c:pt>
                <c:pt idx="1473">
                  <c:v>40556</c:v>
                </c:pt>
                <c:pt idx="1474">
                  <c:v>40557</c:v>
                </c:pt>
                <c:pt idx="1475">
                  <c:v>40558</c:v>
                </c:pt>
                <c:pt idx="1476">
                  <c:v>40559</c:v>
                </c:pt>
                <c:pt idx="1477">
                  <c:v>40560</c:v>
                </c:pt>
                <c:pt idx="1478">
                  <c:v>40561</c:v>
                </c:pt>
                <c:pt idx="1479">
                  <c:v>40562</c:v>
                </c:pt>
                <c:pt idx="1480">
                  <c:v>40563</c:v>
                </c:pt>
                <c:pt idx="1481">
                  <c:v>40564</c:v>
                </c:pt>
                <c:pt idx="1482">
                  <c:v>40565</c:v>
                </c:pt>
                <c:pt idx="1483">
                  <c:v>40566</c:v>
                </c:pt>
                <c:pt idx="1484">
                  <c:v>40567</c:v>
                </c:pt>
                <c:pt idx="1485">
                  <c:v>40568</c:v>
                </c:pt>
                <c:pt idx="1486">
                  <c:v>40569</c:v>
                </c:pt>
                <c:pt idx="1487">
                  <c:v>40570</c:v>
                </c:pt>
                <c:pt idx="1488">
                  <c:v>40571</c:v>
                </c:pt>
                <c:pt idx="1489">
                  <c:v>40572</c:v>
                </c:pt>
                <c:pt idx="1490">
                  <c:v>40573</c:v>
                </c:pt>
                <c:pt idx="1491">
                  <c:v>40574</c:v>
                </c:pt>
                <c:pt idx="1492">
                  <c:v>40575</c:v>
                </c:pt>
                <c:pt idx="1493">
                  <c:v>40576</c:v>
                </c:pt>
                <c:pt idx="1494">
                  <c:v>40577</c:v>
                </c:pt>
                <c:pt idx="1495">
                  <c:v>40578</c:v>
                </c:pt>
                <c:pt idx="1496">
                  <c:v>40579</c:v>
                </c:pt>
                <c:pt idx="1497">
                  <c:v>40580</c:v>
                </c:pt>
                <c:pt idx="1498">
                  <c:v>40581</c:v>
                </c:pt>
                <c:pt idx="1499">
                  <c:v>40582</c:v>
                </c:pt>
                <c:pt idx="1500">
                  <c:v>40583</c:v>
                </c:pt>
                <c:pt idx="1501">
                  <c:v>40584</c:v>
                </c:pt>
                <c:pt idx="1502">
                  <c:v>40585</c:v>
                </c:pt>
                <c:pt idx="1503">
                  <c:v>40586</c:v>
                </c:pt>
                <c:pt idx="1504">
                  <c:v>40587</c:v>
                </c:pt>
                <c:pt idx="1505">
                  <c:v>40588</c:v>
                </c:pt>
                <c:pt idx="1506">
                  <c:v>40589</c:v>
                </c:pt>
                <c:pt idx="1507">
                  <c:v>40590</c:v>
                </c:pt>
                <c:pt idx="1508">
                  <c:v>40591</c:v>
                </c:pt>
                <c:pt idx="1509">
                  <c:v>40592</c:v>
                </c:pt>
                <c:pt idx="1510">
                  <c:v>40593</c:v>
                </c:pt>
                <c:pt idx="1511">
                  <c:v>40594</c:v>
                </c:pt>
                <c:pt idx="1512">
                  <c:v>40595</c:v>
                </c:pt>
                <c:pt idx="1513">
                  <c:v>40596</c:v>
                </c:pt>
                <c:pt idx="1514">
                  <c:v>40597</c:v>
                </c:pt>
                <c:pt idx="1515">
                  <c:v>40598</c:v>
                </c:pt>
                <c:pt idx="1516">
                  <c:v>40599</c:v>
                </c:pt>
                <c:pt idx="1517">
                  <c:v>40600</c:v>
                </c:pt>
                <c:pt idx="1518">
                  <c:v>40601</c:v>
                </c:pt>
                <c:pt idx="1519">
                  <c:v>40602</c:v>
                </c:pt>
                <c:pt idx="1520">
                  <c:v>40603</c:v>
                </c:pt>
                <c:pt idx="1521">
                  <c:v>40604</c:v>
                </c:pt>
                <c:pt idx="1522">
                  <c:v>40605</c:v>
                </c:pt>
                <c:pt idx="1523">
                  <c:v>40606</c:v>
                </c:pt>
                <c:pt idx="1524">
                  <c:v>40607</c:v>
                </c:pt>
                <c:pt idx="1525">
                  <c:v>40608</c:v>
                </c:pt>
                <c:pt idx="1526">
                  <c:v>40609</c:v>
                </c:pt>
                <c:pt idx="1527">
                  <c:v>40610</c:v>
                </c:pt>
                <c:pt idx="1528">
                  <c:v>40611</c:v>
                </c:pt>
                <c:pt idx="1529">
                  <c:v>40612</c:v>
                </c:pt>
                <c:pt idx="1530">
                  <c:v>40613</c:v>
                </c:pt>
                <c:pt idx="1531">
                  <c:v>40614</c:v>
                </c:pt>
                <c:pt idx="1532">
                  <c:v>40615</c:v>
                </c:pt>
                <c:pt idx="1533">
                  <c:v>40616</c:v>
                </c:pt>
                <c:pt idx="1534">
                  <c:v>40617</c:v>
                </c:pt>
                <c:pt idx="1535">
                  <c:v>40618</c:v>
                </c:pt>
                <c:pt idx="1536">
                  <c:v>40619</c:v>
                </c:pt>
                <c:pt idx="1537">
                  <c:v>40620</c:v>
                </c:pt>
                <c:pt idx="1538">
                  <c:v>40621</c:v>
                </c:pt>
                <c:pt idx="1539">
                  <c:v>40622</c:v>
                </c:pt>
                <c:pt idx="1540">
                  <c:v>40623</c:v>
                </c:pt>
                <c:pt idx="1541">
                  <c:v>40624</c:v>
                </c:pt>
                <c:pt idx="1542">
                  <c:v>40625</c:v>
                </c:pt>
                <c:pt idx="1543">
                  <c:v>40626</c:v>
                </c:pt>
                <c:pt idx="1544">
                  <c:v>40627</c:v>
                </c:pt>
                <c:pt idx="1545">
                  <c:v>40628</c:v>
                </c:pt>
                <c:pt idx="1546">
                  <c:v>40629</c:v>
                </c:pt>
                <c:pt idx="1547">
                  <c:v>40630</c:v>
                </c:pt>
                <c:pt idx="1548">
                  <c:v>40631</c:v>
                </c:pt>
                <c:pt idx="1549">
                  <c:v>40632</c:v>
                </c:pt>
                <c:pt idx="1550">
                  <c:v>40633</c:v>
                </c:pt>
                <c:pt idx="1551">
                  <c:v>40634</c:v>
                </c:pt>
                <c:pt idx="1552">
                  <c:v>40635</c:v>
                </c:pt>
                <c:pt idx="1553">
                  <c:v>40636</c:v>
                </c:pt>
                <c:pt idx="1554">
                  <c:v>40637</c:v>
                </c:pt>
                <c:pt idx="1555">
                  <c:v>40638</c:v>
                </c:pt>
                <c:pt idx="1556">
                  <c:v>40639</c:v>
                </c:pt>
                <c:pt idx="1557">
                  <c:v>40640</c:v>
                </c:pt>
                <c:pt idx="1558">
                  <c:v>40641</c:v>
                </c:pt>
                <c:pt idx="1559">
                  <c:v>40642</c:v>
                </c:pt>
                <c:pt idx="1560">
                  <c:v>40643</c:v>
                </c:pt>
                <c:pt idx="1561">
                  <c:v>40644</c:v>
                </c:pt>
                <c:pt idx="1562">
                  <c:v>40645</c:v>
                </c:pt>
                <c:pt idx="1563">
                  <c:v>40646</c:v>
                </c:pt>
                <c:pt idx="1564">
                  <c:v>40647</c:v>
                </c:pt>
                <c:pt idx="1565">
                  <c:v>40648</c:v>
                </c:pt>
                <c:pt idx="1566">
                  <c:v>40649</c:v>
                </c:pt>
                <c:pt idx="1567">
                  <c:v>40650</c:v>
                </c:pt>
                <c:pt idx="1568">
                  <c:v>40651</c:v>
                </c:pt>
                <c:pt idx="1569">
                  <c:v>40652</c:v>
                </c:pt>
                <c:pt idx="1570">
                  <c:v>40653</c:v>
                </c:pt>
                <c:pt idx="1571">
                  <c:v>40654</c:v>
                </c:pt>
                <c:pt idx="1572">
                  <c:v>40655</c:v>
                </c:pt>
                <c:pt idx="1573">
                  <c:v>40656</c:v>
                </c:pt>
                <c:pt idx="1574">
                  <c:v>40657</c:v>
                </c:pt>
                <c:pt idx="1575">
                  <c:v>40658</c:v>
                </c:pt>
                <c:pt idx="1576">
                  <c:v>40659</c:v>
                </c:pt>
                <c:pt idx="1577">
                  <c:v>40660</c:v>
                </c:pt>
                <c:pt idx="1578">
                  <c:v>40661</c:v>
                </c:pt>
                <c:pt idx="1579">
                  <c:v>40662</c:v>
                </c:pt>
                <c:pt idx="1580">
                  <c:v>40663</c:v>
                </c:pt>
                <c:pt idx="1581">
                  <c:v>40664</c:v>
                </c:pt>
                <c:pt idx="1582">
                  <c:v>40665</c:v>
                </c:pt>
                <c:pt idx="1583">
                  <c:v>40666</c:v>
                </c:pt>
                <c:pt idx="1584">
                  <c:v>40667</c:v>
                </c:pt>
                <c:pt idx="1585">
                  <c:v>40668</c:v>
                </c:pt>
                <c:pt idx="1586">
                  <c:v>40669</c:v>
                </c:pt>
                <c:pt idx="1587">
                  <c:v>40670</c:v>
                </c:pt>
                <c:pt idx="1588">
                  <c:v>40671</c:v>
                </c:pt>
                <c:pt idx="1589">
                  <c:v>40672</c:v>
                </c:pt>
                <c:pt idx="1590">
                  <c:v>40673</c:v>
                </c:pt>
                <c:pt idx="1591">
                  <c:v>40674</c:v>
                </c:pt>
                <c:pt idx="1592">
                  <c:v>40675</c:v>
                </c:pt>
                <c:pt idx="1593">
                  <c:v>40676</c:v>
                </c:pt>
                <c:pt idx="1594">
                  <c:v>40677</c:v>
                </c:pt>
                <c:pt idx="1595">
                  <c:v>40678</c:v>
                </c:pt>
                <c:pt idx="1596">
                  <c:v>40679</c:v>
                </c:pt>
                <c:pt idx="1597">
                  <c:v>40680</c:v>
                </c:pt>
                <c:pt idx="1598">
                  <c:v>40681</c:v>
                </c:pt>
                <c:pt idx="1599">
                  <c:v>40682</c:v>
                </c:pt>
                <c:pt idx="1600">
                  <c:v>40683</c:v>
                </c:pt>
                <c:pt idx="1601">
                  <c:v>40684</c:v>
                </c:pt>
                <c:pt idx="1602">
                  <c:v>40685</c:v>
                </c:pt>
                <c:pt idx="1603">
                  <c:v>40686</c:v>
                </c:pt>
                <c:pt idx="1604">
                  <c:v>40687</c:v>
                </c:pt>
                <c:pt idx="1605">
                  <c:v>40688</c:v>
                </c:pt>
                <c:pt idx="1606">
                  <c:v>40689</c:v>
                </c:pt>
                <c:pt idx="1607">
                  <c:v>40690</c:v>
                </c:pt>
                <c:pt idx="1608">
                  <c:v>40691</c:v>
                </c:pt>
                <c:pt idx="1609">
                  <c:v>40692</c:v>
                </c:pt>
                <c:pt idx="1610">
                  <c:v>40693</c:v>
                </c:pt>
                <c:pt idx="1611">
                  <c:v>40694</c:v>
                </c:pt>
                <c:pt idx="1612">
                  <c:v>40695</c:v>
                </c:pt>
                <c:pt idx="1613">
                  <c:v>40696</c:v>
                </c:pt>
                <c:pt idx="1614">
                  <c:v>40697</c:v>
                </c:pt>
                <c:pt idx="1615">
                  <c:v>40698</c:v>
                </c:pt>
                <c:pt idx="1616">
                  <c:v>40699</c:v>
                </c:pt>
                <c:pt idx="1617">
                  <c:v>40700</c:v>
                </c:pt>
                <c:pt idx="1618">
                  <c:v>40701</c:v>
                </c:pt>
                <c:pt idx="1619">
                  <c:v>40702</c:v>
                </c:pt>
                <c:pt idx="1620">
                  <c:v>40703</c:v>
                </c:pt>
                <c:pt idx="1621">
                  <c:v>40704</c:v>
                </c:pt>
                <c:pt idx="1622">
                  <c:v>40705</c:v>
                </c:pt>
                <c:pt idx="1623">
                  <c:v>40706</c:v>
                </c:pt>
                <c:pt idx="1624">
                  <c:v>40707</c:v>
                </c:pt>
                <c:pt idx="1625">
                  <c:v>40708</c:v>
                </c:pt>
                <c:pt idx="1626">
                  <c:v>40709</c:v>
                </c:pt>
                <c:pt idx="1627">
                  <c:v>40710</c:v>
                </c:pt>
                <c:pt idx="1628">
                  <c:v>40711</c:v>
                </c:pt>
                <c:pt idx="1629">
                  <c:v>40712</c:v>
                </c:pt>
                <c:pt idx="1630">
                  <c:v>40713</c:v>
                </c:pt>
                <c:pt idx="1631">
                  <c:v>40714</c:v>
                </c:pt>
                <c:pt idx="1632">
                  <c:v>40715</c:v>
                </c:pt>
                <c:pt idx="1633">
                  <c:v>40716</c:v>
                </c:pt>
                <c:pt idx="1634">
                  <c:v>40717</c:v>
                </c:pt>
                <c:pt idx="1635">
                  <c:v>40718</c:v>
                </c:pt>
                <c:pt idx="1636">
                  <c:v>40719</c:v>
                </c:pt>
                <c:pt idx="1637">
                  <c:v>40720</c:v>
                </c:pt>
                <c:pt idx="1638">
                  <c:v>40721</c:v>
                </c:pt>
                <c:pt idx="1639">
                  <c:v>40722</c:v>
                </c:pt>
                <c:pt idx="1640">
                  <c:v>40723</c:v>
                </c:pt>
                <c:pt idx="1641">
                  <c:v>40724</c:v>
                </c:pt>
                <c:pt idx="1642">
                  <c:v>40725</c:v>
                </c:pt>
                <c:pt idx="1643">
                  <c:v>40726</c:v>
                </c:pt>
                <c:pt idx="1644">
                  <c:v>40727</c:v>
                </c:pt>
                <c:pt idx="1645">
                  <c:v>40728</c:v>
                </c:pt>
                <c:pt idx="1646">
                  <c:v>40729</c:v>
                </c:pt>
                <c:pt idx="1647">
                  <c:v>40730</c:v>
                </c:pt>
                <c:pt idx="1648">
                  <c:v>40731</c:v>
                </c:pt>
                <c:pt idx="1649">
                  <c:v>40732</c:v>
                </c:pt>
                <c:pt idx="1650">
                  <c:v>40733</c:v>
                </c:pt>
                <c:pt idx="1651">
                  <c:v>40734</c:v>
                </c:pt>
                <c:pt idx="1652">
                  <c:v>40735</c:v>
                </c:pt>
                <c:pt idx="1653">
                  <c:v>40736</c:v>
                </c:pt>
                <c:pt idx="1654">
                  <c:v>40737</c:v>
                </c:pt>
                <c:pt idx="1655">
                  <c:v>40738</c:v>
                </c:pt>
                <c:pt idx="1656">
                  <c:v>40739</c:v>
                </c:pt>
                <c:pt idx="1657">
                  <c:v>40740</c:v>
                </c:pt>
                <c:pt idx="1658">
                  <c:v>40741</c:v>
                </c:pt>
                <c:pt idx="1659">
                  <c:v>40742</c:v>
                </c:pt>
                <c:pt idx="1660">
                  <c:v>40743</c:v>
                </c:pt>
                <c:pt idx="1661">
                  <c:v>40744</c:v>
                </c:pt>
                <c:pt idx="1662">
                  <c:v>40745</c:v>
                </c:pt>
                <c:pt idx="1663">
                  <c:v>40746</c:v>
                </c:pt>
                <c:pt idx="1664">
                  <c:v>40747</c:v>
                </c:pt>
                <c:pt idx="1665">
                  <c:v>40748</c:v>
                </c:pt>
                <c:pt idx="1666">
                  <c:v>40749</c:v>
                </c:pt>
                <c:pt idx="1667">
                  <c:v>40750</c:v>
                </c:pt>
                <c:pt idx="1668">
                  <c:v>40751</c:v>
                </c:pt>
                <c:pt idx="1669">
                  <c:v>40752</c:v>
                </c:pt>
                <c:pt idx="1670">
                  <c:v>40753</c:v>
                </c:pt>
                <c:pt idx="1671">
                  <c:v>40754</c:v>
                </c:pt>
                <c:pt idx="1672">
                  <c:v>40755</c:v>
                </c:pt>
                <c:pt idx="1673">
                  <c:v>40756</c:v>
                </c:pt>
                <c:pt idx="1674">
                  <c:v>40757</c:v>
                </c:pt>
                <c:pt idx="1675">
                  <c:v>40758</c:v>
                </c:pt>
                <c:pt idx="1676">
                  <c:v>40759</c:v>
                </c:pt>
                <c:pt idx="1677">
                  <c:v>40760</c:v>
                </c:pt>
                <c:pt idx="1678">
                  <c:v>40761</c:v>
                </c:pt>
                <c:pt idx="1679">
                  <c:v>40762</c:v>
                </c:pt>
                <c:pt idx="1680">
                  <c:v>40763</c:v>
                </c:pt>
                <c:pt idx="1681">
                  <c:v>40764</c:v>
                </c:pt>
                <c:pt idx="1682">
                  <c:v>40765</c:v>
                </c:pt>
                <c:pt idx="1683">
                  <c:v>40766</c:v>
                </c:pt>
                <c:pt idx="1684">
                  <c:v>40767</c:v>
                </c:pt>
                <c:pt idx="1685">
                  <c:v>40768</c:v>
                </c:pt>
                <c:pt idx="1686">
                  <c:v>40769</c:v>
                </c:pt>
                <c:pt idx="1687">
                  <c:v>40770</c:v>
                </c:pt>
                <c:pt idx="1688">
                  <c:v>40771</c:v>
                </c:pt>
                <c:pt idx="1689">
                  <c:v>40772</c:v>
                </c:pt>
                <c:pt idx="1690">
                  <c:v>40773</c:v>
                </c:pt>
                <c:pt idx="1691">
                  <c:v>40774</c:v>
                </c:pt>
                <c:pt idx="1692">
                  <c:v>40775</c:v>
                </c:pt>
                <c:pt idx="1693">
                  <c:v>40776</c:v>
                </c:pt>
                <c:pt idx="1694">
                  <c:v>40777</c:v>
                </c:pt>
                <c:pt idx="1695">
                  <c:v>40778</c:v>
                </c:pt>
                <c:pt idx="1696">
                  <c:v>40779</c:v>
                </c:pt>
                <c:pt idx="1697">
                  <c:v>40780</c:v>
                </c:pt>
                <c:pt idx="1698">
                  <c:v>40781</c:v>
                </c:pt>
                <c:pt idx="1699">
                  <c:v>40782</c:v>
                </c:pt>
                <c:pt idx="1700">
                  <c:v>40783</c:v>
                </c:pt>
                <c:pt idx="1701">
                  <c:v>40784</c:v>
                </c:pt>
                <c:pt idx="1702">
                  <c:v>40785</c:v>
                </c:pt>
                <c:pt idx="1703">
                  <c:v>40786</c:v>
                </c:pt>
                <c:pt idx="1704">
                  <c:v>40787</c:v>
                </c:pt>
                <c:pt idx="1705">
                  <c:v>40788</c:v>
                </c:pt>
                <c:pt idx="1706">
                  <c:v>40789</c:v>
                </c:pt>
                <c:pt idx="1707">
                  <c:v>40790</c:v>
                </c:pt>
                <c:pt idx="1708">
                  <c:v>40791</c:v>
                </c:pt>
                <c:pt idx="1709">
                  <c:v>40792</c:v>
                </c:pt>
                <c:pt idx="1710">
                  <c:v>40793</c:v>
                </c:pt>
                <c:pt idx="1711">
                  <c:v>40794</c:v>
                </c:pt>
                <c:pt idx="1712">
                  <c:v>40795</c:v>
                </c:pt>
                <c:pt idx="1713">
                  <c:v>40796</c:v>
                </c:pt>
                <c:pt idx="1714">
                  <c:v>40797</c:v>
                </c:pt>
                <c:pt idx="1715">
                  <c:v>40798</c:v>
                </c:pt>
                <c:pt idx="1716">
                  <c:v>40799</c:v>
                </c:pt>
                <c:pt idx="1717">
                  <c:v>40800</c:v>
                </c:pt>
                <c:pt idx="1718">
                  <c:v>40801</c:v>
                </c:pt>
                <c:pt idx="1719">
                  <c:v>40802</c:v>
                </c:pt>
                <c:pt idx="1720">
                  <c:v>40803</c:v>
                </c:pt>
                <c:pt idx="1721">
                  <c:v>40804</c:v>
                </c:pt>
                <c:pt idx="1722">
                  <c:v>40805</c:v>
                </c:pt>
                <c:pt idx="1723">
                  <c:v>40806</c:v>
                </c:pt>
                <c:pt idx="1724">
                  <c:v>40807</c:v>
                </c:pt>
                <c:pt idx="1725">
                  <c:v>40808</c:v>
                </c:pt>
                <c:pt idx="1726">
                  <c:v>40809</c:v>
                </c:pt>
                <c:pt idx="1727">
                  <c:v>40810</c:v>
                </c:pt>
                <c:pt idx="1728">
                  <c:v>40811</c:v>
                </c:pt>
                <c:pt idx="1729">
                  <c:v>40812</c:v>
                </c:pt>
                <c:pt idx="1730">
                  <c:v>40813</c:v>
                </c:pt>
                <c:pt idx="1731">
                  <c:v>40814</c:v>
                </c:pt>
                <c:pt idx="1732">
                  <c:v>40815</c:v>
                </c:pt>
                <c:pt idx="1733">
                  <c:v>40816</c:v>
                </c:pt>
                <c:pt idx="1734">
                  <c:v>40817</c:v>
                </c:pt>
                <c:pt idx="1735">
                  <c:v>40818</c:v>
                </c:pt>
                <c:pt idx="1736">
                  <c:v>40819</c:v>
                </c:pt>
                <c:pt idx="1737">
                  <c:v>40820</c:v>
                </c:pt>
                <c:pt idx="1738">
                  <c:v>40821</c:v>
                </c:pt>
                <c:pt idx="1739">
                  <c:v>40822</c:v>
                </c:pt>
                <c:pt idx="1740">
                  <c:v>40823</c:v>
                </c:pt>
                <c:pt idx="1741">
                  <c:v>40824</c:v>
                </c:pt>
                <c:pt idx="1742">
                  <c:v>40825</c:v>
                </c:pt>
                <c:pt idx="1743">
                  <c:v>40826</c:v>
                </c:pt>
                <c:pt idx="1744">
                  <c:v>40827</c:v>
                </c:pt>
                <c:pt idx="1745">
                  <c:v>40828</c:v>
                </c:pt>
                <c:pt idx="1746">
                  <c:v>40829</c:v>
                </c:pt>
                <c:pt idx="1747">
                  <c:v>40830</c:v>
                </c:pt>
                <c:pt idx="1748">
                  <c:v>40831</c:v>
                </c:pt>
                <c:pt idx="1749">
                  <c:v>40832</c:v>
                </c:pt>
                <c:pt idx="1750">
                  <c:v>40833</c:v>
                </c:pt>
                <c:pt idx="1751">
                  <c:v>40834</c:v>
                </c:pt>
                <c:pt idx="1752">
                  <c:v>40835</c:v>
                </c:pt>
                <c:pt idx="1753">
                  <c:v>40836</c:v>
                </c:pt>
                <c:pt idx="1754">
                  <c:v>40837</c:v>
                </c:pt>
                <c:pt idx="1755">
                  <c:v>40838</c:v>
                </c:pt>
                <c:pt idx="1756">
                  <c:v>40839</c:v>
                </c:pt>
                <c:pt idx="1757">
                  <c:v>40840</c:v>
                </c:pt>
                <c:pt idx="1758">
                  <c:v>40841</c:v>
                </c:pt>
                <c:pt idx="1759">
                  <c:v>40842</c:v>
                </c:pt>
                <c:pt idx="1760">
                  <c:v>40843</c:v>
                </c:pt>
                <c:pt idx="1761">
                  <c:v>40844</c:v>
                </c:pt>
                <c:pt idx="1762">
                  <c:v>40845</c:v>
                </c:pt>
                <c:pt idx="1763">
                  <c:v>40846</c:v>
                </c:pt>
                <c:pt idx="1764">
                  <c:v>40847</c:v>
                </c:pt>
                <c:pt idx="1765">
                  <c:v>40848</c:v>
                </c:pt>
                <c:pt idx="1766">
                  <c:v>40849</c:v>
                </c:pt>
                <c:pt idx="1767">
                  <c:v>40850</c:v>
                </c:pt>
                <c:pt idx="1768">
                  <c:v>40851</c:v>
                </c:pt>
                <c:pt idx="1769">
                  <c:v>40852</c:v>
                </c:pt>
                <c:pt idx="1770">
                  <c:v>40853</c:v>
                </c:pt>
                <c:pt idx="1771">
                  <c:v>40854</c:v>
                </c:pt>
                <c:pt idx="1772">
                  <c:v>40855</c:v>
                </c:pt>
                <c:pt idx="1773">
                  <c:v>40856</c:v>
                </c:pt>
                <c:pt idx="1774">
                  <c:v>40857</c:v>
                </c:pt>
                <c:pt idx="1775">
                  <c:v>40858</c:v>
                </c:pt>
                <c:pt idx="1776">
                  <c:v>40859</c:v>
                </c:pt>
                <c:pt idx="1777">
                  <c:v>40860</c:v>
                </c:pt>
                <c:pt idx="1778">
                  <c:v>40861</c:v>
                </c:pt>
                <c:pt idx="1779">
                  <c:v>40862</c:v>
                </c:pt>
                <c:pt idx="1780">
                  <c:v>40863</c:v>
                </c:pt>
                <c:pt idx="1781">
                  <c:v>40864</c:v>
                </c:pt>
                <c:pt idx="1782">
                  <c:v>40865</c:v>
                </c:pt>
                <c:pt idx="1783">
                  <c:v>40866</c:v>
                </c:pt>
                <c:pt idx="1784">
                  <c:v>40867</c:v>
                </c:pt>
                <c:pt idx="1785">
                  <c:v>40868</c:v>
                </c:pt>
                <c:pt idx="1786">
                  <c:v>40869</c:v>
                </c:pt>
                <c:pt idx="1787">
                  <c:v>40870</c:v>
                </c:pt>
                <c:pt idx="1788">
                  <c:v>40871</c:v>
                </c:pt>
                <c:pt idx="1789">
                  <c:v>40872</c:v>
                </c:pt>
                <c:pt idx="1790">
                  <c:v>40873</c:v>
                </c:pt>
                <c:pt idx="1791">
                  <c:v>40874</c:v>
                </c:pt>
                <c:pt idx="1792">
                  <c:v>40875</c:v>
                </c:pt>
                <c:pt idx="1793">
                  <c:v>40876</c:v>
                </c:pt>
                <c:pt idx="1794">
                  <c:v>40877</c:v>
                </c:pt>
                <c:pt idx="1795">
                  <c:v>40878</c:v>
                </c:pt>
                <c:pt idx="1796">
                  <c:v>40879</c:v>
                </c:pt>
                <c:pt idx="1797">
                  <c:v>40880</c:v>
                </c:pt>
                <c:pt idx="1798">
                  <c:v>40881</c:v>
                </c:pt>
                <c:pt idx="1799">
                  <c:v>40882</c:v>
                </c:pt>
                <c:pt idx="1800">
                  <c:v>40883</c:v>
                </c:pt>
                <c:pt idx="1801">
                  <c:v>40884</c:v>
                </c:pt>
                <c:pt idx="1802">
                  <c:v>40885</c:v>
                </c:pt>
                <c:pt idx="1803">
                  <c:v>40886</c:v>
                </c:pt>
                <c:pt idx="1804">
                  <c:v>40887</c:v>
                </c:pt>
                <c:pt idx="1805">
                  <c:v>40888</c:v>
                </c:pt>
                <c:pt idx="1806">
                  <c:v>40889</c:v>
                </c:pt>
                <c:pt idx="1807">
                  <c:v>40890</c:v>
                </c:pt>
                <c:pt idx="1808">
                  <c:v>40891</c:v>
                </c:pt>
                <c:pt idx="1809">
                  <c:v>40892</c:v>
                </c:pt>
                <c:pt idx="1810">
                  <c:v>40893</c:v>
                </c:pt>
                <c:pt idx="1811">
                  <c:v>40894</c:v>
                </c:pt>
                <c:pt idx="1812">
                  <c:v>40895</c:v>
                </c:pt>
                <c:pt idx="1813">
                  <c:v>40896</c:v>
                </c:pt>
                <c:pt idx="1814">
                  <c:v>40897</c:v>
                </c:pt>
                <c:pt idx="1815">
                  <c:v>40898</c:v>
                </c:pt>
                <c:pt idx="1816">
                  <c:v>40899</c:v>
                </c:pt>
                <c:pt idx="1817">
                  <c:v>40900</c:v>
                </c:pt>
                <c:pt idx="1818">
                  <c:v>40901</c:v>
                </c:pt>
                <c:pt idx="1819">
                  <c:v>40902</c:v>
                </c:pt>
                <c:pt idx="1820">
                  <c:v>40903</c:v>
                </c:pt>
                <c:pt idx="1821">
                  <c:v>40904</c:v>
                </c:pt>
                <c:pt idx="1822">
                  <c:v>40905</c:v>
                </c:pt>
                <c:pt idx="1823">
                  <c:v>40906</c:v>
                </c:pt>
                <c:pt idx="1824">
                  <c:v>40907</c:v>
                </c:pt>
                <c:pt idx="1825">
                  <c:v>40908</c:v>
                </c:pt>
                <c:pt idx="1826">
                  <c:v>40909</c:v>
                </c:pt>
                <c:pt idx="1827">
                  <c:v>40910</c:v>
                </c:pt>
                <c:pt idx="1828">
                  <c:v>40911</c:v>
                </c:pt>
                <c:pt idx="1829">
                  <c:v>40912</c:v>
                </c:pt>
                <c:pt idx="1830">
                  <c:v>40913</c:v>
                </c:pt>
                <c:pt idx="1831">
                  <c:v>40914</c:v>
                </c:pt>
                <c:pt idx="1832">
                  <c:v>40915</c:v>
                </c:pt>
                <c:pt idx="1833">
                  <c:v>40916</c:v>
                </c:pt>
                <c:pt idx="1834">
                  <c:v>40917</c:v>
                </c:pt>
                <c:pt idx="1835">
                  <c:v>40918</c:v>
                </c:pt>
                <c:pt idx="1836">
                  <c:v>40919</c:v>
                </c:pt>
                <c:pt idx="1837">
                  <c:v>40920</c:v>
                </c:pt>
                <c:pt idx="1838">
                  <c:v>40921</c:v>
                </c:pt>
                <c:pt idx="1839">
                  <c:v>40922</c:v>
                </c:pt>
                <c:pt idx="1840">
                  <c:v>40923</c:v>
                </c:pt>
                <c:pt idx="1841">
                  <c:v>40924</c:v>
                </c:pt>
                <c:pt idx="1842">
                  <c:v>40925</c:v>
                </c:pt>
                <c:pt idx="1843">
                  <c:v>40926</c:v>
                </c:pt>
                <c:pt idx="1844">
                  <c:v>40927</c:v>
                </c:pt>
                <c:pt idx="1845">
                  <c:v>40928</c:v>
                </c:pt>
                <c:pt idx="1846">
                  <c:v>40929</c:v>
                </c:pt>
                <c:pt idx="1847">
                  <c:v>40930</c:v>
                </c:pt>
                <c:pt idx="1848">
                  <c:v>40931</c:v>
                </c:pt>
                <c:pt idx="1849">
                  <c:v>40932</c:v>
                </c:pt>
                <c:pt idx="1850">
                  <c:v>40933</c:v>
                </c:pt>
                <c:pt idx="1851">
                  <c:v>40934</c:v>
                </c:pt>
                <c:pt idx="1852">
                  <c:v>40935</c:v>
                </c:pt>
                <c:pt idx="1853">
                  <c:v>40936</c:v>
                </c:pt>
                <c:pt idx="1854">
                  <c:v>40937</c:v>
                </c:pt>
                <c:pt idx="1855">
                  <c:v>40938</c:v>
                </c:pt>
                <c:pt idx="1856">
                  <c:v>40939</c:v>
                </c:pt>
                <c:pt idx="1857">
                  <c:v>40940</c:v>
                </c:pt>
                <c:pt idx="1858">
                  <c:v>40941</c:v>
                </c:pt>
                <c:pt idx="1859">
                  <c:v>40942</c:v>
                </c:pt>
                <c:pt idx="1860">
                  <c:v>40943</c:v>
                </c:pt>
                <c:pt idx="1861">
                  <c:v>40944</c:v>
                </c:pt>
                <c:pt idx="1862">
                  <c:v>40945</c:v>
                </c:pt>
                <c:pt idx="1863">
                  <c:v>40946</c:v>
                </c:pt>
                <c:pt idx="1864">
                  <c:v>40947</c:v>
                </c:pt>
                <c:pt idx="1865">
                  <c:v>40948</c:v>
                </c:pt>
                <c:pt idx="1866">
                  <c:v>40949</c:v>
                </c:pt>
                <c:pt idx="1867">
                  <c:v>40950</c:v>
                </c:pt>
                <c:pt idx="1868">
                  <c:v>40951</c:v>
                </c:pt>
                <c:pt idx="1869">
                  <c:v>40952</c:v>
                </c:pt>
                <c:pt idx="1870">
                  <c:v>40953</c:v>
                </c:pt>
                <c:pt idx="1871">
                  <c:v>40954</c:v>
                </c:pt>
                <c:pt idx="1872">
                  <c:v>40955</c:v>
                </c:pt>
                <c:pt idx="1873">
                  <c:v>40956</c:v>
                </c:pt>
                <c:pt idx="1874">
                  <c:v>40957</c:v>
                </c:pt>
                <c:pt idx="1875">
                  <c:v>40958</c:v>
                </c:pt>
                <c:pt idx="1876">
                  <c:v>40959</c:v>
                </c:pt>
                <c:pt idx="1877">
                  <c:v>40960</c:v>
                </c:pt>
                <c:pt idx="1878">
                  <c:v>40961</c:v>
                </c:pt>
                <c:pt idx="1879">
                  <c:v>40962</c:v>
                </c:pt>
                <c:pt idx="1880">
                  <c:v>40963</c:v>
                </c:pt>
                <c:pt idx="1881">
                  <c:v>40964</c:v>
                </c:pt>
                <c:pt idx="1882">
                  <c:v>40965</c:v>
                </c:pt>
                <c:pt idx="1883">
                  <c:v>40966</c:v>
                </c:pt>
                <c:pt idx="1884">
                  <c:v>40967</c:v>
                </c:pt>
                <c:pt idx="1885">
                  <c:v>40968</c:v>
                </c:pt>
                <c:pt idx="1886">
                  <c:v>40969</c:v>
                </c:pt>
                <c:pt idx="1887">
                  <c:v>40970</c:v>
                </c:pt>
                <c:pt idx="1888">
                  <c:v>40971</c:v>
                </c:pt>
                <c:pt idx="1889">
                  <c:v>40972</c:v>
                </c:pt>
                <c:pt idx="1890">
                  <c:v>40973</c:v>
                </c:pt>
                <c:pt idx="1891">
                  <c:v>40974</c:v>
                </c:pt>
                <c:pt idx="1892">
                  <c:v>40975</c:v>
                </c:pt>
                <c:pt idx="1893">
                  <c:v>40976</c:v>
                </c:pt>
                <c:pt idx="1894">
                  <c:v>40977</c:v>
                </c:pt>
                <c:pt idx="1895">
                  <c:v>40978</c:v>
                </c:pt>
                <c:pt idx="1896">
                  <c:v>40979</c:v>
                </c:pt>
                <c:pt idx="1897">
                  <c:v>40980</c:v>
                </c:pt>
                <c:pt idx="1898">
                  <c:v>40981</c:v>
                </c:pt>
                <c:pt idx="1899">
                  <c:v>40982</c:v>
                </c:pt>
                <c:pt idx="1900">
                  <c:v>40983</c:v>
                </c:pt>
                <c:pt idx="1901">
                  <c:v>40984</c:v>
                </c:pt>
                <c:pt idx="1902">
                  <c:v>40985</c:v>
                </c:pt>
                <c:pt idx="1903">
                  <c:v>40986</c:v>
                </c:pt>
                <c:pt idx="1904">
                  <c:v>40987</c:v>
                </c:pt>
                <c:pt idx="1905">
                  <c:v>40988</c:v>
                </c:pt>
                <c:pt idx="1906">
                  <c:v>40989</c:v>
                </c:pt>
                <c:pt idx="1907">
                  <c:v>40990</c:v>
                </c:pt>
                <c:pt idx="1908">
                  <c:v>40991</c:v>
                </c:pt>
                <c:pt idx="1909">
                  <c:v>40992</c:v>
                </c:pt>
                <c:pt idx="1910">
                  <c:v>40993</c:v>
                </c:pt>
                <c:pt idx="1911">
                  <c:v>40994</c:v>
                </c:pt>
                <c:pt idx="1912">
                  <c:v>40995</c:v>
                </c:pt>
                <c:pt idx="1913">
                  <c:v>40996</c:v>
                </c:pt>
                <c:pt idx="1914">
                  <c:v>40997</c:v>
                </c:pt>
                <c:pt idx="1915">
                  <c:v>40998</c:v>
                </c:pt>
                <c:pt idx="1916">
                  <c:v>40999</c:v>
                </c:pt>
                <c:pt idx="1917">
                  <c:v>41000</c:v>
                </c:pt>
                <c:pt idx="1918">
                  <c:v>41001</c:v>
                </c:pt>
                <c:pt idx="1919">
                  <c:v>41002</c:v>
                </c:pt>
                <c:pt idx="1920">
                  <c:v>41003</c:v>
                </c:pt>
                <c:pt idx="1921">
                  <c:v>41004</c:v>
                </c:pt>
                <c:pt idx="1922">
                  <c:v>41005</c:v>
                </c:pt>
                <c:pt idx="1923">
                  <c:v>41006</c:v>
                </c:pt>
                <c:pt idx="1924">
                  <c:v>41007</c:v>
                </c:pt>
                <c:pt idx="1925">
                  <c:v>41008</c:v>
                </c:pt>
                <c:pt idx="1926">
                  <c:v>41009</c:v>
                </c:pt>
                <c:pt idx="1927">
                  <c:v>41010</c:v>
                </c:pt>
                <c:pt idx="1928">
                  <c:v>41011</c:v>
                </c:pt>
                <c:pt idx="1929">
                  <c:v>41012</c:v>
                </c:pt>
                <c:pt idx="1930">
                  <c:v>41013</c:v>
                </c:pt>
                <c:pt idx="1931">
                  <c:v>41014</c:v>
                </c:pt>
                <c:pt idx="1932">
                  <c:v>41015</c:v>
                </c:pt>
                <c:pt idx="1933">
                  <c:v>41016</c:v>
                </c:pt>
                <c:pt idx="1934">
                  <c:v>41017</c:v>
                </c:pt>
                <c:pt idx="1935">
                  <c:v>41018</c:v>
                </c:pt>
                <c:pt idx="1936">
                  <c:v>41019</c:v>
                </c:pt>
                <c:pt idx="1937">
                  <c:v>41020</c:v>
                </c:pt>
                <c:pt idx="1938">
                  <c:v>41021</c:v>
                </c:pt>
                <c:pt idx="1939">
                  <c:v>41022</c:v>
                </c:pt>
                <c:pt idx="1940">
                  <c:v>41023</c:v>
                </c:pt>
                <c:pt idx="1941">
                  <c:v>41024</c:v>
                </c:pt>
                <c:pt idx="1942">
                  <c:v>41025</c:v>
                </c:pt>
                <c:pt idx="1943">
                  <c:v>41026</c:v>
                </c:pt>
                <c:pt idx="1944">
                  <c:v>41027</c:v>
                </c:pt>
                <c:pt idx="1945">
                  <c:v>41028</c:v>
                </c:pt>
                <c:pt idx="1946">
                  <c:v>41029</c:v>
                </c:pt>
                <c:pt idx="1947">
                  <c:v>41030</c:v>
                </c:pt>
                <c:pt idx="1948">
                  <c:v>41031</c:v>
                </c:pt>
                <c:pt idx="1949">
                  <c:v>41032</c:v>
                </c:pt>
                <c:pt idx="1950">
                  <c:v>41033</c:v>
                </c:pt>
                <c:pt idx="1951">
                  <c:v>41034</c:v>
                </c:pt>
                <c:pt idx="1952">
                  <c:v>41035</c:v>
                </c:pt>
                <c:pt idx="1953">
                  <c:v>41036</c:v>
                </c:pt>
                <c:pt idx="1954">
                  <c:v>41037</c:v>
                </c:pt>
                <c:pt idx="1955">
                  <c:v>41038</c:v>
                </c:pt>
                <c:pt idx="1956">
                  <c:v>41039</c:v>
                </c:pt>
                <c:pt idx="1957">
                  <c:v>41040</c:v>
                </c:pt>
                <c:pt idx="1958">
                  <c:v>41041</c:v>
                </c:pt>
                <c:pt idx="1959">
                  <c:v>41042</c:v>
                </c:pt>
                <c:pt idx="1960">
                  <c:v>41043</c:v>
                </c:pt>
                <c:pt idx="1961">
                  <c:v>41044</c:v>
                </c:pt>
                <c:pt idx="1962">
                  <c:v>41045</c:v>
                </c:pt>
                <c:pt idx="1963">
                  <c:v>41046</c:v>
                </c:pt>
                <c:pt idx="1964">
                  <c:v>41047</c:v>
                </c:pt>
                <c:pt idx="1965">
                  <c:v>41048</c:v>
                </c:pt>
                <c:pt idx="1966">
                  <c:v>41049</c:v>
                </c:pt>
                <c:pt idx="1967">
                  <c:v>41050</c:v>
                </c:pt>
                <c:pt idx="1968">
                  <c:v>41051</c:v>
                </c:pt>
                <c:pt idx="1969">
                  <c:v>41052</c:v>
                </c:pt>
                <c:pt idx="1970">
                  <c:v>41053</c:v>
                </c:pt>
                <c:pt idx="1971">
                  <c:v>41054</c:v>
                </c:pt>
                <c:pt idx="1972">
                  <c:v>41055</c:v>
                </c:pt>
                <c:pt idx="1973">
                  <c:v>41056</c:v>
                </c:pt>
                <c:pt idx="1974">
                  <c:v>41057</c:v>
                </c:pt>
                <c:pt idx="1975">
                  <c:v>41058</c:v>
                </c:pt>
                <c:pt idx="1976">
                  <c:v>41059</c:v>
                </c:pt>
                <c:pt idx="1977">
                  <c:v>41060</c:v>
                </c:pt>
                <c:pt idx="1978">
                  <c:v>41061</c:v>
                </c:pt>
                <c:pt idx="1979">
                  <c:v>41062</c:v>
                </c:pt>
                <c:pt idx="1980">
                  <c:v>41063</c:v>
                </c:pt>
                <c:pt idx="1981">
                  <c:v>41064</c:v>
                </c:pt>
                <c:pt idx="1982">
                  <c:v>41065</c:v>
                </c:pt>
                <c:pt idx="1983">
                  <c:v>41066</c:v>
                </c:pt>
                <c:pt idx="1984">
                  <c:v>41067</c:v>
                </c:pt>
                <c:pt idx="1985">
                  <c:v>41068</c:v>
                </c:pt>
                <c:pt idx="1986">
                  <c:v>41069</c:v>
                </c:pt>
                <c:pt idx="1987">
                  <c:v>41070</c:v>
                </c:pt>
                <c:pt idx="1988">
                  <c:v>41071</c:v>
                </c:pt>
                <c:pt idx="1989">
                  <c:v>41072</c:v>
                </c:pt>
                <c:pt idx="1990">
                  <c:v>41073</c:v>
                </c:pt>
                <c:pt idx="1991">
                  <c:v>41074</c:v>
                </c:pt>
                <c:pt idx="1992">
                  <c:v>41075</c:v>
                </c:pt>
                <c:pt idx="1993">
                  <c:v>41076</c:v>
                </c:pt>
                <c:pt idx="1994">
                  <c:v>41077</c:v>
                </c:pt>
                <c:pt idx="1995">
                  <c:v>41078</c:v>
                </c:pt>
                <c:pt idx="1996">
                  <c:v>41079</c:v>
                </c:pt>
                <c:pt idx="1997">
                  <c:v>41080</c:v>
                </c:pt>
                <c:pt idx="1998">
                  <c:v>41081</c:v>
                </c:pt>
                <c:pt idx="1999">
                  <c:v>41082</c:v>
                </c:pt>
                <c:pt idx="2000">
                  <c:v>41083</c:v>
                </c:pt>
                <c:pt idx="2001">
                  <c:v>41084</c:v>
                </c:pt>
                <c:pt idx="2002">
                  <c:v>41085</c:v>
                </c:pt>
                <c:pt idx="2003">
                  <c:v>41086</c:v>
                </c:pt>
                <c:pt idx="2004">
                  <c:v>41087</c:v>
                </c:pt>
                <c:pt idx="2005">
                  <c:v>41088</c:v>
                </c:pt>
                <c:pt idx="2006">
                  <c:v>41089</c:v>
                </c:pt>
                <c:pt idx="2007">
                  <c:v>41090</c:v>
                </c:pt>
                <c:pt idx="2008">
                  <c:v>41091</c:v>
                </c:pt>
                <c:pt idx="2009">
                  <c:v>41092</c:v>
                </c:pt>
                <c:pt idx="2010">
                  <c:v>41093</c:v>
                </c:pt>
                <c:pt idx="2011">
                  <c:v>41094</c:v>
                </c:pt>
                <c:pt idx="2012">
                  <c:v>41095</c:v>
                </c:pt>
                <c:pt idx="2013">
                  <c:v>41096</c:v>
                </c:pt>
                <c:pt idx="2014">
                  <c:v>41097</c:v>
                </c:pt>
                <c:pt idx="2015">
                  <c:v>41098</c:v>
                </c:pt>
                <c:pt idx="2016">
                  <c:v>41099</c:v>
                </c:pt>
                <c:pt idx="2017">
                  <c:v>41100</c:v>
                </c:pt>
                <c:pt idx="2018">
                  <c:v>41101</c:v>
                </c:pt>
                <c:pt idx="2019">
                  <c:v>41102</c:v>
                </c:pt>
                <c:pt idx="2020">
                  <c:v>41103</c:v>
                </c:pt>
                <c:pt idx="2021">
                  <c:v>41104</c:v>
                </c:pt>
                <c:pt idx="2022">
                  <c:v>41105</c:v>
                </c:pt>
                <c:pt idx="2023">
                  <c:v>41106</c:v>
                </c:pt>
                <c:pt idx="2024">
                  <c:v>41107</c:v>
                </c:pt>
                <c:pt idx="2025">
                  <c:v>41108</c:v>
                </c:pt>
                <c:pt idx="2026">
                  <c:v>41109</c:v>
                </c:pt>
                <c:pt idx="2027">
                  <c:v>41110</c:v>
                </c:pt>
                <c:pt idx="2028">
                  <c:v>41111</c:v>
                </c:pt>
                <c:pt idx="2029">
                  <c:v>41112</c:v>
                </c:pt>
                <c:pt idx="2030">
                  <c:v>41113</c:v>
                </c:pt>
                <c:pt idx="2031">
                  <c:v>41114</c:v>
                </c:pt>
                <c:pt idx="2032">
                  <c:v>41115</c:v>
                </c:pt>
                <c:pt idx="2033">
                  <c:v>41116</c:v>
                </c:pt>
                <c:pt idx="2034">
                  <c:v>41117</c:v>
                </c:pt>
                <c:pt idx="2035">
                  <c:v>41118</c:v>
                </c:pt>
                <c:pt idx="2036">
                  <c:v>41119</c:v>
                </c:pt>
                <c:pt idx="2037">
                  <c:v>41120</c:v>
                </c:pt>
                <c:pt idx="2038">
                  <c:v>41121</c:v>
                </c:pt>
                <c:pt idx="2039">
                  <c:v>41122</c:v>
                </c:pt>
                <c:pt idx="2040">
                  <c:v>41123</c:v>
                </c:pt>
                <c:pt idx="2041">
                  <c:v>41124</c:v>
                </c:pt>
                <c:pt idx="2042">
                  <c:v>41125</c:v>
                </c:pt>
                <c:pt idx="2043">
                  <c:v>41126</c:v>
                </c:pt>
                <c:pt idx="2044">
                  <c:v>41127</c:v>
                </c:pt>
                <c:pt idx="2045">
                  <c:v>41128</c:v>
                </c:pt>
                <c:pt idx="2046">
                  <c:v>41129</c:v>
                </c:pt>
                <c:pt idx="2047">
                  <c:v>41130</c:v>
                </c:pt>
                <c:pt idx="2048">
                  <c:v>41131</c:v>
                </c:pt>
                <c:pt idx="2049">
                  <c:v>41132</c:v>
                </c:pt>
                <c:pt idx="2050">
                  <c:v>41133</c:v>
                </c:pt>
                <c:pt idx="2051">
                  <c:v>41134</c:v>
                </c:pt>
                <c:pt idx="2052">
                  <c:v>41135</c:v>
                </c:pt>
                <c:pt idx="2053">
                  <c:v>41136</c:v>
                </c:pt>
                <c:pt idx="2054">
                  <c:v>41137</c:v>
                </c:pt>
                <c:pt idx="2055">
                  <c:v>41138</c:v>
                </c:pt>
                <c:pt idx="2056">
                  <c:v>41139</c:v>
                </c:pt>
                <c:pt idx="2057">
                  <c:v>41140</c:v>
                </c:pt>
                <c:pt idx="2058">
                  <c:v>41141</c:v>
                </c:pt>
                <c:pt idx="2059">
                  <c:v>41142</c:v>
                </c:pt>
                <c:pt idx="2060">
                  <c:v>41143</c:v>
                </c:pt>
                <c:pt idx="2061">
                  <c:v>41144</c:v>
                </c:pt>
                <c:pt idx="2062">
                  <c:v>41145</c:v>
                </c:pt>
                <c:pt idx="2063">
                  <c:v>41146</c:v>
                </c:pt>
                <c:pt idx="2064">
                  <c:v>41147</c:v>
                </c:pt>
                <c:pt idx="2065">
                  <c:v>41148</c:v>
                </c:pt>
                <c:pt idx="2066">
                  <c:v>41149</c:v>
                </c:pt>
                <c:pt idx="2067">
                  <c:v>41150</c:v>
                </c:pt>
                <c:pt idx="2068">
                  <c:v>41151</c:v>
                </c:pt>
                <c:pt idx="2069">
                  <c:v>41152</c:v>
                </c:pt>
                <c:pt idx="2070">
                  <c:v>41153</c:v>
                </c:pt>
                <c:pt idx="2071">
                  <c:v>41154</c:v>
                </c:pt>
                <c:pt idx="2072">
                  <c:v>41155</c:v>
                </c:pt>
                <c:pt idx="2073">
                  <c:v>41156</c:v>
                </c:pt>
                <c:pt idx="2074">
                  <c:v>41157</c:v>
                </c:pt>
                <c:pt idx="2075">
                  <c:v>41158</c:v>
                </c:pt>
                <c:pt idx="2076">
                  <c:v>41159</c:v>
                </c:pt>
                <c:pt idx="2077">
                  <c:v>41160</c:v>
                </c:pt>
                <c:pt idx="2078">
                  <c:v>41161</c:v>
                </c:pt>
                <c:pt idx="2079">
                  <c:v>41162</c:v>
                </c:pt>
                <c:pt idx="2080">
                  <c:v>41163</c:v>
                </c:pt>
                <c:pt idx="2081">
                  <c:v>41164</c:v>
                </c:pt>
                <c:pt idx="2082">
                  <c:v>41165</c:v>
                </c:pt>
                <c:pt idx="2083">
                  <c:v>41166</c:v>
                </c:pt>
                <c:pt idx="2084">
                  <c:v>41167</c:v>
                </c:pt>
                <c:pt idx="2085">
                  <c:v>41168</c:v>
                </c:pt>
                <c:pt idx="2086">
                  <c:v>41169</c:v>
                </c:pt>
                <c:pt idx="2087">
                  <c:v>41170</c:v>
                </c:pt>
                <c:pt idx="2088">
                  <c:v>41171</c:v>
                </c:pt>
                <c:pt idx="2089">
                  <c:v>41172</c:v>
                </c:pt>
                <c:pt idx="2090">
                  <c:v>41173</c:v>
                </c:pt>
                <c:pt idx="2091">
                  <c:v>41174</c:v>
                </c:pt>
                <c:pt idx="2092">
                  <c:v>41175</c:v>
                </c:pt>
                <c:pt idx="2093">
                  <c:v>41176</c:v>
                </c:pt>
                <c:pt idx="2094">
                  <c:v>41177</c:v>
                </c:pt>
                <c:pt idx="2095">
                  <c:v>41178</c:v>
                </c:pt>
                <c:pt idx="2096">
                  <c:v>41179</c:v>
                </c:pt>
                <c:pt idx="2097">
                  <c:v>41180</c:v>
                </c:pt>
                <c:pt idx="2098">
                  <c:v>41181</c:v>
                </c:pt>
                <c:pt idx="2099">
                  <c:v>41182</c:v>
                </c:pt>
                <c:pt idx="2100">
                  <c:v>41183</c:v>
                </c:pt>
                <c:pt idx="2101">
                  <c:v>41184</c:v>
                </c:pt>
                <c:pt idx="2102">
                  <c:v>41185</c:v>
                </c:pt>
                <c:pt idx="2103">
                  <c:v>41186</c:v>
                </c:pt>
                <c:pt idx="2104">
                  <c:v>41187</c:v>
                </c:pt>
                <c:pt idx="2105">
                  <c:v>41188</c:v>
                </c:pt>
                <c:pt idx="2106">
                  <c:v>41189</c:v>
                </c:pt>
                <c:pt idx="2107">
                  <c:v>41190</c:v>
                </c:pt>
                <c:pt idx="2108">
                  <c:v>41191</c:v>
                </c:pt>
                <c:pt idx="2109">
                  <c:v>41192</c:v>
                </c:pt>
                <c:pt idx="2110">
                  <c:v>41193</c:v>
                </c:pt>
                <c:pt idx="2111">
                  <c:v>41194</c:v>
                </c:pt>
                <c:pt idx="2112">
                  <c:v>41195</c:v>
                </c:pt>
                <c:pt idx="2113">
                  <c:v>41196</c:v>
                </c:pt>
                <c:pt idx="2114">
                  <c:v>41197</c:v>
                </c:pt>
                <c:pt idx="2115">
                  <c:v>41198</c:v>
                </c:pt>
                <c:pt idx="2116">
                  <c:v>41199</c:v>
                </c:pt>
                <c:pt idx="2117">
                  <c:v>41200</c:v>
                </c:pt>
                <c:pt idx="2118">
                  <c:v>41201</c:v>
                </c:pt>
                <c:pt idx="2119">
                  <c:v>41202</c:v>
                </c:pt>
                <c:pt idx="2120">
                  <c:v>41203</c:v>
                </c:pt>
                <c:pt idx="2121">
                  <c:v>41204</c:v>
                </c:pt>
                <c:pt idx="2122">
                  <c:v>41205</c:v>
                </c:pt>
                <c:pt idx="2123">
                  <c:v>41206</c:v>
                </c:pt>
                <c:pt idx="2124">
                  <c:v>41207</c:v>
                </c:pt>
                <c:pt idx="2125">
                  <c:v>41208</c:v>
                </c:pt>
                <c:pt idx="2126">
                  <c:v>41209</c:v>
                </c:pt>
                <c:pt idx="2127">
                  <c:v>41210</c:v>
                </c:pt>
                <c:pt idx="2128">
                  <c:v>41211</c:v>
                </c:pt>
                <c:pt idx="2129">
                  <c:v>41212</c:v>
                </c:pt>
                <c:pt idx="2130">
                  <c:v>41213</c:v>
                </c:pt>
                <c:pt idx="2131">
                  <c:v>41214</c:v>
                </c:pt>
                <c:pt idx="2132">
                  <c:v>41215</c:v>
                </c:pt>
                <c:pt idx="2133">
                  <c:v>41216</c:v>
                </c:pt>
                <c:pt idx="2134">
                  <c:v>41217</c:v>
                </c:pt>
                <c:pt idx="2135">
                  <c:v>41218</c:v>
                </c:pt>
                <c:pt idx="2136">
                  <c:v>41219</c:v>
                </c:pt>
                <c:pt idx="2137">
                  <c:v>41220</c:v>
                </c:pt>
                <c:pt idx="2138">
                  <c:v>41221</c:v>
                </c:pt>
                <c:pt idx="2139">
                  <c:v>41222</c:v>
                </c:pt>
                <c:pt idx="2140">
                  <c:v>41223</c:v>
                </c:pt>
                <c:pt idx="2141">
                  <c:v>41224</c:v>
                </c:pt>
                <c:pt idx="2142">
                  <c:v>41225</c:v>
                </c:pt>
                <c:pt idx="2143">
                  <c:v>41226</c:v>
                </c:pt>
                <c:pt idx="2144">
                  <c:v>41227</c:v>
                </c:pt>
                <c:pt idx="2145">
                  <c:v>41228</c:v>
                </c:pt>
                <c:pt idx="2146">
                  <c:v>41229</c:v>
                </c:pt>
                <c:pt idx="2147">
                  <c:v>41230</c:v>
                </c:pt>
                <c:pt idx="2148">
                  <c:v>41231</c:v>
                </c:pt>
                <c:pt idx="2149">
                  <c:v>41232</c:v>
                </c:pt>
                <c:pt idx="2150">
                  <c:v>41233</c:v>
                </c:pt>
                <c:pt idx="2151">
                  <c:v>41234</c:v>
                </c:pt>
                <c:pt idx="2152">
                  <c:v>41235</c:v>
                </c:pt>
                <c:pt idx="2153">
                  <c:v>41236</c:v>
                </c:pt>
                <c:pt idx="2154">
                  <c:v>41237</c:v>
                </c:pt>
                <c:pt idx="2155">
                  <c:v>41238</c:v>
                </c:pt>
                <c:pt idx="2156">
                  <c:v>41239</c:v>
                </c:pt>
                <c:pt idx="2157">
                  <c:v>41240</c:v>
                </c:pt>
                <c:pt idx="2158">
                  <c:v>41241</c:v>
                </c:pt>
                <c:pt idx="2159">
                  <c:v>41242</c:v>
                </c:pt>
                <c:pt idx="2160">
                  <c:v>41243</c:v>
                </c:pt>
                <c:pt idx="2161">
                  <c:v>41244</c:v>
                </c:pt>
                <c:pt idx="2162">
                  <c:v>41245</c:v>
                </c:pt>
                <c:pt idx="2163">
                  <c:v>41246</c:v>
                </c:pt>
                <c:pt idx="2164">
                  <c:v>41247</c:v>
                </c:pt>
                <c:pt idx="2165">
                  <c:v>41248</c:v>
                </c:pt>
                <c:pt idx="2166">
                  <c:v>41249</c:v>
                </c:pt>
                <c:pt idx="2167">
                  <c:v>41250</c:v>
                </c:pt>
                <c:pt idx="2168">
                  <c:v>41251</c:v>
                </c:pt>
                <c:pt idx="2169">
                  <c:v>41252</c:v>
                </c:pt>
                <c:pt idx="2170">
                  <c:v>41253</c:v>
                </c:pt>
                <c:pt idx="2171">
                  <c:v>41254</c:v>
                </c:pt>
                <c:pt idx="2172">
                  <c:v>41255</c:v>
                </c:pt>
                <c:pt idx="2173">
                  <c:v>41256</c:v>
                </c:pt>
                <c:pt idx="2174">
                  <c:v>41257</c:v>
                </c:pt>
                <c:pt idx="2175">
                  <c:v>41258</c:v>
                </c:pt>
                <c:pt idx="2176">
                  <c:v>41259</c:v>
                </c:pt>
                <c:pt idx="2177">
                  <c:v>41260</c:v>
                </c:pt>
                <c:pt idx="2178">
                  <c:v>41261</c:v>
                </c:pt>
                <c:pt idx="2179">
                  <c:v>41262</c:v>
                </c:pt>
                <c:pt idx="2180">
                  <c:v>41263</c:v>
                </c:pt>
                <c:pt idx="2181">
                  <c:v>41264</c:v>
                </c:pt>
                <c:pt idx="2182">
                  <c:v>41265</c:v>
                </c:pt>
                <c:pt idx="2183">
                  <c:v>41266</c:v>
                </c:pt>
                <c:pt idx="2184">
                  <c:v>41267</c:v>
                </c:pt>
                <c:pt idx="2185">
                  <c:v>41268</c:v>
                </c:pt>
                <c:pt idx="2186">
                  <c:v>41269</c:v>
                </c:pt>
                <c:pt idx="2187">
                  <c:v>41270</c:v>
                </c:pt>
                <c:pt idx="2188">
                  <c:v>41271</c:v>
                </c:pt>
                <c:pt idx="2189">
                  <c:v>41272</c:v>
                </c:pt>
                <c:pt idx="2190">
                  <c:v>41273</c:v>
                </c:pt>
                <c:pt idx="2191">
                  <c:v>41274</c:v>
                </c:pt>
                <c:pt idx="2192">
                  <c:v>41275</c:v>
                </c:pt>
                <c:pt idx="2193">
                  <c:v>41276</c:v>
                </c:pt>
                <c:pt idx="2194">
                  <c:v>41277</c:v>
                </c:pt>
                <c:pt idx="2195">
                  <c:v>41278</c:v>
                </c:pt>
                <c:pt idx="2196">
                  <c:v>41279</c:v>
                </c:pt>
                <c:pt idx="2197">
                  <c:v>41280</c:v>
                </c:pt>
                <c:pt idx="2198">
                  <c:v>41281</c:v>
                </c:pt>
                <c:pt idx="2199">
                  <c:v>41282</c:v>
                </c:pt>
                <c:pt idx="2200">
                  <c:v>41283</c:v>
                </c:pt>
                <c:pt idx="2201">
                  <c:v>41284</c:v>
                </c:pt>
                <c:pt idx="2202">
                  <c:v>41285</c:v>
                </c:pt>
                <c:pt idx="2203">
                  <c:v>41286</c:v>
                </c:pt>
                <c:pt idx="2204">
                  <c:v>41287</c:v>
                </c:pt>
                <c:pt idx="2205">
                  <c:v>41288</c:v>
                </c:pt>
                <c:pt idx="2206">
                  <c:v>41289</c:v>
                </c:pt>
                <c:pt idx="2207">
                  <c:v>41290</c:v>
                </c:pt>
                <c:pt idx="2208">
                  <c:v>41291</c:v>
                </c:pt>
                <c:pt idx="2209">
                  <c:v>41292</c:v>
                </c:pt>
                <c:pt idx="2210">
                  <c:v>41293</c:v>
                </c:pt>
                <c:pt idx="2211">
                  <c:v>41294</c:v>
                </c:pt>
                <c:pt idx="2212">
                  <c:v>41295</c:v>
                </c:pt>
                <c:pt idx="2213">
                  <c:v>41296</c:v>
                </c:pt>
                <c:pt idx="2214">
                  <c:v>41297</c:v>
                </c:pt>
                <c:pt idx="2215">
                  <c:v>41298</c:v>
                </c:pt>
                <c:pt idx="2216">
                  <c:v>41299</c:v>
                </c:pt>
                <c:pt idx="2217">
                  <c:v>41300</c:v>
                </c:pt>
                <c:pt idx="2218">
                  <c:v>41301</c:v>
                </c:pt>
                <c:pt idx="2219">
                  <c:v>41302</c:v>
                </c:pt>
                <c:pt idx="2220">
                  <c:v>41303</c:v>
                </c:pt>
                <c:pt idx="2221">
                  <c:v>41304</c:v>
                </c:pt>
                <c:pt idx="2222">
                  <c:v>41305</c:v>
                </c:pt>
                <c:pt idx="2223">
                  <c:v>41306</c:v>
                </c:pt>
                <c:pt idx="2224">
                  <c:v>41307</c:v>
                </c:pt>
                <c:pt idx="2225">
                  <c:v>41308</c:v>
                </c:pt>
                <c:pt idx="2226">
                  <c:v>41309</c:v>
                </c:pt>
                <c:pt idx="2227">
                  <c:v>41310</c:v>
                </c:pt>
                <c:pt idx="2228">
                  <c:v>41311</c:v>
                </c:pt>
                <c:pt idx="2229">
                  <c:v>41312</c:v>
                </c:pt>
                <c:pt idx="2230">
                  <c:v>41313</c:v>
                </c:pt>
                <c:pt idx="2231">
                  <c:v>41314</c:v>
                </c:pt>
                <c:pt idx="2232">
                  <c:v>41315</c:v>
                </c:pt>
                <c:pt idx="2233">
                  <c:v>41316</c:v>
                </c:pt>
                <c:pt idx="2234">
                  <c:v>41317</c:v>
                </c:pt>
                <c:pt idx="2235">
                  <c:v>41318</c:v>
                </c:pt>
                <c:pt idx="2236">
                  <c:v>41319</c:v>
                </c:pt>
                <c:pt idx="2237">
                  <c:v>41320</c:v>
                </c:pt>
                <c:pt idx="2238">
                  <c:v>41321</c:v>
                </c:pt>
                <c:pt idx="2239">
                  <c:v>41322</c:v>
                </c:pt>
                <c:pt idx="2240">
                  <c:v>41323</c:v>
                </c:pt>
                <c:pt idx="2241">
                  <c:v>41324</c:v>
                </c:pt>
                <c:pt idx="2242">
                  <c:v>41325</c:v>
                </c:pt>
                <c:pt idx="2243">
                  <c:v>41326</c:v>
                </c:pt>
                <c:pt idx="2244">
                  <c:v>41327</c:v>
                </c:pt>
                <c:pt idx="2245">
                  <c:v>41328</c:v>
                </c:pt>
                <c:pt idx="2246">
                  <c:v>41329</c:v>
                </c:pt>
                <c:pt idx="2247">
                  <c:v>41330</c:v>
                </c:pt>
                <c:pt idx="2248">
                  <c:v>41331</c:v>
                </c:pt>
                <c:pt idx="2249">
                  <c:v>41332</c:v>
                </c:pt>
                <c:pt idx="2250">
                  <c:v>41333</c:v>
                </c:pt>
                <c:pt idx="2251">
                  <c:v>41334</c:v>
                </c:pt>
                <c:pt idx="2252">
                  <c:v>41335</c:v>
                </c:pt>
                <c:pt idx="2253">
                  <c:v>41336</c:v>
                </c:pt>
                <c:pt idx="2254">
                  <c:v>41337</c:v>
                </c:pt>
                <c:pt idx="2255">
                  <c:v>41338</c:v>
                </c:pt>
                <c:pt idx="2256">
                  <c:v>41339</c:v>
                </c:pt>
                <c:pt idx="2257">
                  <c:v>41340</c:v>
                </c:pt>
                <c:pt idx="2258">
                  <c:v>41341</c:v>
                </c:pt>
                <c:pt idx="2259">
                  <c:v>41342</c:v>
                </c:pt>
                <c:pt idx="2260">
                  <c:v>41343</c:v>
                </c:pt>
                <c:pt idx="2261">
                  <c:v>41344</c:v>
                </c:pt>
                <c:pt idx="2262">
                  <c:v>41345</c:v>
                </c:pt>
                <c:pt idx="2263">
                  <c:v>41346</c:v>
                </c:pt>
                <c:pt idx="2264">
                  <c:v>41347</c:v>
                </c:pt>
                <c:pt idx="2265">
                  <c:v>41348</c:v>
                </c:pt>
                <c:pt idx="2266">
                  <c:v>41349</c:v>
                </c:pt>
                <c:pt idx="2267">
                  <c:v>41350</c:v>
                </c:pt>
                <c:pt idx="2268">
                  <c:v>41351</c:v>
                </c:pt>
                <c:pt idx="2269">
                  <c:v>41352</c:v>
                </c:pt>
                <c:pt idx="2270">
                  <c:v>41353</c:v>
                </c:pt>
                <c:pt idx="2271">
                  <c:v>41354</c:v>
                </c:pt>
                <c:pt idx="2272">
                  <c:v>41355</c:v>
                </c:pt>
                <c:pt idx="2273">
                  <c:v>41356</c:v>
                </c:pt>
                <c:pt idx="2274">
                  <c:v>41357</c:v>
                </c:pt>
                <c:pt idx="2275">
                  <c:v>41358</c:v>
                </c:pt>
                <c:pt idx="2276">
                  <c:v>41359</c:v>
                </c:pt>
                <c:pt idx="2277">
                  <c:v>41360</c:v>
                </c:pt>
                <c:pt idx="2278">
                  <c:v>41361</c:v>
                </c:pt>
                <c:pt idx="2279">
                  <c:v>41362</c:v>
                </c:pt>
                <c:pt idx="2280">
                  <c:v>41363</c:v>
                </c:pt>
                <c:pt idx="2281">
                  <c:v>41364</c:v>
                </c:pt>
                <c:pt idx="2282">
                  <c:v>41365</c:v>
                </c:pt>
                <c:pt idx="2283">
                  <c:v>41366</c:v>
                </c:pt>
                <c:pt idx="2284">
                  <c:v>41367</c:v>
                </c:pt>
                <c:pt idx="2285">
                  <c:v>41368</c:v>
                </c:pt>
                <c:pt idx="2286">
                  <c:v>41369</c:v>
                </c:pt>
                <c:pt idx="2287">
                  <c:v>41370</c:v>
                </c:pt>
                <c:pt idx="2288">
                  <c:v>41371</c:v>
                </c:pt>
                <c:pt idx="2289">
                  <c:v>41372</c:v>
                </c:pt>
                <c:pt idx="2290">
                  <c:v>41373</c:v>
                </c:pt>
                <c:pt idx="2291">
                  <c:v>41374</c:v>
                </c:pt>
                <c:pt idx="2292">
                  <c:v>41375</c:v>
                </c:pt>
                <c:pt idx="2293">
                  <c:v>41376</c:v>
                </c:pt>
                <c:pt idx="2294">
                  <c:v>41377</c:v>
                </c:pt>
                <c:pt idx="2295">
                  <c:v>41378</c:v>
                </c:pt>
                <c:pt idx="2296">
                  <c:v>41379</c:v>
                </c:pt>
                <c:pt idx="2297">
                  <c:v>41380</c:v>
                </c:pt>
                <c:pt idx="2298">
                  <c:v>41381</c:v>
                </c:pt>
                <c:pt idx="2299">
                  <c:v>41382</c:v>
                </c:pt>
                <c:pt idx="2300">
                  <c:v>41383</c:v>
                </c:pt>
                <c:pt idx="2301">
                  <c:v>41384</c:v>
                </c:pt>
                <c:pt idx="2302">
                  <c:v>41385</c:v>
                </c:pt>
                <c:pt idx="2303">
                  <c:v>41386</c:v>
                </c:pt>
                <c:pt idx="2304">
                  <c:v>41387</c:v>
                </c:pt>
                <c:pt idx="2305">
                  <c:v>41388</c:v>
                </c:pt>
                <c:pt idx="2306">
                  <c:v>41389</c:v>
                </c:pt>
                <c:pt idx="2307">
                  <c:v>41390</c:v>
                </c:pt>
                <c:pt idx="2308">
                  <c:v>41391</c:v>
                </c:pt>
                <c:pt idx="2309">
                  <c:v>41392</c:v>
                </c:pt>
                <c:pt idx="2310">
                  <c:v>41393</c:v>
                </c:pt>
                <c:pt idx="2311">
                  <c:v>41394</c:v>
                </c:pt>
                <c:pt idx="2312">
                  <c:v>41395</c:v>
                </c:pt>
                <c:pt idx="2313">
                  <c:v>41396</c:v>
                </c:pt>
                <c:pt idx="2314">
                  <c:v>41397</c:v>
                </c:pt>
                <c:pt idx="2315">
                  <c:v>41398</c:v>
                </c:pt>
                <c:pt idx="2316">
                  <c:v>41399</c:v>
                </c:pt>
                <c:pt idx="2317">
                  <c:v>41400</c:v>
                </c:pt>
                <c:pt idx="2318">
                  <c:v>41401</c:v>
                </c:pt>
                <c:pt idx="2319">
                  <c:v>41402</c:v>
                </c:pt>
                <c:pt idx="2320">
                  <c:v>41403</c:v>
                </c:pt>
                <c:pt idx="2321">
                  <c:v>41404</c:v>
                </c:pt>
                <c:pt idx="2322">
                  <c:v>41405</c:v>
                </c:pt>
                <c:pt idx="2323">
                  <c:v>41406</c:v>
                </c:pt>
                <c:pt idx="2324">
                  <c:v>41407</c:v>
                </c:pt>
                <c:pt idx="2325">
                  <c:v>41408</c:v>
                </c:pt>
                <c:pt idx="2326">
                  <c:v>41409</c:v>
                </c:pt>
                <c:pt idx="2327">
                  <c:v>41410</c:v>
                </c:pt>
                <c:pt idx="2328">
                  <c:v>41411</c:v>
                </c:pt>
                <c:pt idx="2329">
                  <c:v>41412</c:v>
                </c:pt>
                <c:pt idx="2330">
                  <c:v>41413</c:v>
                </c:pt>
                <c:pt idx="2331">
                  <c:v>41414</c:v>
                </c:pt>
                <c:pt idx="2332">
                  <c:v>41415</c:v>
                </c:pt>
                <c:pt idx="2333">
                  <c:v>41416</c:v>
                </c:pt>
                <c:pt idx="2334">
                  <c:v>41417</c:v>
                </c:pt>
                <c:pt idx="2335">
                  <c:v>41418</c:v>
                </c:pt>
                <c:pt idx="2336">
                  <c:v>41419</c:v>
                </c:pt>
                <c:pt idx="2337">
                  <c:v>41420</c:v>
                </c:pt>
                <c:pt idx="2338">
                  <c:v>41421</c:v>
                </c:pt>
                <c:pt idx="2339">
                  <c:v>41422</c:v>
                </c:pt>
                <c:pt idx="2340">
                  <c:v>41423</c:v>
                </c:pt>
                <c:pt idx="2341">
                  <c:v>41424</c:v>
                </c:pt>
                <c:pt idx="2342">
                  <c:v>41425</c:v>
                </c:pt>
                <c:pt idx="2343">
                  <c:v>41426</c:v>
                </c:pt>
                <c:pt idx="2344">
                  <c:v>41427</c:v>
                </c:pt>
                <c:pt idx="2345">
                  <c:v>41428</c:v>
                </c:pt>
                <c:pt idx="2346">
                  <c:v>41429</c:v>
                </c:pt>
                <c:pt idx="2347">
                  <c:v>41430</c:v>
                </c:pt>
                <c:pt idx="2348">
                  <c:v>41431</c:v>
                </c:pt>
                <c:pt idx="2349">
                  <c:v>41432</c:v>
                </c:pt>
                <c:pt idx="2350">
                  <c:v>41433</c:v>
                </c:pt>
                <c:pt idx="2351">
                  <c:v>41434</c:v>
                </c:pt>
                <c:pt idx="2352">
                  <c:v>41435</c:v>
                </c:pt>
                <c:pt idx="2353">
                  <c:v>41436</c:v>
                </c:pt>
                <c:pt idx="2354">
                  <c:v>41437</c:v>
                </c:pt>
                <c:pt idx="2355">
                  <c:v>41438</c:v>
                </c:pt>
                <c:pt idx="2356">
                  <c:v>41439</c:v>
                </c:pt>
                <c:pt idx="2357">
                  <c:v>41440</c:v>
                </c:pt>
                <c:pt idx="2358">
                  <c:v>41441</c:v>
                </c:pt>
                <c:pt idx="2359">
                  <c:v>41442</c:v>
                </c:pt>
                <c:pt idx="2360">
                  <c:v>41443</c:v>
                </c:pt>
                <c:pt idx="2361">
                  <c:v>41444</c:v>
                </c:pt>
                <c:pt idx="2362">
                  <c:v>41445</c:v>
                </c:pt>
                <c:pt idx="2363">
                  <c:v>41446</c:v>
                </c:pt>
                <c:pt idx="2364">
                  <c:v>41447</c:v>
                </c:pt>
                <c:pt idx="2365">
                  <c:v>41448</c:v>
                </c:pt>
                <c:pt idx="2366">
                  <c:v>41449</c:v>
                </c:pt>
                <c:pt idx="2367">
                  <c:v>41450</c:v>
                </c:pt>
                <c:pt idx="2368">
                  <c:v>41451</c:v>
                </c:pt>
                <c:pt idx="2369">
                  <c:v>41452</c:v>
                </c:pt>
                <c:pt idx="2370">
                  <c:v>41453</c:v>
                </c:pt>
                <c:pt idx="2371">
                  <c:v>41454</c:v>
                </c:pt>
                <c:pt idx="2372">
                  <c:v>41455</c:v>
                </c:pt>
                <c:pt idx="2373">
                  <c:v>41456</c:v>
                </c:pt>
                <c:pt idx="2374">
                  <c:v>41457</c:v>
                </c:pt>
                <c:pt idx="2375">
                  <c:v>41458</c:v>
                </c:pt>
                <c:pt idx="2376">
                  <c:v>41459</c:v>
                </c:pt>
                <c:pt idx="2377">
                  <c:v>41460</c:v>
                </c:pt>
                <c:pt idx="2378">
                  <c:v>41461</c:v>
                </c:pt>
                <c:pt idx="2379">
                  <c:v>41462</c:v>
                </c:pt>
                <c:pt idx="2380">
                  <c:v>41463</c:v>
                </c:pt>
                <c:pt idx="2381">
                  <c:v>41464</c:v>
                </c:pt>
                <c:pt idx="2382">
                  <c:v>41465</c:v>
                </c:pt>
                <c:pt idx="2383">
                  <c:v>41466</c:v>
                </c:pt>
                <c:pt idx="2384">
                  <c:v>41467</c:v>
                </c:pt>
                <c:pt idx="2385">
                  <c:v>41468</c:v>
                </c:pt>
                <c:pt idx="2386">
                  <c:v>41469</c:v>
                </c:pt>
                <c:pt idx="2387">
                  <c:v>41470</c:v>
                </c:pt>
                <c:pt idx="2388">
                  <c:v>41471</c:v>
                </c:pt>
                <c:pt idx="2389">
                  <c:v>41472</c:v>
                </c:pt>
                <c:pt idx="2390">
                  <c:v>41473</c:v>
                </c:pt>
                <c:pt idx="2391">
                  <c:v>41474</c:v>
                </c:pt>
                <c:pt idx="2392">
                  <c:v>41475</c:v>
                </c:pt>
                <c:pt idx="2393">
                  <c:v>41476</c:v>
                </c:pt>
                <c:pt idx="2394">
                  <c:v>41477</c:v>
                </c:pt>
                <c:pt idx="2395">
                  <c:v>41478</c:v>
                </c:pt>
                <c:pt idx="2396">
                  <c:v>41479</c:v>
                </c:pt>
                <c:pt idx="2397">
                  <c:v>41480</c:v>
                </c:pt>
                <c:pt idx="2398">
                  <c:v>41481</c:v>
                </c:pt>
                <c:pt idx="2399">
                  <c:v>41482</c:v>
                </c:pt>
                <c:pt idx="2400">
                  <c:v>41483</c:v>
                </c:pt>
                <c:pt idx="2401">
                  <c:v>41484</c:v>
                </c:pt>
                <c:pt idx="2402">
                  <c:v>41485</c:v>
                </c:pt>
                <c:pt idx="2403">
                  <c:v>41486</c:v>
                </c:pt>
                <c:pt idx="2404">
                  <c:v>41487</c:v>
                </c:pt>
                <c:pt idx="2405">
                  <c:v>41488</c:v>
                </c:pt>
                <c:pt idx="2406">
                  <c:v>41489</c:v>
                </c:pt>
                <c:pt idx="2407">
                  <c:v>41490</c:v>
                </c:pt>
                <c:pt idx="2408">
                  <c:v>41491</c:v>
                </c:pt>
                <c:pt idx="2409">
                  <c:v>41492</c:v>
                </c:pt>
                <c:pt idx="2410">
                  <c:v>41493</c:v>
                </c:pt>
                <c:pt idx="2411">
                  <c:v>41494</c:v>
                </c:pt>
                <c:pt idx="2412">
                  <c:v>41495</c:v>
                </c:pt>
                <c:pt idx="2413">
                  <c:v>41496</c:v>
                </c:pt>
                <c:pt idx="2414">
                  <c:v>41497</c:v>
                </c:pt>
                <c:pt idx="2415">
                  <c:v>41498</c:v>
                </c:pt>
                <c:pt idx="2416">
                  <c:v>41499</c:v>
                </c:pt>
                <c:pt idx="2417">
                  <c:v>41500</c:v>
                </c:pt>
                <c:pt idx="2418">
                  <c:v>41501</c:v>
                </c:pt>
                <c:pt idx="2419">
                  <c:v>41502</c:v>
                </c:pt>
                <c:pt idx="2420">
                  <c:v>41503</c:v>
                </c:pt>
                <c:pt idx="2421">
                  <c:v>41504</c:v>
                </c:pt>
                <c:pt idx="2422">
                  <c:v>41505</c:v>
                </c:pt>
                <c:pt idx="2423">
                  <c:v>41506</c:v>
                </c:pt>
                <c:pt idx="2424">
                  <c:v>41507</c:v>
                </c:pt>
                <c:pt idx="2425">
                  <c:v>41508</c:v>
                </c:pt>
                <c:pt idx="2426">
                  <c:v>41509</c:v>
                </c:pt>
                <c:pt idx="2427">
                  <c:v>41510</c:v>
                </c:pt>
                <c:pt idx="2428">
                  <c:v>41511</c:v>
                </c:pt>
                <c:pt idx="2429">
                  <c:v>41512</c:v>
                </c:pt>
                <c:pt idx="2430">
                  <c:v>41513</c:v>
                </c:pt>
                <c:pt idx="2431">
                  <c:v>41514</c:v>
                </c:pt>
                <c:pt idx="2432">
                  <c:v>41515</c:v>
                </c:pt>
                <c:pt idx="2433">
                  <c:v>41516</c:v>
                </c:pt>
                <c:pt idx="2434">
                  <c:v>41517</c:v>
                </c:pt>
                <c:pt idx="2435">
                  <c:v>41518</c:v>
                </c:pt>
                <c:pt idx="2436">
                  <c:v>41519</c:v>
                </c:pt>
                <c:pt idx="2437">
                  <c:v>41520</c:v>
                </c:pt>
                <c:pt idx="2438">
                  <c:v>41521</c:v>
                </c:pt>
                <c:pt idx="2439">
                  <c:v>41522</c:v>
                </c:pt>
                <c:pt idx="2440">
                  <c:v>41523</c:v>
                </c:pt>
                <c:pt idx="2441">
                  <c:v>41524</c:v>
                </c:pt>
                <c:pt idx="2442">
                  <c:v>41525</c:v>
                </c:pt>
                <c:pt idx="2443">
                  <c:v>41526</c:v>
                </c:pt>
                <c:pt idx="2444">
                  <c:v>41527</c:v>
                </c:pt>
                <c:pt idx="2445">
                  <c:v>41528</c:v>
                </c:pt>
                <c:pt idx="2446">
                  <c:v>41529</c:v>
                </c:pt>
                <c:pt idx="2447">
                  <c:v>41530</c:v>
                </c:pt>
                <c:pt idx="2448">
                  <c:v>41531</c:v>
                </c:pt>
                <c:pt idx="2449">
                  <c:v>41532</c:v>
                </c:pt>
                <c:pt idx="2450">
                  <c:v>41533</c:v>
                </c:pt>
                <c:pt idx="2451">
                  <c:v>41534</c:v>
                </c:pt>
                <c:pt idx="2452">
                  <c:v>41535</c:v>
                </c:pt>
                <c:pt idx="2453">
                  <c:v>41536</c:v>
                </c:pt>
                <c:pt idx="2454">
                  <c:v>41537</c:v>
                </c:pt>
                <c:pt idx="2455">
                  <c:v>41538</c:v>
                </c:pt>
                <c:pt idx="2456">
                  <c:v>41539</c:v>
                </c:pt>
                <c:pt idx="2457">
                  <c:v>41540</c:v>
                </c:pt>
                <c:pt idx="2458">
                  <c:v>41541</c:v>
                </c:pt>
                <c:pt idx="2459">
                  <c:v>41542</c:v>
                </c:pt>
                <c:pt idx="2460">
                  <c:v>41543</c:v>
                </c:pt>
                <c:pt idx="2461">
                  <c:v>41544</c:v>
                </c:pt>
                <c:pt idx="2462">
                  <c:v>41545</c:v>
                </c:pt>
                <c:pt idx="2463">
                  <c:v>41546</c:v>
                </c:pt>
                <c:pt idx="2464">
                  <c:v>41547</c:v>
                </c:pt>
                <c:pt idx="2465">
                  <c:v>41548</c:v>
                </c:pt>
                <c:pt idx="2466">
                  <c:v>41549</c:v>
                </c:pt>
                <c:pt idx="2467">
                  <c:v>41550</c:v>
                </c:pt>
                <c:pt idx="2468">
                  <c:v>41551</c:v>
                </c:pt>
                <c:pt idx="2469">
                  <c:v>41552</c:v>
                </c:pt>
                <c:pt idx="2470">
                  <c:v>41553</c:v>
                </c:pt>
                <c:pt idx="2471">
                  <c:v>41554</c:v>
                </c:pt>
                <c:pt idx="2472">
                  <c:v>41555</c:v>
                </c:pt>
                <c:pt idx="2473">
                  <c:v>41556</c:v>
                </c:pt>
                <c:pt idx="2474">
                  <c:v>41557</c:v>
                </c:pt>
                <c:pt idx="2475">
                  <c:v>41558</c:v>
                </c:pt>
                <c:pt idx="2476">
                  <c:v>41559</c:v>
                </c:pt>
                <c:pt idx="2477">
                  <c:v>41560</c:v>
                </c:pt>
                <c:pt idx="2478">
                  <c:v>41561</c:v>
                </c:pt>
                <c:pt idx="2479">
                  <c:v>41562</c:v>
                </c:pt>
                <c:pt idx="2480">
                  <c:v>41563</c:v>
                </c:pt>
                <c:pt idx="2481">
                  <c:v>41564</c:v>
                </c:pt>
                <c:pt idx="2482">
                  <c:v>41565</c:v>
                </c:pt>
                <c:pt idx="2483">
                  <c:v>41566</c:v>
                </c:pt>
                <c:pt idx="2484">
                  <c:v>41567</c:v>
                </c:pt>
                <c:pt idx="2485">
                  <c:v>41568</c:v>
                </c:pt>
                <c:pt idx="2486">
                  <c:v>41569</c:v>
                </c:pt>
                <c:pt idx="2487">
                  <c:v>41570</c:v>
                </c:pt>
                <c:pt idx="2488">
                  <c:v>41571</c:v>
                </c:pt>
                <c:pt idx="2489">
                  <c:v>41572</c:v>
                </c:pt>
                <c:pt idx="2490">
                  <c:v>41573</c:v>
                </c:pt>
                <c:pt idx="2491">
                  <c:v>41574</c:v>
                </c:pt>
                <c:pt idx="2492">
                  <c:v>41575</c:v>
                </c:pt>
                <c:pt idx="2493">
                  <c:v>41576</c:v>
                </c:pt>
                <c:pt idx="2494">
                  <c:v>41577</c:v>
                </c:pt>
                <c:pt idx="2495">
                  <c:v>41578</c:v>
                </c:pt>
                <c:pt idx="2496">
                  <c:v>41579</c:v>
                </c:pt>
                <c:pt idx="2497">
                  <c:v>41580</c:v>
                </c:pt>
                <c:pt idx="2498">
                  <c:v>41581</c:v>
                </c:pt>
                <c:pt idx="2499">
                  <c:v>41582</c:v>
                </c:pt>
                <c:pt idx="2500">
                  <c:v>41583</c:v>
                </c:pt>
                <c:pt idx="2501">
                  <c:v>41584</c:v>
                </c:pt>
                <c:pt idx="2502">
                  <c:v>41585</c:v>
                </c:pt>
                <c:pt idx="2503">
                  <c:v>41586</c:v>
                </c:pt>
                <c:pt idx="2504">
                  <c:v>41587</c:v>
                </c:pt>
                <c:pt idx="2505">
                  <c:v>41588</c:v>
                </c:pt>
                <c:pt idx="2506">
                  <c:v>41589</c:v>
                </c:pt>
                <c:pt idx="2507">
                  <c:v>41590</c:v>
                </c:pt>
                <c:pt idx="2508">
                  <c:v>41591</c:v>
                </c:pt>
                <c:pt idx="2509">
                  <c:v>41592</c:v>
                </c:pt>
                <c:pt idx="2510">
                  <c:v>41593</c:v>
                </c:pt>
                <c:pt idx="2511">
                  <c:v>41594</c:v>
                </c:pt>
                <c:pt idx="2512">
                  <c:v>41595</c:v>
                </c:pt>
                <c:pt idx="2513">
                  <c:v>41596</c:v>
                </c:pt>
                <c:pt idx="2514">
                  <c:v>41597</c:v>
                </c:pt>
                <c:pt idx="2515">
                  <c:v>41598</c:v>
                </c:pt>
                <c:pt idx="2516">
                  <c:v>41599</c:v>
                </c:pt>
                <c:pt idx="2517">
                  <c:v>41600</c:v>
                </c:pt>
                <c:pt idx="2518">
                  <c:v>41601</c:v>
                </c:pt>
                <c:pt idx="2519">
                  <c:v>41602</c:v>
                </c:pt>
                <c:pt idx="2520">
                  <c:v>41603</c:v>
                </c:pt>
                <c:pt idx="2521">
                  <c:v>41604</c:v>
                </c:pt>
                <c:pt idx="2522">
                  <c:v>41605</c:v>
                </c:pt>
                <c:pt idx="2523">
                  <c:v>41606</c:v>
                </c:pt>
                <c:pt idx="2524">
                  <c:v>41607</c:v>
                </c:pt>
                <c:pt idx="2525">
                  <c:v>41608</c:v>
                </c:pt>
                <c:pt idx="2526">
                  <c:v>41609</c:v>
                </c:pt>
                <c:pt idx="2527">
                  <c:v>41610</c:v>
                </c:pt>
                <c:pt idx="2528">
                  <c:v>41611</c:v>
                </c:pt>
                <c:pt idx="2529">
                  <c:v>41612</c:v>
                </c:pt>
                <c:pt idx="2530">
                  <c:v>41613</c:v>
                </c:pt>
                <c:pt idx="2531">
                  <c:v>41614</c:v>
                </c:pt>
                <c:pt idx="2532">
                  <c:v>41615</c:v>
                </c:pt>
                <c:pt idx="2533">
                  <c:v>41616</c:v>
                </c:pt>
                <c:pt idx="2534">
                  <c:v>41617</c:v>
                </c:pt>
                <c:pt idx="2535">
                  <c:v>41618</c:v>
                </c:pt>
                <c:pt idx="2536">
                  <c:v>41619</c:v>
                </c:pt>
                <c:pt idx="2537">
                  <c:v>41620</c:v>
                </c:pt>
                <c:pt idx="2538">
                  <c:v>41621</c:v>
                </c:pt>
                <c:pt idx="2539">
                  <c:v>41622</c:v>
                </c:pt>
                <c:pt idx="2540">
                  <c:v>41623</c:v>
                </c:pt>
                <c:pt idx="2541">
                  <c:v>41624</c:v>
                </c:pt>
                <c:pt idx="2542">
                  <c:v>41625</c:v>
                </c:pt>
                <c:pt idx="2543">
                  <c:v>41626</c:v>
                </c:pt>
                <c:pt idx="2544">
                  <c:v>41627</c:v>
                </c:pt>
                <c:pt idx="2545">
                  <c:v>41628</c:v>
                </c:pt>
                <c:pt idx="2546">
                  <c:v>41629</c:v>
                </c:pt>
                <c:pt idx="2547">
                  <c:v>41630</c:v>
                </c:pt>
                <c:pt idx="2548">
                  <c:v>41631</c:v>
                </c:pt>
                <c:pt idx="2549">
                  <c:v>41632</c:v>
                </c:pt>
                <c:pt idx="2550">
                  <c:v>41633</c:v>
                </c:pt>
                <c:pt idx="2551">
                  <c:v>41634</c:v>
                </c:pt>
                <c:pt idx="2552">
                  <c:v>41635</c:v>
                </c:pt>
                <c:pt idx="2553">
                  <c:v>41636</c:v>
                </c:pt>
                <c:pt idx="2554">
                  <c:v>41637</c:v>
                </c:pt>
                <c:pt idx="2555">
                  <c:v>41638</c:v>
                </c:pt>
                <c:pt idx="2556">
                  <c:v>41639</c:v>
                </c:pt>
                <c:pt idx="2557">
                  <c:v>41640</c:v>
                </c:pt>
                <c:pt idx="2558">
                  <c:v>41641</c:v>
                </c:pt>
                <c:pt idx="2559">
                  <c:v>41642</c:v>
                </c:pt>
                <c:pt idx="2560">
                  <c:v>41643</c:v>
                </c:pt>
                <c:pt idx="2561">
                  <c:v>41644</c:v>
                </c:pt>
                <c:pt idx="2562">
                  <c:v>41645</c:v>
                </c:pt>
                <c:pt idx="2563">
                  <c:v>41646</c:v>
                </c:pt>
                <c:pt idx="2564">
                  <c:v>41647</c:v>
                </c:pt>
                <c:pt idx="2565">
                  <c:v>41648</c:v>
                </c:pt>
                <c:pt idx="2566">
                  <c:v>41649</c:v>
                </c:pt>
                <c:pt idx="2567">
                  <c:v>41650</c:v>
                </c:pt>
                <c:pt idx="2568">
                  <c:v>41651</c:v>
                </c:pt>
                <c:pt idx="2569">
                  <c:v>41652</c:v>
                </c:pt>
                <c:pt idx="2570">
                  <c:v>41653</c:v>
                </c:pt>
                <c:pt idx="2571">
                  <c:v>41654</c:v>
                </c:pt>
                <c:pt idx="2572">
                  <c:v>41655</c:v>
                </c:pt>
                <c:pt idx="2573">
                  <c:v>41656</c:v>
                </c:pt>
                <c:pt idx="2574">
                  <c:v>41657</c:v>
                </c:pt>
                <c:pt idx="2575">
                  <c:v>41658</c:v>
                </c:pt>
                <c:pt idx="2576">
                  <c:v>41659</c:v>
                </c:pt>
                <c:pt idx="2577">
                  <c:v>41660</c:v>
                </c:pt>
                <c:pt idx="2578">
                  <c:v>41661</c:v>
                </c:pt>
                <c:pt idx="2579">
                  <c:v>41662</c:v>
                </c:pt>
                <c:pt idx="2580">
                  <c:v>41663</c:v>
                </c:pt>
                <c:pt idx="2581">
                  <c:v>41664</c:v>
                </c:pt>
                <c:pt idx="2582">
                  <c:v>41665</c:v>
                </c:pt>
                <c:pt idx="2583">
                  <c:v>41666</c:v>
                </c:pt>
                <c:pt idx="2584">
                  <c:v>41667</c:v>
                </c:pt>
                <c:pt idx="2585">
                  <c:v>41668</c:v>
                </c:pt>
                <c:pt idx="2586">
                  <c:v>41669</c:v>
                </c:pt>
                <c:pt idx="2587">
                  <c:v>41670</c:v>
                </c:pt>
                <c:pt idx="2588">
                  <c:v>41671</c:v>
                </c:pt>
                <c:pt idx="2589">
                  <c:v>41672</c:v>
                </c:pt>
                <c:pt idx="2590">
                  <c:v>41673</c:v>
                </c:pt>
                <c:pt idx="2591">
                  <c:v>41674</c:v>
                </c:pt>
                <c:pt idx="2592">
                  <c:v>41675</c:v>
                </c:pt>
                <c:pt idx="2593">
                  <c:v>41676</c:v>
                </c:pt>
                <c:pt idx="2594">
                  <c:v>41677</c:v>
                </c:pt>
                <c:pt idx="2595">
                  <c:v>41678</c:v>
                </c:pt>
                <c:pt idx="2596">
                  <c:v>41679</c:v>
                </c:pt>
                <c:pt idx="2597">
                  <c:v>41680</c:v>
                </c:pt>
                <c:pt idx="2598">
                  <c:v>41681</c:v>
                </c:pt>
                <c:pt idx="2599">
                  <c:v>41682</c:v>
                </c:pt>
                <c:pt idx="2600">
                  <c:v>41683</c:v>
                </c:pt>
                <c:pt idx="2601">
                  <c:v>41684</c:v>
                </c:pt>
                <c:pt idx="2602">
                  <c:v>41685</c:v>
                </c:pt>
                <c:pt idx="2603">
                  <c:v>41686</c:v>
                </c:pt>
                <c:pt idx="2604">
                  <c:v>41687</c:v>
                </c:pt>
                <c:pt idx="2605">
                  <c:v>41688</c:v>
                </c:pt>
                <c:pt idx="2606">
                  <c:v>41689</c:v>
                </c:pt>
                <c:pt idx="2607">
                  <c:v>41690</c:v>
                </c:pt>
                <c:pt idx="2608">
                  <c:v>41691</c:v>
                </c:pt>
                <c:pt idx="2609">
                  <c:v>41692</c:v>
                </c:pt>
                <c:pt idx="2610">
                  <c:v>41693</c:v>
                </c:pt>
                <c:pt idx="2611">
                  <c:v>41694</c:v>
                </c:pt>
                <c:pt idx="2612">
                  <c:v>41695</c:v>
                </c:pt>
                <c:pt idx="2613">
                  <c:v>41696</c:v>
                </c:pt>
                <c:pt idx="2614">
                  <c:v>41697</c:v>
                </c:pt>
                <c:pt idx="2615">
                  <c:v>41698</c:v>
                </c:pt>
                <c:pt idx="2616">
                  <c:v>41699</c:v>
                </c:pt>
                <c:pt idx="2617">
                  <c:v>41700</c:v>
                </c:pt>
                <c:pt idx="2618">
                  <c:v>41701</c:v>
                </c:pt>
                <c:pt idx="2619">
                  <c:v>41702</c:v>
                </c:pt>
                <c:pt idx="2620">
                  <c:v>41703</c:v>
                </c:pt>
                <c:pt idx="2621">
                  <c:v>41704</c:v>
                </c:pt>
                <c:pt idx="2622">
                  <c:v>41705</c:v>
                </c:pt>
                <c:pt idx="2623">
                  <c:v>41706</c:v>
                </c:pt>
                <c:pt idx="2624">
                  <c:v>41707</c:v>
                </c:pt>
                <c:pt idx="2625">
                  <c:v>41708</c:v>
                </c:pt>
                <c:pt idx="2626">
                  <c:v>41709</c:v>
                </c:pt>
                <c:pt idx="2627">
                  <c:v>41710</c:v>
                </c:pt>
                <c:pt idx="2628">
                  <c:v>41711</c:v>
                </c:pt>
                <c:pt idx="2629">
                  <c:v>41712</c:v>
                </c:pt>
                <c:pt idx="2630">
                  <c:v>41713</c:v>
                </c:pt>
                <c:pt idx="2631">
                  <c:v>41714</c:v>
                </c:pt>
                <c:pt idx="2632">
                  <c:v>41715</c:v>
                </c:pt>
                <c:pt idx="2633">
                  <c:v>41716</c:v>
                </c:pt>
                <c:pt idx="2634">
                  <c:v>41717</c:v>
                </c:pt>
                <c:pt idx="2635">
                  <c:v>41718</c:v>
                </c:pt>
                <c:pt idx="2636">
                  <c:v>41719</c:v>
                </c:pt>
                <c:pt idx="2637">
                  <c:v>41720</c:v>
                </c:pt>
                <c:pt idx="2638">
                  <c:v>41721</c:v>
                </c:pt>
                <c:pt idx="2639">
                  <c:v>41722</c:v>
                </c:pt>
                <c:pt idx="2640">
                  <c:v>41723</c:v>
                </c:pt>
                <c:pt idx="2641">
                  <c:v>41724</c:v>
                </c:pt>
                <c:pt idx="2642">
                  <c:v>41725</c:v>
                </c:pt>
                <c:pt idx="2643">
                  <c:v>41726</c:v>
                </c:pt>
                <c:pt idx="2644">
                  <c:v>41727</c:v>
                </c:pt>
                <c:pt idx="2645">
                  <c:v>41728</c:v>
                </c:pt>
                <c:pt idx="2646">
                  <c:v>41729</c:v>
                </c:pt>
                <c:pt idx="2647">
                  <c:v>41730</c:v>
                </c:pt>
                <c:pt idx="2648">
                  <c:v>41731</c:v>
                </c:pt>
                <c:pt idx="2649">
                  <c:v>41732</c:v>
                </c:pt>
                <c:pt idx="2650">
                  <c:v>41733</c:v>
                </c:pt>
                <c:pt idx="2651">
                  <c:v>41734</c:v>
                </c:pt>
                <c:pt idx="2652">
                  <c:v>41735</c:v>
                </c:pt>
                <c:pt idx="2653">
                  <c:v>41736</c:v>
                </c:pt>
                <c:pt idx="2654">
                  <c:v>41737</c:v>
                </c:pt>
                <c:pt idx="2655">
                  <c:v>41738</c:v>
                </c:pt>
                <c:pt idx="2656">
                  <c:v>41739</c:v>
                </c:pt>
                <c:pt idx="2657">
                  <c:v>41740</c:v>
                </c:pt>
                <c:pt idx="2658">
                  <c:v>41741</c:v>
                </c:pt>
                <c:pt idx="2659">
                  <c:v>41742</c:v>
                </c:pt>
                <c:pt idx="2660">
                  <c:v>41743</c:v>
                </c:pt>
                <c:pt idx="2661">
                  <c:v>41744</c:v>
                </c:pt>
                <c:pt idx="2662">
                  <c:v>41745</c:v>
                </c:pt>
                <c:pt idx="2663">
                  <c:v>41746</c:v>
                </c:pt>
                <c:pt idx="2664">
                  <c:v>41747</c:v>
                </c:pt>
                <c:pt idx="2665">
                  <c:v>41748</c:v>
                </c:pt>
                <c:pt idx="2666">
                  <c:v>41749</c:v>
                </c:pt>
                <c:pt idx="2667">
                  <c:v>41750</c:v>
                </c:pt>
                <c:pt idx="2668">
                  <c:v>41751</c:v>
                </c:pt>
                <c:pt idx="2669">
                  <c:v>41752</c:v>
                </c:pt>
                <c:pt idx="2670">
                  <c:v>41753</c:v>
                </c:pt>
                <c:pt idx="2671">
                  <c:v>41754</c:v>
                </c:pt>
                <c:pt idx="2672">
                  <c:v>41755</c:v>
                </c:pt>
                <c:pt idx="2673">
                  <c:v>41756</c:v>
                </c:pt>
                <c:pt idx="2674">
                  <c:v>41757</c:v>
                </c:pt>
                <c:pt idx="2675">
                  <c:v>41758</c:v>
                </c:pt>
                <c:pt idx="2676">
                  <c:v>41759</c:v>
                </c:pt>
                <c:pt idx="2677">
                  <c:v>41760</c:v>
                </c:pt>
                <c:pt idx="2678">
                  <c:v>41761</c:v>
                </c:pt>
                <c:pt idx="2679">
                  <c:v>41762</c:v>
                </c:pt>
                <c:pt idx="2680">
                  <c:v>41763</c:v>
                </c:pt>
                <c:pt idx="2681">
                  <c:v>41764</c:v>
                </c:pt>
                <c:pt idx="2682">
                  <c:v>41765</c:v>
                </c:pt>
                <c:pt idx="2683">
                  <c:v>41766</c:v>
                </c:pt>
                <c:pt idx="2684">
                  <c:v>41767</c:v>
                </c:pt>
                <c:pt idx="2685">
                  <c:v>41768</c:v>
                </c:pt>
                <c:pt idx="2686">
                  <c:v>41769</c:v>
                </c:pt>
                <c:pt idx="2687">
                  <c:v>41770</c:v>
                </c:pt>
                <c:pt idx="2688">
                  <c:v>41771</c:v>
                </c:pt>
                <c:pt idx="2689">
                  <c:v>41772</c:v>
                </c:pt>
                <c:pt idx="2690">
                  <c:v>41773</c:v>
                </c:pt>
                <c:pt idx="2691">
                  <c:v>41774</c:v>
                </c:pt>
                <c:pt idx="2692">
                  <c:v>41775</c:v>
                </c:pt>
                <c:pt idx="2693">
                  <c:v>41776</c:v>
                </c:pt>
                <c:pt idx="2694">
                  <c:v>41777</c:v>
                </c:pt>
                <c:pt idx="2695">
                  <c:v>41778</c:v>
                </c:pt>
                <c:pt idx="2696">
                  <c:v>41779</c:v>
                </c:pt>
                <c:pt idx="2697">
                  <c:v>41780</c:v>
                </c:pt>
                <c:pt idx="2698">
                  <c:v>41781</c:v>
                </c:pt>
                <c:pt idx="2699">
                  <c:v>41782</c:v>
                </c:pt>
                <c:pt idx="2700">
                  <c:v>41783</c:v>
                </c:pt>
                <c:pt idx="2701">
                  <c:v>41784</c:v>
                </c:pt>
                <c:pt idx="2702">
                  <c:v>41785</c:v>
                </c:pt>
                <c:pt idx="2703">
                  <c:v>41786</c:v>
                </c:pt>
                <c:pt idx="2704">
                  <c:v>41787</c:v>
                </c:pt>
                <c:pt idx="2705">
                  <c:v>41788</c:v>
                </c:pt>
                <c:pt idx="2706">
                  <c:v>41789</c:v>
                </c:pt>
                <c:pt idx="2707">
                  <c:v>41790</c:v>
                </c:pt>
                <c:pt idx="2708">
                  <c:v>41791</c:v>
                </c:pt>
                <c:pt idx="2709">
                  <c:v>41792</c:v>
                </c:pt>
                <c:pt idx="2710">
                  <c:v>41793</c:v>
                </c:pt>
                <c:pt idx="2711">
                  <c:v>41794</c:v>
                </c:pt>
                <c:pt idx="2712">
                  <c:v>41795</c:v>
                </c:pt>
                <c:pt idx="2713">
                  <c:v>41796</c:v>
                </c:pt>
                <c:pt idx="2714">
                  <c:v>41797</c:v>
                </c:pt>
                <c:pt idx="2715">
                  <c:v>41798</c:v>
                </c:pt>
                <c:pt idx="2716">
                  <c:v>41799</c:v>
                </c:pt>
                <c:pt idx="2717">
                  <c:v>41800</c:v>
                </c:pt>
                <c:pt idx="2718">
                  <c:v>41801</c:v>
                </c:pt>
                <c:pt idx="2719">
                  <c:v>41802</c:v>
                </c:pt>
                <c:pt idx="2720">
                  <c:v>41803</c:v>
                </c:pt>
                <c:pt idx="2721">
                  <c:v>41804</c:v>
                </c:pt>
                <c:pt idx="2722">
                  <c:v>41805</c:v>
                </c:pt>
                <c:pt idx="2723">
                  <c:v>41806</c:v>
                </c:pt>
                <c:pt idx="2724">
                  <c:v>41807</c:v>
                </c:pt>
                <c:pt idx="2725">
                  <c:v>41808</c:v>
                </c:pt>
                <c:pt idx="2726">
                  <c:v>41809</c:v>
                </c:pt>
                <c:pt idx="2727">
                  <c:v>41810</c:v>
                </c:pt>
                <c:pt idx="2728">
                  <c:v>41811</c:v>
                </c:pt>
                <c:pt idx="2729">
                  <c:v>41812</c:v>
                </c:pt>
                <c:pt idx="2730">
                  <c:v>41813</c:v>
                </c:pt>
                <c:pt idx="2731">
                  <c:v>41814</c:v>
                </c:pt>
                <c:pt idx="2732">
                  <c:v>41815</c:v>
                </c:pt>
                <c:pt idx="2733">
                  <c:v>41816</c:v>
                </c:pt>
                <c:pt idx="2734">
                  <c:v>41817</c:v>
                </c:pt>
                <c:pt idx="2735">
                  <c:v>41818</c:v>
                </c:pt>
                <c:pt idx="2736">
                  <c:v>41819</c:v>
                </c:pt>
                <c:pt idx="2737">
                  <c:v>41820</c:v>
                </c:pt>
                <c:pt idx="2738">
                  <c:v>41821</c:v>
                </c:pt>
                <c:pt idx="2739">
                  <c:v>41822</c:v>
                </c:pt>
                <c:pt idx="2740">
                  <c:v>41823</c:v>
                </c:pt>
                <c:pt idx="2741">
                  <c:v>41824</c:v>
                </c:pt>
                <c:pt idx="2742">
                  <c:v>41825</c:v>
                </c:pt>
                <c:pt idx="2743">
                  <c:v>41826</c:v>
                </c:pt>
                <c:pt idx="2744">
                  <c:v>41827</c:v>
                </c:pt>
                <c:pt idx="2745">
                  <c:v>41828</c:v>
                </c:pt>
                <c:pt idx="2746">
                  <c:v>41829</c:v>
                </c:pt>
                <c:pt idx="2747">
                  <c:v>41830</c:v>
                </c:pt>
                <c:pt idx="2748">
                  <c:v>41831</c:v>
                </c:pt>
                <c:pt idx="2749">
                  <c:v>41832</c:v>
                </c:pt>
                <c:pt idx="2750">
                  <c:v>41833</c:v>
                </c:pt>
                <c:pt idx="2751">
                  <c:v>41834</c:v>
                </c:pt>
                <c:pt idx="2752">
                  <c:v>41835</c:v>
                </c:pt>
                <c:pt idx="2753">
                  <c:v>41836</c:v>
                </c:pt>
                <c:pt idx="2754">
                  <c:v>41837</c:v>
                </c:pt>
                <c:pt idx="2755">
                  <c:v>41838</c:v>
                </c:pt>
                <c:pt idx="2756">
                  <c:v>41839</c:v>
                </c:pt>
                <c:pt idx="2757">
                  <c:v>41840</c:v>
                </c:pt>
                <c:pt idx="2758">
                  <c:v>41841</c:v>
                </c:pt>
                <c:pt idx="2759">
                  <c:v>41842</c:v>
                </c:pt>
                <c:pt idx="2760">
                  <c:v>41843</c:v>
                </c:pt>
                <c:pt idx="2761">
                  <c:v>41844</c:v>
                </c:pt>
                <c:pt idx="2762">
                  <c:v>41845</c:v>
                </c:pt>
                <c:pt idx="2763">
                  <c:v>41846</c:v>
                </c:pt>
                <c:pt idx="2764">
                  <c:v>41847</c:v>
                </c:pt>
                <c:pt idx="2765">
                  <c:v>41848</c:v>
                </c:pt>
                <c:pt idx="2766">
                  <c:v>41849</c:v>
                </c:pt>
                <c:pt idx="2767">
                  <c:v>41850</c:v>
                </c:pt>
                <c:pt idx="2768">
                  <c:v>41851</c:v>
                </c:pt>
                <c:pt idx="2769">
                  <c:v>41852</c:v>
                </c:pt>
                <c:pt idx="2770">
                  <c:v>41853</c:v>
                </c:pt>
                <c:pt idx="2771">
                  <c:v>41854</c:v>
                </c:pt>
                <c:pt idx="2772">
                  <c:v>41855</c:v>
                </c:pt>
                <c:pt idx="2773">
                  <c:v>41856</c:v>
                </c:pt>
                <c:pt idx="2774">
                  <c:v>41857</c:v>
                </c:pt>
                <c:pt idx="2775">
                  <c:v>41858</c:v>
                </c:pt>
                <c:pt idx="2776">
                  <c:v>41859</c:v>
                </c:pt>
                <c:pt idx="2777">
                  <c:v>41860</c:v>
                </c:pt>
                <c:pt idx="2778">
                  <c:v>41861</c:v>
                </c:pt>
                <c:pt idx="2779">
                  <c:v>41862</c:v>
                </c:pt>
                <c:pt idx="2780">
                  <c:v>41863</c:v>
                </c:pt>
                <c:pt idx="2781">
                  <c:v>41864</c:v>
                </c:pt>
                <c:pt idx="2782">
                  <c:v>41865</c:v>
                </c:pt>
                <c:pt idx="2783">
                  <c:v>41866</c:v>
                </c:pt>
                <c:pt idx="2784">
                  <c:v>41867</c:v>
                </c:pt>
                <c:pt idx="2785">
                  <c:v>41868</c:v>
                </c:pt>
                <c:pt idx="2786">
                  <c:v>41869</c:v>
                </c:pt>
                <c:pt idx="2787">
                  <c:v>41870</c:v>
                </c:pt>
                <c:pt idx="2788">
                  <c:v>41871</c:v>
                </c:pt>
                <c:pt idx="2789">
                  <c:v>41872</c:v>
                </c:pt>
                <c:pt idx="2790">
                  <c:v>41873</c:v>
                </c:pt>
                <c:pt idx="2791">
                  <c:v>41874</c:v>
                </c:pt>
                <c:pt idx="2792">
                  <c:v>41875</c:v>
                </c:pt>
                <c:pt idx="2793">
                  <c:v>41876</c:v>
                </c:pt>
                <c:pt idx="2794">
                  <c:v>41877</c:v>
                </c:pt>
                <c:pt idx="2795">
                  <c:v>41878</c:v>
                </c:pt>
                <c:pt idx="2796">
                  <c:v>41879</c:v>
                </c:pt>
                <c:pt idx="2797">
                  <c:v>41880</c:v>
                </c:pt>
                <c:pt idx="2798">
                  <c:v>41881</c:v>
                </c:pt>
                <c:pt idx="2799">
                  <c:v>41882</c:v>
                </c:pt>
                <c:pt idx="2800">
                  <c:v>41883</c:v>
                </c:pt>
                <c:pt idx="2801">
                  <c:v>41884</c:v>
                </c:pt>
                <c:pt idx="2802">
                  <c:v>41885</c:v>
                </c:pt>
                <c:pt idx="2803">
                  <c:v>41886</c:v>
                </c:pt>
                <c:pt idx="2804">
                  <c:v>41887</c:v>
                </c:pt>
                <c:pt idx="2805">
                  <c:v>41888</c:v>
                </c:pt>
                <c:pt idx="2806">
                  <c:v>41889</c:v>
                </c:pt>
                <c:pt idx="2807">
                  <c:v>41890</c:v>
                </c:pt>
                <c:pt idx="2808">
                  <c:v>41891</c:v>
                </c:pt>
                <c:pt idx="2809">
                  <c:v>41892</c:v>
                </c:pt>
                <c:pt idx="2810">
                  <c:v>41893</c:v>
                </c:pt>
                <c:pt idx="2811">
                  <c:v>41894</c:v>
                </c:pt>
                <c:pt idx="2812">
                  <c:v>41895</c:v>
                </c:pt>
                <c:pt idx="2813">
                  <c:v>41896</c:v>
                </c:pt>
                <c:pt idx="2814">
                  <c:v>41897</c:v>
                </c:pt>
                <c:pt idx="2815">
                  <c:v>41898</c:v>
                </c:pt>
                <c:pt idx="2816">
                  <c:v>41899</c:v>
                </c:pt>
                <c:pt idx="2817">
                  <c:v>41900</c:v>
                </c:pt>
                <c:pt idx="2818">
                  <c:v>41901</c:v>
                </c:pt>
                <c:pt idx="2819">
                  <c:v>41902</c:v>
                </c:pt>
                <c:pt idx="2820">
                  <c:v>41903</c:v>
                </c:pt>
                <c:pt idx="2821">
                  <c:v>41904</c:v>
                </c:pt>
                <c:pt idx="2822">
                  <c:v>41905</c:v>
                </c:pt>
                <c:pt idx="2823">
                  <c:v>41906</c:v>
                </c:pt>
                <c:pt idx="2824">
                  <c:v>41907</c:v>
                </c:pt>
                <c:pt idx="2825">
                  <c:v>41908</c:v>
                </c:pt>
                <c:pt idx="2826">
                  <c:v>41909</c:v>
                </c:pt>
                <c:pt idx="2827">
                  <c:v>41910</c:v>
                </c:pt>
                <c:pt idx="2828">
                  <c:v>41911</c:v>
                </c:pt>
                <c:pt idx="2829">
                  <c:v>41912</c:v>
                </c:pt>
                <c:pt idx="2830">
                  <c:v>41913</c:v>
                </c:pt>
                <c:pt idx="2831">
                  <c:v>41914</c:v>
                </c:pt>
                <c:pt idx="2832">
                  <c:v>41915</c:v>
                </c:pt>
                <c:pt idx="2833">
                  <c:v>41916</c:v>
                </c:pt>
                <c:pt idx="2834">
                  <c:v>41917</c:v>
                </c:pt>
                <c:pt idx="2835">
                  <c:v>41918</c:v>
                </c:pt>
                <c:pt idx="2836">
                  <c:v>41919</c:v>
                </c:pt>
                <c:pt idx="2837">
                  <c:v>41920</c:v>
                </c:pt>
                <c:pt idx="2838">
                  <c:v>41921</c:v>
                </c:pt>
                <c:pt idx="2839">
                  <c:v>41922</c:v>
                </c:pt>
                <c:pt idx="2840">
                  <c:v>41923</c:v>
                </c:pt>
                <c:pt idx="2841">
                  <c:v>41924</c:v>
                </c:pt>
                <c:pt idx="2842">
                  <c:v>41925</c:v>
                </c:pt>
                <c:pt idx="2843">
                  <c:v>41926</c:v>
                </c:pt>
                <c:pt idx="2844">
                  <c:v>41927</c:v>
                </c:pt>
                <c:pt idx="2845">
                  <c:v>41928</c:v>
                </c:pt>
                <c:pt idx="2846">
                  <c:v>41929</c:v>
                </c:pt>
                <c:pt idx="2847">
                  <c:v>41930</c:v>
                </c:pt>
                <c:pt idx="2848">
                  <c:v>41931</c:v>
                </c:pt>
                <c:pt idx="2849">
                  <c:v>41932</c:v>
                </c:pt>
                <c:pt idx="2850">
                  <c:v>41933</c:v>
                </c:pt>
                <c:pt idx="2851">
                  <c:v>41934</c:v>
                </c:pt>
                <c:pt idx="2852">
                  <c:v>41935</c:v>
                </c:pt>
                <c:pt idx="2853">
                  <c:v>41936</c:v>
                </c:pt>
                <c:pt idx="2854">
                  <c:v>41937</c:v>
                </c:pt>
                <c:pt idx="2855">
                  <c:v>41938</c:v>
                </c:pt>
                <c:pt idx="2856">
                  <c:v>41939</c:v>
                </c:pt>
                <c:pt idx="2857">
                  <c:v>41940</c:v>
                </c:pt>
                <c:pt idx="2858">
                  <c:v>41941</c:v>
                </c:pt>
                <c:pt idx="2859">
                  <c:v>41942</c:v>
                </c:pt>
                <c:pt idx="2860">
                  <c:v>41943</c:v>
                </c:pt>
                <c:pt idx="2861">
                  <c:v>41944</c:v>
                </c:pt>
                <c:pt idx="2862">
                  <c:v>41945</c:v>
                </c:pt>
                <c:pt idx="2863">
                  <c:v>41946</c:v>
                </c:pt>
                <c:pt idx="2864">
                  <c:v>41947</c:v>
                </c:pt>
                <c:pt idx="2865">
                  <c:v>41948</c:v>
                </c:pt>
                <c:pt idx="2866">
                  <c:v>41949</c:v>
                </c:pt>
                <c:pt idx="2867">
                  <c:v>41950</c:v>
                </c:pt>
                <c:pt idx="2868">
                  <c:v>41951</c:v>
                </c:pt>
                <c:pt idx="2869">
                  <c:v>41952</c:v>
                </c:pt>
                <c:pt idx="2870">
                  <c:v>41953</c:v>
                </c:pt>
                <c:pt idx="2871">
                  <c:v>41954</c:v>
                </c:pt>
                <c:pt idx="2872">
                  <c:v>41955</c:v>
                </c:pt>
                <c:pt idx="2873">
                  <c:v>41956</c:v>
                </c:pt>
                <c:pt idx="2874">
                  <c:v>41957</c:v>
                </c:pt>
                <c:pt idx="2875">
                  <c:v>41958</c:v>
                </c:pt>
                <c:pt idx="2876">
                  <c:v>41959</c:v>
                </c:pt>
                <c:pt idx="2877">
                  <c:v>41960</c:v>
                </c:pt>
                <c:pt idx="2878">
                  <c:v>41961</c:v>
                </c:pt>
                <c:pt idx="2879">
                  <c:v>41962</c:v>
                </c:pt>
                <c:pt idx="2880">
                  <c:v>41963</c:v>
                </c:pt>
                <c:pt idx="2881">
                  <c:v>41964</c:v>
                </c:pt>
                <c:pt idx="2882">
                  <c:v>41965</c:v>
                </c:pt>
                <c:pt idx="2883">
                  <c:v>41966</c:v>
                </c:pt>
                <c:pt idx="2884">
                  <c:v>41967</c:v>
                </c:pt>
                <c:pt idx="2885">
                  <c:v>41968</c:v>
                </c:pt>
                <c:pt idx="2886">
                  <c:v>41969</c:v>
                </c:pt>
                <c:pt idx="2887">
                  <c:v>41970</c:v>
                </c:pt>
                <c:pt idx="2888">
                  <c:v>41971</c:v>
                </c:pt>
                <c:pt idx="2889">
                  <c:v>41972</c:v>
                </c:pt>
                <c:pt idx="2890">
                  <c:v>41973</c:v>
                </c:pt>
                <c:pt idx="2891">
                  <c:v>41974</c:v>
                </c:pt>
                <c:pt idx="2892">
                  <c:v>41975</c:v>
                </c:pt>
                <c:pt idx="2893">
                  <c:v>41976</c:v>
                </c:pt>
                <c:pt idx="2894">
                  <c:v>41977</c:v>
                </c:pt>
                <c:pt idx="2895">
                  <c:v>41978</c:v>
                </c:pt>
                <c:pt idx="2896">
                  <c:v>41979</c:v>
                </c:pt>
                <c:pt idx="2897">
                  <c:v>41980</c:v>
                </c:pt>
                <c:pt idx="2898">
                  <c:v>41981</c:v>
                </c:pt>
                <c:pt idx="2899">
                  <c:v>41982</c:v>
                </c:pt>
                <c:pt idx="2900">
                  <c:v>41983</c:v>
                </c:pt>
                <c:pt idx="2901">
                  <c:v>41984</c:v>
                </c:pt>
                <c:pt idx="2902">
                  <c:v>41985</c:v>
                </c:pt>
                <c:pt idx="2903">
                  <c:v>41986</c:v>
                </c:pt>
                <c:pt idx="2904">
                  <c:v>41987</c:v>
                </c:pt>
                <c:pt idx="2905">
                  <c:v>41988</c:v>
                </c:pt>
                <c:pt idx="2906">
                  <c:v>41989</c:v>
                </c:pt>
                <c:pt idx="2907">
                  <c:v>41990</c:v>
                </c:pt>
                <c:pt idx="2908">
                  <c:v>41991</c:v>
                </c:pt>
                <c:pt idx="2909">
                  <c:v>41992</c:v>
                </c:pt>
                <c:pt idx="2910">
                  <c:v>41993</c:v>
                </c:pt>
                <c:pt idx="2911">
                  <c:v>41994</c:v>
                </c:pt>
                <c:pt idx="2912">
                  <c:v>41995</c:v>
                </c:pt>
                <c:pt idx="2913">
                  <c:v>41996</c:v>
                </c:pt>
                <c:pt idx="2914">
                  <c:v>41997</c:v>
                </c:pt>
                <c:pt idx="2915">
                  <c:v>41998</c:v>
                </c:pt>
                <c:pt idx="2916">
                  <c:v>41999</c:v>
                </c:pt>
                <c:pt idx="2917">
                  <c:v>42000</c:v>
                </c:pt>
                <c:pt idx="2918">
                  <c:v>42001</c:v>
                </c:pt>
                <c:pt idx="2919">
                  <c:v>42002</c:v>
                </c:pt>
                <c:pt idx="2920">
                  <c:v>42003</c:v>
                </c:pt>
                <c:pt idx="2921">
                  <c:v>42004</c:v>
                </c:pt>
              </c:numCache>
            </c:numRef>
          </c:xVal>
          <c:yVal>
            <c:numRef>
              <c:f>'p201368'!$AK$2:$AK$2923</c:f>
              <c:numCache>
                <c:formatCode>General</c:formatCode>
                <c:ptCount val="2922"/>
                <c:pt idx="0">
                  <c:v>0</c:v>
                </c:pt>
                <c:pt idx="1">
                  <c:v>0</c:v>
                </c:pt>
                <c:pt idx="2">
                  <c:v>0</c:v>
                </c:pt>
                <c:pt idx="3">
                  <c:v>0</c:v>
                </c:pt>
                <c:pt idx="4">
                  <c:v>0</c:v>
                </c:pt>
                <c:pt idx="5">
                  <c:v>0</c:v>
                </c:pt>
                <c:pt idx="6">
                  <c:v>0</c:v>
                </c:pt>
                <c:pt idx="7">
                  <c:v>0</c:v>
                </c:pt>
                <c:pt idx="8">
                  <c:v>0</c:v>
                </c:pt>
                <c:pt idx="9">
                  <c:v>0</c:v>
                </c:pt>
                <c:pt idx="10">
                  <c:v>0</c:v>
                </c:pt>
                <c:pt idx="11">
                  <c:v>0</c:v>
                </c:pt>
                <c:pt idx="12">
                  <c:v>41.499000000000002</c:v>
                </c:pt>
                <c:pt idx="13">
                  <c:v>49.664999999999999</c:v>
                </c:pt>
                <c:pt idx="14">
                  <c:v>49.664999999999999</c:v>
                </c:pt>
                <c:pt idx="15">
                  <c:v>49.664999999999999</c:v>
                </c:pt>
                <c:pt idx="16">
                  <c:v>44.985999999999997</c:v>
                </c:pt>
                <c:pt idx="17">
                  <c:v>44.985999999999997</c:v>
                </c:pt>
                <c:pt idx="18">
                  <c:v>53.962000000000003</c:v>
                </c:pt>
                <c:pt idx="19">
                  <c:v>53.962000000000003</c:v>
                </c:pt>
                <c:pt idx="20">
                  <c:v>53.962000000000003</c:v>
                </c:pt>
                <c:pt idx="21">
                  <c:v>53.962000000000003</c:v>
                </c:pt>
                <c:pt idx="22">
                  <c:v>51.552</c:v>
                </c:pt>
                <c:pt idx="23">
                  <c:v>51.317</c:v>
                </c:pt>
                <c:pt idx="24">
                  <c:v>51.317</c:v>
                </c:pt>
                <c:pt idx="25">
                  <c:v>51.317</c:v>
                </c:pt>
                <c:pt idx="26">
                  <c:v>51.317</c:v>
                </c:pt>
                <c:pt idx="27">
                  <c:v>51.317</c:v>
                </c:pt>
                <c:pt idx="28">
                  <c:v>51.317</c:v>
                </c:pt>
                <c:pt idx="29">
                  <c:v>49.679000000000002</c:v>
                </c:pt>
                <c:pt idx="30">
                  <c:v>49.679000000000002</c:v>
                </c:pt>
                <c:pt idx="31">
                  <c:v>48.734999999999999</c:v>
                </c:pt>
                <c:pt idx="32">
                  <c:v>47.941000000000003</c:v>
                </c:pt>
                <c:pt idx="33">
                  <c:v>47.453000000000003</c:v>
                </c:pt>
                <c:pt idx="34">
                  <c:v>47.453000000000003</c:v>
                </c:pt>
                <c:pt idx="35">
                  <c:v>47.261000000000003</c:v>
                </c:pt>
                <c:pt idx="36">
                  <c:v>47.261000000000003</c:v>
                </c:pt>
                <c:pt idx="37">
                  <c:v>47.261000000000003</c:v>
                </c:pt>
                <c:pt idx="38">
                  <c:v>47.261000000000003</c:v>
                </c:pt>
                <c:pt idx="39">
                  <c:v>47.261000000000003</c:v>
                </c:pt>
                <c:pt idx="40">
                  <c:v>47.261000000000003</c:v>
                </c:pt>
                <c:pt idx="41">
                  <c:v>47.261000000000003</c:v>
                </c:pt>
                <c:pt idx="42">
                  <c:v>47.261000000000003</c:v>
                </c:pt>
                <c:pt idx="43">
                  <c:v>47.261000000000003</c:v>
                </c:pt>
                <c:pt idx="44">
                  <c:v>47.261000000000003</c:v>
                </c:pt>
                <c:pt idx="45">
                  <c:v>48.628</c:v>
                </c:pt>
                <c:pt idx="46">
                  <c:v>48.722000000000001</c:v>
                </c:pt>
                <c:pt idx="47">
                  <c:v>48.530999999999999</c:v>
                </c:pt>
                <c:pt idx="48">
                  <c:v>48.530999999999999</c:v>
                </c:pt>
                <c:pt idx="49">
                  <c:v>48.530999999999999</c:v>
                </c:pt>
                <c:pt idx="50">
                  <c:v>48.478000000000002</c:v>
                </c:pt>
                <c:pt idx="51">
                  <c:v>48.686999999999998</c:v>
                </c:pt>
                <c:pt idx="52">
                  <c:v>49.192</c:v>
                </c:pt>
                <c:pt idx="53">
                  <c:v>49.192</c:v>
                </c:pt>
                <c:pt idx="54">
                  <c:v>49.619</c:v>
                </c:pt>
                <c:pt idx="55">
                  <c:v>50.195999999999998</c:v>
                </c:pt>
                <c:pt idx="56">
                  <c:v>50.932000000000002</c:v>
                </c:pt>
                <c:pt idx="57">
                  <c:v>50.932000000000002</c:v>
                </c:pt>
                <c:pt idx="58">
                  <c:v>50.932000000000002</c:v>
                </c:pt>
                <c:pt idx="59">
                  <c:v>50.932000000000002</c:v>
                </c:pt>
                <c:pt idx="60">
                  <c:v>50.826000000000001</c:v>
                </c:pt>
                <c:pt idx="61">
                  <c:v>50.570999999999998</c:v>
                </c:pt>
                <c:pt idx="62">
                  <c:v>50.378999999999998</c:v>
                </c:pt>
                <c:pt idx="63">
                  <c:v>49.994999999999997</c:v>
                </c:pt>
                <c:pt idx="64">
                  <c:v>49.996000000000002</c:v>
                </c:pt>
                <c:pt idx="65">
                  <c:v>52.207999999999998</c:v>
                </c:pt>
                <c:pt idx="66">
                  <c:v>52.207999999999998</c:v>
                </c:pt>
                <c:pt idx="67">
                  <c:v>52.207999999999998</c:v>
                </c:pt>
                <c:pt idx="68">
                  <c:v>51.823999999999998</c:v>
                </c:pt>
                <c:pt idx="69">
                  <c:v>51.823999999999998</c:v>
                </c:pt>
                <c:pt idx="70">
                  <c:v>54.277999999999999</c:v>
                </c:pt>
                <c:pt idx="71">
                  <c:v>54.331000000000003</c:v>
                </c:pt>
                <c:pt idx="72">
                  <c:v>54.331000000000003</c:v>
                </c:pt>
                <c:pt idx="73">
                  <c:v>53.433999999999997</c:v>
                </c:pt>
                <c:pt idx="74">
                  <c:v>53.764000000000003</c:v>
                </c:pt>
                <c:pt idx="75">
                  <c:v>52.966000000000001</c:v>
                </c:pt>
                <c:pt idx="76">
                  <c:v>53.21</c:v>
                </c:pt>
                <c:pt idx="77">
                  <c:v>53.21</c:v>
                </c:pt>
                <c:pt idx="78">
                  <c:v>53.21</c:v>
                </c:pt>
                <c:pt idx="79">
                  <c:v>48.616999999999997</c:v>
                </c:pt>
                <c:pt idx="80">
                  <c:v>48.616999999999997</c:v>
                </c:pt>
                <c:pt idx="81">
                  <c:v>48.616999999999997</c:v>
                </c:pt>
                <c:pt idx="82">
                  <c:v>48.616999999999997</c:v>
                </c:pt>
                <c:pt idx="83">
                  <c:v>48.616999999999997</c:v>
                </c:pt>
                <c:pt idx="84">
                  <c:v>48.850999999999999</c:v>
                </c:pt>
                <c:pt idx="85">
                  <c:v>48.512</c:v>
                </c:pt>
                <c:pt idx="86">
                  <c:v>48.32</c:v>
                </c:pt>
                <c:pt idx="87">
                  <c:v>48.32</c:v>
                </c:pt>
                <c:pt idx="88">
                  <c:v>47.094999999999999</c:v>
                </c:pt>
                <c:pt idx="89">
                  <c:v>50.064999999999998</c:v>
                </c:pt>
                <c:pt idx="90">
                  <c:v>50.563000000000002</c:v>
                </c:pt>
                <c:pt idx="91">
                  <c:v>50.563000000000002</c:v>
                </c:pt>
                <c:pt idx="92">
                  <c:v>50.372999999999998</c:v>
                </c:pt>
                <c:pt idx="93">
                  <c:v>50.372999999999998</c:v>
                </c:pt>
                <c:pt idx="94">
                  <c:v>51.783999999999999</c:v>
                </c:pt>
                <c:pt idx="95">
                  <c:v>51.783999999999999</c:v>
                </c:pt>
                <c:pt idx="96">
                  <c:v>51.35</c:v>
                </c:pt>
                <c:pt idx="97">
                  <c:v>50.720999999999997</c:v>
                </c:pt>
                <c:pt idx="98">
                  <c:v>50.720999999999997</c:v>
                </c:pt>
                <c:pt idx="99">
                  <c:v>47.628</c:v>
                </c:pt>
                <c:pt idx="100">
                  <c:v>47.628</c:v>
                </c:pt>
                <c:pt idx="101">
                  <c:v>47.276000000000003</c:v>
                </c:pt>
                <c:pt idx="102">
                  <c:v>46.805999999999997</c:v>
                </c:pt>
                <c:pt idx="103">
                  <c:v>46.423000000000002</c:v>
                </c:pt>
                <c:pt idx="104">
                  <c:v>45.890999999999998</c:v>
                </c:pt>
                <c:pt idx="105">
                  <c:v>45.177</c:v>
                </c:pt>
                <c:pt idx="106">
                  <c:v>45.177</c:v>
                </c:pt>
                <c:pt idx="107">
                  <c:v>45.177</c:v>
                </c:pt>
                <c:pt idx="108">
                  <c:v>44.869</c:v>
                </c:pt>
                <c:pt idx="109">
                  <c:v>41.98</c:v>
                </c:pt>
                <c:pt idx="110">
                  <c:v>41.98</c:v>
                </c:pt>
                <c:pt idx="111">
                  <c:v>41.98</c:v>
                </c:pt>
                <c:pt idx="112">
                  <c:v>41.98</c:v>
                </c:pt>
                <c:pt idx="113">
                  <c:v>41.98</c:v>
                </c:pt>
                <c:pt idx="114">
                  <c:v>41.98</c:v>
                </c:pt>
                <c:pt idx="115">
                  <c:v>42.198999999999998</c:v>
                </c:pt>
                <c:pt idx="116">
                  <c:v>37.335999999999999</c:v>
                </c:pt>
                <c:pt idx="117">
                  <c:v>34.639000000000003</c:v>
                </c:pt>
                <c:pt idx="118">
                  <c:v>34.168999999999997</c:v>
                </c:pt>
                <c:pt idx="119">
                  <c:v>35.393000000000001</c:v>
                </c:pt>
                <c:pt idx="120">
                  <c:v>35.244999999999997</c:v>
                </c:pt>
                <c:pt idx="121">
                  <c:v>35.576000000000001</c:v>
                </c:pt>
                <c:pt idx="122">
                  <c:v>35.576000000000001</c:v>
                </c:pt>
                <c:pt idx="123">
                  <c:v>31.375</c:v>
                </c:pt>
                <c:pt idx="124">
                  <c:v>31.375</c:v>
                </c:pt>
                <c:pt idx="125">
                  <c:v>32.409999999999997</c:v>
                </c:pt>
                <c:pt idx="126">
                  <c:v>31.442</c:v>
                </c:pt>
                <c:pt idx="127">
                  <c:v>31.442</c:v>
                </c:pt>
                <c:pt idx="128">
                  <c:v>33.204999999999998</c:v>
                </c:pt>
                <c:pt idx="129">
                  <c:v>34.128999999999998</c:v>
                </c:pt>
                <c:pt idx="130">
                  <c:v>34.128999999999998</c:v>
                </c:pt>
                <c:pt idx="131">
                  <c:v>33.578000000000003</c:v>
                </c:pt>
                <c:pt idx="132">
                  <c:v>34.341999999999999</c:v>
                </c:pt>
                <c:pt idx="133">
                  <c:v>34.610999999999997</c:v>
                </c:pt>
                <c:pt idx="134">
                  <c:v>37.442999999999998</c:v>
                </c:pt>
                <c:pt idx="135">
                  <c:v>36.729999999999997</c:v>
                </c:pt>
                <c:pt idx="136">
                  <c:v>35.421999999999997</c:v>
                </c:pt>
                <c:pt idx="137">
                  <c:v>35.688000000000002</c:v>
                </c:pt>
                <c:pt idx="138">
                  <c:v>35.432000000000002</c:v>
                </c:pt>
                <c:pt idx="139">
                  <c:v>36.292999999999999</c:v>
                </c:pt>
                <c:pt idx="140">
                  <c:v>35.293999999999997</c:v>
                </c:pt>
                <c:pt idx="141">
                  <c:v>37.228999999999999</c:v>
                </c:pt>
                <c:pt idx="142">
                  <c:v>41.962000000000003</c:v>
                </c:pt>
                <c:pt idx="143">
                  <c:v>42.813000000000002</c:v>
                </c:pt>
                <c:pt idx="144">
                  <c:v>44.540999999999997</c:v>
                </c:pt>
                <c:pt idx="145">
                  <c:v>44.853999999999999</c:v>
                </c:pt>
                <c:pt idx="146">
                  <c:v>45.405999999999999</c:v>
                </c:pt>
                <c:pt idx="147">
                  <c:v>45.639000000000003</c:v>
                </c:pt>
                <c:pt idx="148">
                  <c:v>46.012</c:v>
                </c:pt>
                <c:pt idx="149">
                  <c:v>44.232999999999997</c:v>
                </c:pt>
                <c:pt idx="150">
                  <c:v>41.509</c:v>
                </c:pt>
                <c:pt idx="151">
                  <c:v>41.509</c:v>
                </c:pt>
                <c:pt idx="152">
                  <c:v>46.191000000000003</c:v>
                </c:pt>
                <c:pt idx="153">
                  <c:v>46.191000000000003</c:v>
                </c:pt>
                <c:pt idx="154">
                  <c:v>46.244999999999997</c:v>
                </c:pt>
                <c:pt idx="155">
                  <c:v>47.999000000000002</c:v>
                </c:pt>
                <c:pt idx="156">
                  <c:v>47.999000000000002</c:v>
                </c:pt>
                <c:pt idx="157">
                  <c:v>54.859000000000002</c:v>
                </c:pt>
                <c:pt idx="158">
                  <c:v>56.677</c:v>
                </c:pt>
                <c:pt idx="159">
                  <c:v>57.627000000000002</c:v>
                </c:pt>
                <c:pt idx="160">
                  <c:v>58.959000000000003</c:v>
                </c:pt>
                <c:pt idx="161">
                  <c:v>59.435000000000002</c:v>
                </c:pt>
                <c:pt idx="162">
                  <c:v>65.155000000000001</c:v>
                </c:pt>
                <c:pt idx="163">
                  <c:v>65.933999999999997</c:v>
                </c:pt>
                <c:pt idx="164">
                  <c:v>67.307000000000002</c:v>
                </c:pt>
                <c:pt idx="165">
                  <c:v>67.078000000000003</c:v>
                </c:pt>
                <c:pt idx="166">
                  <c:v>69.688999999999993</c:v>
                </c:pt>
                <c:pt idx="167">
                  <c:v>68.789000000000001</c:v>
                </c:pt>
                <c:pt idx="168">
                  <c:v>69.912000000000006</c:v>
                </c:pt>
                <c:pt idx="169">
                  <c:v>70.549000000000007</c:v>
                </c:pt>
                <c:pt idx="170">
                  <c:v>69.941999999999993</c:v>
                </c:pt>
                <c:pt idx="171">
                  <c:v>70.638999999999996</c:v>
                </c:pt>
                <c:pt idx="172">
                  <c:v>70.477999999999994</c:v>
                </c:pt>
                <c:pt idx="173">
                  <c:v>78.14</c:v>
                </c:pt>
                <c:pt idx="174">
                  <c:v>72.864000000000004</c:v>
                </c:pt>
                <c:pt idx="175">
                  <c:v>72.715000000000003</c:v>
                </c:pt>
                <c:pt idx="176">
                  <c:v>72.343000000000004</c:v>
                </c:pt>
                <c:pt idx="177">
                  <c:v>71.91</c:v>
                </c:pt>
                <c:pt idx="178">
                  <c:v>70.177000000000007</c:v>
                </c:pt>
                <c:pt idx="179">
                  <c:v>68.436000000000007</c:v>
                </c:pt>
                <c:pt idx="180">
                  <c:v>68.331999999999994</c:v>
                </c:pt>
                <c:pt idx="181">
                  <c:v>64.135999999999996</c:v>
                </c:pt>
                <c:pt idx="182">
                  <c:v>66.63</c:v>
                </c:pt>
                <c:pt idx="183">
                  <c:v>69.477999999999994</c:v>
                </c:pt>
                <c:pt idx="184">
                  <c:v>72.007999999999996</c:v>
                </c:pt>
                <c:pt idx="185">
                  <c:v>72.007999999999996</c:v>
                </c:pt>
                <c:pt idx="186">
                  <c:v>68.072999999999993</c:v>
                </c:pt>
                <c:pt idx="187">
                  <c:v>68.784999999999997</c:v>
                </c:pt>
                <c:pt idx="188">
                  <c:v>68.977999999999994</c:v>
                </c:pt>
                <c:pt idx="189">
                  <c:v>68.421000000000006</c:v>
                </c:pt>
                <c:pt idx="190">
                  <c:v>69.537999999999997</c:v>
                </c:pt>
                <c:pt idx="191">
                  <c:v>61.83</c:v>
                </c:pt>
                <c:pt idx="192">
                  <c:v>59.575000000000003</c:v>
                </c:pt>
                <c:pt idx="193">
                  <c:v>59.393000000000001</c:v>
                </c:pt>
                <c:pt idx="194">
                  <c:v>59.136000000000003</c:v>
                </c:pt>
                <c:pt idx="195">
                  <c:v>61.956000000000003</c:v>
                </c:pt>
                <c:pt idx="196">
                  <c:v>63.850999999999999</c:v>
                </c:pt>
                <c:pt idx="197">
                  <c:v>64.31</c:v>
                </c:pt>
                <c:pt idx="198">
                  <c:v>63.835000000000001</c:v>
                </c:pt>
                <c:pt idx="199">
                  <c:v>63.872999999999998</c:v>
                </c:pt>
                <c:pt idx="200">
                  <c:v>63.378999999999998</c:v>
                </c:pt>
                <c:pt idx="201">
                  <c:v>62.853999999999999</c:v>
                </c:pt>
                <c:pt idx="202">
                  <c:v>62.491</c:v>
                </c:pt>
                <c:pt idx="203">
                  <c:v>61.927</c:v>
                </c:pt>
                <c:pt idx="204">
                  <c:v>61.198999999999998</c:v>
                </c:pt>
                <c:pt idx="205">
                  <c:v>60.143999999999998</c:v>
                </c:pt>
                <c:pt idx="206">
                  <c:v>59.951000000000001</c:v>
                </c:pt>
                <c:pt idx="207">
                  <c:v>58.69</c:v>
                </c:pt>
                <c:pt idx="208">
                  <c:v>57.134999999999998</c:v>
                </c:pt>
                <c:pt idx="209">
                  <c:v>57.134999999999998</c:v>
                </c:pt>
                <c:pt idx="210">
                  <c:v>55.814999999999998</c:v>
                </c:pt>
                <c:pt idx="211">
                  <c:v>55.064999999999998</c:v>
                </c:pt>
                <c:pt idx="212">
                  <c:v>53.738999999999997</c:v>
                </c:pt>
                <c:pt idx="213">
                  <c:v>52.798000000000002</c:v>
                </c:pt>
                <c:pt idx="214">
                  <c:v>52.896999999999998</c:v>
                </c:pt>
                <c:pt idx="215">
                  <c:v>54.045999999999999</c:v>
                </c:pt>
                <c:pt idx="216">
                  <c:v>54.332999999999998</c:v>
                </c:pt>
                <c:pt idx="217">
                  <c:v>54.036999999999999</c:v>
                </c:pt>
                <c:pt idx="218">
                  <c:v>54.75</c:v>
                </c:pt>
                <c:pt idx="219">
                  <c:v>58.948999999999998</c:v>
                </c:pt>
                <c:pt idx="220">
                  <c:v>64.048000000000002</c:v>
                </c:pt>
                <c:pt idx="221">
                  <c:v>64.733000000000004</c:v>
                </c:pt>
                <c:pt idx="222">
                  <c:v>66.462999999999994</c:v>
                </c:pt>
                <c:pt idx="223">
                  <c:v>67.061000000000007</c:v>
                </c:pt>
                <c:pt idx="224">
                  <c:v>66.918000000000006</c:v>
                </c:pt>
                <c:pt idx="225">
                  <c:v>68.203000000000003</c:v>
                </c:pt>
                <c:pt idx="226">
                  <c:v>69.004999999999995</c:v>
                </c:pt>
                <c:pt idx="227">
                  <c:v>69.376000000000005</c:v>
                </c:pt>
                <c:pt idx="228">
                  <c:v>70.674999999999997</c:v>
                </c:pt>
                <c:pt idx="229">
                  <c:v>70.22</c:v>
                </c:pt>
                <c:pt idx="230">
                  <c:v>69.215000000000003</c:v>
                </c:pt>
                <c:pt idx="231">
                  <c:v>70.816000000000003</c:v>
                </c:pt>
                <c:pt idx="232">
                  <c:v>71.906999999999996</c:v>
                </c:pt>
                <c:pt idx="233">
                  <c:v>71.316000000000003</c:v>
                </c:pt>
                <c:pt idx="234">
                  <c:v>71.453999999999994</c:v>
                </c:pt>
                <c:pt idx="235">
                  <c:v>71.263999999999996</c:v>
                </c:pt>
                <c:pt idx="236">
                  <c:v>71.001999999999995</c:v>
                </c:pt>
                <c:pt idx="237">
                  <c:v>69.596000000000004</c:v>
                </c:pt>
                <c:pt idx="238">
                  <c:v>69.596000000000004</c:v>
                </c:pt>
                <c:pt idx="239">
                  <c:v>68.647999999999996</c:v>
                </c:pt>
                <c:pt idx="240">
                  <c:v>69.738</c:v>
                </c:pt>
                <c:pt idx="241">
                  <c:v>72.838999999999999</c:v>
                </c:pt>
                <c:pt idx="242">
                  <c:v>73.968999999999994</c:v>
                </c:pt>
                <c:pt idx="243">
                  <c:v>73.968999999999994</c:v>
                </c:pt>
                <c:pt idx="244">
                  <c:v>71.971000000000004</c:v>
                </c:pt>
                <c:pt idx="245">
                  <c:v>70.960999999999999</c:v>
                </c:pt>
                <c:pt idx="246">
                  <c:v>69.555000000000007</c:v>
                </c:pt>
                <c:pt idx="247">
                  <c:v>66.319000000000003</c:v>
                </c:pt>
                <c:pt idx="248">
                  <c:v>61.482999999999997</c:v>
                </c:pt>
                <c:pt idx="249">
                  <c:v>56.798999999999999</c:v>
                </c:pt>
                <c:pt idx="250">
                  <c:v>54.863999999999997</c:v>
                </c:pt>
                <c:pt idx="251">
                  <c:v>54.207999999999998</c:v>
                </c:pt>
                <c:pt idx="252">
                  <c:v>53.671999999999997</c:v>
                </c:pt>
                <c:pt idx="253">
                  <c:v>50.996000000000002</c:v>
                </c:pt>
                <c:pt idx="254">
                  <c:v>49.956000000000003</c:v>
                </c:pt>
                <c:pt idx="255">
                  <c:v>49.933</c:v>
                </c:pt>
                <c:pt idx="256">
                  <c:v>49.36</c:v>
                </c:pt>
                <c:pt idx="257">
                  <c:v>49.146999999999998</c:v>
                </c:pt>
                <c:pt idx="258">
                  <c:v>48.250999999999998</c:v>
                </c:pt>
                <c:pt idx="259">
                  <c:v>48.250999999999998</c:v>
                </c:pt>
                <c:pt idx="260">
                  <c:v>48.250999999999998</c:v>
                </c:pt>
                <c:pt idx="261">
                  <c:v>48.250999999999998</c:v>
                </c:pt>
                <c:pt idx="262">
                  <c:v>47.822000000000003</c:v>
                </c:pt>
                <c:pt idx="263">
                  <c:v>47.752000000000002</c:v>
                </c:pt>
                <c:pt idx="264">
                  <c:v>47.930999999999997</c:v>
                </c:pt>
                <c:pt idx="265">
                  <c:v>48.206000000000003</c:v>
                </c:pt>
                <c:pt idx="266">
                  <c:v>48.075000000000003</c:v>
                </c:pt>
                <c:pt idx="267">
                  <c:v>48.075000000000003</c:v>
                </c:pt>
                <c:pt idx="268">
                  <c:v>49.014000000000003</c:v>
                </c:pt>
                <c:pt idx="269">
                  <c:v>49.014000000000003</c:v>
                </c:pt>
                <c:pt idx="270">
                  <c:v>48.926000000000002</c:v>
                </c:pt>
                <c:pt idx="271">
                  <c:v>48.73</c:v>
                </c:pt>
                <c:pt idx="272">
                  <c:v>48.73</c:v>
                </c:pt>
                <c:pt idx="273">
                  <c:v>48.777999999999999</c:v>
                </c:pt>
                <c:pt idx="274">
                  <c:v>45.753</c:v>
                </c:pt>
                <c:pt idx="275">
                  <c:v>45.792000000000002</c:v>
                </c:pt>
                <c:pt idx="276">
                  <c:v>45.747</c:v>
                </c:pt>
                <c:pt idx="277">
                  <c:v>49.430999999999997</c:v>
                </c:pt>
                <c:pt idx="278">
                  <c:v>48.706000000000003</c:v>
                </c:pt>
                <c:pt idx="279">
                  <c:v>48.664000000000001</c:v>
                </c:pt>
                <c:pt idx="280">
                  <c:v>48.304000000000002</c:v>
                </c:pt>
                <c:pt idx="281">
                  <c:v>48.072000000000003</c:v>
                </c:pt>
                <c:pt idx="282">
                  <c:v>47.895000000000003</c:v>
                </c:pt>
                <c:pt idx="283">
                  <c:v>47.600999999999999</c:v>
                </c:pt>
                <c:pt idx="284">
                  <c:v>47.634</c:v>
                </c:pt>
                <c:pt idx="285">
                  <c:v>47.402000000000001</c:v>
                </c:pt>
                <c:pt idx="286">
                  <c:v>47.207000000000001</c:v>
                </c:pt>
                <c:pt idx="287">
                  <c:v>47.447000000000003</c:v>
                </c:pt>
                <c:pt idx="288">
                  <c:v>47.552999999999997</c:v>
                </c:pt>
                <c:pt idx="289">
                  <c:v>48.768999999999998</c:v>
                </c:pt>
                <c:pt idx="290">
                  <c:v>48.393999999999998</c:v>
                </c:pt>
                <c:pt idx="291">
                  <c:v>46.36</c:v>
                </c:pt>
                <c:pt idx="292">
                  <c:v>45.4</c:v>
                </c:pt>
                <c:pt idx="293">
                  <c:v>45.121000000000002</c:v>
                </c:pt>
                <c:pt idx="294">
                  <c:v>44.72</c:v>
                </c:pt>
                <c:pt idx="295">
                  <c:v>44.381</c:v>
                </c:pt>
                <c:pt idx="296">
                  <c:v>44.381</c:v>
                </c:pt>
                <c:pt idx="297">
                  <c:v>26.324999999999999</c:v>
                </c:pt>
                <c:pt idx="298">
                  <c:v>26.324999999999999</c:v>
                </c:pt>
                <c:pt idx="299">
                  <c:v>27.452000000000002</c:v>
                </c:pt>
                <c:pt idx="300">
                  <c:v>27.521000000000001</c:v>
                </c:pt>
                <c:pt idx="301">
                  <c:v>27.521000000000001</c:v>
                </c:pt>
                <c:pt idx="302">
                  <c:v>27.268000000000001</c:v>
                </c:pt>
                <c:pt idx="303">
                  <c:v>27.460999999999999</c:v>
                </c:pt>
                <c:pt idx="304">
                  <c:v>27.460999999999999</c:v>
                </c:pt>
                <c:pt idx="305">
                  <c:v>27.628</c:v>
                </c:pt>
                <c:pt idx="306">
                  <c:v>22.527999999999999</c:v>
                </c:pt>
                <c:pt idx="307">
                  <c:v>20.478000000000002</c:v>
                </c:pt>
                <c:pt idx="308">
                  <c:v>20.67</c:v>
                </c:pt>
                <c:pt idx="309">
                  <c:v>20.67</c:v>
                </c:pt>
                <c:pt idx="310">
                  <c:v>20.67</c:v>
                </c:pt>
                <c:pt idx="311">
                  <c:v>20.67</c:v>
                </c:pt>
                <c:pt idx="312">
                  <c:v>20.67</c:v>
                </c:pt>
                <c:pt idx="313">
                  <c:v>20.67</c:v>
                </c:pt>
                <c:pt idx="314">
                  <c:v>20.67</c:v>
                </c:pt>
                <c:pt idx="315">
                  <c:v>20.67</c:v>
                </c:pt>
                <c:pt idx="316">
                  <c:v>20.67</c:v>
                </c:pt>
                <c:pt idx="317">
                  <c:v>17.475999999999999</c:v>
                </c:pt>
                <c:pt idx="318">
                  <c:v>17.475999999999999</c:v>
                </c:pt>
                <c:pt idx="319">
                  <c:v>17.475999999999999</c:v>
                </c:pt>
                <c:pt idx="320">
                  <c:v>17.475999999999999</c:v>
                </c:pt>
                <c:pt idx="321">
                  <c:v>17.475999999999999</c:v>
                </c:pt>
                <c:pt idx="322">
                  <c:v>17.475999999999999</c:v>
                </c:pt>
                <c:pt idx="323">
                  <c:v>15.196</c:v>
                </c:pt>
                <c:pt idx="324">
                  <c:v>15.196</c:v>
                </c:pt>
                <c:pt idx="325">
                  <c:v>15.196</c:v>
                </c:pt>
                <c:pt idx="326">
                  <c:v>39.662999999999997</c:v>
                </c:pt>
                <c:pt idx="327">
                  <c:v>39.662999999999997</c:v>
                </c:pt>
                <c:pt idx="328">
                  <c:v>43.37</c:v>
                </c:pt>
                <c:pt idx="329">
                  <c:v>43.37</c:v>
                </c:pt>
                <c:pt idx="330">
                  <c:v>43.37</c:v>
                </c:pt>
                <c:pt idx="331">
                  <c:v>43.37</c:v>
                </c:pt>
                <c:pt idx="332">
                  <c:v>43.37</c:v>
                </c:pt>
                <c:pt idx="333">
                  <c:v>43.37</c:v>
                </c:pt>
                <c:pt idx="334">
                  <c:v>43.37</c:v>
                </c:pt>
                <c:pt idx="335">
                  <c:v>43.37</c:v>
                </c:pt>
                <c:pt idx="336">
                  <c:v>43.475999999999999</c:v>
                </c:pt>
                <c:pt idx="337">
                  <c:v>43.475999999999999</c:v>
                </c:pt>
                <c:pt idx="338">
                  <c:v>43.475999999999999</c:v>
                </c:pt>
                <c:pt idx="339">
                  <c:v>43.475999999999999</c:v>
                </c:pt>
                <c:pt idx="340">
                  <c:v>44.381999999999998</c:v>
                </c:pt>
                <c:pt idx="341">
                  <c:v>44.381999999999998</c:v>
                </c:pt>
                <c:pt idx="342">
                  <c:v>44.381999999999998</c:v>
                </c:pt>
                <c:pt idx="343">
                  <c:v>44.381999999999998</c:v>
                </c:pt>
                <c:pt idx="344">
                  <c:v>44.786000000000001</c:v>
                </c:pt>
                <c:pt idx="345">
                  <c:v>44.786000000000001</c:v>
                </c:pt>
                <c:pt idx="346">
                  <c:v>44.786000000000001</c:v>
                </c:pt>
                <c:pt idx="347">
                  <c:v>44.786000000000001</c:v>
                </c:pt>
                <c:pt idx="348">
                  <c:v>44.786000000000001</c:v>
                </c:pt>
                <c:pt idx="349">
                  <c:v>44.786000000000001</c:v>
                </c:pt>
                <c:pt idx="350">
                  <c:v>44.786000000000001</c:v>
                </c:pt>
                <c:pt idx="351">
                  <c:v>44.786000000000001</c:v>
                </c:pt>
                <c:pt idx="352">
                  <c:v>39.689</c:v>
                </c:pt>
                <c:pt idx="353">
                  <c:v>39.689</c:v>
                </c:pt>
                <c:pt idx="354">
                  <c:v>39.689</c:v>
                </c:pt>
                <c:pt idx="355">
                  <c:v>39.689</c:v>
                </c:pt>
                <c:pt idx="356">
                  <c:v>39.689</c:v>
                </c:pt>
                <c:pt idx="357">
                  <c:v>39.689</c:v>
                </c:pt>
                <c:pt idx="358">
                  <c:v>36.945999999999998</c:v>
                </c:pt>
                <c:pt idx="359">
                  <c:v>36.945999999999998</c:v>
                </c:pt>
                <c:pt idx="360">
                  <c:v>36.945999999999998</c:v>
                </c:pt>
                <c:pt idx="361">
                  <c:v>36.945999999999998</c:v>
                </c:pt>
                <c:pt idx="362">
                  <c:v>26.46</c:v>
                </c:pt>
                <c:pt idx="363">
                  <c:v>26.46</c:v>
                </c:pt>
                <c:pt idx="364">
                  <c:v>26.46</c:v>
                </c:pt>
                <c:pt idx="365">
                  <c:v>0</c:v>
                </c:pt>
                <c:pt idx="366">
                  <c:v>0</c:v>
                </c:pt>
                <c:pt idx="367">
                  <c:v>0</c:v>
                </c:pt>
                <c:pt idx="368">
                  <c:v>0</c:v>
                </c:pt>
                <c:pt idx="369">
                  <c:v>15.173999999999999</c:v>
                </c:pt>
                <c:pt idx="370">
                  <c:v>15.173999999999999</c:v>
                </c:pt>
                <c:pt idx="371">
                  <c:v>15.173999999999999</c:v>
                </c:pt>
                <c:pt idx="372">
                  <c:v>15.173999999999999</c:v>
                </c:pt>
                <c:pt idx="373">
                  <c:v>15.173999999999999</c:v>
                </c:pt>
                <c:pt idx="374">
                  <c:v>15.173999999999999</c:v>
                </c:pt>
                <c:pt idx="375">
                  <c:v>15.173999999999999</c:v>
                </c:pt>
                <c:pt idx="376">
                  <c:v>43.152000000000001</c:v>
                </c:pt>
                <c:pt idx="377">
                  <c:v>51.695999999999998</c:v>
                </c:pt>
                <c:pt idx="378">
                  <c:v>51.695999999999998</c:v>
                </c:pt>
                <c:pt idx="379">
                  <c:v>51.685000000000002</c:v>
                </c:pt>
                <c:pt idx="380">
                  <c:v>51.685000000000002</c:v>
                </c:pt>
                <c:pt idx="381">
                  <c:v>51.685000000000002</c:v>
                </c:pt>
                <c:pt idx="382">
                  <c:v>51.685000000000002</c:v>
                </c:pt>
                <c:pt idx="383">
                  <c:v>51.713999999999999</c:v>
                </c:pt>
                <c:pt idx="384">
                  <c:v>53.978999999999999</c:v>
                </c:pt>
                <c:pt idx="385">
                  <c:v>53.978999999999999</c:v>
                </c:pt>
                <c:pt idx="386">
                  <c:v>52.436</c:v>
                </c:pt>
                <c:pt idx="387">
                  <c:v>52.436</c:v>
                </c:pt>
                <c:pt idx="388">
                  <c:v>52.436</c:v>
                </c:pt>
                <c:pt idx="389">
                  <c:v>51.747</c:v>
                </c:pt>
                <c:pt idx="390">
                  <c:v>51.747</c:v>
                </c:pt>
                <c:pt idx="391">
                  <c:v>52.171999999999997</c:v>
                </c:pt>
                <c:pt idx="392">
                  <c:v>52.171999999999997</c:v>
                </c:pt>
                <c:pt idx="393">
                  <c:v>54.137</c:v>
                </c:pt>
                <c:pt idx="394">
                  <c:v>52.911999999999999</c:v>
                </c:pt>
                <c:pt idx="395">
                  <c:v>52.143999999999998</c:v>
                </c:pt>
                <c:pt idx="396">
                  <c:v>52.143999999999998</c:v>
                </c:pt>
                <c:pt idx="397">
                  <c:v>52.143999999999998</c:v>
                </c:pt>
                <c:pt idx="398">
                  <c:v>52.143999999999998</c:v>
                </c:pt>
                <c:pt idx="399">
                  <c:v>52.143999999999998</c:v>
                </c:pt>
                <c:pt idx="400">
                  <c:v>52.207999999999998</c:v>
                </c:pt>
                <c:pt idx="401">
                  <c:v>51.441000000000003</c:v>
                </c:pt>
                <c:pt idx="402">
                  <c:v>51.441000000000003</c:v>
                </c:pt>
                <c:pt idx="403">
                  <c:v>51.057000000000002</c:v>
                </c:pt>
                <c:pt idx="404">
                  <c:v>50.865000000000002</c:v>
                </c:pt>
                <c:pt idx="405">
                  <c:v>50.865000000000002</c:v>
                </c:pt>
                <c:pt idx="406">
                  <c:v>50.865000000000002</c:v>
                </c:pt>
                <c:pt idx="407">
                  <c:v>50.865000000000002</c:v>
                </c:pt>
                <c:pt idx="408">
                  <c:v>50.481999999999999</c:v>
                </c:pt>
                <c:pt idx="409">
                  <c:v>50.481999999999999</c:v>
                </c:pt>
                <c:pt idx="410">
                  <c:v>50.481999999999999</c:v>
                </c:pt>
                <c:pt idx="411">
                  <c:v>50.481999999999999</c:v>
                </c:pt>
                <c:pt idx="412">
                  <c:v>50.481999999999999</c:v>
                </c:pt>
                <c:pt idx="413">
                  <c:v>50.226999999999997</c:v>
                </c:pt>
                <c:pt idx="414">
                  <c:v>50.226999999999997</c:v>
                </c:pt>
                <c:pt idx="415">
                  <c:v>50.226999999999997</c:v>
                </c:pt>
                <c:pt idx="416">
                  <c:v>50.226999999999997</c:v>
                </c:pt>
                <c:pt idx="417">
                  <c:v>51.057000000000002</c:v>
                </c:pt>
                <c:pt idx="418">
                  <c:v>49.953000000000003</c:v>
                </c:pt>
                <c:pt idx="419">
                  <c:v>49.953000000000003</c:v>
                </c:pt>
                <c:pt idx="420">
                  <c:v>49.491999999999997</c:v>
                </c:pt>
                <c:pt idx="421">
                  <c:v>49.436</c:v>
                </c:pt>
                <c:pt idx="422">
                  <c:v>49.607999999999997</c:v>
                </c:pt>
                <c:pt idx="423">
                  <c:v>49.139000000000003</c:v>
                </c:pt>
                <c:pt idx="424">
                  <c:v>49.139000000000003</c:v>
                </c:pt>
                <c:pt idx="425">
                  <c:v>49.139000000000003</c:v>
                </c:pt>
                <c:pt idx="426">
                  <c:v>49.32</c:v>
                </c:pt>
                <c:pt idx="427">
                  <c:v>52.191000000000003</c:v>
                </c:pt>
                <c:pt idx="428">
                  <c:v>52.191000000000003</c:v>
                </c:pt>
                <c:pt idx="429">
                  <c:v>52.191000000000003</c:v>
                </c:pt>
                <c:pt idx="430">
                  <c:v>52.191000000000003</c:v>
                </c:pt>
                <c:pt idx="431">
                  <c:v>52.191000000000003</c:v>
                </c:pt>
                <c:pt idx="432">
                  <c:v>51.35</c:v>
                </c:pt>
                <c:pt idx="433">
                  <c:v>51.35</c:v>
                </c:pt>
                <c:pt idx="434">
                  <c:v>51.35</c:v>
                </c:pt>
                <c:pt idx="435">
                  <c:v>51.542000000000002</c:v>
                </c:pt>
                <c:pt idx="436">
                  <c:v>51.542000000000002</c:v>
                </c:pt>
                <c:pt idx="437">
                  <c:v>52.886000000000003</c:v>
                </c:pt>
                <c:pt idx="438">
                  <c:v>52.886000000000003</c:v>
                </c:pt>
                <c:pt idx="439">
                  <c:v>53.524999999999999</c:v>
                </c:pt>
                <c:pt idx="440">
                  <c:v>53.524999999999999</c:v>
                </c:pt>
                <c:pt idx="441">
                  <c:v>53.524999999999999</c:v>
                </c:pt>
                <c:pt idx="442">
                  <c:v>52.430999999999997</c:v>
                </c:pt>
                <c:pt idx="443">
                  <c:v>52.430999999999997</c:v>
                </c:pt>
                <c:pt idx="444">
                  <c:v>52.430999999999997</c:v>
                </c:pt>
                <c:pt idx="445">
                  <c:v>52.430999999999997</c:v>
                </c:pt>
                <c:pt idx="446">
                  <c:v>52.430999999999997</c:v>
                </c:pt>
                <c:pt idx="447">
                  <c:v>51.28</c:v>
                </c:pt>
                <c:pt idx="448">
                  <c:v>51.28</c:v>
                </c:pt>
                <c:pt idx="449">
                  <c:v>51.28</c:v>
                </c:pt>
                <c:pt idx="450">
                  <c:v>51.28</c:v>
                </c:pt>
                <c:pt idx="451">
                  <c:v>50.052999999999997</c:v>
                </c:pt>
                <c:pt idx="452">
                  <c:v>52.694000000000003</c:v>
                </c:pt>
                <c:pt idx="453">
                  <c:v>53.628</c:v>
                </c:pt>
                <c:pt idx="454">
                  <c:v>53.436</c:v>
                </c:pt>
                <c:pt idx="455">
                  <c:v>53.436</c:v>
                </c:pt>
                <c:pt idx="456">
                  <c:v>51.923000000000002</c:v>
                </c:pt>
                <c:pt idx="457">
                  <c:v>51.124000000000002</c:v>
                </c:pt>
                <c:pt idx="458">
                  <c:v>49.56</c:v>
                </c:pt>
                <c:pt idx="459">
                  <c:v>47.905000000000001</c:v>
                </c:pt>
                <c:pt idx="460">
                  <c:v>47.905000000000001</c:v>
                </c:pt>
                <c:pt idx="461">
                  <c:v>43.911000000000001</c:v>
                </c:pt>
                <c:pt idx="462">
                  <c:v>43.579000000000001</c:v>
                </c:pt>
                <c:pt idx="463">
                  <c:v>43.579000000000001</c:v>
                </c:pt>
                <c:pt idx="464">
                  <c:v>43.579000000000001</c:v>
                </c:pt>
                <c:pt idx="465">
                  <c:v>45.503</c:v>
                </c:pt>
                <c:pt idx="466">
                  <c:v>55.67</c:v>
                </c:pt>
                <c:pt idx="467">
                  <c:v>55.52</c:v>
                </c:pt>
                <c:pt idx="468">
                  <c:v>55.52</c:v>
                </c:pt>
                <c:pt idx="469">
                  <c:v>55.52</c:v>
                </c:pt>
                <c:pt idx="470">
                  <c:v>54.966999999999999</c:v>
                </c:pt>
                <c:pt idx="471">
                  <c:v>54.866999999999997</c:v>
                </c:pt>
                <c:pt idx="472">
                  <c:v>54.866999999999997</c:v>
                </c:pt>
                <c:pt idx="473">
                  <c:v>53.204999999999998</c:v>
                </c:pt>
                <c:pt idx="474">
                  <c:v>53.204999999999998</c:v>
                </c:pt>
                <c:pt idx="475">
                  <c:v>53.204999999999998</c:v>
                </c:pt>
                <c:pt idx="476">
                  <c:v>50.232999999999997</c:v>
                </c:pt>
                <c:pt idx="477">
                  <c:v>50.179000000000002</c:v>
                </c:pt>
                <c:pt idx="478">
                  <c:v>50.103999999999999</c:v>
                </c:pt>
                <c:pt idx="479">
                  <c:v>48.03</c:v>
                </c:pt>
                <c:pt idx="480">
                  <c:v>47.406999999999996</c:v>
                </c:pt>
                <c:pt idx="481">
                  <c:v>42.212000000000003</c:v>
                </c:pt>
                <c:pt idx="482">
                  <c:v>40.520000000000003</c:v>
                </c:pt>
                <c:pt idx="483">
                  <c:v>38.381999999999998</c:v>
                </c:pt>
                <c:pt idx="484">
                  <c:v>36.472999999999999</c:v>
                </c:pt>
                <c:pt idx="485">
                  <c:v>35.146999999999998</c:v>
                </c:pt>
                <c:pt idx="486">
                  <c:v>34.395000000000003</c:v>
                </c:pt>
                <c:pt idx="487">
                  <c:v>33.555999999999997</c:v>
                </c:pt>
                <c:pt idx="488">
                  <c:v>33.39</c:v>
                </c:pt>
                <c:pt idx="489">
                  <c:v>31.390999999999998</c:v>
                </c:pt>
                <c:pt idx="490">
                  <c:v>29.783000000000001</c:v>
                </c:pt>
                <c:pt idx="491">
                  <c:v>28.417999999999999</c:v>
                </c:pt>
                <c:pt idx="492">
                  <c:v>28.417999999999999</c:v>
                </c:pt>
                <c:pt idx="493">
                  <c:v>27.768999999999998</c:v>
                </c:pt>
                <c:pt idx="494">
                  <c:v>27.768999999999998</c:v>
                </c:pt>
                <c:pt idx="495">
                  <c:v>25.724</c:v>
                </c:pt>
                <c:pt idx="496">
                  <c:v>25.457000000000001</c:v>
                </c:pt>
                <c:pt idx="497">
                  <c:v>24.818000000000001</c:v>
                </c:pt>
                <c:pt idx="498">
                  <c:v>23.902000000000001</c:v>
                </c:pt>
                <c:pt idx="499">
                  <c:v>23.902000000000001</c:v>
                </c:pt>
                <c:pt idx="500">
                  <c:v>23.007000000000001</c:v>
                </c:pt>
                <c:pt idx="501">
                  <c:v>23.007000000000001</c:v>
                </c:pt>
                <c:pt idx="502">
                  <c:v>29.748000000000001</c:v>
                </c:pt>
                <c:pt idx="503">
                  <c:v>34.572000000000003</c:v>
                </c:pt>
                <c:pt idx="504">
                  <c:v>34.572000000000003</c:v>
                </c:pt>
                <c:pt idx="505">
                  <c:v>39.353999999999999</c:v>
                </c:pt>
                <c:pt idx="506">
                  <c:v>39.198</c:v>
                </c:pt>
                <c:pt idx="507">
                  <c:v>40.887999999999998</c:v>
                </c:pt>
                <c:pt idx="508">
                  <c:v>42.984999999999999</c:v>
                </c:pt>
                <c:pt idx="509">
                  <c:v>42.067</c:v>
                </c:pt>
                <c:pt idx="510">
                  <c:v>40.165999999999997</c:v>
                </c:pt>
                <c:pt idx="511">
                  <c:v>39.040999999999997</c:v>
                </c:pt>
                <c:pt idx="512">
                  <c:v>40.337000000000003</c:v>
                </c:pt>
                <c:pt idx="513">
                  <c:v>40.401000000000003</c:v>
                </c:pt>
                <c:pt idx="514">
                  <c:v>41.103999999999999</c:v>
                </c:pt>
                <c:pt idx="515">
                  <c:v>42.393999999999998</c:v>
                </c:pt>
                <c:pt idx="516">
                  <c:v>45.670999999999999</c:v>
                </c:pt>
                <c:pt idx="517">
                  <c:v>47.473999999999997</c:v>
                </c:pt>
                <c:pt idx="518">
                  <c:v>47.218000000000004</c:v>
                </c:pt>
                <c:pt idx="519">
                  <c:v>49.411999999999999</c:v>
                </c:pt>
                <c:pt idx="520">
                  <c:v>49.774999999999999</c:v>
                </c:pt>
                <c:pt idx="521">
                  <c:v>50.804000000000002</c:v>
                </c:pt>
                <c:pt idx="522">
                  <c:v>54.48</c:v>
                </c:pt>
                <c:pt idx="523">
                  <c:v>58.168999999999997</c:v>
                </c:pt>
                <c:pt idx="524">
                  <c:v>62.843000000000004</c:v>
                </c:pt>
                <c:pt idx="525">
                  <c:v>62.363</c:v>
                </c:pt>
                <c:pt idx="526">
                  <c:v>62.487000000000002</c:v>
                </c:pt>
                <c:pt idx="527">
                  <c:v>64.117999999999995</c:v>
                </c:pt>
                <c:pt idx="528">
                  <c:v>64.117999999999995</c:v>
                </c:pt>
                <c:pt idx="529">
                  <c:v>55.606000000000002</c:v>
                </c:pt>
                <c:pt idx="530">
                  <c:v>52.021000000000001</c:v>
                </c:pt>
                <c:pt idx="531">
                  <c:v>50.4</c:v>
                </c:pt>
                <c:pt idx="532">
                  <c:v>47.832999999999998</c:v>
                </c:pt>
                <c:pt idx="533">
                  <c:v>47.832999999999998</c:v>
                </c:pt>
                <c:pt idx="534">
                  <c:v>52.213999999999999</c:v>
                </c:pt>
                <c:pt idx="535">
                  <c:v>51.969000000000001</c:v>
                </c:pt>
                <c:pt idx="536">
                  <c:v>55.427</c:v>
                </c:pt>
                <c:pt idx="537">
                  <c:v>53.533000000000001</c:v>
                </c:pt>
                <c:pt idx="538">
                  <c:v>53.567999999999998</c:v>
                </c:pt>
                <c:pt idx="539">
                  <c:v>57.07</c:v>
                </c:pt>
                <c:pt idx="540">
                  <c:v>57.308999999999997</c:v>
                </c:pt>
                <c:pt idx="541">
                  <c:v>56.890999999999998</c:v>
                </c:pt>
                <c:pt idx="542">
                  <c:v>56.960999999999999</c:v>
                </c:pt>
                <c:pt idx="543">
                  <c:v>57.715000000000003</c:v>
                </c:pt>
                <c:pt idx="544">
                  <c:v>56.744</c:v>
                </c:pt>
                <c:pt idx="545">
                  <c:v>57.856000000000002</c:v>
                </c:pt>
                <c:pt idx="546">
                  <c:v>62.365000000000002</c:v>
                </c:pt>
                <c:pt idx="547">
                  <c:v>60.298000000000002</c:v>
                </c:pt>
                <c:pt idx="548">
                  <c:v>63.165999999999997</c:v>
                </c:pt>
                <c:pt idx="549">
                  <c:v>63.451000000000001</c:v>
                </c:pt>
                <c:pt idx="550">
                  <c:v>67.462999999999994</c:v>
                </c:pt>
                <c:pt idx="551">
                  <c:v>65.828999999999994</c:v>
                </c:pt>
                <c:pt idx="552">
                  <c:v>63.994</c:v>
                </c:pt>
                <c:pt idx="553">
                  <c:v>73.674000000000007</c:v>
                </c:pt>
                <c:pt idx="554">
                  <c:v>73.686999999999998</c:v>
                </c:pt>
                <c:pt idx="555">
                  <c:v>71.611000000000004</c:v>
                </c:pt>
                <c:pt idx="556">
                  <c:v>68.191999999999993</c:v>
                </c:pt>
                <c:pt idx="557">
                  <c:v>68.191999999999993</c:v>
                </c:pt>
                <c:pt idx="558">
                  <c:v>65.905000000000001</c:v>
                </c:pt>
                <c:pt idx="559">
                  <c:v>67.543000000000006</c:v>
                </c:pt>
                <c:pt idx="560">
                  <c:v>67.182000000000002</c:v>
                </c:pt>
                <c:pt idx="561">
                  <c:v>64.451999999999998</c:v>
                </c:pt>
                <c:pt idx="562">
                  <c:v>64.451999999999998</c:v>
                </c:pt>
                <c:pt idx="563">
                  <c:v>63.253</c:v>
                </c:pt>
                <c:pt idx="564">
                  <c:v>63.656999999999996</c:v>
                </c:pt>
                <c:pt idx="565">
                  <c:v>63.695</c:v>
                </c:pt>
                <c:pt idx="566">
                  <c:v>64.016999999999996</c:v>
                </c:pt>
                <c:pt idx="567">
                  <c:v>64.762</c:v>
                </c:pt>
                <c:pt idx="568">
                  <c:v>62.933999999999997</c:v>
                </c:pt>
                <c:pt idx="569">
                  <c:v>61.966999999999999</c:v>
                </c:pt>
                <c:pt idx="570">
                  <c:v>61.871000000000002</c:v>
                </c:pt>
                <c:pt idx="571">
                  <c:v>61.447000000000003</c:v>
                </c:pt>
                <c:pt idx="572">
                  <c:v>59.753999999999998</c:v>
                </c:pt>
                <c:pt idx="573">
                  <c:v>60.338999999999999</c:v>
                </c:pt>
                <c:pt idx="574">
                  <c:v>60.905000000000001</c:v>
                </c:pt>
                <c:pt idx="575">
                  <c:v>62.784999999999997</c:v>
                </c:pt>
                <c:pt idx="576">
                  <c:v>63.04</c:v>
                </c:pt>
                <c:pt idx="577">
                  <c:v>68.962000000000003</c:v>
                </c:pt>
                <c:pt idx="578">
                  <c:v>69.058000000000007</c:v>
                </c:pt>
                <c:pt idx="579">
                  <c:v>71.114999999999995</c:v>
                </c:pt>
                <c:pt idx="580">
                  <c:v>71.266999999999996</c:v>
                </c:pt>
                <c:pt idx="581">
                  <c:v>70.408000000000001</c:v>
                </c:pt>
                <c:pt idx="582">
                  <c:v>70.185000000000002</c:v>
                </c:pt>
                <c:pt idx="583">
                  <c:v>70.022000000000006</c:v>
                </c:pt>
                <c:pt idx="584">
                  <c:v>71.450999999999993</c:v>
                </c:pt>
                <c:pt idx="585">
                  <c:v>73.626999999999995</c:v>
                </c:pt>
                <c:pt idx="586">
                  <c:v>73.626999999999995</c:v>
                </c:pt>
                <c:pt idx="587">
                  <c:v>71.046000000000006</c:v>
                </c:pt>
                <c:pt idx="588">
                  <c:v>70.947999999999993</c:v>
                </c:pt>
                <c:pt idx="589">
                  <c:v>70.405000000000001</c:v>
                </c:pt>
                <c:pt idx="590">
                  <c:v>69.331000000000003</c:v>
                </c:pt>
                <c:pt idx="591">
                  <c:v>69.331000000000003</c:v>
                </c:pt>
                <c:pt idx="592">
                  <c:v>71.171000000000006</c:v>
                </c:pt>
                <c:pt idx="593">
                  <c:v>69.488</c:v>
                </c:pt>
                <c:pt idx="594">
                  <c:v>68.322000000000003</c:v>
                </c:pt>
                <c:pt idx="595">
                  <c:v>68.158000000000001</c:v>
                </c:pt>
                <c:pt idx="596">
                  <c:v>67.037999999999997</c:v>
                </c:pt>
                <c:pt idx="597">
                  <c:v>66.725999999999999</c:v>
                </c:pt>
                <c:pt idx="598">
                  <c:v>67.415999999999997</c:v>
                </c:pt>
                <c:pt idx="599">
                  <c:v>67.387</c:v>
                </c:pt>
                <c:pt idx="600">
                  <c:v>66.997</c:v>
                </c:pt>
                <c:pt idx="601">
                  <c:v>67.403999999999996</c:v>
                </c:pt>
                <c:pt idx="602">
                  <c:v>64.021000000000001</c:v>
                </c:pt>
                <c:pt idx="603">
                  <c:v>64.052000000000007</c:v>
                </c:pt>
                <c:pt idx="604">
                  <c:v>61.807000000000002</c:v>
                </c:pt>
                <c:pt idx="605">
                  <c:v>60.956000000000003</c:v>
                </c:pt>
                <c:pt idx="606">
                  <c:v>59.095999999999997</c:v>
                </c:pt>
                <c:pt idx="607">
                  <c:v>59.033000000000001</c:v>
                </c:pt>
                <c:pt idx="608">
                  <c:v>59.005000000000003</c:v>
                </c:pt>
                <c:pt idx="609">
                  <c:v>59.295999999999999</c:v>
                </c:pt>
                <c:pt idx="610">
                  <c:v>61.8</c:v>
                </c:pt>
                <c:pt idx="611">
                  <c:v>60.155000000000001</c:v>
                </c:pt>
                <c:pt idx="612">
                  <c:v>60.292000000000002</c:v>
                </c:pt>
                <c:pt idx="613">
                  <c:v>60.976999999999997</c:v>
                </c:pt>
                <c:pt idx="614">
                  <c:v>60.996000000000002</c:v>
                </c:pt>
                <c:pt idx="615">
                  <c:v>60.996000000000002</c:v>
                </c:pt>
                <c:pt idx="616">
                  <c:v>64.427999999999997</c:v>
                </c:pt>
                <c:pt idx="617">
                  <c:v>64.623000000000005</c:v>
                </c:pt>
                <c:pt idx="618">
                  <c:v>64.801000000000002</c:v>
                </c:pt>
                <c:pt idx="619">
                  <c:v>65.515000000000001</c:v>
                </c:pt>
                <c:pt idx="620">
                  <c:v>65.515000000000001</c:v>
                </c:pt>
                <c:pt idx="621">
                  <c:v>66.438999999999993</c:v>
                </c:pt>
                <c:pt idx="622">
                  <c:v>67.710999999999999</c:v>
                </c:pt>
                <c:pt idx="623">
                  <c:v>66.468000000000004</c:v>
                </c:pt>
                <c:pt idx="624">
                  <c:v>64.739999999999995</c:v>
                </c:pt>
                <c:pt idx="625">
                  <c:v>63.003999999999998</c:v>
                </c:pt>
                <c:pt idx="626">
                  <c:v>61.890999999999998</c:v>
                </c:pt>
                <c:pt idx="627">
                  <c:v>61.399000000000001</c:v>
                </c:pt>
                <c:pt idx="628">
                  <c:v>60.808</c:v>
                </c:pt>
                <c:pt idx="629">
                  <c:v>60.24</c:v>
                </c:pt>
                <c:pt idx="630">
                  <c:v>59.530999999999999</c:v>
                </c:pt>
                <c:pt idx="631">
                  <c:v>58.558</c:v>
                </c:pt>
                <c:pt idx="632">
                  <c:v>57.83</c:v>
                </c:pt>
                <c:pt idx="633">
                  <c:v>57.725000000000001</c:v>
                </c:pt>
                <c:pt idx="634">
                  <c:v>57.237000000000002</c:v>
                </c:pt>
                <c:pt idx="635">
                  <c:v>56.283999999999999</c:v>
                </c:pt>
                <c:pt idx="636">
                  <c:v>56.018999999999998</c:v>
                </c:pt>
                <c:pt idx="637">
                  <c:v>55.947000000000003</c:v>
                </c:pt>
                <c:pt idx="638">
                  <c:v>55.72</c:v>
                </c:pt>
                <c:pt idx="639">
                  <c:v>55.552999999999997</c:v>
                </c:pt>
                <c:pt idx="640">
                  <c:v>55.386000000000003</c:v>
                </c:pt>
                <c:pt idx="641">
                  <c:v>53.738999999999997</c:v>
                </c:pt>
                <c:pt idx="642">
                  <c:v>50.420999999999999</c:v>
                </c:pt>
                <c:pt idx="643">
                  <c:v>49.021999999999998</c:v>
                </c:pt>
                <c:pt idx="644">
                  <c:v>45.436999999999998</c:v>
                </c:pt>
                <c:pt idx="645">
                  <c:v>45.539000000000001</c:v>
                </c:pt>
                <c:pt idx="646">
                  <c:v>45.539000000000001</c:v>
                </c:pt>
                <c:pt idx="647">
                  <c:v>45.734999999999999</c:v>
                </c:pt>
                <c:pt idx="648">
                  <c:v>45.683</c:v>
                </c:pt>
                <c:pt idx="649">
                  <c:v>45.683</c:v>
                </c:pt>
                <c:pt idx="650">
                  <c:v>46.156999999999996</c:v>
                </c:pt>
                <c:pt idx="651">
                  <c:v>46.18</c:v>
                </c:pt>
                <c:pt idx="652">
                  <c:v>46.363999999999997</c:v>
                </c:pt>
                <c:pt idx="653">
                  <c:v>43.508000000000003</c:v>
                </c:pt>
                <c:pt idx="654">
                  <c:v>36.061</c:v>
                </c:pt>
                <c:pt idx="655">
                  <c:v>36.075000000000003</c:v>
                </c:pt>
                <c:pt idx="656">
                  <c:v>33.037999999999997</c:v>
                </c:pt>
                <c:pt idx="657">
                  <c:v>33.225000000000001</c:v>
                </c:pt>
                <c:pt idx="658">
                  <c:v>33.017000000000003</c:v>
                </c:pt>
                <c:pt idx="659">
                  <c:v>33.085000000000001</c:v>
                </c:pt>
                <c:pt idx="660">
                  <c:v>29.5</c:v>
                </c:pt>
                <c:pt idx="661">
                  <c:v>29.5</c:v>
                </c:pt>
                <c:pt idx="662">
                  <c:v>29.553999999999998</c:v>
                </c:pt>
                <c:pt idx="663">
                  <c:v>29.978999999999999</c:v>
                </c:pt>
                <c:pt idx="664">
                  <c:v>30.170999999999999</c:v>
                </c:pt>
                <c:pt idx="665">
                  <c:v>30.062000000000001</c:v>
                </c:pt>
                <c:pt idx="666">
                  <c:v>28.956</c:v>
                </c:pt>
                <c:pt idx="667">
                  <c:v>31.013000000000002</c:v>
                </c:pt>
                <c:pt idx="668">
                  <c:v>34.292999999999999</c:v>
                </c:pt>
                <c:pt idx="669">
                  <c:v>34.18</c:v>
                </c:pt>
                <c:pt idx="670">
                  <c:v>36.052</c:v>
                </c:pt>
                <c:pt idx="671">
                  <c:v>37.505000000000003</c:v>
                </c:pt>
                <c:pt idx="672">
                  <c:v>38.670999999999999</c:v>
                </c:pt>
                <c:pt idx="673">
                  <c:v>39.491</c:v>
                </c:pt>
                <c:pt idx="674">
                  <c:v>43.070999999999998</c:v>
                </c:pt>
                <c:pt idx="675">
                  <c:v>43.070999999999998</c:v>
                </c:pt>
                <c:pt idx="676">
                  <c:v>42.895000000000003</c:v>
                </c:pt>
                <c:pt idx="677">
                  <c:v>46.223999999999997</c:v>
                </c:pt>
                <c:pt idx="678">
                  <c:v>46.223999999999997</c:v>
                </c:pt>
                <c:pt idx="679">
                  <c:v>45.392000000000003</c:v>
                </c:pt>
                <c:pt idx="680">
                  <c:v>45.326000000000001</c:v>
                </c:pt>
                <c:pt idx="681">
                  <c:v>45.472999999999999</c:v>
                </c:pt>
                <c:pt idx="682">
                  <c:v>51.719000000000001</c:v>
                </c:pt>
                <c:pt idx="683">
                  <c:v>52.238999999999997</c:v>
                </c:pt>
                <c:pt idx="684">
                  <c:v>53.61</c:v>
                </c:pt>
                <c:pt idx="685">
                  <c:v>52.917999999999999</c:v>
                </c:pt>
                <c:pt idx="686">
                  <c:v>53.524000000000001</c:v>
                </c:pt>
                <c:pt idx="687">
                  <c:v>52.140999999999998</c:v>
                </c:pt>
                <c:pt idx="688">
                  <c:v>52.140999999999998</c:v>
                </c:pt>
                <c:pt idx="689">
                  <c:v>52.177999999999997</c:v>
                </c:pt>
                <c:pt idx="690">
                  <c:v>51.082999999999998</c:v>
                </c:pt>
                <c:pt idx="691">
                  <c:v>51.082999999999998</c:v>
                </c:pt>
                <c:pt idx="692">
                  <c:v>51.082999999999998</c:v>
                </c:pt>
                <c:pt idx="693">
                  <c:v>51.082999999999998</c:v>
                </c:pt>
                <c:pt idx="694">
                  <c:v>51.082999999999998</c:v>
                </c:pt>
                <c:pt idx="695">
                  <c:v>51.082999999999998</c:v>
                </c:pt>
                <c:pt idx="696">
                  <c:v>51.082999999999998</c:v>
                </c:pt>
                <c:pt idx="697">
                  <c:v>51.082999999999998</c:v>
                </c:pt>
                <c:pt idx="698">
                  <c:v>48.780999999999999</c:v>
                </c:pt>
                <c:pt idx="699">
                  <c:v>48.780999999999999</c:v>
                </c:pt>
                <c:pt idx="700">
                  <c:v>48.780999999999999</c:v>
                </c:pt>
                <c:pt idx="701">
                  <c:v>48.780999999999999</c:v>
                </c:pt>
                <c:pt idx="702">
                  <c:v>48.780999999999999</c:v>
                </c:pt>
                <c:pt idx="703">
                  <c:v>48.588999999999999</c:v>
                </c:pt>
                <c:pt idx="704">
                  <c:v>48.588999999999999</c:v>
                </c:pt>
                <c:pt idx="705">
                  <c:v>48.588999999999999</c:v>
                </c:pt>
                <c:pt idx="706">
                  <c:v>48.588999999999999</c:v>
                </c:pt>
                <c:pt idx="707">
                  <c:v>48.588999999999999</c:v>
                </c:pt>
                <c:pt idx="708">
                  <c:v>48.972999999999999</c:v>
                </c:pt>
                <c:pt idx="709">
                  <c:v>48.972999999999999</c:v>
                </c:pt>
                <c:pt idx="710">
                  <c:v>48.991</c:v>
                </c:pt>
                <c:pt idx="711">
                  <c:v>49.625999999999998</c:v>
                </c:pt>
                <c:pt idx="712">
                  <c:v>49.625999999999998</c:v>
                </c:pt>
                <c:pt idx="713">
                  <c:v>49.988999999999997</c:v>
                </c:pt>
                <c:pt idx="714">
                  <c:v>50.01</c:v>
                </c:pt>
                <c:pt idx="715">
                  <c:v>49.99</c:v>
                </c:pt>
                <c:pt idx="716">
                  <c:v>52.86</c:v>
                </c:pt>
                <c:pt idx="717">
                  <c:v>52.06</c:v>
                </c:pt>
                <c:pt idx="718">
                  <c:v>53.899000000000001</c:v>
                </c:pt>
                <c:pt idx="719">
                  <c:v>53.515000000000001</c:v>
                </c:pt>
                <c:pt idx="720">
                  <c:v>54.996000000000002</c:v>
                </c:pt>
                <c:pt idx="721">
                  <c:v>55.07</c:v>
                </c:pt>
                <c:pt idx="722">
                  <c:v>58.73</c:v>
                </c:pt>
                <c:pt idx="723">
                  <c:v>59.529000000000003</c:v>
                </c:pt>
                <c:pt idx="724">
                  <c:v>58.869</c:v>
                </c:pt>
                <c:pt idx="725">
                  <c:v>59.317</c:v>
                </c:pt>
                <c:pt idx="726">
                  <c:v>59.317</c:v>
                </c:pt>
                <c:pt idx="727">
                  <c:v>59.317</c:v>
                </c:pt>
                <c:pt idx="728">
                  <c:v>59.317</c:v>
                </c:pt>
                <c:pt idx="729">
                  <c:v>59.317</c:v>
                </c:pt>
                <c:pt idx="730">
                  <c:v>59.317</c:v>
                </c:pt>
                <c:pt idx="731">
                  <c:v>59.317</c:v>
                </c:pt>
                <c:pt idx="732">
                  <c:v>57.387999999999998</c:v>
                </c:pt>
                <c:pt idx="733">
                  <c:v>57.387999999999998</c:v>
                </c:pt>
                <c:pt idx="734">
                  <c:v>57.387999999999998</c:v>
                </c:pt>
                <c:pt idx="735">
                  <c:v>56.22</c:v>
                </c:pt>
                <c:pt idx="736">
                  <c:v>56.22</c:v>
                </c:pt>
                <c:pt idx="737">
                  <c:v>56.22</c:v>
                </c:pt>
                <c:pt idx="738">
                  <c:v>56.22</c:v>
                </c:pt>
                <c:pt idx="739">
                  <c:v>56.22</c:v>
                </c:pt>
                <c:pt idx="740">
                  <c:v>56.22</c:v>
                </c:pt>
                <c:pt idx="741">
                  <c:v>56.22</c:v>
                </c:pt>
                <c:pt idx="742">
                  <c:v>53.728000000000002</c:v>
                </c:pt>
                <c:pt idx="743">
                  <c:v>53.728000000000002</c:v>
                </c:pt>
                <c:pt idx="744">
                  <c:v>53.344000000000001</c:v>
                </c:pt>
                <c:pt idx="745">
                  <c:v>52.628999999999998</c:v>
                </c:pt>
                <c:pt idx="746">
                  <c:v>52.628999999999998</c:v>
                </c:pt>
                <c:pt idx="747">
                  <c:v>51.844999999999999</c:v>
                </c:pt>
                <c:pt idx="748">
                  <c:v>51.844999999999999</c:v>
                </c:pt>
                <c:pt idx="749">
                  <c:v>51.113</c:v>
                </c:pt>
                <c:pt idx="750">
                  <c:v>51.113</c:v>
                </c:pt>
                <c:pt idx="751">
                  <c:v>55.85</c:v>
                </c:pt>
                <c:pt idx="752">
                  <c:v>54.317999999999998</c:v>
                </c:pt>
                <c:pt idx="753">
                  <c:v>54.317999999999998</c:v>
                </c:pt>
                <c:pt idx="754">
                  <c:v>54.317999999999998</c:v>
                </c:pt>
                <c:pt idx="755">
                  <c:v>53.933999999999997</c:v>
                </c:pt>
                <c:pt idx="756">
                  <c:v>56.621000000000002</c:v>
                </c:pt>
                <c:pt idx="757">
                  <c:v>56.429000000000002</c:v>
                </c:pt>
                <c:pt idx="758">
                  <c:v>55.853999999999999</c:v>
                </c:pt>
                <c:pt idx="759">
                  <c:v>57.265000000000001</c:v>
                </c:pt>
                <c:pt idx="760">
                  <c:v>56.225999999999999</c:v>
                </c:pt>
                <c:pt idx="761">
                  <c:v>56.494999999999997</c:v>
                </c:pt>
                <c:pt idx="762">
                  <c:v>56.494999999999997</c:v>
                </c:pt>
                <c:pt idx="763">
                  <c:v>55.454000000000001</c:v>
                </c:pt>
                <c:pt idx="764">
                  <c:v>56.122</c:v>
                </c:pt>
                <c:pt idx="765">
                  <c:v>56.122</c:v>
                </c:pt>
                <c:pt idx="766">
                  <c:v>58.057000000000002</c:v>
                </c:pt>
                <c:pt idx="767">
                  <c:v>57.76</c:v>
                </c:pt>
                <c:pt idx="768">
                  <c:v>59.08</c:v>
                </c:pt>
                <c:pt idx="769">
                  <c:v>60.462000000000003</c:v>
                </c:pt>
                <c:pt idx="770">
                  <c:v>60.219000000000001</c:v>
                </c:pt>
                <c:pt idx="771">
                  <c:v>59.944000000000003</c:v>
                </c:pt>
                <c:pt idx="772">
                  <c:v>59.07</c:v>
                </c:pt>
                <c:pt idx="773">
                  <c:v>59.174999999999997</c:v>
                </c:pt>
                <c:pt idx="774">
                  <c:v>59.174999999999997</c:v>
                </c:pt>
                <c:pt idx="775">
                  <c:v>58.558999999999997</c:v>
                </c:pt>
                <c:pt idx="776">
                  <c:v>60.886000000000003</c:v>
                </c:pt>
                <c:pt idx="777">
                  <c:v>60.07</c:v>
                </c:pt>
                <c:pt idx="778">
                  <c:v>61.851999999999997</c:v>
                </c:pt>
                <c:pt idx="779">
                  <c:v>60.999000000000002</c:v>
                </c:pt>
                <c:pt idx="780">
                  <c:v>61.526000000000003</c:v>
                </c:pt>
                <c:pt idx="781">
                  <c:v>61.249000000000002</c:v>
                </c:pt>
                <c:pt idx="782">
                  <c:v>61.197000000000003</c:v>
                </c:pt>
                <c:pt idx="783">
                  <c:v>61.405999999999999</c:v>
                </c:pt>
                <c:pt idx="784">
                  <c:v>61.033000000000001</c:v>
                </c:pt>
                <c:pt idx="785">
                  <c:v>63.363</c:v>
                </c:pt>
                <c:pt idx="786">
                  <c:v>63.171999999999997</c:v>
                </c:pt>
                <c:pt idx="787">
                  <c:v>63.406999999999996</c:v>
                </c:pt>
                <c:pt idx="788">
                  <c:v>63.511000000000003</c:v>
                </c:pt>
                <c:pt idx="789">
                  <c:v>62.148000000000003</c:v>
                </c:pt>
                <c:pt idx="790">
                  <c:v>62.276000000000003</c:v>
                </c:pt>
                <c:pt idx="791">
                  <c:v>62.276000000000003</c:v>
                </c:pt>
                <c:pt idx="792">
                  <c:v>61.277000000000001</c:v>
                </c:pt>
                <c:pt idx="793">
                  <c:v>60.947000000000003</c:v>
                </c:pt>
                <c:pt idx="794">
                  <c:v>60.947000000000003</c:v>
                </c:pt>
                <c:pt idx="795">
                  <c:v>63.232999999999997</c:v>
                </c:pt>
                <c:pt idx="796">
                  <c:v>63.128999999999998</c:v>
                </c:pt>
                <c:pt idx="797">
                  <c:v>63.064999999999998</c:v>
                </c:pt>
                <c:pt idx="798">
                  <c:v>63</c:v>
                </c:pt>
                <c:pt idx="799">
                  <c:v>62.447000000000003</c:v>
                </c:pt>
                <c:pt idx="800">
                  <c:v>62.500999999999998</c:v>
                </c:pt>
                <c:pt idx="801">
                  <c:v>62.500999999999998</c:v>
                </c:pt>
                <c:pt idx="802">
                  <c:v>63.64</c:v>
                </c:pt>
                <c:pt idx="803">
                  <c:v>63.808999999999997</c:v>
                </c:pt>
                <c:pt idx="804">
                  <c:v>63.139000000000003</c:v>
                </c:pt>
                <c:pt idx="805">
                  <c:v>62.587000000000003</c:v>
                </c:pt>
                <c:pt idx="806">
                  <c:v>62.395000000000003</c:v>
                </c:pt>
                <c:pt idx="807">
                  <c:v>63.033999999999999</c:v>
                </c:pt>
                <c:pt idx="808">
                  <c:v>61.703000000000003</c:v>
                </c:pt>
                <c:pt idx="809">
                  <c:v>60.67</c:v>
                </c:pt>
                <c:pt idx="810">
                  <c:v>60.011000000000003</c:v>
                </c:pt>
                <c:pt idx="811">
                  <c:v>60.405000000000001</c:v>
                </c:pt>
                <c:pt idx="812">
                  <c:v>61.201000000000001</c:v>
                </c:pt>
                <c:pt idx="813">
                  <c:v>60.753999999999998</c:v>
                </c:pt>
                <c:pt idx="814">
                  <c:v>61.585000000000001</c:v>
                </c:pt>
                <c:pt idx="815">
                  <c:v>60.968000000000004</c:v>
                </c:pt>
                <c:pt idx="816">
                  <c:v>61.35</c:v>
                </c:pt>
                <c:pt idx="817">
                  <c:v>61.094999999999999</c:v>
                </c:pt>
                <c:pt idx="818">
                  <c:v>62.575000000000003</c:v>
                </c:pt>
                <c:pt idx="819">
                  <c:v>65.072000000000003</c:v>
                </c:pt>
                <c:pt idx="820">
                  <c:v>65.072000000000003</c:v>
                </c:pt>
                <c:pt idx="821">
                  <c:v>63.892000000000003</c:v>
                </c:pt>
                <c:pt idx="822">
                  <c:v>63.478000000000002</c:v>
                </c:pt>
                <c:pt idx="823">
                  <c:v>63.478000000000002</c:v>
                </c:pt>
                <c:pt idx="824">
                  <c:v>59.087000000000003</c:v>
                </c:pt>
                <c:pt idx="825">
                  <c:v>58.878999999999998</c:v>
                </c:pt>
                <c:pt idx="826">
                  <c:v>56.134999999999998</c:v>
                </c:pt>
                <c:pt idx="827">
                  <c:v>52.7</c:v>
                </c:pt>
                <c:pt idx="828">
                  <c:v>52.423999999999999</c:v>
                </c:pt>
                <c:pt idx="829">
                  <c:v>50.384</c:v>
                </c:pt>
                <c:pt idx="830">
                  <c:v>48.682000000000002</c:v>
                </c:pt>
                <c:pt idx="831">
                  <c:v>46.82</c:v>
                </c:pt>
                <c:pt idx="832">
                  <c:v>44.332999999999998</c:v>
                </c:pt>
                <c:pt idx="833">
                  <c:v>44.098999999999997</c:v>
                </c:pt>
                <c:pt idx="834">
                  <c:v>43.96</c:v>
                </c:pt>
                <c:pt idx="835">
                  <c:v>43.683999999999997</c:v>
                </c:pt>
                <c:pt idx="836">
                  <c:v>43.683999999999997</c:v>
                </c:pt>
                <c:pt idx="837">
                  <c:v>46.356000000000002</c:v>
                </c:pt>
                <c:pt idx="838">
                  <c:v>46.100999999999999</c:v>
                </c:pt>
                <c:pt idx="839">
                  <c:v>43.938000000000002</c:v>
                </c:pt>
                <c:pt idx="840">
                  <c:v>42.707000000000001</c:v>
                </c:pt>
                <c:pt idx="841">
                  <c:v>40.783999999999999</c:v>
                </c:pt>
                <c:pt idx="842">
                  <c:v>38.802</c:v>
                </c:pt>
                <c:pt idx="843">
                  <c:v>36.18</c:v>
                </c:pt>
                <c:pt idx="844">
                  <c:v>34.097999999999999</c:v>
                </c:pt>
                <c:pt idx="845">
                  <c:v>32.768999999999998</c:v>
                </c:pt>
                <c:pt idx="846">
                  <c:v>30.858000000000001</c:v>
                </c:pt>
                <c:pt idx="847">
                  <c:v>30.263999999999999</c:v>
                </c:pt>
                <c:pt idx="848">
                  <c:v>35.365000000000002</c:v>
                </c:pt>
                <c:pt idx="849">
                  <c:v>35.365000000000002</c:v>
                </c:pt>
                <c:pt idx="850">
                  <c:v>34.673000000000002</c:v>
                </c:pt>
                <c:pt idx="851">
                  <c:v>33.469000000000001</c:v>
                </c:pt>
                <c:pt idx="852">
                  <c:v>33.469000000000001</c:v>
                </c:pt>
                <c:pt idx="853">
                  <c:v>31.88</c:v>
                </c:pt>
                <c:pt idx="854">
                  <c:v>31.88</c:v>
                </c:pt>
                <c:pt idx="855">
                  <c:v>30.126000000000001</c:v>
                </c:pt>
                <c:pt idx="856">
                  <c:v>28.709</c:v>
                </c:pt>
                <c:pt idx="857">
                  <c:v>28.048999999999999</c:v>
                </c:pt>
                <c:pt idx="858">
                  <c:v>27.41</c:v>
                </c:pt>
                <c:pt idx="859">
                  <c:v>26.888000000000002</c:v>
                </c:pt>
                <c:pt idx="860">
                  <c:v>27.959</c:v>
                </c:pt>
                <c:pt idx="861">
                  <c:v>27.32</c:v>
                </c:pt>
                <c:pt idx="862">
                  <c:v>27.010999999999999</c:v>
                </c:pt>
                <c:pt idx="863">
                  <c:v>26.207000000000001</c:v>
                </c:pt>
                <c:pt idx="864">
                  <c:v>26.341000000000001</c:v>
                </c:pt>
                <c:pt idx="865">
                  <c:v>26.638999999999999</c:v>
                </c:pt>
                <c:pt idx="866">
                  <c:v>27.843</c:v>
                </c:pt>
                <c:pt idx="867">
                  <c:v>28.992999999999999</c:v>
                </c:pt>
                <c:pt idx="868">
                  <c:v>29.297000000000001</c:v>
                </c:pt>
                <c:pt idx="869">
                  <c:v>29.832000000000001</c:v>
                </c:pt>
                <c:pt idx="870">
                  <c:v>29.984999999999999</c:v>
                </c:pt>
                <c:pt idx="871">
                  <c:v>30.24</c:v>
                </c:pt>
                <c:pt idx="872">
                  <c:v>31.018000000000001</c:v>
                </c:pt>
                <c:pt idx="873">
                  <c:v>33.069000000000003</c:v>
                </c:pt>
                <c:pt idx="874">
                  <c:v>34.981000000000002</c:v>
                </c:pt>
                <c:pt idx="875">
                  <c:v>35.738</c:v>
                </c:pt>
                <c:pt idx="876">
                  <c:v>35.738</c:v>
                </c:pt>
                <c:pt idx="877">
                  <c:v>37.280999999999999</c:v>
                </c:pt>
                <c:pt idx="878">
                  <c:v>37.280999999999999</c:v>
                </c:pt>
                <c:pt idx="879">
                  <c:v>36.612000000000002</c:v>
                </c:pt>
                <c:pt idx="880">
                  <c:v>34.439</c:v>
                </c:pt>
                <c:pt idx="881">
                  <c:v>34.439</c:v>
                </c:pt>
                <c:pt idx="882">
                  <c:v>32.447000000000003</c:v>
                </c:pt>
                <c:pt idx="883">
                  <c:v>32.447000000000003</c:v>
                </c:pt>
                <c:pt idx="884">
                  <c:v>32.435000000000002</c:v>
                </c:pt>
                <c:pt idx="885">
                  <c:v>31.343</c:v>
                </c:pt>
                <c:pt idx="886">
                  <c:v>31.012</c:v>
                </c:pt>
                <c:pt idx="887">
                  <c:v>37.353000000000002</c:v>
                </c:pt>
                <c:pt idx="888">
                  <c:v>43.610999999999997</c:v>
                </c:pt>
                <c:pt idx="889">
                  <c:v>43.445</c:v>
                </c:pt>
                <c:pt idx="890">
                  <c:v>43.27</c:v>
                </c:pt>
                <c:pt idx="891">
                  <c:v>43.646000000000001</c:v>
                </c:pt>
                <c:pt idx="892">
                  <c:v>43.078000000000003</c:v>
                </c:pt>
                <c:pt idx="893">
                  <c:v>44.055999999999997</c:v>
                </c:pt>
                <c:pt idx="894">
                  <c:v>41.707999999999998</c:v>
                </c:pt>
                <c:pt idx="895">
                  <c:v>40.743000000000002</c:v>
                </c:pt>
                <c:pt idx="896">
                  <c:v>40.511000000000003</c:v>
                </c:pt>
                <c:pt idx="897">
                  <c:v>41.295000000000002</c:v>
                </c:pt>
                <c:pt idx="898">
                  <c:v>44.523000000000003</c:v>
                </c:pt>
                <c:pt idx="899">
                  <c:v>43.401000000000003</c:v>
                </c:pt>
                <c:pt idx="900">
                  <c:v>44.182000000000002</c:v>
                </c:pt>
                <c:pt idx="901">
                  <c:v>46.186</c:v>
                </c:pt>
                <c:pt idx="902">
                  <c:v>46.027999999999999</c:v>
                </c:pt>
                <c:pt idx="903">
                  <c:v>45.466999999999999</c:v>
                </c:pt>
                <c:pt idx="904">
                  <c:v>44.808</c:v>
                </c:pt>
                <c:pt idx="905">
                  <c:v>43.65</c:v>
                </c:pt>
                <c:pt idx="906">
                  <c:v>43.765000000000001</c:v>
                </c:pt>
                <c:pt idx="907">
                  <c:v>45.110999999999997</c:v>
                </c:pt>
                <c:pt idx="908">
                  <c:v>45.521999999999998</c:v>
                </c:pt>
                <c:pt idx="909">
                  <c:v>45.722999999999999</c:v>
                </c:pt>
                <c:pt idx="910">
                  <c:v>45.722999999999999</c:v>
                </c:pt>
                <c:pt idx="911">
                  <c:v>48.389000000000003</c:v>
                </c:pt>
                <c:pt idx="912">
                  <c:v>50.878</c:v>
                </c:pt>
                <c:pt idx="913">
                  <c:v>53.954999999999998</c:v>
                </c:pt>
                <c:pt idx="914">
                  <c:v>55.194000000000003</c:v>
                </c:pt>
                <c:pt idx="915">
                  <c:v>58.722000000000001</c:v>
                </c:pt>
                <c:pt idx="916">
                  <c:v>58.045000000000002</c:v>
                </c:pt>
                <c:pt idx="917">
                  <c:v>62.451999999999998</c:v>
                </c:pt>
                <c:pt idx="918">
                  <c:v>68.751999999999995</c:v>
                </c:pt>
                <c:pt idx="919">
                  <c:v>70.843999999999994</c:v>
                </c:pt>
                <c:pt idx="920">
                  <c:v>65.760999999999996</c:v>
                </c:pt>
                <c:pt idx="921">
                  <c:v>63.198999999999998</c:v>
                </c:pt>
                <c:pt idx="922">
                  <c:v>60.698999999999998</c:v>
                </c:pt>
                <c:pt idx="923">
                  <c:v>57.573</c:v>
                </c:pt>
                <c:pt idx="924">
                  <c:v>56.213000000000001</c:v>
                </c:pt>
                <c:pt idx="925">
                  <c:v>56.026000000000003</c:v>
                </c:pt>
                <c:pt idx="926">
                  <c:v>55.887999999999998</c:v>
                </c:pt>
                <c:pt idx="927">
                  <c:v>56.494999999999997</c:v>
                </c:pt>
                <c:pt idx="928">
                  <c:v>58.027000000000001</c:v>
                </c:pt>
                <c:pt idx="929">
                  <c:v>59.512</c:v>
                </c:pt>
                <c:pt idx="930">
                  <c:v>58.311999999999998</c:v>
                </c:pt>
                <c:pt idx="931">
                  <c:v>58.091999999999999</c:v>
                </c:pt>
                <c:pt idx="932">
                  <c:v>58.113999999999997</c:v>
                </c:pt>
                <c:pt idx="933">
                  <c:v>57.393999999999998</c:v>
                </c:pt>
                <c:pt idx="934">
                  <c:v>57.088000000000001</c:v>
                </c:pt>
                <c:pt idx="935">
                  <c:v>57.314</c:v>
                </c:pt>
                <c:pt idx="936">
                  <c:v>57.472000000000001</c:v>
                </c:pt>
                <c:pt idx="937">
                  <c:v>57.274999999999999</c:v>
                </c:pt>
                <c:pt idx="938">
                  <c:v>55.85</c:v>
                </c:pt>
                <c:pt idx="939">
                  <c:v>55.85</c:v>
                </c:pt>
                <c:pt idx="940">
                  <c:v>55.530999999999999</c:v>
                </c:pt>
                <c:pt idx="941">
                  <c:v>56.094999999999999</c:v>
                </c:pt>
                <c:pt idx="942">
                  <c:v>58.058</c:v>
                </c:pt>
                <c:pt idx="943">
                  <c:v>56.927</c:v>
                </c:pt>
                <c:pt idx="944">
                  <c:v>56.914000000000001</c:v>
                </c:pt>
                <c:pt idx="945">
                  <c:v>60.456000000000003</c:v>
                </c:pt>
                <c:pt idx="946">
                  <c:v>61.529000000000003</c:v>
                </c:pt>
                <c:pt idx="947">
                  <c:v>62.703000000000003</c:v>
                </c:pt>
                <c:pt idx="948">
                  <c:v>61.732999999999997</c:v>
                </c:pt>
                <c:pt idx="949">
                  <c:v>60.372999999999998</c:v>
                </c:pt>
                <c:pt idx="950">
                  <c:v>60.585000000000001</c:v>
                </c:pt>
                <c:pt idx="951">
                  <c:v>62.639000000000003</c:v>
                </c:pt>
                <c:pt idx="952">
                  <c:v>64.334000000000003</c:v>
                </c:pt>
                <c:pt idx="953">
                  <c:v>66.843999999999994</c:v>
                </c:pt>
                <c:pt idx="954">
                  <c:v>66.421999999999997</c:v>
                </c:pt>
                <c:pt idx="955">
                  <c:v>66.409000000000006</c:v>
                </c:pt>
                <c:pt idx="956">
                  <c:v>68.233000000000004</c:v>
                </c:pt>
                <c:pt idx="957">
                  <c:v>67.120999999999995</c:v>
                </c:pt>
                <c:pt idx="958">
                  <c:v>65.897000000000006</c:v>
                </c:pt>
                <c:pt idx="959">
                  <c:v>65.83</c:v>
                </c:pt>
                <c:pt idx="960">
                  <c:v>65.817999999999998</c:v>
                </c:pt>
                <c:pt idx="961">
                  <c:v>65.816000000000003</c:v>
                </c:pt>
                <c:pt idx="962">
                  <c:v>64.998999999999995</c:v>
                </c:pt>
                <c:pt idx="963">
                  <c:v>64.48</c:v>
                </c:pt>
                <c:pt idx="964">
                  <c:v>65.084000000000003</c:v>
                </c:pt>
                <c:pt idx="965">
                  <c:v>65.081999999999994</c:v>
                </c:pt>
                <c:pt idx="966">
                  <c:v>65.192999999999998</c:v>
                </c:pt>
                <c:pt idx="967">
                  <c:v>63.576999999999998</c:v>
                </c:pt>
                <c:pt idx="968">
                  <c:v>63.576999999999998</c:v>
                </c:pt>
                <c:pt idx="969">
                  <c:v>61.807000000000002</c:v>
                </c:pt>
                <c:pt idx="970">
                  <c:v>61.515999999999998</c:v>
                </c:pt>
                <c:pt idx="971">
                  <c:v>63.832000000000001</c:v>
                </c:pt>
                <c:pt idx="972">
                  <c:v>62.451999999999998</c:v>
                </c:pt>
                <c:pt idx="973">
                  <c:v>60.476999999999997</c:v>
                </c:pt>
                <c:pt idx="974">
                  <c:v>59.222999999999999</c:v>
                </c:pt>
                <c:pt idx="975">
                  <c:v>59.966999999999999</c:v>
                </c:pt>
                <c:pt idx="976">
                  <c:v>62.606999999999999</c:v>
                </c:pt>
                <c:pt idx="977">
                  <c:v>63.110999999999997</c:v>
                </c:pt>
                <c:pt idx="978">
                  <c:v>66.266999999999996</c:v>
                </c:pt>
                <c:pt idx="979">
                  <c:v>63.438000000000002</c:v>
                </c:pt>
                <c:pt idx="980">
                  <c:v>62.747999999999998</c:v>
                </c:pt>
                <c:pt idx="981">
                  <c:v>61.914999999999999</c:v>
                </c:pt>
                <c:pt idx="982">
                  <c:v>60.741999999999997</c:v>
                </c:pt>
                <c:pt idx="983">
                  <c:v>58.6</c:v>
                </c:pt>
                <c:pt idx="984">
                  <c:v>58.168999999999997</c:v>
                </c:pt>
                <c:pt idx="985">
                  <c:v>57.893000000000001</c:v>
                </c:pt>
                <c:pt idx="986">
                  <c:v>57.598999999999997</c:v>
                </c:pt>
                <c:pt idx="987">
                  <c:v>57.786999999999999</c:v>
                </c:pt>
                <c:pt idx="988">
                  <c:v>58.048999999999999</c:v>
                </c:pt>
                <c:pt idx="989">
                  <c:v>58.287999999999997</c:v>
                </c:pt>
                <c:pt idx="990">
                  <c:v>58.802999999999997</c:v>
                </c:pt>
                <c:pt idx="991">
                  <c:v>59.066000000000003</c:v>
                </c:pt>
                <c:pt idx="992">
                  <c:v>59.036999999999999</c:v>
                </c:pt>
                <c:pt idx="993">
                  <c:v>58.914000000000001</c:v>
                </c:pt>
                <c:pt idx="994">
                  <c:v>58.914000000000001</c:v>
                </c:pt>
                <c:pt idx="995">
                  <c:v>58.905000000000001</c:v>
                </c:pt>
                <c:pt idx="996">
                  <c:v>58.68</c:v>
                </c:pt>
                <c:pt idx="997">
                  <c:v>58.68</c:v>
                </c:pt>
                <c:pt idx="998">
                  <c:v>57.963999999999999</c:v>
                </c:pt>
                <c:pt idx="999">
                  <c:v>57.933</c:v>
                </c:pt>
                <c:pt idx="1000">
                  <c:v>57.890999999999998</c:v>
                </c:pt>
                <c:pt idx="1001">
                  <c:v>57.710999999999999</c:v>
                </c:pt>
                <c:pt idx="1002">
                  <c:v>57.433999999999997</c:v>
                </c:pt>
                <c:pt idx="1003">
                  <c:v>57.351999999999997</c:v>
                </c:pt>
                <c:pt idx="1004">
                  <c:v>57.363</c:v>
                </c:pt>
                <c:pt idx="1005">
                  <c:v>56.698</c:v>
                </c:pt>
                <c:pt idx="1006">
                  <c:v>56.472000000000001</c:v>
                </c:pt>
                <c:pt idx="1007">
                  <c:v>51.875</c:v>
                </c:pt>
                <c:pt idx="1008">
                  <c:v>50.198</c:v>
                </c:pt>
                <c:pt idx="1009">
                  <c:v>50.34</c:v>
                </c:pt>
                <c:pt idx="1010">
                  <c:v>47.325000000000003</c:v>
                </c:pt>
                <c:pt idx="1011">
                  <c:v>44.616</c:v>
                </c:pt>
                <c:pt idx="1012">
                  <c:v>44.515000000000001</c:v>
                </c:pt>
                <c:pt idx="1013">
                  <c:v>44.872</c:v>
                </c:pt>
                <c:pt idx="1014">
                  <c:v>44.731999999999999</c:v>
                </c:pt>
                <c:pt idx="1015">
                  <c:v>44.701000000000001</c:v>
                </c:pt>
                <c:pt idx="1016">
                  <c:v>44.286000000000001</c:v>
                </c:pt>
                <c:pt idx="1017">
                  <c:v>39.874000000000002</c:v>
                </c:pt>
                <c:pt idx="1018">
                  <c:v>37.929000000000002</c:v>
                </c:pt>
                <c:pt idx="1019">
                  <c:v>37.454999999999998</c:v>
                </c:pt>
                <c:pt idx="1020">
                  <c:v>37.027000000000001</c:v>
                </c:pt>
                <c:pt idx="1021">
                  <c:v>36.807000000000002</c:v>
                </c:pt>
                <c:pt idx="1022">
                  <c:v>34.74</c:v>
                </c:pt>
                <c:pt idx="1023">
                  <c:v>34.74</c:v>
                </c:pt>
                <c:pt idx="1024">
                  <c:v>34.356999999999999</c:v>
                </c:pt>
                <c:pt idx="1025">
                  <c:v>34.192</c:v>
                </c:pt>
                <c:pt idx="1026">
                  <c:v>32.731000000000002</c:v>
                </c:pt>
                <c:pt idx="1027">
                  <c:v>34.67</c:v>
                </c:pt>
                <c:pt idx="1028">
                  <c:v>34.959000000000003</c:v>
                </c:pt>
                <c:pt idx="1029">
                  <c:v>35.395000000000003</c:v>
                </c:pt>
                <c:pt idx="1030">
                  <c:v>35.286000000000001</c:v>
                </c:pt>
                <c:pt idx="1031">
                  <c:v>35.715000000000003</c:v>
                </c:pt>
                <c:pt idx="1032">
                  <c:v>36.405999999999999</c:v>
                </c:pt>
                <c:pt idx="1033">
                  <c:v>36.633000000000003</c:v>
                </c:pt>
                <c:pt idx="1034">
                  <c:v>36.633000000000003</c:v>
                </c:pt>
                <c:pt idx="1035">
                  <c:v>36.633000000000003</c:v>
                </c:pt>
                <c:pt idx="1036">
                  <c:v>28.027000000000001</c:v>
                </c:pt>
                <c:pt idx="1037">
                  <c:v>30.867999999999999</c:v>
                </c:pt>
                <c:pt idx="1038">
                  <c:v>30.317</c:v>
                </c:pt>
                <c:pt idx="1039">
                  <c:v>29.390999999999998</c:v>
                </c:pt>
                <c:pt idx="1040">
                  <c:v>28.25</c:v>
                </c:pt>
                <c:pt idx="1041">
                  <c:v>28.25</c:v>
                </c:pt>
                <c:pt idx="1042">
                  <c:v>28.25</c:v>
                </c:pt>
                <c:pt idx="1043">
                  <c:v>29.213999999999999</c:v>
                </c:pt>
                <c:pt idx="1044">
                  <c:v>29.213999999999999</c:v>
                </c:pt>
                <c:pt idx="1045">
                  <c:v>29.213999999999999</c:v>
                </c:pt>
                <c:pt idx="1046">
                  <c:v>29.213999999999999</c:v>
                </c:pt>
                <c:pt idx="1047">
                  <c:v>29.405999999999999</c:v>
                </c:pt>
                <c:pt idx="1048">
                  <c:v>29.289000000000001</c:v>
                </c:pt>
                <c:pt idx="1049">
                  <c:v>29.597999999999999</c:v>
                </c:pt>
                <c:pt idx="1050">
                  <c:v>29.597999999999999</c:v>
                </c:pt>
                <c:pt idx="1051">
                  <c:v>30.709</c:v>
                </c:pt>
                <c:pt idx="1052">
                  <c:v>30.709</c:v>
                </c:pt>
                <c:pt idx="1053">
                  <c:v>31.285</c:v>
                </c:pt>
                <c:pt idx="1054">
                  <c:v>32.536000000000001</c:v>
                </c:pt>
                <c:pt idx="1055">
                  <c:v>32.536000000000001</c:v>
                </c:pt>
                <c:pt idx="1056">
                  <c:v>32.728000000000002</c:v>
                </c:pt>
                <c:pt idx="1057">
                  <c:v>32.728000000000002</c:v>
                </c:pt>
                <c:pt idx="1058">
                  <c:v>32.728000000000002</c:v>
                </c:pt>
                <c:pt idx="1059">
                  <c:v>32.728000000000002</c:v>
                </c:pt>
                <c:pt idx="1060">
                  <c:v>33.994999999999997</c:v>
                </c:pt>
                <c:pt idx="1061">
                  <c:v>34.378999999999998</c:v>
                </c:pt>
                <c:pt idx="1062">
                  <c:v>34.378999999999998</c:v>
                </c:pt>
                <c:pt idx="1063">
                  <c:v>34.378999999999998</c:v>
                </c:pt>
                <c:pt idx="1064">
                  <c:v>34.378999999999998</c:v>
                </c:pt>
                <c:pt idx="1065">
                  <c:v>52.113999999999997</c:v>
                </c:pt>
                <c:pt idx="1066">
                  <c:v>49.152999999999999</c:v>
                </c:pt>
                <c:pt idx="1067">
                  <c:v>49.152999999999999</c:v>
                </c:pt>
                <c:pt idx="1068">
                  <c:v>49.152999999999999</c:v>
                </c:pt>
                <c:pt idx="1069">
                  <c:v>49.152999999999999</c:v>
                </c:pt>
                <c:pt idx="1070">
                  <c:v>48.822000000000003</c:v>
                </c:pt>
                <c:pt idx="1071">
                  <c:v>48.838999999999999</c:v>
                </c:pt>
                <c:pt idx="1072">
                  <c:v>52.63</c:v>
                </c:pt>
                <c:pt idx="1073">
                  <c:v>52.396000000000001</c:v>
                </c:pt>
                <c:pt idx="1074">
                  <c:v>52.396000000000001</c:v>
                </c:pt>
                <c:pt idx="1075">
                  <c:v>53.281999999999996</c:v>
                </c:pt>
                <c:pt idx="1076">
                  <c:v>53.09</c:v>
                </c:pt>
                <c:pt idx="1077">
                  <c:v>53.09</c:v>
                </c:pt>
                <c:pt idx="1078">
                  <c:v>53.09</c:v>
                </c:pt>
                <c:pt idx="1079">
                  <c:v>53.09</c:v>
                </c:pt>
                <c:pt idx="1080">
                  <c:v>53.09</c:v>
                </c:pt>
                <c:pt idx="1081">
                  <c:v>53.09</c:v>
                </c:pt>
                <c:pt idx="1082">
                  <c:v>53.09</c:v>
                </c:pt>
                <c:pt idx="1083">
                  <c:v>53.09</c:v>
                </c:pt>
                <c:pt idx="1084">
                  <c:v>53.09</c:v>
                </c:pt>
                <c:pt idx="1085">
                  <c:v>53.09</c:v>
                </c:pt>
                <c:pt idx="1086">
                  <c:v>53.09</c:v>
                </c:pt>
                <c:pt idx="1087">
                  <c:v>48.255000000000003</c:v>
                </c:pt>
                <c:pt idx="1088">
                  <c:v>48.255000000000003</c:v>
                </c:pt>
                <c:pt idx="1089">
                  <c:v>51.02</c:v>
                </c:pt>
                <c:pt idx="1090">
                  <c:v>51.02</c:v>
                </c:pt>
                <c:pt idx="1091">
                  <c:v>51.02</c:v>
                </c:pt>
                <c:pt idx="1092">
                  <c:v>51.02</c:v>
                </c:pt>
                <c:pt idx="1093">
                  <c:v>51.02</c:v>
                </c:pt>
                <c:pt idx="1094">
                  <c:v>51.02</c:v>
                </c:pt>
                <c:pt idx="1095">
                  <c:v>51.02</c:v>
                </c:pt>
                <c:pt idx="1096">
                  <c:v>51.448999999999998</c:v>
                </c:pt>
                <c:pt idx="1097">
                  <c:v>54.131999999999998</c:v>
                </c:pt>
                <c:pt idx="1098">
                  <c:v>54.131999999999998</c:v>
                </c:pt>
                <c:pt idx="1099">
                  <c:v>53.765000000000001</c:v>
                </c:pt>
                <c:pt idx="1100">
                  <c:v>53.765000000000001</c:v>
                </c:pt>
                <c:pt idx="1101">
                  <c:v>53.765000000000001</c:v>
                </c:pt>
                <c:pt idx="1102">
                  <c:v>53.765000000000001</c:v>
                </c:pt>
                <c:pt idx="1103">
                  <c:v>53.765000000000001</c:v>
                </c:pt>
                <c:pt idx="1104">
                  <c:v>54.204000000000001</c:v>
                </c:pt>
                <c:pt idx="1105">
                  <c:v>54.204000000000001</c:v>
                </c:pt>
                <c:pt idx="1106">
                  <c:v>53.244</c:v>
                </c:pt>
                <c:pt idx="1107">
                  <c:v>53.228000000000002</c:v>
                </c:pt>
                <c:pt idx="1108">
                  <c:v>53.228000000000002</c:v>
                </c:pt>
                <c:pt idx="1109">
                  <c:v>52.844000000000001</c:v>
                </c:pt>
                <c:pt idx="1110">
                  <c:v>52.844000000000001</c:v>
                </c:pt>
                <c:pt idx="1111">
                  <c:v>52.076999999999998</c:v>
                </c:pt>
                <c:pt idx="1112">
                  <c:v>51.500999999999998</c:v>
                </c:pt>
                <c:pt idx="1113">
                  <c:v>51.500999999999998</c:v>
                </c:pt>
                <c:pt idx="1114">
                  <c:v>51.889000000000003</c:v>
                </c:pt>
                <c:pt idx="1115">
                  <c:v>51.889000000000003</c:v>
                </c:pt>
                <c:pt idx="1116">
                  <c:v>52.081000000000003</c:v>
                </c:pt>
                <c:pt idx="1117">
                  <c:v>52.552999999999997</c:v>
                </c:pt>
                <c:pt idx="1118">
                  <c:v>51.594000000000001</c:v>
                </c:pt>
                <c:pt idx="1119">
                  <c:v>52.226999999999997</c:v>
                </c:pt>
                <c:pt idx="1120">
                  <c:v>52.226999999999997</c:v>
                </c:pt>
                <c:pt idx="1121">
                  <c:v>51.427</c:v>
                </c:pt>
                <c:pt idx="1122">
                  <c:v>51.427</c:v>
                </c:pt>
                <c:pt idx="1123">
                  <c:v>50.826999999999998</c:v>
                </c:pt>
                <c:pt idx="1124">
                  <c:v>51.444000000000003</c:v>
                </c:pt>
                <c:pt idx="1125">
                  <c:v>51.444000000000003</c:v>
                </c:pt>
                <c:pt idx="1126">
                  <c:v>51.756999999999998</c:v>
                </c:pt>
                <c:pt idx="1127">
                  <c:v>51.557000000000002</c:v>
                </c:pt>
                <c:pt idx="1128">
                  <c:v>51.957000000000001</c:v>
                </c:pt>
                <c:pt idx="1129">
                  <c:v>51.557000000000002</c:v>
                </c:pt>
                <c:pt idx="1130">
                  <c:v>51.557000000000002</c:v>
                </c:pt>
                <c:pt idx="1131">
                  <c:v>51.862000000000002</c:v>
                </c:pt>
                <c:pt idx="1132">
                  <c:v>51.462000000000003</c:v>
                </c:pt>
                <c:pt idx="1133">
                  <c:v>55.518000000000001</c:v>
                </c:pt>
                <c:pt idx="1134">
                  <c:v>55.518000000000001</c:v>
                </c:pt>
                <c:pt idx="1135">
                  <c:v>55.518000000000001</c:v>
                </c:pt>
                <c:pt idx="1136">
                  <c:v>55.326000000000001</c:v>
                </c:pt>
                <c:pt idx="1137">
                  <c:v>55.326000000000001</c:v>
                </c:pt>
                <c:pt idx="1138">
                  <c:v>55.116999999999997</c:v>
                </c:pt>
                <c:pt idx="1139">
                  <c:v>55.116999999999997</c:v>
                </c:pt>
                <c:pt idx="1140">
                  <c:v>54.540999999999997</c:v>
                </c:pt>
                <c:pt idx="1141">
                  <c:v>54.540999999999997</c:v>
                </c:pt>
                <c:pt idx="1142">
                  <c:v>54.540999999999997</c:v>
                </c:pt>
                <c:pt idx="1143">
                  <c:v>53.488</c:v>
                </c:pt>
                <c:pt idx="1144">
                  <c:v>53.488</c:v>
                </c:pt>
                <c:pt idx="1145">
                  <c:v>54.466000000000001</c:v>
                </c:pt>
                <c:pt idx="1146">
                  <c:v>61.012999999999998</c:v>
                </c:pt>
                <c:pt idx="1147">
                  <c:v>60.7</c:v>
                </c:pt>
                <c:pt idx="1148">
                  <c:v>58.469000000000001</c:v>
                </c:pt>
                <c:pt idx="1149">
                  <c:v>58.351999999999997</c:v>
                </c:pt>
                <c:pt idx="1150">
                  <c:v>59.817999999999998</c:v>
                </c:pt>
                <c:pt idx="1151">
                  <c:v>61.457999999999998</c:v>
                </c:pt>
                <c:pt idx="1152">
                  <c:v>62.012</c:v>
                </c:pt>
                <c:pt idx="1153">
                  <c:v>62.82</c:v>
                </c:pt>
                <c:pt idx="1154">
                  <c:v>62.417999999999999</c:v>
                </c:pt>
                <c:pt idx="1155">
                  <c:v>62.767000000000003</c:v>
                </c:pt>
                <c:pt idx="1156">
                  <c:v>63.459000000000003</c:v>
                </c:pt>
                <c:pt idx="1157">
                  <c:v>64.850999999999999</c:v>
                </c:pt>
                <c:pt idx="1158">
                  <c:v>64.48</c:v>
                </c:pt>
                <c:pt idx="1159">
                  <c:v>63.904000000000003</c:v>
                </c:pt>
                <c:pt idx="1160">
                  <c:v>63.954000000000001</c:v>
                </c:pt>
                <c:pt idx="1161">
                  <c:v>63.378</c:v>
                </c:pt>
                <c:pt idx="1162">
                  <c:v>63.006999999999998</c:v>
                </c:pt>
                <c:pt idx="1163">
                  <c:v>62.430999999999997</c:v>
                </c:pt>
                <c:pt idx="1164">
                  <c:v>61.633000000000003</c:v>
                </c:pt>
                <c:pt idx="1165">
                  <c:v>61.581000000000003</c:v>
                </c:pt>
                <c:pt idx="1166">
                  <c:v>61.581000000000003</c:v>
                </c:pt>
                <c:pt idx="1167">
                  <c:v>61.58</c:v>
                </c:pt>
                <c:pt idx="1168">
                  <c:v>61.58</c:v>
                </c:pt>
                <c:pt idx="1169">
                  <c:v>61.375999999999998</c:v>
                </c:pt>
                <c:pt idx="1170">
                  <c:v>61.375999999999998</c:v>
                </c:pt>
                <c:pt idx="1171">
                  <c:v>61.375999999999998</c:v>
                </c:pt>
                <c:pt idx="1172">
                  <c:v>63.462000000000003</c:v>
                </c:pt>
                <c:pt idx="1173">
                  <c:v>63.357999999999997</c:v>
                </c:pt>
                <c:pt idx="1174">
                  <c:v>61.860999999999997</c:v>
                </c:pt>
                <c:pt idx="1175">
                  <c:v>61.860999999999997</c:v>
                </c:pt>
                <c:pt idx="1176">
                  <c:v>61.860999999999997</c:v>
                </c:pt>
                <c:pt idx="1177">
                  <c:v>60.356999999999999</c:v>
                </c:pt>
                <c:pt idx="1178">
                  <c:v>59.398000000000003</c:v>
                </c:pt>
                <c:pt idx="1179">
                  <c:v>58.610999999999997</c:v>
                </c:pt>
                <c:pt idx="1180">
                  <c:v>58.610999999999997</c:v>
                </c:pt>
                <c:pt idx="1181">
                  <c:v>60.951999999999998</c:v>
                </c:pt>
                <c:pt idx="1182">
                  <c:v>57.537999999999997</c:v>
                </c:pt>
                <c:pt idx="1183">
                  <c:v>56.932000000000002</c:v>
                </c:pt>
                <c:pt idx="1184">
                  <c:v>55.881</c:v>
                </c:pt>
                <c:pt idx="1185">
                  <c:v>55.881</c:v>
                </c:pt>
                <c:pt idx="1186">
                  <c:v>55.277999999999999</c:v>
                </c:pt>
                <c:pt idx="1187">
                  <c:v>54.863</c:v>
                </c:pt>
                <c:pt idx="1188">
                  <c:v>54.052999999999997</c:v>
                </c:pt>
                <c:pt idx="1189">
                  <c:v>53.326000000000001</c:v>
                </c:pt>
                <c:pt idx="1190">
                  <c:v>53.326000000000001</c:v>
                </c:pt>
                <c:pt idx="1191">
                  <c:v>55.44</c:v>
                </c:pt>
                <c:pt idx="1192">
                  <c:v>55.44</c:v>
                </c:pt>
                <c:pt idx="1193">
                  <c:v>54.747999999999998</c:v>
                </c:pt>
                <c:pt idx="1194">
                  <c:v>54.747999999999998</c:v>
                </c:pt>
                <c:pt idx="1195">
                  <c:v>54.747999999999998</c:v>
                </c:pt>
                <c:pt idx="1196">
                  <c:v>49.494999999999997</c:v>
                </c:pt>
                <c:pt idx="1197">
                  <c:v>49.494999999999997</c:v>
                </c:pt>
                <c:pt idx="1198">
                  <c:v>49.39</c:v>
                </c:pt>
                <c:pt idx="1199">
                  <c:v>49.39</c:v>
                </c:pt>
                <c:pt idx="1200">
                  <c:v>49.39</c:v>
                </c:pt>
                <c:pt idx="1201">
                  <c:v>48.956000000000003</c:v>
                </c:pt>
                <c:pt idx="1202">
                  <c:v>48.850999999999999</c:v>
                </c:pt>
                <c:pt idx="1203">
                  <c:v>47.753999999999998</c:v>
                </c:pt>
                <c:pt idx="1204">
                  <c:v>47.753999999999998</c:v>
                </c:pt>
                <c:pt idx="1205">
                  <c:v>47.201000000000001</c:v>
                </c:pt>
                <c:pt idx="1206">
                  <c:v>43.53</c:v>
                </c:pt>
                <c:pt idx="1207">
                  <c:v>42.433999999999997</c:v>
                </c:pt>
                <c:pt idx="1208">
                  <c:v>41.139000000000003</c:v>
                </c:pt>
                <c:pt idx="1209">
                  <c:v>41.139000000000003</c:v>
                </c:pt>
                <c:pt idx="1210">
                  <c:v>39.868000000000002</c:v>
                </c:pt>
                <c:pt idx="1211">
                  <c:v>36.631999999999998</c:v>
                </c:pt>
                <c:pt idx="1212">
                  <c:v>35.326999999999998</c:v>
                </c:pt>
                <c:pt idx="1213">
                  <c:v>34.348999999999997</c:v>
                </c:pt>
                <c:pt idx="1214">
                  <c:v>34.348999999999997</c:v>
                </c:pt>
                <c:pt idx="1215">
                  <c:v>33.237000000000002</c:v>
                </c:pt>
                <c:pt idx="1216">
                  <c:v>32.545999999999999</c:v>
                </c:pt>
                <c:pt idx="1217">
                  <c:v>32.686999999999998</c:v>
                </c:pt>
                <c:pt idx="1218">
                  <c:v>38.345999999999997</c:v>
                </c:pt>
                <c:pt idx="1219">
                  <c:v>38.345999999999997</c:v>
                </c:pt>
                <c:pt idx="1220">
                  <c:v>48.579000000000001</c:v>
                </c:pt>
                <c:pt idx="1221">
                  <c:v>48.579000000000001</c:v>
                </c:pt>
                <c:pt idx="1222">
                  <c:v>46.091999999999999</c:v>
                </c:pt>
                <c:pt idx="1223">
                  <c:v>46.091999999999999</c:v>
                </c:pt>
                <c:pt idx="1224">
                  <c:v>46.091999999999999</c:v>
                </c:pt>
                <c:pt idx="1225">
                  <c:v>44.914000000000001</c:v>
                </c:pt>
                <c:pt idx="1226">
                  <c:v>44.914000000000001</c:v>
                </c:pt>
                <c:pt idx="1227">
                  <c:v>46.905000000000001</c:v>
                </c:pt>
                <c:pt idx="1228">
                  <c:v>47.6</c:v>
                </c:pt>
                <c:pt idx="1229">
                  <c:v>47.6</c:v>
                </c:pt>
                <c:pt idx="1230">
                  <c:v>44.094999999999999</c:v>
                </c:pt>
                <c:pt idx="1231">
                  <c:v>44.094999999999999</c:v>
                </c:pt>
                <c:pt idx="1232">
                  <c:v>41.804000000000002</c:v>
                </c:pt>
                <c:pt idx="1233">
                  <c:v>38.597000000000001</c:v>
                </c:pt>
                <c:pt idx="1234">
                  <c:v>36.01</c:v>
                </c:pt>
                <c:pt idx="1235">
                  <c:v>32.1</c:v>
                </c:pt>
                <c:pt idx="1236">
                  <c:v>30.577000000000002</c:v>
                </c:pt>
                <c:pt idx="1237">
                  <c:v>29.443999999999999</c:v>
                </c:pt>
                <c:pt idx="1238">
                  <c:v>28.803999999999998</c:v>
                </c:pt>
                <c:pt idx="1239">
                  <c:v>27.856000000000002</c:v>
                </c:pt>
                <c:pt idx="1240">
                  <c:v>27.498000000000001</c:v>
                </c:pt>
                <c:pt idx="1241">
                  <c:v>27.649000000000001</c:v>
                </c:pt>
                <c:pt idx="1242">
                  <c:v>30.408999999999999</c:v>
                </c:pt>
                <c:pt idx="1243">
                  <c:v>30.408999999999999</c:v>
                </c:pt>
                <c:pt idx="1244">
                  <c:v>32.430999999999997</c:v>
                </c:pt>
                <c:pt idx="1245">
                  <c:v>36.725999999999999</c:v>
                </c:pt>
                <c:pt idx="1246">
                  <c:v>35.773000000000003</c:v>
                </c:pt>
                <c:pt idx="1247">
                  <c:v>33.908999999999999</c:v>
                </c:pt>
                <c:pt idx="1248">
                  <c:v>32.002000000000002</c:v>
                </c:pt>
                <c:pt idx="1249">
                  <c:v>30.792999999999999</c:v>
                </c:pt>
                <c:pt idx="1250">
                  <c:v>31.93</c:v>
                </c:pt>
                <c:pt idx="1251">
                  <c:v>32.046999999999997</c:v>
                </c:pt>
                <c:pt idx="1252">
                  <c:v>31.699000000000002</c:v>
                </c:pt>
                <c:pt idx="1253">
                  <c:v>31.699000000000002</c:v>
                </c:pt>
                <c:pt idx="1254">
                  <c:v>40.165999999999997</c:v>
                </c:pt>
                <c:pt idx="1255">
                  <c:v>41.502000000000002</c:v>
                </c:pt>
                <c:pt idx="1256">
                  <c:v>42.192999999999998</c:v>
                </c:pt>
                <c:pt idx="1257">
                  <c:v>42.192999999999998</c:v>
                </c:pt>
                <c:pt idx="1258">
                  <c:v>42.192999999999998</c:v>
                </c:pt>
                <c:pt idx="1259">
                  <c:v>46.095999999999997</c:v>
                </c:pt>
                <c:pt idx="1260">
                  <c:v>51.484999999999999</c:v>
                </c:pt>
                <c:pt idx="1261">
                  <c:v>53.396000000000001</c:v>
                </c:pt>
                <c:pt idx="1262">
                  <c:v>53.918999999999997</c:v>
                </c:pt>
                <c:pt idx="1263">
                  <c:v>54.530999999999999</c:v>
                </c:pt>
                <c:pt idx="1264">
                  <c:v>58.938000000000002</c:v>
                </c:pt>
                <c:pt idx="1265">
                  <c:v>58.631</c:v>
                </c:pt>
                <c:pt idx="1266">
                  <c:v>58.168999999999997</c:v>
                </c:pt>
                <c:pt idx="1267">
                  <c:v>45.905999999999999</c:v>
                </c:pt>
                <c:pt idx="1268">
                  <c:v>45.142000000000003</c:v>
                </c:pt>
                <c:pt idx="1269">
                  <c:v>37.984000000000002</c:v>
                </c:pt>
                <c:pt idx="1270">
                  <c:v>37.841999999999999</c:v>
                </c:pt>
                <c:pt idx="1271">
                  <c:v>37.771999999999998</c:v>
                </c:pt>
                <c:pt idx="1272">
                  <c:v>37.771999999999998</c:v>
                </c:pt>
                <c:pt idx="1273">
                  <c:v>37.880000000000003</c:v>
                </c:pt>
                <c:pt idx="1274">
                  <c:v>40.21</c:v>
                </c:pt>
                <c:pt idx="1275">
                  <c:v>41.463000000000001</c:v>
                </c:pt>
                <c:pt idx="1276">
                  <c:v>42.228000000000002</c:v>
                </c:pt>
                <c:pt idx="1277">
                  <c:v>42.228000000000002</c:v>
                </c:pt>
                <c:pt idx="1278">
                  <c:v>46.405000000000001</c:v>
                </c:pt>
                <c:pt idx="1279">
                  <c:v>46.997999999999998</c:v>
                </c:pt>
                <c:pt idx="1280">
                  <c:v>48.942999999999998</c:v>
                </c:pt>
                <c:pt idx="1281">
                  <c:v>49.713000000000001</c:v>
                </c:pt>
                <c:pt idx="1282">
                  <c:v>49.713000000000001</c:v>
                </c:pt>
                <c:pt idx="1283">
                  <c:v>49.274999999999999</c:v>
                </c:pt>
                <c:pt idx="1284">
                  <c:v>50.378</c:v>
                </c:pt>
                <c:pt idx="1285">
                  <c:v>52.648000000000003</c:v>
                </c:pt>
                <c:pt idx="1286">
                  <c:v>52.033000000000001</c:v>
                </c:pt>
                <c:pt idx="1287">
                  <c:v>52.033000000000001</c:v>
                </c:pt>
                <c:pt idx="1288">
                  <c:v>61.537999999999997</c:v>
                </c:pt>
                <c:pt idx="1289">
                  <c:v>63.396999999999998</c:v>
                </c:pt>
                <c:pt idx="1290">
                  <c:v>65.134</c:v>
                </c:pt>
                <c:pt idx="1291">
                  <c:v>64.825000000000003</c:v>
                </c:pt>
                <c:pt idx="1292">
                  <c:v>65.155000000000001</c:v>
                </c:pt>
                <c:pt idx="1293">
                  <c:v>63.944000000000003</c:v>
                </c:pt>
                <c:pt idx="1294">
                  <c:v>63.895000000000003</c:v>
                </c:pt>
                <c:pt idx="1295">
                  <c:v>63.735999999999997</c:v>
                </c:pt>
                <c:pt idx="1296">
                  <c:v>63.311999999999998</c:v>
                </c:pt>
                <c:pt idx="1297">
                  <c:v>62.713999999999999</c:v>
                </c:pt>
                <c:pt idx="1298">
                  <c:v>64.338999999999999</c:v>
                </c:pt>
                <c:pt idx="1299">
                  <c:v>66.287999999999997</c:v>
                </c:pt>
                <c:pt idx="1300">
                  <c:v>67.629000000000005</c:v>
                </c:pt>
                <c:pt idx="1301">
                  <c:v>67.197999999999993</c:v>
                </c:pt>
                <c:pt idx="1302">
                  <c:v>61.131</c:v>
                </c:pt>
                <c:pt idx="1303">
                  <c:v>60.447000000000003</c:v>
                </c:pt>
                <c:pt idx="1304">
                  <c:v>60.25</c:v>
                </c:pt>
                <c:pt idx="1305">
                  <c:v>60.539000000000001</c:v>
                </c:pt>
                <c:pt idx="1306">
                  <c:v>60.677</c:v>
                </c:pt>
                <c:pt idx="1307">
                  <c:v>60.05</c:v>
                </c:pt>
                <c:pt idx="1308">
                  <c:v>60.186999999999998</c:v>
                </c:pt>
                <c:pt idx="1309">
                  <c:v>60.915999999999997</c:v>
                </c:pt>
                <c:pt idx="1310">
                  <c:v>62.46</c:v>
                </c:pt>
                <c:pt idx="1311">
                  <c:v>62.46</c:v>
                </c:pt>
                <c:pt idx="1312">
                  <c:v>65.325999999999993</c:v>
                </c:pt>
                <c:pt idx="1313">
                  <c:v>63.881999999999998</c:v>
                </c:pt>
                <c:pt idx="1314">
                  <c:v>63.280999999999999</c:v>
                </c:pt>
                <c:pt idx="1315">
                  <c:v>60.435000000000002</c:v>
                </c:pt>
                <c:pt idx="1316">
                  <c:v>60.435000000000002</c:v>
                </c:pt>
                <c:pt idx="1317">
                  <c:v>60.155999999999999</c:v>
                </c:pt>
                <c:pt idx="1318">
                  <c:v>61.8</c:v>
                </c:pt>
                <c:pt idx="1319">
                  <c:v>65.707999999999998</c:v>
                </c:pt>
                <c:pt idx="1320">
                  <c:v>68.516999999999996</c:v>
                </c:pt>
                <c:pt idx="1321">
                  <c:v>71.53</c:v>
                </c:pt>
                <c:pt idx="1322">
                  <c:v>75.322000000000003</c:v>
                </c:pt>
                <c:pt idx="1323">
                  <c:v>75.519000000000005</c:v>
                </c:pt>
                <c:pt idx="1324">
                  <c:v>76.534000000000006</c:v>
                </c:pt>
                <c:pt idx="1325">
                  <c:v>75.772000000000006</c:v>
                </c:pt>
                <c:pt idx="1326">
                  <c:v>76.665000000000006</c:v>
                </c:pt>
                <c:pt idx="1327">
                  <c:v>76.100999999999999</c:v>
                </c:pt>
                <c:pt idx="1328">
                  <c:v>76.400999999999996</c:v>
                </c:pt>
                <c:pt idx="1329">
                  <c:v>75.87</c:v>
                </c:pt>
                <c:pt idx="1330">
                  <c:v>75.135000000000005</c:v>
                </c:pt>
                <c:pt idx="1331">
                  <c:v>75.968000000000004</c:v>
                </c:pt>
                <c:pt idx="1332">
                  <c:v>75.102000000000004</c:v>
                </c:pt>
                <c:pt idx="1333">
                  <c:v>75.293999999999997</c:v>
                </c:pt>
                <c:pt idx="1334">
                  <c:v>74.022999999999996</c:v>
                </c:pt>
                <c:pt idx="1335">
                  <c:v>75.966999999999999</c:v>
                </c:pt>
                <c:pt idx="1336">
                  <c:v>74.66</c:v>
                </c:pt>
                <c:pt idx="1337">
                  <c:v>74.465000000000003</c:v>
                </c:pt>
                <c:pt idx="1338">
                  <c:v>74.135999999999996</c:v>
                </c:pt>
                <c:pt idx="1339">
                  <c:v>73.281999999999996</c:v>
                </c:pt>
                <c:pt idx="1340">
                  <c:v>73.281999999999996</c:v>
                </c:pt>
                <c:pt idx="1341">
                  <c:v>63.186999999999998</c:v>
                </c:pt>
                <c:pt idx="1342">
                  <c:v>60.750999999999998</c:v>
                </c:pt>
                <c:pt idx="1343">
                  <c:v>57.921999999999997</c:v>
                </c:pt>
                <c:pt idx="1344">
                  <c:v>54.734000000000002</c:v>
                </c:pt>
                <c:pt idx="1345">
                  <c:v>54.734000000000002</c:v>
                </c:pt>
                <c:pt idx="1346">
                  <c:v>56.871000000000002</c:v>
                </c:pt>
                <c:pt idx="1347">
                  <c:v>57.142000000000003</c:v>
                </c:pt>
                <c:pt idx="1348">
                  <c:v>56.895000000000003</c:v>
                </c:pt>
                <c:pt idx="1349">
                  <c:v>56.378</c:v>
                </c:pt>
                <c:pt idx="1350">
                  <c:v>55.893000000000001</c:v>
                </c:pt>
                <c:pt idx="1351">
                  <c:v>56.043999999999997</c:v>
                </c:pt>
                <c:pt idx="1352">
                  <c:v>56.039000000000001</c:v>
                </c:pt>
                <c:pt idx="1353">
                  <c:v>57.347999999999999</c:v>
                </c:pt>
                <c:pt idx="1354">
                  <c:v>57.218000000000004</c:v>
                </c:pt>
                <c:pt idx="1355">
                  <c:v>57.12</c:v>
                </c:pt>
                <c:pt idx="1356">
                  <c:v>58.16</c:v>
                </c:pt>
                <c:pt idx="1357">
                  <c:v>58.191000000000003</c:v>
                </c:pt>
                <c:pt idx="1358">
                  <c:v>57.930999999999997</c:v>
                </c:pt>
                <c:pt idx="1359">
                  <c:v>57.521000000000001</c:v>
                </c:pt>
                <c:pt idx="1360">
                  <c:v>57.29</c:v>
                </c:pt>
                <c:pt idx="1361">
                  <c:v>57.366999999999997</c:v>
                </c:pt>
                <c:pt idx="1362">
                  <c:v>57.436</c:v>
                </c:pt>
                <c:pt idx="1363">
                  <c:v>57.146000000000001</c:v>
                </c:pt>
                <c:pt idx="1364">
                  <c:v>56.637999999999998</c:v>
                </c:pt>
                <c:pt idx="1365">
                  <c:v>55.962000000000003</c:v>
                </c:pt>
                <c:pt idx="1366">
                  <c:v>55.735999999999997</c:v>
                </c:pt>
                <c:pt idx="1367">
                  <c:v>55.552999999999997</c:v>
                </c:pt>
                <c:pt idx="1368">
                  <c:v>55.058999999999997</c:v>
                </c:pt>
                <c:pt idx="1369">
                  <c:v>53.817999999999998</c:v>
                </c:pt>
                <c:pt idx="1370">
                  <c:v>53.597999999999999</c:v>
                </c:pt>
                <c:pt idx="1371">
                  <c:v>53.597999999999999</c:v>
                </c:pt>
                <c:pt idx="1372">
                  <c:v>52.988999999999997</c:v>
                </c:pt>
                <c:pt idx="1373">
                  <c:v>50.780999999999999</c:v>
                </c:pt>
                <c:pt idx="1374">
                  <c:v>50.780999999999999</c:v>
                </c:pt>
                <c:pt idx="1375">
                  <c:v>53.27</c:v>
                </c:pt>
                <c:pt idx="1376">
                  <c:v>53.6</c:v>
                </c:pt>
                <c:pt idx="1377">
                  <c:v>53.6</c:v>
                </c:pt>
                <c:pt idx="1378">
                  <c:v>53.512999999999998</c:v>
                </c:pt>
                <c:pt idx="1379">
                  <c:v>53.5</c:v>
                </c:pt>
                <c:pt idx="1380">
                  <c:v>53.173000000000002</c:v>
                </c:pt>
                <c:pt idx="1381">
                  <c:v>52.978999999999999</c:v>
                </c:pt>
                <c:pt idx="1382">
                  <c:v>52.759</c:v>
                </c:pt>
                <c:pt idx="1383">
                  <c:v>52.508000000000003</c:v>
                </c:pt>
                <c:pt idx="1384">
                  <c:v>50.99</c:v>
                </c:pt>
                <c:pt idx="1385">
                  <c:v>51.427999999999997</c:v>
                </c:pt>
                <c:pt idx="1386">
                  <c:v>51.219000000000001</c:v>
                </c:pt>
                <c:pt idx="1387">
                  <c:v>51.637</c:v>
                </c:pt>
                <c:pt idx="1388">
                  <c:v>51.296999999999997</c:v>
                </c:pt>
                <c:pt idx="1389">
                  <c:v>50.43</c:v>
                </c:pt>
                <c:pt idx="1390">
                  <c:v>49.883000000000003</c:v>
                </c:pt>
                <c:pt idx="1391">
                  <c:v>49.68</c:v>
                </c:pt>
                <c:pt idx="1392">
                  <c:v>49.957999999999998</c:v>
                </c:pt>
                <c:pt idx="1393">
                  <c:v>40.823</c:v>
                </c:pt>
                <c:pt idx="1394">
                  <c:v>39.238</c:v>
                </c:pt>
                <c:pt idx="1395">
                  <c:v>39.238</c:v>
                </c:pt>
                <c:pt idx="1396">
                  <c:v>39.621000000000002</c:v>
                </c:pt>
                <c:pt idx="1397">
                  <c:v>39.935000000000002</c:v>
                </c:pt>
                <c:pt idx="1398">
                  <c:v>39.935000000000002</c:v>
                </c:pt>
                <c:pt idx="1399">
                  <c:v>41.603000000000002</c:v>
                </c:pt>
                <c:pt idx="1400">
                  <c:v>41.603000000000002</c:v>
                </c:pt>
                <c:pt idx="1401">
                  <c:v>44.052</c:v>
                </c:pt>
                <c:pt idx="1402">
                  <c:v>39.771000000000001</c:v>
                </c:pt>
                <c:pt idx="1403">
                  <c:v>39.771000000000001</c:v>
                </c:pt>
                <c:pt idx="1404">
                  <c:v>40.19</c:v>
                </c:pt>
                <c:pt idx="1405">
                  <c:v>40.453000000000003</c:v>
                </c:pt>
                <c:pt idx="1406">
                  <c:v>41.411999999999999</c:v>
                </c:pt>
                <c:pt idx="1407">
                  <c:v>43.878</c:v>
                </c:pt>
                <c:pt idx="1408">
                  <c:v>43.878</c:v>
                </c:pt>
                <c:pt idx="1409">
                  <c:v>43.905000000000001</c:v>
                </c:pt>
                <c:pt idx="1410">
                  <c:v>43.465000000000003</c:v>
                </c:pt>
                <c:pt idx="1411">
                  <c:v>43.328000000000003</c:v>
                </c:pt>
                <c:pt idx="1412">
                  <c:v>43.713000000000001</c:v>
                </c:pt>
                <c:pt idx="1413">
                  <c:v>48.787999999999997</c:v>
                </c:pt>
                <c:pt idx="1414">
                  <c:v>50.014000000000003</c:v>
                </c:pt>
                <c:pt idx="1415">
                  <c:v>53.298000000000002</c:v>
                </c:pt>
                <c:pt idx="1416">
                  <c:v>53.518000000000001</c:v>
                </c:pt>
                <c:pt idx="1417">
                  <c:v>54.49</c:v>
                </c:pt>
                <c:pt idx="1418">
                  <c:v>56.853999999999999</c:v>
                </c:pt>
                <c:pt idx="1419">
                  <c:v>56.023000000000003</c:v>
                </c:pt>
                <c:pt idx="1420">
                  <c:v>56.122</c:v>
                </c:pt>
                <c:pt idx="1421">
                  <c:v>58.003999999999998</c:v>
                </c:pt>
                <c:pt idx="1422">
                  <c:v>58.451000000000001</c:v>
                </c:pt>
                <c:pt idx="1423">
                  <c:v>56.899000000000001</c:v>
                </c:pt>
                <c:pt idx="1424">
                  <c:v>56.899000000000001</c:v>
                </c:pt>
                <c:pt idx="1425">
                  <c:v>56.899000000000001</c:v>
                </c:pt>
                <c:pt idx="1426">
                  <c:v>56.899000000000001</c:v>
                </c:pt>
                <c:pt idx="1427">
                  <c:v>56.899000000000001</c:v>
                </c:pt>
                <c:pt idx="1428">
                  <c:v>56.899000000000001</c:v>
                </c:pt>
                <c:pt idx="1429">
                  <c:v>56.899000000000001</c:v>
                </c:pt>
                <c:pt idx="1430">
                  <c:v>56.899000000000001</c:v>
                </c:pt>
                <c:pt idx="1431">
                  <c:v>56.899000000000001</c:v>
                </c:pt>
                <c:pt idx="1432">
                  <c:v>56.899000000000001</c:v>
                </c:pt>
                <c:pt idx="1433">
                  <c:v>55.171999999999997</c:v>
                </c:pt>
                <c:pt idx="1434">
                  <c:v>55.171999999999997</c:v>
                </c:pt>
                <c:pt idx="1435">
                  <c:v>55.171999999999997</c:v>
                </c:pt>
                <c:pt idx="1436">
                  <c:v>54.787999999999997</c:v>
                </c:pt>
                <c:pt idx="1437">
                  <c:v>54.893000000000001</c:v>
                </c:pt>
                <c:pt idx="1438">
                  <c:v>60.527000000000001</c:v>
                </c:pt>
                <c:pt idx="1439">
                  <c:v>60.527000000000001</c:v>
                </c:pt>
                <c:pt idx="1440">
                  <c:v>59.887</c:v>
                </c:pt>
                <c:pt idx="1441">
                  <c:v>59.491</c:v>
                </c:pt>
                <c:pt idx="1442">
                  <c:v>59.334000000000003</c:v>
                </c:pt>
                <c:pt idx="1443">
                  <c:v>58.79</c:v>
                </c:pt>
                <c:pt idx="1444">
                  <c:v>58.79</c:v>
                </c:pt>
                <c:pt idx="1445">
                  <c:v>58.563000000000002</c:v>
                </c:pt>
                <c:pt idx="1446">
                  <c:v>58.563000000000002</c:v>
                </c:pt>
                <c:pt idx="1447">
                  <c:v>58.179000000000002</c:v>
                </c:pt>
                <c:pt idx="1448">
                  <c:v>58.179000000000002</c:v>
                </c:pt>
                <c:pt idx="1449">
                  <c:v>58.179000000000002</c:v>
                </c:pt>
                <c:pt idx="1450">
                  <c:v>57.603000000000002</c:v>
                </c:pt>
                <c:pt idx="1451">
                  <c:v>57.603000000000002</c:v>
                </c:pt>
                <c:pt idx="1452">
                  <c:v>69.638000000000005</c:v>
                </c:pt>
                <c:pt idx="1453">
                  <c:v>73.046999999999997</c:v>
                </c:pt>
                <c:pt idx="1454">
                  <c:v>69.34</c:v>
                </c:pt>
                <c:pt idx="1455">
                  <c:v>68.381</c:v>
                </c:pt>
                <c:pt idx="1456">
                  <c:v>68.381</c:v>
                </c:pt>
                <c:pt idx="1457">
                  <c:v>68.381</c:v>
                </c:pt>
                <c:pt idx="1458">
                  <c:v>68.381</c:v>
                </c:pt>
                <c:pt idx="1459">
                  <c:v>68.381</c:v>
                </c:pt>
                <c:pt idx="1460">
                  <c:v>68.381</c:v>
                </c:pt>
                <c:pt idx="1461">
                  <c:v>68.381</c:v>
                </c:pt>
                <c:pt idx="1462">
                  <c:v>65.716999999999999</c:v>
                </c:pt>
                <c:pt idx="1463">
                  <c:v>65.561000000000007</c:v>
                </c:pt>
                <c:pt idx="1464">
                  <c:v>65.561000000000007</c:v>
                </c:pt>
                <c:pt idx="1465">
                  <c:v>64.793000000000006</c:v>
                </c:pt>
                <c:pt idx="1466">
                  <c:v>64.793000000000006</c:v>
                </c:pt>
                <c:pt idx="1467">
                  <c:v>64.793000000000006</c:v>
                </c:pt>
                <c:pt idx="1468">
                  <c:v>62.81</c:v>
                </c:pt>
                <c:pt idx="1469">
                  <c:v>65.867999999999995</c:v>
                </c:pt>
                <c:pt idx="1470">
                  <c:v>68.903999999999996</c:v>
                </c:pt>
                <c:pt idx="1471">
                  <c:v>72.295000000000002</c:v>
                </c:pt>
                <c:pt idx="1472">
                  <c:v>74.802999999999997</c:v>
                </c:pt>
                <c:pt idx="1473">
                  <c:v>75.325000000000003</c:v>
                </c:pt>
                <c:pt idx="1474">
                  <c:v>76.361000000000004</c:v>
                </c:pt>
                <c:pt idx="1475">
                  <c:v>76.296000000000006</c:v>
                </c:pt>
                <c:pt idx="1476">
                  <c:v>76.081000000000003</c:v>
                </c:pt>
                <c:pt idx="1477">
                  <c:v>75.816000000000003</c:v>
                </c:pt>
                <c:pt idx="1478">
                  <c:v>75.816000000000003</c:v>
                </c:pt>
                <c:pt idx="1479">
                  <c:v>75.816000000000003</c:v>
                </c:pt>
                <c:pt idx="1480">
                  <c:v>73.665999999999997</c:v>
                </c:pt>
                <c:pt idx="1481">
                  <c:v>72.986000000000004</c:v>
                </c:pt>
                <c:pt idx="1482">
                  <c:v>71.834999999999994</c:v>
                </c:pt>
                <c:pt idx="1483">
                  <c:v>71.834999999999994</c:v>
                </c:pt>
                <c:pt idx="1484">
                  <c:v>71.834999999999994</c:v>
                </c:pt>
                <c:pt idx="1485">
                  <c:v>71.834999999999994</c:v>
                </c:pt>
                <c:pt idx="1486">
                  <c:v>70.230999999999995</c:v>
                </c:pt>
                <c:pt idx="1487">
                  <c:v>70.230999999999995</c:v>
                </c:pt>
                <c:pt idx="1488">
                  <c:v>68.888000000000005</c:v>
                </c:pt>
                <c:pt idx="1489">
                  <c:v>68.835999999999999</c:v>
                </c:pt>
                <c:pt idx="1490">
                  <c:v>68.835999999999999</c:v>
                </c:pt>
                <c:pt idx="1491">
                  <c:v>68.244</c:v>
                </c:pt>
                <c:pt idx="1492">
                  <c:v>65.525000000000006</c:v>
                </c:pt>
                <c:pt idx="1493">
                  <c:v>64.837000000000003</c:v>
                </c:pt>
                <c:pt idx="1494">
                  <c:v>64.064999999999998</c:v>
                </c:pt>
                <c:pt idx="1495">
                  <c:v>64.445999999999998</c:v>
                </c:pt>
                <c:pt idx="1496">
                  <c:v>66.23</c:v>
                </c:pt>
                <c:pt idx="1497">
                  <c:v>67.302000000000007</c:v>
                </c:pt>
                <c:pt idx="1498">
                  <c:v>67.878</c:v>
                </c:pt>
                <c:pt idx="1499">
                  <c:v>68.194999999999993</c:v>
                </c:pt>
                <c:pt idx="1500">
                  <c:v>68.334999999999994</c:v>
                </c:pt>
                <c:pt idx="1501">
                  <c:v>67.046000000000006</c:v>
                </c:pt>
                <c:pt idx="1502">
                  <c:v>66.994</c:v>
                </c:pt>
                <c:pt idx="1503">
                  <c:v>67.111000000000004</c:v>
                </c:pt>
                <c:pt idx="1504">
                  <c:v>66.980999999999995</c:v>
                </c:pt>
                <c:pt idx="1505">
                  <c:v>66.724999999999994</c:v>
                </c:pt>
                <c:pt idx="1506">
                  <c:v>66.299000000000007</c:v>
                </c:pt>
                <c:pt idx="1507">
                  <c:v>67.652000000000001</c:v>
                </c:pt>
                <c:pt idx="1508">
                  <c:v>69.025999999999996</c:v>
                </c:pt>
                <c:pt idx="1509">
                  <c:v>69.611999999999995</c:v>
                </c:pt>
                <c:pt idx="1510">
                  <c:v>69.715999999999994</c:v>
                </c:pt>
                <c:pt idx="1511">
                  <c:v>69.578000000000003</c:v>
                </c:pt>
                <c:pt idx="1512">
                  <c:v>69.239000000000004</c:v>
                </c:pt>
                <c:pt idx="1513">
                  <c:v>69.290999999999997</c:v>
                </c:pt>
                <c:pt idx="1514">
                  <c:v>69.290999999999997</c:v>
                </c:pt>
                <c:pt idx="1515">
                  <c:v>67.397000000000006</c:v>
                </c:pt>
                <c:pt idx="1516">
                  <c:v>67.397000000000006</c:v>
                </c:pt>
                <c:pt idx="1517">
                  <c:v>66.44</c:v>
                </c:pt>
                <c:pt idx="1518">
                  <c:v>66.427000000000007</c:v>
                </c:pt>
                <c:pt idx="1519">
                  <c:v>66.427000000000007</c:v>
                </c:pt>
                <c:pt idx="1520">
                  <c:v>68.522999999999996</c:v>
                </c:pt>
                <c:pt idx="1521">
                  <c:v>68.471000000000004</c:v>
                </c:pt>
                <c:pt idx="1522">
                  <c:v>67.739000000000004</c:v>
                </c:pt>
                <c:pt idx="1523">
                  <c:v>67.748000000000005</c:v>
                </c:pt>
                <c:pt idx="1524">
                  <c:v>67.42</c:v>
                </c:pt>
                <c:pt idx="1525">
                  <c:v>69.174000000000007</c:v>
                </c:pt>
                <c:pt idx="1526">
                  <c:v>67.61</c:v>
                </c:pt>
                <c:pt idx="1527">
                  <c:v>66.706999999999994</c:v>
                </c:pt>
                <c:pt idx="1528">
                  <c:v>65.450999999999993</c:v>
                </c:pt>
                <c:pt idx="1529">
                  <c:v>64.504000000000005</c:v>
                </c:pt>
                <c:pt idx="1530">
                  <c:v>64.238</c:v>
                </c:pt>
                <c:pt idx="1531">
                  <c:v>63.545999999999999</c:v>
                </c:pt>
                <c:pt idx="1532">
                  <c:v>64.671999999999997</c:v>
                </c:pt>
                <c:pt idx="1533">
                  <c:v>65.31</c:v>
                </c:pt>
                <c:pt idx="1534">
                  <c:v>66.36</c:v>
                </c:pt>
                <c:pt idx="1535">
                  <c:v>67.355999999999995</c:v>
                </c:pt>
                <c:pt idx="1536">
                  <c:v>69.453000000000003</c:v>
                </c:pt>
                <c:pt idx="1537">
                  <c:v>70.941000000000003</c:v>
                </c:pt>
                <c:pt idx="1538">
                  <c:v>70.353999999999999</c:v>
                </c:pt>
                <c:pt idx="1539">
                  <c:v>70.394000000000005</c:v>
                </c:pt>
                <c:pt idx="1540">
                  <c:v>70.331000000000003</c:v>
                </c:pt>
                <c:pt idx="1541">
                  <c:v>70.575000000000003</c:v>
                </c:pt>
                <c:pt idx="1542">
                  <c:v>70.370999999999995</c:v>
                </c:pt>
                <c:pt idx="1543">
                  <c:v>70.370999999999995</c:v>
                </c:pt>
                <c:pt idx="1544">
                  <c:v>69.769000000000005</c:v>
                </c:pt>
                <c:pt idx="1545">
                  <c:v>69.769000000000005</c:v>
                </c:pt>
                <c:pt idx="1546">
                  <c:v>67.938000000000002</c:v>
                </c:pt>
                <c:pt idx="1547">
                  <c:v>66.385999999999996</c:v>
                </c:pt>
                <c:pt idx="1548">
                  <c:v>66.385999999999996</c:v>
                </c:pt>
                <c:pt idx="1549">
                  <c:v>63.14</c:v>
                </c:pt>
                <c:pt idx="1550">
                  <c:v>63.033999999999999</c:v>
                </c:pt>
                <c:pt idx="1551">
                  <c:v>61.982999999999997</c:v>
                </c:pt>
                <c:pt idx="1552">
                  <c:v>61.622999999999998</c:v>
                </c:pt>
                <c:pt idx="1553">
                  <c:v>60.078000000000003</c:v>
                </c:pt>
                <c:pt idx="1554">
                  <c:v>56.68</c:v>
                </c:pt>
                <c:pt idx="1555">
                  <c:v>55.848999999999997</c:v>
                </c:pt>
                <c:pt idx="1556">
                  <c:v>54.936</c:v>
                </c:pt>
                <c:pt idx="1557">
                  <c:v>53.639000000000003</c:v>
                </c:pt>
                <c:pt idx="1558">
                  <c:v>53.82</c:v>
                </c:pt>
                <c:pt idx="1559">
                  <c:v>54.076999999999998</c:v>
                </c:pt>
                <c:pt idx="1560">
                  <c:v>52.832000000000001</c:v>
                </c:pt>
                <c:pt idx="1561">
                  <c:v>51.433</c:v>
                </c:pt>
                <c:pt idx="1562">
                  <c:v>49.923999999999999</c:v>
                </c:pt>
                <c:pt idx="1563">
                  <c:v>49.572000000000003</c:v>
                </c:pt>
                <c:pt idx="1564">
                  <c:v>49.572000000000003</c:v>
                </c:pt>
                <c:pt idx="1565">
                  <c:v>49.572000000000003</c:v>
                </c:pt>
                <c:pt idx="1566">
                  <c:v>49.572000000000003</c:v>
                </c:pt>
                <c:pt idx="1567">
                  <c:v>49.572000000000003</c:v>
                </c:pt>
                <c:pt idx="1568">
                  <c:v>48.420999999999999</c:v>
                </c:pt>
                <c:pt idx="1569">
                  <c:v>47.399000000000001</c:v>
                </c:pt>
                <c:pt idx="1570">
                  <c:v>45.220999999999997</c:v>
                </c:pt>
                <c:pt idx="1571">
                  <c:v>40.941000000000003</c:v>
                </c:pt>
                <c:pt idx="1572">
                  <c:v>40.941000000000003</c:v>
                </c:pt>
                <c:pt idx="1573">
                  <c:v>36.103999999999999</c:v>
                </c:pt>
                <c:pt idx="1574">
                  <c:v>36.103999999999999</c:v>
                </c:pt>
                <c:pt idx="1575">
                  <c:v>35.569000000000003</c:v>
                </c:pt>
                <c:pt idx="1576">
                  <c:v>32.636000000000003</c:v>
                </c:pt>
                <c:pt idx="1577">
                  <c:v>32.636000000000003</c:v>
                </c:pt>
                <c:pt idx="1578">
                  <c:v>29.675999999999998</c:v>
                </c:pt>
                <c:pt idx="1579">
                  <c:v>29.484000000000002</c:v>
                </c:pt>
                <c:pt idx="1580">
                  <c:v>29.506</c:v>
                </c:pt>
                <c:pt idx="1581">
                  <c:v>28.776</c:v>
                </c:pt>
                <c:pt idx="1582">
                  <c:v>28.722000000000001</c:v>
                </c:pt>
                <c:pt idx="1583">
                  <c:v>28.501999999999999</c:v>
                </c:pt>
                <c:pt idx="1584">
                  <c:v>28.437000000000001</c:v>
                </c:pt>
                <c:pt idx="1585">
                  <c:v>27.477</c:v>
                </c:pt>
                <c:pt idx="1586">
                  <c:v>26.477</c:v>
                </c:pt>
                <c:pt idx="1587">
                  <c:v>25.594000000000001</c:v>
                </c:pt>
                <c:pt idx="1588">
                  <c:v>25.456</c:v>
                </c:pt>
                <c:pt idx="1589">
                  <c:v>25.7</c:v>
                </c:pt>
                <c:pt idx="1590">
                  <c:v>25.648</c:v>
                </c:pt>
                <c:pt idx="1591">
                  <c:v>25.213000000000001</c:v>
                </c:pt>
                <c:pt idx="1592">
                  <c:v>26.181999999999999</c:v>
                </c:pt>
                <c:pt idx="1593">
                  <c:v>27.158999999999999</c:v>
                </c:pt>
                <c:pt idx="1594">
                  <c:v>30.064</c:v>
                </c:pt>
                <c:pt idx="1595">
                  <c:v>30.064</c:v>
                </c:pt>
                <c:pt idx="1596">
                  <c:v>30.064</c:v>
                </c:pt>
                <c:pt idx="1597">
                  <c:v>30.449000000000002</c:v>
                </c:pt>
                <c:pt idx="1598">
                  <c:v>30.138999999999999</c:v>
                </c:pt>
                <c:pt idx="1599">
                  <c:v>30.565999999999999</c:v>
                </c:pt>
                <c:pt idx="1600">
                  <c:v>30.079000000000001</c:v>
                </c:pt>
                <c:pt idx="1601">
                  <c:v>30.079000000000001</c:v>
                </c:pt>
                <c:pt idx="1602">
                  <c:v>31.425999999999998</c:v>
                </c:pt>
                <c:pt idx="1603">
                  <c:v>31.425999999999998</c:v>
                </c:pt>
                <c:pt idx="1604">
                  <c:v>32.884999999999998</c:v>
                </c:pt>
                <c:pt idx="1605">
                  <c:v>33.142000000000003</c:v>
                </c:pt>
                <c:pt idx="1606">
                  <c:v>33.142000000000003</c:v>
                </c:pt>
                <c:pt idx="1607">
                  <c:v>37.31</c:v>
                </c:pt>
                <c:pt idx="1608">
                  <c:v>38.075000000000003</c:v>
                </c:pt>
                <c:pt idx="1609">
                  <c:v>38.957999999999998</c:v>
                </c:pt>
                <c:pt idx="1610">
                  <c:v>38.692</c:v>
                </c:pt>
                <c:pt idx="1611">
                  <c:v>39.073999999999998</c:v>
                </c:pt>
                <c:pt idx="1612">
                  <c:v>39.552999999999997</c:v>
                </c:pt>
                <c:pt idx="1613">
                  <c:v>40.817999999999998</c:v>
                </c:pt>
                <c:pt idx="1614">
                  <c:v>41.21</c:v>
                </c:pt>
                <c:pt idx="1615">
                  <c:v>42.526000000000003</c:v>
                </c:pt>
                <c:pt idx="1616">
                  <c:v>47.472000000000001</c:v>
                </c:pt>
                <c:pt idx="1617">
                  <c:v>51.177999999999997</c:v>
                </c:pt>
                <c:pt idx="1618">
                  <c:v>59.383000000000003</c:v>
                </c:pt>
                <c:pt idx="1619">
                  <c:v>61.795000000000002</c:v>
                </c:pt>
                <c:pt idx="1620">
                  <c:v>68.573999999999998</c:v>
                </c:pt>
                <c:pt idx="1621">
                  <c:v>68.537999999999997</c:v>
                </c:pt>
                <c:pt idx="1622">
                  <c:v>69.695999999999998</c:v>
                </c:pt>
                <c:pt idx="1623">
                  <c:v>69.757000000000005</c:v>
                </c:pt>
                <c:pt idx="1624">
                  <c:v>68.549000000000007</c:v>
                </c:pt>
                <c:pt idx="1625">
                  <c:v>74.47</c:v>
                </c:pt>
                <c:pt idx="1626">
                  <c:v>73.828999999999994</c:v>
                </c:pt>
                <c:pt idx="1627">
                  <c:v>73.728999999999999</c:v>
                </c:pt>
                <c:pt idx="1628">
                  <c:v>72.403000000000006</c:v>
                </c:pt>
                <c:pt idx="1629">
                  <c:v>69.721000000000004</c:v>
                </c:pt>
                <c:pt idx="1630">
                  <c:v>69.721000000000004</c:v>
                </c:pt>
                <c:pt idx="1631">
                  <c:v>68.349000000000004</c:v>
                </c:pt>
                <c:pt idx="1632">
                  <c:v>68.349000000000004</c:v>
                </c:pt>
                <c:pt idx="1633">
                  <c:v>68.27</c:v>
                </c:pt>
                <c:pt idx="1634">
                  <c:v>68.736000000000004</c:v>
                </c:pt>
                <c:pt idx="1635">
                  <c:v>68.736000000000004</c:v>
                </c:pt>
                <c:pt idx="1636">
                  <c:v>67.87</c:v>
                </c:pt>
                <c:pt idx="1637">
                  <c:v>68.61</c:v>
                </c:pt>
                <c:pt idx="1638">
                  <c:v>71.823999999999998</c:v>
                </c:pt>
                <c:pt idx="1639">
                  <c:v>71.403999999999996</c:v>
                </c:pt>
                <c:pt idx="1640">
                  <c:v>65.902000000000001</c:v>
                </c:pt>
                <c:pt idx="1641">
                  <c:v>74.570999999999998</c:v>
                </c:pt>
                <c:pt idx="1642">
                  <c:v>69</c:v>
                </c:pt>
                <c:pt idx="1643">
                  <c:v>62.707999999999998</c:v>
                </c:pt>
                <c:pt idx="1644">
                  <c:v>57.188000000000002</c:v>
                </c:pt>
                <c:pt idx="1645">
                  <c:v>54.41</c:v>
                </c:pt>
                <c:pt idx="1646">
                  <c:v>54.124000000000002</c:v>
                </c:pt>
                <c:pt idx="1647">
                  <c:v>54.774999999999999</c:v>
                </c:pt>
                <c:pt idx="1648">
                  <c:v>56.176000000000002</c:v>
                </c:pt>
                <c:pt idx="1649">
                  <c:v>64.040000000000006</c:v>
                </c:pt>
                <c:pt idx="1650">
                  <c:v>64.212000000000003</c:v>
                </c:pt>
                <c:pt idx="1651">
                  <c:v>64.087000000000003</c:v>
                </c:pt>
                <c:pt idx="1652">
                  <c:v>65.456000000000003</c:v>
                </c:pt>
                <c:pt idx="1653">
                  <c:v>64.147000000000006</c:v>
                </c:pt>
                <c:pt idx="1654">
                  <c:v>63.424999999999997</c:v>
                </c:pt>
                <c:pt idx="1655">
                  <c:v>68.198999999999998</c:v>
                </c:pt>
                <c:pt idx="1656">
                  <c:v>68.432000000000002</c:v>
                </c:pt>
                <c:pt idx="1657">
                  <c:v>68.784000000000006</c:v>
                </c:pt>
                <c:pt idx="1658">
                  <c:v>67.177999999999997</c:v>
                </c:pt>
                <c:pt idx="1659">
                  <c:v>67.718000000000004</c:v>
                </c:pt>
                <c:pt idx="1660">
                  <c:v>68.256</c:v>
                </c:pt>
                <c:pt idx="1661">
                  <c:v>68.260000000000005</c:v>
                </c:pt>
                <c:pt idx="1662">
                  <c:v>67.643000000000001</c:v>
                </c:pt>
                <c:pt idx="1663">
                  <c:v>67.394999999999996</c:v>
                </c:pt>
                <c:pt idx="1664">
                  <c:v>67.394999999999996</c:v>
                </c:pt>
                <c:pt idx="1665">
                  <c:v>66.837000000000003</c:v>
                </c:pt>
                <c:pt idx="1666">
                  <c:v>63.17</c:v>
                </c:pt>
                <c:pt idx="1667">
                  <c:v>60.981000000000002</c:v>
                </c:pt>
                <c:pt idx="1668">
                  <c:v>57.792000000000002</c:v>
                </c:pt>
                <c:pt idx="1669">
                  <c:v>60.531999999999996</c:v>
                </c:pt>
                <c:pt idx="1670">
                  <c:v>61.45</c:v>
                </c:pt>
                <c:pt idx="1671">
                  <c:v>60.774000000000001</c:v>
                </c:pt>
                <c:pt idx="1672">
                  <c:v>60.639000000000003</c:v>
                </c:pt>
                <c:pt idx="1673">
                  <c:v>60.47</c:v>
                </c:pt>
                <c:pt idx="1674">
                  <c:v>59.706000000000003</c:v>
                </c:pt>
                <c:pt idx="1675">
                  <c:v>59.738999999999997</c:v>
                </c:pt>
                <c:pt idx="1676">
                  <c:v>61.423000000000002</c:v>
                </c:pt>
                <c:pt idx="1677">
                  <c:v>61.317999999999998</c:v>
                </c:pt>
                <c:pt idx="1678">
                  <c:v>64.006</c:v>
                </c:pt>
                <c:pt idx="1679">
                  <c:v>66.825000000000003</c:v>
                </c:pt>
                <c:pt idx="1680">
                  <c:v>69.534000000000006</c:v>
                </c:pt>
                <c:pt idx="1681">
                  <c:v>68.677000000000007</c:v>
                </c:pt>
                <c:pt idx="1682">
                  <c:v>67.143000000000001</c:v>
                </c:pt>
                <c:pt idx="1683">
                  <c:v>65.061999999999998</c:v>
                </c:pt>
                <c:pt idx="1684">
                  <c:v>63.923999999999999</c:v>
                </c:pt>
                <c:pt idx="1685">
                  <c:v>63.741</c:v>
                </c:pt>
                <c:pt idx="1686">
                  <c:v>63.51</c:v>
                </c:pt>
                <c:pt idx="1687">
                  <c:v>64.225999999999999</c:v>
                </c:pt>
                <c:pt idx="1688">
                  <c:v>64.641000000000005</c:v>
                </c:pt>
                <c:pt idx="1689">
                  <c:v>64.816000000000003</c:v>
                </c:pt>
                <c:pt idx="1690">
                  <c:v>65.063000000000002</c:v>
                </c:pt>
                <c:pt idx="1691">
                  <c:v>66.152000000000001</c:v>
                </c:pt>
                <c:pt idx="1692">
                  <c:v>65.850999999999999</c:v>
                </c:pt>
                <c:pt idx="1693">
                  <c:v>65.850999999999999</c:v>
                </c:pt>
                <c:pt idx="1694">
                  <c:v>65.409000000000006</c:v>
                </c:pt>
                <c:pt idx="1695">
                  <c:v>65.510999999999996</c:v>
                </c:pt>
                <c:pt idx="1696">
                  <c:v>65.191999999999993</c:v>
                </c:pt>
                <c:pt idx="1697">
                  <c:v>64.766000000000005</c:v>
                </c:pt>
                <c:pt idx="1698">
                  <c:v>64.147000000000006</c:v>
                </c:pt>
                <c:pt idx="1699">
                  <c:v>66.933000000000007</c:v>
                </c:pt>
                <c:pt idx="1700">
                  <c:v>64.120999999999995</c:v>
                </c:pt>
                <c:pt idx="1701">
                  <c:v>63.807000000000002</c:v>
                </c:pt>
                <c:pt idx="1702">
                  <c:v>62.99</c:v>
                </c:pt>
                <c:pt idx="1703">
                  <c:v>61.622999999999998</c:v>
                </c:pt>
                <c:pt idx="1704">
                  <c:v>58.497</c:v>
                </c:pt>
                <c:pt idx="1705">
                  <c:v>59.563000000000002</c:v>
                </c:pt>
                <c:pt idx="1706">
                  <c:v>59.063000000000002</c:v>
                </c:pt>
                <c:pt idx="1707">
                  <c:v>59.323999999999998</c:v>
                </c:pt>
                <c:pt idx="1708">
                  <c:v>66.394999999999996</c:v>
                </c:pt>
                <c:pt idx="1709">
                  <c:v>67.057000000000002</c:v>
                </c:pt>
                <c:pt idx="1710">
                  <c:v>67.162999999999997</c:v>
                </c:pt>
                <c:pt idx="1711">
                  <c:v>67.022999999999996</c:v>
                </c:pt>
                <c:pt idx="1712">
                  <c:v>67.959000000000003</c:v>
                </c:pt>
                <c:pt idx="1713">
                  <c:v>67.664000000000001</c:v>
                </c:pt>
                <c:pt idx="1714">
                  <c:v>67.677000000000007</c:v>
                </c:pt>
                <c:pt idx="1715">
                  <c:v>68.284000000000006</c:v>
                </c:pt>
                <c:pt idx="1716">
                  <c:v>67.965000000000003</c:v>
                </c:pt>
                <c:pt idx="1717">
                  <c:v>67.793000000000006</c:v>
                </c:pt>
                <c:pt idx="1718">
                  <c:v>66.454999999999998</c:v>
                </c:pt>
                <c:pt idx="1719">
                  <c:v>66.454999999999998</c:v>
                </c:pt>
                <c:pt idx="1720">
                  <c:v>66.447999999999993</c:v>
                </c:pt>
                <c:pt idx="1721">
                  <c:v>67.082999999999998</c:v>
                </c:pt>
                <c:pt idx="1722">
                  <c:v>67.082999999999998</c:v>
                </c:pt>
                <c:pt idx="1723">
                  <c:v>67.034000000000006</c:v>
                </c:pt>
                <c:pt idx="1724">
                  <c:v>66.867000000000004</c:v>
                </c:pt>
                <c:pt idx="1725">
                  <c:v>66.525999999999996</c:v>
                </c:pt>
                <c:pt idx="1726">
                  <c:v>66.093000000000004</c:v>
                </c:pt>
                <c:pt idx="1727">
                  <c:v>65.489999999999995</c:v>
                </c:pt>
                <c:pt idx="1728">
                  <c:v>64.686999999999998</c:v>
                </c:pt>
                <c:pt idx="1729">
                  <c:v>64.692999999999998</c:v>
                </c:pt>
                <c:pt idx="1730">
                  <c:v>64.573999999999998</c:v>
                </c:pt>
                <c:pt idx="1731">
                  <c:v>64.418000000000006</c:v>
                </c:pt>
                <c:pt idx="1732">
                  <c:v>64.141999999999996</c:v>
                </c:pt>
                <c:pt idx="1733">
                  <c:v>63.848999999999997</c:v>
                </c:pt>
                <c:pt idx="1734">
                  <c:v>63.847000000000001</c:v>
                </c:pt>
                <c:pt idx="1735">
                  <c:v>63.765000000000001</c:v>
                </c:pt>
                <c:pt idx="1736">
                  <c:v>63.697000000000003</c:v>
                </c:pt>
                <c:pt idx="1737">
                  <c:v>60.893999999999998</c:v>
                </c:pt>
                <c:pt idx="1738">
                  <c:v>60.533999999999999</c:v>
                </c:pt>
                <c:pt idx="1739">
                  <c:v>58.345999999999997</c:v>
                </c:pt>
                <c:pt idx="1740">
                  <c:v>55.834000000000003</c:v>
                </c:pt>
                <c:pt idx="1741">
                  <c:v>55.302999999999997</c:v>
                </c:pt>
                <c:pt idx="1742">
                  <c:v>54.411000000000001</c:v>
                </c:pt>
                <c:pt idx="1743">
                  <c:v>54.46</c:v>
                </c:pt>
                <c:pt idx="1744">
                  <c:v>54.951000000000001</c:v>
                </c:pt>
                <c:pt idx="1745">
                  <c:v>51.883000000000003</c:v>
                </c:pt>
                <c:pt idx="1746">
                  <c:v>48.363999999999997</c:v>
                </c:pt>
                <c:pt idx="1747">
                  <c:v>48.015000000000001</c:v>
                </c:pt>
                <c:pt idx="1748">
                  <c:v>48.015000000000001</c:v>
                </c:pt>
                <c:pt idx="1749">
                  <c:v>47.503999999999998</c:v>
                </c:pt>
                <c:pt idx="1750">
                  <c:v>47.503999999999998</c:v>
                </c:pt>
                <c:pt idx="1751">
                  <c:v>47.503999999999998</c:v>
                </c:pt>
                <c:pt idx="1752">
                  <c:v>40.383000000000003</c:v>
                </c:pt>
                <c:pt idx="1753">
                  <c:v>40.091000000000001</c:v>
                </c:pt>
                <c:pt idx="1754">
                  <c:v>35.640999999999998</c:v>
                </c:pt>
                <c:pt idx="1755">
                  <c:v>33.06</c:v>
                </c:pt>
                <c:pt idx="1756">
                  <c:v>33.06</c:v>
                </c:pt>
                <c:pt idx="1757">
                  <c:v>32.390999999999998</c:v>
                </c:pt>
                <c:pt idx="1758">
                  <c:v>33.037999999999997</c:v>
                </c:pt>
                <c:pt idx="1759">
                  <c:v>35.722000000000001</c:v>
                </c:pt>
                <c:pt idx="1760">
                  <c:v>35.722000000000001</c:v>
                </c:pt>
                <c:pt idx="1761">
                  <c:v>36.465000000000003</c:v>
                </c:pt>
                <c:pt idx="1762">
                  <c:v>36.792999999999999</c:v>
                </c:pt>
                <c:pt idx="1763">
                  <c:v>37.46</c:v>
                </c:pt>
                <c:pt idx="1764">
                  <c:v>37.451000000000001</c:v>
                </c:pt>
                <c:pt idx="1765">
                  <c:v>37.451000000000001</c:v>
                </c:pt>
                <c:pt idx="1766">
                  <c:v>32.813000000000002</c:v>
                </c:pt>
                <c:pt idx="1767">
                  <c:v>32.219000000000001</c:v>
                </c:pt>
                <c:pt idx="1768">
                  <c:v>32.122999999999998</c:v>
                </c:pt>
                <c:pt idx="1769">
                  <c:v>34.779000000000003</c:v>
                </c:pt>
                <c:pt idx="1770">
                  <c:v>36.122</c:v>
                </c:pt>
                <c:pt idx="1771">
                  <c:v>38.427</c:v>
                </c:pt>
                <c:pt idx="1772">
                  <c:v>38.427</c:v>
                </c:pt>
                <c:pt idx="1773">
                  <c:v>39.24</c:v>
                </c:pt>
                <c:pt idx="1774">
                  <c:v>39.24</c:v>
                </c:pt>
                <c:pt idx="1775">
                  <c:v>39.24</c:v>
                </c:pt>
                <c:pt idx="1776">
                  <c:v>38.729999999999997</c:v>
                </c:pt>
                <c:pt idx="1777">
                  <c:v>38.729999999999997</c:v>
                </c:pt>
                <c:pt idx="1778">
                  <c:v>41.429000000000002</c:v>
                </c:pt>
                <c:pt idx="1779">
                  <c:v>41.429000000000002</c:v>
                </c:pt>
                <c:pt idx="1780">
                  <c:v>41.429000000000002</c:v>
                </c:pt>
                <c:pt idx="1781">
                  <c:v>41.271999999999998</c:v>
                </c:pt>
                <c:pt idx="1782">
                  <c:v>40.505000000000003</c:v>
                </c:pt>
                <c:pt idx="1783">
                  <c:v>40.505000000000003</c:v>
                </c:pt>
                <c:pt idx="1784">
                  <c:v>40.505000000000003</c:v>
                </c:pt>
                <c:pt idx="1785">
                  <c:v>39.951999999999998</c:v>
                </c:pt>
                <c:pt idx="1786">
                  <c:v>39.951999999999998</c:v>
                </c:pt>
                <c:pt idx="1787">
                  <c:v>40.005000000000003</c:v>
                </c:pt>
                <c:pt idx="1788">
                  <c:v>40.005000000000003</c:v>
                </c:pt>
                <c:pt idx="1789">
                  <c:v>40.005000000000003</c:v>
                </c:pt>
                <c:pt idx="1790">
                  <c:v>40.645000000000003</c:v>
                </c:pt>
                <c:pt idx="1791">
                  <c:v>40.609000000000002</c:v>
                </c:pt>
                <c:pt idx="1792">
                  <c:v>41.442999999999998</c:v>
                </c:pt>
                <c:pt idx="1793">
                  <c:v>41.442999999999998</c:v>
                </c:pt>
                <c:pt idx="1794">
                  <c:v>41.442999999999998</c:v>
                </c:pt>
                <c:pt idx="1795">
                  <c:v>41.442999999999998</c:v>
                </c:pt>
                <c:pt idx="1796">
                  <c:v>41.442999999999998</c:v>
                </c:pt>
                <c:pt idx="1797">
                  <c:v>43.594999999999999</c:v>
                </c:pt>
                <c:pt idx="1798">
                  <c:v>43.402999999999999</c:v>
                </c:pt>
                <c:pt idx="1799">
                  <c:v>43.402999999999999</c:v>
                </c:pt>
                <c:pt idx="1800">
                  <c:v>43.402999999999999</c:v>
                </c:pt>
                <c:pt idx="1801">
                  <c:v>43.402999999999999</c:v>
                </c:pt>
                <c:pt idx="1802">
                  <c:v>43.402999999999999</c:v>
                </c:pt>
                <c:pt idx="1803">
                  <c:v>43.402999999999999</c:v>
                </c:pt>
                <c:pt idx="1804">
                  <c:v>43.402999999999999</c:v>
                </c:pt>
                <c:pt idx="1805">
                  <c:v>43.402999999999999</c:v>
                </c:pt>
                <c:pt idx="1806">
                  <c:v>43.402999999999999</c:v>
                </c:pt>
                <c:pt idx="1807">
                  <c:v>43.402999999999999</c:v>
                </c:pt>
                <c:pt idx="1808">
                  <c:v>43.402999999999999</c:v>
                </c:pt>
                <c:pt idx="1809">
                  <c:v>43.402999999999999</c:v>
                </c:pt>
                <c:pt idx="1810">
                  <c:v>43.402999999999999</c:v>
                </c:pt>
                <c:pt idx="1811">
                  <c:v>43.402999999999999</c:v>
                </c:pt>
                <c:pt idx="1812">
                  <c:v>43.402999999999999</c:v>
                </c:pt>
                <c:pt idx="1813">
                  <c:v>43.106999999999999</c:v>
                </c:pt>
                <c:pt idx="1814">
                  <c:v>43.106999999999999</c:v>
                </c:pt>
                <c:pt idx="1815">
                  <c:v>43.563000000000002</c:v>
                </c:pt>
                <c:pt idx="1816">
                  <c:v>42.942999999999998</c:v>
                </c:pt>
                <c:pt idx="1817">
                  <c:v>39.997999999999998</c:v>
                </c:pt>
                <c:pt idx="1818">
                  <c:v>39.997999999999998</c:v>
                </c:pt>
                <c:pt idx="1819">
                  <c:v>39.997999999999998</c:v>
                </c:pt>
                <c:pt idx="1820">
                  <c:v>39.996000000000002</c:v>
                </c:pt>
                <c:pt idx="1821">
                  <c:v>39.996000000000002</c:v>
                </c:pt>
                <c:pt idx="1822">
                  <c:v>39.996000000000002</c:v>
                </c:pt>
                <c:pt idx="1823">
                  <c:v>39.996000000000002</c:v>
                </c:pt>
                <c:pt idx="1824">
                  <c:v>39.996000000000002</c:v>
                </c:pt>
                <c:pt idx="1825">
                  <c:v>39.996000000000002</c:v>
                </c:pt>
                <c:pt idx="1826">
                  <c:v>40.122999999999998</c:v>
                </c:pt>
                <c:pt idx="1827">
                  <c:v>40.122999999999998</c:v>
                </c:pt>
                <c:pt idx="1828">
                  <c:v>40.122999999999998</c:v>
                </c:pt>
                <c:pt idx="1829">
                  <c:v>40.122999999999998</c:v>
                </c:pt>
                <c:pt idx="1830">
                  <c:v>40.122999999999998</c:v>
                </c:pt>
                <c:pt idx="1831">
                  <c:v>40.122999999999998</c:v>
                </c:pt>
                <c:pt idx="1832">
                  <c:v>40.122999999999998</c:v>
                </c:pt>
                <c:pt idx="1833">
                  <c:v>40.122999999999998</c:v>
                </c:pt>
                <c:pt idx="1834">
                  <c:v>41.024000000000001</c:v>
                </c:pt>
                <c:pt idx="1835">
                  <c:v>42.496000000000002</c:v>
                </c:pt>
                <c:pt idx="1836">
                  <c:v>42.496000000000002</c:v>
                </c:pt>
                <c:pt idx="1837">
                  <c:v>42.664999999999999</c:v>
                </c:pt>
                <c:pt idx="1838">
                  <c:v>42.664999999999999</c:v>
                </c:pt>
                <c:pt idx="1839">
                  <c:v>42.664999999999999</c:v>
                </c:pt>
                <c:pt idx="1840">
                  <c:v>42.664999999999999</c:v>
                </c:pt>
                <c:pt idx="1841">
                  <c:v>42.664999999999999</c:v>
                </c:pt>
                <c:pt idx="1842">
                  <c:v>42.664999999999999</c:v>
                </c:pt>
                <c:pt idx="1843">
                  <c:v>41.832000000000001</c:v>
                </c:pt>
                <c:pt idx="1844">
                  <c:v>41.832000000000001</c:v>
                </c:pt>
                <c:pt idx="1845">
                  <c:v>41.832000000000001</c:v>
                </c:pt>
                <c:pt idx="1846">
                  <c:v>41.832000000000001</c:v>
                </c:pt>
                <c:pt idx="1847">
                  <c:v>44.496000000000002</c:v>
                </c:pt>
                <c:pt idx="1848">
                  <c:v>47.832000000000001</c:v>
                </c:pt>
                <c:pt idx="1849">
                  <c:v>47.832000000000001</c:v>
                </c:pt>
                <c:pt idx="1850">
                  <c:v>47.832000000000001</c:v>
                </c:pt>
                <c:pt idx="1851">
                  <c:v>47.832000000000001</c:v>
                </c:pt>
                <c:pt idx="1852">
                  <c:v>47.832000000000001</c:v>
                </c:pt>
                <c:pt idx="1853">
                  <c:v>47.832000000000001</c:v>
                </c:pt>
                <c:pt idx="1854">
                  <c:v>47.832000000000001</c:v>
                </c:pt>
                <c:pt idx="1855">
                  <c:v>48.37</c:v>
                </c:pt>
                <c:pt idx="1856">
                  <c:v>46.499000000000002</c:v>
                </c:pt>
                <c:pt idx="1857">
                  <c:v>46.499000000000002</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19.498000000000001</c:v>
                </c:pt>
                <c:pt idx="1872">
                  <c:v>26.998000000000001</c:v>
                </c:pt>
                <c:pt idx="1873">
                  <c:v>26.998000000000001</c:v>
                </c:pt>
                <c:pt idx="1874">
                  <c:v>26.998000000000001</c:v>
                </c:pt>
                <c:pt idx="1875">
                  <c:v>26.998000000000001</c:v>
                </c:pt>
                <c:pt idx="1876">
                  <c:v>26.998000000000001</c:v>
                </c:pt>
                <c:pt idx="1877">
                  <c:v>26.998000000000001</c:v>
                </c:pt>
                <c:pt idx="1878">
                  <c:v>26.998000000000001</c:v>
                </c:pt>
                <c:pt idx="1879">
                  <c:v>52.271999999999998</c:v>
                </c:pt>
                <c:pt idx="1880">
                  <c:v>52.079000000000001</c:v>
                </c:pt>
                <c:pt idx="1881">
                  <c:v>53.692999999999998</c:v>
                </c:pt>
                <c:pt idx="1882">
                  <c:v>55.491</c:v>
                </c:pt>
                <c:pt idx="1883">
                  <c:v>54.956000000000003</c:v>
                </c:pt>
                <c:pt idx="1884">
                  <c:v>54.945</c:v>
                </c:pt>
                <c:pt idx="1885">
                  <c:v>54.421999999999997</c:v>
                </c:pt>
                <c:pt idx="1886">
                  <c:v>54.421999999999997</c:v>
                </c:pt>
                <c:pt idx="1887">
                  <c:v>55.045000000000002</c:v>
                </c:pt>
                <c:pt idx="1888">
                  <c:v>57.003</c:v>
                </c:pt>
                <c:pt idx="1889">
                  <c:v>57.140999999999998</c:v>
                </c:pt>
                <c:pt idx="1890">
                  <c:v>57.183999999999997</c:v>
                </c:pt>
                <c:pt idx="1891">
                  <c:v>57.183999999999997</c:v>
                </c:pt>
                <c:pt idx="1892">
                  <c:v>56.332000000000001</c:v>
                </c:pt>
                <c:pt idx="1893">
                  <c:v>56.332000000000001</c:v>
                </c:pt>
                <c:pt idx="1894">
                  <c:v>56.332000000000001</c:v>
                </c:pt>
                <c:pt idx="1895">
                  <c:v>56.332000000000001</c:v>
                </c:pt>
                <c:pt idx="1896">
                  <c:v>56.332000000000001</c:v>
                </c:pt>
                <c:pt idx="1897">
                  <c:v>56.762999999999998</c:v>
                </c:pt>
                <c:pt idx="1898">
                  <c:v>56.92</c:v>
                </c:pt>
                <c:pt idx="1899">
                  <c:v>55.74</c:v>
                </c:pt>
                <c:pt idx="1900">
                  <c:v>56.738</c:v>
                </c:pt>
                <c:pt idx="1901">
                  <c:v>56.79</c:v>
                </c:pt>
                <c:pt idx="1902">
                  <c:v>56.012</c:v>
                </c:pt>
                <c:pt idx="1903">
                  <c:v>55.756</c:v>
                </c:pt>
                <c:pt idx="1904">
                  <c:v>55.225000000000001</c:v>
                </c:pt>
                <c:pt idx="1905">
                  <c:v>56.618000000000002</c:v>
                </c:pt>
                <c:pt idx="1906">
                  <c:v>56.514000000000003</c:v>
                </c:pt>
                <c:pt idx="1907">
                  <c:v>56.301000000000002</c:v>
                </c:pt>
                <c:pt idx="1908">
                  <c:v>56.493000000000002</c:v>
                </c:pt>
                <c:pt idx="1909">
                  <c:v>55.536999999999999</c:v>
                </c:pt>
                <c:pt idx="1910">
                  <c:v>54.844999999999999</c:v>
                </c:pt>
                <c:pt idx="1911">
                  <c:v>54.665999999999997</c:v>
                </c:pt>
                <c:pt idx="1912">
                  <c:v>54.984000000000002</c:v>
                </c:pt>
                <c:pt idx="1913">
                  <c:v>55.844999999999999</c:v>
                </c:pt>
                <c:pt idx="1914">
                  <c:v>55.792000000000002</c:v>
                </c:pt>
                <c:pt idx="1915">
                  <c:v>55.482999999999997</c:v>
                </c:pt>
                <c:pt idx="1916">
                  <c:v>55.036000000000001</c:v>
                </c:pt>
                <c:pt idx="1917">
                  <c:v>55.057000000000002</c:v>
                </c:pt>
                <c:pt idx="1918">
                  <c:v>54.162999999999997</c:v>
                </c:pt>
                <c:pt idx="1919">
                  <c:v>54.162999999999997</c:v>
                </c:pt>
                <c:pt idx="1920">
                  <c:v>54.162999999999997</c:v>
                </c:pt>
                <c:pt idx="1921">
                  <c:v>61.335000000000001</c:v>
                </c:pt>
                <c:pt idx="1922">
                  <c:v>61.335000000000001</c:v>
                </c:pt>
                <c:pt idx="1923">
                  <c:v>60.335999999999999</c:v>
                </c:pt>
                <c:pt idx="1924">
                  <c:v>59.686</c:v>
                </c:pt>
                <c:pt idx="1925">
                  <c:v>59.686</c:v>
                </c:pt>
                <c:pt idx="1926">
                  <c:v>55.524000000000001</c:v>
                </c:pt>
                <c:pt idx="1927">
                  <c:v>55.472000000000001</c:v>
                </c:pt>
                <c:pt idx="1928">
                  <c:v>54.15</c:v>
                </c:pt>
                <c:pt idx="1929">
                  <c:v>54.15</c:v>
                </c:pt>
                <c:pt idx="1930">
                  <c:v>54.15</c:v>
                </c:pt>
                <c:pt idx="1931">
                  <c:v>52.427</c:v>
                </c:pt>
                <c:pt idx="1932">
                  <c:v>51.957000000000001</c:v>
                </c:pt>
                <c:pt idx="1933">
                  <c:v>50.84</c:v>
                </c:pt>
                <c:pt idx="1934">
                  <c:v>50.087000000000003</c:v>
                </c:pt>
                <c:pt idx="1935">
                  <c:v>50.247</c:v>
                </c:pt>
                <c:pt idx="1936">
                  <c:v>50.707999999999998</c:v>
                </c:pt>
                <c:pt idx="1937">
                  <c:v>50.325000000000003</c:v>
                </c:pt>
                <c:pt idx="1938">
                  <c:v>50.145000000000003</c:v>
                </c:pt>
                <c:pt idx="1939">
                  <c:v>47.942</c:v>
                </c:pt>
                <c:pt idx="1940">
                  <c:v>47.750999999999998</c:v>
                </c:pt>
                <c:pt idx="1941">
                  <c:v>49.027999999999999</c:v>
                </c:pt>
                <c:pt idx="1942">
                  <c:v>49.371000000000002</c:v>
                </c:pt>
                <c:pt idx="1943">
                  <c:v>48.954000000000001</c:v>
                </c:pt>
                <c:pt idx="1944">
                  <c:v>48.954000000000001</c:v>
                </c:pt>
                <c:pt idx="1945">
                  <c:v>47.8</c:v>
                </c:pt>
                <c:pt idx="1946">
                  <c:v>47.8</c:v>
                </c:pt>
                <c:pt idx="1947">
                  <c:v>48.472999999999999</c:v>
                </c:pt>
                <c:pt idx="1948">
                  <c:v>48.472999999999999</c:v>
                </c:pt>
                <c:pt idx="1949">
                  <c:v>48.472999999999999</c:v>
                </c:pt>
                <c:pt idx="1950">
                  <c:v>48.268999999999998</c:v>
                </c:pt>
                <c:pt idx="1951">
                  <c:v>48.268999999999998</c:v>
                </c:pt>
                <c:pt idx="1952">
                  <c:v>47.4</c:v>
                </c:pt>
                <c:pt idx="1953">
                  <c:v>47.4</c:v>
                </c:pt>
                <c:pt idx="1954">
                  <c:v>47.4</c:v>
                </c:pt>
                <c:pt idx="1955">
                  <c:v>44.847000000000001</c:v>
                </c:pt>
                <c:pt idx="1956">
                  <c:v>44.69</c:v>
                </c:pt>
                <c:pt idx="1957">
                  <c:v>45.225000000000001</c:v>
                </c:pt>
                <c:pt idx="1958">
                  <c:v>45.225000000000001</c:v>
                </c:pt>
                <c:pt idx="1959">
                  <c:v>45.069000000000003</c:v>
                </c:pt>
                <c:pt idx="1960">
                  <c:v>38.107999999999997</c:v>
                </c:pt>
                <c:pt idx="1961">
                  <c:v>37.405000000000001</c:v>
                </c:pt>
                <c:pt idx="1962">
                  <c:v>34.896999999999998</c:v>
                </c:pt>
                <c:pt idx="1963">
                  <c:v>31.902999999999999</c:v>
                </c:pt>
                <c:pt idx="1964">
                  <c:v>30.47</c:v>
                </c:pt>
                <c:pt idx="1965">
                  <c:v>28.74</c:v>
                </c:pt>
                <c:pt idx="1966">
                  <c:v>29.634</c:v>
                </c:pt>
                <c:pt idx="1967">
                  <c:v>34.747999999999998</c:v>
                </c:pt>
                <c:pt idx="1968">
                  <c:v>39.186999999999998</c:v>
                </c:pt>
                <c:pt idx="1969">
                  <c:v>50.225000000000001</c:v>
                </c:pt>
                <c:pt idx="1970">
                  <c:v>50.776000000000003</c:v>
                </c:pt>
                <c:pt idx="1971">
                  <c:v>51.289000000000001</c:v>
                </c:pt>
                <c:pt idx="1972">
                  <c:v>50.2</c:v>
                </c:pt>
                <c:pt idx="1973">
                  <c:v>49.262999999999998</c:v>
                </c:pt>
                <c:pt idx="1974">
                  <c:v>47.679000000000002</c:v>
                </c:pt>
                <c:pt idx="1975">
                  <c:v>47.637999999999998</c:v>
                </c:pt>
                <c:pt idx="1976">
                  <c:v>37.868000000000002</c:v>
                </c:pt>
                <c:pt idx="1977">
                  <c:v>37.124000000000002</c:v>
                </c:pt>
                <c:pt idx="1978">
                  <c:v>37.124000000000002</c:v>
                </c:pt>
                <c:pt idx="1979">
                  <c:v>37.780999999999999</c:v>
                </c:pt>
                <c:pt idx="1980">
                  <c:v>37.780999999999999</c:v>
                </c:pt>
                <c:pt idx="1981">
                  <c:v>42.76</c:v>
                </c:pt>
                <c:pt idx="1982">
                  <c:v>42.399000000000001</c:v>
                </c:pt>
                <c:pt idx="1983">
                  <c:v>42.399000000000001</c:v>
                </c:pt>
                <c:pt idx="1984">
                  <c:v>43.634999999999998</c:v>
                </c:pt>
                <c:pt idx="1985">
                  <c:v>43.164999999999999</c:v>
                </c:pt>
                <c:pt idx="1986">
                  <c:v>45.771000000000001</c:v>
                </c:pt>
                <c:pt idx="1987">
                  <c:v>44.174999999999997</c:v>
                </c:pt>
                <c:pt idx="1988">
                  <c:v>44.597000000000001</c:v>
                </c:pt>
                <c:pt idx="1989">
                  <c:v>53.265999999999998</c:v>
                </c:pt>
                <c:pt idx="1990">
                  <c:v>50.283999999999999</c:v>
                </c:pt>
                <c:pt idx="1991">
                  <c:v>50.118000000000002</c:v>
                </c:pt>
                <c:pt idx="1992">
                  <c:v>49.709000000000003</c:v>
                </c:pt>
                <c:pt idx="1993">
                  <c:v>53.152000000000001</c:v>
                </c:pt>
                <c:pt idx="1994">
                  <c:v>52.954999999999998</c:v>
                </c:pt>
                <c:pt idx="1995">
                  <c:v>53.228999999999999</c:v>
                </c:pt>
                <c:pt idx="1996">
                  <c:v>55.448999999999998</c:v>
                </c:pt>
                <c:pt idx="1997">
                  <c:v>54.706000000000003</c:v>
                </c:pt>
                <c:pt idx="1998">
                  <c:v>54.783000000000001</c:v>
                </c:pt>
                <c:pt idx="1999">
                  <c:v>55.003</c:v>
                </c:pt>
                <c:pt idx="2000">
                  <c:v>57.280999999999999</c:v>
                </c:pt>
                <c:pt idx="2001">
                  <c:v>53.338000000000001</c:v>
                </c:pt>
                <c:pt idx="2002">
                  <c:v>53.350999999999999</c:v>
                </c:pt>
                <c:pt idx="2003">
                  <c:v>54.314999999999998</c:v>
                </c:pt>
                <c:pt idx="2004">
                  <c:v>54.325000000000003</c:v>
                </c:pt>
                <c:pt idx="2005">
                  <c:v>56.603999999999999</c:v>
                </c:pt>
                <c:pt idx="2006">
                  <c:v>57.222000000000001</c:v>
                </c:pt>
                <c:pt idx="2007">
                  <c:v>57.222000000000001</c:v>
                </c:pt>
                <c:pt idx="2008">
                  <c:v>60.604999999999997</c:v>
                </c:pt>
                <c:pt idx="2009">
                  <c:v>60.906999999999996</c:v>
                </c:pt>
                <c:pt idx="2010">
                  <c:v>64.024000000000001</c:v>
                </c:pt>
                <c:pt idx="2011">
                  <c:v>65.918999999999997</c:v>
                </c:pt>
                <c:pt idx="2012">
                  <c:v>65.918999999999997</c:v>
                </c:pt>
                <c:pt idx="2013">
                  <c:v>66.778999999999996</c:v>
                </c:pt>
                <c:pt idx="2014">
                  <c:v>68.718999999999994</c:v>
                </c:pt>
                <c:pt idx="2015">
                  <c:v>68.325000000000003</c:v>
                </c:pt>
                <c:pt idx="2016">
                  <c:v>68.453999999999994</c:v>
                </c:pt>
                <c:pt idx="2017">
                  <c:v>69.861000000000004</c:v>
                </c:pt>
                <c:pt idx="2018">
                  <c:v>70.103999999999999</c:v>
                </c:pt>
                <c:pt idx="2019">
                  <c:v>70.876999999999995</c:v>
                </c:pt>
                <c:pt idx="2020">
                  <c:v>73.814999999999998</c:v>
                </c:pt>
                <c:pt idx="2021">
                  <c:v>76.055999999999997</c:v>
                </c:pt>
                <c:pt idx="2022">
                  <c:v>77.158000000000001</c:v>
                </c:pt>
                <c:pt idx="2023">
                  <c:v>76.257000000000005</c:v>
                </c:pt>
                <c:pt idx="2024">
                  <c:v>75.311000000000007</c:v>
                </c:pt>
                <c:pt idx="2025">
                  <c:v>74.91</c:v>
                </c:pt>
                <c:pt idx="2026">
                  <c:v>74.012</c:v>
                </c:pt>
                <c:pt idx="2027">
                  <c:v>72.738</c:v>
                </c:pt>
                <c:pt idx="2028">
                  <c:v>74.262</c:v>
                </c:pt>
                <c:pt idx="2029">
                  <c:v>74.010999999999996</c:v>
                </c:pt>
                <c:pt idx="2030">
                  <c:v>73.301000000000002</c:v>
                </c:pt>
                <c:pt idx="2031">
                  <c:v>70.962999999999994</c:v>
                </c:pt>
                <c:pt idx="2032">
                  <c:v>69.153000000000006</c:v>
                </c:pt>
                <c:pt idx="2033">
                  <c:v>69.116</c:v>
                </c:pt>
                <c:pt idx="2034">
                  <c:v>69.311000000000007</c:v>
                </c:pt>
                <c:pt idx="2035">
                  <c:v>68.840999999999994</c:v>
                </c:pt>
                <c:pt idx="2036">
                  <c:v>68.840999999999994</c:v>
                </c:pt>
                <c:pt idx="2037">
                  <c:v>69.495999999999995</c:v>
                </c:pt>
                <c:pt idx="2038">
                  <c:v>69.343999999999994</c:v>
                </c:pt>
                <c:pt idx="2039">
                  <c:v>69.844999999999999</c:v>
                </c:pt>
                <c:pt idx="2040">
                  <c:v>69.694000000000003</c:v>
                </c:pt>
                <c:pt idx="2041">
                  <c:v>69.694000000000003</c:v>
                </c:pt>
                <c:pt idx="2042">
                  <c:v>70.588999999999999</c:v>
                </c:pt>
                <c:pt idx="2043">
                  <c:v>71.501999999999995</c:v>
                </c:pt>
                <c:pt idx="2044">
                  <c:v>74.218000000000004</c:v>
                </c:pt>
                <c:pt idx="2045">
                  <c:v>77.03</c:v>
                </c:pt>
                <c:pt idx="2046">
                  <c:v>75.763000000000005</c:v>
                </c:pt>
                <c:pt idx="2047">
                  <c:v>72.001999999999995</c:v>
                </c:pt>
                <c:pt idx="2048">
                  <c:v>71.284000000000006</c:v>
                </c:pt>
                <c:pt idx="2049">
                  <c:v>70.319999999999993</c:v>
                </c:pt>
                <c:pt idx="2050">
                  <c:v>68.394000000000005</c:v>
                </c:pt>
                <c:pt idx="2051">
                  <c:v>64.409000000000006</c:v>
                </c:pt>
                <c:pt idx="2052">
                  <c:v>61.838000000000001</c:v>
                </c:pt>
                <c:pt idx="2053">
                  <c:v>62.576000000000001</c:v>
                </c:pt>
                <c:pt idx="2054">
                  <c:v>61.887</c:v>
                </c:pt>
                <c:pt idx="2055">
                  <c:v>60.819000000000003</c:v>
                </c:pt>
                <c:pt idx="2056">
                  <c:v>60.290999999999997</c:v>
                </c:pt>
                <c:pt idx="2057">
                  <c:v>60.945999999999998</c:v>
                </c:pt>
                <c:pt idx="2058">
                  <c:v>61.411999999999999</c:v>
                </c:pt>
                <c:pt idx="2059">
                  <c:v>63.572000000000003</c:v>
                </c:pt>
                <c:pt idx="2060">
                  <c:v>63.518000000000001</c:v>
                </c:pt>
                <c:pt idx="2061">
                  <c:v>64.25</c:v>
                </c:pt>
                <c:pt idx="2062">
                  <c:v>64.611999999999995</c:v>
                </c:pt>
                <c:pt idx="2063">
                  <c:v>66.165000000000006</c:v>
                </c:pt>
                <c:pt idx="2064">
                  <c:v>68.906999999999996</c:v>
                </c:pt>
                <c:pt idx="2065">
                  <c:v>68.906999999999996</c:v>
                </c:pt>
                <c:pt idx="2066">
                  <c:v>67.850999999999999</c:v>
                </c:pt>
                <c:pt idx="2067">
                  <c:v>68.046000000000006</c:v>
                </c:pt>
                <c:pt idx="2068">
                  <c:v>69.917000000000002</c:v>
                </c:pt>
                <c:pt idx="2069">
                  <c:v>69.917000000000002</c:v>
                </c:pt>
                <c:pt idx="2070">
                  <c:v>69.917000000000002</c:v>
                </c:pt>
                <c:pt idx="2071">
                  <c:v>67.102999999999994</c:v>
                </c:pt>
                <c:pt idx="2072">
                  <c:v>65.834000000000003</c:v>
                </c:pt>
                <c:pt idx="2073">
                  <c:v>66.832999999999998</c:v>
                </c:pt>
                <c:pt idx="2074">
                  <c:v>66.141999999999996</c:v>
                </c:pt>
                <c:pt idx="2075">
                  <c:v>68.31</c:v>
                </c:pt>
                <c:pt idx="2076">
                  <c:v>67.248999999999995</c:v>
                </c:pt>
                <c:pt idx="2077">
                  <c:v>67.436000000000007</c:v>
                </c:pt>
                <c:pt idx="2078">
                  <c:v>67.278000000000006</c:v>
                </c:pt>
                <c:pt idx="2079">
                  <c:v>67.043999999999997</c:v>
                </c:pt>
                <c:pt idx="2080">
                  <c:v>66.97</c:v>
                </c:pt>
                <c:pt idx="2081">
                  <c:v>68.344999999999999</c:v>
                </c:pt>
                <c:pt idx="2082">
                  <c:v>68.018000000000001</c:v>
                </c:pt>
                <c:pt idx="2083">
                  <c:v>67.444999999999993</c:v>
                </c:pt>
                <c:pt idx="2084">
                  <c:v>66.489000000000004</c:v>
                </c:pt>
                <c:pt idx="2085">
                  <c:v>64.596000000000004</c:v>
                </c:pt>
                <c:pt idx="2086">
                  <c:v>64.177999999999997</c:v>
                </c:pt>
                <c:pt idx="2087">
                  <c:v>64.177999999999997</c:v>
                </c:pt>
                <c:pt idx="2088">
                  <c:v>64.022000000000006</c:v>
                </c:pt>
                <c:pt idx="2089">
                  <c:v>63.793999999999997</c:v>
                </c:pt>
                <c:pt idx="2090">
                  <c:v>63.203000000000003</c:v>
                </c:pt>
                <c:pt idx="2091">
                  <c:v>63.052</c:v>
                </c:pt>
                <c:pt idx="2092">
                  <c:v>63.110999999999997</c:v>
                </c:pt>
                <c:pt idx="2093">
                  <c:v>62.786999999999999</c:v>
                </c:pt>
                <c:pt idx="2094">
                  <c:v>62.786999999999999</c:v>
                </c:pt>
                <c:pt idx="2095">
                  <c:v>64.213999999999999</c:v>
                </c:pt>
                <c:pt idx="2096">
                  <c:v>64.213999999999999</c:v>
                </c:pt>
                <c:pt idx="2097">
                  <c:v>64.376999999999995</c:v>
                </c:pt>
                <c:pt idx="2098">
                  <c:v>64.45</c:v>
                </c:pt>
                <c:pt idx="2099">
                  <c:v>64.45</c:v>
                </c:pt>
                <c:pt idx="2100">
                  <c:v>65.462999999999994</c:v>
                </c:pt>
                <c:pt idx="2101">
                  <c:v>65.501999999999995</c:v>
                </c:pt>
                <c:pt idx="2102">
                  <c:v>65.415000000000006</c:v>
                </c:pt>
                <c:pt idx="2103">
                  <c:v>64.375</c:v>
                </c:pt>
                <c:pt idx="2104">
                  <c:v>65.158000000000001</c:v>
                </c:pt>
                <c:pt idx="2105">
                  <c:v>65.010000000000005</c:v>
                </c:pt>
                <c:pt idx="2106">
                  <c:v>63.723999999999997</c:v>
                </c:pt>
                <c:pt idx="2107">
                  <c:v>63.326000000000001</c:v>
                </c:pt>
                <c:pt idx="2108">
                  <c:v>63.031999999999996</c:v>
                </c:pt>
                <c:pt idx="2109">
                  <c:v>63.018000000000001</c:v>
                </c:pt>
                <c:pt idx="2110">
                  <c:v>62.09</c:v>
                </c:pt>
                <c:pt idx="2111">
                  <c:v>61.802999999999997</c:v>
                </c:pt>
                <c:pt idx="2112">
                  <c:v>61.69</c:v>
                </c:pt>
                <c:pt idx="2113">
                  <c:v>59.546999999999997</c:v>
                </c:pt>
                <c:pt idx="2114">
                  <c:v>60.293999999999997</c:v>
                </c:pt>
                <c:pt idx="2115">
                  <c:v>59.826999999999998</c:v>
                </c:pt>
                <c:pt idx="2116">
                  <c:v>59.865000000000002</c:v>
                </c:pt>
                <c:pt idx="2117">
                  <c:v>54.594000000000001</c:v>
                </c:pt>
                <c:pt idx="2118">
                  <c:v>53.929000000000002</c:v>
                </c:pt>
                <c:pt idx="2119">
                  <c:v>53.548999999999999</c:v>
                </c:pt>
                <c:pt idx="2120">
                  <c:v>53.652000000000001</c:v>
                </c:pt>
                <c:pt idx="2121">
                  <c:v>53.823999999999998</c:v>
                </c:pt>
                <c:pt idx="2122">
                  <c:v>53.738</c:v>
                </c:pt>
                <c:pt idx="2123">
                  <c:v>51.572000000000003</c:v>
                </c:pt>
                <c:pt idx="2124">
                  <c:v>50.866999999999997</c:v>
                </c:pt>
                <c:pt idx="2125">
                  <c:v>50.866999999999997</c:v>
                </c:pt>
                <c:pt idx="2126">
                  <c:v>53.220999999999997</c:v>
                </c:pt>
                <c:pt idx="2127">
                  <c:v>53.472999999999999</c:v>
                </c:pt>
                <c:pt idx="2128">
                  <c:v>53.472999999999999</c:v>
                </c:pt>
                <c:pt idx="2129">
                  <c:v>50.773000000000003</c:v>
                </c:pt>
                <c:pt idx="2130">
                  <c:v>50.773000000000003</c:v>
                </c:pt>
                <c:pt idx="2131">
                  <c:v>52.003</c:v>
                </c:pt>
                <c:pt idx="2132">
                  <c:v>52.686</c:v>
                </c:pt>
                <c:pt idx="2133">
                  <c:v>45.055</c:v>
                </c:pt>
                <c:pt idx="2134">
                  <c:v>46.84</c:v>
                </c:pt>
                <c:pt idx="2135">
                  <c:v>48.576999999999998</c:v>
                </c:pt>
                <c:pt idx="2136">
                  <c:v>47.866</c:v>
                </c:pt>
                <c:pt idx="2137">
                  <c:v>47.52</c:v>
                </c:pt>
                <c:pt idx="2138">
                  <c:v>46.695</c:v>
                </c:pt>
                <c:pt idx="2139">
                  <c:v>45.73</c:v>
                </c:pt>
                <c:pt idx="2140">
                  <c:v>45.564</c:v>
                </c:pt>
                <c:pt idx="2141">
                  <c:v>48.514000000000003</c:v>
                </c:pt>
                <c:pt idx="2142">
                  <c:v>50.441000000000003</c:v>
                </c:pt>
                <c:pt idx="2143">
                  <c:v>51.008000000000003</c:v>
                </c:pt>
                <c:pt idx="2144">
                  <c:v>57.448999999999998</c:v>
                </c:pt>
                <c:pt idx="2145">
                  <c:v>56.194000000000003</c:v>
                </c:pt>
                <c:pt idx="2146">
                  <c:v>56.095999999999997</c:v>
                </c:pt>
                <c:pt idx="2147">
                  <c:v>54.98</c:v>
                </c:pt>
                <c:pt idx="2148">
                  <c:v>53.201000000000001</c:v>
                </c:pt>
                <c:pt idx="2149">
                  <c:v>52.893999999999998</c:v>
                </c:pt>
                <c:pt idx="2150">
                  <c:v>52.552</c:v>
                </c:pt>
                <c:pt idx="2151">
                  <c:v>52.625999999999998</c:v>
                </c:pt>
                <c:pt idx="2152">
                  <c:v>52.158000000000001</c:v>
                </c:pt>
                <c:pt idx="2153">
                  <c:v>54.530999999999999</c:v>
                </c:pt>
                <c:pt idx="2154">
                  <c:v>54.530999999999999</c:v>
                </c:pt>
                <c:pt idx="2155">
                  <c:v>54.466999999999999</c:v>
                </c:pt>
                <c:pt idx="2156">
                  <c:v>53.902000000000001</c:v>
                </c:pt>
                <c:pt idx="2157">
                  <c:v>53.902000000000001</c:v>
                </c:pt>
                <c:pt idx="2158">
                  <c:v>59.57</c:v>
                </c:pt>
                <c:pt idx="2159">
                  <c:v>60.526000000000003</c:v>
                </c:pt>
                <c:pt idx="2160">
                  <c:v>59.588999999999999</c:v>
                </c:pt>
                <c:pt idx="2161">
                  <c:v>58.716000000000001</c:v>
                </c:pt>
                <c:pt idx="2162">
                  <c:v>58.037999999999997</c:v>
                </c:pt>
                <c:pt idx="2163">
                  <c:v>56.972999999999999</c:v>
                </c:pt>
                <c:pt idx="2164">
                  <c:v>56.972999999999999</c:v>
                </c:pt>
                <c:pt idx="2165">
                  <c:v>56.59</c:v>
                </c:pt>
                <c:pt idx="2166">
                  <c:v>56.206000000000003</c:v>
                </c:pt>
                <c:pt idx="2167">
                  <c:v>56.206000000000003</c:v>
                </c:pt>
                <c:pt idx="2168">
                  <c:v>56.014000000000003</c:v>
                </c:pt>
                <c:pt idx="2169">
                  <c:v>56.014000000000003</c:v>
                </c:pt>
                <c:pt idx="2170">
                  <c:v>55.334000000000003</c:v>
                </c:pt>
                <c:pt idx="2171">
                  <c:v>55.334000000000003</c:v>
                </c:pt>
                <c:pt idx="2172">
                  <c:v>55.334000000000003</c:v>
                </c:pt>
                <c:pt idx="2173">
                  <c:v>55.334000000000003</c:v>
                </c:pt>
                <c:pt idx="2174">
                  <c:v>55.334000000000003</c:v>
                </c:pt>
                <c:pt idx="2175">
                  <c:v>55.334000000000003</c:v>
                </c:pt>
                <c:pt idx="2176">
                  <c:v>52.021999999999998</c:v>
                </c:pt>
                <c:pt idx="2177">
                  <c:v>51.468000000000004</c:v>
                </c:pt>
                <c:pt idx="2178">
                  <c:v>50.701000000000001</c:v>
                </c:pt>
                <c:pt idx="2179">
                  <c:v>50.701000000000001</c:v>
                </c:pt>
                <c:pt idx="2180">
                  <c:v>50.317</c:v>
                </c:pt>
                <c:pt idx="2181">
                  <c:v>50.317</c:v>
                </c:pt>
                <c:pt idx="2182">
                  <c:v>50.564</c:v>
                </c:pt>
                <c:pt idx="2183">
                  <c:v>50.564</c:v>
                </c:pt>
                <c:pt idx="2184">
                  <c:v>51.758000000000003</c:v>
                </c:pt>
                <c:pt idx="2185">
                  <c:v>51.704999999999998</c:v>
                </c:pt>
                <c:pt idx="2186">
                  <c:v>51.704999999999998</c:v>
                </c:pt>
                <c:pt idx="2187">
                  <c:v>53.441000000000003</c:v>
                </c:pt>
                <c:pt idx="2188">
                  <c:v>53.441000000000003</c:v>
                </c:pt>
                <c:pt idx="2189">
                  <c:v>53.441000000000003</c:v>
                </c:pt>
                <c:pt idx="2190">
                  <c:v>53.441000000000003</c:v>
                </c:pt>
                <c:pt idx="2191">
                  <c:v>53.441000000000003</c:v>
                </c:pt>
                <c:pt idx="2192">
                  <c:v>53.058</c:v>
                </c:pt>
                <c:pt idx="2193">
                  <c:v>52.866</c:v>
                </c:pt>
                <c:pt idx="2194">
                  <c:v>53.093000000000004</c:v>
                </c:pt>
                <c:pt idx="2195">
                  <c:v>55.487000000000002</c:v>
                </c:pt>
                <c:pt idx="2196">
                  <c:v>59.335000000000001</c:v>
                </c:pt>
                <c:pt idx="2197">
                  <c:v>59.335000000000001</c:v>
                </c:pt>
                <c:pt idx="2198">
                  <c:v>59.335000000000001</c:v>
                </c:pt>
                <c:pt idx="2199">
                  <c:v>60.43</c:v>
                </c:pt>
                <c:pt idx="2200">
                  <c:v>62.011000000000003</c:v>
                </c:pt>
                <c:pt idx="2201">
                  <c:v>61.494999999999997</c:v>
                </c:pt>
                <c:pt idx="2202">
                  <c:v>60.677999999999997</c:v>
                </c:pt>
                <c:pt idx="2203">
                  <c:v>59.719000000000001</c:v>
                </c:pt>
                <c:pt idx="2204">
                  <c:v>59.527000000000001</c:v>
                </c:pt>
                <c:pt idx="2205">
                  <c:v>58.76</c:v>
                </c:pt>
                <c:pt idx="2206">
                  <c:v>57.991999999999997</c:v>
                </c:pt>
                <c:pt idx="2207">
                  <c:v>57.991999999999997</c:v>
                </c:pt>
                <c:pt idx="2208">
                  <c:v>57.991999999999997</c:v>
                </c:pt>
                <c:pt idx="2209">
                  <c:v>57.033000000000001</c:v>
                </c:pt>
                <c:pt idx="2210">
                  <c:v>57.033000000000001</c:v>
                </c:pt>
                <c:pt idx="2211">
                  <c:v>56.265999999999998</c:v>
                </c:pt>
                <c:pt idx="2212">
                  <c:v>56.265999999999998</c:v>
                </c:pt>
                <c:pt idx="2213">
                  <c:v>55.881999999999998</c:v>
                </c:pt>
                <c:pt idx="2214">
                  <c:v>54.753</c:v>
                </c:pt>
                <c:pt idx="2215">
                  <c:v>54.753</c:v>
                </c:pt>
                <c:pt idx="2216">
                  <c:v>53.987000000000002</c:v>
                </c:pt>
                <c:pt idx="2217">
                  <c:v>53.987000000000002</c:v>
                </c:pt>
                <c:pt idx="2218">
                  <c:v>53.795000000000002</c:v>
                </c:pt>
                <c:pt idx="2219">
                  <c:v>53.795000000000002</c:v>
                </c:pt>
                <c:pt idx="2220">
                  <c:v>53.22</c:v>
                </c:pt>
                <c:pt idx="2221">
                  <c:v>55.887999999999998</c:v>
                </c:pt>
                <c:pt idx="2222">
                  <c:v>56.162999999999997</c:v>
                </c:pt>
                <c:pt idx="2223">
                  <c:v>57.606000000000002</c:v>
                </c:pt>
                <c:pt idx="2224">
                  <c:v>58.128</c:v>
                </c:pt>
                <c:pt idx="2225">
                  <c:v>57.744999999999997</c:v>
                </c:pt>
                <c:pt idx="2226">
                  <c:v>57.832000000000001</c:v>
                </c:pt>
                <c:pt idx="2227">
                  <c:v>57.832000000000001</c:v>
                </c:pt>
                <c:pt idx="2228">
                  <c:v>57.500999999999998</c:v>
                </c:pt>
                <c:pt idx="2229">
                  <c:v>57.116999999999997</c:v>
                </c:pt>
                <c:pt idx="2230">
                  <c:v>56.820999999999998</c:v>
                </c:pt>
                <c:pt idx="2231">
                  <c:v>56.820999999999998</c:v>
                </c:pt>
                <c:pt idx="2232">
                  <c:v>56.820999999999998</c:v>
                </c:pt>
                <c:pt idx="2233">
                  <c:v>56.628999999999998</c:v>
                </c:pt>
                <c:pt idx="2234">
                  <c:v>56.628999999999998</c:v>
                </c:pt>
                <c:pt idx="2235">
                  <c:v>56.524999999999999</c:v>
                </c:pt>
                <c:pt idx="2236">
                  <c:v>56.524999999999999</c:v>
                </c:pt>
                <c:pt idx="2237">
                  <c:v>56.524999999999999</c:v>
                </c:pt>
                <c:pt idx="2238">
                  <c:v>56.612000000000002</c:v>
                </c:pt>
                <c:pt idx="2239">
                  <c:v>56.612000000000002</c:v>
                </c:pt>
                <c:pt idx="2240">
                  <c:v>56.612000000000002</c:v>
                </c:pt>
                <c:pt idx="2241">
                  <c:v>56.612000000000002</c:v>
                </c:pt>
                <c:pt idx="2242">
                  <c:v>56.612000000000002</c:v>
                </c:pt>
                <c:pt idx="2243">
                  <c:v>56.612000000000002</c:v>
                </c:pt>
                <c:pt idx="2244">
                  <c:v>56.612000000000002</c:v>
                </c:pt>
                <c:pt idx="2245">
                  <c:v>55.460999999999999</c:v>
                </c:pt>
                <c:pt idx="2246">
                  <c:v>55.460999999999999</c:v>
                </c:pt>
                <c:pt idx="2247">
                  <c:v>54.664000000000001</c:v>
                </c:pt>
                <c:pt idx="2248">
                  <c:v>53.664000000000001</c:v>
                </c:pt>
                <c:pt idx="2249">
                  <c:v>54.314</c:v>
                </c:pt>
                <c:pt idx="2250">
                  <c:v>58.43</c:v>
                </c:pt>
                <c:pt idx="2251">
                  <c:v>59.09</c:v>
                </c:pt>
                <c:pt idx="2252">
                  <c:v>58.886000000000003</c:v>
                </c:pt>
                <c:pt idx="2253">
                  <c:v>59.406999999999996</c:v>
                </c:pt>
                <c:pt idx="2254">
                  <c:v>60.749000000000002</c:v>
                </c:pt>
                <c:pt idx="2255">
                  <c:v>60.95</c:v>
                </c:pt>
                <c:pt idx="2256">
                  <c:v>61.502000000000002</c:v>
                </c:pt>
                <c:pt idx="2257">
                  <c:v>63.286000000000001</c:v>
                </c:pt>
                <c:pt idx="2258">
                  <c:v>64.349000000000004</c:v>
                </c:pt>
                <c:pt idx="2259">
                  <c:v>66.188000000000002</c:v>
                </c:pt>
                <c:pt idx="2260">
                  <c:v>67.325999999999993</c:v>
                </c:pt>
                <c:pt idx="2261">
                  <c:v>67.391000000000005</c:v>
                </c:pt>
                <c:pt idx="2262">
                  <c:v>66.430999999999997</c:v>
                </c:pt>
                <c:pt idx="2263">
                  <c:v>65.600999999999999</c:v>
                </c:pt>
                <c:pt idx="2264">
                  <c:v>64.546000000000006</c:v>
                </c:pt>
                <c:pt idx="2265">
                  <c:v>64.162000000000006</c:v>
                </c:pt>
                <c:pt idx="2266">
                  <c:v>64.162000000000006</c:v>
                </c:pt>
                <c:pt idx="2267">
                  <c:v>64.058000000000007</c:v>
                </c:pt>
                <c:pt idx="2268">
                  <c:v>64.058000000000007</c:v>
                </c:pt>
                <c:pt idx="2269">
                  <c:v>64.832999999999998</c:v>
                </c:pt>
                <c:pt idx="2270">
                  <c:v>64.832999999999998</c:v>
                </c:pt>
                <c:pt idx="2271">
                  <c:v>65.025999999999996</c:v>
                </c:pt>
                <c:pt idx="2272">
                  <c:v>64.427999999999997</c:v>
                </c:pt>
                <c:pt idx="2273">
                  <c:v>64.427999999999997</c:v>
                </c:pt>
                <c:pt idx="2274">
                  <c:v>65.876999999999995</c:v>
                </c:pt>
                <c:pt idx="2275">
                  <c:v>65.980999999999995</c:v>
                </c:pt>
                <c:pt idx="2276">
                  <c:v>65.951999999999998</c:v>
                </c:pt>
                <c:pt idx="2277">
                  <c:v>65.641999999999996</c:v>
                </c:pt>
                <c:pt idx="2278">
                  <c:v>65.018000000000001</c:v>
                </c:pt>
                <c:pt idx="2279">
                  <c:v>67.89</c:v>
                </c:pt>
                <c:pt idx="2280">
                  <c:v>69.093000000000004</c:v>
                </c:pt>
                <c:pt idx="2281">
                  <c:v>70.146000000000001</c:v>
                </c:pt>
                <c:pt idx="2282">
                  <c:v>70.070999999999998</c:v>
                </c:pt>
                <c:pt idx="2283">
                  <c:v>69.902000000000001</c:v>
                </c:pt>
                <c:pt idx="2284">
                  <c:v>70.762</c:v>
                </c:pt>
                <c:pt idx="2285">
                  <c:v>70.570999999999998</c:v>
                </c:pt>
                <c:pt idx="2286">
                  <c:v>70.484999999999999</c:v>
                </c:pt>
                <c:pt idx="2287">
                  <c:v>69.718999999999994</c:v>
                </c:pt>
                <c:pt idx="2288">
                  <c:v>68.804000000000002</c:v>
                </c:pt>
                <c:pt idx="2289">
                  <c:v>67.432000000000002</c:v>
                </c:pt>
                <c:pt idx="2290">
                  <c:v>66.814999999999998</c:v>
                </c:pt>
                <c:pt idx="2291">
                  <c:v>66.421000000000006</c:v>
                </c:pt>
                <c:pt idx="2292">
                  <c:v>65.207999999999998</c:v>
                </c:pt>
                <c:pt idx="2293">
                  <c:v>64.863</c:v>
                </c:pt>
                <c:pt idx="2294">
                  <c:v>64.704999999999998</c:v>
                </c:pt>
                <c:pt idx="2295">
                  <c:v>63.427</c:v>
                </c:pt>
                <c:pt idx="2296">
                  <c:v>62.874000000000002</c:v>
                </c:pt>
                <c:pt idx="2297">
                  <c:v>62.874000000000002</c:v>
                </c:pt>
                <c:pt idx="2298">
                  <c:v>60.912999999999997</c:v>
                </c:pt>
                <c:pt idx="2299">
                  <c:v>60.912999999999997</c:v>
                </c:pt>
                <c:pt idx="2300">
                  <c:v>59.368000000000002</c:v>
                </c:pt>
                <c:pt idx="2301">
                  <c:v>61.343000000000004</c:v>
                </c:pt>
                <c:pt idx="2302">
                  <c:v>61.343000000000004</c:v>
                </c:pt>
                <c:pt idx="2303">
                  <c:v>56.04</c:v>
                </c:pt>
                <c:pt idx="2304">
                  <c:v>55.360999999999997</c:v>
                </c:pt>
                <c:pt idx="2305">
                  <c:v>52.335000000000001</c:v>
                </c:pt>
                <c:pt idx="2306">
                  <c:v>49.616</c:v>
                </c:pt>
                <c:pt idx="2307">
                  <c:v>49.302</c:v>
                </c:pt>
                <c:pt idx="2308">
                  <c:v>47.19</c:v>
                </c:pt>
                <c:pt idx="2309">
                  <c:v>48.3</c:v>
                </c:pt>
                <c:pt idx="2310">
                  <c:v>53.529000000000003</c:v>
                </c:pt>
                <c:pt idx="2311">
                  <c:v>54.936</c:v>
                </c:pt>
                <c:pt idx="2312">
                  <c:v>54.64</c:v>
                </c:pt>
                <c:pt idx="2313">
                  <c:v>58.234000000000002</c:v>
                </c:pt>
                <c:pt idx="2314">
                  <c:v>58.363</c:v>
                </c:pt>
                <c:pt idx="2315">
                  <c:v>58.567</c:v>
                </c:pt>
                <c:pt idx="2316">
                  <c:v>55.942</c:v>
                </c:pt>
                <c:pt idx="2317">
                  <c:v>53.56</c:v>
                </c:pt>
                <c:pt idx="2318">
                  <c:v>50.878999999999998</c:v>
                </c:pt>
                <c:pt idx="2319">
                  <c:v>50.548999999999999</c:v>
                </c:pt>
                <c:pt idx="2320">
                  <c:v>49.771000000000001</c:v>
                </c:pt>
                <c:pt idx="2321">
                  <c:v>48.008000000000003</c:v>
                </c:pt>
                <c:pt idx="2322">
                  <c:v>50.168999999999997</c:v>
                </c:pt>
                <c:pt idx="2323">
                  <c:v>48.912999999999997</c:v>
                </c:pt>
                <c:pt idx="2324">
                  <c:v>47.478999999999999</c:v>
                </c:pt>
                <c:pt idx="2325">
                  <c:v>45.615000000000002</c:v>
                </c:pt>
                <c:pt idx="2326">
                  <c:v>43.164999999999999</c:v>
                </c:pt>
                <c:pt idx="2327">
                  <c:v>42.177</c:v>
                </c:pt>
                <c:pt idx="2328">
                  <c:v>42.177</c:v>
                </c:pt>
                <c:pt idx="2329">
                  <c:v>42.222000000000001</c:v>
                </c:pt>
                <c:pt idx="2330">
                  <c:v>41.566000000000003</c:v>
                </c:pt>
                <c:pt idx="2331">
                  <c:v>41.566000000000003</c:v>
                </c:pt>
                <c:pt idx="2332">
                  <c:v>38.686999999999998</c:v>
                </c:pt>
                <c:pt idx="2333">
                  <c:v>37.762999999999998</c:v>
                </c:pt>
                <c:pt idx="2334">
                  <c:v>27.669</c:v>
                </c:pt>
                <c:pt idx="2335">
                  <c:v>25.454999999999998</c:v>
                </c:pt>
                <c:pt idx="2336">
                  <c:v>25.454999999999998</c:v>
                </c:pt>
                <c:pt idx="2337">
                  <c:v>23.452999999999999</c:v>
                </c:pt>
                <c:pt idx="2338">
                  <c:v>22.776</c:v>
                </c:pt>
                <c:pt idx="2339">
                  <c:v>22.393000000000001</c:v>
                </c:pt>
                <c:pt idx="2340">
                  <c:v>19.419</c:v>
                </c:pt>
                <c:pt idx="2341">
                  <c:v>22.186</c:v>
                </c:pt>
                <c:pt idx="2342">
                  <c:v>20.800999999999998</c:v>
                </c:pt>
                <c:pt idx="2343">
                  <c:v>20.582999999999998</c:v>
                </c:pt>
                <c:pt idx="2344">
                  <c:v>21.626999999999999</c:v>
                </c:pt>
                <c:pt idx="2345">
                  <c:v>21.068000000000001</c:v>
                </c:pt>
                <c:pt idx="2346">
                  <c:v>21.91</c:v>
                </c:pt>
                <c:pt idx="2347">
                  <c:v>21.893000000000001</c:v>
                </c:pt>
                <c:pt idx="2348">
                  <c:v>22.280999999999999</c:v>
                </c:pt>
                <c:pt idx="2349">
                  <c:v>22.867000000000001</c:v>
                </c:pt>
                <c:pt idx="2350">
                  <c:v>11.875999999999999</c:v>
                </c:pt>
                <c:pt idx="2351">
                  <c:v>13.097</c:v>
                </c:pt>
                <c:pt idx="2352">
                  <c:v>14.053000000000001</c:v>
                </c:pt>
                <c:pt idx="2353">
                  <c:v>14.222</c:v>
                </c:pt>
                <c:pt idx="2354">
                  <c:v>14.362</c:v>
                </c:pt>
                <c:pt idx="2355">
                  <c:v>14.362</c:v>
                </c:pt>
                <c:pt idx="2356">
                  <c:v>25.09</c:v>
                </c:pt>
                <c:pt idx="2357">
                  <c:v>25.09</c:v>
                </c:pt>
                <c:pt idx="2358">
                  <c:v>28.552</c:v>
                </c:pt>
                <c:pt idx="2359">
                  <c:v>29.059000000000001</c:v>
                </c:pt>
                <c:pt idx="2360">
                  <c:v>29.059000000000001</c:v>
                </c:pt>
                <c:pt idx="2361">
                  <c:v>34.140999999999998</c:v>
                </c:pt>
                <c:pt idx="2362">
                  <c:v>38.661999999999999</c:v>
                </c:pt>
                <c:pt idx="2363">
                  <c:v>38.973999999999997</c:v>
                </c:pt>
                <c:pt idx="2364">
                  <c:v>38.701000000000001</c:v>
                </c:pt>
                <c:pt idx="2365">
                  <c:v>39.308</c:v>
                </c:pt>
                <c:pt idx="2366">
                  <c:v>49.914999999999999</c:v>
                </c:pt>
                <c:pt idx="2367">
                  <c:v>50.822000000000003</c:v>
                </c:pt>
                <c:pt idx="2368">
                  <c:v>48.843000000000004</c:v>
                </c:pt>
                <c:pt idx="2369">
                  <c:v>47.929000000000002</c:v>
                </c:pt>
                <c:pt idx="2370">
                  <c:v>46.457000000000001</c:v>
                </c:pt>
                <c:pt idx="2371">
                  <c:v>40.189</c:v>
                </c:pt>
                <c:pt idx="2372">
                  <c:v>34.453000000000003</c:v>
                </c:pt>
                <c:pt idx="2373">
                  <c:v>31.02</c:v>
                </c:pt>
                <c:pt idx="2374">
                  <c:v>31.24</c:v>
                </c:pt>
                <c:pt idx="2375">
                  <c:v>31.86</c:v>
                </c:pt>
                <c:pt idx="2376">
                  <c:v>35.847999999999999</c:v>
                </c:pt>
                <c:pt idx="2377">
                  <c:v>36.975999999999999</c:v>
                </c:pt>
                <c:pt idx="2378">
                  <c:v>37.683</c:v>
                </c:pt>
                <c:pt idx="2379">
                  <c:v>37.298000000000002</c:v>
                </c:pt>
                <c:pt idx="2380">
                  <c:v>39.576000000000001</c:v>
                </c:pt>
                <c:pt idx="2381">
                  <c:v>39.844000000000001</c:v>
                </c:pt>
                <c:pt idx="2382">
                  <c:v>41.256</c:v>
                </c:pt>
                <c:pt idx="2383">
                  <c:v>41.847999999999999</c:v>
                </c:pt>
                <c:pt idx="2384">
                  <c:v>41.356999999999999</c:v>
                </c:pt>
                <c:pt idx="2385">
                  <c:v>41.313000000000002</c:v>
                </c:pt>
                <c:pt idx="2386">
                  <c:v>41.470999999999997</c:v>
                </c:pt>
                <c:pt idx="2387">
                  <c:v>42.06</c:v>
                </c:pt>
                <c:pt idx="2388">
                  <c:v>41.491</c:v>
                </c:pt>
                <c:pt idx="2389">
                  <c:v>41.491</c:v>
                </c:pt>
                <c:pt idx="2390">
                  <c:v>43.966999999999999</c:v>
                </c:pt>
                <c:pt idx="2391">
                  <c:v>44.719000000000001</c:v>
                </c:pt>
                <c:pt idx="2392">
                  <c:v>45.719000000000001</c:v>
                </c:pt>
                <c:pt idx="2393">
                  <c:v>45.664999999999999</c:v>
                </c:pt>
                <c:pt idx="2394">
                  <c:v>47.085000000000001</c:v>
                </c:pt>
                <c:pt idx="2395">
                  <c:v>47.86</c:v>
                </c:pt>
                <c:pt idx="2396">
                  <c:v>48.311</c:v>
                </c:pt>
                <c:pt idx="2397">
                  <c:v>53.268000000000001</c:v>
                </c:pt>
                <c:pt idx="2398">
                  <c:v>53.045000000000002</c:v>
                </c:pt>
                <c:pt idx="2399">
                  <c:v>54.569000000000003</c:v>
                </c:pt>
                <c:pt idx="2400">
                  <c:v>55.716999999999999</c:v>
                </c:pt>
                <c:pt idx="2401">
                  <c:v>56.351999999999997</c:v>
                </c:pt>
                <c:pt idx="2402">
                  <c:v>57.442999999999998</c:v>
                </c:pt>
                <c:pt idx="2403">
                  <c:v>55.137</c:v>
                </c:pt>
                <c:pt idx="2404">
                  <c:v>54.81</c:v>
                </c:pt>
                <c:pt idx="2405">
                  <c:v>55.905999999999999</c:v>
                </c:pt>
                <c:pt idx="2406">
                  <c:v>56.78</c:v>
                </c:pt>
                <c:pt idx="2407">
                  <c:v>59.347999999999999</c:v>
                </c:pt>
                <c:pt idx="2408">
                  <c:v>59.073999999999998</c:v>
                </c:pt>
                <c:pt idx="2409">
                  <c:v>58.939</c:v>
                </c:pt>
                <c:pt idx="2410">
                  <c:v>58.776000000000003</c:v>
                </c:pt>
                <c:pt idx="2411">
                  <c:v>60.3</c:v>
                </c:pt>
                <c:pt idx="2412">
                  <c:v>59.112000000000002</c:v>
                </c:pt>
                <c:pt idx="2413">
                  <c:v>60.417999999999999</c:v>
                </c:pt>
                <c:pt idx="2414">
                  <c:v>58.072000000000003</c:v>
                </c:pt>
                <c:pt idx="2415">
                  <c:v>58.472999999999999</c:v>
                </c:pt>
                <c:pt idx="2416">
                  <c:v>59.180999999999997</c:v>
                </c:pt>
                <c:pt idx="2417">
                  <c:v>58.353999999999999</c:v>
                </c:pt>
                <c:pt idx="2418">
                  <c:v>58.353999999999999</c:v>
                </c:pt>
                <c:pt idx="2419">
                  <c:v>55.695</c:v>
                </c:pt>
                <c:pt idx="2420">
                  <c:v>56.145000000000003</c:v>
                </c:pt>
                <c:pt idx="2421">
                  <c:v>55.963000000000001</c:v>
                </c:pt>
                <c:pt idx="2422">
                  <c:v>56.533000000000001</c:v>
                </c:pt>
                <c:pt idx="2423">
                  <c:v>59.667999999999999</c:v>
                </c:pt>
                <c:pt idx="2424">
                  <c:v>57.969000000000001</c:v>
                </c:pt>
                <c:pt idx="2425">
                  <c:v>57.811999999999998</c:v>
                </c:pt>
                <c:pt idx="2426">
                  <c:v>57.499000000000002</c:v>
                </c:pt>
                <c:pt idx="2427">
                  <c:v>57.838999999999999</c:v>
                </c:pt>
                <c:pt idx="2428">
                  <c:v>62.156999999999996</c:v>
                </c:pt>
                <c:pt idx="2429">
                  <c:v>64.733000000000004</c:v>
                </c:pt>
                <c:pt idx="2430">
                  <c:v>66.897999999999996</c:v>
                </c:pt>
                <c:pt idx="2431">
                  <c:v>68.591999999999999</c:v>
                </c:pt>
                <c:pt idx="2432">
                  <c:v>68.591999999999999</c:v>
                </c:pt>
                <c:pt idx="2433">
                  <c:v>65.787999999999997</c:v>
                </c:pt>
                <c:pt idx="2434">
                  <c:v>65.495999999999995</c:v>
                </c:pt>
                <c:pt idx="2435">
                  <c:v>64.542000000000002</c:v>
                </c:pt>
                <c:pt idx="2436">
                  <c:v>64.542000000000002</c:v>
                </c:pt>
                <c:pt idx="2437">
                  <c:v>64.542000000000002</c:v>
                </c:pt>
                <c:pt idx="2438">
                  <c:v>61.802</c:v>
                </c:pt>
                <c:pt idx="2439">
                  <c:v>61.802</c:v>
                </c:pt>
                <c:pt idx="2440">
                  <c:v>60.847000000000001</c:v>
                </c:pt>
                <c:pt idx="2441">
                  <c:v>60.847000000000001</c:v>
                </c:pt>
                <c:pt idx="2442">
                  <c:v>60.847000000000001</c:v>
                </c:pt>
                <c:pt idx="2443">
                  <c:v>64.7</c:v>
                </c:pt>
                <c:pt idx="2444">
                  <c:v>63.347000000000001</c:v>
                </c:pt>
                <c:pt idx="2445">
                  <c:v>63.286000000000001</c:v>
                </c:pt>
                <c:pt idx="2446">
                  <c:v>63.286000000000001</c:v>
                </c:pt>
                <c:pt idx="2447">
                  <c:v>63.286000000000001</c:v>
                </c:pt>
                <c:pt idx="2448">
                  <c:v>61.277999999999999</c:v>
                </c:pt>
                <c:pt idx="2449">
                  <c:v>60.497999999999998</c:v>
                </c:pt>
                <c:pt idx="2450">
                  <c:v>60.389000000000003</c:v>
                </c:pt>
                <c:pt idx="2451">
                  <c:v>60.389000000000003</c:v>
                </c:pt>
                <c:pt idx="2452">
                  <c:v>60.155999999999999</c:v>
                </c:pt>
                <c:pt idx="2453">
                  <c:v>59.68</c:v>
                </c:pt>
                <c:pt idx="2454">
                  <c:v>59.546999999999997</c:v>
                </c:pt>
                <c:pt idx="2455">
                  <c:v>59.392000000000003</c:v>
                </c:pt>
                <c:pt idx="2456">
                  <c:v>59.392000000000003</c:v>
                </c:pt>
                <c:pt idx="2457">
                  <c:v>59.107999999999997</c:v>
                </c:pt>
                <c:pt idx="2458">
                  <c:v>58.375999999999998</c:v>
                </c:pt>
                <c:pt idx="2459">
                  <c:v>58.456000000000003</c:v>
                </c:pt>
                <c:pt idx="2460">
                  <c:v>58.067999999999998</c:v>
                </c:pt>
                <c:pt idx="2461">
                  <c:v>58.067999999999998</c:v>
                </c:pt>
                <c:pt idx="2462">
                  <c:v>58.357999999999997</c:v>
                </c:pt>
                <c:pt idx="2463">
                  <c:v>58.328000000000003</c:v>
                </c:pt>
                <c:pt idx="2464">
                  <c:v>57.069000000000003</c:v>
                </c:pt>
                <c:pt idx="2465">
                  <c:v>57.069000000000003</c:v>
                </c:pt>
                <c:pt idx="2466">
                  <c:v>57.069000000000003</c:v>
                </c:pt>
                <c:pt idx="2467">
                  <c:v>54.65</c:v>
                </c:pt>
                <c:pt idx="2468">
                  <c:v>54.65</c:v>
                </c:pt>
                <c:pt idx="2469">
                  <c:v>56.137</c:v>
                </c:pt>
                <c:pt idx="2470">
                  <c:v>57.343000000000004</c:v>
                </c:pt>
                <c:pt idx="2471">
                  <c:v>57.375</c:v>
                </c:pt>
                <c:pt idx="2472">
                  <c:v>57.427999999999997</c:v>
                </c:pt>
                <c:pt idx="2473">
                  <c:v>57.427999999999997</c:v>
                </c:pt>
                <c:pt idx="2474">
                  <c:v>58.329000000000001</c:v>
                </c:pt>
                <c:pt idx="2475">
                  <c:v>56.87</c:v>
                </c:pt>
                <c:pt idx="2476">
                  <c:v>55.429000000000002</c:v>
                </c:pt>
                <c:pt idx="2477">
                  <c:v>54.393000000000001</c:v>
                </c:pt>
                <c:pt idx="2478">
                  <c:v>54.469000000000001</c:v>
                </c:pt>
                <c:pt idx="2479">
                  <c:v>53.241999999999997</c:v>
                </c:pt>
                <c:pt idx="2480">
                  <c:v>52.429000000000002</c:v>
                </c:pt>
                <c:pt idx="2481">
                  <c:v>51.825000000000003</c:v>
                </c:pt>
                <c:pt idx="2482">
                  <c:v>49.46</c:v>
                </c:pt>
                <c:pt idx="2483">
                  <c:v>48.220999999999997</c:v>
                </c:pt>
                <c:pt idx="2484">
                  <c:v>48.034999999999997</c:v>
                </c:pt>
                <c:pt idx="2485">
                  <c:v>48.329000000000001</c:v>
                </c:pt>
                <c:pt idx="2486">
                  <c:v>48.155000000000001</c:v>
                </c:pt>
                <c:pt idx="2487">
                  <c:v>48.320999999999998</c:v>
                </c:pt>
                <c:pt idx="2488">
                  <c:v>49.994999999999997</c:v>
                </c:pt>
                <c:pt idx="2489">
                  <c:v>50.713000000000001</c:v>
                </c:pt>
                <c:pt idx="2490">
                  <c:v>51.033999999999999</c:v>
                </c:pt>
                <c:pt idx="2491">
                  <c:v>51.191000000000003</c:v>
                </c:pt>
                <c:pt idx="2492">
                  <c:v>50.796999999999997</c:v>
                </c:pt>
                <c:pt idx="2493">
                  <c:v>52.503</c:v>
                </c:pt>
                <c:pt idx="2494">
                  <c:v>49.689</c:v>
                </c:pt>
                <c:pt idx="2495">
                  <c:v>50.914999999999999</c:v>
                </c:pt>
                <c:pt idx="2496">
                  <c:v>50.988</c:v>
                </c:pt>
                <c:pt idx="2497">
                  <c:v>51.347999999999999</c:v>
                </c:pt>
                <c:pt idx="2498">
                  <c:v>53.343000000000004</c:v>
                </c:pt>
                <c:pt idx="2499">
                  <c:v>52.305999999999997</c:v>
                </c:pt>
                <c:pt idx="2500">
                  <c:v>52.194000000000003</c:v>
                </c:pt>
                <c:pt idx="2501">
                  <c:v>51.121000000000002</c:v>
                </c:pt>
                <c:pt idx="2502">
                  <c:v>51.121000000000002</c:v>
                </c:pt>
                <c:pt idx="2503">
                  <c:v>54.360999999999997</c:v>
                </c:pt>
                <c:pt idx="2504">
                  <c:v>53.81</c:v>
                </c:pt>
                <c:pt idx="2505">
                  <c:v>53.81</c:v>
                </c:pt>
                <c:pt idx="2506">
                  <c:v>52.715000000000003</c:v>
                </c:pt>
                <c:pt idx="2507">
                  <c:v>52.715000000000003</c:v>
                </c:pt>
                <c:pt idx="2508">
                  <c:v>52.341999999999999</c:v>
                </c:pt>
                <c:pt idx="2509">
                  <c:v>51.999000000000002</c:v>
                </c:pt>
                <c:pt idx="2510">
                  <c:v>52.103000000000002</c:v>
                </c:pt>
                <c:pt idx="2511">
                  <c:v>55.378999999999998</c:v>
                </c:pt>
                <c:pt idx="2512">
                  <c:v>54.005000000000003</c:v>
                </c:pt>
                <c:pt idx="2513">
                  <c:v>53.110999999999997</c:v>
                </c:pt>
                <c:pt idx="2514">
                  <c:v>52.875999999999998</c:v>
                </c:pt>
                <c:pt idx="2515">
                  <c:v>54.895000000000003</c:v>
                </c:pt>
                <c:pt idx="2516">
                  <c:v>55.46</c:v>
                </c:pt>
                <c:pt idx="2517">
                  <c:v>55.033999999999999</c:v>
                </c:pt>
                <c:pt idx="2518">
                  <c:v>53.982999999999997</c:v>
                </c:pt>
                <c:pt idx="2519">
                  <c:v>54.366</c:v>
                </c:pt>
                <c:pt idx="2520">
                  <c:v>53.256999999999998</c:v>
                </c:pt>
                <c:pt idx="2521">
                  <c:v>53.256999999999998</c:v>
                </c:pt>
                <c:pt idx="2522">
                  <c:v>53.256999999999998</c:v>
                </c:pt>
                <c:pt idx="2523">
                  <c:v>53.256999999999998</c:v>
                </c:pt>
                <c:pt idx="2524">
                  <c:v>53.256999999999998</c:v>
                </c:pt>
                <c:pt idx="2525">
                  <c:v>53.256999999999998</c:v>
                </c:pt>
                <c:pt idx="2526">
                  <c:v>53.256999999999998</c:v>
                </c:pt>
                <c:pt idx="2527">
                  <c:v>52.49</c:v>
                </c:pt>
                <c:pt idx="2528">
                  <c:v>52.384999999999998</c:v>
                </c:pt>
                <c:pt idx="2529">
                  <c:v>52.384999999999998</c:v>
                </c:pt>
                <c:pt idx="2530">
                  <c:v>50.957000000000001</c:v>
                </c:pt>
                <c:pt idx="2531">
                  <c:v>50.957000000000001</c:v>
                </c:pt>
                <c:pt idx="2532">
                  <c:v>50.957000000000001</c:v>
                </c:pt>
                <c:pt idx="2533">
                  <c:v>50.957000000000001</c:v>
                </c:pt>
                <c:pt idx="2534">
                  <c:v>50.957000000000001</c:v>
                </c:pt>
                <c:pt idx="2535">
                  <c:v>49.277999999999999</c:v>
                </c:pt>
                <c:pt idx="2536">
                  <c:v>48.064999999999998</c:v>
                </c:pt>
                <c:pt idx="2537">
                  <c:v>48.064999999999998</c:v>
                </c:pt>
                <c:pt idx="2538">
                  <c:v>48.064999999999998</c:v>
                </c:pt>
                <c:pt idx="2539">
                  <c:v>47.98</c:v>
                </c:pt>
                <c:pt idx="2540">
                  <c:v>47.98</c:v>
                </c:pt>
                <c:pt idx="2541">
                  <c:v>47.65</c:v>
                </c:pt>
                <c:pt idx="2542">
                  <c:v>47.65</c:v>
                </c:pt>
                <c:pt idx="2543">
                  <c:v>47.65</c:v>
                </c:pt>
                <c:pt idx="2544">
                  <c:v>46.829000000000001</c:v>
                </c:pt>
                <c:pt idx="2545">
                  <c:v>46.829000000000001</c:v>
                </c:pt>
                <c:pt idx="2546">
                  <c:v>46.445</c:v>
                </c:pt>
                <c:pt idx="2547">
                  <c:v>46.445</c:v>
                </c:pt>
                <c:pt idx="2548">
                  <c:v>48.832999999999998</c:v>
                </c:pt>
                <c:pt idx="2549">
                  <c:v>49.183999999999997</c:v>
                </c:pt>
                <c:pt idx="2550">
                  <c:v>53.061</c:v>
                </c:pt>
                <c:pt idx="2551">
                  <c:v>58.567</c:v>
                </c:pt>
                <c:pt idx="2552">
                  <c:v>59.496000000000002</c:v>
                </c:pt>
                <c:pt idx="2553">
                  <c:v>59.496000000000002</c:v>
                </c:pt>
                <c:pt idx="2554">
                  <c:v>59.496000000000002</c:v>
                </c:pt>
                <c:pt idx="2555">
                  <c:v>59.496000000000002</c:v>
                </c:pt>
                <c:pt idx="2556">
                  <c:v>59.496000000000002</c:v>
                </c:pt>
                <c:pt idx="2557">
                  <c:v>59.496000000000002</c:v>
                </c:pt>
                <c:pt idx="2558">
                  <c:v>59.496000000000002</c:v>
                </c:pt>
                <c:pt idx="2559">
                  <c:v>58.152999999999999</c:v>
                </c:pt>
                <c:pt idx="2560">
                  <c:v>58.152999999999999</c:v>
                </c:pt>
                <c:pt idx="2561">
                  <c:v>58.152999999999999</c:v>
                </c:pt>
                <c:pt idx="2562">
                  <c:v>58.152999999999999</c:v>
                </c:pt>
                <c:pt idx="2563">
                  <c:v>58.152999999999999</c:v>
                </c:pt>
                <c:pt idx="2564">
                  <c:v>59.139000000000003</c:v>
                </c:pt>
                <c:pt idx="2565">
                  <c:v>59.713999999999999</c:v>
                </c:pt>
                <c:pt idx="2566">
                  <c:v>58.822000000000003</c:v>
                </c:pt>
                <c:pt idx="2567">
                  <c:v>60.256</c:v>
                </c:pt>
                <c:pt idx="2568">
                  <c:v>60.448</c:v>
                </c:pt>
                <c:pt idx="2569">
                  <c:v>61.28</c:v>
                </c:pt>
                <c:pt idx="2570">
                  <c:v>61.28</c:v>
                </c:pt>
                <c:pt idx="2571">
                  <c:v>59.170999999999999</c:v>
                </c:pt>
                <c:pt idx="2572">
                  <c:v>58.276000000000003</c:v>
                </c:pt>
                <c:pt idx="2573">
                  <c:v>57.360999999999997</c:v>
                </c:pt>
                <c:pt idx="2574">
                  <c:v>58.716000000000001</c:v>
                </c:pt>
                <c:pt idx="2575">
                  <c:v>60.338000000000001</c:v>
                </c:pt>
                <c:pt idx="2576">
                  <c:v>60.598999999999997</c:v>
                </c:pt>
                <c:pt idx="2577">
                  <c:v>60.598999999999997</c:v>
                </c:pt>
                <c:pt idx="2578">
                  <c:v>60.944000000000003</c:v>
                </c:pt>
                <c:pt idx="2579">
                  <c:v>60.944000000000003</c:v>
                </c:pt>
                <c:pt idx="2580">
                  <c:v>59.994999999999997</c:v>
                </c:pt>
                <c:pt idx="2581">
                  <c:v>61.127000000000002</c:v>
                </c:pt>
                <c:pt idx="2582">
                  <c:v>59.872</c:v>
                </c:pt>
                <c:pt idx="2583">
                  <c:v>60.33</c:v>
                </c:pt>
                <c:pt idx="2584">
                  <c:v>59.563000000000002</c:v>
                </c:pt>
                <c:pt idx="2585">
                  <c:v>58.987000000000002</c:v>
                </c:pt>
                <c:pt idx="2586">
                  <c:v>58.305999999999997</c:v>
                </c:pt>
                <c:pt idx="2587">
                  <c:v>58.305999999999997</c:v>
                </c:pt>
                <c:pt idx="2588">
                  <c:v>61.701999999999998</c:v>
                </c:pt>
                <c:pt idx="2589">
                  <c:v>61.701999999999998</c:v>
                </c:pt>
                <c:pt idx="2590">
                  <c:v>62.15</c:v>
                </c:pt>
                <c:pt idx="2591">
                  <c:v>63.262999999999998</c:v>
                </c:pt>
                <c:pt idx="2592">
                  <c:v>63.262999999999998</c:v>
                </c:pt>
                <c:pt idx="2593">
                  <c:v>62.987000000000002</c:v>
                </c:pt>
                <c:pt idx="2594">
                  <c:v>62.987000000000002</c:v>
                </c:pt>
                <c:pt idx="2595">
                  <c:v>61.901000000000003</c:v>
                </c:pt>
                <c:pt idx="2596">
                  <c:v>62.4</c:v>
                </c:pt>
                <c:pt idx="2597">
                  <c:v>61.878</c:v>
                </c:pt>
                <c:pt idx="2598">
                  <c:v>62.743000000000002</c:v>
                </c:pt>
                <c:pt idx="2599">
                  <c:v>62.639000000000003</c:v>
                </c:pt>
                <c:pt idx="2600">
                  <c:v>61.438000000000002</c:v>
                </c:pt>
                <c:pt idx="2601">
                  <c:v>62.395000000000003</c:v>
                </c:pt>
                <c:pt idx="2602">
                  <c:v>62.29</c:v>
                </c:pt>
                <c:pt idx="2603">
                  <c:v>64.236000000000004</c:v>
                </c:pt>
                <c:pt idx="2604">
                  <c:v>64.491</c:v>
                </c:pt>
                <c:pt idx="2605">
                  <c:v>64.084000000000003</c:v>
                </c:pt>
                <c:pt idx="2606">
                  <c:v>63.945999999999998</c:v>
                </c:pt>
                <c:pt idx="2607">
                  <c:v>65.177000000000007</c:v>
                </c:pt>
                <c:pt idx="2608">
                  <c:v>65.623000000000005</c:v>
                </c:pt>
                <c:pt idx="2609">
                  <c:v>64.813999999999993</c:v>
                </c:pt>
                <c:pt idx="2610">
                  <c:v>64.046000000000006</c:v>
                </c:pt>
                <c:pt idx="2611">
                  <c:v>62.896000000000001</c:v>
                </c:pt>
                <c:pt idx="2612">
                  <c:v>63.237000000000002</c:v>
                </c:pt>
                <c:pt idx="2613">
                  <c:v>62.877000000000002</c:v>
                </c:pt>
                <c:pt idx="2614">
                  <c:v>63.058999999999997</c:v>
                </c:pt>
                <c:pt idx="2615">
                  <c:v>62.856000000000002</c:v>
                </c:pt>
                <c:pt idx="2616">
                  <c:v>62.856000000000002</c:v>
                </c:pt>
                <c:pt idx="2617">
                  <c:v>64.099999999999994</c:v>
                </c:pt>
                <c:pt idx="2618">
                  <c:v>64.099999999999994</c:v>
                </c:pt>
                <c:pt idx="2619">
                  <c:v>64.599999999999994</c:v>
                </c:pt>
                <c:pt idx="2620">
                  <c:v>65.418000000000006</c:v>
                </c:pt>
                <c:pt idx="2621">
                  <c:v>65.418000000000006</c:v>
                </c:pt>
                <c:pt idx="2622">
                  <c:v>66.213999999999999</c:v>
                </c:pt>
                <c:pt idx="2623">
                  <c:v>66.162000000000006</c:v>
                </c:pt>
                <c:pt idx="2624">
                  <c:v>66.471000000000004</c:v>
                </c:pt>
                <c:pt idx="2625">
                  <c:v>66.278999999999996</c:v>
                </c:pt>
                <c:pt idx="2626">
                  <c:v>66.087000000000003</c:v>
                </c:pt>
                <c:pt idx="2627">
                  <c:v>64.153000000000006</c:v>
                </c:pt>
                <c:pt idx="2628">
                  <c:v>63.908999999999999</c:v>
                </c:pt>
                <c:pt idx="2629">
                  <c:v>62.908999999999999</c:v>
                </c:pt>
                <c:pt idx="2630">
                  <c:v>62.356000000000002</c:v>
                </c:pt>
                <c:pt idx="2631">
                  <c:v>61.524999999999999</c:v>
                </c:pt>
                <c:pt idx="2632">
                  <c:v>60.813000000000002</c:v>
                </c:pt>
                <c:pt idx="2633">
                  <c:v>60.451000000000001</c:v>
                </c:pt>
                <c:pt idx="2634">
                  <c:v>60.347000000000001</c:v>
                </c:pt>
                <c:pt idx="2635">
                  <c:v>59.707999999999998</c:v>
                </c:pt>
                <c:pt idx="2636">
                  <c:v>57.859000000000002</c:v>
                </c:pt>
                <c:pt idx="2637">
                  <c:v>57.859000000000002</c:v>
                </c:pt>
                <c:pt idx="2638">
                  <c:v>58.305999999999997</c:v>
                </c:pt>
                <c:pt idx="2639">
                  <c:v>58.305999999999997</c:v>
                </c:pt>
                <c:pt idx="2640">
                  <c:v>58.305999999999997</c:v>
                </c:pt>
                <c:pt idx="2641">
                  <c:v>54.343000000000004</c:v>
                </c:pt>
                <c:pt idx="2642">
                  <c:v>52.878</c:v>
                </c:pt>
                <c:pt idx="2643">
                  <c:v>52.366</c:v>
                </c:pt>
                <c:pt idx="2644">
                  <c:v>52.235999999999997</c:v>
                </c:pt>
                <c:pt idx="2645">
                  <c:v>52.235999999999997</c:v>
                </c:pt>
                <c:pt idx="2646">
                  <c:v>51.585000000000001</c:v>
                </c:pt>
                <c:pt idx="2647">
                  <c:v>51.585000000000001</c:v>
                </c:pt>
                <c:pt idx="2648">
                  <c:v>51.073999999999998</c:v>
                </c:pt>
                <c:pt idx="2649">
                  <c:v>51.073999999999998</c:v>
                </c:pt>
                <c:pt idx="2650">
                  <c:v>51.073999999999998</c:v>
                </c:pt>
                <c:pt idx="2651">
                  <c:v>46.167000000000002</c:v>
                </c:pt>
                <c:pt idx="2652">
                  <c:v>46.219000000000001</c:v>
                </c:pt>
                <c:pt idx="2653">
                  <c:v>45.804000000000002</c:v>
                </c:pt>
                <c:pt idx="2654">
                  <c:v>45.451999999999998</c:v>
                </c:pt>
                <c:pt idx="2655">
                  <c:v>45.344999999999999</c:v>
                </c:pt>
                <c:pt idx="2656">
                  <c:v>40.091000000000001</c:v>
                </c:pt>
                <c:pt idx="2657">
                  <c:v>40.078000000000003</c:v>
                </c:pt>
                <c:pt idx="2658">
                  <c:v>39.173000000000002</c:v>
                </c:pt>
                <c:pt idx="2659">
                  <c:v>38.268000000000001</c:v>
                </c:pt>
                <c:pt idx="2660">
                  <c:v>38.268000000000001</c:v>
                </c:pt>
                <c:pt idx="2661">
                  <c:v>38.268000000000001</c:v>
                </c:pt>
                <c:pt idx="2662">
                  <c:v>38.268000000000001</c:v>
                </c:pt>
                <c:pt idx="2663">
                  <c:v>38.268000000000001</c:v>
                </c:pt>
                <c:pt idx="2664">
                  <c:v>38.268000000000001</c:v>
                </c:pt>
                <c:pt idx="2665">
                  <c:v>38.151000000000003</c:v>
                </c:pt>
                <c:pt idx="2666">
                  <c:v>39.481999999999999</c:v>
                </c:pt>
                <c:pt idx="2667">
                  <c:v>41.41</c:v>
                </c:pt>
                <c:pt idx="2668">
                  <c:v>45.180999999999997</c:v>
                </c:pt>
                <c:pt idx="2669">
                  <c:v>40.402999999999999</c:v>
                </c:pt>
                <c:pt idx="2670">
                  <c:v>38.86</c:v>
                </c:pt>
                <c:pt idx="2671">
                  <c:v>38.064</c:v>
                </c:pt>
                <c:pt idx="2672">
                  <c:v>36.119999999999997</c:v>
                </c:pt>
                <c:pt idx="2673">
                  <c:v>35</c:v>
                </c:pt>
                <c:pt idx="2674">
                  <c:v>35</c:v>
                </c:pt>
                <c:pt idx="2675">
                  <c:v>38.670999999999999</c:v>
                </c:pt>
                <c:pt idx="2676">
                  <c:v>38.670999999999999</c:v>
                </c:pt>
                <c:pt idx="2677">
                  <c:v>38.578000000000003</c:v>
                </c:pt>
                <c:pt idx="2678">
                  <c:v>37.938000000000002</c:v>
                </c:pt>
                <c:pt idx="2679">
                  <c:v>37.938000000000002</c:v>
                </c:pt>
                <c:pt idx="2680">
                  <c:v>33.921999999999997</c:v>
                </c:pt>
                <c:pt idx="2681">
                  <c:v>32.893000000000001</c:v>
                </c:pt>
                <c:pt idx="2682">
                  <c:v>30.844000000000001</c:v>
                </c:pt>
                <c:pt idx="2683">
                  <c:v>29.619</c:v>
                </c:pt>
                <c:pt idx="2684">
                  <c:v>30.452999999999999</c:v>
                </c:pt>
                <c:pt idx="2685">
                  <c:v>30.795999999999999</c:v>
                </c:pt>
                <c:pt idx="2686">
                  <c:v>29.81</c:v>
                </c:pt>
                <c:pt idx="2687">
                  <c:v>33.218000000000004</c:v>
                </c:pt>
                <c:pt idx="2688">
                  <c:v>34.677</c:v>
                </c:pt>
                <c:pt idx="2689">
                  <c:v>33.079000000000001</c:v>
                </c:pt>
                <c:pt idx="2690">
                  <c:v>30.638999999999999</c:v>
                </c:pt>
                <c:pt idx="2691">
                  <c:v>28.594000000000001</c:v>
                </c:pt>
                <c:pt idx="2692">
                  <c:v>27.39</c:v>
                </c:pt>
                <c:pt idx="2693">
                  <c:v>26.228999999999999</c:v>
                </c:pt>
                <c:pt idx="2694">
                  <c:v>25.852</c:v>
                </c:pt>
                <c:pt idx="2695">
                  <c:v>24.904</c:v>
                </c:pt>
                <c:pt idx="2696">
                  <c:v>24.456</c:v>
                </c:pt>
                <c:pt idx="2697">
                  <c:v>24.382000000000001</c:v>
                </c:pt>
                <c:pt idx="2698">
                  <c:v>23.86</c:v>
                </c:pt>
                <c:pt idx="2699">
                  <c:v>29.663</c:v>
                </c:pt>
                <c:pt idx="2700">
                  <c:v>30.318000000000001</c:v>
                </c:pt>
                <c:pt idx="2701">
                  <c:v>30.672999999999998</c:v>
                </c:pt>
                <c:pt idx="2702">
                  <c:v>30.77</c:v>
                </c:pt>
                <c:pt idx="2703">
                  <c:v>30.77</c:v>
                </c:pt>
                <c:pt idx="2704">
                  <c:v>32.929000000000002</c:v>
                </c:pt>
                <c:pt idx="2705">
                  <c:v>32.929000000000002</c:v>
                </c:pt>
                <c:pt idx="2706">
                  <c:v>30.353999999999999</c:v>
                </c:pt>
                <c:pt idx="2707">
                  <c:v>29.012</c:v>
                </c:pt>
                <c:pt idx="2708">
                  <c:v>29.012</c:v>
                </c:pt>
                <c:pt idx="2709">
                  <c:v>26.373999999999999</c:v>
                </c:pt>
                <c:pt idx="2710">
                  <c:v>25.574999999999999</c:v>
                </c:pt>
                <c:pt idx="2711">
                  <c:v>25.071999999999999</c:v>
                </c:pt>
                <c:pt idx="2712">
                  <c:v>25.641999999999999</c:v>
                </c:pt>
                <c:pt idx="2713">
                  <c:v>25.102</c:v>
                </c:pt>
                <c:pt idx="2714">
                  <c:v>41.173000000000002</c:v>
                </c:pt>
                <c:pt idx="2715">
                  <c:v>45.1</c:v>
                </c:pt>
                <c:pt idx="2716">
                  <c:v>48.426000000000002</c:v>
                </c:pt>
                <c:pt idx="2717">
                  <c:v>49.064</c:v>
                </c:pt>
                <c:pt idx="2718">
                  <c:v>49.064</c:v>
                </c:pt>
                <c:pt idx="2719">
                  <c:v>51.417000000000002</c:v>
                </c:pt>
                <c:pt idx="2720">
                  <c:v>53.054000000000002</c:v>
                </c:pt>
                <c:pt idx="2721">
                  <c:v>58.472000000000001</c:v>
                </c:pt>
                <c:pt idx="2722">
                  <c:v>58.472000000000001</c:v>
                </c:pt>
                <c:pt idx="2723">
                  <c:v>57.265000000000001</c:v>
                </c:pt>
                <c:pt idx="2724">
                  <c:v>57.265000000000001</c:v>
                </c:pt>
                <c:pt idx="2725">
                  <c:v>53.618000000000002</c:v>
                </c:pt>
                <c:pt idx="2726">
                  <c:v>53.618000000000002</c:v>
                </c:pt>
                <c:pt idx="2727">
                  <c:v>54.161000000000001</c:v>
                </c:pt>
                <c:pt idx="2728">
                  <c:v>43.322000000000003</c:v>
                </c:pt>
                <c:pt idx="2729">
                  <c:v>43.322000000000003</c:v>
                </c:pt>
                <c:pt idx="2730">
                  <c:v>53.445999999999998</c:v>
                </c:pt>
                <c:pt idx="2731">
                  <c:v>64.677999999999997</c:v>
                </c:pt>
                <c:pt idx="2732">
                  <c:v>64.881</c:v>
                </c:pt>
                <c:pt idx="2733">
                  <c:v>64.683000000000007</c:v>
                </c:pt>
                <c:pt idx="2734">
                  <c:v>64.694999999999993</c:v>
                </c:pt>
                <c:pt idx="2735">
                  <c:v>64.468999999999994</c:v>
                </c:pt>
                <c:pt idx="2736">
                  <c:v>62.722000000000001</c:v>
                </c:pt>
                <c:pt idx="2737">
                  <c:v>62.722000000000001</c:v>
                </c:pt>
                <c:pt idx="2738">
                  <c:v>53.161999999999999</c:v>
                </c:pt>
                <c:pt idx="2739">
                  <c:v>54.828000000000003</c:v>
                </c:pt>
                <c:pt idx="2740">
                  <c:v>52.354999999999997</c:v>
                </c:pt>
                <c:pt idx="2741">
                  <c:v>50.369</c:v>
                </c:pt>
                <c:pt idx="2742">
                  <c:v>52.759</c:v>
                </c:pt>
                <c:pt idx="2743">
                  <c:v>55.122</c:v>
                </c:pt>
                <c:pt idx="2744">
                  <c:v>56.332000000000001</c:v>
                </c:pt>
                <c:pt idx="2745">
                  <c:v>61.917999999999999</c:v>
                </c:pt>
                <c:pt idx="2746">
                  <c:v>64.19</c:v>
                </c:pt>
                <c:pt idx="2747">
                  <c:v>60.371000000000002</c:v>
                </c:pt>
                <c:pt idx="2748">
                  <c:v>61.097999999999999</c:v>
                </c:pt>
                <c:pt idx="2749">
                  <c:v>61.098999999999997</c:v>
                </c:pt>
                <c:pt idx="2750">
                  <c:v>64.001999999999995</c:v>
                </c:pt>
                <c:pt idx="2751">
                  <c:v>66.293000000000006</c:v>
                </c:pt>
                <c:pt idx="2752">
                  <c:v>67.259</c:v>
                </c:pt>
                <c:pt idx="2753">
                  <c:v>66.406999999999996</c:v>
                </c:pt>
                <c:pt idx="2754">
                  <c:v>66.218000000000004</c:v>
                </c:pt>
                <c:pt idx="2755">
                  <c:v>65.394999999999996</c:v>
                </c:pt>
                <c:pt idx="2756">
                  <c:v>64.570999999999998</c:v>
                </c:pt>
                <c:pt idx="2757">
                  <c:v>63.826999999999998</c:v>
                </c:pt>
                <c:pt idx="2758">
                  <c:v>64.534000000000006</c:v>
                </c:pt>
                <c:pt idx="2759">
                  <c:v>65.176000000000002</c:v>
                </c:pt>
                <c:pt idx="2760">
                  <c:v>65.319000000000003</c:v>
                </c:pt>
                <c:pt idx="2761">
                  <c:v>65.319000000000003</c:v>
                </c:pt>
                <c:pt idx="2762">
                  <c:v>65.853999999999999</c:v>
                </c:pt>
                <c:pt idx="2763">
                  <c:v>67.096999999999994</c:v>
                </c:pt>
                <c:pt idx="2764">
                  <c:v>69.894999999999996</c:v>
                </c:pt>
                <c:pt idx="2765">
                  <c:v>70.256</c:v>
                </c:pt>
                <c:pt idx="2766">
                  <c:v>70.256</c:v>
                </c:pt>
                <c:pt idx="2767">
                  <c:v>74.463999999999999</c:v>
                </c:pt>
                <c:pt idx="2768">
                  <c:v>76.156000000000006</c:v>
                </c:pt>
                <c:pt idx="2769">
                  <c:v>76.555000000000007</c:v>
                </c:pt>
                <c:pt idx="2770">
                  <c:v>74.757999999999996</c:v>
                </c:pt>
                <c:pt idx="2771">
                  <c:v>73.382000000000005</c:v>
                </c:pt>
                <c:pt idx="2772">
                  <c:v>74.412000000000006</c:v>
                </c:pt>
                <c:pt idx="2773">
                  <c:v>74.715999999999994</c:v>
                </c:pt>
                <c:pt idx="2774">
                  <c:v>74.328000000000003</c:v>
                </c:pt>
                <c:pt idx="2775">
                  <c:v>72.492999999999995</c:v>
                </c:pt>
                <c:pt idx="2776">
                  <c:v>72.341999999999999</c:v>
                </c:pt>
                <c:pt idx="2777">
                  <c:v>70.846000000000004</c:v>
                </c:pt>
                <c:pt idx="2778">
                  <c:v>71.483000000000004</c:v>
                </c:pt>
                <c:pt idx="2779">
                  <c:v>71.597999999999999</c:v>
                </c:pt>
                <c:pt idx="2780">
                  <c:v>73.233000000000004</c:v>
                </c:pt>
                <c:pt idx="2781">
                  <c:v>77.406000000000006</c:v>
                </c:pt>
                <c:pt idx="2782">
                  <c:v>77.715000000000003</c:v>
                </c:pt>
                <c:pt idx="2783">
                  <c:v>76.935000000000002</c:v>
                </c:pt>
                <c:pt idx="2784">
                  <c:v>76.227999999999994</c:v>
                </c:pt>
                <c:pt idx="2785">
                  <c:v>74.162000000000006</c:v>
                </c:pt>
                <c:pt idx="2786">
                  <c:v>71.596999999999994</c:v>
                </c:pt>
                <c:pt idx="2787">
                  <c:v>71.364000000000004</c:v>
                </c:pt>
                <c:pt idx="2788">
                  <c:v>70.620999999999995</c:v>
                </c:pt>
                <c:pt idx="2789">
                  <c:v>71.998000000000005</c:v>
                </c:pt>
                <c:pt idx="2790">
                  <c:v>71.998000000000005</c:v>
                </c:pt>
                <c:pt idx="2791">
                  <c:v>71.656999999999996</c:v>
                </c:pt>
                <c:pt idx="2792">
                  <c:v>71.36</c:v>
                </c:pt>
                <c:pt idx="2793">
                  <c:v>68.991</c:v>
                </c:pt>
                <c:pt idx="2794">
                  <c:v>67.905000000000001</c:v>
                </c:pt>
                <c:pt idx="2795">
                  <c:v>67.905000000000001</c:v>
                </c:pt>
                <c:pt idx="2796">
                  <c:v>65.605000000000004</c:v>
                </c:pt>
                <c:pt idx="2797">
                  <c:v>65.382999999999996</c:v>
                </c:pt>
                <c:pt idx="2798">
                  <c:v>68.272000000000006</c:v>
                </c:pt>
                <c:pt idx="2799">
                  <c:v>69.504000000000005</c:v>
                </c:pt>
                <c:pt idx="2800">
                  <c:v>69.52</c:v>
                </c:pt>
                <c:pt idx="2801">
                  <c:v>64.174000000000007</c:v>
                </c:pt>
                <c:pt idx="2802">
                  <c:v>63.98</c:v>
                </c:pt>
                <c:pt idx="2803">
                  <c:v>64.522999999999996</c:v>
                </c:pt>
                <c:pt idx="2804">
                  <c:v>64.305000000000007</c:v>
                </c:pt>
                <c:pt idx="2805">
                  <c:v>67.477000000000004</c:v>
                </c:pt>
                <c:pt idx="2806">
                  <c:v>68.954999999999998</c:v>
                </c:pt>
                <c:pt idx="2807">
                  <c:v>69.59</c:v>
                </c:pt>
                <c:pt idx="2808">
                  <c:v>69.215999999999994</c:v>
                </c:pt>
                <c:pt idx="2809">
                  <c:v>70.114000000000004</c:v>
                </c:pt>
                <c:pt idx="2810">
                  <c:v>69.917000000000002</c:v>
                </c:pt>
                <c:pt idx="2811">
                  <c:v>69.881</c:v>
                </c:pt>
                <c:pt idx="2812">
                  <c:v>69.62</c:v>
                </c:pt>
                <c:pt idx="2813">
                  <c:v>69.62</c:v>
                </c:pt>
                <c:pt idx="2814">
                  <c:v>69.62</c:v>
                </c:pt>
                <c:pt idx="2815">
                  <c:v>68.477000000000004</c:v>
                </c:pt>
                <c:pt idx="2816">
                  <c:v>68.477000000000004</c:v>
                </c:pt>
                <c:pt idx="2817">
                  <c:v>68.456000000000003</c:v>
                </c:pt>
                <c:pt idx="2818">
                  <c:v>68.456000000000003</c:v>
                </c:pt>
                <c:pt idx="2819">
                  <c:v>68.456000000000003</c:v>
                </c:pt>
                <c:pt idx="2820">
                  <c:v>68.218000000000004</c:v>
                </c:pt>
                <c:pt idx="2821">
                  <c:v>68.218000000000004</c:v>
                </c:pt>
                <c:pt idx="2822">
                  <c:v>66.787000000000006</c:v>
                </c:pt>
                <c:pt idx="2823">
                  <c:v>66.787000000000006</c:v>
                </c:pt>
                <c:pt idx="2824">
                  <c:v>66.787000000000006</c:v>
                </c:pt>
                <c:pt idx="2825">
                  <c:v>65.283000000000001</c:v>
                </c:pt>
                <c:pt idx="2826">
                  <c:v>65.381</c:v>
                </c:pt>
                <c:pt idx="2827">
                  <c:v>65.284999999999997</c:v>
                </c:pt>
                <c:pt idx="2828">
                  <c:v>65.284999999999997</c:v>
                </c:pt>
                <c:pt idx="2829">
                  <c:v>65.242999999999995</c:v>
                </c:pt>
                <c:pt idx="2830">
                  <c:v>66.234999999999999</c:v>
                </c:pt>
                <c:pt idx="2831">
                  <c:v>66.311999999999998</c:v>
                </c:pt>
                <c:pt idx="2832">
                  <c:v>66.150999999999996</c:v>
                </c:pt>
                <c:pt idx="2833">
                  <c:v>66.078000000000003</c:v>
                </c:pt>
                <c:pt idx="2834">
                  <c:v>64.254000000000005</c:v>
                </c:pt>
                <c:pt idx="2835">
                  <c:v>64.299000000000007</c:v>
                </c:pt>
                <c:pt idx="2836">
                  <c:v>63.741</c:v>
                </c:pt>
                <c:pt idx="2837">
                  <c:v>62.073999999999998</c:v>
                </c:pt>
                <c:pt idx="2838">
                  <c:v>62.073999999999998</c:v>
                </c:pt>
                <c:pt idx="2839">
                  <c:v>61.954999999999998</c:v>
                </c:pt>
                <c:pt idx="2840">
                  <c:v>61.954999999999998</c:v>
                </c:pt>
                <c:pt idx="2841">
                  <c:v>62.789000000000001</c:v>
                </c:pt>
                <c:pt idx="2842">
                  <c:v>61.375</c:v>
                </c:pt>
                <c:pt idx="2843">
                  <c:v>61.375</c:v>
                </c:pt>
                <c:pt idx="2844">
                  <c:v>62.457000000000001</c:v>
                </c:pt>
                <c:pt idx="2845">
                  <c:v>62.457000000000001</c:v>
                </c:pt>
                <c:pt idx="2846">
                  <c:v>62.720999999999997</c:v>
                </c:pt>
                <c:pt idx="2847">
                  <c:v>62.720999999999997</c:v>
                </c:pt>
                <c:pt idx="2848">
                  <c:v>62.720999999999997</c:v>
                </c:pt>
                <c:pt idx="2849">
                  <c:v>62.438000000000002</c:v>
                </c:pt>
                <c:pt idx="2850">
                  <c:v>62.164999999999999</c:v>
                </c:pt>
                <c:pt idx="2851">
                  <c:v>62.106000000000002</c:v>
                </c:pt>
                <c:pt idx="2852">
                  <c:v>62.106000000000002</c:v>
                </c:pt>
                <c:pt idx="2853">
                  <c:v>49.378</c:v>
                </c:pt>
                <c:pt idx="2854">
                  <c:v>47.646999999999998</c:v>
                </c:pt>
                <c:pt idx="2855">
                  <c:v>46.844000000000001</c:v>
                </c:pt>
                <c:pt idx="2856">
                  <c:v>46.844000000000001</c:v>
                </c:pt>
                <c:pt idx="2857">
                  <c:v>46.844000000000001</c:v>
                </c:pt>
                <c:pt idx="2858">
                  <c:v>46.493000000000002</c:v>
                </c:pt>
                <c:pt idx="2859">
                  <c:v>45.045000000000002</c:v>
                </c:pt>
                <c:pt idx="2860">
                  <c:v>44.832000000000001</c:v>
                </c:pt>
                <c:pt idx="2861">
                  <c:v>39.561</c:v>
                </c:pt>
                <c:pt idx="2862">
                  <c:v>39.561</c:v>
                </c:pt>
                <c:pt idx="2863">
                  <c:v>38.093000000000004</c:v>
                </c:pt>
                <c:pt idx="2864">
                  <c:v>40.189</c:v>
                </c:pt>
                <c:pt idx="2865">
                  <c:v>45.826999999999998</c:v>
                </c:pt>
                <c:pt idx="2866">
                  <c:v>50.35</c:v>
                </c:pt>
                <c:pt idx="2867">
                  <c:v>50.35</c:v>
                </c:pt>
                <c:pt idx="2868">
                  <c:v>52.552</c:v>
                </c:pt>
                <c:pt idx="2869">
                  <c:v>52.552</c:v>
                </c:pt>
                <c:pt idx="2870">
                  <c:v>55.185000000000002</c:v>
                </c:pt>
                <c:pt idx="2871">
                  <c:v>55.185000000000002</c:v>
                </c:pt>
                <c:pt idx="2872">
                  <c:v>55.185000000000002</c:v>
                </c:pt>
                <c:pt idx="2873">
                  <c:v>56.643999999999998</c:v>
                </c:pt>
                <c:pt idx="2874">
                  <c:v>56.643999999999998</c:v>
                </c:pt>
                <c:pt idx="2875">
                  <c:v>57.445999999999998</c:v>
                </c:pt>
                <c:pt idx="2876">
                  <c:v>57.445999999999998</c:v>
                </c:pt>
                <c:pt idx="2877">
                  <c:v>57.445999999999998</c:v>
                </c:pt>
                <c:pt idx="2878">
                  <c:v>58.302999999999997</c:v>
                </c:pt>
                <c:pt idx="2879">
                  <c:v>58.302999999999997</c:v>
                </c:pt>
                <c:pt idx="2880">
                  <c:v>56.012</c:v>
                </c:pt>
                <c:pt idx="2881">
                  <c:v>56.012</c:v>
                </c:pt>
                <c:pt idx="2882">
                  <c:v>56.012</c:v>
                </c:pt>
                <c:pt idx="2883">
                  <c:v>53.741999999999997</c:v>
                </c:pt>
                <c:pt idx="2884">
                  <c:v>53.411999999999999</c:v>
                </c:pt>
                <c:pt idx="2885">
                  <c:v>53.274000000000001</c:v>
                </c:pt>
                <c:pt idx="2886">
                  <c:v>53.274000000000001</c:v>
                </c:pt>
                <c:pt idx="2887">
                  <c:v>52.859000000000002</c:v>
                </c:pt>
                <c:pt idx="2888">
                  <c:v>54.201000000000001</c:v>
                </c:pt>
                <c:pt idx="2889">
                  <c:v>55.287999999999997</c:v>
                </c:pt>
                <c:pt idx="2890">
                  <c:v>56</c:v>
                </c:pt>
                <c:pt idx="2891">
                  <c:v>56</c:v>
                </c:pt>
                <c:pt idx="2892">
                  <c:v>59.05</c:v>
                </c:pt>
                <c:pt idx="2893">
                  <c:v>60.338999999999999</c:v>
                </c:pt>
                <c:pt idx="2894">
                  <c:v>61.338000000000001</c:v>
                </c:pt>
                <c:pt idx="2895">
                  <c:v>61.25</c:v>
                </c:pt>
                <c:pt idx="2896">
                  <c:v>61.25</c:v>
                </c:pt>
                <c:pt idx="2897">
                  <c:v>59.610999999999997</c:v>
                </c:pt>
                <c:pt idx="2898">
                  <c:v>59.610999999999997</c:v>
                </c:pt>
                <c:pt idx="2899">
                  <c:v>58.470999999999997</c:v>
                </c:pt>
                <c:pt idx="2900">
                  <c:v>58.470999999999997</c:v>
                </c:pt>
                <c:pt idx="2901">
                  <c:v>58.470999999999997</c:v>
                </c:pt>
                <c:pt idx="2902">
                  <c:v>58.470999999999997</c:v>
                </c:pt>
                <c:pt idx="2903">
                  <c:v>58.470999999999997</c:v>
                </c:pt>
                <c:pt idx="2904">
                  <c:v>58.470999999999997</c:v>
                </c:pt>
                <c:pt idx="2905">
                  <c:v>58.470999999999997</c:v>
                </c:pt>
                <c:pt idx="2906">
                  <c:v>58.470999999999997</c:v>
                </c:pt>
                <c:pt idx="2907">
                  <c:v>59.887999999999998</c:v>
                </c:pt>
                <c:pt idx="2908">
                  <c:v>59.887999999999998</c:v>
                </c:pt>
                <c:pt idx="2909">
                  <c:v>59.067999999999998</c:v>
                </c:pt>
                <c:pt idx="2910">
                  <c:v>59.067999999999998</c:v>
                </c:pt>
                <c:pt idx="2911">
                  <c:v>59.067999999999998</c:v>
                </c:pt>
                <c:pt idx="2912">
                  <c:v>56.396000000000001</c:v>
                </c:pt>
                <c:pt idx="2913">
                  <c:v>56.97</c:v>
                </c:pt>
                <c:pt idx="2914">
                  <c:v>56.97</c:v>
                </c:pt>
                <c:pt idx="2915">
                  <c:v>56.97</c:v>
                </c:pt>
                <c:pt idx="2916">
                  <c:v>56.363</c:v>
                </c:pt>
                <c:pt idx="2917">
                  <c:v>56.363</c:v>
                </c:pt>
                <c:pt idx="2918">
                  <c:v>56.363</c:v>
                </c:pt>
                <c:pt idx="2919">
                  <c:v>56.363</c:v>
                </c:pt>
                <c:pt idx="2920">
                  <c:v>56.363</c:v>
                </c:pt>
                <c:pt idx="2921">
                  <c:v>56.363</c:v>
                </c:pt>
              </c:numCache>
            </c:numRef>
          </c:yVal>
          <c:smooth val="0"/>
          <c:extLst>
            <c:ext xmlns:c16="http://schemas.microsoft.com/office/drawing/2014/chart" uri="{C3380CC4-5D6E-409C-BE32-E72D297353CC}">
              <c16:uniqueId val="{00000001-C23E-4555-A888-8A8D04F7A7DF}"/>
            </c:ext>
          </c:extLst>
        </c:ser>
        <c:ser>
          <c:idx val="8"/>
          <c:order val="8"/>
          <c:tx>
            <c:v>smsatV18</c:v>
          </c:tx>
          <c:spPr>
            <a:ln w="19050" cap="rnd">
              <a:solidFill>
                <a:schemeClr val="accent3">
                  <a:lumMod val="60000"/>
                </a:schemeClr>
              </a:solidFill>
              <a:round/>
            </a:ln>
            <a:effectLst/>
          </c:spPr>
          <c:marker>
            <c:symbol val="none"/>
          </c:marker>
          <c:xVal>
            <c:numRef>
              <c:f>'p201368'!$A$2:$A$2923</c:f>
              <c:numCache>
                <c:formatCode>m/d/yyyy</c:formatCode>
                <c:ptCount val="2922"/>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pt idx="365">
                  <c:v>39448</c:v>
                </c:pt>
                <c:pt idx="366">
                  <c:v>39449</c:v>
                </c:pt>
                <c:pt idx="367">
                  <c:v>39450</c:v>
                </c:pt>
                <c:pt idx="368">
                  <c:v>39451</c:v>
                </c:pt>
                <c:pt idx="369">
                  <c:v>39452</c:v>
                </c:pt>
                <c:pt idx="370">
                  <c:v>39453</c:v>
                </c:pt>
                <c:pt idx="371">
                  <c:v>39454</c:v>
                </c:pt>
                <c:pt idx="372">
                  <c:v>39455</c:v>
                </c:pt>
                <c:pt idx="373">
                  <c:v>39456</c:v>
                </c:pt>
                <c:pt idx="374">
                  <c:v>39457</c:v>
                </c:pt>
                <c:pt idx="375">
                  <c:v>39458</c:v>
                </c:pt>
                <c:pt idx="376">
                  <c:v>39459</c:v>
                </c:pt>
                <c:pt idx="377">
                  <c:v>39460</c:v>
                </c:pt>
                <c:pt idx="378">
                  <c:v>39461</c:v>
                </c:pt>
                <c:pt idx="379">
                  <c:v>39462</c:v>
                </c:pt>
                <c:pt idx="380">
                  <c:v>39463</c:v>
                </c:pt>
                <c:pt idx="381">
                  <c:v>39464</c:v>
                </c:pt>
                <c:pt idx="382">
                  <c:v>39465</c:v>
                </c:pt>
                <c:pt idx="383">
                  <c:v>39466</c:v>
                </c:pt>
                <c:pt idx="384">
                  <c:v>39467</c:v>
                </c:pt>
                <c:pt idx="385">
                  <c:v>39468</c:v>
                </c:pt>
                <c:pt idx="386">
                  <c:v>39469</c:v>
                </c:pt>
                <c:pt idx="387">
                  <c:v>39470</c:v>
                </c:pt>
                <c:pt idx="388">
                  <c:v>39471</c:v>
                </c:pt>
                <c:pt idx="389">
                  <c:v>39472</c:v>
                </c:pt>
                <c:pt idx="390">
                  <c:v>39473</c:v>
                </c:pt>
                <c:pt idx="391">
                  <c:v>39474</c:v>
                </c:pt>
                <c:pt idx="392">
                  <c:v>39475</c:v>
                </c:pt>
                <c:pt idx="393">
                  <c:v>39476</c:v>
                </c:pt>
                <c:pt idx="394">
                  <c:v>39477</c:v>
                </c:pt>
                <c:pt idx="395">
                  <c:v>39478</c:v>
                </c:pt>
                <c:pt idx="396">
                  <c:v>39479</c:v>
                </c:pt>
                <c:pt idx="397">
                  <c:v>39480</c:v>
                </c:pt>
                <c:pt idx="398">
                  <c:v>39481</c:v>
                </c:pt>
                <c:pt idx="399">
                  <c:v>39482</c:v>
                </c:pt>
                <c:pt idx="400">
                  <c:v>39483</c:v>
                </c:pt>
                <c:pt idx="401">
                  <c:v>39484</c:v>
                </c:pt>
                <c:pt idx="402">
                  <c:v>39485</c:v>
                </c:pt>
                <c:pt idx="403">
                  <c:v>39486</c:v>
                </c:pt>
                <c:pt idx="404">
                  <c:v>39487</c:v>
                </c:pt>
                <c:pt idx="405">
                  <c:v>39488</c:v>
                </c:pt>
                <c:pt idx="406">
                  <c:v>39489</c:v>
                </c:pt>
                <c:pt idx="407">
                  <c:v>39490</c:v>
                </c:pt>
                <c:pt idx="408">
                  <c:v>39491</c:v>
                </c:pt>
                <c:pt idx="409">
                  <c:v>39492</c:v>
                </c:pt>
                <c:pt idx="410">
                  <c:v>39493</c:v>
                </c:pt>
                <c:pt idx="411">
                  <c:v>39494</c:v>
                </c:pt>
                <c:pt idx="412">
                  <c:v>39495</c:v>
                </c:pt>
                <c:pt idx="413">
                  <c:v>39496</c:v>
                </c:pt>
                <c:pt idx="414">
                  <c:v>39497</c:v>
                </c:pt>
                <c:pt idx="415">
                  <c:v>39498</c:v>
                </c:pt>
                <c:pt idx="416">
                  <c:v>39499</c:v>
                </c:pt>
                <c:pt idx="417">
                  <c:v>39500</c:v>
                </c:pt>
                <c:pt idx="418">
                  <c:v>39501</c:v>
                </c:pt>
                <c:pt idx="419">
                  <c:v>39502</c:v>
                </c:pt>
                <c:pt idx="420">
                  <c:v>39503</c:v>
                </c:pt>
                <c:pt idx="421">
                  <c:v>39504</c:v>
                </c:pt>
                <c:pt idx="422">
                  <c:v>39505</c:v>
                </c:pt>
                <c:pt idx="423">
                  <c:v>39506</c:v>
                </c:pt>
                <c:pt idx="424">
                  <c:v>39507</c:v>
                </c:pt>
                <c:pt idx="425">
                  <c:v>39508</c:v>
                </c:pt>
                <c:pt idx="426">
                  <c:v>39509</c:v>
                </c:pt>
                <c:pt idx="427">
                  <c:v>39510</c:v>
                </c:pt>
                <c:pt idx="428">
                  <c:v>39511</c:v>
                </c:pt>
                <c:pt idx="429">
                  <c:v>39512</c:v>
                </c:pt>
                <c:pt idx="430">
                  <c:v>39513</c:v>
                </c:pt>
                <c:pt idx="431">
                  <c:v>39514</c:v>
                </c:pt>
                <c:pt idx="432">
                  <c:v>39515</c:v>
                </c:pt>
                <c:pt idx="433">
                  <c:v>39516</c:v>
                </c:pt>
                <c:pt idx="434">
                  <c:v>39517</c:v>
                </c:pt>
                <c:pt idx="435">
                  <c:v>39518</c:v>
                </c:pt>
                <c:pt idx="436">
                  <c:v>39519</c:v>
                </c:pt>
                <c:pt idx="437">
                  <c:v>39520</c:v>
                </c:pt>
                <c:pt idx="438">
                  <c:v>39521</c:v>
                </c:pt>
                <c:pt idx="439">
                  <c:v>39522</c:v>
                </c:pt>
                <c:pt idx="440">
                  <c:v>39523</c:v>
                </c:pt>
                <c:pt idx="441">
                  <c:v>39524</c:v>
                </c:pt>
                <c:pt idx="442">
                  <c:v>39525</c:v>
                </c:pt>
                <c:pt idx="443">
                  <c:v>39526</c:v>
                </c:pt>
                <c:pt idx="444">
                  <c:v>39527</c:v>
                </c:pt>
                <c:pt idx="445">
                  <c:v>39528</c:v>
                </c:pt>
                <c:pt idx="446">
                  <c:v>39529</c:v>
                </c:pt>
                <c:pt idx="447">
                  <c:v>39530</c:v>
                </c:pt>
                <c:pt idx="448">
                  <c:v>39531</c:v>
                </c:pt>
                <c:pt idx="449">
                  <c:v>39532</c:v>
                </c:pt>
                <c:pt idx="450">
                  <c:v>39533</c:v>
                </c:pt>
                <c:pt idx="451">
                  <c:v>39534</c:v>
                </c:pt>
                <c:pt idx="452">
                  <c:v>39535</c:v>
                </c:pt>
                <c:pt idx="453">
                  <c:v>39536</c:v>
                </c:pt>
                <c:pt idx="454">
                  <c:v>39537</c:v>
                </c:pt>
                <c:pt idx="455">
                  <c:v>39538</c:v>
                </c:pt>
                <c:pt idx="456">
                  <c:v>39539</c:v>
                </c:pt>
                <c:pt idx="457">
                  <c:v>39540</c:v>
                </c:pt>
                <c:pt idx="458">
                  <c:v>39541</c:v>
                </c:pt>
                <c:pt idx="459">
                  <c:v>39542</c:v>
                </c:pt>
                <c:pt idx="460">
                  <c:v>39543</c:v>
                </c:pt>
                <c:pt idx="461">
                  <c:v>39544</c:v>
                </c:pt>
                <c:pt idx="462">
                  <c:v>39545</c:v>
                </c:pt>
                <c:pt idx="463">
                  <c:v>39546</c:v>
                </c:pt>
                <c:pt idx="464">
                  <c:v>39547</c:v>
                </c:pt>
                <c:pt idx="465">
                  <c:v>39548</c:v>
                </c:pt>
                <c:pt idx="466">
                  <c:v>39549</c:v>
                </c:pt>
                <c:pt idx="467">
                  <c:v>39550</c:v>
                </c:pt>
                <c:pt idx="468">
                  <c:v>39551</c:v>
                </c:pt>
                <c:pt idx="469">
                  <c:v>39552</c:v>
                </c:pt>
                <c:pt idx="470">
                  <c:v>39553</c:v>
                </c:pt>
                <c:pt idx="471">
                  <c:v>39554</c:v>
                </c:pt>
                <c:pt idx="472">
                  <c:v>39555</c:v>
                </c:pt>
                <c:pt idx="473">
                  <c:v>39556</c:v>
                </c:pt>
                <c:pt idx="474">
                  <c:v>39557</c:v>
                </c:pt>
                <c:pt idx="475">
                  <c:v>39558</c:v>
                </c:pt>
                <c:pt idx="476">
                  <c:v>39559</c:v>
                </c:pt>
                <c:pt idx="477">
                  <c:v>39560</c:v>
                </c:pt>
                <c:pt idx="478">
                  <c:v>39561</c:v>
                </c:pt>
                <c:pt idx="479">
                  <c:v>39562</c:v>
                </c:pt>
                <c:pt idx="480">
                  <c:v>39563</c:v>
                </c:pt>
                <c:pt idx="481">
                  <c:v>39564</c:v>
                </c:pt>
                <c:pt idx="482">
                  <c:v>39565</c:v>
                </c:pt>
                <c:pt idx="483">
                  <c:v>39566</c:v>
                </c:pt>
                <c:pt idx="484">
                  <c:v>39567</c:v>
                </c:pt>
                <c:pt idx="485">
                  <c:v>39568</c:v>
                </c:pt>
                <c:pt idx="486">
                  <c:v>39569</c:v>
                </c:pt>
                <c:pt idx="487">
                  <c:v>39570</c:v>
                </c:pt>
                <c:pt idx="488">
                  <c:v>39571</c:v>
                </c:pt>
                <c:pt idx="489">
                  <c:v>39572</c:v>
                </c:pt>
                <c:pt idx="490">
                  <c:v>39573</c:v>
                </c:pt>
                <c:pt idx="491">
                  <c:v>39574</c:v>
                </c:pt>
                <c:pt idx="492">
                  <c:v>39575</c:v>
                </c:pt>
                <c:pt idx="493">
                  <c:v>39576</c:v>
                </c:pt>
                <c:pt idx="494">
                  <c:v>39577</c:v>
                </c:pt>
                <c:pt idx="495">
                  <c:v>39578</c:v>
                </c:pt>
                <c:pt idx="496">
                  <c:v>39579</c:v>
                </c:pt>
                <c:pt idx="497">
                  <c:v>39580</c:v>
                </c:pt>
                <c:pt idx="498">
                  <c:v>39581</c:v>
                </c:pt>
                <c:pt idx="499">
                  <c:v>39582</c:v>
                </c:pt>
                <c:pt idx="500">
                  <c:v>39583</c:v>
                </c:pt>
                <c:pt idx="501">
                  <c:v>39584</c:v>
                </c:pt>
                <c:pt idx="502">
                  <c:v>39585</c:v>
                </c:pt>
                <c:pt idx="503">
                  <c:v>39586</c:v>
                </c:pt>
                <c:pt idx="504">
                  <c:v>39587</c:v>
                </c:pt>
                <c:pt idx="505">
                  <c:v>39588</c:v>
                </c:pt>
                <c:pt idx="506">
                  <c:v>39589</c:v>
                </c:pt>
                <c:pt idx="507">
                  <c:v>39590</c:v>
                </c:pt>
                <c:pt idx="508">
                  <c:v>39591</c:v>
                </c:pt>
                <c:pt idx="509">
                  <c:v>39592</c:v>
                </c:pt>
                <c:pt idx="510">
                  <c:v>39593</c:v>
                </c:pt>
                <c:pt idx="511">
                  <c:v>39594</c:v>
                </c:pt>
                <c:pt idx="512">
                  <c:v>39595</c:v>
                </c:pt>
                <c:pt idx="513">
                  <c:v>39596</c:v>
                </c:pt>
                <c:pt idx="514">
                  <c:v>39597</c:v>
                </c:pt>
                <c:pt idx="515">
                  <c:v>39598</c:v>
                </c:pt>
                <c:pt idx="516">
                  <c:v>39599</c:v>
                </c:pt>
                <c:pt idx="517">
                  <c:v>39600</c:v>
                </c:pt>
                <c:pt idx="518">
                  <c:v>39601</c:v>
                </c:pt>
                <c:pt idx="519">
                  <c:v>39602</c:v>
                </c:pt>
                <c:pt idx="520">
                  <c:v>39603</c:v>
                </c:pt>
                <c:pt idx="521">
                  <c:v>39604</c:v>
                </c:pt>
                <c:pt idx="522">
                  <c:v>39605</c:v>
                </c:pt>
                <c:pt idx="523">
                  <c:v>39606</c:v>
                </c:pt>
                <c:pt idx="524">
                  <c:v>39607</c:v>
                </c:pt>
                <c:pt idx="525">
                  <c:v>39608</c:v>
                </c:pt>
                <c:pt idx="526">
                  <c:v>39609</c:v>
                </c:pt>
                <c:pt idx="527">
                  <c:v>39610</c:v>
                </c:pt>
                <c:pt idx="528">
                  <c:v>39611</c:v>
                </c:pt>
                <c:pt idx="529">
                  <c:v>39612</c:v>
                </c:pt>
                <c:pt idx="530">
                  <c:v>39613</c:v>
                </c:pt>
                <c:pt idx="531">
                  <c:v>39614</c:v>
                </c:pt>
                <c:pt idx="532">
                  <c:v>39615</c:v>
                </c:pt>
                <c:pt idx="533">
                  <c:v>39616</c:v>
                </c:pt>
                <c:pt idx="534">
                  <c:v>39617</c:v>
                </c:pt>
                <c:pt idx="535">
                  <c:v>39618</c:v>
                </c:pt>
                <c:pt idx="536">
                  <c:v>39619</c:v>
                </c:pt>
                <c:pt idx="537">
                  <c:v>39620</c:v>
                </c:pt>
                <c:pt idx="538">
                  <c:v>39621</c:v>
                </c:pt>
                <c:pt idx="539">
                  <c:v>39622</c:v>
                </c:pt>
                <c:pt idx="540">
                  <c:v>39623</c:v>
                </c:pt>
                <c:pt idx="541">
                  <c:v>39624</c:v>
                </c:pt>
                <c:pt idx="542">
                  <c:v>39625</c:v>
                </c:pt>
                <c:pt idx="543">
                  <c:v>39626</c:v>
                </c:pt>
                <c:pt idx="544">
                  <c:v>39627</c:v>
                </c:pt>
                <c:pt idx="545">
                  <c:v>39628</c:v>
                </c:pt>
                <c:pt idx="546">
                  <c:v>39629</c:v>
                </c:pt>
                <c:pt idx="547">
                  <c:v>39630</c:v>
                </c:pt>
                <c:pt idx="548">
                  <c:v>39631</c:v>
                </c:pt>
                <c:pt idx="549">
                  <c:v>39632</c:v>
                </c:pt>
                <c:pt idx="550">
                  <c:v>39633</c:v>
                </c:pt>
                <c:pt idx="551">
                  <c:v>39634</c:v>
                </c:pt>
                <c:pt idx="552">
                  <c:v>39635</c:v>
                </c:pt>
                <c:pt idx="553">
                  <c:v>39636</c:v>
                </c:pt>
                <c:pt idx="554">
                  <c:v>39637</c:v>
                </c:pt>
                <c:pt idx="555">
                  <c:v>39638</c:v>
                </c:pt>
                <c:pt idx="556">
                  <c:v>39639</c:v>
                </c:pt>
                <c:pt idx="557">
                  <c:v>39640</c:v>
                </c:pt>
                <c:pt idx="558">
                  <c:v>39641</c:v>
                </c:pt>
                <c:pt idx="559">
                  <c:v>39642</c:v>
                </c:pt>
                <c:pt idx="560">
                  <c:v>39643</c:v>
                </c:pt>
                <c:pt idx="561">
                  <c:v>39644</c:v>
                </c:pt>
                <c:pt idx="562">
                  <c:v>39645</c:v>
                </c:pt>
                <c:pt idx="563">
                  <c:v>39646</c:v>
                </c:pt>
                <c:pt idx="564">
                  <c:v>39647</c:v>
                </c:pt>
                <c:pt idx="565">
                  <c:v>39648</c:v>
                </c:pt>
                <c:pt idx="566">
                  <c:v>39649</c:v>
                </c:pt>
                <c:pt idx="567">
                  <c:v>39650</c:v>
                </c:pt>
                <c:pt idx="568">
                  <c:v>39651</c:v>
                </c:pt>
                <c:pt idx="569">
                  <c:v>39652</c:v>
                </c:pt>
                <c:pt idx="570">
                  <c:v>39653</c:v>
                </c:pt>
                <c:pt idx="571">
                  <c:v>39654</c:v>
                </c:pt>
                <c:pt idx="572">
                  <c:v>39655</c:v>
                </c:pt>
                <c:pt idx="573">
                  <c:v>39656</c:v>
                </c:pt>
                <c:pt idx="574">
                  <c:v>39657</c:v>
                </c:pt>
                <c:pt idx="575">
                  <c:v>39658</c:v>
                </c:pt>
                <c:pt idx="576">
                  <c:v>39659</c:v>
                </c:pt>
                <c:pt idx="577">
                  <c:v>39660</c:v>
                </c:pt>
                <c:pt idx="578">
                  <c:v>39661</c:v>
                </c:pt>
                <c:pt idx="579">
                  <c:v>39662</c:v>
                </c:pt>
                <c:pt idx="580">
                  <c:v>39663</c:v>
                </c:pt>
                <c:pt idx="581">
                  <c:v>39664</c:v>
                </c:pt>
                <c:pt idx="582">
                  <c:v>39665</c:v>
                </c:pt>
                <c:pt idx="583">
                  <c:v>39666</c:v>
                </c:pt>
                <c:pt idx="584">
                  <c:v>39667</c:v>
                </c:pt>
                <c:pt idx="585">
                  <c:v>39668</c:v>
                </c:pt>
                <c:pt idx="586">
                  <c:v>39669</c:v>
                </c:pt>
                <c:pt idx="587">
                  <c:v>39670</c:v>
                </c:pt>
                <c:pt idx="588">
                  <c:v>39671</c:v>
                </c:pt>
                <c:pt idx="589">
                  <c:v>39672</c:v>
                </c:pt>
                <c:pt idx="590">
                  <c:v>39673</c:v>
                </c:pt>
                <c:pt idx="591">
                  <c:v>39674</c:v>
                </c:pt>
                <c:pt idx="592">
                  <c:v>39675</c:v>
                </c:pt>
                <c:pt idx="593">
                  <c:v>39676</c:v>
                </c:pt>
                <c:pt idx="594">
                  <c:v>39677</c:v>
                </c:pt>
                <c:pt idx="595">
                  <c:v>39678</c:v>
                </c:pt>
                <c:pt idx="596">
                  <c:v>39679</c:v>
                </c:pt>
                <c:pt idx="597">
                  <c:v>39680</c:v>
                </c:pt>
                <c:pt idx="598">
                  <c:v>39681</c:v>
                </c:pt>
                <c:pt idx="599">
                  <c:v>39682</c:v>
                </c:pt>
                <c:pt idx="600">
                  <c:v>39683</c:v>
                </c:pt>
                <c:pt idx="601">
                  <c:v>39684</c:v>
                </c:pt>
                <c:pt idx="602">
                  <c:v>39685</c:v>
                </c:pt>
                <c:pt idx="603">
                  <c:v>39686</c:v>
                </c:pt>
                <c:pt idx="604">
                  <c:v>39687</c:v>
                </c:pt>
                <c:pt idx="605">
                  <c:v>39688</c:v>
                </c:pt>
                <c:pt idx="606">
                  <c:v>39689</c:v>
                </c:pt>
                <c:pt idx="607">
                  <c:v>39690</c:v>
                </c:pt>
                <c:pt idx="608">
                  <c:v>39691</c:v>
                </c:pt>
                <c:pt idx="609">
                  <c:v>39692</c:v>
                </c:pt>
                <c:pt idx="610">
                  <c:v>39693</c:v>
                </c:pt>
                <c:pt idx="611">
                  <c:v>39694</c:v>
                </c:pt>
                <c:pt idx="612">
                  <c:v>39695</c:v>
                </c:pt>
                <c:pt idx="613">
                  <c:v>39696</c:v>
                </c:pt>
                <c:pt idx="614">
                  <c:v>39697</c:v>
                </c:pt>
                <c:pt idx="615">
                  <c:v>39698</c:v>
                </c:pt>
                <c:pt idx="616">
                  <c:v>39699</c:v>
                </c:pt>
                <c:pt idx="617">
                  <c:v>39700</c:v>
                </c:pt>
                <c:pt idx="618">
                  <c:v>39701</c:v>
                </c:pt>
                <c:pt idx="619">
                  <c:v>39702</c:v>
                </c:pt>
                <c:pt idx="620">
                  <c:v>39703</c:v>
                </c:pt>
                <c:pt idx="621">
                  <c:v>39704</c:v>
                </c:pt>
                <c:pt idx="622">
                  <c:v>39705</c:v>
                </c:pt>
                <c:pt idx="623">
                  <c:v>39706</c:v>
                </c:pt>
                <c:pt idx="624">
                  <c:v>39707</c:v>
                </c:pt>
                <c:pt idx="625">
                  <c:v>39708</c:v>
                </c:pt>
                <c:pt idx="626">
                  <c:v>39709</c:v>
                </c:pt>
                <c:pt idx="627">
                  <c:v>39710</c:v>
                </c:pt>
                <c:pt idx="628">
                  <c:v>39711</c:v>
                </c:pt>
                <c:pt idx="629">
                  <c:v>39712</c:v>
                </c:pt>
                <c:pt idx="630">
                  <c:v>39713</c:v>
                </c:pt>
                <c:pt idx="631">
                  <c:v>39714</c:v>
                </c:pt>
                <c:pt idx="632">
                  <c:v>39715</c:v>
                </c:pt>
                <c:pt idx="633">
                  <c:v>39716</c:v>
                </c:pt>
                <c:pt idx="634">
                  <c:v>39717</c:v>
                </c:pt>
                <c:pt idx="635">
                  <c:v>39718</c:v>
                </c:pt>
                <c:pt idx="636">
                  <c:v>39719</c:v>
                </c:pt>
                <c:pt idx="637">
                  <c:v>39720</c:v>
                </c:pt>
                <c:pt idx="638">
                  <c:v>39721</c:v>
                </c:pt>
                <c:pt idx="639">
                  <c:v>39722</c:v>
                </c:pt>
                <c:pt idx="640">
                  <c:v>39723</c:v>
                </c:pt>
                <c:pt idx="641">
                  <c:v>39724</c:v>
                </c:pt>
                <c:pt idx="642">
                  <c:v>39725</c:v>
                </c:pt>
                <c:pt idx="643">
                  <c:v>39726</c:v>
                </c:pt>
                <c:pt idx="644">
                  <c:v>39727</c:v>
                </c:pt>
                <c:pt idx="645">
                  <c:v>39728</c:v>
                </c:pt>
                <c:pt idx="646">
                  <c:v>39729</c:v>
                </c:pt>
                <c:pt idx="647">
                  <c:v>39730</c:v>
                </c:pt>
                <c:pt idx="648">
                  <c:v>39731</c:v>
                </c:pt>
                <c:pt idx="649">
                  <c:v>39732</c:v>
                </c:pt>
                <c:pt idx="650">
                  <c:v>39733</c:v>
                </c:pt>
                <c:pt idx="651">
                  <c:v>39734</c:v>
                </c:pt>
                <c:pt idx="652">
                  <c:v>39735</c:v>
                </c:pt>
                <c:pt idx="653">
                  <c:v>39736</c:v>
                </c:pt>
                <c:pt idx="654">
                  <c:v>39737</c:v>
                </c:pt>
                <c:pt idx="655">
                  <c:v>39738</c:v>
                </c:pt>
                <c:pt idx="656">
                  <c:v>39739</c:v>
                </c:pt>
                <c:pt idx="657">
                  <c:v>39740</c:v>
                </c:pt>
                <c:pt idx="658">
                  <c:v>39741</c:v>
                </c:pt>
                <c:pt idx="659">
                  <c:v>39742</c:v>
                </c:pt>
                <c:pt idx="660">
                  <c:v>39743</c:v>
                </c:pt>
                <c:pt idx="661">
                  <c:v>39744</c:v>
                </c:pt>
                <c:pt idx="662">
                  <c:v>39745</c:v>
                </c:pt>
                <c:pt idx="663">
                  <c:v>39746</c:v>
                </c:pt>
                <c:pt idx="664">
                  <c:v>39747</c:v>
                </c:pt>
                <c:pt idx="665">
                  <c:v>39748</c:v>
                </c:pt>
                <c:pt idx="666">
                  <c:v>39749</c:v>
                </c:pt>
                <c:pt idx="667">
                  <c:v>39750</c:v>
                </c:pt>
                <c:pt idx="668">
                  <c:v>39751</c:v>
                </c:pt>
                <c:pt idx="669">
                  <c:v>39752</c:v>
                </c:pt>
                <c:pt idx="670">
                  <c:v>39753</c:v>
                </c:pt>
                <c:pt idx="671">
                  <c:v>39754</c:v>
                </c:pt>
                <c:pt idx="672">
                  <c:v>39755</c:v>
                </c:pt>
                <c:pt idx="673">
                  <c:v>39756</c:v>
                </c:pt>
                <c:pt idx="674">
                  <c:v>39757</c:v>
                </c:pt>
                <c:pt idx="675">
                  <c:v>39758</c:v>
                </c:pt>
                <c:pt idx="676">
                  <c:v>39759</c:v>
                </c:pt>
                <c:pt idx="677">
                  <c:v>39760</c:v>
                </c:pt>
                <c:pt idx="678">
                  <c:v>39761</c:v>
                </c:pt>
                <c:pt idx="679">
                  <c:v>39762</c:v>
                </c:pt>
                <c:pt idx="680">
                  <c:v>39763</c:v>
                </c:pt>
                <c:pt idx="681">
                  <c:v>39764</c:v>
                </c:pt>
                <c:pt idx="682">
                  <c:v>39765</c:v>
                </c:pt>
                <c:pt idx="683">
                  <c:v>39766</c:v>
                </c:pt>
                <c:pt idx="684">
                  <c:v>39767</c:v>
                </c:pt>
                <c:pt idx="685">
                  <c:v>39768</c:v>
                </c:pt>
                <c:pt idx="686">
                  <c:v>39769</c:v>
                </c:pt>
                <c:pt idx="687">
                  <c:v>39770</c:v>
                </c:pt>
                <c:pt idx="688">
                  <c:v>39771</c:v>
                </c:pt>
                <c:pt idx="689">
                  <c:v>39772</c:v>
                </c:pt>
                <c:pt idx="690">
                  <c:v>39773</c:v>
                </c:pt>
                <c:pt idx="691">
                  <c:v>39774</c:v>
                </c:pt>
                <c:pt idx="692">
                  <c:v>39775</c:v>
                </c:pt>
                <c:pt idx="693">
                  <c:v>39776</c:v>
                </c:pt>
                <c:pt idx="694">
                  <c:v>39777</c:v>
                </c:pt>
                <c:pt idx="695">
                  <c:v>39778</c:v>
                </c:pt>
                <c:pt idx="696">
                  <c:v>39779</c:v>
                </c:pt>
                <c:pt idx="697">
                  <c:v>39780</c:v>
                </c:pt>
                <c:pt idx="698">
                  <c:v>39781</c:v>
                </c:pt>
                <c:pt idx="699">
                  <c:v>39782</c:v>
                </c:pt>
                <c:pt idx="700">
                  <c:v>39783</c:v>
                </c:pt>
                <c:pt idx="701">
                  <c:v>39784</c:v>
                </c:pt>
                <c:pt idx="702">
                  <c:v>39785</c:v>
                </c:pt>
                <c:pt idx="703">
                  <c:v>39786</c:v>
                </c:pt>
                <c:pt idx="704">
                  <c:v>39787</c:v>
                </c:pt>
                <c:pt idx="705">
                  <c:v>39788</c:v>
                </c:pt>
                <c:pt idx="706">
                  <c:v>39789</c:v>
                </c:pt>
                <c:pt idx="707">
                  <c:v>39790</c:v>
                </c:pt>
                <c:pt idx="708">
                  <c:v>39791</c:v>
                </c:pt>
                <c:pt idx="709">
                  <c:v>39792</c:v>
                </c:pt>
                <c:pt idx="710">
                  <c:v>39793</c:v>
                </c:pt>
                <c:pt idx="711">
                  <c:v>39794</c:v>
                </c:pt>
                <c:pt idx="712">
                  <c:v>39795</c:v>
                </c:pt>
                <c:pt idx="713">
                  <c:v>39796</c:v>
                </c:pt>
                <c:pt idx="714">
                  <c:v>39797</c:v>
                </c:pt>
                <c:pt idx="715">
                  <c:v>39798</c:v>
                </c:pt>
                <c:pt idx="716">
                  <c:v>39799</c:v>
                </c:pt>
                <c:pt idx="717">
                  <c:v>39800</c:v>
                </c:pt>
                <c:pt idx="718">
                  <c:v>39801</c:v>
                </c:pt>
                <c:pt idx="719">
                  <c:v>39802</c:v>
                </c:pt>
                <c:pt idx="720">
                  <c:v>39803</c:v>
                </c:pt>
                <c:pt idx="721">
                  <c:v>39804</c:v>
                </c:pt>
                <c:pt idx="722">
                  <c:v>39805</c:v>
                </c:pt>
                <c:pt idx="723">
                  <c:v>39806</c:v>
                </c:pt>
                <c:pt idx="724">
                  <c:v>39807</c:v>
                </c:pt>
                <c:pt idx="725">
                  <c:v>39808</c:v>
                </c:pt>
                <c:pt idx="726">
                  <c:v>39809</c:v>
                </c:pt>
                <c:pt idx="727">
                  <c:v>39810</c:v>
                </c:pt>
                <c:pt idx="728">
                  <c:v>39811</c:v>
                </c:pt>
                <c:pt idx="729">
                  <c:v>39812</c:v>
                </c:pt>
                <c:pt idx="730">
                  <c:v>39813</c:v>
                </c:pt>
                <c:pt idx="731">
                  <c:v>39814</c:v>
                </c:pt>
                <c:pt idx="732">
                  <c:v>39815</c:v>
                </c:pt>
                <c:pt idx="733">
                  <c:v>39816</c:v>
                </c:pt>
                <c:pt idx="734">
                  <c:v>39817</c:v>
                </c:pt>
                <c:pt idx="735">
                  <c:v>39818</c:v>
                </c:pt>
                <c:pt idx="736">
                  <c:v>39819</c:v>
                </c:pt>
                <c:pt idx="737">
                  <c:v>39820</c:v>
                </c:pt>
                <c:pt idx="738">
                  <c:v>39821</c:v>
                </c:pt>
                <c:pt idx="739">
                  <c:v>39822</c:v>
                </c:pt>
                <c:pt idx="740">
                  <c:v>39823</c:v>
                </c:pt>
                <c:pt idx="741">
                  <c:v>39824</c:v>
                </c:pt>
                <c:pt idx="742">
                  <c:v>39825</c:v>
                </c:pt>
                <c:pt idx="743">
                  <c:v>39826</c:v>
                </c:pt>
                <c:pt idx="744">
                  <c:v>39827</c:v>
                </c:pt>
                <c:pt idx="745">
                  <c:v>39828</c:v>
                </c:pt>
                <c:pt idx="746">
                  <c:v>39829</c:v>
                </c:pt>
                <c:pt idx="747">
                  <c:v>39830</c:v>
                </c:pt>
                <c:pt idx="748">
                  <c:v>39831</c:v>
                </c:pt>
                <c:pt idx="749">
                  <c:v>39832</c:v>
                </c:pt>
                <c:pt idx="750">
                  <c:v>39833</c:v>
                </c:pt>
                <c:pt idx="751">
                  <c:v>39834</c:v>
                </c:pt>
                <c:pt idx="752">
                  <c:v>39835</c:v>
                </c:pt>
                <c:pt idx="753">
                  <c:v>39836</c:v>
                </c:pt>
                <c:pt idx="754">
                  <c:v>39837</c:v>
                </c:pt>
                <c:pt idx="755">
                  <c:v>39838</c:v>
                </c:pt>
                <c:pt idx="756">
                  <c:v>39839</c:v>
                </c:pt>
                <c:pt idx="757">
                  <c:v>39840</c:v>
                </c:pt>
                <c:pt idx="758">
                  <c:v>39841</c:v>
                </c:pt>
                <c:pt idx="759">
                  <c:v>39842</c:v>
                </c:pt>
                <c:pt idx="760">
                  <c:v>39843</c:v>
                </c:pt>
                <c:pt idx="761">
                  <c:v>39844</c:v>
                </c:pt>
                <c:pt idx="762">
                  <c:v>39845</c:v>
                </c:pt>
                <c:pt idx="763">
                  <c:v>39846</c:v>
                </c:pt>
                <c:pt idx="764">
                  <c:v>39847</c:v>
                </c:pt>
                <c:pt idx="765">
                  <c:v>39848</c:v>
                </c:pt>
                <c:pt idx="766">
                  <c:v>39849</c:v>
                </c:pt>
                <c:pt idx="767">
                  <c:v>39850</c:v>
                </c:pt>
                <c:pt idx="768">
                  <c:v>39851</c:v>
                </c:pt>
                <c:pt idx="769">
                  <c:v>39852</c:v>
                </c:pt>
                <c:pt idx="770">
                  <c:v>39853</c:v>
                </c:pt>
                <c:pt idx="771">
                  <c:v>39854</c:v>
                </c:pt>
                <c:pt idx="772">
                  <c:v>39855</c:v>
                </c:pt>
                <c:pt idx="773">
                  <c:v>39856</c:v>
                </c:pt>
                <c:pt idx="774">
                  <c:v>39857</c:v>
                </c:pt>
                <c:pt idx="775">
                  <c:v>39858</c:v>
                </c:pt>
                <c:pt idx="776">
                  <c:v>39859</c:v>
                </c:pt>
                <c:pt idx="777">
                  <c:v>39860</c:v>
                </c:pt>
                <c:pt idx="778">
                  <c:v>39861</c:v>
                </c:pt>
                <c:pt idx="779">
                  <c:v>39862</c:v>
                </c:pt>
                <c:pt idx="780">
                  <c:v>39863</c:v>
                </c:pt>
                <c:pt idx="781">
                  <c:v>39864</c:v>
                </c:pt>
                <c:pt idx="782">
                  <c:v>39865</c:v>
                </c:pt>
                <c:pt idx="783">
                  <c:v>39866</c:v>
                </c:pt>
                <c:pt idx="784">
                  <c:v>39867</c:v>
                </c:pt>
                <c:pt idx="785">
                  <c:v>39868</c:v>
                </c:pt>
                <c:pt idx="786">
                  <c:v>39869</c:v>
                </c:pt>
                <c:pt idx="787">
                  <c:v>39870</c:v>
                </c:pt>
                <c:pt idx="788">
                  <c:v>39871</c:v>
                </c:pt>
                <c:pt idx="789">
                  <c:v>39872</c:v>
                </c:pt>
                <c:pt idx="790">
                  <c:v>39873</c:v>
                </c:pt>
                <c:pt idx="791">
                  <c:v>39874</c:v>
                </c:pt>
                <c:pt idx="792">
                  <c:v>39875</c:v>
                </c:pt>
                <c:pt idx="793">
                  <c:v>39876</c:v>
                </c:pt>
                <c:pt idx="794">
                  <c:v>39877</c:v>
                </c:pt>
                <c:pt idx="795">
                  <c:v>39878</c:v>
                </c:pt>
                <c:pt idx="796">
                  <c:v>39879</c:v>
                </c:pt>
                <c:pt idx="797">
                  <c:v>39880</c:v>
                </c:pt>
                <c:pt idx="798">
                  <c:v>39881</c:v>
                </c:pt>
                <c:pt idx="799">
                  <c:v>39882</c:v>
                </c:pt>
                <c:pt idx="800">
                  <c:v>39883</c:v>
                </c:pt>
                <c:pt idx="801">
                  <c:v>39884</c:v>
                </c:pt>
                <c:pt idx="802">
                  <c:v>39885</c:v>
                </c:pt>
                <c:pt idx="803">
                  <c:v>39886</c:v>
                </c:pt>
                <c:pt idx="804">
                  <c:v>39887</c:v>
                </c:pt>
                <c:pt idx="805">
                  <c:v>39888</c:v>
                </c:pt>
                <c:pt idx="806">
                  <c:v>39889</c:v>
                </c:pt>
                <c:pt idx="807">
                  <c:v>39890</c:v>
                </c:pt>
                <c:pt idx="808">
                  <c:v>39891</c:v>
                </c:pt>
                <c:pt idx="809">
                  <c:v>39892</c:v>
                </c:pt>
                <c:pt idx="810">
                  <c:v>39893</c:v>
                </c:pt>
                <c:pt idx="811">
                  <c:v>39894</c:v>
                </c:pt>
                <c:pt idx="812">
                  <c:v>39895</c:v>
                </c:pt>
                <c:pt idx="813">
                  <c:v>39896</c:v>
                </c:pt>
                <c:pt idx="814">
                  <c:v>39897</c:v>
                </c:pt>
                <c:pt idx="815">
                  <c:v>39898</c:v>
                </c:pt>
                <c:pt idx="816">
                  <c:v>39899</c:v>
                </c:pt>
                <c:pt idx="817">
                  <c:v>39900</c:v>
                </c:pt>
                <c:pt idx="818">
                  <c:v>39901</c:v>
                </c:pt>
                <c:pt idx="819">
                  <c:v>39902</c:v>
                </c:pt>
                <c:pt idx="820">
                  <c:v>39903</c:v>
                </c:pt>
                <c:pt idx="821">
                  <c:v>39904</c:v>
                </c:pt>
                <c:pt idx="822">
                  <c:v>39905</c:v>
                </c:pt>
                <c:pt idx="823">
                  <c:v>39906</c:v>
                </c:pt>
                <c:pt idx="824">
                  <c:v>39907</c:v>
                </c:pt>
                <c:pt idx="825">
                  <c:v>39908</c:v>
                </c:pt>
                <c:pt idx="826">
                  <c:v>39909</c:v>
                </c:pt>
                <c:pt idx="827">
                  <c:v>39910</c:v>
                </c:pt>
                <c:pt idx="828">
                  <c:v>39911</c:v>
                </c:pt>
                <c:pt idx="829">
                  <c:v>39912</c:v>
                </c:pt>
                <c:pt idx="830">
                  <c:v>39913</c:v>
                </c:pt>
                <c:pt idx="831">
                  <c:v>39914</c:v>
                </c:pt>
                <c:pt idx="832">
                  <c:v>39915</c:v>
                </c:pt>
                <c:pt idx="833">
                  <c:v>39916</c:v>
                </c:pt>
                <c:pt idx="834">
                  <c:v>39917</c:v>
                </c:pt>
                <c:pt idx="835">
                  <c:v>39918</c:v>
                </c:pt>
                <c:pt idx="836">
                  <c:v>39919</c:v>
                </c:pt>
                <c:pt idx="837">
                  <c:v>39920</c:v>
                </c:pt>
                <c:pt idx="838">
                  <c:v>39921</c:v>
                </c:pt>
                <c:pt idx="839">
                  <c:v>39922</c:v>
                </c:pt>
                <c:pt idx="840">
                  <c:v>39923</c:v>
                </c:pt>
                <c:pt idx="841">
                  <c:v>39924</c:v>
                </c:pt>
                <c:pt idx="842">
                  <c:v>39925</c:v>
                </c:pt>
                <c:pt idx="843">
                  <c:v>39926</c:v>
                </c:pt>
                <c:pt idx="844">
                  <c:v>39927</c:v>
                </c:pt>
                <c:pt idx="845">
                  <c:v>39928</c:v>
                </c:pt>
                <c:pt idx="846">
                  <c:v>39929</c:v>
                </c:pt>
                <c:pt idx="847">
                  <c:v>39930</c:v>
                </c:pt>
                <c:pt idx="848">
                  <c:v>39931</c:v>
                </c:pt>
                <c:pt idx="849">
                  <c:v>39932</c:v>
                </c:pt>
                <c:pt idx="850">
                  <c:v>39933</c:v>
                </c:pt>
                <c:pt idx="851">
                  <c:v>39934</c:v>
                </c:pt>
                <c:pt idx="852">
                  <c:v>39935</c:v>
                </c:pt>
                <c:pt idx="853">
                  <c:v>39936</c:v>
                </c:pt>
                <c:pt idx="854">
                  <c:v>39937</c:v>
                </c:pt>
                <c:pt idx="855">
                  <c:v>39938</c:v>
                </c:pt>
                <c:pt idx="856">
                  <c:v>39939</c:v>
                </c:pt>
                <c:pt idx="857">
                  <c:v>39940</c:v>
                </c:pt>
                <c:pt idx="858">
                  <c:v>39941</c:v>
                </c:pt>
                <c:pt idx="859">
                  <c:v>39942</c:v>
                </c:pt>
                <c:pt idx="860">
                  <c:v>39943</c:v>
                </c:pt>
                <c:pt idx="861">
                  <c:v>39944</c:v>
                </c:pt>
                <c:pt idx="862">
                  <c:v>39945</c:v>
                </c:pt>
                <c:pt idx="863">
                  <c:v>39946</c:v>
                </c:pt>
                <c:pt idx="864">
                  <c:v>39947</c:v>
                </c:pt>
                <c:pt idx="865">
                  <c:v>39948</c:v>
                </c:pt>
                <c:pt idx="866">
                  <c:v>39949</c:v>
                </c:pt>
                <c:pt idx="867">
                  <c:v>39950</c:v>
                </c:pt>
                <c:pt idx="868">
                  <c:v>39951</c:v>
                </c:pt>
                <c:pt idx="869">
                  <c:v>39952</c:v>
                </c:pt>
                <c:pt idx="870">
                  <c:v>39953</c:v>
                </c:pt>
                <c:pt idx="871">
                  <c:v>39954</c:v>
                </c:pt>
                <c:pt idx="872">
                  <c:v>39955</c:v>
                </c:pt>
                <c:pt idx="873">
                  <c:v>39956</c:v>
                </c:pt>
                <c:pt idx="874">
                  <c:v>39957</c:v>
                </c:pt>
                <c:pt idx="875">
                  <c:v>39958</c:v>
                </c:pt>
                <c:pt idx="876">
                  <c:v>39959</c:v>
                </c:pt>
                <c:pt idx="877">
                  <c:v>39960</c:v>
                </c:pt>
                <c:pt idx="878">
                  <c:v>39961</c:v>
                </c:pt>
                <c:pt idx="879">
                  <c:v>39962</c:v>
                </c:pt>
                <c:pt idx="880">
                  <c:v>39963</c:v>
                </c:pt>
                <c:pt idx="881">
                  <c:v>39964</c:v>
                </c:pt>
                <c:pt idx="882">
                  <c:v>39965</c:v>
                </c:pt>
                <c:pt idx="883">
                  <c:v>39966</c:v>
                </c:pt>
                <c:pt idx="884">
                  <c:v>39967</c:v>
                </c:pt>
                <c:pt idx="885">
                  <c:v>39968</c:v>
                </c:pt>
                <c:pt idx="886">
                  <c:v>39969</c:v>
                </c:pt>
                <c:pt idx="887">
                  <c:v>39970</c:v>
                </c:pt>
                <c:pt idx="888">
                  <c:v>39971</c:v>
                </c:pt>
                <c:pt idx="889">
                  <c:v>39972</c:v>
                </c:pt>
                <c:pt idx="890">
                  <c:v>39973</c:v>
                </c:pt>
                <c:pt idx="891">
                  <c:v>39974</c:v>
                </c:pt>
                <c:pt idx="892">
                  <c:v>39975</c:v>
                </c:pt>
                <c:pt idx="893">
                  <c:v>39976</c:v>
                </c:pt>
                <c:pt idx="894">
                  <c:v>39977</c:v>
                </c:pt>
                <c:pt idx="895">
                  <c:v>39978</c:v>
                </c:pt>
                <c:pt idx="896">
                  <c:v>39979</c:v>
                </c:pt>
                <c:pt idx="897">
                  <c:v>39980</c:v>
                </c:pt>
                <c:pt idx="898">
                  <c:v>39981</c:v>
                </c:pt>
                <c:pt idx="899">
                  <c:v>39982</c:v>
                </c:pt>
                <c:pt idx="900">
                  <c:v>39983</c:v>
                </c:pt>
                <c:pt idx="901">
                  <c:v>39984</c:v>
                </c:pt>
                <c:pt idx="902">
                  <c:v>39985</c:v>
                </c:pt>
                <c:pt idx="903">
                  <c:v>39986</c:v>
                </c:pt>
                <c:pt idx="904">
                  <c:v>39987</c:v>
                </c:pt>
                <c:pt idx="905">
                  <c:v>39988</c:v>
                </c:pt>
                <c:pt idx="906">
                  <c:v>39989</c:v>
                </c:pt>
                <c:pt idx="907">
                  <c:v>39990</c:v>
                </c:pt>
                <c:pt idx="908">
                  <c:v>39991</c:v>
                </c:pt>
                <c:pt idx="909">
                  <c:v>39992</c:v>
                </c:pt>
                <c:pt idx="910">
                  <c:v>39993</c:v>
                </c:pt>
                <c:pt idx="911">
                  <c:v>39994</c:v>
                </c:pt>
                <c:pt idx="912">
                  <c:v>39995</c:v>
                </c:pt>
                <c:pt idx="913">
                  <c:v>39996</c:v>
                </c:pt>
                <c:pt idx="914">
                  <c:v>39997</c:v>
                </c:pt>
                <c:pt idx="915">
                  <c:v>39998</c:v>
                </c:pt>
                <c:pt idx="916">
                  <c:v>39999</c:v>
                </c:pt>
                <c:pt idx="917">
                  <c:v>40000</c:v>
                </c:pt>
                <c:pt idx="918">
                  <c:v>40001</c:v>
                </c:pt>
                <c:pt idx="919">
                  <c:v>40002</c:v>
                </c:pt>
                <c:pt idx="920">
                  <c:v>40003</c:v>
                </c:pt>
                <c:pt idx="921">
                  <c:v>40004</c:v>
                </c:pt>
                <c:pt idx="922">
                  <c:v>40005</c:v>
                </c:pt>
                <c:pt idx="923">
                  <c:v>40006</c:v>
                </c:pt>
                <c:pt idx="924">
                  <c:v>40007</c:v>
                </c:pt>
                <c:pt idx="925">
                  <c:v>40008</c:v>
                </c:pt>
                <c:pt idx="926">
                  <c:v>40009</c:v>
                </c:pt>
                <c:pt idx="927">
                  <c:v>40010</c:v>
                </c:pt>
                <c:pt idx="928">
                  <c:v>40011</c:v>
                </c:pt>
                <c:pt idx="929">
                  <c:v>40012</c:v>
                </c:pt>
                <c:pt idx="930">
                  <c:v>40013</c:v>
                </c:pt>
                <c:pt idx="931">
                  <c:v>40014</c:v>
                </c:pt>
                <c:pt idx="932">
                  <c:v>40015</c:v>
                </c:pt>
                <c:pt idx="933">
                  <c:v>40016</c:v>
                </c:pt>
                <c:pt idx="934">
                  <c:v>40017</c:v>
                </c:pt>
                <c:pt idx="935">
                  <c:v>40018</c:v>
                </c:pt>
                <c:pt idx="936">
                  <c:v>40019</c:v>
                </c:pt>
                <c:pt idx="937">
                  <c:v>40020</c:v>
                </c:pt>
                <c:pt idx="938">
                  <c:v>40021</c:v>
                </c:pt>
                <c:pt idx="939">
                  <c:v>40022</c:v>
                </c:pt>
                <c:pt idx="940">
                  <c:v>40023</c:v>
                </c:pt>
                <c:pt idx="941">
                  <c:v>40024</c:v>
                </c:pt>
                <c:pt idx="942">
                  <c:v>40025</c:v>
                </c:pt>
                <c:pt idx="943">
                  <c:v>40026</c:v>
                </c:pt>
                <c:pt idx="944">
                  <c:v>40027</c:v>
                </c:pt>
                <c:pt idx="945">
                  <c:v>40028</c:v>
                </c:pt>
                <c:pt idx="946">
                  <c:v>40029</c:v>
                </c:pt>
                <c:pt idx="947">
                  <c:v>40030</c:v>
                </c:pt>
                <c:pt idx="948">
                  <c:v>40031</c:v>
                </c:pt>
                <c:pt idx="949">
                  <c:v>40032</c:v>
                </c:pt>
                <c:pt idx="950">
                  <c:v>40033</c:v>
                </c:pt>
                <c:pt idx="951">
                  <c:v>40034</c:v>
                </c:pt>
                <c:pt idx="952">
                  <c:v>40035</c:v>
                </c:pt>
                <c:pt idx="953">
                  <c:v>40036</c:v>
                </c:pt>
                <c:pt idx="954">
                  <c:v>40037</c:v>
                </c:pt>
                <c:pt idx="955">
                  <c:v>40038</c:v>
                </c:pt>
                <c:pt idx="956">
                  <c:v>40039</c:v>
                </c:pt>
                <c:pt idx="957">
                  <c:v>40040</c:v>
                </c:pt>
                <c:pt idx="958">
                  <c:v>40041</c:v>
                </c:pt>
                <c:pt idx="959">
                  <c:v>40042</c:v>
                </c:pt>
                <c:pt idx="960">
                  <c:v>40043</c:v>
                </c:pt>
                <c:pt idx="961">
                  <c:v>40044</c:v>
                </c:pt>
                <c:pt idx="962">
                  <c:v>40045</c:v>
                </c:pt>
                <c:pt idx="963">
                  <c:v>40046</c:v>
                </c:pt>
                <c:pt idx="964">
                  <c:v>40047</c:v>
                </c:pt>
                <c:pt idx="965">
                  <c:v>40048</c:v>
                </c:pt>
                <c:pt idx="966">
                  <c:v>40049</c:v>
                </c:pt>
                <c:pt idx="967">
                  <c:v>40050</c:v>
                </c:pt>
                <c:pt idx="968">
                  <c:v>40051</c:v>
                </c:pt>
                <c:pt idx="969">
                  <c:v>40052</c:v>
                </c:pt>
                <c:pt idx="970">
                  <c:v>40053</c:v>
                </c:pt>
                <c:pt idx="971">
                  <c:v>40054</c:v>
                </c:pt>
                <c:pt idx="972">
                  <c:v>40055</c:v>
                </c:pt>
                <c:pt idx="973">
                  <c:v>40056</c:v>
                </c:pt>
                <c:pt idx="974">
                  <c:v>40057</c:v>
                </c:pt>
                <c:pt idx="975">
                  <c:v>40058</c:v>
                </c:pt>
                <c:pt idx="976">
                  <c:v>40059</c:v>
                </c:pt>
                <c:pt idx="977">
                  <c:v>40060</c:v>
                </c:pt>
                <c:pt idx="978">
                  <c:v>40061</c:v>
                </c:pt>
                <c:pt idx="979">
                  <c:v>40062</c:v>
                </c:pt>
                <c:pt idx="980">
                  <c:v>40063</c:v>
                </c:pt>
                <c:pt idx="981">
                  <c:v>40064</c:v>
                </c:pt>
                <c:pt idx="982">
                  <c:v>40065</c:v>
                </c:pt>
                <c:pt idx="983">
                  <c:v>40066</c:v>
                </c:pt>
                <c:pt idx="984">
                  <c:v>40067</c:v>
                </c:pt>
                <c:pt idx="985">
                  <c:v>40068</c:v>
                </c:pt>
                <c:pt idx="986">
                  <c:v>40069</c:v>
                </c:pt>
                <c:pt idx="987">
                  <c:v>40070</c:v>
                </c:pt>
                <c:pt idx="988">
                  <c:v>40071</c:v>
                </c:pt>
                <c:pt idx="989">
                  <c:v>40072</c:v>
                </c:pt>
                <c:pt idx="990">
                  <c:v>40073</c:v>
                </c:pt>
                <c:pt idx="991">
                  <c:v>40074</c:v>
                </c:pt>
                <c:pt idx="992">
                  <c:v>40075</c:v>
                </c:pt>
                <c:pt idx="993">
                  <c:v>40076</c:v>
                </c:pt>
                <c:pt idx="994">
                  <c:v>40077</c:v>
                </c:pt>
                <c:pt idx="995">
                  <c:v>40078</c:v>
                </c:pt>
                <c:pt idx="996">
                  <c:v>40079</c:v>
                </c:pt>
                <c:pt idx="997">
                  <c:v>40080</c:v>
                </c:pt>
                <c:pt idx="998">
                  <c:v>40081</c:v>
                </c:pt>
                <c:pt idx="999">
                  <c:v>40082</c:v>
                </c:pt>
                <c:pt idx="1000">
                  <c:v>40083</c:v>
                </c:pt>
                <c:pt idx="1001">
                  <c:v>40084</c:v>
                </c:pt>
                <c:pt idx="1002">
                  <c:v>40085</c:v>
                </c:pt>
                <c:pt idx="1003">
                  <c:v>40086</c:v>
                </c:pt>
                <c:pt idx="1004">
                  <c:v>40087</c:v>
                </c:pt>
                <c:pt idx="1005">
                  <c:v>40088</c:v>
                </c:pt>
                <c:pt idx="1006">
                  <c:v>40089</c:v>
                </c:pt>
                <c:pt idx="1007">
                  <c:v>40090</c:v>
                </c:pt>
                <c:pt idx="1008">
                  <c:v>40091</c:v>
                </c:pt>
                <c:pt idx="1009">
                  <c:v>40092</c:v>
                </c:pt>
                <c:pt idx="1010">
                  <c:v>40093</c:v>
                </c:pt>
                <c:pt idx="1011">
                  <c:v>40094</c:v>
                </c:pt>
                <c:pt idx="1012">
                  <c:v>40095</c:v>
                </c:pt>
                <c:pt idx="1013">
                  <c:v>40096</c:v>
                </c:pt>
                <c:pt idx="1014">
                  <c:v>40097</c:v>
                </c:pt>
                <c:pt idx="1015">
                  <c:v>40098</c:v>
                </c:pt>
                <c:pt idx="1016">
                  <c:v>40099</c:v>
                </c:pt>
                <c:pt idx="1017">
                  <c:v>40100</c:v>
                </c:pt>
                <c:pt idx="1018">
                  <c:v>40101</c:v>
                </c:pt>
                <c:pt idx="1019">
                  <c:v>40102</c:v>
                </c:pt>
                <c:pt idx="1020">
                  <c:v>40103</c:v>
                </c:pt>
                <c:pt idx="1021">
                  <c:v>40104</c:v>
                </c:pt>
                <c:pt idx="1022">
                  <c:v>40105</c:v>
                </c:pt>
                <c:pt idx="1023">
                  <c:v>40106</c:v>
                </c:pt>
                <c:pt idx="1024">
                  <c:v>40107</c:v>
                </c:pt>
                <c:pt idx="1025">
                  <c:v>40108</c:v>
                </c:pt>
                <c:pt idx="1026">
                  <c:v>40109</c:v>
                </c:pt>
                <c:pt idx="1027">
                  <c:v>40110</c:v>
                </c:pt>
                <c:pt idx="1028">
                  <c:v>40111</c:v>
                </c:pt>
                <c:pt idx="1029">
                  <c:v>40112</c:v>
                </c:pt>
                <c:pt idx="1030">
                  <c:v>40113</c:v>
                </c:pt>
                <c:pt idx="1031">
                  <c:v>40114</c:v>
                </c:pt>
                <c:pt idx="1032">
                  <c:v>40115</c:v>
                </c:pt>
                <c:pt idx="1033">
                  <c:v>40116</c:v>
                </c:pt>
                <c:pt idx="1034">
                  <c:v>40117</c:v>
                </c:pt>
                <c:pt idx="1035">
                  <c:v>40118</c:v>
                </c:pt>
                <c:pt idx="1036">
                  <c:v>40119</c:v>
                </c:pt>
                <c:pt idx="1037">
                  <c:v>40120</c:v>
                </c:pt>
                <c:pt idx="1038">
                  <c:v>40121</c:v>
                </c:pt>
                <c:pt idx="1039">
                  <c:v>40122</c:v>
                </c:pt>
                <c:pt idx="1040">
                  <c:v>40123</c:v>
                </c:pt>
                <c:pt idx="1041">
                  <c:v>40124</c:v>
                </c:pt>
                <c:pt idx="1042">
                  <c:v>40125</c:v>
                </c:pt>
                <c:pt idx="1043">
                  <c:v>40126</c:v>
                </c:pt>
                <c:pt idx="1044">
                  <c:v>40127</c:v>
                </c:pt>
                <c:pt idx="1045">
                  <c:v>40128</c:v>
                </c:pt>
                <c:pt idx="1046">
                  <c:v>40129</c:v>
                </c:pt>
                <c:pt idx="1047">
                  <c:v>40130</c:v>
                </c:pt>
                <c:pt idx="1048">
                  <c:v>40131</c:v>
                </c:pt>
                <c:pt idx="1049">
                  <c:v>40132</c:v>
                </c:pt>
                <c:pt idx="1050">
                  <c:v>40133</c:v>
                </c:pt>
                <c:pt idx="1051">
                  <c:v>40134</c:v>
                </c:pt>
                <c:pt idx="1052">
                  <c:v>40135</c:v>
                </c:pt>
                <c:pt idx="1053">
                  <c:v>40136</c:v>
                </c:pt>
                <c:pt idx="1054">
                  <c:v>40137</c:v>
                </c:pt>
                <c:pt idx="1055">
                  <c:v>40138</c:v>
                </c:pt>
                <c:pt idx="1056">
                  <c:v>40139</c:v>
                </c:pt>
                <c:pt idx="1057">
                  <c:v>40140</c:v>
                </c:pt>
                <c:pt idx="1058">
                  <c:v>40141</c:v>
                </c:pt>
                <c:pt idx="1059">
                  <c:v>40142</c:v>
                </c:pt>
                <c:pt idx="1060">
                  <c:v>40143</c:v>
                </c:pt>
                <c:pt idx="1061">
                  <c:v>40144</c:v>
                </c:pt>
                <c:pt idx="1062">
                  <c:v>40145</c:v>
                </c:pt>
                <c:pt idx="1063">
                  <c:v>40146</c:v>
                </c:pt>
                <c:pt idx="1064">
                  <c:v>40147</c:v>
                </c:pt>
                <c:pt idx="1065">
                  <c:v>40148</c:v>
                </c:pt>
                <c:pt idx="1066">
                  <c:v>40149</c:v>
                </c:pt>
                <c:pt idx="1067">
                  <c:v>40150</c:v>
                </c:pt>
                <c:pt idx="1068">
                  <c:v>40151</c:v>
                </c:pt>
                <c:pt idx="1069">
                  <c:v>40152</c:v>
                </c:pt>
                <c:pt idx="1070">
                  <c:v>40153</c:v>
                </c:pt>
                <c:pt idx="1071">
                  <c:v>40154</c:v>
                </c:pt>
                <c:pt idx="1072">
                  <c:v>40155</c:v>
                </c:pt>
                <c:pt idx="1073">
                  <c:v>40156</c:v>
                </c:pt>
                <c:pt idx="1074">
                  <c:v>40157</c:v>
                </c:pt>
                <c:pt idx="1075">
                  <c:v>40158</c:v>
                </c:pt>
                <c:pt idx="1076">
                  <c:v>40159</c:v>
                </c:pt>
                <c:pt idx="1077">
                  <c:v>40160</c:v>
                </c:pt>
                <c:pt idx="1078">
                  <c:v>40161</c:v>
                </c:pt>
                <c:pt idx="1079">
                  <c:v>40162</c:v>
                </c:pt>
                <c:pt idx="1080">
                  <c:v>40163</c:v>
                </c:pt>
                <c:pt idx="1081">
                  <c:v>40164</c:v>
                </c:pt>
                <c:pt idx="1082">
                  <c:v>40165</c:v>
                </c:pt>
                <c:pt idx="1083">
                  <c:v>40166</c:v>
                </c:pt>
                <c:pt idx="1084">
                  <c:v>40167</c:v>
                </c:pt>
                <c:pt idx="1085">
                  <c:v>40168</c:v>
                </c:pt>
                <c:pt idx="1086">
                  <c:v>40169</c:v>
                </c:pt>
                <c:pt idx="1087">
                  <c:v>40170</c:v>
                </c:pt>
                <c:pt idx="1088">
                  <c:v>40171</c:v>
                </c:pt>
                <c:pt idx="1089">
                  <c:v>40172</c:v>
                </c:pt>
                <c:pt idx="1090">
                  <c:v>40173</c:v>
                </c:pt>
                <c:pt idx="1091">
                  <c:v>40174</c:v>
                </c:pt>
                <c:pt idx="1092">
                  <c:v>40175</c:v>
                </c:pt>
                <c:pt idx="1093">
                  <c:v>40176</c:v>
                </c:pt>
                <c:pt idx="1094">
                  <c:v>40177</c:v>
                </c:pt>
                <c:pt idx="1095">
                  <c:v>40178</c:v>
                </c:pt>
                <c:pt idx="1096">
                  <c:v>40179</c:v>
                </c:pt>
                <c:pt idx="1097">
                  <c:v>40180</c:v>
                </c:pt>
                <c:pt idx="1098">
                  <c:v>40181</c:v>
                </c:pt>
                <c:pt idx="1099">
                  <c:v>40182</c:v>
                </c:pt>
                <c:pt idx="1100">
                  <c:v>40183</c:v>
                </c:pt>
                <c:pt idx="1101">
                  <c:v>40184</c:v>
                </c:pt>
                <c:pt idx="1102">
                  <c:v>40185</c:v>
                </c:pt>
                <c:pt idx="1103">
                  <c:v>40186</c:v>
                </c:pt>
                <c:pt idx="1104">
                  <c:v>40187</c:v>
                </c:pt>
                <c:pt idx="1105">
                  <c:v>40188</c:v>
                </c:pt>
                <c:pt idx="1106">
                  <c:v>40189</c:v>
                </c:pt>
                <c:pt idx="1107">
                  <c:v>40190</c:v>
                </c:pt>
                <c:pt idx="1108">
                  <c:v>40191</c:v>
                </c:pt>
                <c:pt idx="1109">
                  <c:v>40192</c:v>
                </c:pt>
                <c:pt idx="1110">
                  <c:v>40193</c:v>
                </c:pt>
                <c:pt idx="1111">
                  <c:v>40194</c:v>
                </c:pt>
                <c:pt idx="1112">
                  <c:v>40195</c:v>
                </c:pt>
                <c:pt idx="1113">
                  <c:v>40196</c:v>
                </c:pt>
                <c:pt idx="1114">
                  <c:v>40197</c:v>
                </c:pt>
                <c:pt idx="1115">
                  <c:v>40198</c:v>
                </c:pt>
                <c:pt idx="1116">
                  <c:v>40199</c:v>
                </c:pt>
                <c:pt idx="1117">
                  <c:v>40200</c:v>
                </c:pt>
                <c:pt idx="1118">
                  <c:v>40201</c:v>
                </c:pt>
                <c:pt idx="1119">
                  <c:v>40202</c:v>
                </c:pt>
                <c:pt idx="1120">
                  <c:v>40203</c:v>
                </c:pt>
                <c:pt idx="1121">
                  <c:v>40204</c:v>
                </c:pt>
                <c:pt idx="1122">
                  <c:v>40205</c:v>
                </c:pt>
                <c:pt idx="1123">
                  <c:v>40206</c:v>
                </c:pt>
                <c:pt idx="1124">
                  <c:v>40207</c:v>
                </c:pt>
                <c:pt idx="1125">
                  <c:v>40208</c:v>
                </c:pt>
                <c:pt idx="1126">
                  <c:v>40209</c:v>
                </c:pt>
                <c:pt idx="1127">
                  <c:v>40210</c:v>
                </c:pt>
                <c:pt idx="1128">
                  <c:v>40211</c:v>
                </c:pt>
                <c:pt idx="1129">
                  <c:v>40212</c:v>
                </c:pt>
                <c:pt idx="1130">
                  <c:v>40213</c:v>
                </c:pt>
                <c:pt idx="1131">
                  <c:v>40214</c:v>
                </c:pt>
                <c:pt idx="1132">
                  <c:v>40215</c:v>
                </c:pt>
                <c:pt idx="1133">
                  <c:v>40216</c:v>
                </c:pt>
                <c:pt idx="1134">
                  <c:v>40217</c:v>
                </c:pt>
                <c:pt idx="1135">
                  <c:v>40218</c:v>
                </c:pt>
                <c:pt idx="1136">
                  <c:v>40219</c:v>
                </c:pt>
                <c:pt idx="1137">
                  <c:v>40220</c:v>
                </c:pt>
                <c:pt idx="1138">
                  <c:v>40221</c:v>
                </c:pt>
                <c:pt idx="1139">
                  <c:v>40222</c:v>
                </c:pt>
                <c:pt idx="1140">
                  <c:v>40223</c:v>
                </c:pt>
                <c:pt idx="1141">
                  <c:v>40224</c:v>
                </c:pt>
                <c:pt idx="1142">
                  <c:v>40225</c:v>
                </c:pt>
                <c:pt idx="1143">
                  <c:v>40226</c:v>
                </c:pt>
                <c:pt idx="1144">
                  <c:v>40227</c:v>
                </c:pt>
                <c:pt idx="1145">
                  <c:v>40228</c:v>
                </c:pt>
                <c:pt idx="1146">
                  <c:v>40229</c:v>
                </c:pt>
                <c:pt idx="1147">
                  <c:v>40230</c:v>
                </c:pt>
                <c:pt idx="1148">
                  <c:v>40231</c:v>
                </c:pt>
                <c:pt idx="1149">
                  <c:v>40232</c:v>
                </c:pt>
                <c:pt idx="1150">
                  <c:v>40233</c:v>
                </c:pt>
                <c:pt idx="1151">
                  <c:v>40234</c:v>
                </c:pt>
                <c:pt idx="1152">
                  <c:v>40235</c:v>
                </c:pt>
                <c:pt idx="1153">
                  <c:v>40236</c:v>
                </c:pt>
                <c:pt idx="1154">
                  <c:v>40237</c:v>
                </c:pt>
                <c:pt idx="1155">
                  <c:v>40238</c:v>
                </c:pt>
                <c:pt idx="1156">
                  <c:v>40239</c:v>
                </c:pt>
                <c:pt idx="1157">
                  <c:v>40240</c:v>
                </c:pt>
                <c:pt idx="1158">
                  <c:v>40241</c:v>
                </c:pt>
                <c:pt idx="1159">
                  <c:v>40242</c:v>
                </c:pt>
                <c:pt idx="1160">
                  <c:v>40243</c:v>
                </c:pt>
                <c:pt idx="1161">
                  <c:v>40244</c:v>
                </c:pt>
                <c:pt idx="1162">
                  <c:v>40245</c:v>
                </c:pt>
                <c:pt idx="1163">
                  <c:v>40246</c:v>
                </c:pt>
                <c:pt idx="1164">
                  <c:v>40247</c:v>
                </c:pt>
                <c:pt idx="1165">
                  <c:v>40248</c:v>
                </c:pt>
                <c:pt idx="1166">
                  <c:v>40249</c:v>
                </c:pt>
                <c:pt idx="1167">
                  <c:v>40250</c:v>
                </c:pt>
                <c:pt idx="1168">
                  <c:v>40251</c:v>
                </c:pt>
                <c:pt idx="1169">
                  <c:v>40252</c:v>
                </c:pt>
                <c:pt idx="1170">
                  <c:v>40253</c:v>
                </c:pt>
                <c:pt idx="1171">
                  <c:v>40254</c:v>
                </c:pt>
                <c:pt idx="1172">
                  <c:v>40255</c:v>
                </c:pt>
                <c:pt idx="1173">
                  <c:v>40256</c:v>
                </c:pt>
                <c:pt idx="1174">
                  <c:v>40257</c:v>
                </c:pt>
                <c:pt idx="1175">
                  <c:v>40258</c:v>
                </c:pt>
                <c:pt idx="1176">
                  <c:v>40259</c:v>
                </c:pt>
                <c:pt idx="1177">
                  <c:v>40260</c:v>
                </c:pt>
                <c:pt idx="1178">
                  <c:v>40261</c:v>
                </c:pt>
                <c:pt idx="1179">
                  <c:v>40262</c:v>
                </c:pt>
                <c:pt idx="1180">
                  <c:v>40263</c:v>
                </c:pt>
                <c:pt idx="1181">
                  <c:v>40264</c:v>
                </c:pt>
                <c:pt idx="1182">
                  <c:v>40265</c:v>
                </c:pt>
                <c:pt idx="1183">
                  <c:v>40266</c:v>
                </c:pt>
                <c:pt idx="1184">
                  <c:v>40267</c:v>
                </c:pt>
                <c:pt idx="1185">
                  <c:v>40268</c:v>
                </c:pt>
                <c:pt idx="1186">
                  <c:v>40269</c:v>
                </c:pt>
                <c:pt idx="1187">
                  <c:v>40270</c:v>
                </c:pt>
                <c:pt idx="1188">
                  <c:v>40271</c:v>
                </c:pt>
                <c:pt idx="1189">
                  <c:v>40272</c:v>
                </c:pt>
                <c:pt idx="1190">
                  <c:v>40273</c:v>
                </c:pt>
                <c:pt idx="1191">
                  <c:v>40274</c:v>
                </c:pt>
                <c:pt idx="1192">
                  <c:v>40275</c:v>
                </c:pt>
                <c:pt idx="1193">
                  <c:v>40276</c:v>
                </c:pt>
                <c:pt idx="1194">
                  <c:v>40277</c:v>
                </c:pt>
                <c:pt idx="1195">
                  <c:v>40278</c:v>
                </c:pt>
                <c:pt idx="1196">
                  <c:v>40279</c:v>
                </c:pt>
                <c:pt idx="1197">
                  <c:v>40280</c:v>
                </c:pt>
                <c:pt idx="1198">
                  <c:v>40281</c:v>
                </c:pt>
                <c:pt idx="1199">
                  <c:v>40282</c:v>
                </c:pt>
                <c:pt idx="1200">
                  <c:v>40283</c:v>
                </c:pt>
                <c:pt idx="1201">
                  <c:v>40284</c:v>
                </c:pt>
                <c:pt idx="1202">
                  <c:v>40285</c:v>
                </c:pt>
                <c:pt idx="1203">
                  <c:v>40286</c:v>
                </c:pt>
                <c:pt idx="1204">
                  <c:v>40287</c:v>
                </c:pt>
                <c:pt idx="1205">
                  <c:v>40288</c:v>
                </c:pt>
                <c:pt idx="1206">
                  <c:v>40289</c:v>
                </c:pt>
                <c:pt idx="1207">
                  <c:v>40290</c:v>
                </c:pt>
                <c:pt idx="1208">
                  <c:v>40291</c:v>
                </c:pt>
                <c:pt idx="1209">
                  <c:v>40292</c:v>
                </c:pt>
                <c:pt idx="1210">
                  <c:v>40293</c:v>
                </c:pt>
                <c:pt idx="1211">
                  <c:v>40294</c:v>
                </c:pt>
                <c:pt idx="1212">
                  <c:v>40295</c:v>
                </c:pt>
                <c:pt idx="1213">
                  <c:v>40296</c:v>
                </c:pt>
                <c:pt idx="1214">
                  <c:v>40297</c:v>
                </c:pt>
                <c:pt idx="1215">
                  <c:v>40298</c:v>
                </c:pt>
                <c:pt idx="1216">
                  <c:v>40299</c:v>
                </c:pt>
                <c:pt idx="1217">
                  <c:v>40300</c:v>
                </c:pt>
                <c:pt idx="1218">
                  <c:v>40301</c:v>
                </c:pt>
                <c:pt idx="1219">
                  <c:v>40302</c:v>
                </c:pt>
                <c:pt idx="1220">
                  <c:v>40303</c:v>
                </c:pt>
                <c:pt idx="1221">
                  <c:v>40304</c:v>
                </c:pt>
                <c:pt idx="1222">
                  <c:v>40305</c:v>
                </c:pt>
                <c:pt idx="1223">
                  <c:v>40306</c:v>
                </c:pt>
                <c:pt idx="1224">
                  <c:v>40307</c:v>
                </c:pt>
                <c:pt idx="1225">
                  <c:v>40308</c:v>
                </c:pt>
                <c:pt idx="1226">
                  <c:v>40309</c:v>
                </c:pt>
                <c:pt idx="1227">
                  <c:v>40310</c:v>
                </c:pt>
                <c:pt idx="1228">
                  <c:v>40311</c:v>
                </c:pt>
                <c:pt idx="1229">
                  <c:v>40312</c:v>
                </c:pt>
                <c:pt idx="1230">
                  <c:v>40313</c:v>
                </c:pt>
                <c:pt idx="1231">
                  <c:v>40314</c:v>
                </c:pt>
                <c:pt idx="1232">
                  <c:v>40315</c:v>
                </c:pt>
                <c:pt idx="1233">
                  <c:v>40316</c:v>
                </c:pt>
                <c:pt idx="1234">
                  <c:v>40317</c:v>
                </c:pt>
                <c:pt idx="1235">
                  <c:v>40318</c:v>
                </c:pt>
                <c:pt idx="1236">
                  <c:v>40319</c:v>
                </c:pt>
                <c:pt idx="1237">
                  <c:v>40320</c:v>
                </c:pt>
                <c:pt idx="1238">
                  <c:v>40321</c:v>
                </c:pt>
                <c:pt idx="1239">
                  <c:v>40322</c:v>
                </c:pt>
                <c:pt idx="1240">
                  <c:v>40323</c:v>
                </c:pt>
                <c:pt idx="1241">
                  <c:v>40324</c:v>
                </c:pt>
                <c:pt idx="1242">
                  <c:v>40325</c:v>
                </c:pt>
                <c:pt idx="1243">
                  <c:v>40326</c:v>
                </c:pt>
                <c:pt idx="1244">
                  <c:v>40327</c:v>
                </c:pt>
                <c:pt idx="1245">
                  <c:v>40328</c:v>
                </c:pt>
                <c:pt idx="1246">
                  <c:v>40329</c:v>
                </c:pt>
                <c:pt idx="1247">
                  <c:v>40330</c:v>
                </c:pt>
                <c:pt idx="1248">
                  <c:v>40331</c:v>
                </c:pt>
                <c:pt idx="1249">
                  <c:v>40332</c:v>
                </c:pt>
                <c:pt idx="1250">
                  <c:v>40333</c:v>
                </c:pt>
                <c:pt idx="1251">
                  <c:v>40334</c:v>
                </c:pt>
                <c:pt idx="1252">
                  <c:v>40335</c:v>
                </c:pt>
                <c:pt idx="1253">
                  <c:v>40336</c:v>
                </c:pt>
                <c:pt idx="1254">
                  <c:v>40337</c:v>
                </c:pt>
                <c:pt idx="1255">
                  <c:v>40338</c:v>
                </c:pt>
                <c:pt idx="1256">
                  <c:v>40339</c:v>
                </c:pt>
                <c:pt idx="1257">
                  <c:v>40340</c:v>
                </c:pt>
                <c:pt idx="1258">
                  <c:v>40341</c:v>
                </c:pt>
                <c:pt idx="1259">
                  <c:v>40342</c:v>
                </c:pt>
                <c:pt idx="1260">
                  <c:v>40343</c:v>
                </c:pt>
                <c:pt idx="1261">
                  <c:v>40344</c:v>
                </c:pt>
                <c:pt idx="1262">
                  <c:v>40345</c:v>
                </c:pt>
                <c:pt idx="1263">
                  <c:v>40346</c:v>
                </c:pt>
                <c:pt idx="1264">
                  <c:v>40347</c:v>
                </c:pt>
                <c:pt idx="1265">
                  <c:v>40348</c:v>
                </c:pt>
                <c:pt idx="1266">
                  <c:v>40349</c:v>
                </c:pt>
                <c:pt idx="1267">
                  <c:v>40350</c:v>
                </c:pt>
                <c:pt idx="1268">
                  <c:v>40351</c:v>
                </c:pt>
                <c:pt idx="1269">
                  <c:v>40352</c:v>
                </c:pt>
                <c:pt idx="1270">
                  <c:v>40353</c:v>
                </c:pt>
                <c:pt idx="1271">
                  <c:v>40354</c:v>
                </c:pt>
                <c:pt idx="1272">
                  <c:v>40355</c:v>
                </c:pt>
                <c:pt idx="1273">
                  <c:v>40356</c:v>
                </c:pt>
                <c:pt idx="1274">
                  <c:v>40357</c:v>
                </c:pt>
                <c:pt idx="1275">
                  <c:v>40358</c:v>
                </c:pt>
                <c:pt idx="1276">
                  <c:v>40359</c:v>
                </c:pt>
                <c:pt idx="1277">
                  <c:v>40360</c:v>
                </c:pt>
                <c:pt idx="1278">
                  <c:v>40361</c:v>
                </c:pt>
                <c:pt idx="1279">
                  <c:v>40362</c:v>
                </c:pt>
                <c:pt idx="1280">
                  <c:v>40363</c:v>
                </c:pt>
                <c:pt idx="1281">
                  <c:v>40364</c:v>
                </c:pt>
                <c:pt idx="1282">
                  <c:v>40365</c:v>
                </c:pt>
                <c:pt idx="1283">
                  <c:v>40366</c:v>
                </c:pt>
                <c:pt idx="1284">
                  <c:v>40367</c:v>
                </c:pt>
                <c:pt idx="1285">
                  <c:v>40368</c:v>
                </c:pt>
                <c:pt idx="1286">
                  <c:v>40369</c:v>
                </c:pt>
                <c:pt idx="1287">
                  <c:v>40370</c:v>
                </c:pt>
                <c:pt idx="1288">
                  <c:v>40371</c:v>
                </c:pt>
                <c:pt idx="1289">
                  <c:v>40372</c:v>
                </c:pt>
                <c:pt idx="1290">
                  <c:v>40373</c:v>
                </c:pt>
                <c:pt idx="1291">
                  <c:v>40374</c:v>
                </c:pt>
                <c:pt idx="1292">
                  <c:v>40375</c:v>
                </c:pt>
                <c:pt idx="1293">
                  <c:v>40376</c:v>
                </c:pt>
                <c:pt idx="1294">
                  <c:v>40377</c:v>
                </c:pt>
                <c:pt idx="1295">
                  <c:v>40378</c:v>
                </c:pt>
                <c:pt idx="1296">
                  <c:v>40379</c:v>
                </c:pt>
                <c:pt idx="1297">
                  <c:v>40380</c:v>
                </c:pt>
                <c:pt idx="1298">
                  <c:v>40381</c:v>
                </c:pt>
                <c:pt idx="1299">
                  <c:v>40382</c:v>
                </c:pt>
                <c:pt idx="1300">
                  <c:v>40383</c:v>
                </c:pt>
                <c:pt idx="1301">
                  <c:v>40384</c:v>
                </c:pt>
                <c:pt idx="1302">
                  <c:v>40385</c:v>
                </c:pt>
                <c:pt idx="1303">
                  <c:v>40386</c:v>
                </c:pt>
                <c:pt idx="1304">
                  <c:v>40387</c:v>
                </c:pt>
                <c:pt idx="1305">
                  <c:v>40388</c:v>
                </c:pt>
                <c:pt idx="1306">
                  <c:v>40389</c:v>
                </c:pt>
                <c:pt idx="1307">
                  <c:v>40390</c:v>
                </c:pt>
                <c:pt idx="1308">
                  <c:v>40391</c:v>
                </c:pt>
                <c:pt idx="1309">
                  <c:v>40392</c:v>
                </c:pt>
                <c:pt idx="1310">
                  <c:v>40393</c:v>
                </c:pt>
                <c:pt idx="1311">
                  <c:v>40394</c:v>
                </c:pt>
                <c:pt idx="1312">
                  <c:v>40395</c:v>
                </c:pt>
                <c:pt idx="1313">
                  <c:v>40396</c:v>
                </c:pt>
                <c:pt idx="1314">
                  <c:v>40397</c:v>
                </c:pt>
                <c:pt idx="1315">
                  <c:v>40398</c:v>
                </c:pt>
                <c:pt idx="1316">
                  <c:v>40399</c:v>
                </c:pt>
                <c:pt idx="1317">
                  <c:v>40400</c:v>
                </c:pt>
                <c:pt idx="1318">
                  <c:v>40401</c:v>
                </c:pt>
                <c:pt idx="1319">
                  <c:v>40402</c:v>
                </c:pt>
                <c:pt idx="1320">
                  <c:v>40403</c:v>
                </c:pt>
                <c:pt idx="1321">
                  <c:v>40404</c:v>
                </c:pt>
                <c:pt idx="1322">
                  <c:v>40405</c:v>
                </c:pt>
                <c:pt idx="1323">
                  <c:v>40406</c:v>
                </c:pt>
                <c:pt idx="1324">
                  <c:v>40407</c:v>
                </c:pt>
                <c:pt idx="1325">
                  <c:v>40408</c:v>
                </c:pt>
                <c:pt idx="1326">
                  <c:v>40409</c:v>
                </c:pt>
                <c:pt idx="1327">
                  <c:v>40410</c:v>
                </c:pt>
                <c:pt idx="1328">
                  <c:v>40411</c:v>
                </c:pt>
                <c:pt idx="1329">
                  <c:v>40412</c:v>
                </c:pt>
                <c:pt idx="1330">
                  <c:v>40413</c:v>
                </c:pt>
                <c:pt idx="1331">
                  <c:v>40414</c:v>
                </c:pt>
                <c:pt idx="1332">
                  <c:v>40415</c:v>
                </c:pt>
                <c:pt idx="1333">
                  <c:v>40416</c:v>
                </c:pt>
                <c:pt idx="1334">
                  <c:v>40417</c:v>
                </c:pt>
                <c:pt idx="1335">
                  <c:v>40418</c:v>
                </c:pt>
                <c:pt idx="1336">
                  <c:v>40419</c:v>
                </c:pt>
                <c:pt idx="1337">
                  <c:v>40420</c:v>
                </c:pt>
                <c:pt idx="1338">
                  <c:v>40421</c:v>
                </c:pt>
                <c:pt idx="1339">
                  <c:v>40422</c:v>
                </c:pt>
                <c:pt idx="1340">
                  <c:v>40423</c:v>
                </c:pt>
                <c:pt idx="1341">
                  <c:v>40424</c:v>
                </c:pt>
                <c:pt idx="1342">
                  <c:v>40425</c:v>
                </c:pt>
                <c:pt idx="1343">
                  <c:v>40426</c:v>
                </c:pt>
                <c:pt idx="1344">
                  <c:v>40427</c:v>
                </c:pt>
                <c:pt idx="1345">
                  <c:v>40428</c:v>
                </c:pt>
                <c:pt idx="1346">
                  <c:v>40429</c:v>
                </c:pt>
                <c:pt idx="1347">
                  <c:v>40430</c:v>
                </c:pt>
                <c:pt idx="1348">
                  <c:v>40431</c:v>
                </c:pt>
                <c:pt idx="1349">
                  <c:v>40432</c:v>
                </c:pt>
                <c:pt idx="1350">
                  <c:v>40433</c:v>
                </c:pt>
                <c:pt idx="1351">
                  <c:v>40434</c:v>
                </c:pt>
                <c:pt idx="1352">
                  <c:v>40435</c:v>
                </c:pt>
                <c:pt idx="1353">
                  <c:v>40436</c:v>
                </c:pt>
                <c:pt idx="1354">
                  <c:v>40437</c:v>
                </c:pt>
                <c:pt idx="1355">
                  <c:v>40438</c:v>
                </c:pt>
                <c:pt idx="1356">
                  <c:v>40439</c:v>
                </c:pt>
                <c:pt idx="1357">
                  <c:v>40440</c:v>
                </c:pt>
                <c:pt idx="1358">
                  <c:v>40441</c:v>
                </c:pt>
                <c:pt idx="1359">
                  <c:v>40442</c:v>
                </c:pt>
                <c:pt idx="1360">
                  <c:v>40443</c:v>
                </c:pt>
                <c:pt idx="1361">
                  <c:v>40444</c:v>
                </c:pt>
                <c:pt idx="1362">
                  <c:v>40445</c:v>
                </c:pt>
                <c:pt idx="1363">
                  <c:v>40446</c:v>
                </c:pt>
                <c:pt idx="1364">
                  <c:v>40447</c:v>
                </c:pt>
                <c:pt idx="1365">
                  <c:v>40448</c:v>
                </c:pt>
                <c:pt idx="1366">
                  <c:v>40449</c:v>
                </c:pt>
                <c:pt idx="1367">
                  <c:v>40450</c:v>
                </c:pt>
                <c:pt idx="1368">
                  <c:v>40451</c:v>
                </c:pt>
                <c:pt idx="1369">
                  <c:v>40452</c:v>
                </c:pt>
                <c:pt idx="1370">
                  <c:v>40453</c:v>
                </c:pt>
                <c:pt idx="1371">
                  <c:v>40454</c:v>
                </c:pt>
                <c:pt idx="1372">
                  <c:v>40455</c:v>
                </c:pt>
                <c:pt idx="1373">
                  <c:v>40456</c:v>
                </c:pt>
                <c:pt idx="1374">
                  <c:v>40457</c:v>
                </c:pt>
                <c:pt idx="1375">
                  <c:v>40458</c:v>
                </c:pt>
                <c:pt idx="1376">
                  <c:v>40459</c:v>
                </c:pt>
                <c:pt idx="1377">
                  <c:v>40460</c:v>
                </c:pt>
                <c:pt idx="1378">
                  <c:v>40461</c:v>
                </c:pt>
                <c:pt idx="1379">
                  <c:v>40462</c:v>
                </c:pt>
                <c:pt idx="1380">
                  <c:v>40463</c:v>
                </c:pt>
                <c:pt idx="1381">
                  <c:v>40464</c:v>
                </c:pt>
                <c:pt idx="1382">
                  <c:v>40465</c:v>
                </c:pt>
                <c:pt idx="1383">
                  <c:v>40466</c:v>
                </c:pt>
                <c:pt idx="1384">
                  <c:v>40467</c:v>
                </c:pt>
                <c:pt idx="1385">
                  <c:v>40468</c:v>
                </c:pt>
                <c:pt idx="1386">
                  <c:v>40469</c:v>
                </c:pt>
                <c:pt idx="1387">
                  <c:v>40470</c:v>
                </c:pt>
                <c:pt idx="1388">
                  <c:v>40471</c:v>
                </c:pt>
                <c:pt idx="1389">
                  <c:v>40472</c:v>
                </c:pt>
                <c:pt idx="1390">
                  <c:v>40473</c:v>
                </c:pt>
                <c:pt idx="1391">
                  <c:v>40474</c:v>
                </c:pt>
                <c:pt idx="1392">
                  <c:v>40475</c:v>
                </c:pt>
                <c:pt idx="1393">
                  <c:v>40476</c:v>
                </c:pt>
                <c:pt idx="1394">
                  <c:v>40477</c:v>
                </c:pt>
                <c:pt idx="1395">
                  <c:v>40478</c:v>
                </c:pt>
                <c:pt idx="1396">
                  <c:v>40479</c:v>
                </c:pt>
                <c:pt idx="1397">
                  <c:v>40480</c:v>
                </c:pt>
                <c:pt idx="1398">
                  <c:v>40481</c:v>
                </c:pt>
                <c:pt idx="1399">
                  <c:v>40482</c:v>
                </c:pt>
                <c:pt idx="1400">
                  <c:v>40483</c:v>
                </c:pt>
                <c:pt idx="1401">
                  <c:v>40484</c:v>
                </c:pt>
                <c:pt idx="1402">
                  <c:v>40485</c:v>
                </c:pt>
                <c:pt idx="1403">
                  <c:v>40486</c:v>
                </c:pt>
                <c:pt idx="1404">
                  <c:v>40487</c:v>
                </c:pt>
                <c:pt idx="1405">
                  <c:v>40488</c:v>
                </c:pt>
                <c:pt idx="1406">
                  <c:v>40489</c:v>
                </c:pt>
                <c:pt idx="1407">
                  <c:v>40490</c:v>
                </c:pt>
                <c:pt idx="1408">
                  <c:v>40491</c:v>
                </c:pt>
                <c:pt idx="1409">
                  <c:v>40492</c:v>
                </c:pt>
                <c:pt idx="1410">
                  <c:v>40493</c:v>
                </c:pt>
                <c:pt idx="1411">
                  <c:v>40494</c:v>
                </c:pt>
                <c:pt idx="1412">
                  <c:v>40495</c:v>
                </c:pt>
                <c:pt idx="1413">
                  <c:v>40496</c:v>
                </c:pt>
                <c:pt idx="1414">
                  <c:v>40497</c:v>
                </c:pt>
                <c:pt idx="1415">
                  <c:v>40498</c:v>
                </c:pt>
                <c:pt idx="1416">
                  <c:v>40499</c:v>
                </c:pt>
                <c:pt idx="1417">
                  <c:v>40500</c:v>
                </c:pt>
                <c:pt idx="1418">
                  <c:v>40501</c:v>
                </c:pt>
                <c:pt idx="1419">
                  <c:v>40502</c:v>
                </c:pt>
                <c:pt idx="1420">
                  <c:v>40503</c:v>
                </c:pt>
                <c:pt idx="1421">
                  <c:v>40504</c:v>
                </c:pt>
                <c:pt idx="1422">
                  <c:v>40505</c:v>
                </c:pt>
                <c:pt idx="1423">
                  <c:v>40506</c:v>
                </c:pt>
                <c:pt idx="1424">
                  <c:v>40507</c:v>
                </c:pt>
                <c:pt idx="1425">
                  <c:v>40508</c:v>
                </c:pt>
                <c:pt idx="1426">
                  <c:v>40509</c:v>
                </c:pt>
                <c:pt idx="1427">
                  <c:v>40510</c:v>
                </c:pt>
                <c:pt idx="1428">
                  <c:v>40511</c:v>
                </c:pt>
                <c:pt idx="1429">
                  <c:v>40512</c:v>
                </c:pt>
                <c:pt idx="1430">
                  <c:v>40513</c:v>
                </c:pt>
                <c:pt idx="1431">
                  <c:v>40514</c:v>
                </c:pt>
                <c:pt idx="1432">
                  <c:v>40515</c:v>
                </c:pt>
                <c:pt idx="1433">
                  <c:v>40516</c:v>
                </c:pt>
                <c:pt idx="1434">
                  <c:v>40517</c:v>
                </c:pt>
                <c:pt idx="1435">
                  <c:v>40518</c:v>
                </c:pt>
                <c:pt idx="1436">
                  <c:v>40519</c:v>
                </c:pt>
                <c:pt idx="1437">
                  <c:v>40520</c:v>
                </c:pt>
                <c:pt idx="1438">
                  <c:v>40521</c:v>
                </c:pt>
                <c:pt idx="1439">
                  <c:v>40522</c:v>
                </c:pt>
                <c:pt idx="1440">
                  <c:v>40523</c:v>
                </c:pt>
                <c:pt idx="1441">
                  <c:v>40524</c:v>
                </c:pt>
                <c:pt idx="1442">
                  <c:v>40525</c:v>
                </c:pt>
                <c:pt idx="1443">
                  <c:v>40526</c:v>
                </c:pt>
                <c:pt idx="1444">
                  <c:v>40527</c:v>
                </c:pt>
                <c:pt idx="1445">
                  <c:v>40528</c:v>
                </c:pt>
                <c:pt idx="1446">
                  <c:v>40529</c:v>
                </c:pt>
                <c:pt idx="1447">
                  <c:v>40530</c:v>
                </c:pt>
                <c:pt idx="1448">
                  <c:v>40531</c:v>
                </c:pt>
                <c:pt idx="1449">
                  <c:v>40532</c:v>
                </c:pt>
                <c:pt idx="1450">
                  <c:v>40533</c:v>
                </c:pt>
                <c:pt idx="1451">
                  <c:v>40534</c:v>
                </c:pt>
                <c:pt idx="1452">
                  <c:v>40535</c:v>
                </c:pt>
                <c:pt idx="1453">
                  <c:v>40536</c:v>
                </c:pt>
                <c:pt idx="1454">
                  <c:v>40537</c:v>
                </c:pt>
                <c:pt idx="1455">
                  <c:v>40538</c:v>
                </c:pt>
                <c:pt idx="1456">
                  <c:v>40539</c:v>
                </c:pt>
                <c:pt idx="1457">
                  <c:v>40540</c:v>
                </c:pt>
                <c:pt idx="1458">
                  <c:v>40541</c:v>
                </c:pt>
                <c:pt idx="1459">
                  <c:v>40542</c:v>
                </c:pt>
                <c:pt idx="1460">
                  <c:v>40543</c:v>
                </c:pt>
                <c:pt idx="1461">
                  <c:v>40544</c:v>
                </c:pt>
                <c:pt idx="1462">
                  <c:v>40545</c:v>
                </c:pt>
                <c:pt idx="1463">
                  <c:v>40546</c:v>
                </c:pt>
                <c:pt idx="1464">
                  <c:v>40547</c:v>
                </c:pt>
                <c:pt idx="1465">
                  <c:v>40548</c:v>
                </c:pt>
                <c:pt idx="1466">
                  <c:v>40549</c:v>
                </c:pt>
                <c:pt idx="1467">
                  <c:v>40550</c:v>
                </c:pt>
                <c:pt idx="1468">
                  <c:v>40551</c:v>
                </c:pt>
                <c:pt idx="1469">
                  <c:v>40552</c:v>
                </c:pt>
                <c:pt idx="1470">
                  <c:v>40553</c:v>
                </c:pt>
                <c:pt idx="1471">
                  <c:v>40554</c:v>
                </c:pt>
                <c:pt idx="1472">
                  <c:v>40555</c:v>
                </c:pt>
                <c:pt idx="1473">
                  <c:v>40556</c:v>
                </c:pt>
                <c:pt idx="1474">
                  <c:v>40557</c:v>
                </c:pt>
                <c:pt idx="1475">
                  <c:v>40558</c:v>
                </c:pt>
                <c:pt idx="1476">
                  <c:v>40559</c:v>
                </c:pt>
                <c:pt idx="1477">
                  <c:v>40560</c:v>
                </c:pt>
                <c:pt idx="1478">
                  <c:v>40561</c:v>
                </c:pt>
                <c:pt idx="1479">
                  <c:v>40562</c:v>
                </c:pt>
                <c:pt idx="1480">
                  <c:v>40563</c:v>
                </c:pt>
                <c:pt idx="1481">
                  <c:v>40564</c:v>
                </c:pt>
                <c:pt idx="1482">
                  <c:v>40565</c:v>
                </c:pt>
                <c:pt idx="1483">
                  <c:v>40566</c:v>
                </c:pt>
                <c:pt idx="1484">
                  <c:v>40567</c:v>
                </c:pt>
                <c:pt idx="1485">
                  <c:v>40568</c:v>
                </c:pt>
                <c:pt idx="1486">
                  <c:v>40569</c:v>
                </c:pt>
                <c:pt idx="1487">
                  <c:v>40570</c:v>
                </c:pt>
                <c:pt idx="1488">
                  <c:v>40571</c:v>
                </c:pt>
                <c:pt idx="1489">
                  <c:v>40572</c:v>
                </c:pt>
                <c:pt idx="1490">
                  <c:v>40573</c:v>
                </c:pt>
                <c:pt idx="1491">
                  <c:v>40574</c:v>
                </c:pt>
                <c:pt idx="1492">
                  <c:v>40575</c:v>
                </c:pt>
                <c:pt idx="1493">
                  <c:v>40576</c:v>
                </c:pt>
                <c:pt idx="1494">
                  <c:v>40577</c:v>
                </c:pt>
                <c:pt idx="1495">
                  <c:v>40578</c:v>
                </c:pt>
                <c:pt idx="1496">
                  <c:v>40579</c:v>
                </c:pt>
                <c:pt idx="1497">
                  <c:v>40580</c:v>
                </c:pt>
                <c:pt idx="1498">
                  <c:v>40581</c:v>
                </c:pt>
                <c:pt idx="1499">
                  <c:v>40582</c:v>
                </c:pt>
                <c:pt idx="1500">
                  <c:v>40583</c:v>
                </c:pt>
                <c:pt idx="1501">
                  <c:v>40584</c:v>
                </c:pt>
                <c:pt idx="1502">
                  <c:v>40585</c:v>
                </c:pt>
                <c:pt idx="1503">
                  <c:v>40586</c:v>
                </c:pt>
                <c:pt idx="1504">
                  <c:v>40587</c:v>
                </c:pt>
                <c:pt idx="1505">
                  <c:v>40588</c:v>
                </c:pt>
                <c:pt idx="1506">
                  <c:v>40589</c:v>
                </c:pt>
                <c:pt idx="1507">
                  <c:v>40590</c:v>
                </c:pt>
                <c:pt idx="1508">
                  <c:v>40591</c:v>
                </c:pt>
                <c:pt idx="1509">
                  <c:v>40592</c:v>
                </c:pt>
                <c:pt idx="1510">
                  <c:v>40593</c:v>
                </c:pt>
                <c:pt idx="1511">
                  <c:v>40594</c:v>
                </c:pt>
                <c:pt idx="1512">
                  <c:v>40595</c:v>
                </c:pt>
                <c:pt idx="1513">
                  <c:v>40596</c:v>
                </c:pt>
                <c:pt idx="1514">
                  <c:v>40597</c:v>
                </c:pt>
                <c:pt idx="1515">
                  <c:v>40598</c:v>
                </c:pt>
                <c:pt idx="1516">
                  <c:v>40599</c:v>
                </c:pt>
                <c:pt idx="1517">
                  <c:v>40600</c:v>
                </c:pt>
                <c:pt idx="1518">
                  <c:v>40601</c:v>
                </c:pt>
                <c:pt idx="1519">
                  <c:v>40602</c:v>
                </c:pt>
                <c:pt idx="1520">
                  <c:v>40603</c:v>
                </c:pt>
                <c:pt idx="1521">
                  <c:v>40604</c:v>
                </c:pt>
                <c:pt idx="1522">
                  <c:v>40605</c:v>
                </c:pt>
                <c:pt idx="1523">
                  <c:v>40606</c:v>
                </c:pt>
                <c:pt idx="1524">
                  <c:v>40607</c:v>
                </c:pt>
                <c:pt idx="1525">
                  <c:v>40608</c:v>
                </c:pt>
                <c:pt idx="1526">
                  <c:v>40609</c:v>
                </c:pt>
                <c:pt idx="1527">
                  <c:v>40610</c:v>
                </c:pt>
                <c:pt idx="1528">
                  <c:v>40611</c:v>
                </c:pt>
                <c:pt idx="1529">
                  <c:v>40612</c:v>
                </c:pt>
                <c:pt idx="1530">
                  <c:v>40613</c:v>
                </c:pt>
                <c:pt idx="1531">
                  <c:v>40614</c:v>
                </c:pt>
                <c:pt idx="1532">
                  <c:v>40615</c:v>
                </c:pt>
                <c:pt idx="1533">
                  <c:v>40616</c:v>
                </c:pt>
                <c:pt idx="1534">
                  <c:v>40617</c:v>
                </c:pt>
                <c:pt idx="1535">
                  <c:v>40618</c:v>
                </c:pt>
                <c:pt idx="1536">
                  <c:v>40619</c:v>
                </c:pt>
                <c:pt idx="1537">
                  <c:v>40620</c:v>
                </c:pt>
                <c:pt idx="1538">
                  <c:v>40621</c:v>
                </c:pt>
                <c:pt idx="1539">
                  <c:v>40622</c:v>
                </c:pt>
                <c:pt idx="1540">
                  <c:v>40623</c:v>
                </c:pt>
                <c:pt idx="1541">
                  <c:v>40624</c:v>
                </c:pt>
                <c:pt idx="1542">
                  <c:v>40625</c:v>
                </c:pt>
                <c:pt idx="1543">
                  <c:v>40626</c:v>
                </c:pt>
                <c:pt idx="1544">
                  <c:v>40627</c:v>
                </c:pt>
                <c:pt idx="1545">
                  <c:v>40628</c:v>
                </c:pt>
                <c:pt idx="1546">
                  <c:v>40629</c:v>
                </c:pt>
                <c:pt idx="1547">
                  <c:v>40630</c:v>
                </c:pt>
                <c:pt idx="1548">
                  <c:v>40631</c:v>
                </c:pt>
                <c:pt idx="1549">
                  <c:v>40632</c:v>
                </c:pt>
                <c:pt idx="1550">
                  <c:v>40633</c:v>
                </c:pt>
                <c:pt idx="1551">
                  <c:v>40634</c:v>
                </c:pt>
                <c:pt idx="1552">
                  <c:v>40635</c:v>
                </c:pt>
                <c:pt idx="1553">
                  <c:v>40636</c:v>
                </c:pt>
                <c:pt idx="1554">
                  <c:v>40637</c:v>
                </c:pt>
                <c:pt idx="1555">
                  <c:v>40638</c:v>
                </c:pt>
                <c:pt idx="1556">
                  <c:v>40639</c:v>
                </c:pt>
                <c:pt idx="1557">
                  <c:v>40640</c:v>
                </c:pt>
                <c:pt idx="1558">
                  <c:v>40641</c:v>
                </c:pt>
                <c:pt idx="1559">
                  <c:v>40642</c:v>
                </c:pt>
                <c:pt idx="1560">
                  <c:v>40643</c:v>
                </c:pt>
                <c:pt idx="1561">
                  <c:v>40644</c:v>
                </c:pt>
                <c:pt idx="1562">
                  <c:v>40645</c:v>
                </c:pt>
                <c:pt idx="1563">
                  <c:v>40646</c:v>
                </c:pt>
                <c:pt idx="1564">
                  <c:v>40647</c:v>
                </c:pt>
                <c:pt idx="1565">
                  <c:v>40648</c:v>
                </c:pt>
                <c:pt idx="1566">
                  <c:v>40649</c:v>
                </c:pt>
                <c:pt idx="1567">
                  <c:v>40650</c:v>
                </c:pt>
                <c:pt idx="1568">
                  <c:v>40651</c:v>
                </c:pt>
                <c:pt idx="1569">
                  <c:v>40652</c:v>
                </c:pt>
                <c:pt idx="1570">
                  <c:v>40653</c:v>
                </c:pt>
                <c:pt idx="1571">
                  <c:v>40654</c:v>
                </c:pt>
                <c:pt idx="1572">
                  <c:v>40655</c:v>
                </c:pt>
                <c:pt idx="1573">
                  <c:v>40656</c:v>
                </c:pt>
                <c:pt idx="1574">
                  <c:v>40657</c:v>
                </c:pt>
                <c:pt idx="1575">
                  <c:v>40658</c:v>
                </c:pt>
                <c:pt idx="1576">
                  <c:v>40659</c:v>
                </c:pt>
                <c:pt idx="1577">
                  <c:v>40660</c:v>
                </c:pt>
                <c:pt idx="1578">
                  <c:v>40661</c:v>
                </c:pt>
                <c:pt idx="1579">
                  <c:v>40662</c:v>
                </c:pt>
                <c:pt idx="1580">
                  <c:v>40663</c:v>
                </c:pt>
                <c:pt idx="1581">
                  <c:v>40664</c:v>
                </c:pt>
                <c:pt idx="1582">
                  <c:v>40665</c:v>
                </c:pt>
                <c:pt idx="1583">
                  <c:v>40666</c:v>
                </c:pt>
                <c:pt idx="1584">
                  <c:v>40667</c:v>
                </c:pt>
                <c:pt idx="1585">
                  <c:v>40668</c:v>
                </c:pt>
                <c:pt idx="1586">
                  <c:v>40669</c:v>
                </c:pt>
                <c:pt idx="1587">
                  <c:v>40670</c:v>
                </c:pt>
                <c:pt idx="1588">
                  <c:v>40671</c:v>
                </c:pt>
                <c:pt idx="1589">
                  <c:v>40672</c:v>
                </c:pt>
                <c:pt idx="1590">
                  <c:v>40673</c:v>
                </c:pt>
                <c:pt idx="1591">
                  <c:v>40674</c:v>
                </c:pt>
                <c:pt idx="1592">
                  <c:v>40675</c:v>
                </c:pt>
                <c:pt idx="1593">
                  <c:v>40676</c:v>
                </c:pt>
                <c:pt idx="1594">
                  <c:v>40677</c:v>
                </c:pt>
                <c:pt idx="1595">
                  <c:v>40678</c:v>
                </c:pt>
                <c:pt idx="1596">
                  <c:v>40679</c:v>
                </c:pt>
                <c:pt idx="1597">
                  <c:v>40680</c:v>
                </c:pt>
                <c:pt idx="1598">
                  <c:v>40681</c:v>
                </c:pt>
                <c:pt idx="1599">
                  <c:v>40682</c:v>
                </c:pt>
                <c:pt idx="1600">
                  <c:v>40683</c:v>
                </c:pt>
                <c:pt idx="1601">
                  <c:v>40684</c:v>
                </c:pt>
                <c:pt idx="1602">
                  <c:v>40685</c:v>
                </c:pt>
                <c:pt idx="1603">
                  <c:v>40686</c:v>
                </c:pt>
                <c:pt idx="1604">
                  <c:v>40687</c:v>
                </c:pt>
                <c:pt idx="1605">
                  <c:v>40688</c:v>
                </c:pt>
                <c:pt idx="1606">
                  <c:v>40689</c:v>
                </c:pt>
                <c:pt idx="1607">
                  <c:v>40690</c:v>
                </c:pt>
                <c:pt idx="1608">
                  <c:v>40691</c:v>
                </c:pt>
                <c:pt idx="1609">
                  <c:v>40692</c:v>
                </c:pt>
                <c:pt idx="1610">
                  <c:v>40693</c:v>
                </c:pt>
                <c:pt idx="1611">
                  <c:v>40694</c:v>
                </c:pt>
                <c:pt idx="1612">
                  <c:v>40695</c:v>
                </c:pt>
                <c:pt idx="1613">
                  <c:v>40696</c:v>
                </c:pt>
                <c:pt idx="1614">
                  <c:v>40697</c:v>
                </c:pt>
                <c:pt idx="1615">
                  <c:v>40698</c:v>
                </c:pt>
                <c:pt idx="1616">
                  <c:v>40699</c:v>
                </c:pt>
                <c:pt idx="1617">
                  <c:v>40700</c:v>
                </c:pt>
                <c:pt idx="1618">
                  <c:v>40701</c:v>
                </c:pt>
                <c:pt idx="1619">
                  <c:v>40702</c:v>
                </c:pt>
                <c:pt idx="1620">
                  <c:v>40703</c:v>
                </c:pt>
                <c:pt idx="1621">
                  <c:v>40704</c:v>
                </c:pt>
                <c:pt idx="1622">
                  <c:v>40705</c:v>
                </c:pt>
                <c:pt idx="1623">
                  <c:v>40706</c:v>
                </c:pt>
                <c:pt idx="1624">
                  <c:v>40707</c:v>
                </c:pt>
                <c:pt idx="1625">
                  <c:v>40708</c:v>
                </c:pt>
                <c:pt idx="1626">
                  <c:v>40709</c:v>
                </c:pt>
                <c:pt idx="1627">
                  <c:v>40710</c:v>
                </c:pt>
                <c:pt idx="1628">
                  <c:v>40711</c:v>
                </c:pt>
                <c:pt idx="1629">
                  <c:v>40712</c:v>
                </c:pt>
                <c:pt idx="1630">
                  <c:v>40713</c:v>
                </c:pt>
                <c:pt idx="1631">
                  <c:v>40714</c:v>
                </c:pt>
                <c:pt idx="1632">
                  <c:v>40715</c:v>
                </c:pt>
                <c:pt idx="1633">
                  <c:v>40716</c:v>
                </c:pt>
                <c:pt idx="1634">
                  <c:v>40717</c:v>
                </c:pt>
                <c:pt idx="1635">
                  <c:v>40718</c:v>
                </c:pt>
                <c:pt idx="1636">
                  <c:v>40719</c:v>
                </c:pt>
                <c:pt idx="1637">
                  <c:v>40720</c:v>
                </c:pt>
                <c:pt idx="1638">
                  <c:v>40721</c:v>
                </c:pt>
                <c:pt idx="1639">
                  <c:v>40722</c:v>
                </c:pt>
                <c:pt idx="1640">
                  <c:v>40723</c:v>
                </c:pt>
                <c:pt idx="1641">
                  <c:v>40724</c:v>
                </c:pt>
                <c:pt idx="1642">
                  <c:v>40725</c:v>
                </c:pt>
                <c:pt idx="1643">
                  <c:v>40726</c:v>
                </c:pt>
                <c:pt idx="1644">
                  <c:v>40727</c:v>
                </c:pt>
                <c:pt idx="1645">
                  <c:v>40728</c:v>
                </c:pt>
                <c:pt idx="1646">
                  <c:v>40729</c:v>
                </c:pt>
                <c:pt idx="1647">
                  <c:v>40730</c:v>
                </c:pt>
                <c:pt idx="1648">
                  <c:v>40731</c:v>
                </c:pt>
                <c:pt idx="1649">
                  <c:v>40732</c:v>
                </c:pt>
                <c:pt idx="1650">
                  <c:v>40733</c:v>
                </c:pt>
                <c:pt idx="1651">
                  <c:v>40734</c:v>
                </c:pt>
                <c:pt idx="1652">
                  <c:v>40735</c:v>
                </c:pt>
                <c:pt idx="1653">
                  <c:v>40736</c:v>
                </c:pt>
                <c:pt idx="1654">
                  <c:v>40737</c:v>
                </c:pt>
                <c:pt idx="1655">
                  <c:v>40738</c:v>
                </c:pt>
                <c:pt idx="1656">
                  <c:v>40739</c:v>
                </c:pt>
                <c:pt idx="1657">
                  <c:v>40740</c:v>
                </c:pt>
                <c:pt idx="1658">
                  <c:v>40741</c:v>
                </c:pt>
                <c:pt idx="1659">
                  <c:v>40742</c:v>
                </c:pt>
                <c:pt idx="1660">
                  <c:v>40743</c:v>
                </c:pt>
                <c:pt idx="1661">
                  <c:v>40744</c:v>
                </c:pt>
                <c:pt idx="1662">
                  <c:v>40745</c:v>
                </c:pt>
                <c:pt idx="1663">
                  <c:v>40746</c:v>
                </c:pt>
                <c:pt idx="1664">
                  <c:v>40747</c:v>
                </c:pt>
                <c:pt idx="1665">
                  <c:v>40748</c:v>
                </c:pt>
                <c:pt idx="1666">
                  <c:v>40749</c:v>
                </c:pt>
                <c:pt idx="1667">
                  <c:v>40750</c:v>
                </c:pt>
                <c:pt idx="1668">
                  <c:v>40751</c:v>
                </c:pt>
                <c:pt idx="1669">
                  <c:v>40752</c:v>
                </c:pt>
                <c:pt idx="1670">
                  <c:v>40753</c:v>
                </c:pt>
                <c:pt idx="1671">
                  <c:v>40754</c:v>
                </c:pt>
                <c:pt idx="1672">
                  <c:v>40755</c:v>
                </c:pt>
                <c:pt idx="1673">
                  <c:v>40756</c:v>
                </c:pt>
                <c:pt idx="1674">
                  <c:v>40757</c:v>
                </c:pt>
                <c:pt idx="1675">
                  <c:v>40758</c:v>
                </c:pt>
                <c:pt idx="1676">
                  <c:v>40759</c:v>
                </c:pt>
                <c:pt idx="1677">
                  <c:v>40760</c:v>
                </c:pt>
                <c:pt idx="1678">
                  <c:v>40761</c:v>
                </c:pt>
                <c:pt idx="1679">
                  <c:v>40762</c:v>
                </c:pt>
                <c:pt idx="1680">
                  <c:v>40763</c:v>
                </c:pt>
                <c:pt idx="1681">
                  <c:v>40764</c:v>
                </c:pt>
                <c:pt idx="1682">
                  <c:v>40765</c:v>
                </c:pt>
                <c:pt idx="1683">
                  <c:v>40766</c:v>
                </c:pt>
                <c:pt idx="1684">
                  <c:v>40767</c:v>
                </c:pt>
                <c:pt idx="1685">
                  <c:v>40768</c:v>
                </c:pt>
                <c:pt idx="1686">
                  <c:v>40769</c:v>
                </c:pt>
                <c:pt idx="1687">
                  <c:v>40770</c:v>
                </c:pt>
                <c:pt idx="1688">
                  <c:v>40771</c:v>
                </c:pt>
                <c:pt idx="1689">
                  <c:v>40772</c:v>
                </c:pt>
                <c:pt idx="1690">
                  <c:v>40773</c:v>
                </c:pt>
                <c:pt idx="1691">
                  <c:v>40774</c:v>
                </c:pt>
                <c:pt idx="1692">
                  <c:v>40775</c:v>
                </c:pt>
                <c:pt idx="1693">
                  <c:v>40776</c:v>
                </c:pt>
                <c:pt idx="1694">
                  <c:v>40777</c:v>
                </c:pt>
                <c:pt idx="1695">
                  <c:v>40778</c:v>
                </c:pt>
                <c:pt idx="1696">
                  <c:v>40779</c:v>
                </c:pt>
                <c:pt idx="1697">
                  <c:v>40780</c:v>
                </c:pt>
                <c:pt idx="1698">
                  <c:v>40781</c:v>
                </c:pt>
                <c:pt idx="1699">
                  <c:v>40782</c:v>
                </c:pt>
                <c:pt idx="1700">
                  <c:v>40783</c:v>
                </c:pt>
                <c:pt idx="1701">
                  <c:v>40784</c:v>
                </c:pt>
                <c:pt idx="1702">
                  <c:v>40785</c:v>
                </c:pt>
                <c:pt idx="1703">
                  <c:v>40786</c:v>
                </c:pt>
                <c:pt idx="1704">
                  <c:v>40787</c:v>
                </c:pt>
                <c:pt idx="1705">
                  <c:v>40788</c:v>
                </c:pt>
                <c:pt idx="1706">
                  <c:v>40789</c:v>
                </c:pt>
                <c:pt idx="1707">
                  <c:v>40790</c:v>
                </c:pt>
                <c:pt idx="1708">
                  <c:v>40791</c:v>
                </c:pt>
                <c:pt idx="1709">
                  <c:v>40792</c:v>
                </c:pt>
                <c:pt idx="1710">
                  <c:v>40793</c:v>
                </c:pt>
                <c:pt idx="1711">
                  <c:v>40794</c:v>
                </c:pt>
                <c:pt idx="1712">
                  <c:v>40795</c:v>
                </c:pt>
                <c:pt idx="1713">
                  <c:v>40796</c:v>
                </c:pt>
                <c:pt idx="1714">
                  <c:v>40797</c:v>
                </c:pt>
                <c:pt idx="1715">
                  <c:v>40798</c:v>
                </c:pt>
                <c:pt idx="1716">
                  <c:v>40799</c:v>
                </c:pt>
                <c:pt idx="1717">
                  <c:v>40800</c:v>
                </c:pt>
                <c:pt idx="1718">
                  <c:v>40801</c:v>
                </c:pt>
                <c:pt idx="1719">
                  <c:v>40802</c:v>
                </c:pt>
                <c:pt idx="1720">
                  <c:v>40803</c:v>
                </c:pt>
                <c:pt idx="1721">
                  <c:v>40804</c:v>
                </c:pt>
                <c:pt idx="1722">
                  <c:v>40805</c:v>
                </c:pt>
                <c:pt idx="1723">
                  <c:v>40806</c:v>
                </c:pt>
                <c:pt idx="1724">
                  <c:v>40807</c:v>
                </c:pt>
                <c:pt idx="1725">
                  <c:v>40808</c:v>
                </c:pt>
                <c:pt idx="1726">
                  <c:v>40809</c:v>
                </c:pt>
                <c:pt idx="1727">
                  <c:v>40810</c:v>
                </c:pt>
                <c:pt idx="1728">
                  <c:v>40811</c:v>
                </c:pt>
                <c:pt idx="1729">
                  <c:v>40812</c:v>
                </c:pt>
                <c:pt idx="1730">
                  <c:v>40813</c:v>
                </c:pt>
                <c:pt idx="1731">
                  <c:v>40814</c:v>
                </c:pt>
                <c:pt idx="1732">
                  <c:v>40815</c:v>
                </c:pt>
                <c:pt idx="1733">
                  <c:v>40816</c:v>
                </c:pt>
                <c:pt idx="1734">
                  <c:v>40817</c:v>
                </c:pt>
                <c:pt idx="1735">
                  <c:v>40818</c:v>
                </c:pt>
                <c:pt idx="1736">
                  <c:v>40819</c:v>
                </c:pt>
                <c:pt idx="1737">
                  <c:v>40820</c:v>
                </c:pt>
                <c:pt idx="1738">
                  <c:v>40821</c:v>
                </c:pt>
                <c:pt idx="1739">
                  <c:v>40822</c:v>
                </c:pt>
                <c:pt idx="1740">
                  <c:v>40823</c:v>
                </c:pt>
                <c:pt idx="1741">
                  <c:v>40824</c:v>
                </c:pt>
                <c:pt idx="1742">
                  <c:v>40825</c:v>
                </c:pt>
                <c:pt idx="1743">
                  <c:v>40826</c:v>
                </c:pt>
                <c:pt idx="1744">
                  <c:v>40827</c:v>
                </c:pt>
                <c:pt idx="1745">
                  <c:v>40828</c:v>
                </c:pt>
                <c:pt idx="1746">
                  <c:v>40829</c:v>
                </c:pt>
                <c:pt idx="1747">
                  <c:v>40830</c:v>
                </c:pt>
                <c:pt idx="1748">
                  <c:v>40831</c:v>
                </c:pt>
                <c:pt idx="1749">
                  <c:v>40832</c:v>
                </c:pt>
                <c:pt idx="1750">
                  <c:v>40833</c:v>
                </c:pt>
                <c:pt idx="1751">
                  <c:v>40834</c:v>
                </c:pt>
                <c:pt idx="1752">
                  <c:v>40835</c:v>
                </c:pt>
                <c:pt idx="1753">
                  <c:v>40836</c:v>
                </c:pt>
                <c:pt idx="1754">
                  <c:v>40837</c:v>
                </c:pt>
                <c:pt idx="1755">
                  <c:v>40838</c:v>
                </c:pt>
                <c:pt idx="1756">
                  <c:v>40839</c:v>
                </c:pt>
                <c:pt idx="1757">
                  <c:v>40840</c:v>
                </c:pt>
                <c:pt idx="1758">
                  <c:v>40841</c:v>
                </c:pt>
                <c:pt idx="1759">
                  <c:v>40842</c:v>
                </c:pt>
                <c:pt idx="1760">
                  <c:v>40843</c:v>
                </c:pt>
                <c:pt idx="1761">
                  <c:v>40844</c:v>
                </c:pt>
                <c:pt idx="1762">
                  <c:v>40845</c:v>
                </c:pt>
                <c:pt idx="1763">
                  <c:v>40846</c:v>
                </c:pt>
                <c:pt idx="1764">
                  <c:v>40847</c:v>
                </c:pt>
                <c:pt idx="1765">
                  <c:v>40848</c:v>
                </c:pt>
                <c:pt idx="1766">
                  <c:v>40849</c:v>
                </c:pt>
                <c:pt idx="1767">
                  <c:v>40850</c:v>
                </c:pt>
                <c:pt idx="1768">
                  <c:v>40851</c:v>
                </c:pt>
                <c:pt idx="1769">
                  <c:v>40852</c:v>
                </c:pt>
                <c:pt idx="1770">
                  <c:v>40853</c:v>
                </c:pt>
                <c:pt idx="1771">
                  <c:v>40854</c:v>
                </c:pt>
                <c:pt idx="1772">
                  <c:v>40855</c:v>
                </c:pt>
                <c:pt idx="1773">
                  <c:v>40856</c:v>
                </c:pt>
                <c:pt idx="1774">
                  <c:v>40857</c:v>
                </c:pt>
                <c:pt idx="1775">
                  <c:v>40858</c:v>
                </c:pt>
                <c:pt idx="1776">
                  <c:v>40859</c:v>
                </c:pt>
                <c:pt idx="1777">
                  <c:v>40860</c:v>
                </c:pt>
                <c:pt idx="1778">
                  <c:v>40861</c:v>
                </c:pt>
                <c:pt idx="1779">
                  <c:v>40862</c:v>
                </c:pt>
                <c:pt idx="1780">
                  <c:v>40863</c:v>
                </c:pt>
                <c:pt idx="1781">
                  <c:v>40864</c:v>
                </c:pt>
                <c:pt idx="1782">
                  <c:v>40865</c:v>
                </c:pt>
                <c:pt idx="1783">
                  <c:v>40866</c:v>
                </c:pt>
                <c:pt idx="1784">
                  <c:v>40867</c:v>
                </c:pt>
                <c:pt idx="1785">
                  <c:v>40868</c:v>
                </c:pt>
                <c:pt idx="1786">
                  <c:v>40869</c:v>
                </c:pt>
                <c:pt idx="1787">
                  <c:v>40870</c:v>
                </c:pt>
                <c:pt idx="1788">
                  <c:v>40871</c:v>
                </c:pt>
                <c:pt idx="1789">
                  <c:v>40872</c:v>
                </c:pt>
                <c:pt idx="1790">
                  <c:v>40873</c:v>
                </c:pt>
                <c:pt idx="1791">
                  <c:v>40874</c:v>
                </c:pt>
                <c:pt idx="1792">
                  <c:v>40875</c:v>
                </c:pt>
                <c:pt idx="1793">
                  <c:v>40876</c:v>
                </c:pt>
                <c:pt idx="1794">
                  <c:v>40877</c:v>
                </c:pt>
                <c:pt idx="1795">
                  <c:v>40878</c:v>
                </c:pt>
                <c:pt idx="1796">
                  <c:v>40879</c:v>
                </c:pt>
                <c:pt idx="1797">
                  <c:v>40880</c:v>
                </c:pt>
                <c:pt idx="1798">
                  <c:v>40881</c:v>
                </c:pt>
                <c:pt idx="1799">
                  <c:v>40882</c:v>
                </c:pt>
                <c:pt idx="1800">
                  <c:v>40883</c:v>
                </c:pt>
                <c:pt idx="1801">
                  <c:v>40884</c:v>
                </c:pt>
                <c:pt idx="1802">
                  <c:v>40885</c:v>
                </c:pt>
                <c:pt idx="1803">
                  <c:v>40886</c:v>
                </c:pt>
                <c:pt idx="1804">
                  <c:v>40887</c:v>
                </c:pt>
                <c:pt idx="1805">
                  <c:v>40888</c:v>
                </c:pt>
                <c:pt idx="1806">
                  <c:v>40889</c:v>
                </c:pt>
                <c:pt idx="1807">
                  <c:v>40890</c:v>
                </c:pt>
                <c:pt idx="1808">
                  <c:v>40891</c:v>
                </c:pt>
                <c:pt idx="1809">
                  <c:v>40892</c:v>
                </c:pt>
                <c:pt idx="1810">
                  <c:v>40893</c:v>
                </c:pt>
                <c:pt idx="1811">
                  <c:v>40894</c:v>
                </c:pt>
                <c:pt idx="1812">
                  <c:v>40895</c:v>
                </c:pt>
                <c:pt idx="1813">
                  <c:v>40896</c:v>
                </c:pt>
                <c:pt idx="1814">
                  <c:v>40897</c:v>
                </c:pt>
                <c:pt idx="1815">
                  <c:v>40898</c:v>
                </c:pt>
                <c:pt idx="1816">
                  <c:v>40899</c:v>
                </c:pt>
                <c:pt idx="1817">
                  <c:v>40900</c:v>
                </c:pt>
                <c:pt idx="1818">
                  <c:v>40901</c:v>
                </c:pt>
                <c:pt idx="1819">
                  <c:v>40902</c:v>
                </c:pt>
                <c:pt idx="1820">
                  <c:v>40903</c:v>
                </c:pt>
                <c:pt idx="1821">
                  <c:v>40904</c:v>
                </c:pt>
                <c:pt idx="1822">
                  <c:v>40905</c:v>
                </c:pt>
                <c:pt idx="1823">
                  <c:v>40906</c:v>
                </c:pt>
                <c:pt idx="1824">
                  <c:v>40907</c:v>
                </c:pt>
                <c:pt idx="1825">
                  <c:v>40908</c:v>
                </c:pt>
                <c:pt idx="1826">
                  <c:v>40909</c:v>
                </c:pt>
                <c:pt idx="1827">
                  <c:v>40910</c:v>
                </c:pt>
                <c:pt idx="1828">
                  <c:v>40911</c:v>
                </c:pt>
                <c:pt idx="1829">
                  <c:v>40912</c:v>
                </c:pt>
                <c:pt idx="1830">
                  <c:v>40913</c:v>
                </c:pt>
                <c:pt idx="1831">
                  <c:v>40914</c:v>
                </c:pt>
                <c:pt idx="1832">
                  <c:v>40915</c:v>
                </c:pt>
                <c:pt idx="1833">
                  <c:v>40916</c:v>
                </c:pt>
                <c:pt idx="1834">
                  <c:v>40917</c:v>
                </c:pt>
                <c:pt idx="1835">
                  <c:v>40918</c:v>
                </c:pt>
                <c:pt idx="1836">
                  <c:v>40919</c:v>
                </c:pt>
                <c:pt idx="1837">
                  <c:v>40920</c:v>
                </c:pt>
                <c:pt idx="1838">
                  <c:v>40921</c:v>
                </c:pt>
                <c:pt idx="1839">
                  <c:v>40922</c:v>
                </c:pt>
                <c:pt idx="1840">
                  <c:v>40923</c:v>
                </c:pt>
                <c:pt idx="1841">
                  <c:v>40924</c:v>
                </c:pt>
                <c:pt idx="1842">
                  <c:v>40925</c:v>
                </c:pt>
                <c:pt idx="1843">
                  <c:v>40926</c:v>
                </c:pt>
                <c:pt idx="1844">
                  <c:v>40927</c:v>
                </c:pt>
                <c:pt idx="1845">
                  <c:v>40928</c:v>
                </c:pt>
                <c:pt idx="1846">
                  <c:v>40929</c:v>
                </c:pt>
                <c:pt idx="1847">
                  <c:v>40930</c:v>
                </c:pt>
                <c:pt idx="1848">
                  <c:v>40931</c:v>
                </c:pt>
                <c:pt idx="1849">
                  <c:v>40932</c:v>
                </c:pt>
                <c:pt idx="1850">
                  <c:v>40933</c:v>
                </c:pt>
                <c:pt idx="1851">
                  <c:v>40934</c:v>
                </c:pt>
                <c:pt idx="1852">
                  <c:v>40935</c:v>
                </c:pt>
                <c:pt idx="1853">
                  <c:v>40936</c:v>
                </c:pt>
                <c:pt idx="1854">
                  <c:v>40937</c:v>
                </c:pt>
                <c:pt idx="1855">
                  <c:v>40938</c:v>
                </c:pt>
                <c:pt idx="1856">
                  <c:v>40939</c:v>
                </c:pt>
                <c:pt idx="1857">
                  <c:v>40940</c:v>
                </c:pt>
                <c:pt idx="1858">
                  <c:v>40941</c:v>
                </c:pt>
                <c:pt idx="1859">
                  <c:v>40942</c:v>
                </c:pt>
                <c:pt idx="1860">
                  <c:v>40943</c:v>
                </c:pt>
                <c:pt idx="1861">
                  <c:v>40944</c:v>
                </c:pt>
                <c:pt idx="1862">
                  <c:v>40945</c:v>
                </c:pt>
                <c:pt idx="1863">
                  <c:v>40946</c:v>
                </c:pt>
                <c:pt idx="1864">
                  <c:v>40947</c:v>
                </c:pt>
                <c:pt idx="1865">
                  <c:v>40948</c:v>
                </c:pt>
                <c:pt idx="1866">
                  <c:v>40949</c:v>
                </c:pt>
                <c:pt idx="1867">
                  <c:v>40950</c:v>
                </c:pt>
                <c:pt idx="1868">
                  <c:v>40951</c:v>
                </c:pt>
                <c:pt idx="1869">
                  <c:v>40952</c:v>
                </c:pt>
                <c:pt idx="1870">
                  <c:v>40953</c:v>
                </c:pt>
                <c:pt idx="1871">
                  <c:v>40954</c:v>
                </c:pt>
                <c:pt idx="1872">
                  <c:v>40955</c:v>
                </c:pt>
                <c:pt idx="1873">
                  <c:v>40956</c:v>
                </c:pt>
                <c:pt idx="1874">
                  <c:v>40957</c:v>
                </c:pt>
                <c:pt idx="1875">
                  <c:v>40958</c:v>
                </c:pt>
                <c:pt idx="1876">
                  <c:v>40959</c:v>
                </c:pt>
                <c:pt idx="1877">
                  <c:v>40960</c:v>
                </c:pt>
                <c:pt idx="1878">
                  <c:v>40961</c:v>
                </c:pt>
                <c:pt idx="1879">
                  <c:v>40962</c:v>
                </c:pt>
                <c:pt idx="1880">
                  <c:v>40963</c:v>
                </c:pt>
                <c:pt idx="1881">
                  <c:v>40964</c:v>
                </c:pt>
                <c:pt idx="1882">
                  <c:v>40965</c:v>
                </c:pt>
                <c:pt idx="1883">
                  <c:v>40966</c:v>
                </c:pt>
                <c:pt idx="1884">
                  <c:v>40967</c:v>
                </c:pt>
                <c:pt idx="1885">
                  <c:v>40968</c:v>
                </c:pt>
                <c:pt idx="1886">
                  <c:v>40969</c:v>
                </c:pt>
                <c:pt idx="1887">
                  <c:v>40970</c:v>
                </c:pt>
                <c:pt idx="1888">
                  <c:v>40971</c:v>
                </c:pt>
                <c:pt idx="1889">
                  <c:v>40972</c:v>
                </c:pt>
                <c:pt idx="1890">
                  <c:v>40973</c:v>
                </c:pt>
                <c:pt idx="1891">
                  <c:v>40974</c:v>
                </c:pt>
                <c:pt idx="1892">
                  <c:v>40975</c:v>
                </c:pt>
                <c:pt idx="1893">
                  <c:v>40976</c:v>
                </c:pt>
                <c:pt idx="1894">
                  <c:v>40977</c:v>
                </c:pt>
                <c:pt idx="1895">
                  <c:v>40978</c:v>
                </c:pt>
                <c:pt idx="1896">
                  <c:v>40979</c:v>
                </c:pt>
                <c:pt idx="1897">
                  <c:v>40980</c:v>
                </c:pt>
                <c:pt idx="1898">
                  <c:v>40981</c:v>
                </c:pt>
                <c:pt idx="1899">
                  <c:v>40982</c:v>
                </c:pt>
                <c:pt idx="1900">
                  <c:v>40983</c:v>
                </c:pt>
                <c:pt idx="1901">
                  <c:v>40984</c:v>
                </c:pt>
                <c:pt idx="1902">
                  <c:v>40985</c:v>
                </c:pt>
                <c:pt idx="1903">
                  <c:v>40986</c:v>
                </c:pt>
                <c:pt idx="1904">
                  <c:v>40987</c:v>
                </c:pt>
                <c:pt idx="1905">
                  <c:v>40988</c:v>
                </c:pt>
                <c:pt idx="1906">
                  <c:v>40989</c:v>
                </c:pt>
                <c:pt idx="1907">
                  <c:v>40990</c:v>
                </c:pt>
                <c:pt idx="1908">
                  <c:v>40991</c:v>
                </c:pt>
                <c:pt idx="1909">
                  <c:v>40992</c:v>
                </c:pt>
                <c:pt idx="1910">
                  <c:v>40993</c:v>
                </c:pt>
                <c:pt idx="1911">
                  <c:v>40994</c:v>
                </c:pt>
                <c:pt idx="1912">
                  <c:v>40995</c:v>
                </c:pt>
                <c:pt idx="1913">
                  <c:v>40996</c:v>
                </c:pt>
                <c:pt idx="1914">
                  <c:v>40997</c:v>
                </c:pt>
                <c:pt idx="1915">
                  <c:v>40998</c:v>
                </c:pt>
                <c:pt idx="1916">
                  <c:v>40999</c:v>
                </c:pt>
                <c:pt idx="1917">
                  <c:v>41000</c:v>
                </c:pt>
                <c:pt idx="1918">
                  <c:v>41001</c:v>
                </c:pt>
                <c:pt idx="1919">
                  <c:v>41002</c:v>
                </c:pt>
                <c:pt idx="1920">
                  <c:v>41003</c:v>
                </c:pt>
                <c:pt idx="1921">
                  <c:v>41004</c:v>
                </c:pt>
                <c:pt idx="1922">
                  <c:v>41005</c:v>
                </c:pt>
                <c:pt idx="1923">
                  <c:v>41006</c:v>
                </c:pt>
                <c:pt idx="1924">
                  <c:v>41007</c:v>
                </c:pt>
                <c:pt idx="1925">
                  <c:v>41008</c:v>
                </c:pt>
                <c:pt idx="1926">
                  <c:v>41009</c:v>
                </c:pt>
                <c:pt idx="1927">
                  <c:v>41010</c:v>
                </c:pt>
                <c:pt idx="1928">
                  <c:v>41011</c:v>
                </c:pt>
                <c:pt idx="1929">
                  <c:v>41012</c:v>
                </c:pt>
                <c:pt idx="1930">
                  <c:v>41013</c:v>
                </c:pt>
                <c:pt idx="1931">
                  <c:v>41014</c:v>
                </c:pt>
                <c:pt idx="1932">
                  <c:v>41015</c:v>
                </c:pt>
                <c:pt idx="1933">
                  <c:v>41016</c:v>
                </c:pt>
                <c:pt idx="1934">
                  <c:v>41017</c:v>
                </c:pt>
                <c:pt idx="1935">
                  <c:v>41018</c:v>
                </c:pt>
                <c:pt idx="1936">
                  <c:v>41019</c:v>
                </c:pt>
                <c:pt idx="1937">
                  <c:v>41020</c:v>
                </c:pt>
                <c:pt idx="1938">
                  <c:v>41021</c:v>
                </c:pt>
                <c:pt idx="1939">
                  <c:v>41022</c:v>
                </c:pt>
                <c:pt idx="1940">
                  <c:v>41023</c:v>
                </c:pt>
                <c:pt idx="1941">
                  <c:v>41024</c:v>
                </c:pt>
                <c:pt idx="1942">
                  <c:v>41025</c:v>
                </c:pt>
                <c:pt idx="1943">
                  <c:v>41026</c:v>
                </c:pt>
                <c:pt idx="1944">
                  <c:v>41027</c:v>
                </c:pt>
                <c:pt idx="1945">
                  <c:v>41028</c:v>
                </c:pt>
                <c:pt idx="1946">
                  <c:v>41029</c:v>
                </c:pt>
                <c:pt idx="1947">
                  <c:v>41030</c:v>
                </c:pt>
                <c:pt idx="1948">
                  <c:v>41031</c:v>
                </c:pt>
                <c:pt idx="1949">
                  <c:v>41032</c:v>
                </c:pt>
                <c:pt idx="1950">
                  <c:v>41033</c:v>
                </c:pt>
                <c:pt idx="1951">
                  <c:v>41034</c:v>
                </c:pt>
                <c:pt idx="1952">
                  <c:v>41035</c:v>
                </c:pt>
                <c:pt idx="1953">
                  <c:v>41036</c:v>
                </c:pt>
                <c:pt idx="1954">
                  <c:v>41037</c:v>
                </c:pt>
                <c:pt idx="1955">
                  <c:v>41038</c:v>
                </c:pt>
                <c:pt idx="1956">
                  <c:v>41039</c:v>
                </c:pt>
                <c:pt idx="1957">
                  <c:v>41040</c:v>
                </c:pt>
                <c:pt idx="1958">
                  <c:v>41041</c:v>
                </c:pt>
                <c:pt idx="1959">
                  <c:v>41042</c:v>
                </c:pt>
                <c:pt idx="1960">
                  <c:v>41043</c:v>
                </c:pt>
                <c:pt idx="1961">
                  <c:v>41044</c:v>
                </c:pt>
                <c:pt idx="1962">
                  <c:v>41045</c:v>
                </c:pt>
                <c:pt idx="1963">
                  <c:v>41046</c:v>
                </c:pt>
                <c:pt idx="1964">
                  <c:v>41047</c:v>
                </c:pt>
                <c:pt idx="1965">
                  <c:v>41048</c:v>
                </c:pt>
                <c:pt idx="1966">
                  <c:v>41049</c:v>
                </c:pt>
                <c:pt idx="1967">
                  <c:v>41050</c:v>
                </c:pt>
                <c:pt idx="1968">
                  <c:v>41051</c:v>
                </c:pt>
                <c:pt idx="1969">
                  <c:v>41052</c:v>
                </c:pt>
                <c:pt idx="1970">
                  <c:v>41053</c:v>
                </c:pt>
                <c:pt idx="1971">
                  <c:v>41054</c:v>
                </c:pt>
                <c:pt idx="1972">
                  <c:v>41055</c:v>
                </c:pt>
                <c:pt idx="1973">
                  <c:v>41056</c:v>
                </c:pt>
                <c:pt idx="1974">
                  <c:v>41057</c:v>
                </c:pt>
                <c:pt idx="1975">
                  <c:v>41058</c:v>
                </c:pt>
                <c:pt idx="1976">
                  <c:v>41059</c:v>
                </c:pt>
                <c:pt idx="1977">
                  <c:v>41060</c:v>
                </c:pt>
                <c:pt idx="1978">
                  <c:v>41061</c:v>
                </c:pt>
                <c:pt idx="1979">
                  <c:v>41062</c:v>
                </c:pt>
                <c:pt idx="1980">
                  <c:v>41063</c:v>
                </c:pt>
                <c:pt idx="1981">
                  <c:v>41064</c:v>
                </c:pt>
                <c:pt idx="1982">
                  <c:v>41065</c:v>
                </c:pt>
                <c:pt idx="1983">
                  <c:v>41066</c:v>
                </c:pt>
                <c:pt idx="1984">
                  <c:v>41067</c:v>
                </c:pt>
                <c:pt idx="1985">
                  <c:v>41068</c:v>
                </c:pt>
                <c:pt idx="1986">
                  <c:v>41069</c:v>
                </c:pt>
                <c:pt idx="1987">
                  <c:v>41070</c:v>
                </c:pt>
                <c:pt idx="1988">
                  <c:v>41071</c:v>
                </c:pt>
                <c:pt idx="1989">
                  <c:v>41072</c:v>
                </c:pt>
                <c:pt idx="1990">
                  <c:v>41073</c:v>
                </c:pt>
                <c:pt idx="1991">
                  <c:v>41074</c:v>
                </c:pt>
                <c:pt idx="1992">
                  <c:v>41075</c:v>
                </c:pt>
                <c:pt idx="1993">
                  <c:v>41076</c:v>
                </c:pt>
                <c:pt idx="1994">
                  <c:v>41077</c:v>
                </c:pt>
                <c:pt idx="1995">
                  <c:v>41078</c:v>
                </c:pt>
                <c:pt idx="1996">
                  <c:v>41079</c:v>
                </c:pt>
                <c:pt idx="1997">
                  <c:v>41080</c:v>
                </c:pt>
                <c:pt idx="1998">
                  <c:v>41081</c:v>
                </c:pt>
                <c:pt idx="1999">
                  <c:v>41082</c:v>
                </c:pt>
                <c:pt idx="2000">
                  <c:v>41083</c:v>
                </c:pt>
                <c:pt idx="2001">
                  <c:v>41084</c:v>
                </c:pt>
                <c:pt idx="2002">
                  <c:v>41085</c:v>
                </c:pt>
                <c:pt idx="2003">
                  <c:v>41086</c:v>
                </c:pt>
                <c:pt idx="2004">
                  <c:v>41087</c:v>
                </c:pt>
                <c:pt idx="2005">
                  <c:v>41088</c:v>
                </c:pt>
                <c:pt idx="2006">
                  <c:v>41089</c:v>
                </c:pt>
                <c:pt idx="2007">
                  <c:v>41090</c:v>
                </c:pt>
                <c:pt idx="2008">
                  <c:v>41091</c:v>
                </c:pt>
                <c:pt idx="2009">
                  <c:v>41092</c:v>
                </c:pt>
                <c:pt idx="2010">
                  <c:v>41093</c:v>
                </c:pt>
                <c:pt idx="2011">
                  <c:v>41094</c:v>
                </c:pt>
                <c:pt idx="2012">
                  <c:v>41095</c:v>
                </c:pt>
                <c:pt idx="2013">
                  <c:v>41096</c:v>
                </c:pt>
                <c:pt idx="2014">
                  <c:v>41097</c:v>
                </c:pt>
                <c:pt idx="2015">
                  <c:v>41098</c:v>
                </c:pt>
                <c:pt idx="2016">
                  <c:v>41099</c:v>
                </c:pt>
                <c:pt idx="2017">
                  <c:v>41100</c:v>
                </c:pt>
                <c:pt idx="2018">
                  <c:v>41101</c:v>
                </c:pt>
                <c:pt idx="2019">
                  <c:v>41102</c:v>
                </c:pt>
                <c:pt idx="2020">
                  <c:v>41103</c:v>
                </c:pt>
                <c:pt idx="2021">
                  <c:v>41104</c:v>
                </c:pt>
                <c:pt idx="2022">
                  <c:v>41105</c:v>
                </c:pt>
                <c:pt idx="2023">
                  <c:v>41106</c:v>
                </c:pt>
                <c:pt idx="2024">
                  <c:v>41107</c:v>
                </c:pt>
                <c:pt idx="2025">
                  <c:v>41108</c:v>
                </c:pt>
                <c:pt idx="2026">
                  <c:v>41109</c:v>
                </c:pt>
                <c:pt idx="2027">
                  <c:v>41110</c:v>
                </c:pt>
                <c:pt idx="2028">
                  <c:v>41111</c:v>
                </c:pt>
                <c:pt idx="2029">
                  <c:v>41112</c:v>
                </c:pt>
                <c:pt idx="2030">
                  <c:v>41113</c:v>
                </c:pt>
                <c:pt idx="2031">
                  <c:v>41114</c:v>
                </c:pt>
                <c:pt idx="2032">
                  <c:v>41115</c:v>
                </c:pt>
                <c:pt idx="2033">
                  <c:v>41116</c:v>
                </c:pt>
                <c:pt idx="2034">
                  <c:v>41117</c:v>
                </c:pt>
                <c:pt idx="2035">
                  <c:v>41118</c:v>
                </c:pt>
                <c:pt idx="2036">
                  <c:v>41119</c:v>
                </c:pt>
                <c:pt idx="2037">
                  <c:v>41120</c:v>
                </c:pt>
                <c:pt idx="2038">
                  <c:v>41121</c:v>
                </c:pt>
                <c:pt idx="2039">
                  <c:v>41122</c:v>
                </c:pt>
                <c:pt idx="2040">
                  <c:v>41123</c:v>
                </c:pt>
                <c:pt idx="2041">
                  <c:v>41124</c:v>
                </c:pt>
                <c:pt idx="2042">
                  <c:v>41125</c:v>
                </c:pt>
                <c:pt idx="2043">
                  <c:v>41126</c:v>
                </c:pt>
                <c:pt idx="2044">
                  <c:v>41127</c:v>
                </c:pt>
                <c:pt idx="2045">
                  <c:v>41128</c:v>
                </c:pt>
                <c:pt idx="2046">
                  <c:v>41129</c:v>
                </c:pt>
                <c:pt idx="2047">
                  <c:v>41130</c:v>
                </c:pt>
                <c:pt idx="2048">
                  <c:v>41131</c:v>
                </c:pt>
                <c:pt idx="2049">
                  <c:v>41132</c:v>
                </c:pt>
                <c:pt idx="2050">
                  <c:v>41133</c:v>
                </c:pt>
                <c:pt idx="2051">
                  <c:v>41134</c:v>
                </c:pt>
                <c:pt idx="2052">
                  <c:v>41135</c:v>
                </c:pt>
                <c:pt idx="2053">
                  <c:v>41136</c:v>
                </c:pt>
                <c:pt idx="2054">
                  <c:v>41137</c:v>
                </c:pt>
                <c:pt idx="2055">
                  <c:v>41138</c:v>
                </c:pt>
                <c:pt idx="2056">
                  <c:v>41139</c:v>
                </c:pt>
                <c:pt idx="2057">
                  <c:v>41140</c:v>
                </c:pt>
                <c:pt idx="2058">
                  <c:v>41141</c:v>
                </c:pt>
                <c:pt idx="2059">
                  <c:v>41142</c:v>
                </c:pt>
                <c:pt idx="2060">
                  <c:v>41143</c:v>
                </c:pt>
                <c:pt idx="2061">
                  <c:v>41144</c:v>
                </c:pt>
                <c:pt idx="2062">
                  <c:v>41145</c:v>
                </c:pt>
                <c:pt idx="2063">
                  <c:v>41146</c:v>
                </c:pt>
                <c:pt idx="2064">
                  <c:v>41147</c:v>
                </c:pt>
                <c:pt idx="2065">
                  <c:v>41148</c:v>
                </c:pt>
                <c:pt idx="2066">
                  <c:v>41149</c:v>
                </c:pt>
                <c:pt idx="2067">
                  <c:v>41150</c:v>
                </c:pt>
                <c:pt idx="2068">
                  <c:v>41151</c:v>
                </c:pt>
                <c:pt idx="2069">
                  <c:v>41152</c:v>
                </c:pt>
                <c:pt idx="2070">
                  <c:v>41153</c:v>
                </c:pt>
                <c:pt idx="2071">
                  <c:v>41154</c:v>
                </c:pt>
                <c:pt idx="2072">
                  <c:v>41155</c:v>
                </c:pt>
                <c:pt idx="2073">
                  <c:v>41156</c:v>
                </c:pt>
                <c:pt idx="2074">
                  <c:v>41157</c:v>
                </c:pt>
                <c:pt idx="2075">
                  <c:v>41158</c:v>
                </c:pt>
                <c:pt idx="2076">
                  <c:v>41159</c:v>
                </c:pt>
                <c:pt idx="2077">
                  <c:v>41160</c:v>
                </c:pt>
                <c:pt idx="2078">
                  <c:v>41161</c:v>
                </c:pt>
                <c:pt idx="2079">
                  <c:v>41162</c:v>
                </c:pt>
                <c:pt idx="2080">
                  <c:v>41163</c:v>
                </c:pt>
                <c:pt idx="2081">
                  <c:v>41164</c:v>
                </c:pt>
                <c:pt idx="2082">
                  <c:v>41165</c:v>
                </c:pt>
                <c:pt idx="2083">
                  <c:v>41166</c:v>
                </c:pt>
                <c:pt idx="2084">
                  <c:v>41167</c:v>
                </c:pt>
                <c:pt idx="2085">
                  <c:v>41168</c:v>
                </c:pt>
                <c:pt idx="2086">
                  <c:v>41169</c:v>
                </c:pt>
                <c:pt idx="2087">
                  <c:v>41170</c:v>
                </c:pt>
                <c:pt idx="2088">
                  <c:v>41171</c:v>
                </c:pt>
                <c:pt idx="2089">
                  <c:v>41172</c:v>
                </c:pt>
                <c:pt idx="2090">
                  <c:v>41173</c:v>
                </c:pt>
                <c:pt idx="2091">
                  <c:v>41174</c:v>
                </c:pt>
                <c:pt idx="2092">
                  <c:v>41175</c:v>
                </c:pt>
                <c:pt idx="2093">
                  <c:v>41176</c:v>
                </c:pt>
                <c:pt idx="2094">
                  <c:v>41177</c:v>
                </c:pt>
                <c:pt idx="2095">
                  <c:v>41178</c:v>
                </c:pt>
                <c:pt idx="2096">
                  <c:v>41179</c:v>
                </c:pt>
                <c:pt idx="2097">
                  <c:v>41180</c:v>
                </c:pt>
                <c:pt idx="2098">
                  <c:v>41181</c:v>
                </c:pt>
                <c:pt idx="2099">
                  <c:v>41182</c:v>
                </c:pt>
                <c:pt idx="2100">
                  <c:v>41183</c:v>
                </c:pt>
                <c:pt idx="2101">
                  <c:v>41184</c:v>
                </c:pt>
                <c:pt idx="2102">
                  <c:v>41185</c:v>
                </c:pt>
                <c:pt idx="2103">
                  <c:v>41186</c:v>
                </c:pt>
                <c:pt idx="2104">
                  <c:v>41187</c:v>
                </c:pt>
                <c:pt idx="2105">
                  <c:v>41188</c:v>
                </c:pt>
                <c:pt idx="2106">
                  <c:v>41189</c:v>
                </c:pt>
                <c:pt idx="2107">
                  <c:v>41190</c:v>
                </c:pt>
                <c:pt idx="2108">
                  <c:v>41191</c:v>
                </c:pt>
                <c:pt idx="2109">
                  <c:v>41192</c:v>
                </c:pt>
                <c:pt idx="2110">
                  <c:v>41193</c:v>
                </c:pt>
                <c:pt idx="2111">
                  <c:v>41194</c:v>
                </c:pt>
                <c:pt idx="2112">
                  <c:v>41195</c:v>
                </c:pt>
                <c:pt idx="2113">
                  <c:v>41196</c:v>
                </c:pt>
                <c:pt idx="2114">
                  <c:v>41197</c:v>
                </c:pt>
                <c:pt idx="2115">
                  <c:v>41198</c:v>
                </c:pt>
                <c:pt idx="2116">
                  <c:v>41199</c:v>
                </c:pt>
                <c:pt idx="2117">
                  <c:v>41200</c:v>
                </c:pt>
                <c:pt idx="2118">
                  <c:v>41201</c:v>
                </c:pt>
                <c:pt idx="2119">
                  <c:v>41202</c:v>
                </c:pt>
                <c:pt idx="2120">
                  <c:v>41203</c:v>
                </c:pt>
                <c:pt idx="2121">
                  <c:v>41204</c:v>
                </c:pt>
                <c:pt idx="2122">
                  <c:v>41205</c:v>
                </c:pt>
                <c:pt idx="2123">
                  <c:v>41206</c:v>
                </c:pt>
                <c:pt idx="2124">
                  <c:v>41207</c:v>
                </c:pt>
                <c:pt idx="2125">
                  <c:v>41208</c:v>
                </c:pt>
                <c:pt idx="2126">
                  <c:v>41209</c:v>
                </c:pt>
                <c:pt idx="2127">
                  <c:v>41210</c:v>
                </c:pt>
                <c:pt idx="2128">
                  <c:v>41211</c:v>
                </c:pt>
                <c:pt idx="2129">
                  <c:v>41212</c:v>
                </c:pt>
                <c:pt idx="2130">
                  <c:v>41213</c:v>
                </c:pt>
                <c:pt idx="2131">
                  <c:v>41214</c:v>
                </c:pt>
                <c:pt idx="2132">
                  <c:v>41215</c:v>
                </c:pt>
                <c:pt idx="2133">
                  <c:v>41216</c:v>
                </c:pt>
                <c:pt idx="2134">
                  <c:v>41217</c:v>
                </c:pt>
                <c:pt idx="2135">
                  <c:v>41218</c:v>
                </c:pt>
                <c:pt idx="2136">
                  <c:v>41219</c:v>
                </c:pt>
                <c:pt idx="2137">
                  <c:v>41220</c:v>
                </c:pt>
                <c:pt idx="2138">
                  <c:v>41221</c:v>
                </c:pt>
                <c:pt idx="2139">
                  <c:v>41222</c:v>
                </c:pt>
                <c:pt idx="2140">
                  <c:v>41223</c:v>
                </c:pt>
                <c:pt idx="2141">
                  <c:v>41224</c:v>
                </c:pt>
                <c:pt idx="2142">
                  <c:v>41225</c:v>
                </c:pt>
                <c:pt idx="2143">
                  <c:v>41226</c:v>
                </c:pt>
                <c:pt idx="2144">
                  <c:v>41227</c:v>
                </c:pt>
                <c:pt idx="2145">
                  <c:v>41228</c:v>
                </c:pt>
                <c:pt idx="2146">
                  <c:v>41229</c:v>
                </c:pt>
                <c:pt idx="2147">
                  <c:v>41230</c:v>
                </c:pt>
                <c:pt idx="2148">
                  <c:v>41231</c:v>
                </c:pt>
                <c:pt idx="2149">
                  <c:v>41232</c:v>
                </c:pt>
                <c:pt idx="2150">
                  <c:v>41233</c:v>
                </c:pt>
                <c:pt idx="2151">
                  <c:v>41234</c:v>
                </c:pt>
                <c:pt idx="2152">
                  <c:v>41235</c:v>
                </c:pt>
                <c:pt idx="2153">
                  <c:v>41236</c:v>
                </c:pt>
                <c:pt idx="2154">
                  <c:v>41237</c:v>
                </c:pt>
                <c:pt idx="2155">
                  <c:v>41238</c:v>
                </c:pt>
                <c:pt idx="2156">
                  <c:v>41239</c:v>
                </c:pt>
                <c:pt idx="2157">
                  <c:v>41240</c:v>
                </c:pt>
                <c:pt idx="2158">
                  <c:v>41241</c:v>
                </c:pt>
                <c:pt idx="2159">
                  <c:v>41242</c:v>
                </c:pt>
                <c:pt idx="2160">
                  <c:v>41243</c:v>
                </c:pt>
                <c:pt idx="2161">
                  <c:v>41244</c:v>
                </c:pt>
                <c:pt idx="2162">
                  <c:v>41245</c:v>
                </c:pt>
                <c:pt idx="2163">
                  <c:v>41246</c:v>
                </c:pt>
                <c:pt idx="2164">
                  <c:v>41247</c:v>
                </c:pt>
                <c:pt idx="2165">
                  <c:v>41248</c:v>
                </c:pt>
                <c:pt idx="2166">
                  <c:v>41249</c:v>
                </c:pt>
                <c:pt idx="2167">
                  <c:v>41250</c:v>
                </c:pt>
                <c:pt idx="2168">
                  <c:v>41251</c:v>
                </c:pt>
                <c:pt idx="2169">
                  <c:v>41252</c:v>
                </c:pt>
                <c:pt idx="2170">
                  <c:v>41253</c:v>
                </c:pt>
                <c:pt idx="2171">
                  <c:v>41254</c:v>
                </c:pt>
                <c:pt idx="2172">
                  <c:v>41255</c:v>
                </c:pt>
                <c:pt idx="2173">
                  <c:v>41256</c:v>
                </c:pt>
                <c:pt idx="2174">
                  <c:v>41257</c:v>
                </c:pt>
                <c:pt idx="2175">
                  <c:v>41258</c:v>
                </c:pt>
                <c:pt idx="2176">
                  <c:v>41259</c:v>
                </c:pt>
                <c:pt idx="2177">
                  <c:v>41260</c:v>
                </c:pt>
                <c:pt idx="2178">
                  <c:v>41261</c:v>
                </c:pt>
                <c:pt idx="2179">
                  <c:v>41262</c:v>
                </c:pt>
                <c:pt idx="2180">
                  <c:v>41263</c:v>
                </c:pt>
                <c:pt idx="2181">
                  <c:v>41264</c:v>
                </c:pt>
                <c:pt idx="2182">
                  <c:v>41265</c:v>
                </c:pt>
                <c:pt idx="2183">
                  <c:v>41266</c:v>
                </c:pt>
                <c:pt idx="2184">
                  <c:v>41267</c:v>
                </c:pt>
                <c:pt idx="2185">
                  <c:v>41268</c:v>
                </c:pt>
                <c:pt idx="2186">
                  <c:v>41269</c:v>
                </c:pt>
                <c:pt idx="2187">
                  <c:v>41270</c:v>
                </c:pt>
                <c:pt idx="2188">
                  <c:v>41271</c:v>
                </c:pt>
                <c:pt idx="2189">
                  <c:v>41272</c:v>
                </c:pt>
                <c:pt idx="2190">
                  <c:v>41273</c:v>
                </c:pt>
                <c:pt idx="2191">
                  <c:v>41274</c:v>
                </c:pt>
                <c:pt idx="2192">
                  <c:v>41275</c:v>
                </c:pt>
                <c:pt idx="2193">
                  <c:v>41276</c:v>
                </c:pt>
                <c:pt idx="2194">
                  <c:v>41277</c:v>
                </c:pt>
                <c:pt idx="2195">
                  <c:v>41278</c:v>
                </c:pt>
                <c:pt idx="2196">
                  <c:v>41279</c:v>
                </c:pt>
                <c:pt idx="2197">
                  <c:v>41280</c:v>
                </c:pt>
                <c:pt idx="2198">
                  <c:v>41281</c:v>
                </c:pt>
                <c:pt idx="2199">
                  <c:v>41282</c:v>
                </c:pt>
                <c:pt idx="2200">
                  <c:v>41283</c:v>
                </c:pt>
                <c:pt idx="2201">
                  <c:v>41284</c:v>
                </c:pt>
                <c:pt idx="2202">
                  <c:v>41285</c:v>
                </c:pt>
                <c:pt idx="2203">
                  <c:v>41286</c:v>
                </c:pt>
                <c:pt idx="2204">
                  <c:v>41287</c:v>
                </c:pt>
                <c:pt idx="2205">
                  <c:v>41288</c:v>
                </c:pt>
                <c:pt idx="2206">
                  <c:v>41289</c:v>
                </c:pt>
                <c:pt idx="2207">
                  <c:v>41290</c:v>
                </c:pt>
                <c:pt idx="2208">
                  <c:v>41291</c:v>
                </c:pt>
                <c:pt idx="2209">
                  <c:v>41292</c:v>
                </c:pt>
                <c:pt idx="2210">
                  <c:v>41293</c:v>
                </c:pt>
                <c:pt idx="2211">
                  <c:v>41294</c:v>
                </c:pt>
                <c:pt idx="2212">
                  <c:v>41295</c:v>
                </c:pt>
                <c:pt idx="2213">
                  <c:v>41296</c:v>
                </c:pt>
                <c:pt idx="2214">
                  <c:v>41297</c:v>
                </c:pt>
                <c:pt idx="2215">
                  <c:v>41298</c:v>
                </c:pt>
                <c:pt idx="2216">
                  <c:v>41299</c:v>
                </c:pt>
                <c:pt idx="2217">
                  <c:v>41300</c:v>
                </c:pt>
                <c:pt idx="2218">
                  <c:v>41301</c:v>
                </c:pt>
                <c:pt idx="2219">
                  <c:v>41302</c:v>
                </c:pt>
                <c:pt idx="2220">
                  <c:v>41303</c:v>
                </c:pt>
                <c:pt idx="2221">
                  <c:v>41304</c:v>
                </c:pt>
                <c:pt idx="2222">
                  <c:v>41305</c:v>
                </c:pt>
                <c:pt idx="2223">
                  <c:v>41306</c:v>
                </c:pt>
                <c:pt idx="2224">
                  <c:v>41307</c:v>
                </c:pt>
                <c:pt idx="2225">
                  <c:v>41308</c:v>
                </c:pt>
                <c:pt idx="2226">
                  <c:v>41309</c:v>
                </c:pt>
                <c:pt idx="2227">
                  <c:v>41310</c:v>
                </c:pt>
                <c:pt idx="2228">
                  <c:v>41311</c:v>
                </c:pt>
                <c:pt idx="2229">
                  <c:v>41312</c:v>
                </c:pt>
                <c:pt idx="2230">
                  <c:v>41313</c:v>
                </c:pt>
                <c:pt idx="2231">
                  <c:v>41314</c:v>
                </c:pt>
                <c:pt idx="2232">
                  <c:v>41315</c:v>
                </c:pt>
                <c:pt idx="2233">
                  <c:v>41316</c:v>
                </c:pt>
                <c:pt idx="2234">
                  <c:v>41317</c:v>
                </c:pt>
                <c:pt idx="2235">
                  <c:v>41318</c:v>
                </c:pt>
                <c:pt idx="2236">
                  <c:v>41319</c:v>
                </c:pt>
                <c:pt idx="2237">
                  <c:v>41320</c:v>
                </c:pt>
                <c:pt idx="2238">
                  <c:v>41321</c:v>
                </c:pt>
                <c:pt idx="2239">
                  <c:v>41322</c:v>
                </c:pt>
                <c:pt idx="2240">
                  <c:v>41323</c:v>
                </c:pt>
                <c:pt idx="2241">
                  <c:v>41324</c:v>
                </c:pt>
                <c:pt idx="2242">
                  <c:v>41325</c:v>
                </c:pt>
                <c:pt idx="2243">
                  <c:v>41326</c:v>
                </c:pt>
                <c:pt idx="2244">
                  <c:v>41327</c:v>
                </c:pt>
                <c:pt idx="2245">
                  <c:v>41328</c:v>
                </c:pt>
                <c:pt idx="2246">
                  <c:v>41329</c:v>
                </c:pt>
                <c:pt idx="2247">
                  <c:v>41330</c:v>
                </c:pt>
                <c:pt idx="2248">
                  <c:v>41331</c:v>
                </c:pt>
                <c:pt idx="2249">
                  <c:v>41332</c:v>
                </c:pt>
                <c:pt idx="2250">
                  <c:v>41333</c:v>
                </c:pt>
                <c:pt idx="2251">
                  <c:v>41334</c:v>
                </c:pt>
                <c:pt idx="2252">
                  <c:v>41335</c:v>
                </c:pt>
                <c:pt idx="2253">
                  <c:v>41336</c:v>
                </c:pt>
                <c:pt idx="2254">
                  <c:v>41337</c:v>
                </c:pt>
                <c:pt idx="2255">
                  <c:v>41338</c:v>
                </c:pt>
                <c:pt idx="2256">
                  <c:v>41339</c:v>
                </c:pt>
                <c:pt idx="2257">
                  <c:v>41340</c:v>
                </c:pt>
                <c:pt idx="2258">
                  <c:v>41341</c:v>
                </c:pt>
                <c:pt idx="2259">
                  <c:v>41342</c:v>
                </c:pt>
                <c:pt idx="2260">
                  <c:v>41343</c:v>
                </c:pt>
                <c:pt idx="2261">
                  <c:v>41344</c:v>
                </c:pt>
                <c:pt idx="2262">
                  <c:v>41345</c:v>
                </c:pt>
                <c:pt idx="2263">
                  <c:v>41346</c:v>
                </c:pt>
                <c:pt idx="2264">
                  <c:v>41347</c:v>
                </c:pt>
                <c:pt idx="2265">
                  <c:v>41348</c:v>
                </c:pt>
                <c:pt idx="2266">
                  <c:v>41349</c:v>
                </c:pt>
                <c:pt idx="2267">
                  <c:v>41350</c:v>
                </c:pt>
                <c:pt idx="2268">
                  <c:v>41351</c:v>
                </c:pt>
                <c:pt idx="2269">
                  <c:v>41352</c:v>
                </c:pt>
                <c:pt idx="2270">
                  <c:v>41353</c:v>
                </c:pt>
                <c:pt idx="2271">
                  <c:v>41354</c:v>
                </c:pt>
                <c:pt idx="2272">
                  <c:v>41355</c:v>
                </c:pt>
                <c:pt idx="2273">
                  <c:v>41356</c:v>
                </c:pt>
                <c:pt idx="2274">
                  <c:v>41357</c:v>
                </c:pt>
                <c:pt idx="2275">
                  <c:v>41358</c:v>
                </c:pt>
                <c:pt idx="2276">
                  <c:v>41359</c:v>
                </c:pt>
                <c:pt idx="2277">
                  <c:v>41360</c:v>
                </c:pt>
                <c:pt idx="2278">
                  <c:v>41361</c:v>
                </c:pt>
                <c:pt idx="2279">
                  <c:v>41362</c:v>
                </c:pt>
                <c:pt idx="2280">
                  <c:v>41363</c:v>
                </c:pt>
                <c:pt idx="2281">
                  <c:v>41364</c:v>
                </c:pt>
                <c:pt idx="2282">
                  <c:v>41365</c:v>
                </c:pt>
                <c:pt idx="2283">
                  <c:v>41366</c:v>
                </c:pt>
                <c:pt idx="2284">
                  <c:v>41367</c:v>
                </c:pt>
                <c:pt idx="2285">
                  <c:v>41368</c:v>
                </c:pt>
                <c:pt idx="2286">
                  <c:v>41369</c:v>
                </c:pt>
                <c:pt idx="2287">
                  <c:v>41370</c:v>
                </c:pt>
                <c:pt idx="2288">
                  <c:v>41371</c:v>
                </c:pt>
                <c:pt idx="2289">
                  <c:v>41372</c:v>
                </c:pt>
                <c:pt idx="2290">
                  <c:v>41373</c:v>
                </c:pt>
                <c:pt idx="2291">
                  <c:v>41374</c:v>
                </c:pt>
                <c:pt idx="2292">
                  <c:v>41375</c:v>
                </c:pt>
                <c:pt idx="2293">
                  <c:v>41376</c:v>
                </c:pt>
                <c:pt idx="2294">
                  <c:v>41377</c:v>
                </c:pt>
                <c:pt idx="2295">
                  <c:v>41378</c:v>
                </c:pt>
                <c:pt idx="2296">
                  <c:v>41379</c:v>
                </c:pt>
                <c:pt idx="2297">
                  <c:v>41380</c:v>
                </c:pt>
                <c:pt idx="2298">
                  <c:v>41381</c:v>
                </c:pt>
                <c:pt idx="2299">
                  <c:v>41382</c:v>
                </c:pt>
                <c:pt idx="2300">
                  <c:v>41383</c:v>
                </c:pt>
                <c:pt idx="2301">
                  <c:v>41384</c:v>
                </c:pt>
                <c:pt idx="2302">
                  <c:v>41385</c:v>
                </c:pt>
                <c:pt idx="2303">
                  <c:v>41386</c:v>
                </c:pt>
                <c:pt idx="2304">
                  <c:v>41387</c:v>
                </c:pt>
                <c:pt idx="2305">
                  <c:v>41388</c:v>
                </c:pt>
                <c:pt idx="2306">
                  <c:v>41389</c:v>
                </c:pt>
                <c:pt idx="2307">
                  <c:v>41390</c:v>
                </c:pt>
                <c:pt idx="2308">
                  <c:v>41391</c:v>
                </c:pt>
                <c:pt idx="2309">
                  <c:v>41392</c:v>
                </c:pt>
                <c:pt idx="2310">
                  <c:v>41393</c:v>
                </c:pt>
                <c:pt idx="2311">
                  <c:v>41394</c:v>
                </c:pt>
                <c:pt idx="2312">
                  <c:v>41395</c:v>
                </c:pt>
                <c:pt idx="2313">
                  <c:v>41396</c:v>
                </c:pt>
                <c:pt idx="2314">
                  <c:v>41397</c:v>
                </c:pt>
                <c:pt idx="2315">
                  <c:v>41398</c:v>
                </c:pt>
                <c:pt idx="2316">
                  <c:v>41399</c:v>
                </c:pt>
                <c:pt idx="2317">
                  <c:v>41400</c:v>
                </c:pt>
                <c:pt idx="2318">
                  <c:v>41401</c:v>
                </c:pt>
                <c:pt idx="2319">
                  <c:v>41402</c:v>
                </c:pt>
                <c:pt idx="2320">
                  <c:v>41403</c:v>
                </c:pt>
                <c:pt idx="2321">
                  <c:v>41404</c:v>
                </c:pt>
                <c:pt idx="2322">
                  <c:v>41405</c:v>
                </c:pt>
                <c:pt idx="2323">
                  <c:v>41406</c:v>
                </c:pt>
                <c:pt idx="2324">
                  <c:v>41407</c:v>
                </c:pt>
                <c:pt idx="2325">
                  <c:v>41408</c:v>
                </c:pt>
                <c:pt idx="2326">
                  <c:v>41409</c:v>
                </c:pt>
                <c:pt idx="2327">
                  <c:v>41410</c:v>
                </c:pt>
                <c:pt idx="2328">
                  <c:v>41411</c:v>
                </c:pt>
                <c:pt idx="2329">
                  <c:v>41412</c:v>
                </c:pt>
                <c:pt idx="2330">
                  <c:v>41413</c:v>
                </c:pt>
                <c:pt idx="2331">
                  <c:v>41414</c:v>
                </c:pt>
                <c:pt idx="2332">
                  <c:v>41415</c:v>
                </c:pt>
                <c:pt idx="2333">
                  <c:v>41416</c:v>
                </c:pt>
                <c:pt idx="2334">
                  <c:v>41417</c:v>
                </c:pt>
                <c:pt idx="2335">
                  <c:v>41418</c:v>
                </c:pt>
                <c:pt idx="2336">
                  <c:v>41419</c:v>
                </c:pt>
                <c:pt idx="2337">
                  <c:v>41420</c:v>
                </c:pt>
                <c:pt idx="2338">
                  <c:v>41421</c:v>
                </c:pt>
                <c:pt idx="2339">
                  <c:v>41422</c:v>
                </c:pt>
                <c:pt idx="2340">
                  <c:v>41423</c:v>
                </c:pt>
                <c:pt idx="2341">
                  <c:v>41424</c:v>
                </c:pt>
                <c:pt idx="2342">
                  <c:v>41425</c:v>
                </c:pt>
                <c:pt idx="2343">
                  <c:v>41426</c:v>
                </c:pt>
                <c:pt idx="2344">
                  <c:v>41427</c:v>
                </c:pt>
                <c:pt idx="2345">
                  <c:v>41428</c:v>
                </c:pt>
                <c:pt idx="2346">
                  <c:v>41429</c:v>
                </c:pt>
                <c:pt idx="2347">
                  <c:v>41430</c:v>
                </c:pt>
                <c:pt idx="2348">
                  <c:v>41431</c:v>
                </c:pt>
                <c:pt idx="2349">
                  <c:v>41432</c:v>
                </c:pt>
                <c:pt idx="2350">
                  <c:v>41433</c:v>
                </c:pt>
                <c:pt idx="2351">
                  <c:v>41434</c:v>
                </c:pt>
                <c:pt idx="2352">
                  <c:v>41435</c:v>
                </c:pt>
                <c:pt idx="2353">
                  <c:v>41436</c:v>
                </c:pt>
                <c:pt idx="2354">
                  <c:v>41437</c:v>
                </c:pt>
                <c:pt idx="2355">
                  <c:v>41438</c:v>
                </c:pt>
                <c:pt idx="2356">
                  <c:v>41439</c:v>
                </c:pt>
                <c:pt idx="2357">
                  <c:v>41440</c:v>
                </c:pt>
                <c:pt idx="2358">
                  <c:v>41441</c:v>
                </c:pt>
                <c:pt idx="2359">
                  <c:v>41442</c:v>
                </c:pt>
                <c:pt idx="2360">
                  <c:v>41443</c:v>
                </c:pt>
                <c:pt idx="2361">
                  <c:v>41444</c:v>
                </c:pt>
                <c:pt idx="2362">
                  <c:v>41445</c:v>
                </c:pt>
                <c:pt idx="2363">
                  <c:v>41446</c:v>
                </c:pt>
                <c:pt idx="2364">
                  <c:v>41447</c:v>
                </c:pt>
                <c:pt idx="2365">
                  <c:v>41448</c:v>
                </c:pt>
                <c:pt idx="2366">
                  <c:v>41449</c:v>
                </c:pt>
                <c:pt idx="2367">
                  <c:v>41450</c:v>
                </c:pt>
                <c:pt idx="2368">
                  <c:v>41451</c:v>
                </c:pt>
                <c:pt idx="2369">
                  <c:v>41452</c:v>
                </c:pt>
                <c:pt idx="2370">
                  <c:v>41453</c:v>
                </c:pt>
                <c:pt idx="2371">
                  <c:v>41454</c:v>
                </c:pt>
                <c:pt idx="2372">
                  <c:v>41455</c:v>
                </c:pt>
                <c:pt idx="2373">
                  <c:v>41456</c:v>
                </c:pt>
                <c:pt idx="2374">
                  <c:v>41457</c:v>
                </c:pt>
                <c:pt idx="2375">
                  <c:v>41458</c:v>
                </c:pt>
                <c:pt idx="2376">
                  <c:v>41459</c:v>
                </c:pt>
                <c:pt idx="2377">
                  <c:v>41460</c:v>
                </c:pt>
                <c:pt idx="2378">
                  <c:v>41461</c:v>
                </c:pt>
                <c:pt idx="2379">
                  <c:v>41462</c:v>
                </c:pt>
                <c:pt idx="2380">
                  <c:v>41463</c:v>
                </c:pt>
                <c:pt idx="2381">
                  <c:v>41464</c:v>
                </c:pt>
                <c:pt idx="2382">
                  <c:v>41465</c:v>
                </c:pt>
                <c:pt idx="2383">
                  <c:v>41466</c:v>
                </c:pt>
                <c:pt idx="2384">
                  <c:v>41467</c:v>
                </c:pt>
                <c:pt idx="2385">
                  <c:v>41468</c:v>
                </c:pt>
                <c:pt idx="2386">
                  <c:v>41469</c:v>
                </c:pt>
                <c:pt idx="2387">
                  <c:v>41470</c:v>
                </c:pt>
                <c:pt idx="2388">
                  <c:v>41471</c:v>
                </c:pt>
                <c:pt idx="2389">
                  <c:v>41472</c:v>
                </c:pt>
                <c:pt idx="2390">
                  <c:v>41473</c:v>
                </c:pt>
                <c:pt idx="2391">
                  <c:v>41474</c:v>
                </c:pt>
                <c:pt idx="2392">
                  <c:v>41475</c:v>
                </c:pt>
                <c:pt idx="2393">
                  <c:v>41476</c:v>
                </c:pt>
                <c:pt idx="2394">
                  <c:v>41477</c:v>
                </c:pt>
                <c:pt idx="2395">
                  <c:v>41478</c:v>
                </c:pt>
                <c:pt idx="2396">
                  <c:v>41479</c:v>
                </c:pt>
                <c:pt idx="2397">
                  <c:v>41480</c:v>
                </c:pt>
                <c:pt idx="2398">
                  <c:v>41481</c:v>
                </c:pt>
                <c:pt idx="2399">
                  <c:v>41482</c:v>
                </c:pt>
                <c:pt idx="2400">
                  <c:v>41483</c:v>
                </c:pt>
                <c:pt idx="2401">
                  <c:v>41484</c:v>
                </c:pt>
                <c:pt idx="2402">
                  <c:v>41485</c:v>
                </c:pt>
                <c:pt idx="2403">
                  <c:v>41486</c:v>
                </c:pt>
                <c:pt idx="2404">
                  <c:v>41487</c:v>
                </c:pt>
                <c:pt idx="2405">
                  <c:v>41488</c:v>
                </c:pt>
                <c:pt idx="2406">
                  <c:v>41489</c:v>
                </c:pt>
                <c:pt idx="2407">
                  <c:v>41490</c:v>
                </c:pt>
                <c:pt idx="2408">
                  <c:v>41491</c:v>
                </c:pt>
                <c:pt idx="2409">
                  <c:v>41492</c:v>
                </c:pt>
                <c:pt idx="2410">
                  <c:v>41493</c:v>
                </c:pt>
                <c:pt idx="2411">
                  <c:v>41494</c:v>
                </c:pt>
                <c:pt idx="2412">
                  <c:v>41495</c:v>
                </c:pt>
                <c:pt idx="2413">
                  <c:v>41496</c:v>
                </c:pt>
                <c:pt idx="2414">
                  <c:v>41497</c:v>
                </c:pt>
                <c:pt idx="2415">
                  <c:v>41498</c:v>
                </c:pt>
                <c:pt idx="2416">
                  <c:v>41499</c:v>
                </c:pt>
                <c:pt idx="2417">
                  <c:v>41500</c:v>
                </c:pt>
                <c:pt idx="2418">
                  <c:v>41501</c:v>
                </c:pt>
                <c:pt idx="2419">
                  <c:v>41502</c:v>
                </c:pt>
                <c:pt idx="2420">
                  <c:v>41503</c:v>
                </c:pt>
                <c:pt idx="2421">
                  <c:v>41504</c:v>
                </c:pt>
                <c:pt idx="2422">
                  <c:v>41505</c:v>
                </c:pt>
                <c:pt idx="2423">
                  <c:v>41506</c:v>
                </c:pt>
                <c:pt idx="2424">
                  <c:v>41507</c:v>
                </c:pt>
                <c:pt idx="2425">
                  <c:v>41508</c:v>
                </c:pt>
                <c:pt idx="2426">
                  <c:v>41509</c:v>
                </c:pt>
                <c:pt idx="2427">
                  <c:v>41510</c:v>
                </c:pt>
                <c:pt idx="2428">
                  <c:v>41511</c:v>
                </c:pt>
                <c:pt idx="2429">
                  <c:v>41512</c:v>
                </c:pt>
                <c:pt idx="2430">
                  <c:v>41513</c:v>
                </c:pt>
                <c:pt idx="2431">
                  <c:v>41514</c:v>
                </c:pt>
                <c:pt idx="2432">
                  <c:v>41515</c:v>
                </c:pt>
                <c:pt idx="2433">
                  <c:v>41516</c:v>
                </c:pt>
                <c:pt idx="2434">
                  <c:v>41517</c:v>
                </c:pt>
                <c:pt idx="2435">
                  <c:v>41518</c:v>
                </c:pt>
                <c:pt idx="2436">
                  <c:v>41519</c:v>
                </c:pt>
                <c:pt idx="2437">
                  <c:v>41520</c:v>
                </c:pt>
                <c:pt idx="2438">
                  <c:v>41521</c:v>
                </c:pt>
                <c:pt idx="2439">
                  <c:v>41522</c:v>
                </c:pt>
                <c:pt idx="2440">
                  <c:v>41523</c:v>
                </c:pt>
                <c:pt idx="2441">
                  <c:v>41524</c:v>
                </c:pt>
                <c:pt idx="2442">
                  <c:v>41525</c:v>
                </c:pt>
                <c:pt idx="2443">
                  <c:v>41526</c:v>
                </c:pt>
                <c:pt idx="2444">
                  <c:v>41527</c:v>
                </c:pt>
                <c:pt idx="2445">
                  <c:v>41528</c:v>
                </c:pt>
                <c:pt idx="2446">
                  <c:v>41529</c:v>
                </c:pt>
                <c:pt idx="2447">
                  <c:v>41530</c:v>
                </c:pt>
                <c:pt idx="2448">
                  <c:v>41531</c:v>
                </c:pt>
                <c:pt idx="2449">
                  <c:v>41532</c:v>
                </c:pt>
                <c:pt idx="2450">
                  <c:v>41533</c:v>
                </c:pt>
                <c:pt idx="2451">
                  <c:v>41534</c:v>
                </c:pt>
                <c:pt idx="2452">
                  <c:v>41535</c:v>
                </c:pt>
                <c:pt idx="2453">
                  <c:v>41536</c:v>
                </c:pt>
                <c:pt idx="2454">
                  <c:v>41537</c:v>
                </c:pt>
                <c:pt idx="2455">
                  <c:v>41538</c:v>
                </c:pt>
                <c:pt idx="2456">
                  <c:v>41539</c:v>
                </c:pt>
                <c:pt idx="2457">
                  <c:v>41540</c:v>
                </c:pt>
                <c:pt idx="2458">
                  <c:v>41541</c:v>
                </c:pt>
                <c:pt idx="2459">
                  <c:v>41542</c:v>
                </c:pt>
                <c:pt idx="2460">
                  <c:v>41543</c:v>
                </c:pt>
                <c:pt idx="2461">
                  <c:v>41544</c:v>
                </c:pt>
                <c:pt idx="2462">
                  <c:v>41545</c:v>
                </c:pt>
                <c:pt idx="2463">
                  <c:v>41546</c:v>
                </c:pt>
                <c:pt idx="2464">
                  <c:v>41547</c:v>
                </c:pt>
                <c:pt idx="2465">
                  <c:v>41548</c:v>
                </c:pt>
                <c:pt idx="2466">
                  <c:v>41549</c:v>
                </c:pt>
                <c:pt idx="2467">
                  <c:v>41550</c:v>
                </c:pt>
                <c:pt idx="2468">
                  <c:v>41551</c:v>
                </c:pt>
                <c:pt idx="2469">
                  <c:v>41552</c:v>
                </c:pt>
                <c:pt idx="2470">
                  <c:v>41553</c:v>
                </c:pt>
                <c:pt idx="2471">
                  <c:v>41554</c:v>
                </c:pt>
                <c:pt idx="2472">
                  <c:v>41555</c:v>
                </c:pt>
                <c:pt idx="2473">
                  <c:v>41556</c:v>
                </c:pt>
                <c:pt idx="2474">
                  <c:v>41557</c:v>
                </c:pt>
                <c:pt idx="2475">
                  <c:v>41558</c:v>
                </c:pt>
                <c:pt idx="2476">
                  <c:v>41559</c:v>
                </c:pt>
                <c:pt idx="2477">
                  <c:v>41560</c:v>
                </c:pt>
                <c:pt idx="2478">
                  <c:v>41561</c:v>
                </c:pt>
                <c:pt idx="2479">
                  <c:v>41562</c:v>
                </c:pt>
                <c:pt idx="2480">
                  <c:v>41563</c:v>
                </c:pt>
                <c:pt idx="2481">
                  <c:v>41564</c:v>
                </c:pt>
                <c:pt idx="2482">
                  <c:v>41565</c:v>
                </c:pt>
                <c:pt idx="2483">
                  <c:v>41566</c:v>
                </c:pt>
                <c:pt idx="2484">
                  <c:v>41567</c:v>
                </c:pt>
                <c:pt idx="2485">
                  <c:v>41568</c:v>
                </c:pt>
                <c:pt idx="2486">
                  <c:v>41569</c:v>
                </c:pt>
                <c:pt idx="2487">
                  <c:v>41570</c:v>
                </c:pt>
                <c:pt idx="2488">
                  <c:v>41571</c:v>
                </c:pt>
                <c:pt idx="2489">
                  <c:v>41572</c:v>
                </c:pt>
                <c:pt idx="2490">
                  <c:v>41573</c:v>
                </c:pt>
                <c:pt idx="2491">
                  <c:v>41574</c:v>
                </c:pt>
                <c:pt idx="2492">
                  <c:v>41575</c:v>
                </c:pt>
                <c:pt idx="2493">
                  <c:v>41576</c:v>
                </c:pt>
                <c:pt idx="2494">
                  <c:v>41577</c:v>
                </c:pt>
                <c:pt idx="2495">
                  <c:v>41578</c:v>
                </c:pt>
                <c:pt idx="2496">
                  <c:v>41579</c:v>
                </c:pt>
                <c:pt idx="2497">
                  <c:v>41580</c:v>
                </c:pt>
                <c:pt idx="2498">
                  <c:v>41581</c:v>
                </c:pt>
                <c:pt idx="2499">
                  <c:v>41582</c:v>
                </c:pt>
                <c:pt idx="2500">
                  <c:v>41583</c:v>
                </c:pt>
                <c:pt idx="2501">
                  <c:v>41584</c:v>
                </c:pt>
                <c:pt idx="2502">
                  <c:v>41585</c:v>
                </c:pt>
                <c:pt idx="2503">
                  <c:v>41586</c:v>
                </c:pt>
                <c:pt idx="2504">
                  <c:v>41587</c:v>
                </c:pt>
                <c:pt idx="2505">
                  <c:v>41588</c:v>
                </c:pt>
                <c:pt idx="2506">
                  <c:v>41589</c:v>
                </c:pt>
                <c:pt idx="2507">
                  <c:v>41590</c:v>
                </c:pt>
                <c:pt idx="2508">
                  <c:v>41591</c:v>
                </c:pt>
                <c:pt idx="2509">
                  <c:v>41592</c:v>
                </c:pt>
                <c:pt idx="2510">
                  <c:v>41593</c:v>
                </c:pt>
                <c:pt idx="2511">
                  <c:v>41594</c:v>
                </c:pt>
                <c:pt idx="2512">
                  <c:v>41595</c:v>
                </c:pt>
                <c:pt idx="2513">
                  <c:v>41596</c:v>
                </c:pt>
                <c:pt idx="2514">
                  <c:v>41597</c:v>
                </c:pt>
                <c:pt idx="2515">
                  <c:v>41598</c:v>
                </c:pt>
                <c:pt idx="2516">
                  <c:v>41599</c:v>
                </c:pt>
                <c:pt idx="2517">
                  <c:v>41600</c:v>
                </c:pt>
                <c:pt idx="2518">
                  <c:v>41601</c:v>
                </c:pt>
                <c:pt idx="2519">
                  <c:v>41602</c:v>
                </c:pt>
                <c:pt idx="2520">
                  <c:v>41603</c:v>
                </c:pt>
                <c:pt idx="2521">
                  <c:v>41604</c:v>
                </c:pt>
                <c:pt idx="2522">
                  <c:v>41605</c:v>
                </c:pt>
                <c:pt idx="2523">
                  <c:v>41606</c:v>
                </c:pt>
                <c:pt idx="2524">
                  <c:v>41607</c:v>
                </c:pt>
                <c:pt idx="2525">
                  <c:v>41608</c:v>
                </c:pt>
                <c:pt idx="2526">
                  <c:v>41609</c:v>
                </c:pt>
                <c:pt idx="2527">
                  <c:v>41610</c:v>
                </c:pt>
                <c:pt idx="2528">
                  <c:v>41611</c:v>
                </c:pt>
                <c:pt idx="2529">
                  <c:v>41612</c:v>
                </c:pt>
                <c:pt idx="2530">
                  <c:v>41613</c:v>
                </c:pt>
                <c:pt idx="2531">
                  <c:v>41614</c:v>
                </c:pt>
                <c:pt idx="2532">
                  <c:v>41615</c:v>
                </c:pt>
                <c:pt idx="2533">
                  <c:v>41616</c:v>
                </c:pt>
                <c:pt idx="2534">
                  <c:v>41617</c:v>
                </c:pt>
                <c:pt idx="2535">
                  <c:v>41618</c:v>
                </c:pt>
                <c:pt idx="2536">
                  <c:v>41619</c:v>
                </c:pt>
                <c:pt idx="2537">
                  <c:v>41620</c:v>
                </c:pt>
                <c:pt idx="2538">
                  <c:v>41621</c:v>
                </c:pt>
                <c:pt idx="2539">
                  <c:v>41622</c:v>
                </c:pt>
                <c:pt idx="2540">
                  <c:v>41623</c:v>
                </c:pt>
                <c:pt idx="2541">
                  <c:v>41624</c:v>
                </c:pt>
                <c:pt idx="2542">
                  <c:v>41625</c:v>
                </c:pt>
                <c:pt idx="2543">
                  <c:v>41626</c:v>
                </c:pt>
                <c:pt idx="2544">
                  <c:v>41627</c:v>
                </c:pt>
                <c:pt idx="2545">
                  <c:v>41628</c:v>
                </c:pt>
                <c:pt idx="2546">
                  <c:v>41629</c:v>
                </c:pt>
                <c:pt idx="2547">
                  <c:v>41630</c:v>
                </c:pt>
                <c:pt idx="2548">
                  <c:v>41631</c:v>
                </c:pt>
                <c:pt idx="2549">
                  <c:v>41632</c:v>
                </c:pt>
                <c:pt idx="2550">
                  <c:v>41633</c:v>
                </c:pt>
                <c:pt idx="2551">
                  <c:v>41634</c:v>
                </c:pt>
                <c:pt idx="2552">
                  <c:v>41635</c:v>
                </c:pt>
                <c:pt idx="2553">
                  <c:v>41636</c:v>
                </c:pt>
                <c:pt idx="2554">
                  <c:v>41637</c:v>
                </c:pt>
                <c:pt idx="2555">
                  <c:v>41638</c:v>
                </c:pt>
                <c:pt idx="2556">
                  <c:v>41639</c:v>
                </c:pt>
                <c:pt idx="2557">
                  <c:v>41640</c:v>
                </c:pt>
                <c:pt idx="2558">
                  <c:v>41641</c:v>
                </c:pt>
                <c:pt idx="2559">
                  <c:v>41642</c:v>
                </c:pt>
                <c:pt idx="2560">
                  <c:v>41643</c:v>
                </c:pt>
                <c:pt idx="2561">
                  <c:v>41644</c:v>
                </c:pt>
                <c:pt idx="2562">
                  <c:v>41645</c:v>
                </c:pt>
                <c:pt idx="2563">
                  <c:v>41646</c:v>
                </c:pt>
                <c:pt idx="2564">
                  <c:v>41647</c:v>
                </c:pt>
                <c:pt idx="2565">
                  <c:v>41648</c:v>
                </c:pt>
                <c:pt idx="2566">
                  <c:v>41649</c:v>
                </c:pt>
                <c:pt idx="2567">
                  <c:v>41650</c:v>
                </c:pt>
                <c:pt idx="2568">
                  <c:v>41651</c:v>
                </c:pt>
                <c:pt idx="2569">
                  <c:v>41652</c:v>
                </c:pt>
                <c:pt idx="2570">
                  <c:v>41653</c:v>
                </c:pt>
                <c:pt idx="2571">
                  <c:v>41654</c:v>
                </c:pt>
                <c:pt idx="2572">
                  <c:v>41655</c:v>
                </c:pt>
                <c:pt idx="2573">
                  <c:v>41656</c:v>
                </c:pt>
                <c:pt idx="2574">
                  <c:v>41657</c:v>
                </c:pt>
                <c:pt idx="2575">
                  <c:v>41658</c:v>
                </c:pt>
                <c:pt idx="2576">
                  <c:v>41659</c:v>
                </c:pt>
                <c:pt idx="2577">
                  <c:v>41660</c:v>
                </c:pt>
                <c:pt idx="2578">
                  <c:v>41661</c:v>
                </c:pt>
                <c:pt idx="2579">
                  <c:v>41662</c:v>
                </c:pt>
                <c:pt idx="2580">
                  <c:v>41663</c:v>
                </c:pt>
                <c:pt idx="2581">
                  <c:v>41664</c:v>
                </c:pt>
                <c:pt idx="2582">
                  <c:v>41665</c:v>
                </c:pt>
                <c:pt idx="2583">
                  <c:v>41666</c:v>
                </c:pt>
                <c:pt idx="2584">
                  <c:v>41667</c:v>
                </c:pt>
                <c:pt idx="2585">
                  <c:v>41668</c:v>
                </c:pt>
                <c:pt idx="2586">
                  <c:v>41669</c:v>
                </c:pt>
                <c:pt idx="2587">
                  <c:v>41670</c:v>
                </c:pt>
                <c:pt idx="2588">
                  <c:v>41671</c:v>
                </c:pt>
                <c:pt idx="2589">
                  <c:v>41672</c:v>
                </c:pt>
                <c:pt idx="2590">
                  <c:v>41673</c:v>
                </c:pt>
                <c:pt idx="2591">
                  <c:v>41674</c:v>
                </c:pt>
                <c:pt idx="2592">
                  <c:v>41675</c:v>
                </c:pt>
                <c:pt idx="2593">
                  <c:v>41676</c:v>
                </c:pt>
                <c:pt idx="2594">
                  <c:v>41677</c:v>
                </c:pt>
                <c:pt idx="2595">
                  <c:v>41678</c:v>
                </c:pt>
                <c:pt idx="2596">
                  <c:v>41679</c:v>
                </c:pt>
                <c:pt idx="2597">
                  <c:v>41680</c:v>
                </c:pt>
                <c:pt idx="2598">
                  <c:v>41681</c:v>
                </c:pt>
                <c:pt idx="2599">
                  <c:v>41682</c:v>
                </c:pt>
                <c:pt idx="2600">
                  <c:v>41683</c:v>
                </c:pt>
                <c:pt idx="2601">
                  <c:v>41684</c:v>
                </c:pt>
                <c:pt idx="2602">
                  <c:v>41685</c:v>
                </c:pt>
                <c:pt idx="2603">
                  <c:v>41686</c:v>
                </c:pt>
                <c:pt idx="2604">
                  <c:v>41687</c:v>
                </c:pt>
                <c:pt idx="2605">
                  <c:v>41688</c:v>
                </c:pt>
                <c:pt idx="2606">
                  <c:v>41689</c:v>
                </c:pt>
                <c:pt idx="2607">
                  <c:v>41690</c:v>
                </c:pt>
                <c:pt idx="2608">
                  <c:v>41691</c:v>
                </c:pt>
                <c:pt idx="2609">
                  <c:v>41692</c:v>
                </c:pt>
                <c:pt idx="2610">
                  <c:v>41693</c:v>
                </c:pt>
                <c:pt idx="2611">
                  <c:v>41694</c:v>
                </c:pt>
                <c:pt idx="2612">
                  <c:v>41695</c:v>
                </c:pt>
                <c:pt idx="2613">
                  <c:v>41696</c:v>
                </c:pt>
                <c:pt idx="2614">
                  <c:v>41697</c:v>
                </c:pt>
                <c:pt idx="2615">
                  <c:v>41698</c:v>
                </c:pt>
                <c:pt idx="2616">
                  <c:v>41699</c:v>
                </c:pt>
                <c:pt idx="2617">
                  <c:v>41700</c:v>
                </c:pt>
                <c:pt idx="2618">
                  <c:v>41701</c:v>
                </c:pt>
                <c:pt idx="2619">
                  <c:v>41702</c:v>
                </c:pt>
                <c:pt idx="2620">
                  <c:v>41703</c:v>
                </c:pt>
                <c:pt idx="2621">
                  <c:v>41704</c:v>
                </c:pt>
                <c:pt idx="2622">
                  <c:v>41705</c:v>
                </c:pt>
                <c:pt idx="2623">
                  <c:v>41706</c:v>
                </c:pt>
                <c:pt idx="2624">
                  <c:v>41707</c:v>
                </c:pt>
                <c:pt idx="2625">
                  <c:v>41708</c:v>
                </c:pt>
                <c:pt idx="2626">
                  <c:v>41709</c:v>
                </c:pt>
                <c:pt idx="2627">
                  <c:v>41710</c:v>
                </c:pt>
                <c:pt idx="2628">
                  <c:v>41711</c:v>
                </c:pt>
                <c:pt idx="2629">
                  <c:v>41712</c:v>
                </c:pt>
                <c:pt idx="2630">
                  <c:v>41713</c:v>
                </c:pt>
                <c:pt idx="2631">
                  <c:v>41714</c:v>
                </c:pt>
                <c:pt idx="2632">
                  <c:v>41715</c:v>
                </c:pt>
                <c:pt idx="2633">
                  <c:v>41716</c:v>
                </c:pt>
                <c:pt idx="2634">
                  <c:v>41717</c:v>
                </c:pt>
                <c:pt idx="2635">
                  <c:v>41718</c:v>
                </c:pt>
                <c:pt idx="2636">
                  <c:v>41719</c:v>
                </c:pt>
                <c:pt idx="2637">
                  <c:v>41720</c:v>
                </c:pt>
                <c:pt idx="2638">
                  <c:v>41721</c:v>
                </c:pt>
                <c:pt idx="2639">
                  <c:v>41722</c:v>
                </c:pt>
                <c:pt idx="2640">
                  <c:v>41723</c:v>
                </c:pt>
                <c:pt idx="2641">
                  <c:v>41724</c:v>
                </c:pt>
                <c:pt idx="2642">
                  <c:v>41725</c:v>
                </c:pt>
                <c:pt idx="2643">
                  <c:v>41726</c:v>
                </c:pt>
                <c:pt idx="2644">
                  <c:v>41727</c:v>
                </c:pt>
                <c:pt idx="2645">
                  <c:v>41728</c:v>
                </c:pt>
                <c:pt idx="2646">
                  <c:v>41729</c:v>
                </c:pt>
                <c:pt idx="2647">
                  <c:v>41730</c:v>
                </c:pt>
                <c:pt idx="2648">
                  <c:v>41731</c:v>
                </c:pt>
                <c:pt idx="2649">
                  <c:v>41732</c:v>
                </c:pt>
                <c:pt idx="2650">
                  <c:v>41733</c:v>
                </c:pt>
                <c:pt idx="2651">
                  <c:v>41734</c:v>
                </c:pt>
                <c:pt idx="2652">
                  <c:v>41735</c:v>
                </c:pt>
                <c:pt idx="2653">
                  <c:v>41736</c:v>
                </c:pt>
                <c:pt idx="2654">
                  <c:v>41737</c:v>
                </c:pt>
                <c:pt idx="2655">
                  <c:v>41738</c:v>
                </c:pt>
                <c:pt idx="2656">
                  <c:v>41739</c:v>
                </c:pt>
                <c:pt idx="2657">
                  <c:v>41740</c:v>
                </c:pt>
                <c:pt idx="2658">
                  <c:v>41741</c:v>
                </c:pt>
                <c:pt idx="2659">
                  <c:v>41742</c:v>
                </c:pt>
                <c:pt idx="2660">
                  <c:v>41743</c:v>
                </c:pt>
                <c:pt idx="2661">
                  <c:v>41744</c:v>
                </c:pt>
                <c:pt idx="2662">
                  <c:v>41745</c:v>
                </c:pt>
                <c:pt idx="2663">
                  <c:v>41746</c:v>
                </c:pt>
                <c:pt idx="2664">
                  <c:v>41747</c:v>
                </c:pt>
                <c:pt idx="2665">
                  <c:v>41748</c:v>
                </c:pt>
                <c:pt idx="2666">
                  <c:v>41749</c:v>
                </c:pt>
                <c:pt idx="2667">
                  <c:v>41750</c:v>
                </c:pt>
                <c:pt idx="2668">
                  <c:v>41751</c:v>
                </c:pt>
                <c:pt idx="2669">
                  <c:v>41752</c:v>
                </c:pt>
                <c:pt idx="2670">
                  <c:v>41753</c:v>
                </c:pt>
                <c:pt idx="2671">
                  <c:v>41754</c:v>
                </c:pt>
                <c:pt idx="2672">
                  <c:v>41755</c:v>
                </c:pt>
                <c:pt idx="2673">
                  <c:v>41756</c:v>
                </c:pt>
                <c:pt idx="2674">
                  <c:v>41757</c:v>
                </c:pt>
                <c:pt idx="2675">
                  <c:v>41758</c:v>
                </c:pt>
                <c:pt idx="2676">
                  <c:v>41759</c:v>
                </c:pt>
                <c:pt idx="2677">
                  <c:v>41760</c:v>
                </c:pt>
                <c:pt idx="2678">
                  <c:v>41761</c:v>
                </c:pt>
                <c:pt idx="2679">
                  <c:v>41762</c:v>
                </c:pt>
                <c:pt idx="2680">
                  <c:v>41763</c:v>
                </c:pt>
                <c:pt idx="2681">
                  <c:v>41764</c:v>
                </c:pt>
                <c:pt idx="2682">
                  <c:v>41765</c:v>
                </c:pt>
                <c:pt idx="2683">
                  <c:v>41766</c:v>
                </c:pt>
                <c:pt idx="2684">
                  <c:v>41767</c:v>
                </c:pt>
                <c:pt idx="2685">
                  <c:v>41768</c:v>
                </c:pt>
                <c:pt idx="2686">
                  <c:v>41769</c:v>
                </c:pt>
                <c:pt idx="2687">
                  <c:v>41770</c:v>
                </c:pt>
                <c:pt idx="2688">
                  <c:v>41771</c:v>
                </c:pt>
                <c:pt idx="2689">
                  <c:v>41772</c:v>
                </c:pt>
                <c:pt idx="2690">
                  <c:v>41773</c:v>
                </c:pt>
                <c:pt idx="2691">
                  <c:v>41774</c:v>
                </c:pt>
                <c:pt idx="2692">
                  <c:v>41775</c:v>
                </c:pt>
                <c:pt idx="2693">
                  <c:v>41776</c:v>
                </c:pt>
                <c:pt idx="2694">
                  <c:v>41777</c:v>
                </c:pt>
                <c:pt idx="2695">
                  <c:v>41778</c:v>
                </c:pt>
                <c:pt idx="2696">
                  <c:v>41779</c:v>
                </c:pt>
                <c:pt idx="2697">
                  <c:v>41780</c:v>
                </c:pt>
                <c:pt idx="2698">
                  <c:v>41781</c:v>
                </c:pt>
                <c:pt idx="2699">
                  <c:v>41782</c:v>
                </c:pt>
                <c:pt idx="2700">
                  <c:v>41783</c:v>
                </c:pt>
                <c:pt idx="2701">
                  <c:v>41784</c:v>
                </c:pt>
                <c:pt idx="2702">
                  <c:v>41785</c:v>
                </c:pt>
                <c:pt idx="2703">
                  <c:v>41786</c:v>
                </c:pt>
                <c:pt idx="2704">
                  <c:v>41787</c:v>
                </c:pt>
                <c:pt idx="2705">
                  <c:v>41788</c:v>
                </c:pt>
                <c:pt idx="2706">
                  <c:v>41789</c:v>
                </c:pt>
                <c:pt idx="2707">
                  <c:v>41790</c:v>
                </c:pt>
                <c:pt idx="2708">
                  <c:v>41791</c:v>
                </c:pt>
                <c:pt idx="2709">
                  <c:v>41792</c:v>
                </c:pt>
                <c:pt idx="2710">
                  <c:v>41793</c:v>
                </c:pt>
                <c:pt idx="2711">
                  <c:v>41794</c:v>
                </c:pt>
                <c:pt idx="2712">
                  <c:v>41795</c:v>
                </c:pt>
                <c:pt idx="2713">
                  <c:v>41796</c:v>
                </c:pt>
                <c:pt idx="2714">
                  <c:v>41797</c:v>
                </c:pt>
                <c:pt idx="2715">
                  <c:v>41798</c:v>
                </c:pt>
                <c:pt idx="2716">
                  <c:v>41799</c:v>
                </c:pt>
                <c:pt idx="2717">
                  <c:v>41800</c:v>
                </c:pt>
                <c:pt idx="2718">
                  <c:v>41801</c:v>
                </c:pt>
                <c:pt idx="2719">
                  <c:v>41802</c:v>
                </c:pt>
                <c:pt idx="2720">
                  <c:v>41803</c:v>
                </c:pt>
                <c:pt idx="2721">
                  <c:v>41804</c:v>
                </c:pt>
                <c:pt idx="2722">
                  <c:v>41805</c:v>
                </c:pt>
                <c:pt idx="2723">
                  <c:v>41806</c:v>
                </c:pt>
                <c:pt idx="2724">
                  <c:v>41807</c:v>
                </c:pt>
                <c:pt idx="2725">
                  <c:v>41808</c:v>
                </c:pt>
                <c:pt idx="2726">
                  <c:v>41809</c:v>
                </c:pt>
                <c:pt idx="2727">
                  <c:v>41810</c:v>
                </c:pt>
                <c:pt idx="2728">
                  <c:v>41811</c:v>
                </c:pt>
                <c:pt idx="2729">
                  <c:v>41812</c:v>
                </c:pt>
                <c:pt idx="2730">
                  <c:v>41813</c:v>
                </c:pt>
                <c:pt idx="2731">
                  <c:v>41814</c:v>
                </c:pt>
                <c:pt idx="2732">
                  <c:v>41815</c:v>
                </c:pt>
                <c:pt idx="2733">
                  <c:v>41816</c:v>
                </c:pt>
                <c:pt idx="2734">
                  <c:v>41817</c:v>
                </c:pt>
                <c:pt idx="2735">
                  <c:v>41818</c:v>
                </c:pt>
                <c:pt idx="2736">
                  <c:v>41819</c:v>
                </c:pt>
                <c:pt idx="2737">
                  <c:v>41820</c:v>
                </c:pt>
                <c:pt idx="2738">
                  <c:v>41821</c:v>
                </c:pt>
                <c:pt idx="2739">
                  <c:v>41822</c:v>
                </c:pt>
                <c:pt idx="2740">
                  <c:v>41823</c:v>
                </c:pt>
                <c:pt idx="2741">
                  <c:v>41824</c:v>
                </c:pt>
                <c:pt idx="2742">
                  <c:v>41825</c:v>
                </c:pt>
                <c:pt idx="2743">
                  <c:v>41826</c:v>
                </c:pt>
                <c:pt idx="2744">
                  <c:v>41827</c:v>
                </c:pt>
                <c:pt idx="2745">
                  <c:v>41828</c:v>
                </c:pt>
                <c:pt idx="2746">
                  <c:v>41829</c:v>
                </c:pt>
                <c:pt idx="2747">
                  <c:v>41830</c:v>
                </c:pt>
                <c:pt idx="2748">
                  <c:v>41831</c:v>
                </c:pt>
                <c:pt idx="2749">
                  <c:v>41832</c:v>
                </c:pt>
                <c:pt idx="2750">
                  <c:v>41833</c:v>
                </c:pt>
                <c:pt idx="2751">
                  <c:v>41834</c:v>
                </c:pt>
                <c:pt idx="2752">
                  <c:v>41835</c:v>
                </c:pt>
                <c:pt idx="2753">
                  <c:v>41836</c:v>
                </c:pt>
                <c:pt idx="2754">
                  <c:v>41837</c:v>
                </c:pt>
                <c:pt idx="2755">
                  <c:v>41838</c:v>
                </c:pt>
                <c:pt idx="2756">
                  <c:v>41839</c:v>
                </c:pt>
                <c:pt idx="2757">
                  <c:v>41840</c:v>
                </c:pt>
                <c:pt idx="2758">
                  <c:v>41841</c:v>
                </c:pt>
                <c:pt idx="2759">
                  <c:v>41842</c:v>
                </c:pt>
                <c:pt idx="2760">
                  <c:v>41843</c:v>
                </c:pt>
                <c:pt idx="2761">
                  <c:v>41844</c:v>
                </c:pt>
                <c:pt idx="2762">
                  <c:v>41845</c:v>
                </c:pt>
                <c:pt idx="2763">
                  <c:v>41846</c:v>
                </c:pt>
                <c:pt idx="2764">
                  <c:v>41847</c:v>
                </c:pt>
                <c:pt idx="2765">
                  <c:v>41848</c:v>
                </c:pt>
                <c:pt idx="2766">
                  <c:v>41849</c:v>
                </c:pt>
                <c:pt idx="2767">
                  <c:v>41850</c:v>
                </c:pt>
                <c:pt idx="2768">
                  <c:v>41851</c:v>
                </c:pt>
                <c:pt idx="2769">
                  <c:v>41852</c:v>
                </c:pt>
                <c:pt idx="2770">
                  <c:v>41853</c:v>
                </c:pt>
                <c:pt idx="2771">
                  <c:v>41854</c:v>
                </c:pt>
                <c:pt idx="2772">
                  <c:v>41855</c:v>
                </c:pt>
                <c:pt idx="2773">
                  <c:v>41856</c:v>
                </c:pt>
                <c:pt idx="2774">
                  <c:v>41857</c:v>
                </c:pt>
                <c:pt idx="2775">
                  <c:v>41858</c:v>
                </c:pt>
                <c:pt idx="2776">
                  <c:v>41859</c:v>
                </c:pt>
                <c:pt idx="2777">
                  <c:v>41860</c:v>
                </c:pt>
                <c:pt idx="2778">
                  <c:v>41861</c:v>
                </c:pt>
                <c:pt idx="2779">
                  <c:v>41862</c:v>
                </c:pt>
                <c:pt idx="2780">
                  <c:v>41863</c:v>
                </c:pt>
                <c:pt idx="2781">
                  <c:v>41864</c:v>
                </c:pt>
                <c:pt idx="2782">
                  <c:v>41865</c:v>
                </c:pt>
                <c:pt idx="2783">
                  <c:v>41866</c:v>
                </c:pt>
                <c:pt idx="2784">
                  <c:v>41867</c:v>
                </c:pt>
                <c:pt idx="2785">
                  <c:v>41868</c:v>
                </c:pt>
                <c:pt idx="2786">
                  <c:v>41869</c:v>
                </c:pt>
                <c:pt idx="2787">
                  <c:v>41870</c:v>
                </c:pt>
                <c:pt idx="2788">
                  <c:v>41871</c:v>
                </c:pt>
                <c:pt idx="2789">
                  <c:v>41872</c:v>
                </c:pt>
                <c:pt idx="2790">
                  <c:v>41873</c:v>
                </c:pt>
                <c:pt idx="2791">
                  <c:v>41874</c:v>
                </c:pt>
                <c:pt idx="2792">
                  <c:v>41875</c:v>
                </c:pt>
                <c:pt idx="2793">
                  <c:v>41876</c:v>
                </c:pt>
                <c:pt idx="2794">
                  <c:v>41877</c:v>
                </c:pt>
                <c:pt idx="2795">
                  <c:v>41878</c:v>
                </c:pt>
                <c:pt idx="2796">
                  <c:v>41879</c:v>
                </c:pt>
                <c:pt idx="2797">
                  <c:v>41880</c:v>
                </c:pt>
                <c:pt idx="2798">
                  <c:v>41881</c:v>
                </c:pt>
                <c:pt idx="2799">
                  <c:v>41882</c:v>
                </c:pt>
                <c:pt idx="2800">
                  <c:v>41883</c:v>
                </c:pt>
                <c:pt idx="2801">
                  <c:v>41884</c:v>
                </c:pt>
                <c:pt idx="2802">
                  <c:v>41885</c:v>
                </c:pt>
                <c:pt idx="2803">
                  <c:v>41886</c:v>
                </c:pt>
                <c:pt idx="2804">
                  <c:v>41887</c:v>
                </c:pt>
                <c:pt idx="2805">
                  <c:v>41888</c:v>
                </c:pt>
                <c:pt idx="2806">
                  <c:v>41889</c:v>
                </c:pt>
                <c:pt idx="2807">
                  <c:v>41890</c:v>
                </c:pt>
                <c:pt idx="2808">
                  <c:v>41891</c:v>
                </c:pt>
                <c:pt idx="2809">
                  <c:v>41892</c:v>
                </c:pt>
                <c:pt idx="2810">
                  <c:v>41893</c:v>
                </c:pt>
                <c:pt idx="2811">
                  <c:v>41894</c:v>
                </c:pt>
                <c:pt idx="2812">
                  <c:v>41895</c:v>
                </c:pt>
                <c:pt idx="2813">
                  <c:v>41896</c:v>
                </c:pt>
                <c:pt idx="2814">
                  <c:v>41897</c:v>
                </c:pt>
                <c:pt idx="2815">
                  <c:v>41898</c:v>
                </c:pt>
                <c:pt idx="2816">
                  <c:v>41899</c:v>
                </c:pt>
                <c:pt idx="2817">
                  <c:v>41900</c:v>
                </c:pt>
                <c:pt idx="2818">
                  <c:v>41901</c:v>
                </c:pt>
                <c:pt idx="2819">
                  <c:v>41902</c:v>
                </c:pt>
                <c:pt idx="2820">
                  <c:v>41903</c:v>
                </c:pt>
                <c:pt idx="2821">
                  <c:v>41904</c:v>
                </c:pt>
                <c:pt idx="2822">
                  <c:v>41905</c:v>
                </c:pt>
                <c:pt idx="2823">
                  <c:v>41906</c:v>
                </c:pt>
                <c:pt idx="2824">
                  <c:v>41907</c:v>
                </c:pt>
                <c:pt idx="2825">
                  <c:v>41908</c:v>
                </c:pt>
                <c:pt idx="2826">
                  <c:v>41909</c:v>
                </c:pt>
                <c:pt idx="2827">
                  <c:v>41910</c:v>
                </c:pt>
                <c:pt idx="2828">
                  <c:v>41911</c:v>
                </c:pt>
                <c:pt idx="2829">
                  <c:v>41912</c:v>
                </c:pt>
                <c:pt idx="2830">
                  <c:v>41913</c:v>
                </c:pt>
                <c:pt idx="2831">
                  <c:v>41914</c:v>
                </c:pt>
                <c:pt idx="2832">
                  <c:v>41915</c:v>
                </c:pt>
                <c:pt idx="2833">
                  <c:v>41916</c:v>
                </c:pt>
                <c:pt idx="2834">
                  <c:v>41917</c:v>
                </c:pt>
                <c:pt idx="2835">
                  <c:v>41918</c:v>
                </c:pt>
                <c:pt idx="2836">
                  <c:v>41919</c:v>
                </c:pt>
                <c:pt idx="2837">
                  <c:v>41920</c:v>
                </c:pt>
                <c:pt idx="2838">
                  <c:v>41921</c:v>
                </c:pt>
                <c:pt idx="2839">
                  <c:v>41922</c:v>
                </c:pt>
                <c:pt idx="2840">
                  <c:v>41923</c:v>
                </c:pt>
                <c:pt idx="2841">
                  <c:v>41924</c:v>
                </c:pt>
                <c:pt idx="2842">
                  <c:v>41925</c:v>
                </c:pt>
                <c:pt idx="2843">
                  <c:v>41926</c:v>
                </c:pt>
                <c:pt idx="2844">
                  <c:v>41927</c:v>
                </c:pt>
                <c:pt idx="2845">
                  <c:v>41928</c:v>
                </c:pt>
                <c:pt idx="2846">
                  <c:v>41929</c:v>
                </c:pt>
                <c:pt idx="2847">
                  <c:v>41930</c:v>
                </c:pt>
                <c:pt idx="2848">
                  <c:v>41931</c:v>
                </c:pt>
                <c:pt idx="2849">
                  <c:v>41932</c:v>
                </c:pt>
                <c:pt idx="2850">
                  <c:v>41933</c:v>
                </c:pt>
                <c:pt idx="2851">
                  <c:v>41934</c:v>
                </c:pt>
                <c:pt idx="2852">
                  <c:v>41935</c:v>
                </c:pt>
                <c:pt idx="2853">
                  <c:v>41936</c:v>
                </c:pt>
                <c:pt idx="2854">
                  <c:v>41937</c:v>
                </c:pt>
                <c:pt idx="2855">
                  <c:v>41938</c:v>
                </c:pt>
                <c:pt idx="2856">
                  <c:v>41939</c:v>
                </c:pt>
                <c:pt idx="2857">
                  <c:v>41940</c:v>
                </c:pt>
                <c:pt idx="2858">
                  <c:v>41941</c:v>
                </c:pt>
                <c:pt idx="2859">
                  <c:v>41942</c:v>
                </c:pt>
                <c:pt idx="2860">
                  <c:v>41943</c:v>
                </c:pt>
                <c:pt idx="2861">
                  <c:v>41944</c:v>
                </c:pt>
                <c:pt idx="2862">
                  <c:v>41945</c:v>
                </c:pt>
                <c:pt idx="2863">
                  <c:v>41946</c:v>
                </c:pt>
                <c:pt idx="2864">
                  <c:v>41947</c:v>
                </c:pt>
                <c:pt idx="2865">
                  <c:v>41948</c:v>
                </c:pt>
                <c:pt idx="2866">
                  <c:v>41949</c:v>
                </c:pt>
                <c:pt idx="2867">
                  <c:v>41950</c:v>
                </c:pt>
                <c:pt idx="2868">
                  <c:v>41951</c:v>
                </c:pt>
                <c:pt idx="2869">
                  <c:v>41952</c:v>
                </c:pt>
                <c:pt idx="2870">
                  <c:v>41953</c:v>
                </c:pt>
                <c:pt idx="2871">
                  <c:v>41954</c:v>
                </c:pt>
                <c:pt idx="2872">
                  <c:v>41955</c:v>
                </c:pt>
                <c:pt idx="2873">
                  <c:v>41956</c:v>
                </c:pt>
                <c:pt idx="2874">
                  <c:v>41957</c:v>
                </c:pt>
                <c:pt idx="2875">
                  <c:v>41958</c:v>
                </c:pt>
                <c:pt idx="2876">
                  <c:v>41959</c:v>
                </c:pt>
                <c:pt idx="2877">
                  <c:v>41960</c:v>
                </c:pt>
                <c:pt idx="2878">
                  <c:v>41961</c:v>
                </c:pt>
                <c:pt idx="2879">
                  <c:v>41962</c:v>
                </c:pt>
                <c:pt idx="2880">
                  <c:v>41963</c:v>
                </c:pt>
                <c:pt idx="2881">
                  <c:v>41964</c:v>
                </c:pt>
                <c:pt idx="2882">
                  <c:v>41965</c:v>
                </c:pt>
                <c:pt idx="2883">
                  <c:v>41966</c:v>
                </c:pt>
                <c:pt idx="2884">
                  <c:v>41967</c:v>
                </c:pt>
                <c:pt idx="2885">
                  <c:v>41968</c:v>
                </c:pt>
                <c:pt idx="2886">
                  <c:v>41969</c:v>
                </c:pt>
                <c:pt idx="2887">
                  <c:v>41970</c:v>
                </c:pt>
                <c:pt idx="2888">
                  <c:v>41971</c:v>
                </c:pt>
                <c:pt idx="2889">
                  <c:v>41972</c:v>
                </c:pt>
                <c:pt idx="2890">
                  <c:v>41973</c:v>
                </c:pt>
                <c:pt idx="2891">
                  <c:v>41974</c:v>
                </c:pt>
                <c:pt idx="2892">
                  <c:v>41975</c:v>
                </c:pt>
                <c:pt idx="2893">
                  <c:v>41976</c:v>
                </c:pt>
                <c:pt idx="2894">
                  <c:v>41977</c:v>
                </c:pt>
                <c:pt idx="2895">
                  <c:v>41978</c:v>
                </c:pt>
                <c:pt idx="2896">
                  <c:v>41979</c:v>
                </c:pt>
                <c:pt idx="2897">
                  <c:v>41980</c:v>
                </c:pt>
                <c:pt idx="2898">
                  <c:v>41981</c:v>
                </c:pt>
                <c:pt idx="2899">
                  <c:v>41982</c:v>
                </c:pt>
                <c:pt idx="2900">
                  <c:v>41983</c:v>
                </c:pt>
                <c:pt idx="2901">
                  <c:v>41984</c:v>
                </c:pt>
                <c:pt idx="2902">
                  <c:v>41985</c:v>
                </c:pt>
                <c:pt idx="2903">
                  <c:v>41986</c:v>
                </c:pt>
                <c:pt idx="2904">
                  <c:v>41987</c:v>
                </c:pt>
                <c:pt idx="2905">
                  <c:v>41988</c:v>
                </c:pt>
                <c:pt idx="2906">
                  <c:v>41989</c:v>
                </c:pt>
                <c:pt idx="2907">
                  <c:v>41990</c:v>
                </c:pt>
                <c:pt idx="2908">
                  <c:v>41991</c:v>
                </c:pt>
                <c:pt idx="2909">
                  <c:v>41992</c:v>
                </c:pt>
                <c:pt idx="2910">
                  <c:v>41993</c:v>
                </c:pt>
                <c:pt idx="2911">
                  <c:v>41994</c:v>
                </c:pt>
                <c:pt idx="2912">
                  <c:v>41995</c:v>
                </c:pt>
                <c:pt idx="2913">
                  <c:v>41996</c:v>
                </c:pt>
                <c:pt idx="2914">
                  <c:v>41997</c:v>
                </c:pt>
                <c:pt idx="2915">
                  <c:v>41998</c:v>
                </c:pt>
                <c:pt idx="2916">
                  <c:v>41999</c:v>
                </c:pt>
                <c:pt idx="2917">
                  <c:v>42000</c:v>
                </c:pt>
                <c:pt idx="2918">
                  <c:v>42001</c:v>
                </c:pt>
                <c:pt idx="2919">
                  <c:v>42002</c:v>
                </c:pt>
                <c:pt idx="2920">
                  <c:v>42003</c:v>
                </c:pt>
                <c:pt idx="2921">
                  <c:v>42004</c:v>
                </c:pt>
              </c:numCache>
            </c:numRef>
          </c:xVal>
          <c:yVal>
            <c:numRef>
              <c:f>'p201368'!$AR$2:$AR$2923</c:f>
              <c:numCache>
                <c:formatCode>General</c:formatCode>
                <c:ptCount val="292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76.623000000000005</c:v>
                </c:pt>
                <c:pt idx="174">
                  <c:v>68.509</c:v>
                </c:pt>
                <c:pt idx="175">
                  <c:v>68.506</c:v>
                </c:pt>
                <c:pt idx="176">
                  <c:v>68.506</c:v>
                </c:pt>
                <c:pt idx="177">
                  <c:v>68.504000000000005</c:v>
                </c:pt>
                <c:pt idx="178">
                  <c:v>68.498999999999995</c:v>
                </c:pt>
                <c:pt idx="179">
                  <c:v>68.494</c:v>
                </c:pt>
                <c:pt idx="180">
                  <c:v>67.703999999999994</c:v>
                </c:pt>
                <c:pt idx="181">
                  <c:v>64.302000000000007</c:v>
                </c:pt>
                <c:pt idx="182">
                  <c:v>64.302000000000007</c:v>
                </c:pt>
                <c:pt idx="183">
                  <c:v>66.585999999999999</c:v>
                </c:pt>
                <c:pt idx="184">
                  <c:v>69.093999999999994</c:v>
                </c:pt>
                <c:pt idx="185">
                  <c:v>69.093999999999994</c:v>
                </c:pt>
                <c:pt idx="186">
                  <c:v>68.763999999999996</c:v>
                </c:pt>
                <c:pt idx="187">
                  <c:v>67.424999999999997</c:v>
                </c:pt>
                <c:pt idx="188">
                  <c:v>67.509</c:v>
                </c:pt>
                <c:pt idx="189">
                  <c:v>67.31</c:v>
                </c:pt>
                <c:pt idx="190">
                  <c:v>66.551000000000002</c:v>
                </c:pt>
                <c:pt idx="191">
                  <c:v>60.658999999999999</c:v>
                </c:pt>
                <c:pt idx="192">
                  <c:v>57.276000000000003</c:v>
                </c:pt>
                <c:pt idx="193">
                  <c:v>56.73</c:v>
                </c:pt>
                <c:pt idx="194">
                  <c:v>56.319000000000003</c:v>
                </c:pt>
                <c:pt idx="195">
                  <c:v>56.884</c:v>
                </c:pt>
                <c:pt idx="196">
                  <c:v>58.161000000000001</c:v>
                </c:pt>
                <c:pt idx="197">
                  <c:v>58.639000000000003</c:v>
                </c:pt>
                <c:pt idx="198">
                  <c:v>58.262</c:v>
                </c:pt>
                <c:pt idx="199">
                  <c:v>58.642000000000003</c:v>
                </c:pt>
                <c:pt idx="200">
                  <c:v>58.640999999999998</c:v>
                </c:pt>
                <c:pt idx="201">
                  <c:v>58.640999999999998</c:v>
                </c:pt>
                <c:pt idx="202">
                  <c:v>58.283999999999999</c:v>
                </c:pt>
                <c:pt idx="203">
                  <c:v>57.994</c:v>
                </c:pt>
                <c:pt idx="204">
                  <c:v>57.97</c:v>
                </c:pt>
                <c:pt idx="205">
                  <c:v>58.564999999999998</c:v>
                </c:pt>
                <c:pt idx="206">
                  <c:v>58.314999999999998</c:v>
                </c:pt>
                <c:pt idx="207">
                  <c:v>58.231999999999999</c:v>
                </c:pt>
                <c:pt idx="208">
                  <c:v>57.334000000000003</c:v>
                </c:pt>
                <c:pt idx="209">
                  <c:v>57.334000000000003</c:v>
                </c:pt>
                <c:pt idx="210">
                  <c:v>55.860999999999997</c:v>
                </c:pt>
                <c:pt idx="211">
                  <c:v>55.860999999999997</c:v>
                </c:pt>
                <c:pt idx="212">
                  <c:v>55.26</c:v>
                </c:pt>
                <c:pt idx="213">
                  <c:v>54.741999999999997</c:v>
                </c:pt>
                <c:pt idx="214">
                  <c:v>54.741999999999997</c:v>
                </c:pt>
                <c:pt idx="215">
                  <c:v>55.31</c:v>
                </c:pt>
                <c:pt idx="216">
                  <c:v>55.112000000000002</c:v>
                </c:pt>
                <c:pt idx="217">
                  <c:v>55.936999999999998</c:v>
                </c:pt>
                <c:pt idx="218">
                  <c:v>55.706000000000003</c:v>
                </c:pt>
                <c:pt idx="219">
                  <c:v>62.228999999999999</c:v>
                </c:pt>
                <c:pt idx="220">
                  <c:v>66.784000000000006</c:v>
                </c:pt>
                <c:pt idx="221">
                  <c:v>65.391999999999996</c:v>
                </c:pt>
                <c:pt idx="222">
                  <c:v>66.369</c:v>
                </c:pt>
                <c:pt idx="223">
                  <c:v>66.811000000000007</c:v>
                </c:pt>
                <c:pt idx="224">
                  <c:v>67.117000000000004</c:v>
                </c:pt>
                <c:pt idx="225">
                  <c:v>72.63</c:v>
                </c:pt>
                <c:pt idx="226">
                  <c:v>73.414000000000001</c:v>
                </c:pt>
                <c:pt idx="227">
                  <c:v>74.152000000000001</c:v>
                </c:pt>
                <c:pt idx="228">
                  <c:v>74.552000000000007</c:v>
                </c:pt>
                <c:pt idx="229">
                  <c:v>74.567999999999998</c:v>
                </c:pt>
                <c:pt idx="230">
                  <c:v>74.370999999999995</c:v>
                </c:pt>
                <c:pt idx="231">
                  <c:v>75.241</c:v>
                </c:pt>
                <c:pt idx="232">
                  <c:v>76.042000000000002</c:v>
                </c:pt>
                <c:pt idx="233">
                  <c:v>75.772000000000006</c:v>
                </c:pt>
                <c:pt idx="234">
                  <c:v>75.870999999999995</c:v>
                </c:pt>
                <c:pt idx="235">
                  <c:v>75.837999999999994</c:v>
                </c:pt>
                <c:pt idx="236">
                  <c:v>73.891000000000005</c:v>
                </c:pt>
                <c:pt idx="237">
                  <c:v>71.507000000000005</c:v>
                </c:pt>
                <c:pt idx="238">
                  <c:v>71.507000000000005</c:v>
                </c:pt>
                <c:pt idx="239">
                  <c:v>71.055999999999997</c:v>
                </c:pt>
                <c:pt idx="240">
                  <c:v>71.055999999999997</c:v>
                </c:pt>
                <c:pt idx="241">
                  <c:v>75.516000000000005</c:v>
                </c:pt>
                <c:pt idx="242">
                  <c:v>76.828000000000003</c:v>
                </c:pt>
                <c:pt idx="243">
                  <c:v>76.828000000000003</c:v>
                </c:pt>
                <c:pt idx="244">
                  <c:v>74.653000000000006</c:v>
                </c:pt>
                <c:pt idx="245">
                  <c:v>72.221000000000004</c:v>
                </c:pt>
                <c:pt idx="246">
                  <c:v>69.736000000000004</c:v>
                </c:pt>
                <c:pt idx="247">
                  <c:v>67.760000000000005</c:v>
                </c:pt>
                <c:pt idx="248">
                  <c:v>61.716000000000001</c:v>
                </c:pt>
                <c:pt idx="249">
                  <c:v>58.116999999999997</c:v>
                </c:pt>
                <c:pt idx="250">
                  <c:v>57.481999999999999</c:v>
                </c:pt>
                <c:pt idx="251">
                  <c:v>57.185000000000002</c:v>
                </c:pt>
                <c:pt idx="252">
                  <c:v>56.978999999999999</c:v>
                </c:pt>
                <c:pt idx="253">
                  <c:v>56.892000000000003</c:v>
                </c:pt>
                <c:pt idx="254">
                  <c:v>56.881999999999998</c:v>
                </c:pt>
                <c:pt idx="255">
                  <c:v>56.695</c:v>
                </c:pt>
                <c:pt idx="256">
                  <c:v>56.423000000000002</c:v>
                </c:pt>
                <c:pt idx="257">
                  <c:v>56.406999999999996</c:v>
                </c:pt>
                <c:pt idx="258">
                  <c:v>55.511000000000003</c:v>
                </c:pt>
                <c:pt idx="259">
                  <c:v>55.511000000000003</c:v>
                </c:pt>
                <c:pt idx="260">
                  <c:v>55.511000000000003</c:v>
                </c:pt>
                <c:pt idx="261">
                  <c:v>55.511000000000003</c:v>
                </c:pt>
                <c:pt idx="262">
                  <c:v>55.384</c:v>
                </c:pt>
                <c:pt idx="263">
                  <c:v>55.345999999999997</c:v>
                </c:pt>
                <c:pt idx="264">
                  <c:v>55.347999999999999</c:v>
                </c:pt>
                <c:pt idx="265">
                  <c:v>55.511000000000003</c:v>
                </c:pt>
                <c:pt idx="266">
                  <c:v>55.009</c:v>
                </c:pt>
                <c:pt idx="267">
                  <c:v>55.009</c:v>
                </c:pt>
                <c:pt idx="268">
                  <c:v>54.963000000000001</c:v>
                </c:pt>
                <c:pt idx="269">
                  <c:v>54.963000000000001</c:v>
                </c:pt>
                <c:pt idx="270">
                  <c:v>54.963000000000001</c:v>
                </c:pt>
                <c:pt idx="271">
                  <c:v>54.957999999999998</c:v>
                </c:pt>
                <c:pt idx="272">
                  <c:v>54.957999999999998</c:v>
                </c:pt>
                <c:pt idx="273">
                  <c:v>54.956000000000003</c:v>
                </c:pt>
                <c:pt idx="274">
                  <c:v>52.628999999999998</c:v>
                </c:pt>
                <c:pt idx="275">
                  <c:v>41.953000000000003</c:v>
                </c:pt>
                <c:pt idx="276">
                  <c:v>40.829000000000001</c:v>
                </c:pt>
                <c:pt idx="277">
                  <c:v>40.838999999999999</c:v>
                </c:pt>
                <c:pt idx="278">
                  <c:v>40.689</c:v>
                </c:pt>
                <c:pt idx="279">
                  <c:v>40.953000000000003</c:v>
                </c:pt>
                <c:pt idx="280">
                  <c:v>40.954000000000001</c:v>
                </c:pt>
                <c:pt idx="281">
                  <c:v>40.912999999999997</c:v>
                </c:pt>
                <c:pt idx="282">
                  <c:v>40.906999999999996</c:v>
                </c:pt>
                <c:pt idx="283">
                  <c:v>41.286999999999999</c:v>
                </c:pt>
                <c:pt idx="284">
                  <c:v>41.286999999999999</c:v>
                </c:pt>
                <c:pt idx="285">
                  <c:v>41.283999999999999</c:v>
                </c:pt>
                <c:pt idx="286">
                  <c:v>41.281999999999996</c:v>
                </c:pt>
                <c:pt idx="287">
                  <c:v>41.259</c:v>
                </c:pt>
                <c:pt idx="288">
                  <c:v>41.484999999999999</c:v>
                </c:pt>
                <c:pt idx="289">
                  <c:v>41.482999999999997</c:v>
                </c:pt>
                <c:pt idx="290">
                  <c:v>41.475999999999999</c:v>
                </c:pt>
                <c:pt idx="291">
                  <c:v>41.46</c:v>
                </c:pt>
                <c:pt idx="292">
                  <c:v>37.271000000000001</c:v>
                </c:pt>
                <c:pt idx="293">
                  <c:v>37.258000000000003</c:v>
                </c:pt>
                <c:pt idx="294">
                  <c:v>37.238</c:v>
                </c:pt>
                <c:pt idx="295">
                  <c:v>33.213999999999999</c:v>
                </c:pt>
                <c:pt idx="296">
                  <c:v>33.213999999999999</c:v>
                </c:pt>
                <c:pt idx="297">
                  <c:v>33.213999999999999</c:v>
                </c:pt>
                <c:pt idx="298">
                  <c:v>33.213999999999999</c:v>
                </c:pt>
                <c:pt idx="299">
                  <c:v>33.228999999999999</c:v>
                </c:pt>
                <c:pt idx="300">
                  <c:v>33.262999999999998</c:v>
                </c:pt>
                <c:pt idx="301">
                  <c:v>33.262999999999998</c:v>
                </c:pt>
                <c:pt idx="302">
                  <c:v>33.262999999999998</c:v>
                </c:pt>
                <c:pt idx="303">
                  <c:v>33.262999999999998</c:v>
                </c:pt>
                <c:pt idx="304">
                  <c:v>33.262999999999998</c:v>
                </c:pt>
                <c:pt idx="305">
                  <c:v>33.262999999999998</c:v>
                </c:pt>
                <c:pt idx="306">
                  <c:v>33.262999999999998</c:v>
                </c:pt>
                <c:pt idx="307">
                  <c:v>33.320999999999998</c:v>
                </c:pt>
                <c:pt idx="308">
                  <c:v>33.320999999999998</c:v>
                </c:pt>
                <c:pt idx="309">
                  <c:v>27.895</c:v>
                </c:pt>
                <c:pt idx="310">
                  <c:v>27.895</c:v>
                </c:pt>
                <c:pt idx="311">
                  <c:v>27.895</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pt idx="385">
                  <c:v>0</c:v>
                </c:pt>
                <c:pt idx="386">
                  <c:v>0</c:v>
                </c:pt>
                <c:pt idx="387">
                  <c:v>0</c:v>
                </c:pt>
                <c:pt idx="388">
                  <c:v>0</c:v>
                </c:pt>
                <c:pt idx="389">
                  <c:v>0</c:v>
                </c:pt>
                <c:pt idx="390">
                  <c:v>0</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pt idx="513">
                  <c:v>0</c:v>
                </c:pt>
                <c:pt idx="514">
                  <c:v>0</c:v>
                </c:pt>
                <c:pt idx="515">
                  <c:v>0</c:v>
                </c:pt>
                <c:pt idx="516">
                  <c:v>0</c:v>
                </c:pt>
                <c:pt idx="517">
                  <c:v>0</c:v>
                </c:pt>
                <c:pt idx="518">
                  <c:v>0</c:v>
                </c:pt>
                <c:pt idx="519">
                  <c:v>0</c:v>
                </c:pt>
                <c:pt idx="520">
                  <c:v>0</c:v>
                </c:pt>
                <c:pt idx="521">
                  <c:v>0</c:v>
                </c:pt>
                <c:pt idx="522">
                  <c:v>0</c:v>
                </c:pt>
                <c:pt idx="523">
                  <c:v>0</c:v>
                </c:pt>
                <c:pt idx="524">
                  <c:v>0</c:v>
                </c:pt>
                <c:pt idx="525">
                  <c:v>0</c:v>
                </c:pt>
                <c:pt idx="526">
                  <c:v>0</c:v>
                </c:pt>
                <c:pt idx="527">
                  <c:v>0</c:v>
                </c:pt>
                <c:pt idx="528">
                  <c:v>0</c:v>
                </c:pt>
                <c:pt idx="529">
                  <c:v>0</c:v>
                </c:pt>
                <c:pt idx="530">
                  <c:v>0</c:v>
                </c:pt>
                <c:pt idx="531">
                  <c:v>0</c:v>
                </c:pt>
                <c:pt idx="532">
                  <c:v>0</c:v>
                </c:pt>
                <c:pt idx="533">
                  <c:v>0</c:v>
                </c:pt>
                <c:pt idx="534">
                  <c:v>0</c:v>
                </c:pt>
                <c:pt idx="535">
                  <c:v>0</c:v>
                </c:pt>
                <c:pt idx="536">
                  <c:v>0</c:v>
                </c:pt>
                <c:pt idx="537">
                  <c:v>0</c:v>
                </c:pt>
                <c:pt idx="538">
                  <c:v>0</c:v>
                </c:pt>
                <c:pt idx="539">
                  <c:v>42.905000000000001</c:v>
                </c:pt>
                <c:pt idx="540">
                  <c:v>42.905000000000001</c:v>
                </c:pt>
                <c:pt idx="541">
                  <c:v>42.908000000000001</c:v>
                </c:pt>
                <c:pt idx="542">
                  <c:v>42.91</c:v>
                </c:pt>
                <c:pt idx="543">
                  <c:v>42.911000000000001</c:v>
                </c:pt>
                <c:pt idx="544">
                  <c:v>42.906999999999996</c:v>
                </c:pt>
                <c:pt idx="545">
                  <c:v>42.908000000000001</c:v>
                </c:pt>
                <c:pt idx="546">
                  <c:v>75.715000000000003</c:v>
                </c:pt>
                <c:pt idx="547">
                  <c:v>54.798000000000002</c:v>
                </c:pt>
                <c:pt idx="548">
                  <c:v>58.890999999999998</c:v>
                </c:pt>
                <c:pt idx="549">
                  <c:v>57.634</c:v>
                </c:pt>
                <c:pt idx="550">
                  <c:v>60.112000000000002</c:v>
                </c:pt>
                <c:pt idx="551">
                  <c:v>59.392000000000003</c:v>
                </c:pt>
                <c:pt idx="552">
                  <c:v>58.972999999999999</c:v>
                </c:pt>
                <c:pt idx="553">
                  <c:v>79.292000000000002</c:v>
                </c:pt>
                <c:pt idx="554">
                  <c:v>79.262</c:v>
                </c:pt>
                <c:pt idx="555">
                  <c:v>70.233999999999995</c:v>
                </c:pt>
                <c:pt idx="556">
                  <c:v>64.448999999999998</c:v>
                </c:pt>
                <c:pt idx="557">
                  <c:v>64.448999999999998</c:v>
                </c:pt>
                <c:pt idx="558">
                  <c:v>63.06</c:v>
                </c:pt>
                <c:pt idx="559">
                  <c:v>63.06</c:v>
                </c:pt>
                <c:pt idx="560">
                  <c:v>62.082000000000001</c:v>
                </c:pt>
                <c:pt idx="561">
                  <c:v>61.42</c:v>
                </c:pt>
                <c:pt idx="562">
                  <c:v>61.42</c:v>
                </c:pt>
                <c:pt idx="563">
                  <c:v>60.384</c:v>
                </c:pt>
                <c:pt idx="564">
                  <c:v>62.158000000000001</c:v>
                </c:pt>
                <c:pt idx="565">
                  <c:v>61.145000000000003</c:v>
                </c:pt>
                <c:pt idx="566">
                  <c:v>62.048999999999999</c:v>
                </c:pt>
                <c:pt idx="567">
                  <c:v>62.883000000000003</c:v>
                </c:pt>
                <c:pt idx="568">
                  <c:v>62.664999999999999</c:v>
                </c:pt>
                <c:pt idx="569">
                  <c:v>62.66</c:v>
                </c:pt>
                <c:pt idx="570">
                  <c:v>62.68</c:v>
                </c:pt>
                <c:pt idx="571">
                  <c:v>61.92</c:v>
                </c:pt>
                <c:pt idx="572">
                  <c:v>61.484999999999999</c:v>
                </c:pt>
                <c:pt idx="573">
                  <c:v>62.392000000000003</c:v>
                </c:pt>
                <c:pt idx="574">
                  <c:v>62.683999999999997</c:v>
                </c:pt>
                <c:pt idx="575">
                  <c:v>63.152999999999999</c:v>
                </c:pt>
                <c:pt idx="576">
                  <c:v>63.170999999999999</c:v>
                </c:pt>
                <c:pt idx="577">
                  <c:v>71.869</c:v>
                </c:pt>
                <c:pt idx="578">
                  <c:v>71.733999999999995</c:v>
                </c:pt>
                <c:pt idx="579">
                  <c:v>72.988</c:v>
                </c:pt>
                <c:pt idx="580">
                  <c:v>74.465000000000003</c:v>
                </c:pt>
                <c:pt idx="581">
                  <c:v>73.875</c:v>
                </c:pt>
                <c:pt idx="582">
                  <c:v>73.906999999999996</c:v>
                </c:pt>
                <c:pt idx="583">
                  <c:v>71.046999999999997</c:v>
                </c:pt>
                <c:pt idx="584">
                  <c:v>73.463999999999999</c:v>
                </c:pt>
                <c:pt idx="585">
                  <c:v>76.623000000000005</c:v>
                </c:pt>
                <c:pt idx="586">
                  <c:v>76.623000000000005</c:v>
                </c:pt>
                <c:pt idx="587">
                  <c:v>72.930999999999997</c:v>
                </c:pt>
                <c:pt idx="588">
                  <c:v>72.930999999999997</c:v>
                </c:pt>
                <c:pt idx="589">
                  <c:v>71.802000000000007</c:v>
                </c:pt>
                <c:pt idx="590">
                  <c:v>71.977000000000004</c:v>
                </c:pt>
                <c:pt idx="591">
                  <c:v>71.977000000000004</c:v>
                </c:pt>
                <c:pt idx="592">
                  <c:v>74.856999999999999</c:v>
                </c:pt>
                <c:pt idx="593">
                  <c:v>71.311000000000007</c:v>
                </c:pt>
                <c:pt idx="594">
                  <c:v>70.971000000000004</c:v>
                </c:pt>
                <c:pt idx="595">
                  <c:v>70.573999999999998</c:v>
                </c:pt>
                <c:pt idx="596">
                  <c:v>70.233999999999995</c:v>
                </c:pt>
                <c:pt idx="597">
                  <c:v>70.173000000000002</c:v>
                </c:pt>
                <c:pt idx="598">
                  <c:v>70.227999999999994</c:v>
                </c:pt>
                <c:pt idx="599">
                  <c:v>70.424999999999997</c:v>
                </c:pt>
                <c:pt idx="600">
                  <c:v>70.058000000000007</c:v>
                </c:pt>
                <c:pt idx="601">
                  <c:v>70.02</c:v>
                </c:pt>
                <c:pt idx="602">
                  <c:v>65.974000000000004</c:v>
                </c:pt>
                <c:pt idx="603">
                  <c:v>64.346000000000004</c:v>
                </c:pt>
                <c:pt idx="604">
                  <c:v>61.646999999999998</c:v>
                </c:pt>
                <c:pt idx="605">
                  <c:v>61.375999999999998</c:v>
                </c:pt>
                <c:pt idx="606">
                  <c:v>60.377000000000002</c:v>
                </c:pt>
                <c:pt idx="607">
                  <c:v>60.112000000000002</c:v>
                </c:pt>
                <c:pt idx="608">
                  <c:v>60.112000000000002</c:v>
                </c:pt>
                <c:pt idx="609">
                  <c:v>60.113999999999997</c:v>
                </c:pt>
                <c:pt idx="610">
                  <c:v>63.127000000000002</c:v>
                </c:pt>
                <c:pt idx="611">
                  <c:v>62.063000000000002</c:v>
                </c:pt>
                <c:pt idx="612">
                  <c:v>62.213999999999999</c:v>
                </c:pt>
                <c:pt idx="613">
                  <c:v>63.878999999999998</c:v>
                </c:pt>
                <c:pt idx="614">
                  <c:v>64.603999999999999</c:v>
                </c:pt>
                <c:pt idx="615">
                  <c:v>64.603999999999999</c:v>
                </c:pt>
                <c:pt idx="616">
                  <c:v>66.688000000000002</c:v>
                </c:pt>
                <c:pt idx="617">
                  <c:v>66.688000000000002</c:v>
                </c:pt>
                <c:pt idx="618">
                  <c:v>66.685000000000002</c:v>
                </c:pt>
                <c:pt idx="619">
                  <c:v>66.686000000000007</c:v>
                </c:pt>
                <c:pt idx="620">
                  <c:v>66.686000000000007</c:v>
                </c:pt>
                <c:pt idx="621">
                  <c:v>66.652000000000001</c:v>
                </c:pt>
                <c:pt idx="622">
                  <c:v>67.509</c:v>
                </c:pt>
                <c:pt idx="623">
                  <c:v>67.328999999999994</c:v>
                </c:pt>
                <c:pt idx="624">
                  <c:v>66.298000000000002</c:v>
                </c:pt>
                <c:pt idx="625">
                  <c:v>65.466999999999999</c:v>
                </c:pt>
                <c:pt idx="626">
                  <c:v>65.456999999999994</c:v>
                </c:pt>
                <c:pt idx="627">
                  <c:v>65.382000000000005</c:v>
                </c:pt>
                <c:pt idx="628">
                  <c:v>65.268000000000001</c:v>
                </c:pt>
                <c:pt idx="629">
                  <c:v>64.608000000000004</c:v>
                </c:pt>
                <c:pt idx="630">
                  <c:v>63.942</c:v>
                </c:pt>
                <c:pt idx="631">
                  <c:v>63.896999999999998</c:v>
                </c:pt>
                <c:pt idx="632">
                  <c:v>63.652000000000001</c:v>
                </c:pt>
                <c:pt idx="633">
                  <c:v>63.613999999999997</c:v>
                </c:pt>
                <c:pt idx="634">
                  <c:v>61.750999999999998</c:v>
                </c:pt>
                <c:pt idx="635">
                  <c:v>61.459000000000003</c:v>
                </c:pt>
                <c:pt idx="636">
                  <c:v>61.457000000000001</c:v>
                </c:pt>
                <c:pt idx="637">
                  <c:v>61.457000000000001</c:v>
                </c:pt>
                <c:pt idx="638">
                  <c:v>61.451000000000001</c:v>
                </c:pt>
                <c:pt idx="639">
                  <c:v>61.448999999999998</c:v>
                </c:pt>
                <c:pt idx="640">
                  <c:v>61.353000000000002</c:v>
                </c:pt>
                <c:pt idx="641">
                  <c:v>59.161000000000001</c:v>
                </c:pt>
                <c:pt idx="642">
                  <c:v>42.899000000000001</c:v>
                </c:pt>
                <c:pt idx="643">
                  <c:v>42.625999999999998</c:v>
                </c:pt>
                <c:pt idx="644">
                  <c:v>42.146999999999998</c:v>
                </c:pt>
                <c:pt idx="645">
                  <c:v>42.078000000000003</c:v>
                </c:pt>
                <c:pt idx="646">
                  <c:v>42.078000000000003</c:v>
                </c:pt>
                <c:pt idx="647">
                  <c:v>42.091000000000001</c:v>
                </c:pt>
                <c:pt idx="648">
                  <c:v>42.094000000000001</c:v>
                </c:pt>
                <c:pt idx="649">
                  <c:v>42.094000000000001</c:v>
                </c:pt>
                <c:pt idx="650">
                  <c:v>42.453000000000003</c:v>
                </c:pt>
                <c:pt idx="651">
                  <c:v>42.43</c:v>
                </c:pt>
                <c:pt idx="652">
                  <c:v>42.438000000000002</c:v>
                </c:pt>
                <c:pt idx="653">
                  <c:v>42.445</c:v>
                </c:pt>
                <c:pt idx="654">
                  <c:v>38.189</c:v>
                </c:pt>
                <c:pt idx="655">
                  <c:v>38.189</c:v>
                </c:pt>
                <c:pt idx="656">
                  <c:v>30.385999999999999</c:v>
                </c:pt>
                <c:pt idx="657">
                  <c:v>28.890999999999998</c:v>
                </c:pt>
                <c:pt idx="658">
                  <c:v>26.899000000000001</c:v>
                </c:pt>
                <c:pt idx="659">
                  <c:v>26.899000000000001</c:v>
                </c:pt>
                <c:pt idx="660">
                  <c:v>26.899000000000001</c:v>
                </c:pt>
                <c:pt idx="661">
                  <c:v>26.899000000000001</c:v>
                </c:pt>
                <c:pt idx="662">
                  <c:v>26.899000000000001</c:v>
                </c:pt>
                <c:pt idx="663">
                  <c:v>26.899000000000001</c:v>
                </c:pt>
                <c:pt idx="664">
                  <c:v>26.899000000000001</c:v>
                </c:pt>
                <c:pt idx="665">
                  <c:v>26.899000000000001</c:v>
                </c:pt>
                <c:pt idx="666">
                  <c:v>26.899000000000001</c:v>
                </c:pt>
                <c:pt idx="667">
                  <c:v>26.899000000000001</c:v>
                </c:pt>
                <c:pt idx="668">
                  <c:v>26.899000000000001</c:v>
                </c:pt>
                <c:pt idx="669">
                  <c:v>26.899000000000001</c:v>
                </c:pt>
                <c:pt idx="670">
                  <c:v>26.899000000000001</c:v>
                </c:pt>
                <c:pt idx="671">
                  <c:v>26.899000000000001</c:v>
                </c:pt>
                <c:pt idx="672">
                  <c:v>26.899000000000001</c:v>
                </c:pt>
                <c:pt idx="673">
                  <c:v>26.899000000000001</c:v>
                </c:pt>
                <c:pt idx="674">
                  <c:v>26.899000000000001</c:v>
                </c:pt>
                <c:pt idx="675">
                  <c:v>26.899000000000001</c:v>
                </c:pt>
                <c:pt idx="676">
                  <c:v>26.899000000000001</c:v>
                </c:pt>
                <c:pt idx="677">
                  <c:v>26.899000000000001</c:v>
                </c:pt>
                <c:pt idx="678">
                  <c:v>0</c:v>
                </c:pt>
                <c:pt idx="679">
                  <c:v>0</c:v>
                </c:pt>
                <c:pt idx="680">
                  <c:v>0</c:v>
                </c:pt>
                <c:pt idx="681">
                  <c:v>0</c:v>
                </c:pt>
                <c:pt idx="682">
                  <c:v>0</c:v>
                </c:pt>
                <c:pt idx="683">
                  <c:v>0</c:v>
                </c:pt>
                <c:pt idx="684">
                  <c:v>0</c:v>
                </c:pt>
                <c:pt idx="685">
                  <c:v>0</c:v>
                </c:pt>
                <c:pt idx="686">
                  <c:v>0</c:v>
                </c:pt>
                <c:pt idx="687">
                  <c:v>0</c:v>
                </c:pt>
                <c:pt idx="688">
                  <c:v>0</c:v>
                </c:pt>
                <c:pt idx="689">
                  <c:v>0</c:v>
                </c:pt>
                <c:pt idx="690">
                  <c:v>0</c:v>
                </c:pt>
                <c:pt idx="691">
                  <c:v>0</c:v>
                </c:pt>
                <c:pt idx="692">
                  <c:v>0</c:v>
                </c:pt>
                <c:pt idx="693">
                  <c:v>0</c:v>
                </c:pt>
                <c:pt idx="694">
                  <c:v>0</c:v>
                </c:pt>
                <c:pt idx="695">
                  <c:v>0</c:v>
                </c:pt>
                <c:pt idx="696">
                  <c:v>0</c:v>
                </c:pt>
                <c:pt idx="697">
                  <c:v>0</c:v>
                </c:pt>
                <c:pt idx="698">
                  <c:v>0</c:v>
                </c:pt>
                <c:pt idx="699">
                  <c:v>0</c:v>
                </c:pt>
                <c:pt idx="700">
                  <c:v>0</c:v>
                </c:pt>
                <c:pt idx="701">
                  <c:v>0</c:v>
                </c:pt>
                <c:pt idx="702">
                  <c:v>0</c:v>
                </c:pt>
                <c:pt idx="703">
                  <c:v>0</c:v>
                </c:pt>
                <c:pt idx="704">
                  <c:v>0</c:v>
                </c:pt>
                <c:pt idx="705">
                  <c:v>0</c:v>
                </c:pt>
                <c:pt idx="706">
                  <c:v>0</c:v>
                </c:pt>
                <c:pt idx="707">
                  <c:v>0</c:v>
                </c:pt>
                <c:pt idx="708">
                  <c:v>0</c:v>
                </c:pt>
                <c:pt idx="709">
                  <c:v>0</c:v>
                </c:pt>
                <c:pt idx="710">
                  <c:v>0</c:v>
                </c:pt>
                <c:pt idx="711">
                  <c:v>0</c:v>
                </c:pt>
                <c:pt idx="712">
                  <c:v>0</c:v>
                </c:pt>
                <c:pt idx="713">
                  <c:v>0</c:v>
                </c:pt>
                <c:pt idx="714">
                  <c:v>0</c:v>
                </c:pt>
                <c:pt idx="715">
                  <c:v>0</c:v>
                </c:pt>
                <c:pt idx="716">
                  <c:v>0</c:v>
                </c:pt>
                <c:pt idx="717">
                  <c:v>0</c:v>
                </c:pt>
                <c:pt idx="718">
                  <c:v>0</c:v>
                </c:pt>
                <c:pt idx="719">
                  <c:v>0</c:v>
                </c:pt>
                <c:pt idx="720">
                  <c:v>0</c:v>
                </c:pt>
                <c:pt idx="721">
                  <c:v>0</c:v>
                </c:pt>
                <c:pt idx="722">
                  <c:v>0</c:v>
                </c:pt>
                <c:pt idx="723">
                  <c:v>0</c:v>
                </c:pt>
                <c:pt idx="724">
                  <c:v>0</c:v>
                </c:pt>
                <c:pt idx="725">
                  <c:v>0</c:v>
                </c:pt>
                <c:pt idx="726">
                  <c:v>0</c:v>
                </c:pt>
                <c:pt idx="727">
                  <c:v>0</c:v>
                </c:pt>
                <c:pt idx="728">
                  <c:v>0</c:v>
                </c:pt>
                <c:pt idx="729">
                  <c:v>0</c:v>
                </c:pt>
                <c:pt idx="730">
                  <c:v>0</c:v>
                </c:pt>
                <c:pt idx="731">
                  <c:v>0</c:v>
                </c:pt>
                <c:pt idx="732">
                  <c:v>0</c:v>
                </c:pt>
                <c:pt idx="733">
                  <c:v>0</c:v>
                </c:pt>
                <c:pt idx="734">
                  <c:v>0</c:v>
                </c:pt>
                <c:pt idx="735">
                  <c:v>0</c:v>
                </c:pt>
                <c:pt idx="736">
                  <c:v>0</c:v>
                </c:pt>
                <c:pt idx="737">
                  <c:v>0</c:v>
                </c:pt>
                <c:pt idx="738">
                  <c:v>0</c:v>
                </c:pt>
                <c:pt idx="739">
                  <c:v>0</c:v>
                </c:pt>
                <c:pt idx="740">
                  <c:v>0</c:v>
                </c:pt>
                <c:pt idx="741">
                  <c:v>0</c:v>
                </c:pt>
                <c:pt idx="742">
                  <c:v>0</c:v>
                </c:pt>
                <c:pt idx="743">
                  <c:v>0</c:v>
                </c:pt>
                <c:pt idx="744">
                  <c:v>0</c:v>
                </c:pt>
                <c:pt idx="745">
                  <c:v>0</c:v>
                </c:pt>
                <c:pt idx="746">
                  <c:v>0</c:v>
                </c:pt>
                <c:pt idx="747">
                  <c:v>0</c:v>
                </c:pt>
                <c:pt idx="748">
                  <c:v>0</c:v>
                </c:pt>
                <c:pt idx="749">
                  <c:v>0</c:v>
                </c:pt>
                <c:pt idx="750">
                  <c:v>0</c:v>
                </c:pt>
                <c:pt idx="751">
                  <c:v>0</c:v>
                </c:pt>
                <c:pt idx="752">
                  <c:v>0</c:v>
                </c:pt>
                <c:pt idx="753">
                  <c:v>0</c:v>
                </c:pt>
                <c:pt idx="754">
                  <c:v>0</c:v>
                </c:pt>
                <c:pt idx="755">
                  <c:v>0</c:v>
                </c:pt>
                <c:pt idx="756">
                  <c:v>0</c:v>
                </c:pt>
                <c:pt idx="757">
                  <c:v>0</c:v>
                </c:pt>
                <c:pt idx="758">
                  <c:v>0</c:v>
                </c:pt>
                <c:pt idx="759">
                  <c:v>0</c:v>
                </c:pt>
                <c:pt idx="760">
                  <c:v>0</c:v>
                </c:pt>
                <c:pt idx="761">
                  <c:v>0</c:v>
                </c:pt>
                <c:pt idx="762">
                  <c:v>0</c:v>
                </c:pt>
                <c:pt idx="763">
                  <c:v>0</c:v>
                </c:pt>
                <c:pt idx="764">
                  <c:v>0</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c:v>0</c:v>
                </c:pt>
                <c:pt idx="780">
                  <c:v>0</c:v>
                </c:pt>
                <c:pt idx="781">
                  <c:v>0</c:v>
                </c:pt>
                <c:pt idx="782">
                  <c:v>0</c:v>
                </c:pt>
                <c:pt idx="783">
                  <c:v>0</c:v>
                </c:pt>
                <c:pt idx="784">
                  <c:v>0</c:v>
                </c:pt>
                <c:pt idx="785">
                  <c:v>0</c:v>
                </c:pt>
                <c:pt idx="786">
                  <c:v>0</c:v>
                </c:pt>
                <c:pt idx="787">
                  <c:v>0</c:v>
                </c:pt>
                <c:pt idx="788">
                  <c:v>0</c:v>
                </c:pt>
                <c:pt idx="789">
                  <c:v>0</c:v>
                </c:pt>
                <c:pt idx="790">
                  <c:v>0</c:v>
                </c:pt>
                <c:pt idx="791">
                  <c:v>0</c:v>
                </c:pt>
                <c:pt idx="792">
                  <c:v>0</c:v>
                </c:pt>
                <c:pt idx="793">
                  <c:v>0</c:v>
                </c:pt>
                <c:pt idx="794">
                  <c:v>0</c:v>
                </c:pt>
                <c:pt idx="795">
                  <c:v>0</c:v>
                </c:pt>
                <c:pt idx="796">
                  <c:v>0</c:v>
                </c:pt>
                <c:pt idx="797">
                  <c:v>0</c:v>
                </c:pt>
                <c:pt idx="798">
                  <c:v>0</c:v>
                </c:pt>
                <c:pt idx="799">
                  <c:v>0</c:v>
                </c:pt>
                <c:pt idx="800">
                  <c:v>0</c:v>
                </c:pt>
                <c:pt idx="801">
                  <c:v>0</c:v>
                </c:pt>
                <c:pt idx="802">
                  <c:v>0</c:v>
                </c:pt>
                <c:pt idx="803">
                  <c:v>0</c:v>
                </c:pt>
                <c:pt idx="804">
                  <c:v>0</c:v>
                </c:pt>
                <c:pt idx="805">
                  <c:v>0</c:v>
                </c:pt>
                <c:pt idx="806">
                  <c:v>0</c:v>
                </c:pt>
                <c:pt idx="807">
                  <c:v>0</c:v>
                </c:pt>
                <c:pt idx="808">
                  <c:v>0</c:v>
                </c:pt>
                <c:pt idx="809">
                  <c:v>0</c:v>
                </c:pt>
                <c:pt idx="810">
                  <c:v>0</c:v>
                </c:pt>
                <c:pt idx="811">
                  <c:v>0</c:v>
                </c:pt>
                <c:pt idx="812">
                  <c:v>0</c:v>
                </c:pt>
                <c:pt idx="813">
                  <c:v>0</c:v>
                </c:pt>
                <c:pt idx="814">
                  <c:v>0</c:v>
                </c:pt>
                <c:pt idx="815">
                  <c:v>0</c:v>
                </c:pt>
                <c:pt idx="816">
                  <c:v>0</c:v>
                </c:pt>
                <c:pt idx="817">
                  <c:v>0</c:v>
                </c:pt>
                <c:pt idx="818">
                  <c:v>0</c:v>
                </c:pt>
                <c:pt idx="819">
                  <c:v>0</c:v>
                </c:pt>
                <c:pt idx="820">
                  <c:v>0</c:v>
                </c:pt>
                <c:pt idx="821">
                  <c:v>0</c:v>
                </c:pt>
                <c:pt idx="822">
                  <c:v>0</c:v>
                </c:pt>
                <c:pt idx="823">
                  <c:v>0</c:v>
                </c:pt>
                <c:pt idx="824">
                  <c:v>0</c:v>
                </c:pt>
                <c:pt idx="825">
                  <c:v>0</c:v>
                </c:pt>
                <c:pt idx="826">
                  <c:v>0</c:v>
                </c:pt>
                <c:pt idx="827">
                  <c:v>0</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0</c:v>
                </c:pt>
                <c:pt idx="846">
                  <c:v>0</c:v>
                </c:pt>
                <c:pt idx="847">
                  <c:v>0</c:v>
                </c:pt>
                <c:pt idx="848">
                  <c:v>0</c:v>
                </c:pt>
                <c:pt idx="849">
                  <c:v>0</c:v>
                </c:pt>
                <c:pt idx="850">
                  <c:v>0</c:v>
                </c:pt>
                <c:pt idx="851">
                  <c:v>0</c:v>
                </c:pt>
                <c:pt idx="852">
                  <c:v>0</c:v>
                </c:pt>
                <c:pt idx="853">
                  <c:v>0</c:v>
                </c:pt>
                <c:pt idx="854">
                  <c:v>0</c:v>
                </c:pt>
                <c:pt idx="855">
                  <c:v>0</c:v>
                </c:pt>
                <c:pt idx="856">
                  <c:v>0</c:v>
                </c:pt>
                <c:pt idx="857">
                  <c:v>0</c:v>
                </c:pt>
                <c:pt idx="858">
                  <c:v>0</c:v>
                </c:pt>
                <c:pt idx="859">
                  <c:v>0</c:v>
                </c:pt>
                <c:pt idx="860">
                  <c:v>0</c:v>
                </c:pt>
                <c:pt idx="861">
                  <c:v>0</c:v>
                </c:pt>
                <c:pt idx="862">
                  <c:v>0</c:v>
                </c:pt>
                <c:pt idx="863">
                  <c:v>0</c:v>
                </c:pt>
                <c:pt idx="864">
                  <c:v>0</c:v>
                </c:pt>
                <c:pt idx="865">
                  <c:v>0</c:v>
                </c:pt>
                <c:pt idx="866">
                  <c:v>0</c:v>
                </c:pt>
                <c:pt idx="867">
                  <c:v>0</c:v>
                </c:pt>
                <c:pt idx="868">
                  <c:v>0</c:v>
                </c:pt>
                <c:pt idx="869">
                  <c:v>0</c:v>
                </c:pt>
                <c:pt idx="870">
                  <c:v>0</c:v>
                </c:pt>
                <c:pt idx="871">
                  <c:v>0</c:v>
                </c:pt>
                <c:pt idx="872">
                  <c:v>0</c:v>
                </c:pt>
                <c:pt idx="873">
                  <c:v>0</c:v>
                </c:pt>
                <c:pt idx="874">
                  <c:v>0</c:v>
                </c:pt>
                <c:pt idx="875">
                  <c:v>0</c:v>
                </c:pt>
                <c:pt idx="876">
                  <c:v>0</c:v>
                </c:pt>
                <c:pt idx="877">
                  <c:v>0</c:v>
                </c:pt>
                <c:pt idx="878">
                  <c:v>0</c:v>
                </c:pt>
                <c:pt idx="879">
                  <c:v>0</c:v>
                </c:pt>
                <c:pt idx="880">
                  <c:v>0</c:v>
                </c:pt>
                <c:pt idx="881">
                  <c:v>0</c:v>
                </c:pt>
                <c:pt idx="882">
                  <c:v>0</c:v>
                </c:pt>
                <c:pt idx="883">
                  <c:v>0</c:v>
                </c:pt>
                <c:pt idx="884">
                  <c:v>0</c:v>
                </c:pt>
                <c:pt idx="885">
                  <c:v>0</c:v>
                </c:pt>
                <c:pt idx="886">
                  <c:v>0</c:v>
                </c:pt>
                <c:pt idx="887">
                  <c:v>0</c:v>
                </c:pt>
                <c:pt idx="888">
                  <c:v>0</c:v>
                </c:pt>
                <c:pt idx="889">
                  <c:v>0</c:v>
                </c:pt>
                <c:pt idx="890">
                  <c:v>0</c:v>
                </c:pt>
                <c:pt idx="891">
                  <c:v>0</c:v>
                </c:pt>
                <c:pt idx="892">
                  <c:v>0</c:v>
                </c:pt>
                <c:pt idx="893">
                  <c:v>0</c:v>
                </c:pt>
                <c:pt idx="894">
                  <c:v>0</c:v>
                </c:pt>
                <c:pt idx="895">
                  <c:v>0</c:v>
                </c:pt>
                <c:pt idx="896">
                  <c:v>0</c:v>
                </c:pt>
                <c:pt idx="897">
                  <c:v>0</c:v>
                </c:pt>
                <c:pt idx="898">
                  <c:v>0</c:v>
                </c:pt>
                <c:pt idx="899">
                  <c:v>0</c:v>
                </c:pt>
                <c:pt idx="900">
                  <c:v>0</c:v>
                </c:pt>
                <c:pt idx="901">
                  <c:v>99.126999999999995</c:v>
                </c:pt>
                <c:pt idx="902">
                  <c:v>99.126999999999995</c:v>
                </c:pt>
                <c:pt idx="903">
                  <c:v>99.126999999999995</c:v>
                </c:pt>
                <c:pt idx="904">
                  <c:v>43.337000000000003</c:v>
                </c:pt>
                <c:pt idx="905">
                  <c:v>3.5590000000000002</c:v>
                </c:pt>
                <c:pt idx="906">
                  <c:v>3.5619999999999998</c:v>
                </c:pt>
                <c:pt idx="907">
                  <c:v>3.5619999999999998</c:v>
                </c:pt>
                <c:pt idx="908">
                  <c:v>3.5659999999999998</c:v>
                </c:pt>
                <c:pt idx="909">
                  <c:v>3.5670000000000002</c:v>
                </c:pt>
                <c:pt idx="910">
                  <c:v>3.5670000000000002</c:v>
                </c:pt>
                <c:pt idx="911">
                  <c:v>27.2</c:v>
                </c:pt>
                <c:pt idx="912">
                  <c:v>28.817</c:v>
                </c:pt>
                <c:pt idx="913">
                  <c:v>30.859000000000002</c:v>
                </c:pt>
                <c:pt idx="914">
                  <c:v>32.046999999999997</c:v>
                </c:pt>
                <c:pt idx="915">
                  <c:v>40.033999999999999</c:v>
                </c:pt>
                <c:pt idx="916">
                  <c:v>41.377000000000002</c:v>
                </c:pt>
                <c:pt idx="917">
                  <c:v>43.384</c:v>
                </c:pt>
                <c:pt idx="918">
                  <c:v>63.682000000000002</c:v>
                </c:pt>
                <c:pt idx="919">
                  <c:v>66.075999999999993</c:v>
                </c:pt>
                <c:pt idx="920">
                  <c:v>59.113</c:v>
                </c:pt>
                <c:pt idx="921">
                  <c:v>54.615000000000002</c:v>
                </c:pt>
                <c:pt idx="922">
                  <c:v>49.759</c:v>
                </c:pt>
                <c:pt idx="923">
                  <c:v>45.084000000000003</c:v>
                </c:pt>
                <c:pt idx="924">
                  <c:v>44.226999999999997</c:v>
                </c:pt>
                <c:pt idx="925">
                  <c:v>44.603000000000002</c:v>
                </c:pt>
                <c:pt idx="926">
                  <c:v>45.435000000000002</c:v>
                </c:pt>
                <c:pt idx="927">
                  <c:v>47.420999999999999</c:v>
                </c:pt>
                <c:pt idx="928">
                  <c:v>52.901000000000003</c:v>
                </c:pt>
                <c:pt idx="929">
                  <c:v>53.526000000000003</c:v>
                </c:pt>
                <c:pt idx="930">
                  <c:v>49.277999999999999</c:v>
                </c:pt>
                <c:pt idx="931">
                  <c:v>49.274999999999999</c:v>
                </c:pt>
                <c:pt idx="932">
                  <c:v>49.273000000000003</c:v>
                </c:pt>
                <c:pt idx="933">
                  <c:v>49.273000000000003</c:v>
                </c:pt>
                <c:pt idx="934">
                  <c:v>48.706000000000003</c:v>
                </c:pt>
                <c:pt idx="935">
                  <c:v>48.597999999999999</c:v>
                </c:pt>
                <c:pt idx="936">
                  <c:v>48.597999999999999</c:v>
                </c:pt>
                <c:pt idx="937">
                  <c:v>48.396999999999998</c:v>
                </c:pt>
                <c:pt idx="938">
                  <c:v>46.362000000000002</c:v>
                </c:pt>
                <c:pt idx="939">
                  <c:v>46.362000000000002</c:v>
                </c:pt>
                <c:pt idx="940">
                  <c:v>46.604999999999997</c:v>
                </c:pt>
                <c:pt idx="941">
                  <c:v>46.804000000000002</c:v>
                </c:pt>
                <c:pt idx="942">
                  <c:v>50.817999999999998</c:v>
                </c:pt>
                <c:pt idx="943">
                  <c:v>52.082999999999998</c:v>
                </c:pt>
                <c:pt idx="944">
                  <c:v>52.182000000000002</c:v>
                </c:pt>
                <c:pt idx="945">
                  <c:v>56.883000000000003</c:v>
                </c:pt>
                <c:pt idx="946">
                  <c:v>57.28</c:v>
                </c:pt>
                <c:pt idx="947">
                  <c:v>58.255000000000003</c:v>
                </c:pt>
                <c:pt idx="948">
                  <c:v>57.997</c:v>
                </c:pt>
                <c:pt idx="949">
                  <c:v>56.62</c:v>
                </c:pt>
                <c:pt idx="950">
                  <c:v>56.905999999999999</c:v>
                </c:pt>
                <c:pt idx="951">
                  <c:v>59.533000000000001</c:v>
                </c:pt>
                <c:pt idx="952">
                  <c:v>63.313000000000002</c:v>
                </c:pt>
                <c:pt idx="953">
                  <c:v>64.86</c:v>
                </c:pt>
                <c:pt idx="954">
                  <c:v>64.56</c:v>
                </c:pt>
                <c:pt idx="955">
                  <c:v>63.728000000000002</c:v>
                </c:pt>
                <c:pt idx="956">
                  <c:v>66.087999999999994</c:v>
                </c:pt>
                <c:pt idx="957">
                  <c:v>65.661000000000001</c:v>
                </c:pt>
                <c:pt idx="958">
                  <c:v>63.009</c:v>
                </c:pt>
                <c:pt idx="959">
                  <c:v>63.338000000000001</c:v>
                </c:pt>
                <c:pt idx="960">
                  <c:v>62.976999999999997</c:v>
                </c:pt>
                <c:pt idx="961">
                  <c:v>61.816000000000003</c:v>
                </c:pt>
                <c:pt idx="962">
                  <c:v>61.365000000000002</c:v>
                </c:pt>
                <c:pt idx="963">
                  <c:v>59.009</c:v>
                </c:pt>
                <c:pt idx="964">
                  <c:v>59.646000000000001</c:v>
                </c:pt>
                <c:pt idx="965">
                  <c:v>59.646000000000001</c:v>
                </c:pt>
                <c:pt idx="966">
                  <c:v>59.828000000000003</c:v>
                </c:pt>
                <c:pt idx="967">
                  <c:v>59.436999999999998</c:v>
                </c:pt>
                <c:pt idx="968">
                  <c:v>59.436999999999998</c:v>
                </c:pt>
                <c:pt idx="969">
                  <c:v>58.508000000000003</c:v>
                </c:pt>
                <c:pt idx="970">
                  <c:v>58.944000000000003</c:v>
                </c:pt>
                <c:pt idx="971">
                  <c:v>60.005000000000003</c:v>
                </c:pt>
                <c:pt idx="972">
                  <c:v>59.362000000000002</c:v>
                </c:pt>
                <c:pt idx="973">
                  <c:v>56.002000000000002</c:v>
                </c:pt>
                <c:pt idx="974">
                  <c:v>56.036999999999999</c:v>
                </c:pt>
                <c:pt idx="975">
                  <c:v>56.094999999999999</c:v>
                </c:pt>
                <c:pt idx="976">
                  <c:v>62.182000000000002</c:v>
                </c:pt>
                <c:pt idx="977">
                  <c:v>62.832999999999998</c:v>
                </c:pt>
                <c:pt idx="978">
                  <c:v>64.409000000000006</c:v>
                </c:pt>
                <c:pt idx="979">
                  <c:v>62.637999999999998</c:v>
                </c:pt>
                <c:pt idx="980">
                  <c:v>62.241</c:v>
                </c:pt>
                <c:pt idx="981">
                  <c:v>61.874000000000002</c:v>
                </c:pt>
                <c:pt idx="982">
                  <c:v>61.616</c:v>
                </c:pt>
                <c:pt idx="983">
                  <c:v>61.26</c:v>
                </c:pt>
                <c:pt idx="984">
                  <c:v>61.256999999999998</c:v>
                </c:pt>
                <c:pt idx="985">
                  <c:v>61.255000000000003</c:v>
                </c:pt>
                <c:pt idx="986">
                  <c:v>61.255000000000003</c:v>
                </c:pt>
                <c:pt idx="987">
                  <c:v>61.180999999999997</c:v>
                </c:pt>
                <c:pt idx="988">
                  <c:v>61.734000000000002</c:v>
                </c:pt>
                <c:pt idx="989">
                  <c:v>61.832999999999998</c:v>
                </c:pt>
                <c:pt idx="990">
                  <c:v>61.838000000000001</c:v>
                </c:pt>
                <c:pt idx="991">
                  <c:v>61.84</c:v>
                </c:pt>
                <c:pt idx="992">
                  <c:v>61.838000000000001</c:v>
                </c:pt>
                <c:pt idx="993">
                  <c:v>61.545000000000002</c:v>
                </c:pt>
                <c:pt idx="994">
                  <c:v>61.545000000000002</c:v>
                </c:pt>
                <c:pt idx="995">
                  <c:v>61.545999999999999</c:v>
                </c:pt>
                <c:pt idx="996">
                  <c:v>61.545000000000002</c:v>
                </c:pt>
                <c:pt idx="997">
                  <c:v>61.545000000000002</c:v>
                </c:pt>
                <c:pt idx="998">
                  <c:v>61.432000000000002</c:v>
                </c:pt>
                <c:pt idx="999">
                  <c:v>61.578000000000003</c:v>
                </c:pt>
                <c:pt idx="1000">
                  <c:v>61.576999999999998</c:v>
                </c:pt>
                <c:pt idx="1001">
                  <c:v>61.575000000000003</c:v>
                </c:pt>
                <c:pt idx="1002">
                  <c:v>61.572000000000003</c:v>
                </c:pt>
                <c:pt idx="1003">
                  <c:v>61.57</c:v>
                </c:pt>
                <c:pt idx="1004">
                  <c:v>61.570999999999998</c:v>
                </c:pt>
                <c:pt idx="1005">
                  <c:v>61.261000000000003</c:v>
                </c:pt>
                <c:pt idx="1006">
                  <c:v>57.966000000000001</c:v>
                </c:pt>
                <c:pt idx="1007">
                  <c:v>57.953000000000003</c:v>
                </c:pt>
                <c:pt idx="1008">
                  <c:v>57.929000000000002</c:v>
                </c:pt>
                <c:pt idx="1009">
                  <c:v>57.933999999999997</c:v>
                </c:pt>
                <c:pt idx="1010">
                  <c:v>57.225999999999999</c:v>
                </c:pt>
                <c:pt idx="1011">
                  <c:v>56.905000000000001</c:v>
                </c:pt>
                <c:pt idx="1012">
                  <c:v>56.881999999999998</c:v>
                </c:pt>
                <c:pt idx="1013">
                  <c:v>61.2</c:v>
                </c:pt>
                <c:pt idx="1014">
                  <c:v>61.634999999999998</c:v>
                </c:pt>
                <c:pt idx="1015">
                  <c:v>61.496000000000002</c:v>
                </c:pt>
                <c:pt idx="1016">
                  <c:v>61.482999999999997</c:v>
                </c:pt>
                <c:pt idx="1017">
                  <c:v>61.445</c:v>
                </c:pt>
                <c:pt idx="1018">
                  <c:v>61.420999999999999</c:v>
                </c:pt>
                <c:pt idx="1019">
                  <c:v>61.4</c:v>
                </c:pt>
                <c:pt idx="1020">
                  <c:v>61.383000000000003</c:v>
                </c:pt>
                <c:pt idx="1021">
                  <c:v>61.383000000000003</c:v>
                </c:pt>
                <c:pt idx="1022">
                  <c:v>46.835000000000001</c:v>
                </c:pt>
                <c:pt idx="1023">
                  <c:v>46.835000000000001</c:v>
                </c:pt>
                <c:pt idx="1024">
                  <c:v>46.82</c:v>
                </c:pt>
                <c:pt idx="1025">
                  <c:v>46.811</c:v>
                </c:pt>
                <c:pt idx="1026">
                  <c:v>36.521999999999998</c:v>
                </c:pt>
                <c:pt idx="1027">
                  <c:v>36.634999999999998</c:v>
                </c:pt>
                <c:pt idx="1028">
                  <c:v>36.634999999999998</c:v>
                </c:pt>
                <c:pt idx="1029">
                  <c:v>36.606999999999999</c:v>
                </c:pt>
                <c:pt idx="1030">
                  <c:v>36.622999999999998</c:v>
                </c:pt>
                <c:pt idx="1031">
                  <c:v>36.622999999999998</c:v>
                </c:pt>
                <c:pt idx="1032">
                  <c:v>36.700000000000003</c:v>
                </c:pt>
                <c:pt idx="1033">
                  <c:v>36.700000000000003</c:v>
                </c:pt>
                <c:pt idx="1034">
                  <c:v>36.700000000000003</c:v>
                </c:pt>
                <c:pt idx="1035">
                  <c:v>35.366999999999997</c:v>
                </c:pt>
                <c:pt idx="1036">
                  <c:v>35.366999999999997</c:v>
                </c:pt>
                <c:pt idx="1037">
                  <c:v>35.366999999999997</c:v>
                </c:pt>
                <c:pt idx="1038">
                  <c:v>35.366999999999997</c:v>
                </c:pt>
                <c:pt idx="1039">
                  <c:v>35.366999999999997</c:v>
                </c:pt>
                <c:pt idx="1040">
                  <c:v>35.366999999999997</c:v>
                </c:pt>
                <c:pt idx="1041">
                  <c:v>35.366999999999997</c:v>
                </c:pt>
                <c:pt idx="1042">
                  <c:v>35.366999999999997</c:v>
                </c:pt>
                <c:pt idx="1043">
                  <c:v>0</c:v>
                </c:pt>
                <c:pt idx="1044">
                  <c:v>0</c:v>
                </c:pt>
                <c:pt idx="1045">
                  <c:v>0</c:v>
                </c:pt>
                <c:pt idx="1046">
                  <c:v>0</c:v>
                </c:pt>
                <c:pt idx="1047">
                  <c:v>0</c:v>
                </c:pt>
                <c:pt idx="1048">
                  <c:v>0</c:v>
                </c:pt>
                <c:pt idx="1049">
                  <c:v>0</c:v>
                </c:pt>
                <c:pt idx="1050">
                  <c:v>0</c:v>
                </c:pt>
                <c:pt idx="1051">
                  <c:v>0</c:v>
                </c:pt>
                <c:pt idx="1052">
                  <c:v>0</c:v>
                </c:pt>
                <c:pt idx="1053">
                  <c:v>0</c:v>
                </c:pt>
                <c:pt idx="1054">
                  <c:v>0</c:v>
                </c:pt>
                <c:pt idx="1055">
                  <c:v>0</c:v>
                </c:pt>
                <c:pt idx="1056">
                  <c:v>0</c:v>
                </c:pt>
                <c:pt idx="1057">
                  <c:v>0</c:v>
                </c:pt>
                <c:pt idx="1058">
                  <c:v>0</c:v>
                </c:pt>
                <c:pt idx="1059">
                  <c:v>0</c:v>
                </c:pt>
                <c:pt idx="1060">
                  <c:v>0</c:v>
                </c:pt>
                <c:pt idx="1061">
                  <c:v>0</c:v>
                </c:pt>
                <c:pt idx="1062">
                  <c:v>0</c:v>
                </c:pt>
                <c:pt idx="1063">
                  <c:v>0</c:v>
                </c:pt>
                <c:pt idx="1064">
                  <c:v>0</c:v>
                </c:pt>
                <c:pt idx="1065">
                  <c:v>0</c:v>
                </c:pt>
                <c:pt idx="1066">
                  <c:v>0</c:v>
                </c:pt>
                <c:pt idx="1067">
                  <c:v>0</c:v>
                </c:pt>
                <c:pt idx="1068">
                  <c:v>0</c:v>
                </c:pt>
                <c:pt idx="1069">
                  <c:v>0</c:v>
                </c:pt>
                <c:pt idx="1070">
                  <c:v>0</c:v>
                </c:pt>
                <c:pt idx="1071">
                  <c:v>0</c:v>
                </c:pt>
                <c:pt idx="1072">
                  <c:v>0</c:v>
                </c:pt>
                <c:pt idx="1073">
                  <c:v>0</c:v>
                </c:pt>
                <c:pt idx="1074">
                  <c:v>0</c:v>
                </c:pt>
                <c:pt idx="1075">
                  <c:v>0</c:v>
                </c:pt>
                <c:pt idx="1076">
                  <c:v>0</c:v>
                </c:pt>
                <c:pt idx="1077">
                  <c:v>0</c:v>
                </c:pt>
                <c:pt idx="1078">
                  <c:v>0</c:v>
                </c:pt>
                <c:pt idx="1079">
                  <c:v>0</c:v>
                </c:pt>
                <c:pt idx="1080">
                  <c:v>0</c:v>
                </c:pt>
                <c:pt idx="1081">
                  <c:v>0</c:v>
                </c:pt>
                <c:pt idx="1082">
                  <c:v>0</c:v>
                </c:pt>
                <c:pt idx="1083">
                  <c:v>0</c:v>
                </c:pt>
                <c:pt idx="1084">
                  <c:v>0</c:v>
                </c:pt>
                <c:pt idx="1085">
                  <c:v>0</c:v>
                </c:pt>
                <c:pt idx="1086">
                  <c:v>0</c:v>
                </c:pt>
                <c:pt idx="1087">
                  <c:v>0</c:v>
                </c:pt>
                <c:pt idx="1088">
                  <c:v>0</c:v>
                </c:pt>
                <c:pt idx="1089">
                  <c:v>0</c:v>
                </c:pt>
                <c:pt idx="1090">
                  <c:v>0</c:v>
                </c:pt>
                <c:pt idx="1091">
                  <c:v>0</c:v>
                </c:pt>
                <c:pt idx="1092">
                  <c:v>0</c:v>
                </c:pt>
                <c:pt idx="1093">
                  <c:v>0</c:v>
                </c:pt>
                <c:pt idx="1094">
                  <c:v>0</c:v>
                </c:pt>
                <c:pt idx="1095">
                  <c:v>0</c:v>
                </c:pt>
                <c:pt idx="1096">
                  <c:v>0</c:v>
                </c:pt>
                <c:pt idx="1097">
                  <c:v>0</c:v>
                </c:pt>
                <c:pt idx="1098">
                  <c:v>0</c:v>
                </c:pt>
                <c:pt idx="1099">
                  <c:v>0</c:v>
                </c:pt>
                <c:pt idx="1100">
                  <c:v>0</c:v>
                </c:pt>
                <c:pt idx="1101">
                  <c:v>0</c:v>
                </c:pt>
                <c:pt idx="1102">
                  <c:v>0</c:v>
                </c:pt>
                <c:pt idx="1103">
                  <c:v>0</c:v>
                </c:pt>
                <c:pt idx="1104">
                  <c:v>0</c:v>
                </c:pt>
                <c:pt idx="1105">
                  <c:v>0</c:v>
                </c:pt>
                <c:pt idx="1106">
                  <c:v>0</c:v>
                </c:pt>
                <c:pt idx="1107">
                  <c:v>0</c:v>
                </c:pt>
                <c:pt idx="1108">
                  <c:v>0</c:v>
                </c:pt>
                <c:pt idx="1109">
                  <c:v>0</c:v>
                </c:pt>
                <c:pt idx="1110">
                  <c:v>0</c:v>
                </c:pt>
                <c:pt idx="1111">
                  <c:v>0</c:v>
                </c:pt>
                <c:pt idx="1112">
                  <c:v>0</c:v>
                </c:pt>
                <c:pt idx="1113">
                  <c:v>0</c:v>
                </c:pt>
                <c:pt idx="1114">
                  <c:v>0</c:v>
                </c:pt>
                <c:pt idx="1115">
                  <c:v>0</c:v>
                </c:pt>
                <c:pt idx="1116">
                  <c:v>0</c:v>
                </c:pt>
                <c:pt idx="1117">
                  <c:v>0</c:v>
                </c:pt>
                <c:pt idx="1118">
                  <c:v>0</c:v>
                </c:pt>
                <c:pt idx="1119">
                  <c:v>0</c:v>
                </c:pt>
                <c:pt idx="1120">
                  <c:v>0</c:v>
                </c:pt>
                <c:pt idx="1121">
                  <c:v>0</c:v>
                </c:pt>
                <c:pt idx="1122">
                  <c:v>0</c:v>
                </c:pt>
                <c:pt idx="1123">
                  <c:v>0</c:v>
                </c:pt>
                <c:pt idx="1124">
                  <c:v>0</c:v>
                </c:pt>
                <c:pt idx="1125">
                  <c:v>0</c:v>
                </c:pt>
                <c:pt idx="1126">
                  <c:v>0</c:v>
                </c:pt>
                <c:pt idx="1127">
                  <c:v>0</c:v>
                </c:pt>
                <c:pt idx="1128">
                  <c:v>0</c:v>
                </c:pt>
                <c:pt idx="1129">
                  <c:v>0</c:v>
                </c:pt>
                <c:pt idx="1130">
                  <c:v>0</c:v>
                </c:pt>
                <c:pt idx="1131">
                  <c:v>0</c:v>
                </c:pt>
                <c:pt idx="1132">
                  <c:v>0</c:v>
                </c:pt>
                <c:pt idx="1133">
                  <c:v>0</c:v>
                </c:pt>
                <c:pt idx="1134">
                  <c:v>0</c:v>
                </c:pt>
                <c:pt idx="1135">
                  <c:v>0</c:v>
                </c:pt>
                <c:pt idx="1136">
                  <c:v>0</c:v>
                </c:pt>
                <c:pt idx="1137">
                  <c:v>0</c:v>
                </c:pt>
                <c:pt idx="1138">
                  <c:v>0</c:v>
                </c:pt>
                <c:pt idx="1139">
                  <c:v>0</c:v>
                </c:pt>
                <c:pt idx="1140">
                  <c:v>0</c:v>
                </c:pt>
                <c:pt idx="1141">
                  <c:v>0</c:v>
                </c:pt>
                <c:pt idx="1142">
                  <c:v>0</c:v>
                </c:pt>
                <c:pt idx="1143">
                  <c:v>0</c:v>
                </c:pt>
                <c:pt idx="1144">
                  <c:v>0</c:v>
                </c:pt>
                <c:pt idx="1145">
                  <c:v>0</c:v>
                </c:pt>
                <c:pt idx="1146">
                  <c:v>0</c:v>
                </c:pt>
                <c:pt idx="1147">
                  <c:v>0</c:v>
                </c:pt>
                <c:pt idx="1148">
                  <c:v>0</c:v>
                </c:pt>
                <c:pt idx="1149">
                  <c:v>0</c:v>
                </c:pt>
                <c:pt idx="1150">
                  <c:v>0</c:v>
                </c:pt>
                <c:pt idx="1151">
                  <c:v>0</c:v>
                </c:pt>
                <c:pt idx="1152">
                  <c:v>0</c:v>
                </c:pt>
                <c:pt idx="1153">
                  <c:v>0</c:v>
                </c:pt>
                <c:pt idx="1154">
                  <c:v>0</c:v>
                </c:pt>
                <c:pt idx="1155">
                  <c:v>0</c:v>
                </c:pt>
                <c:pt idx="1156">
                  <c:v>0</c:v>
                </c:pt>
                <c:pt idx="1157">
                  <c:v>0</c:v>
                </c:pt>
                <c:pt idx="1158">
                  <c:v>0</c:v>
                </c:pt>
                <c:pt idx="1159">
                  <c:v>0</c:v>
                </c:pt>
                <c:pt idx="1160">
                  <c:v>0</c:v>
                </c:pt>
                <c:pt idx="1161">
                  <c:v>0</c:v>
                </c:pt>
                <c:pt idx="1162">
                  <c:v>0</c:v>
                </c:pt>
                <c:pt idx="1163">
                  <c:v>0</c:v>
                </c:pt>
                <c:pt idx="1164">
                  <c:v>0</c:v>
                </c:pt>
                <c:pt idx="1165">
                  <c:v>0</c:v>
                </c:pt>
                <c:pt idx="1166">
                  <c:v>0</c:v>
                </c:pt>
                <c:pt idx="1167">
                  <c:v>0</c:v>
                </c:pt>
                <c:pt idx="1168">
                  <c:v>0</c:v>
                </c:pt>
                <c:pt idx="1169">
                  <c:v>0</c:v>
                </c:pt>
                <c:pt idx="1170">
                  <c:v>0</c:v>
                </c:pt>
                <c:pt idx="1171">
                  <c:v>0</c:v>
                </c:pt>
                <c:pt idx="1172">
                  <c:v>0</c:v>
                </c:pt>
                <c:pt idx="1173">
                  <c:v>0</c:v>
                </c:pt>
                <c:pt idx="1174">
                  <c:v>0</c:v>
                </c:pt>
                <c:pt idx="1175">
                  <c:v>0</c:v>
                </c:pt>
                <c:pt idx="1176">
                  <c:v>0</c:v>
                </c:pt>
                <c:pt idx="1177">
                  <c:v>0</c:v>
                </c:pt>
                <c:pt idx="1178">
                  <c:v>0</c:v>
                </c:pt>
                <c:pt idx="1179">
                  <c:v>0</c:v>
                </c:pt>
                <c:pt idx="1180">
                  <c:v>0</c:v>
                </c:pt>
                <c:pt idx="1181">
                  <c:v>0</c:v>
                </c:pt>
                <c:pt idx="1182">
                  <c:v>0</c:v>
                </c:pt>
                <c:pt idx="1183">
                  <c:v>0</c:v>
                </c:pt>
                <c:pt idx="1184">
                  <c:v>0</c:v>
                </c:pt>
                <c:pt idx="1185">
                  <c:v>0</c:v>
                </c:pt>
                <c:pt idx="1186">
                  <c:v>0</c:v>
                </c:pt>
                <c:pt idx="1187">
                  <c:v>0</c:v>
                </c:pt>
                <c:pt idx="1188">
                  <c:v>0</c:v>
                </c:pt>
                <c:pt idx="1189">
                  <c:v>0</c:v>
                </c:pt>
                <c:pt idx="1190">
                  <c:v>0</c:v>
                </c:pt>
                <c:pt idx="1191">
                  <c:v>0</c:v>
                </c:pt>
                <c:pt idx="1192">
                  <c:v>0</c:v>
                </c:pt>
                <c:pt idx="1193">
                  <c:v>0</c:v>
                </c:pt>
                <c:pt idx="1194">
                  <c:v>0</c:v>
                </c:pt>
                <c:pt idx="1195">
                  <c:v>0</c:v>
                </c:pt>
                <c:pt idx="1196">
                  <c:v>0</c:v>
                </c:pt>
                <c:pt idx="1197">
                  <c:v>0</c:v>
                </c:pt>
                <c:pt idx="1198">
                  <c:v>0</c:v>
                </c:pt>
                <c:pt idx="1199">
                  <c:v>0</c:v>
                </c:pt>
                <c:pt idx="1200">
                  <c:v>0</c:v>
                </c:pt>
                <c:pt idx="1201">
                  <c:v>0</c:v>
                </c:pt>
                <c:pt idx="1202">
                  <c:v>0</c:v>
                </c:pt>
                <c:pt idx="1203">
                  <c:v>0</c:v>
                </c:pt>
                <c:pt idx="1204">
                  <c:v>0</c:v>
                </c:pt>
                <c:pt idx="1205">
                  <c:v>0</c:v>
                </c:pt>
                <c:pt idx="1206">
                  <c:v>0</c:v>
                </c:pt>
                <c:pt idx="1207">
                  <c:v>0</c:v>
                </c:pt>
                <c:pt idx="1208">
                  <c:v>0</c:v>
                </c:pt>
                <c:pt idx="1209">
                  <c:v>0</c:v>
                </c:pt>
                <c:pt idx="1210">
                  <c:v>0</c:v>
                </c:pt>
                <c:pt idx="1211">
                  <c:v>0</c:v>
                </c:pt>
                <c:pt idx="1212">
                  <c:v>0</c:v>
                </c:pt>
                <c:pt idx="1213">
                  <c:v>0</c:v>
                </c:pt>
                <c:pt idx="1214">
                  <c:v>0</c:v>
                </c:pt>
                <c:pt idx="1215">
                  <c:v>0</c:v>
                </c:pt>
                <c:pt idx="1216">
                  <c:v>0</c:v>
                </c:pt>
                <c:pt idx="1217">
                  <c:v>0</c:v>
                </c:pt>
                <c:pt idx="1218">
                  <c:v>0</c:v>
                </c:pt>
                <c:pt idx="1219">
                  <c:v>0</c:v>
                </c:pt>
                <c:pt idx="1220">
                  <c:v>0</c:v>
                </c:pt>
                <c:pt idx="1221">
                  <c:v>0</c:v>
                </c:pt>
                <c:pt idx="1222">
                  <c:v>0</c:v>
                </c:pt>
                <c:pt idx="1223">
                  <c:v>0</c:v>
                </c:pt>
                <c:pt idx="1224">
                  <c:v>0</c:v>
                </c:pt>
                <c:pt idx="1225">
                  <c:v>0</c:v>
                </c:pt>
                <c:pt idx="1226">
                  <c:v>0</c:v>
                </c:pt>
                <c:pt idx="1227">
                  <c:v>0</c:v>
                </c:pt>
                <c:pt idx="1228">
                  <c:v>0</c:v>
                </c:pt>
                <c:pt idx="1229">
                  <c:v>0</c:v>
                </c:pt>
                <c:pt idx="1230">
                  <c:v>0</c:v>
                </c:pt>
                <c:pt idx="1231">
                  <c:v>0</c:v>
                </c:pt>
                <c:pt idx="1232">
                  <c:v>0</c:v>
                </c:pt>
                <c:pt idx="1233">
                  <c:v>0</c:v>
                </c:pt>
                <c:pt idx="1234">
                  <c:v>0</c:v>
                </c:pt>
                <c:pt idx="1235">
                  <c:v>0</c:v>
                </c:pt>
                <c:pt idx="1236">
                  <c:v>0</c:v>
                </c:pt>
                <c:pt idx="1237">
                  <c:v>0</c:v>
                </c:pt>
                <c:pt idx="1238">
                  <c:v>0</c:v>
                </c:pt>
                <c:pt idx="1239">
                  <c:v>0</c:v>
                </c:pt>
                <c:pt idx="1240">
                  <c:v>0</c:v>
                </c:pt>
                <c:pt idx="1241">
                  <c:v>0</c:v>
                </c:pt>
                <c:pt idx="1242">
                  <c:v>0</c:v>
                </c:pt>
                <c:pt idx="1243">
                  <c:v>0</c:v>
                </c:pt>
                <c:pt idx="1244">
                  <c:v>0</c:v>
                </c:pt>
                <c:pt idx="1245">
                  <c:v>0</c:v>
                </c:pt>
                <c:pt idx="1246">
                  <c:v>0</c:v>
                </c:pt>
                <c:pt idx="1247">
                  <c:v>0</c:v>
                </c:pt>
                <c:pt idx="1248">
                  <c:v>0</c:v>
                </c:pt>
                <c:pt idx="1249">
                  <c:v>0</c:v>
                </c:pt>
                <c:pt idx="1250">
                  <c:v>0</c:v>
                </c:pt>
                <c:pt idx="1251">
                  <c:v>0</c:v>
                </c:pt>
                <c:pt idx="1252">
                  <c:v>0</c:v>
                </c:pt>
                <c:pt idx="1253">
                  <c:v>0</c:v>
                </c:pt>
                <c:pt idx="1254">
                  <c:v>0</c:v>
                </c:pt>
                <c:pt idx="1255">
                  <c:v>0</c:v>
                </c:pt>
                <c:pt idx="1256">
                  <c:v>0</c:v>
                </c:pt>
                <c:pt idx="1257">
                  <c:v>0</c:v>
                </c:pt>
                <c:pt idx="1258">
                  <c:v>0</c:v>
                </c:pt>
                <c:pt idx="1259">
                  <c:v>0</c:v>
                </c:pt>
                <c:pt idx="1260">
                  <c:v>0</c:v>
                </c:pt>
                <c:pt idx="1261">
                  <c:v>0</c:v>
                </c:pt>
                <c:pt idx="1262">
                  <c:v>0</c:v>
                </c:pt>
                <c:pt idx="1263">
                  <c:v>0</c:v>
                </c:pt>
                <c:pt idx="1264">
                  <c:v>0</c:v>
                </c:pt>
                <c:pt idx="1265">
                  <c:v>0</c:v>
                </c:pt>
                <c:pt idx="1266">
                  <c:v>0</c:v>
                </c:pt>
                <c:pt idx="1267">
                  <c:v>0</c:v>
                </c:pt>
                <c:pt idx="1268">
                  <c:v>0</c:v>
                </c:pt>
                <c:pt idx="1269">
                  <c:v>11.034000000000001</c:v>
                </c:pt>
                <c:pt idx="1270">
                  <c:v>11.032999999999999</c:v>
                </c:pt>
                <c:pt idx="1271">
                  <c:v>11.029</c:v>
                </c:pt>
                <c:pt idx="1272">
                  <c:v>11.029</c:v>
                </c:pt>
                <c:pt idx="1273">
                  <c:v>11.03</c:v>
                </c:pt>
                <c:pt idx="1274">
                  <c:v>11.031000000000001</c:v>
                </c:pt>
                <c:pt idx="1275">
                  <c:v>11.031000000000001</c:v>
                </c:pt>
                <c:pt idx="1276">
                  <c:v>0</c:v>
                </c:pt>
                <c:pt idx="1277">
                  <c:v>0</c:v>
                </c:pt>
                <c:pt idx="1278">
                  <c:v>37.945999999999998</c:v>
                </c:pt>
                <c:pt idx="1279">
                  <c:v>39.125999999999998</c:v>
                </c:pt>
                <c:pt idx="1280">
                  <c:v>41.622</c:v>
                </c:pt>
                <c:pt idx="1281">
                  <c:v>42.738</c:v>
                </c:pt>
                <c:pt idx="1282">
                  <c:v>42.738</c:v>
                </c:pt>
                <c:pt idx="1283">
                  <c:v>37.813000000000002</c:v>
                </c:pt>
                <c:pt idx="1284">
                  <c:v>37.813000000000002</c:v>
                </c:pt>
                <c:pt idx="1285">
                  <c:v>43.710999999999999</c:v>
                </c:pt>
                <c:pt idx="1286">
                  <c:v>44.042000000000002</c:v>
                </c:pt>
                <c:pt idx="1287">
                  <c:v>44.042000000000002</c:v>
                </c:pt>
                <c:pt idx="1288">
                  <c:v>59.030999999999999</c:v>
                </c:pt>
                <c:pt idx="1289">
                  <c:v>59.594999999999999</c:v>
                </c:pt>
                <c:pt idx="1290">
                  <c:v>60.344999999999999</c:v>
                </c:pt>
                <c:pt idx="1291">
                  <c:v>60.043999999999997</c:v>
                </c:pt>
                <c:pt idx="1292">
                  <c:v>59.125999999999998</c:v>
                </c:pt>
                <c:pt idx="1293">
                  <c:v>59.906999999999996</c:v>
                </c:pt>
                <c:pt idx="1294">
                  <c:v>60.734000000000002</c:v>
                </c:pt>
                <c:pt idx="1295">
                  <c:v>61.332000000000001</c:v>
                </c:pt>
                <c:pt idx="1296">
                  <c:v>60.305999999999997</c:v>
                </c:pt>
                <c:pt idx="1297">
                  <c:v>60.264000000000003</c:v>
                </c:pt>
                <c:pt idx="1298">
                  <c:v>60.326999999999998</c:v>
                </c:pt>
                <c:pt idx="1299">
                  <c:v>60.359000000000002</c:v>
                </c:pt>
                <c:pt idx="1300">
                  <c:v>60.405000000000001</c:v>
                </c:pt>
                <c:pt idx="1301">
                  <c:v>60.137</c:v>
                </c:pt>
                <c:pt idx="1302">
                  <c:v>52.622999999999998</c:v>
                </c:pt>
                <c:pt idx="1303">
                  <c:v>52.344000000000001</c:v>
                </c:pt>
                <c:pt idx="1304">
                  <c:v>52.585000000000001</c:v>
                </c:pt>
                <c:pt idx="1305">
                  <c:v>52.62</c:v>
                </c:pt>
                <c:pt idx="1306">
                  <c:v>52.619</c:v>
                </c:pt>
                <c:pt idx="1307">
                  <c:v>53.25</c:v>
                </c:pt>
                <c:pt idx="1308">
                  <c:v>52.189</c:v>
                </c:pt>
                <c:pt idx="1309">
                  <c:v>52.820999999999998</c:v>
                </c:pt>
                <c:pt idx="1310">
                  <c:v>55.040999999999997</c:v>
                </c:pt>
                <c:pt idx="1311">
                  <c:v>55.040999999999997</c:v>
                </c:pt>
                <c:pt idx="1312">
                  <c:v>58.042000000000002</c:v>
                </c:pt>
                <c:pt idx="1313">
                  <c:v>58.042000000000002</c:v>
                </c:pt>
                <c:pt idx="1314">
                  <c:v>56.698</c:v>
                </c:pt>
                <c:pt idx="1315">
                  <c:v>52.067999999999998</c:v>
                </c:pt>
                <c:pt idx="1316">
                  <c:v>52.067999999999998</c:v>
                </c:pt>
                <c:pt idx="1317">
                  <c:v>52.96</c:v>
                </c:pt>
                <c:pt idx="1318">
                  <c:v>53.396000000000001</c:v>
                </c:pt>
                <c:pt idx="1319">
                  <c:v>58.808</c:v>
                </c:pt>
                <c:pt idx="1320">
                  <c:v>62.44</c:v>
                </c:pt>
                <c:pt idx="1321">
                  <c:v>66.555999999999997</c:v>
                </c:pt>
                <c:pt idx="1322">
                  <c:v>71.813999999999993</c:v>
                </c:pt>
                <c:pt idx="1323">
                  <c:v>71.984999999999999</c:v>
                </c:pt>
                <c:pt idx="1324">
                  <c:v>72.378</c:v>
                </c:pt>
                <c:pt idx="1325">
                  <c:v>72.444000000000003</c:v>
                </c:pt>
                <c:pt idx="1326">
                  <c:v>72.822999999999993</c:v>
                </c:pt>
                <c:pt idx="1327">
                  <c:v>72.718000000000004</c:v>
                </c:pt>
                <c:pt idx="1328">
                  <c:v>72.772999999999996</c:v>
                </c:pt>
                <c:pt idx="1329">
                  <c:v>72.619</c:v>
                </c:pt>
                <c:pt idx="1330">
                  <c:v>72.031999999999996</c:v>
                </c:pt>
                <c:pt idx="1331">
                  <c:v>72.238</c:v>
                </c:pt>
                <c:pt idx="1332">
                  <c:v>70.656000000000006</c:v>
                </c:pt>
                <c:pt idx="1333">
                  <c:v>71.358000000000004</c:v>
                </c:pt>
                <c:pt idx="1334">
                  <c:v>70.769000000000005</c:v>
                </c:pt>
                <c:pt idx="1335">
                  <c:v>71.906000000000006</c:v>
                </c:pt>
                <c:pt idx="1336">
                  <c:v>71.356999999999999</c:v>
                </c:pt>
                <c:pt idx="1337">
                  <c:v>70.765000000000001</c:v>
                </c:pt>
                <c:pt idx="1338">
                  <c:v>70.760999999999996</c:v>
                </c:pt>
                <c:pt idx="1339">
                  <c:v>70.753</c:v>
                </c:pt>
                <c:pt idx="1340">
                  <c:v>70.753</c:v>
                </c:pt>
                <c:pt idx="1341">
                  <c:v>61.006999999999998</c:v>
                </c:pt>
                <c:pt idx="1342">
                  <c:v>61.006999999999998</c:v>
                </c:pt>
                <c:pt idx="1343">
                  <c:v>57.054000000000002</c:v>
                </c:pt>
                <c:pt idx="1344">
                  <c:v>53.46</c:v>
                </c:pt>
                <c:pt idx="1345">
                  <c:v>53.46</c:v>
                </c:pt>
                <c:pt idx="1346">
                  <c:v>54.78</c:v>
                </c:pt>
                <c:pt idx="1347">
                  <c:v>54.548000000000002</c:v>
                </c:pt>
                <c:pt idx="1348">
                  <c:v>54.506</c:v>
                </c:pt>
                <c:pt idx="1349">
                  <c:v>54.48</c:v>
                </c:pt>
                <c:pt idx="1350">
                  <c:v>54.475000000000001</c:v>
                </c:pt>
                <c:pt idx="1351">
                  <c:v>54.603999999999999</c:v>
                </c:pt>
                <c:pt idx="1352">
                  <c:v>54.527000000000001</c:v>
                </c:pt>
                <c:pt idx="1353">
                  <c:v>54.500999999999998</c:v>
                </c:pt>
                <c:pt idx="1354">
                  <c:v>54.295999999999999</c:v>
                </c:pt>
                <c:pt idx="1355">
                  <c:v>54.34</c:v>
                </c:pt>
                <c:pt idx="1356">
                  <c:v>54.353999999999999</c:v>
                </c:pt>
                <c:pt idx="1357">
                  <c:v>54.41</c:v>
                </c:pt>
                <c:pt idx="1358">
                  <c:v>53.936999999999998</c:v>
                </c:pt>
                <c:pt idx="1359">
                  <c:v>53.631</c:v>
                </c:pt>
                <c:pt idx="1360">
                  <c:v>53.673999999999999</c:v>
                </c:pt>
                <c:pt idx="1361">
                  <c:v>53.968000000000004</c:v>
                </c:pt>
                <c:pt idx="1362">
                  <c:v>53.968000000000004</c:v>
                </c:pt>
                <c:pt idx="1363">
                  <c:v>53.728999999999999</c:v>
                </c:pt>
                <c:pt idx="1364">
                  <c:v>53.308</c:v>
                </c:pt>
                <c:pt idx="1365">
                  <c:v>53.045999999999999</c:v>
                </c:pt>
                <c:pt idx="1366">
                  <c:v>53.064999999999998</c:v>
                </c:pt>
                <c:pt idx="1367">
                  <c:v>52.180999999999997</c:v>
                </c:pt>
                <c:pt idx="1368">
                  <c:v>51.244999999999997</c:v>
                </c:pt>
                <c:pt idx="1369">
                  <c:v>50.621000000000002</c:v>
                </c:pt>
                <c:pt idx="1370">
                  <c:v>50.033999999999999</c:v>
                </c:pt>
                <c:pt idx="1371">
                  <c:v>50.033999999999999</c:v>
                </c:pt>
                <c:pt idx="1372">
                  <c:v>50.018000000000001</c:v>
                </c:pt>
                <c:pt idx="1373">
                  <c:v>50.005000000000003</c:v>
                </c:pt>
                <c:pt idx="1374">
                  <c:v>50.005000000000003</c:v>
                </c:pt>
                <c:pt idx="1375">
                  <c:v>50.454000000000001</c:v>
                </c:pt>
                <c:pt idx="1376">
                  <c:v>50.459000000000003</c:v>
                </c:pt>
                <c:pt idx="1377">
                  <c:v>50.459000000000003</c:v>
                </c:pt>
                <c:pt idx="1378">
                  <c:v>50.462000000000003</c:v>
                </c:pt>
                <c:pt idx="1379">
                  <c:v>46.887</c:v>
                </c:pt>
                <c:pt idx="1380">
                  <c:v>46.476999999999997</c:v>
                </c:pt>
                <c:pt idx="1381">
                  <c:v>46.472000000000001</c:v>
                </c:pt>
                <c:pt idx="1382">
                  <c:v>46.435000000000002</c:v>
                </c:pt>
                <c:pt idx="1383">
                  <c:v>46.445999999999998</c:v>
                </c:pt>
                <c:pt idx="1384">
                  <c:v>46.43</c:v>
                </c:pt>
                <c:pt idx="1385">
                  <c:v>46.460999999999999</c:v>
                </c:pt>
                <c:pt idx="1386">
                  <c:v>46.445</c:v>
                </c:pt>
                <c:pt idx="1387">
                  <c:v>45.098999999999997</c:v>
                </c:pt>
                <c:pt idx="1388">
                  <c:v>44.689</c:v>
                </c:pt>
                <c:pt idx="1389">
                  <c:v>44.567999999999998</c:v>
                </c:pt>
                <c:pt idx="1390">
                  <c:v>44.534999999999997</c:v>
                </c:pt>
                <c:pt idx="1391">
                  <c:v>44.534999999999997</c:v>
                </c:pt>
                <c:pt idx="1392">
                  <c:v>44.534999999999997</c:v>
                </c:pt>
                <c:pt idx="1393">
                  <c:v>44.55</c:v>
                </c:pt>
                <c:pt idx="1394">
                  <c:v>44.545000000000002</c:v>
                </c:pt>
                <c:pt idx="1395">
                  <c:v>44.545000000000002</c:v>
                </c:pt>
                <c:pt idx="1396">
                  <c:v>32.875999999999998</c:v>
                </c:pt>
                <c:pt idx="1397">
                  <c:v>32.875999999999998</c:v>
                </c:pt>
                <c:pt idx="1398">
                  <c:v>32.875999999999998</c:v>
                </c:pt>
                <c:pt idx="1399">
                  <c:v>32.875999999999998</c:v>
                </c:pt>
                <c:pt idx="1400">
                  <c:v>32.875999999999998</c:v>
                </c:pt>
                <c:pt idx="1401">
                  <c:v>32.875999999999998</c:v>
                </c:pt>
                <c:pt idx="1402">
                  <c:v>32.875999999999998</c:v>
                </c:pt>
                <c:pt idx="1403">
                  <c:v>32.875999999999998</c:v>
                </c:pt>
                <c:pt idx="1404">
                  <c:v>32.875999999999998</c:v>
                </c:pt>
                <c:pt idx="1405">
                  <c:v>32.875999999999998</c:v>
                </c:pt>
                <c:pt idx="1406">
                  <c:v>32.875999999999998</c:v>
                </c:pt>
                <c:pt idx="1407">
                  <c:v>32.875999999999998</c:v>
                </c:pt>
                <c:pt idx="1408">
                  <c:v>32.875999999999998</c:v>
                </c:pt>
                <c:pt idx="1409">
                  <c:v>0</c:v>
                </c:pt>
                <c:pt idx="1410">
                  <c:v>0</c:v>
                </c:pt>
                <c:pt idx="1411">
                  <c:v>0</c:v>
                </c:pt>
                <c:pt idx="1412">
                  <c:v>0</c:v>
                </c:pt>
                <c:pt idx="1413">
                  <c:v>0</c:v>
                </c:pt>
                <c:pt idx="1414">
                  <c:v>0</c:v>
                </c:pt>
                <c:pt idx="1415">
                  <c:v>0</c:v>
                </c:pt>
                <c:pt idx="1416">
                  <c:v>0</c:v>
                </c:pt>
                <c:pt idx="1417">
                  <c:v>0</c:v>
                </c:pt>
                <c:pt idx="1418">
                  <c:v>0</c:v>
                </c:pt>
                <c:pt idx="1419">
                  <c:v>0</c:v>
                </c:pt>
                <c:pt idx="1420">
                  <c:v>0</c:v>
                </c:pt>
                <c:pt idx="1421">
                  <c:v>0</c:v>
                </c:pt>
                <c:pt idx="1422">
                  <c:v>0</c:v>
                </c:pt>
                <c:pt idx="1423">
                  <c:v>0</c:v>
                </c:pt>
                <c:pt idx="1424">
                  <c:v>0</c:v>
                </c:pt>
                <c:pt idx="1425">
                  <c:v>0</c:v>
                </c:pt>
                <c:pt idx="1426">
                  <c:v>0</c:v>
                </c:pt>
                <c:pt idx="1427">
                  <c:v>0</c:v>
                </c:pt>
                <c:pt idx="1428">
                  <c:v>0</c:v>
                </c:pt>
                <c:pt idx="1429">
                  <c:v>0</c:v>
                </c:pt>
                <c:pt idx="1430">
                  <c:v>0</c:v>
                </c:pt>
                <c:pt idx="1431">
                  <c:v>0</c:v>
                </c:pt>
                <c:pt idx="1432">
                  <c:v>0</c:v>
                </c:pt>
                <c:pt idx="1433">
                  <c:v>0</c:v>
                </c:pt>
                <c:pt idx="1434">
                  <c:v>0</c:v>
                </c:pt>
                <c:pt idx="1435">
                  <c:v>0</c:v>
                </c:pt>
                <c:pt idx="1436">
                  <c:v>0</c:v>
                </c:pt>
                <c:pt idx="1437">
                  <c:v>0</c:v>
                </c:pt>
                <c:pt idx="1438">
                  <c:v>0</c:v>
                </c:pt>
                <c:pt idx="1439">
                  <c:v>0</c:v>
                </c:pt>
                <c:pt idx="1440">
                  <c:v>0</c:v>
                </c:pt>
                <c:pt idx="1441">
                  <c:v>0</c:v>
                </c:pt>
                <c:pt idx="1442">
                  <c:v>0</c:v>
                </c:pt>
                <c:pt idx="1443">
                  <c:v>0</c:v>
                </c:pt>
                <c:pt idx="1444">
                  <c:v>0</c:v>
                </c:pt>
                <c:pt idx="1445">
                  <c:v>0</c:v>
                </c:pt>
                <c:pt idx="1446">
                  <c:v>0</c:v>
                </c:pt>
                <c:pt idx="1447">
                  <c:v>0</c:v>
                </c:pt>
                <c:pt idx="1448">
                  <c:v>0</c:v>
                </c:pt>
                <c:pt idx="1449">
                  <c:v>0</c:v>
                </c:pt>
                <c:pt idx="1450">
                  <c:v>0</c:v>
                </c:pt>
                <c:pt idx="1451">
                  <c:v>0</c:v>
                </c:pt>
                <c:pt idx="1452">
                  <c:v>0</c:v>
                </c:pt>
                <c:pt idx="1453">
                  <c:v>0</c:v>
                </c:pt>
                <c:pt idx="1454">
                  <c:v>0</c:v>
                </c:pt>
                <c:pt idx="1455">
                  <c:v>0</c:v>
                </c:pt>
                <c:pt idx="1456">
                  <c:v>0</c:v>
                </c:pt>
                <c:pt idx="1457">
                  <c:v>0</c:v>
                </c:pt>
                <c:pt idx="1458">
                  <c:v>0</c:v>
                </c:pt>
                <c:pt idx="1459">
                  <c:v>0</c:v>
                </c:pt>
                <c:pt idx="1460">
                  <c:v>0</c:v>
                </c:pt>
                <c:pt idx="1461">
                  <c:v>0</c:v>
                </c:pt>
                <c:pt idx="1462">
                  <c:v>0</c:v>
                </c:pt>
                <c:pt idx="1463">
                  <c:v>0</c:v>
                </c:pt>
                <c:pt idx="1464">
                  <c:v>0</c:v>
                </c:pt>
                <c:pt idx="1465">
                  <c:v>0</c:v>
                </c:pt>
                <c:pt idx="1466">
                  <c:v>0</c:v>
                </c:pt>
                <c:pt idx="1467">
                  <c:v>0</c:v>
                </c:pt>
                <c:pt idx="1468">
                  <c:v>0</c:v>
                </c:pt>
                <c:pt idx="1469">
                  <c:v>0</c:v>
                </c:pt>
                <c:pt idx="1470">
                  <c:v>0</c:v>
                </c:pt>
                <c:pt idx="1471">
                  <c:v>0</c:v>
                </c:pt>
                <c:pt idx="1472">
                  <c:v>0</c:v>
                </c:pt>
                <c:pt idx="1473">
                  <c:v>0</c:v>
                </c:pt>
                <c:pt idx="1474">
                  <c:v>0</c:v>
                </c:pt>
                <c:pt idx="1475">
                  <c:v>0</c:v>
                </c:pt>
                <c:pt idx="1476">
                  <c:v>0</c:v>
                </c:pt>
                <c:pt idx="1477">
                  <c:v>0</c:v>
                </c:pt>
                <c:pt idx="1478">
                  <c:v>0</c:v>
                </c:pt>
                <c:pt idx="1479">
                  <c:v>0</c:v>
                </c:pt>
                <c:pt idx="1480">
                  <c:v>0</c:v>
                </c:pt>
                <c:pt idx="1481">
                  <c:v>0</c:v>
                </c:pt>
                <c:pt idx="1482">
                  <c:v>0</c:v>
                </c:pt>
                <c:pt idx="1483">
                  <c:v>0</c:v>
                </c:pt>
                <c:pt idx="1484">
                  <c:v>0</c:v>
                </c:pt>
                <c:pt idx="1485">
                  <c:v>0</c:v>
                </c:pt>
                <c:pt idx="1486">
                  <c:v>0</c:v>
                </c:pt>
                <c:pt idx="1487">
                  <c:v>0</c:v>
                </c:pt>
                <c:pt idx="1488">
                  <c:v>0</c:v>
                </c:pt>
                <c:pt idx="1489">
                  <c:v>0</c:v>
                </c:pt>
                <c:pt idx="1490">
                  <c:v>0</c:v>
                </c:pt>
                <c:pt idx="1491">
                  <c:v>0</c:v>
                </c:pt>
                <c:pt idx="1492">
                  <c:v>0</c:v>
                </c:pt>
                <c:pt idx="1493">
                  <c:v>0</c:v>
                </c:pt>
                <c:pt idx="1494">
                  <c:v>0</c:v>
                </c:pt>
                <c:pt idx="1495">
                  <c:v>0</c:v>
                </c:pt>
                <c:pt idx="1496">
                  <c:v>0</c:v>
                </c:pt>
                <c:pt idx="1497">
                  <c:v>0</c:v>
                </c:pt>
                <c:pt idx="1498">
                  <c:v>0</c:v>
                </c:pt>
                <c:pt idx="1499">
                  <c:v>0</c:v>
                </c:pt>
                <c:pt idx="1500">
                  <c:v>0</c:v>
                </c:pt>
                <c:pt idx="1501">
                  <c:v>0</c:v>
                </c:pt>
                <c:pt idx="1502">
                  <c:v>0</c:v>
                </c:pt>
                <c:pt idx="1503">
                  <c:v>0</c:v>
                </c:pt>
                <c:pt idx="1504">
                  <c:v>0</c:v>
                </c:pt>
                <c:pt idx="1505">
                  <c:v>0</c:v>
                </c:pt>
                <c:pt idx="1506">
                  <c:v>0</c:v>
                </c:pt>
                <c:pt idx="1507">
                  <c:v>0</c:v>
                </c:pt>
                <c:pt idx="1508">
                  <c:v>0</c:v>
                </c:pt>
                <c:pt idx="1509">
                  <c:v>0</c:v>
                </c:pt>
                <c:pt idx="1510">
                  <c:v>0</c:v>
                </c:pt>
                <c:pt idx="1511">
                  <c:v>0</c:v>
                </c:pt>
                <c:pt idx="1512">
                  <c:v>0</c:v>
                </c:pt>
                <c:pt idx="1513">
                  <c:v>0</c:v>
                </c:pt>
                <c:pt idx="1514">
                  <c:v>0</c:v>
                </c:pt>
                <c:pt idx="1515">
                  <c:v>0</c:v>
                </c:pt>
                <c:pt idx="1516">
                  <c:v>0</c:v>
                </c:pt>
                <c:pt idx="1517">
                  <c:v>0</c:v>
                </c:pt>
                <c:pt idx="1518">
                  <c:v>0</c:v>
                </c:pt>
                <c:pt idx="1519">
                  <c:v>0</c:v>
                </c:pt>
                <c:pt idx="1520">
                  <c:v>0</c:v>
                </c:pt>
                <c:pt idx="1521">
                  <c:v>0</c:v>
                </c:pt>
                <c:pt idx="1522">
                  <c:v>0</c:v>
                </c:pt>
                <c:pt idx="1523">
                  <c:v>0</c:v>
                </c:pt>
                <c:pt idx="1524">
                  <c:v>0</c:v>
                </c:pt>
                <c:pt idx="1525">
                  <c:v>0</c:v>
                </c:pt>
                <c:pt idx="1526">
                  <c:v>0</c:v>
                </c:pt>
                <c:pt idx="1527">
                  <c:v>0</c:v>
                </c:pt>
                <c:pt idx="1528">
                  <c:v>0</c:v>
                </c:pt>
                <c:pt idx="1529">
                  <c:v>0</c:v>
                </c:pt>
                <c:pt idx="1530">
                  <c:v>0</c:v>
                </c:pt>
                <c:pt idx="1531">
                  <c:v>0</c:v>
                </c:pt>
                <c:pt idx="1532">
                  <c:v>0</c:v>
                </c:pt>
                <c:pt idx="1533">
                  <c:v>0</c:v>
                </c:pt>
                <c:pt idx="1534">
                  <c:v>0</c:v>
                </c:pt>
                <c:pt idx="1535">
                  <c:v>0</c:v>
                </c:pt>
                <c:pt idx="1536">
                  <c:v>0</c:v>
                </c:pt>
                <c:pt idx="1537">
                  <c:v>0</c:v>
                </c:pt>
                <c:pt idx="1538">
                  <c:v>0</c:v>
                </c:pt>
                <c:pt idx="1539">
                  <c:v>0</c:v>
                </c:pt>
                <c:pt idx="1540">
                  <c:v>0</c:v>
                </c:pt>
                <c:pt idx="1541">
                  <c:v>0</c:v>
                </c:pt>
                <c:pt idx="1542">
                  <c:v>0</c:v>
                </c:pt>
                <c:pt idx="1543">
                  <c:v>0</c:v>
                </c:pt>
                <c:pt idx="1544">
                  <c:v>0</c:v>
                </c:pt>
                <c:pt idx="1545">
                  <c:v>0</c:v>
                </c:pt>
                <c:pt idx="1546">
                  <c:v>0</c:v>
                </c:pt>
                <c:pt idx="1547">
                  <c:v>0</c:v>
                </c:pt>
                <c:pt idx="1548">
                  <c:v>0</c:v>
                </c:pt>
                <c:pt idx="1549">
                  <c:v>0</c:v>
                </c:pt>
                <c:pt idx="1550">
                  <c:v>0</c:v>
                </c:pt>
                <c:pt idx="1551">
                  <c:v>0</c:v>
                </c:pt>
                <c:pt idx="1552">
                  <c:v>0</c:v>
                </c:pt>
                <c:pt idx="1553">
                  <c:v>0</c:v>
                </c:pt>
                <c:pt idx="1554">
                  <c:v>0</c:v>
                </c:pt>
                <c:pt idx="1555">
                  <c:v>0</c:v>
                </c:pt>
                <c:pt idx="1556">
                  <c:v>0</c:v>
                </c:pt>
                <c:pt idx="1557">
                  <c:v>0</c:v>
                </c:pt>
                <c:pt idx="1558">
                  <c:v>0</c:v>
                </c:pt>
                <c:pt idx="1559">
                  <c:v>0</c:v>
                </c:pt>
                <c:pt idx="1560">
                  <c:v>0</c:v>
                </c:pt>
                <c:pt idx="1561">
                  <c:v>0</c:v>
                </c:pt>
                <c:pt idx="1562">
                  <c:v>0</c:v>
                </c:pt>
                <c:pt idx="1563">
                  <c:v>0</c:v>
                </c:pt>
                <c:pt idx="1564">
                  <c:v>0</c:v>
                </c:pt>
                <c:pt idx="1565">
                  <c:v>0</c:v>
                </c:pt>
                <c:pt idx="1566">
                  <c:v>0</c:v>
                </c:pt>
                <c:pt idx="1567">
                  <c:v>0</c:v>
                </c:pt>
                <c:pt idx="1568">
                  <c:v>0</c:v>
                </c:pt>
                <c:pt idx="1569">
                  <c:v>0</c:v>
                </c:pt>
                <c:pt idx="1570">
                  <c:v>0</c:v>
                </c:pt>
                <c:pt idx="1571">
                  <c:v>0</c:v>
                </c:pt>
                <c:pt idx="1572">
                  <c:v>0</c:v>
                </c:pt>
                <c:pt idx="1573">
                  <c:v>0</c:v>
                </c:pt>
                <c:pt idx="1574">
                  <c:v>0</c:v>
                </c:pt>
                <c:pt idx="1575">
                  <c:v>0</c:v>
                </c:pt>
                <c:pt idx="1576">
                  <c:v>0</c:v>
                </c:pt>
                <c:pt idx="1577">
                  <c:v>0</c:v>
                </c:pt>
                <c:pt idx="1578">
                  <c:v>0</c:v>
                </c:pt>
                <c:pt idx="1579">
                  <c:v>0</c:v>
                </c:pt>
                <c:pt idx="1580">
                  <c:v>0</c:v>
                </c:pt>
                <c:pt idx="1581">
                  <c:v>0</c:v>
                </c:pt>
                <c:pt idx="1582">
                  <c:v>0</c:v>
                </c:pt>
                <c:pt idx="1583">
                  <c:v>0</c:v>
                </c:pt>
                <c:pt idx="1584">
                  <c:v>0</c:v>
                </c:pt>
                <c:pt idx="1585">
                  <c:v>0</c:v>
                </c:pt>
                <c:pt idx="1586">
                  <c:v>0</c:v>
                </c:pt>
                <c:pt idx="1587">
                  <c:v>0</c:v>
                </c:pt>
                <c:pt idx="1588">
                  <c:v>0</c:v>
                </c:pt>
                <c:pt idx="1589">
                  <c:v>0</c:v>
                </c:pt>
                <c:pt idx="1590">
                  <c:v>0</c:v>
                </c:pt>
                <c:pt idx="1591">
                  <c:v>0</c:v>
                </c:pt>
                <c:pt idx="1592">
                  <c:v>0</c:v>
                </c:pt>
                <c:pt idx="1593">
                  <c:v>0</c:v>
                </c:pt>
                <c:pt idx="1594">
                  <c:v>0</c:v>
                </c:pt>
                <c:pt idx="1595">
                  <c:v>0</c:v>
                </c:pt>
                <c:pt idx="1596">
                  <c:v>0</c:v>
                </c:pt>
                <c:pt idx="1597">
                  <c:v>0</c:v>
                </c:pt>
                <c:pt idx="1598">
                  <c:v>0</c:v>
                </c:pt>
                <c:pt idx="1599">
                  <c:v>0</c:v>
                </c:pt>
                <c:pt idx="1600">
                  <c:v>0</c:v>
                </c:pt>
                <c:pt idx="1601">
                  <c:v>0</c:v>
                </c:pt>
                <c:pt idx="1602">
                  <c:v>0</c:v>
                </c:pt>
                <c:pt idx="1603">
                  <c:v>0</c:v>
                </c:pt>
                <c:pt idx="1604">
                  <c:v>0</c:v>
                </c:pt>
                <c:pt idx="1605">
                  <c:v>0</c:v>
                </c:pt>
                <c:pt idx="1606">
                  <c:v>0</c:v>
                </c:pt>
                <c:pt idx="1607">
                  <c:v>0</c:v>
                </c:pt>
                <c:pt idx="1608">
                  <c:v>0</c:v>
                </c:pt>
                <c:pt idx="1609">
                  <c:v>0</c:v>
                </c:pt>
                <c:pt idx="1610">
                  <c:v>0</c:v>
                </c:pt>
                <c:pt idx="1611">
                  <c:v>0</c:v>
                </c:pt>
                <c:pt idx="1612">
                  <c:v>0</c:v>
                </c:pt>
                <c:pt idx="1613">
                  <c:v>0</c:v>
                </c:pt>
                <c:pt idx="1614">
                  <c:v>0</c:v>
                </c:pt>
                <c:pt idx="1615">
                  <c:v>0</c:v>
                </c:pt>
                <c:pt idx="1616">
                  <c:v>0</c:v>
                </c:pt>
                <c:pt idx="1617">
                  <c:v>0</c:v>
                </c:pt>
                <c:pt idx="1618">
                  <c:v>0</c:v>
                </c:pt>
                <c:pt idx="1619">
                  <c:v>0</c:v>
                </c:pt>
                <c:pt idx="1620">
                  <c:v>0</c:v>
                </c:pt>
                <c:pt idx="1621">
                  <c:v>0</c:v>
                </c:pt>
                <c:pt idx="1622">
                  <c:v>0</c:v>
                </c:pt>
                <c:pt idx="1623">
                  <c:v>0</c:v>
                </c:pt>
                <c:pt idx="1624">
                  <c:v>66.748999999999995</c:v>
                </c:pt>
                <c:pt idx="1625">
                  <c:v>66.748999999999995</c:v>
                </c:pt>
                <c:pt idx="1626">
                  <c:v>57.783000000000001</c:v>
                </c:pt>
                <c:pt idx="1627">
                  <c:v>57.783000000000001</c:v>
                </c:pt>
                <c:pt idx="1628">
                  <c:v>57.783000000000001</c:v>
                </c:pt>
                <c:pt idx="1629">
                  <c:v>57.783000000000001</c:v>
                </c:pt>
                <c:pt idx="1630">
                  <c:v>57.783000000000001</c:v>
                </c:pt>
                <c:pt idx="1631">
                  <c:v>57.783000000000001</c:v>
                </c:pt>
                <c:pt idx="1632">
                  <c:v>57.783000000000001</c:v>
                </c:pt>
                <c:pt idx="1633">
                  <c:v>57.783000000000001</c:v>
                </c:pt>
                <c:pt idx="1634">
                  <c:v>57.783000000000001</c:v>
                </c:pt>
                <c:pt idx="1635">
                  <c:v>57.783000000000001</c:v>
                </c:pt>
                <c:pt idx="1636">
                  <c:v>57.783000000000001</c:v>
                </c:pt>
                <c:pt idx="1637">
                  <c:v>57.783000000000001</c:v>
                </c:pt>
                <c:pt idx="1638">
                  <c:v>0</c:v>
                </c:pt>
                <c:pt idx="1639">
                  <c:v>0</c:v>
                </c:pt>
                <c:pt idx="1640">
                  <c:v>0</c:v>
                </c:pt>
                <c:pt idx="1641">
                  <c:v>58.220999999999997</c:v>
                </c:pt>
                <c:pt idx="1642">
                  <c:v>49.432000000000002</c:v>
                </c:pt>
                <c:pt idx="1643">
                  <c:v>46.679000000000002</c:v>
                </c:pt>
                <c:pt idx="1644">
                  <c:v>45.859000000000002</c:v>
                </c:pt>
                <c:pt idx="1645">
                  <c:v>46.097999999999999</c:v>
                </c:pt>
                <c:pt idx="1646">
                  <c:v>47.012999999999998</c:v>
                </c:pt>
                <c:pt idx="1647">
                  <c:v>47.384</c:v>
                </c:pt>
                <c:pt idx="1648">
                  <c:v>48.027000000000001</c:v>
                </c:pt>
                <c:pt idx="1649">
                  <c:v>72.409000000000006</c:v>
                </c:pt>
                <c:pt idx="1650">
                  <c:v>67.073999999999998</c:v>
                </c:pt>
                <c:pt idx="1651">
                  <c:v>66.822999999999993</c:v>
                </c:pt>
                <c:pt idx="1652">
                  <c:v>66.707999999999998</c:v>
                </c:pt>
                <c:pt idx="1653">
                  <c:v>64.379000000000005</c:v>
                </c:pt>
                <c:pt idx="1654">
                  <c:v>60.39</c:v>
                </c:pt>
                <c:pt idx="1655">
                  <c:v>65.932000000000002</c:v>
                </c:pt>
                <c:pt idx="1656">
                  <c:v>66.522999999999996</c:v>
                </c:pt>
                <c:pt idx="1657">
                  <c:v>66.126000000000005</c:v>
                </c:pt>
                <c:pt idx="1658">
                  <c:v>64.692999999999998</c:v>
                </c:pt>
                <c:pt idx="1659">
                  <c:v>65.878</c:v>
                </c:pt>
                <c:pt idx="1660">
                  <c:v>66.373999999999995</c:v>
                </c:pt>
                <c:pt idx="1661">
                  <c:v>66.373999999999995</c:v>
                </c:pt>
                <c:pt idx="1662">
                  <c:v>66.370999999999995</c:v>
                </c:pt>
                <c:pt idx="1663">
                  <c:v>66.364999999999995</c:v>
                </c:pt>
                <c:pt idx="1664">
                  <c:v>66.364999999999995</c:v>
                </c:pt>
                <c:pt idx="1665">
                  <c:v>65.680000000000007</c:v>
                </c:pt>
                <c:pt idx="1666">
                  <c:v>59.981000000000002</c:v>
                </c:pt>
                <c:pt idx="1667">
                  <c:v>57.143999999999998</c:v>
                </c:pt>
                <c:pt idx="1668">
                  <c:v>54.451999999999998</c:v>
                </c:pt>
                <c:pt idx="1669">
                  <c:v>56.027000000000001</c:v>
                </c:pt>
                <c:pt idx="1670">
                  <c:v>56.27</c:v>
                </c:pt>
                <c:pt idx="1671">
                  <c:v>54.942999999999998</c:v>
                </c:pt>
                <c:pt idx="1672">
                  <c:v>55.253</c:v>
                </c:pt>
                <c:pt idx="1673">
                  <c:v>56.796999999999997</c:v>
                </c:pt>
                <c:pt idx="1674">
                  <c:v>55.598999999999997</c:v>
                </c:pt>
                <c:pt idx="1675">
                  <c:v>54.728000000000002</c:v>
                </c:pt>
                <c:pt idx="1676">
                  <c:v>55.143999999999998</c:v>
                </c:pt>
                <c:pt idx="1677">
                  <c:v>55.143000000000001</c:v>
                </c:pt>
                <c:pt idx="1678">
                  <c:v>60.783000000000001</c:v>
                </c:pt>
                <c:pt idx="1679">
                  <c:v>64.754999999999995</c:v>
                </c:pt>
                <c:pt idx="1680">
                  <c:v>67.251999999999995</c:v>
                </c:pt>
                <c:pt idx="1681">
                  <c:v>67.272999999999996</c:v>
                </c:pt>
                <c:pt idx="1682">
                  <c:v>65.995000000000005</c:v>
                </c:pt>
                <c:pt idx="1683">
                  <c:v>64.593999999999994</c:v>
                </c:pt>
                <c:pt idx="1684">
                  <c:v>63.722999999999999</c:v>
                </c:pt>
                <c:pt idx="1685">
                  <c:v>63.491</c:v>
                </c:pt>
                <c:pt idx="1686">
                  <c:v>63.137</c:v>
                </c:pt>
                <c:pt idx="1687">
                  <c:v>65.638999999999996</c:v>
                </c:pt>
                <c:pt idx="1688">
                  <c:v>66.322000000000003</c:v>
                </c:pt>
                <c:pt idx="1689">
                  <c:v>66.396000000000001</c:v>
                </c:pt>
                <c:pt idx="1690">
                  <c:v>66.396000000000001</c:v>
                </c:pt>
                <c:pt idx="1691">
                  <c:v>66.744</c:v>
                </c:pt>
                <c:pt idx="1692">
                  <c:v>66.790999999999997</c:v>
                </c:pt>
                <c:pt idx="1693">
                  <c:v>66.790999999999997</c:v>
                </c:pt>
                <c:pt idx="1694">
                  <c:v>66.597999999999999</c:v>
                </c:pt>
                <c:pt idx="1695">
                  <c:v>66.662000000000006</c:v>
                </c:pt>
                <c:pt idx="1696">
                  <c:v>66.754999999999995</c:v>
                </c:pt>
                <c:pt idx="1697">
                  <c:v>66.515000000000001</c:v>
                </c:pt>
                <c:pt idx="1698">
                  <c:v>64.128</c:v>
                </c:pt>
                <c:pt idx="1699">
                  <c:v>70.236999999999995</c:v>
                </c:pt>
                <c:pt idx="1700">
                  <c:v>67.08</c:v>
                </c:pt>
                <c:pt idx="1701">
                  <c:v>66.484999999999999</c:v>
                </c:pt>
                <c:pt idx="1702">
                  <c:v>65.799000000000007</c:v>
                </c:pt>
                <c:pt idx="1703">
                  <c:v>64.563000000000002</c:v>
                </c:pt>
                <c:pt idx="1704">
                  <c:v>60.298000000000002</c:v>
                </c:pt>
                <c:pt idx="1705">
                  <c:v>60.509</c:v>
                </c:pt>
                <c:pt idx="1706">
                  <c:v>59.692</c:v>
                </c:pt>
                <c:pt idx="1707">
                  <c:v>59.543999999999997</c:v>
                </c:pt>
                <c:pt idx="1708">
                  <c:v>66.311999999999998</c:v>
                </c:pt>
                <c:pt idx="1709">
                  <c:v>66.753</c:v>
                </c:pt>
                <c:pt idx="1710">
                  <c:v>68.052999999999997</c:v>
                </c:pt>
                <c:pt idx="1711">
                  <c:v>68.082999999999998</c:v>
                </c:pt>
                <c:pt idx="1712">
                  <c:v>68.385000000000005</c:v>
                </c:pt>
                <c:pt idx="1713">
                  <c:v>68.302000000000007</c:v>
                </c:pt>
                <c:pt idx="1714">
                  <c:v>68.301000000000002</c:v>
                </c:pt>
                <c:pt idx="1715">
                  <c:v>68.305000000000007</c:v>
                </c:pt>
                <c:pt idx="1716">
                  <c:v>68.301000000000002</c:v>
                </c:pt>
                <c:pt idx="1717">
                  <c:v>67.891999999999996</c:v>
                </c:pt>
                <c:pt idx="1718">
                  <c:v>67.525999999999996</c:v>
                </c:pt>
                <c:pt idx="1719">
                  <c:v>67.525999999999996</c:v>
                </c:pt>
                <c:pt idx="1720">
                  <c:v>67.524000000000001</c:v>
                </c:pt>
                <c:pt idx="1721">
                  <c:v>67.534000000000006</c:v>
                </c:pt>
                <c:pt idx="1722">
                  <c:v>67.534000000000006</c:v>
                </c:pt>
                <c:pt idx="1723">
                  <c:v>67.741</c:v>
                </c:pt>
                <c:pt idx="1724">
                  <c:v>66.872</c:v>
                </c:pt>
                <c:pt idx="1725">
                  <c:v>66.87</c:v>
                </c:pt>
                <c:pt idx="1726">
                  <c:v>66.867999999999995</c:v>
                </c:pt>
                <c:pt idx="1727">
                  <c:v>65.578000000000003</c:v>
                </c:pt>
                <c:pt idx="1728">
                  <c:v>65.328999999999994</c:v>
                </c:pt>
                <c:pt idx="1729">
                  <c:v>65.328999999999994</c:v>
                </c:pt>
                <c:pt idx="1730">
                  <c:v>65.328999999999994</c:v>
                </c:pt>
                <c:pt idx="1731">
                  <c:v>65.328999999999994</c:v>
                </c:pt>
                <c:pt idx="1732">
                  <c:v>65.325999999999993</c:v>
                </c:pt>
                <c:pt idx="1733">
                  <c:v>65.322000000000003</c:v>
                </c:pt>
                <c:pt idx="1734">
                  <c:v>64.141000000000005</c:v>
                </c:pt>
                <c:pt idx="1735">
                  <c:v>55.896999999999998</c:v>
                </c:pt>
                <c:pt idx="1736">
                  <c:v>55.683</c:v>
                </c:pt>
                <c:pt idx="1737">
                  <c:v>55.668999999999997</c:v>
                </c:pt>
                <c:pt idx="1738">
                  <c:v>55.674999999999997</c:v>
                </c:pt>
                <c:pt idx="1739">
                  <c:v>54.691000000000003</c:v>
                </c:pt>
                <c:pt idx="1740">
                  <c:v>54.679000000000002</c:v>
                </c:pt>
                <c:pt idx="1741">
                  <c:v>53.881</c:v>
                </c:pt>
                <c:pt idx="1742">
                  <c:v>53.847000000000001</c:v>
                </c:pt>
                <c:pt idx="1743">
                  <c:v>53.921999999999997</c:v>
                </c:pt>
                <c:pt idx="1744">
                  <c:v>54.433</c:v>
                </c:pt>
                <c:pt idx="1745">
                  <c:v>54.293999999999997</c:v>
                </c:pt>
                <c:pt idx="1746">
                  <c:v>54.293999999999997</c:v>
                </c:pt>
                <c:pt idx="1747">
                  <c:v>54.234999999999999</c:v>
                </c:pt>
                <c:pt idx="1748">
                  <c:v>54.234999999999999</c:v>
                </c:pt>
                <c:pt idx="1749">
                  <c:v>54.213000000000001</c:v>
                </c:pt>
                <c:pt idx="1750">
                  <c:v>48.734000000000002</c:v>
                </c:pt>
                <c:pt idx="1751">
                  <c:v>48.734000000000002</c:v>
                </c:pt>
                <c:pt idx="1752">
                  <c:v>46.866</c:v>
                </c:pt>
                <c:pt idx="1753">
                  <c:v>34.371000000000002</c:v>
                </c:pt>
                <c:pt idx="1754">
                  <c:v>34.371000000000002</c:v>
                </c:pt>
                <c:pt idx="1755">
                  <c:v>34.371000000000002</c:v>
                </c:pt>
                <c:pt idx="1756">
                  <c:v>34.371000000000002</c:v>
                </c:pt>
                <c:pt idx="1757">
                  <c:v>34.371000000000002</c:v>
                </c:pt>
                <c:pt idx="1758">
                  <c:v>34.371000000000002</c:v>
                </c:pt>
                <c:pt idx="1759">
                  <c:v>34.371000000000002</c:v>
                </c:pt>
                <c:pt idx="1760">
                  <c:v>34.371000000000002</c:v>
                </c:pt>
                <c:pt idx="1761">
                  <c:v>34.371000000000002</c:v>
                </c:pt>
                <c:pt idx="1762">
                  <c:v>34.371000000000002</c:v>
                </c:pt>
                <c:pt idx="1763">
                  <c:v>34.371000000000002</c:v>
                </c:pt>
                <c:pt idx="1764">
                  <c:v>34.371000000000002</c:v>
                </c:pt>
                <c:pt idx="1765">
                  <c:v>34.371000000000002</c:v>
                </c:pt>
                <c:pt idx="1766">
                  <c:v>34.371000000000002</c:v>
                </c:pt>
                <c:pt idx="1767">
                  <c:v>34.371000000000002</c:v>
                </c:pt>
                <c:pt idx="1768">
                  <c:v>34.371000000000002</c:v>
                </c:pt>
                <c:pt idx="1769">
                  <c:v>34.371000000000002</c:v>
                </c:pt>
                <c:pt idx="1770">
                  <c:v>34.371000000000002</c:v>
                </c:pt>
                <c:pt idx="1771">
                  <c:v>34.371000000000002</c:v>
                </c:pt>
                <c:pt idx="1772">
                  <c:v>0</c:v>
                </c:pt>
                <c:pt idx="1773">
                  <c:v>0</c:v>
                </c:pt>
                <c:pt idx="1774">
                  <c:v>0</c:v>
                </c:pt>
                <c:pt idx="1775">
                  <c:v>0</c:v>
                </c:pt>
                <c:pt idx="1776">
                  <c:v>0</c:v>
                </c:pt>
                <c:pt idx="1777">
                  <c:v>0</c:v>
                </c:pt>
                <c:pt idx="1778">
                  <c:v>0</c:v>
                </c:pt>
                <c:pt idx="1779">
                  <c:v>0</c:v>
                </c:pt>
                <c:pt idx="1780">
                  <c:v>0</c:v>
                </c:pt>
                <c:pt idx="1781">
                  <c:v>0</c:v>
                </c:pt>
                <c:pt idx="1782">
                  <c:v>0</c:v>
                </c:pt>
                <c:pt idx="1783">
                  <c:v>0</c:v>
                </c:pt>
                <c:pt idx="1784">
                  <c:v>0</c:v>
                </c:pt>
                <c:pt idx="1785">
                  <c:v>0</c:v>
                </c:pt>
                <c:pt idx="1786">
                  <c:v>0</c:v>
                </c:pt>
                <c:pt idx="1787">
                  <c:v>0</c:v>
                </c:pt>
                <c:pt idx="1788">
                  <c:v>0</c:v>
                </c:pt>
                <c:pt idx="1789">
                  <c:v>0</c:v>
                </c:pt>
                <c:pt idx="1790">
                  <c:v>0</c:v>
                </c:pt>
                <c:pt idx="1791">
                  <c:v>0</c:v>
                </c:pt>
                <c:pt idx="1792">
                  <c:v>0</c:v>
                </c:pt>
                <c:pt idx="1793">
                  <c:v>0</c:v>
                </c:pt>
                <c:pt idx="1794">
                  <c:v>0</c:v>
                </c:pt>
                <c:pt idx="1795">
                  <c:v>0</c:v>
                </c:pt>
                <c:pt idx="1796">
                  <c:v>0</c:v>
                </c:pt>
                <c:pt idx="1797">
                  <c:v>0</c:v>
                </c:pt>
                <c:pt idx="1798">
                  <c:v>0</c:v>
                </c:pt>
                <c:pt idx="1799">
                  <c:v>0</c:v>
                </c:pt>
                <c:pt idx="1800">
                  <c:v>0</c:v>
                </c:pt>
                <c:pt idx="1801">
                  <c:v>0</c:v>
                </c:pt>
                <c:pt idx="1802">
                  <c:v>0</c:v>
                </c:pt>
                <c:pt idx="1803">
                  <c:v>0</c:v>
                </c:pt>
                <c:pt idx="1804">
                  <c:v>0</c:v>
                </c:pt>
                <c:pt idx="1805">
                  <c:v>0</c:v>
                </c:pt>
                <c:pt idx="1806">
                  <c:v>0</c:v>
                </c:pt>
                <c:pt idx="1807">
                  <c:v>0</c:v>
                </c:pt>
                <c:pt idx="1808">
                  <c:v>0</c:v>
                </c:pt>
                <c:pt idx="1809">
                  <c:v>0</c:v>
                </c:pt>
                <c:pt idx="1810">
                  <c:v>0</c:v>
                </c:pt>
                <c:pt idx="1811">
                  <c:v>0</c:v>
                </c:pt>
                <c:pt idx="1812">
                  <c:v>0</c:v>
                </c:pt>
                <c:pt idx="1813">
                  <c:v>0</c:v>
                </c:pt>
                <c:pt idx="1814">
                  <c:v>0</c:v>
                </c:pt>
                <c:pt idx="1815">
                  <c:v>0</c:v>
                </c:pt>
                <c:pt idx="1816">
                  <c:v>0</c:v>
                </c:pt>
                <c:pt idx="1817">
                  <c:v>0</c:v>
                </c:pt>
                <c:pt idx="1818">
                  <c:v>0</c:v>
                </c:pt>
                <c:pt idx="1819">
                  <c:v>0</c:v>
                </c:pt>
                <c:pt idx="1820">
                  <c:v>0</c:v>
                </c:pt>
                <c:pt idx="1821">
                  <c:v>0</c:v>
                </c:pt>
                <c:pt idx="1822">
                  <c:v>0</c:v>
                </c:pt>
                <c:pt idx="1823">
                  <c:v>0</c:v>
                </c:pt>
                <c:pt idx="1824">
                  <c:v>0</c:v>
                </c:pt>
                <c:pt idx="1825">
                  <c:v>0</c:v>
                </c:pt>
                <c:pt idx="1826">
                  <c:v>0</c:v>
                </c:pt>
                <c:pt idx="1827">
                  <c:v>0</c:v>
                </c:pt>
                <c:pt idx="1828">
                  <c:v>0</c:v>
                </c:pt>
                <c:pt idx="1829">
                  <c:v>0</c:v>
                </c:pt>
                <c:pt idx="1830">
                  <c:v>0</c:v>
                </c:pt>
                <c:pt idx="1831">
                  <c:v>0</c:v>
                </c:pt>
                <c:pt idx="1832">
                  <c:v>0</c:v>
                </c:pt>
                <c:pt idx="1833">
                  <c:v>0</c:v>
                </c:pt>
                <c:pt idx="1834">
                  <c:v>0</c:v>
                </c:pt>
                <c:pt idx="1835">
                  <c:v>0</c:v>
                </c:pt>
                <c:pt idx="1836">
                  <c:v>0</c:v>
                </c:pt>
                <c:pt idx="1837">
                  <c:v>0</c:v>
                </c:pt>
                <c:pt idx="1838">
                  <c:v>0</c:v>
                </c:pt>
                <c:pt idx="1839">
                  <c:v>0</c:v>
                </c:pt>
                <c:pt idx="1840">
                  <c:v>0</c:v>
                </c:pt>
                <c:pt idx="1841">
                  <c:v>0</c:v>
                </c:pt>
                <c:pt idx="1842">
                  <c:v>0</c:v>
                </c:pt>
                <c:pt idx="1843">
                  <c:v>0</c:v>
                </c:pt>
                <c:pt idx="1844">
                  <c:v>0</c:v>
                </c:pt>
                <c:pt idx="1845">
                  <c:v>0</c:v>
                </c:pt>
                <c:pt idx="1846">
                  <c:v>0</c:v>
                </c:pt>
                <c:pt idx="1847">
                  <c:v>0</c:v>
                </c:pt>
                <c:pt idx="1848">
                  <c:v>0</c:v>
                </c:pt>
                <c:pt idx="1849">
                  <c:v>0</c:v>
                </c:pt>
                <c:pt idx="1850">
                  <c:v>0</c:v>
                </c:pt>
                <c:pt idx="1851">
                  <c:v>0</c:v>
                </c:pt>
                <c:pt idx="1852">
                  <c:v>0</c:v>
                </c:pt>
                <c:pt idx="1853">
                  <c:v>0</c:v>
                </c:pt>
                <c:pt idx="1854">
                  <c:v>0</c:v>
                </c:pt>
                <c:pt idx="1855">
                  <c:v>0</c:v>
                </c:pt>
                <c:pt idx="1856">
                  <c:v>0</c:v>
                </c:pt>
                <c:pt idx="1857">
                  <c:v>0</c:v>
                </c:pt>
                <c:pt idx="1858">
                  <c:v>0</c:v>
                </c:pt>
                <c:pt idx="1859">
                  <c:v>0</c:v>
                </c:pt>
                <c:pt idx="1860">
                  <c:v>0</c:v>
                </c:pt>
                <c:pt idx="1861">
                  <c:v>0</c:v>
                </c:pt>
                <c:pt idx="1862">
                  <c:v>0</c:v>
                </c:pt>
                <c:pt idx="1863">
                  <c:v>0</c:v>
                </c:pt>
                <c:pt idx="1864">
                  <c:v>0</c:v>
                </c:pt>
                <c:pt idx="1865">
                  <c:v>0</c:v>
                </c:pt>
                <c:pt idx="1866">
                  <c:v>0</c:v>
                </c:pt>
                <c:pt idx="1867">
                  <c:v>0</c:v>
                </c:pt>
                <c:pt idx="1868">
                  <c:v>0</c:v>
                </c:pt>
                <c:pt idx="1869">
                  <c:v>0</c:v>
                </c:pt>
                <c:pt idx="1870">
                  <c:v>0</c:v>
                </c:pt>
                <c:pt idx="1871">
                  <c:v>0</c:v>
                </c:pt>
                <c:pt idx="1872">
                  <c:v>0</c:v>
                </c:pt>
                <c:pt idx="1873">
                  <c:v>0</c:v>
                </c:pt>
                <c:pt idx="1874">
                  <c:v>0</c:v>
                </c:pt>
                <c:pt idx="1875">
                  <c:v>0</c:v>
                </c:pt>
                <c:pt idx="1876">
                  <c:v>0</c:v>
                </c:pt>
                <c:pt idx="1877">
                  <c:v>0</c:v>
                </c:pt>
                <c:pt idx="1878">
                  <c:v>0</c:v>
                </c:pt>
                <c:pt idx="1879">
                  <c:v>0</c:v>
                </c:pt>
                <c:pt idx="1880">
                  <c:v>0</c:v>
                </c:pt>
                <c:pt idx="1881">
                  <c:v>0</c:v>
                </c:pt>
                <c:pt idx="1882">
                  <c:v>0</c:v>
                </c:pt>
                <c:pt idx="1883">
                  <c:v>0</c:v>
                </c:pt>
                <c:pt idx="1884">
                  <c:v>0</c:v>
                </c:pt>
                <c:pt idx="1885">
                  <c:v>0</c:v>
                </c:pt>
                <c:pt idx="1886">
                  <c:v>0</c:v>
                </c:pt>
                <c:pt idx="1887">
                  <c:v>0</c:v>
                </c:pt>
                <c:pt idx="1888">
                  <c:v>0</c:v>
                </c:pt>
                <c:pt idx="1889">
                  <c:v>0</c:v>
                </c:pt>
                <c:pt idx="1890">
                  <c:v>0</c:v>
                </c:pt>
                <c:pt idx="1891">
                  <c:v>0</c:v>
                </c:pt>
                <c:pt idx="1892">
                  <c:v>0</c:v>
                </c:pt>
                <c:pt idx="1893">
                  <c:v>0</c:v>
                </c:pt>
                <c:pt idx="1894">
                  <c:v>0</c:v>
                </c:pt>
                <c:pt idx="1895">
                  <c:v>0</c:v>
                </c:pt>
                <c:pt idx="1896">
                  <c:v>0</c:v>
                </c:pt>
                <c:pt idx="1897">
                  <c:v>0</c:v>
                </c:pt>
                <c:pt idx="1898">
                  <c:v>0</c:v>
                </c:pt>
                <c:pt idx="1899">
                  <c:v>0</c:v>
                </c:pt>
                <c:pt idx="1900">
                  <c:v>0</c:v>
                </c:pt>
                <c:pt idx="1901">
                  <c:v>0</c:v>
                </c:pt>
                <c:pt idx="1902">
                  <c:v>0</c:v>
                </c:pt>
                <c:pt idx="1903">
                  <c:v>0</c:v>
                </c:pt>
                <c:pt idx="1904">
                  <c:v>0</c:v>
                </c:pt>
                <c:pt idx="1905">
                  <c:v>0</c:v>
                </c:pt>
                <c:pt idx="1906">
                  <c:v>0</c:v>
                </c:pt>
                <c:pt idx="1907">
                  <c:v>0</c:v>
                </c:pt>
                <c:pt idx="1908">
                  <c:v>0</c:v>
                </c:pt>
                <c:pt idx="1909">
                  <c:v>0</c:v>
                </c:pt>
                <c:pt idx="1910">
                  <c:v>0</c:v>
                </c:pt>
                <c:pt idx="1911">
                  <c:v>0</c:v>
                </c:pt>
                <c:pt idx="1912">
                  <c:v>0</c:v>
                </c:pt>
                <c:pt idx="1913">
                  <c:v>0</c:v>
                </c:pt>
                <c:pt idx="1914">
                  <c:v>0</c:v>
                </c:pt>
                <c:pt idx="1915">
                  <c:v>0</c:v>
                </c:pt>
                <c:pt idx="1916">
                  <c:v>0</c:v>
                </c:pt>
                <c:pt idx="1917">
                  <c:v>0</c:v>
                </c:pt>
                <c:pt idx="1918">
                  <c:v>0</c:v>
                </c:pt>
                <c:pt idx="1919">
                  <c:v>0</c:v>
                </c:pt>
                <c:pt idx="1920">
                  <c:v>0</c:v>
                </c:pt>
                <c:pt idx="1921">
                  <c:v>0</c:v>
                </c:pt>
                <c:pt idx="1922">
                  <c:v>0</c:v>
                </c:pt>
                <c:pt idx="1923">
                  <c:v>0</c:v>
                </c:pt>
                <c:pt idx="1924">
                  <c:v>0</c:v>
                </c:pt>
                <c:pt idx="1925">
                  <c:v>0</c:v>
                </c:pt>
                <c:pt idx="1926">
                  <c:v>0</c:v>
                </c:pt>
                <c:pt idx="1927">
                  <c:v>0</c:v>
                </c:pt>
                <c:pt idx="1928">
                  <c:v>0</c:v>
                </c:pt>
                <c:pt idx="1929">
                  <c:v>0</c:v>
                </c:pt>
                <c:pt idx="1930">
                  <c:v>0</c:v>
                </c:pt>
                <c:pt idx="1931">
                  <c:v>0</c:v>
                </c:pt>
                <c:pt idx="1932">
                  <c:v>0</c:v>
                </c:pt>
                <c:pt idx="1933">
                  <c:v>0</c:v>
                </c:pt>
                <c:pt idx="1934">
                  <c:v>0</c:v>
                </c:pt>
                <c:pt idx="1935">
                  <c:v>0</c:v>
                </c:pt>
                <c:pt idx="1936">
                  <c:v>0</c:v>
                </c:pt>
                <c:pt idx="1937">
                  <c:v>0</c:v>
                </c:pt>
                <c:pt idx="1938">
                  <c:v>0</c:v>
                </c:pt>
                <c:pt idx="1939">
                  <c:v>0</c:v>
                </c:pt>
                <c:pt idx="1940">
                  <c:v>0</c:v>
                </c:pt>
                <c:pt idx="1941">
                  <c:v>0</c:v>
                </c:pt>
                <c:pt idx="1942">
                  <c:v>0</c:v>
                </c:pt>
                <c:pt idx="1943">
                  <c:v>0</c:v>
                </c:pt>
                <c:pt idx="1944">
                  <c:v>0</c:v>
                </c:pt>
                <c:pt idx="1945">
                  <c:v>0</c:v>
                </c:pt>
                <c:pt idx="1946">
                  <c:v>0</c:v>
                </c:pt>
                <c:pt idx="1947">
                  <c:v>0</c:v>
                </c:pt>
                <c:pt idx="1948">
                  <c:v>0</c:v>
                </c:pt>
                <c:pt idx="1949">
                  <c:v>0</c:v>
                </c:pt>
                <c:pt idx="1950">
                  <c:v>0</c:v>
                </c:pt>
                <c:pt idx="1951">
                  <c:v>0</c:v>
                </c:pt>
                <c:pt idx="1952">
                  <c:v>0</c:v>
                </c:pt>
                <c:pt idx="1953">
                  <c:v>0</c:v>
                </c:pt>
                <c:pt idx="1954">
                  <c:v>0</c:v>
                </c:pt>
                <c:pt idx="1955">
                  <c:v>0</c:v>
                </c:pt>
                <c:pt idx="1956">
                  <c:v>0</c:v>
                </c:pt>
                <c:pt idx="1957">
                  <c:v>0</c:v>
                </c:pt>
                <c:pt idx="1958">
                  <c:v>0</c:v>
                </c:pt>
                <c:pt idx="1959">
                  <c:v>0</c:v>
                </c:pt>
                <c:pt idx="1960">
                  <c:v>0</c:v>
                </c:pt>
                <c:pt idx="1961">
                  <c:v>0</c:v>
                </c:pt>
                <c:pt idx="1962">
                  <c:v>0</c:v>
                </c:pt>
                <c:pt idx="1963">
                  <c:v>0</c:v>
                </c:pt>
                <c:pt idx="1964">
                  <c:v>0</c:v>
                </c:pt>
                <c:pt idx="1965">
                  <c:v>0</c:v>
                </c:pt>
                <c:pt idx="1966">
                  <c:v>0</c:v>
                </c:pt>
                <c:pt idx="1967">
                  <c:v>0</c:v>
                </c:pt>
                <c:pt idx="1968">
                  <c:v>0</c:v>
                </c:pt>
                <c:pt idx="1969">
                  <c:v>0</c:v>
                </c:pt>
                <c:pt idx="1970">
                  <c:v>0</c:v>
                </c:pt>
                <c:pt idx="1971">
                  <c:v>0</c:v>
                </c:pt>
                <c:pt idx="1972">
                  <c:v>0</c:v>
                </c:pt>
                <c:pt idx="1973">
                  <c:v>0</c:v>
                </c:pt>
                <c:pt idx="1974">
                  <c:v>0</c:v>
                </c:pt>
                <c:pt idx="1975">
                  <c:v>0</c:v>
                </c:pt>
                <c:pt idx="1976">
                  <c:v>0</c:v>
                </c:pt>
                <c:pt idx="1977">
                  <c:v>0</c:v>
                </c:pt>
                <c:pt idx="1978">
                  <c:v>0</c:v>
                </c:pt>
                <c:pt idx="1979">
                  <c:v>0</c:v>
                </c:pt>
                <c:pt idx="1980">
                  <c:v>0</c:v>
                </c:pt>
                <c:pt idx="1981">
                  <c:v>0</c:v>
                </c:pt>
                <c:pt idx="1982">
                  <c:v>0</c:v>
                </c:pt>
                <c:pt idx="1983">
                  <c:v>0</c:v>
                </c:pt>
                <c:pt idx="1984">
                  <c:v>38.356000000000002</c:v>
                </c:pt>
                <c:pt idx="1985">
                  <c:v>38.356000000000002</c:v>
                </c:pt>
                <c:pt idx="1986">
                  <c:v>38.356000000000002</c:v>
                </c:pt>
                <c:pt idx="1987">
                  <c:v>38.356000000000002</c:v>
                </c:pt>
                <c:pt idx="1988">
                  <c:v>38.356000000000002</c:v>
                </c:pt>
                <c:pt idx="1989">
                  <c:v>38.356000000000002</c:v>
                </c:pt>
                <c:pt idx="1990">
                  <c:v>38.356000000000002</c:v>
                </c:pt>
                <c:pt idx="1991">
                  <c:v>0</c:v>
                </c:pt>
                <c:pt idx="1992">
                  <c:v>0</c:v>
                </c:pt>
                <c:pt idx="1993">
                  <c:v>0</c:v>
                </c:pt>
                <c:pt idx="1994">
                  <c:v>0</c:v>
                </c:pt>
                <c:pt idx="1995">
                  <c:v>0</c:v>
                </c:pt>
                <c:pt idx="1996">
                  <c:v>0</c:v>
                </c:pt>
                <c:pt idx="1997">
                  <c:v>0</c:v>
                </c:pt>
                <c:pt idx="1998">
                  <c:v>0</c:v>
                </c:pt>
                <c:pt idx="1999">
                  <c:v>0</c:v>
                </c:pt>
                <c:pt idx="2000">
                  <c:v>53.87</c:v>
                </c:pt>
                <c:pt idx="2001">
                  <c:v>44.554000000000002</c:v>
                </c:pt>
                <c:pt idx="2002">
                  <c:v>44.552999999999997</c:v>
                </c:pt>
                <c:pt idx="2003">
                  <c:v>44.552</c:v>
                </c:pt>
                <c:pt idx="2004">
                  <c:v>44.552</c:v>
                </c:pt>
                <c:pt idx="2005">
                  <c:v>44.554000000000002</c:v>
                </c:pt>
                <c:pt idx="2006">
                  <c:v>44.555</c:v>
                </c:pt>
                <c:pt idx="2007">
                  <c:v>44.142000000000003</c:v>
                </c:pt>
                <c:pt idx="2008">
                  <c:v>50.070999999999998</c:v>
                </c:pt>
                <c:pt idx="2009">
                  <c:v>50.070999999999998</c:v>
                </c:pt>
                <c:pt idx="2010">
                  <c:v>60.484000000000002</c:v>
                </c:pt>
                <c:pt idx="2011">
                  <c:v>61.905000000000001</c:v>
                </c:pt>
                <c:pt idx="2012">
                  <c:v>61.905000000000001</c:v>
                </c:pt>
                <c:pt idx="2013">
                  <c:v>64.034999999999997</c:v>
                </c:pt>
                <c:pt idx="2014">
                  <c:v>67.251000000000005</c:v>
                </c:pt>
                <c:pt idx="2015">
                  <c:v>66.305000000000007</c:v>
                </c:pt>
                <c:pt idx="2016">
                  <c:v>66.736000000000004</c:v>
                </c:pt>
                <c:pt idx="2017">
                  <c:v>69.700999999999993</c:v>
                </c:pt>
                <c:pt idx="2018">
                  <c:v>69.195999999999998</c:v>
                </c:pt>
                <c:pt idx="2019">
                  <c:v>69.126000000000005</c:v>
                </c:pt>
                <c:pt idx="2020">
                  <c:v>72.623000000000005</c:v>
                </c:pt>
                <c:pt idx="2021">
                  <c:v>74.933999999999997</c:v>
                </c:pt>
                <c:pt idx="2022">
                  <c:v>75.820999999999998</c:v>
                </c:pt>
                <c:pt idx="2023">
                  <c:v>73.585999999999999</c:v>
                </c:pt>
                <c:pt idx="2024">
                  <c:v>72.817999999999998</c:v>
                </c:pt>
                <c:pt idx="2025">
                  <c:v>72.552000000000007</c:v>
                </c:pt>
                <c:pt idx="2026">
                  <c:v>70.042000000000002</c:v>
                </c:pt>
                <c:pt idx="2027">
                  <c:v>69.409000000000006</c:v>
                </c:pt>
                <c:pt idx="2028">
                  <c:v>69.417000000000002</c:v>
                </c:pt>
                <c:pt idx="2029">
                  <c:v>69.174999999999997</c:v>
                </c:pt>
                <c:pt idx="2030">
                  <c:v>68.480999999999995</c:v>
                </c:pt>
                <c:pt idx="2031">
                  <c:v>68.435000000000002</c:v>
                </c:pt>
                <c:pt idx="2032">
                  <c:v>67.36</c:v>
                </c:pt>
                <c:pt idx="2033">
                  <c:v>66.641999999999996</c:v>
                </c:pt>
                <c:pt idx="2034">
                  <c:v>67.299000000000007</c:v>
                </c:pt>
                <c:pt idx="2035">
                  <c:v>67.584000000000003</c:v>
                </c:pt>
                <c:pt idx="2036">
                  <c:v>67.584000000000003</c:v>
                </c:pt>
                <c:pt idx="2037">
                  <c:v>68.881</c:v>
                </c:pt>
                <c:pt idx="2038">
                  <c:v>68.881</c:v>
                </c:pt>
                <c:pt idx="2039">
                  <c:v>69.244</c:v>
                </c:pt>
                <c:pt idx="2040">
                  <c:v>68.816999999999993</c:v>
                </c:pt>
                <c:pt idx="2041">
                  <c:v>68.816999999999993</c:v>
                </c:pt>
                <c:pt idx="2042">
                  <c:v>69.353999999999999</c:v>
                </c:pt>
                <c:pt idx="2043">
                  <c:v>70.337999999999994</c:v>
                </c:pt>
                <c:pt idx="2044">
                  <c:v>74.727000000000004</c:v>
                </c:pt>
                <c:pt idx="2045">
                  <c:v>78.676000000000002</c:v>
                </c:pt>
                <c:pt idx="2046">
                  <c:v>76.048000000000002</c:v>
                </c:pt>
                <c:pt idx="2047">
                  <c:v>71.909000000000006</c:v>
                </c:pt>
                <c:pt idx="2048">
                  <c:v>71.418999999999997</c:v>
                </c:pt>
                <c:pt idx="2049">
                  <c:v>71.289000000000001</c:v>
                </c:pt>
                <c:pt idx="2050">
                  <c:v>70.816000000000003</c:v>
                </c:pt>
                <c:pt idx="2051">
                  <c:v>68.727000000000004</c:v>
                </c:pt>
                <c:pt idx="2052">
                  <c:v>65.111000000000004</c:v>
                </c:pt>
                <c:pt idx="2053">
                  <c:v>65.11</c:v>
                </c:pt>
                <c:pt idx="2054">
                  <c:v>63.22</c:v>
                </c:pt>
                <c:pt idx="2055">
                  <c:v>62.540999999999997</c:v>
                </c:pt>
                <c:pt idx="2056">
                  <c:v>61.875</c:v>
                </c:pt>
                <c:pt idx="2057">
                  <c:v>61.731000000000002</c:v>
                </c:pt>
                <c:pt idx="2058">
                  <c:v>62.11</c:v>
                </c:pt>
                <c:pt idx="2059">
                  <c:v>66.085999999999999</c:v>
                </c:pt>
                <c:pt idx="2060">
                  <c:v>66.087000000000003</c:v>
                </c:pt>
                <c:pt idx="2061">
                  <c:v>66.751000000000005</c:v>
                </c:pt>
                <c:pt idx="2062">
                  <c:v>67.138000000000005</c:v>
                </c:pt>
                <c:pt idx="2063">
                  <c:v>69.423000000000002</c:v>
                </c:pt>
                <c:pt idx="2064">
                  <c:v>72.984999999999999</c:v>
                </c:pt>
                <c:pt idx="2065">
                  <c:v>72.984999999999999</c:v>
                </c:pt>
                <c:pt idx="2066">
                  <c:v>70.192999999999998</c:v>
                </c:pt>
                <c:pt idx="2067">
                  <c:v>70.192999999999998</c:v>
                </c:pt>
                <c:pt idx="2068">
                  <c:v>72.825000000000003</c:v>
                </c:pt>
                <c:pt idx="2069">
                  <c:v>72.825000000000003</c:v>
                </c:pt>
                <c:pt idx="2070">
                  <c:v>72.825000000000003</c:v>
                </c:pt>
                <c:pt idx="2071">
                  <c:v>70.328999999999994</c:v>
                </c:pt>
                <c:pt idx="2072">
                  <c:v>68.058000000000007</c:v>
                </c:pt>
                <c:pt idx="2073">
                  <c:v>68.658000000000001</c:v>
                </c:pt>
                <c:pt idx="2074">
                  <c:v>68.168999999999997</c:v>
                </c:pt>
                <c:pt idx="2075">
                  <c:v>71.665999999999997</c:v>
                </c:pt>
                <c:pt idx="2076">
                  <c:v>71.141999999999996</c:v>
                </c:pt>
                <c:pt idx="2077">
                  <c:v>71.156000000000006</c:v>
                </c:pt>
                <c:pt idx="2078">
                  <c:v>71.117000000000004</c:v>
                </c:pt>
                <c:pt idx="2079">
                  <c:v>70.759</c:v>
                </c:pt>
                <c:pt idx="2080">
                  <c:v>70.736000000000004</c:v>
                </c:pt>
                <c:pt idx="2081">
                  <c:v>70.734999999999999</c:v>
                </c:pt>
                <c:pt idx="2082">
                  <c:v>70.620999999999995</c:v>
                </c:pt>
                <c:pt idx="2083">
                  <c:v>70.165999999999997</c:v>
                </c:pt>
                <c:pt idx="2084">
                  <c:v>69.492999999999995</c:v>
                </c:pt>
                <c:pt idx="2085">
                  <c:v>69.02</c:v>
                </c:pt>
                <c:pt idx="2086">
                  <c:v>69.018000000000001</c:v>
                </c:pt>
                <c:pt idx="2087">
                  <c:v>69.018000000000001</c:v>
                </c:pt>
                <c:pt idx="2088">
                  <c:v>69.015000000000001</c:v>
                </c:pt>
                <c:pt idx="2089">
                  <c:v>68.676000000000002</c:v>
                </c:pt>
                <c:pt idx="2090">
                  <c:v>68.369</c:v>
                </c:pt>
                <c:pt idx="2091">
                  <c:v>68.349000000000004</c:v>
                </c:pt>
                <c:pt idx="2092">
                  <c:v>68.33</c:v>
                </c:pt>
                <c:pt idx="2093">
                  <c:v>67.802999999999997</c:v>
                </c:pt>
                <c:pt idx="2094">
                  <c:v>67.802999999999997</c:v>
                </c:pt>
                <c:pt idx="2095">
                  <c:v>68.549000000000007</c:v>
                </c:pt>
                <c:pt idx="2096">
                  <c:v>68.549000000000007</c:v>
                </c:pt>
                <c:pt idx="2097">
                  <c:v>68.551000000000002</c:v>
                </c:pt>
                <c:pt idx="2098">
                  <c:v>68.552999999999997</c:v>
                </c:pt>
                <c:pt idx="2099">
                  <c:v>68.552999999999997</c:v>
                </c:pt>
                <c:pt idx="2100">
                  <c:v>68.570999999999998</c:v>
                </c:pt>
                <c:pt idx="2101">
                  <c:v>68.757999999999996</c:v>
                </c:pt>
                <c:pt idx="2102">
                  <c:v>57.145000000000003</c:v>
                </c:pt>
                <c:pt idx="2103">
                  <c:v>57.145000000000003</c:v>
                </c:pt>
                <c:pt idx="2104">
                  <c:v>57.14</c:v>
                </c:pt>
                <c:pt idx="2105">
                  <c:v>57.13</c:v>
                </c:pt>
                <c:pt idx="2106">
                  <c:v>56.606999999999999</c:v>
                </c:pt>
                <c:pt idx="2107">
                  <c:v>56.588999999999999</c:v>
                </c:pt>
                <c:pt idx="2108">
                  <c:v>56.585999999999999</c:v>
                </c:pt>
                <c:pt idx="2109">
                  <c:v>56.581000000000003</c:v>
                </c:pt>
                <c:pt idx="2110">
                  <c:v>56.94</c:v>
                </c:pt>
                <c:pt idx="2111">
                  <c:v>56.893999999999998</c:v>
                </c:pt>
                <c:pt idx="2112">
                  <c:v>56.878999999999998</c:v>
                </c:pt>
                <c:pt idx="2113">
                  <c:v>56.878999999999998</c:v>
                </c:pt>
                <c:pt idx="2114">
                  <c:v>56.877000000000002</c:v>
                </c:pt>
                <c:pt idx="2115">
                  <c:v>56.555999999999997</c:v>
                </c:pt>
                <c:pt idx="2116">
                  <c:v>56.517000000000003</c:v>
                </c:pt>
                <c:pt idx="2117">
                  <c:v>56.484000000000002</c:v>
                </c:pt>
                <c:pt idx="2118">
                  <c:v>54.793999999999997</c:v>
                </c:pt>
                <c:pt idx="2119">
                  <c:v>46.917000000000002</c:v>
                </c:pt>
                <c:pt idx="2120">
                  <c:v>46.95</c:v>
                </c:pt>
                <c:pt idx="2121">
                  <c:v>46.95</c:v>
                </c:pt>
                <c:pt idx="2122">
                  <c:v>46.95</c:v>
                </c:pt>
                <c:pt idx="2123">
                  <c:v>46.95</c:v>
                </c:pt>
                <c:pt idx="2124">
                  <c:v>46.945999999999998</c:v>
                </c:pt>
                <c:pt idx="2125">
                  <c:v>46.945999999999998</c:v>
                </c:pt>
                <c:pt idx="2126">
                  <c:v>47.037999999999997</c:v>
                </c:pt>
                <c:pt idx="2127">
                  <c:v>47.042999999999999</c:v>
                </c:pt>
                <c:pt idx="2128">
                  <c:v>47.042999999999999</c:v>
                </c:pt>
                <c:pt idx="2129">
                  <c:v>49.813000000000002</c:v>
                </c:pt>
                <c:pt idx="2130">
                  <c:v>49.813000000000002</c:v>
                </c:pt>
                <c:pt idx="2131">
                  <c:v>49.813000000000002</c:v>
                </c:pt>
                <c:pt idx="2132">
                  <c:v>49.813000000000002</c:v>
                </c:pt>
                <c:pt idx="2133">
                  <c:v>49.813000000000002</c:v>
                </c:pt>
                <c:pt idx="2134">
                  <c:v>49.813000000000002</c:v>
                </c:pt>
                <c:pt idx="2135">
                  <c:v>49.813000000000002</c:v>
                </c:pt>
                <c:pt idx="2136">
                  <c:v>49.813000000000002</c:v>
                </c:pt>
                <c:pt idx="2137">
                  <c:v>0</c:v>
                </c:pt>
                <c:pt idx="2138">
                  <c:v>0</c:v>
                </c:pt>
                <c:pt idx="2139">
                  <c:v>0</c:v>
                </c:pt>
                <c:pt idx="2140">
                  <c:v>0</c:v>
                </c:pt>
                <c:pt idx="2141">
                  <c:v>0</c:v>
                </c:pt>
                <c:pt idx="2142">
                  <c:v>0</c:v>
                </c:pt>
                <c:pt idx="2143">
                  <c:v>0</c:v>
                </c:pt>
                <c:pt idx="2144">
                  <c:v>0</c:v>
                </c:pt>
                <c:pt idx="2145">
                  <c:v>0</c:v>
                </c:pt>
                <c:pt idx="2146">
                  <c:v>0</c:v>
                </c:pt>
                <c:pt idx="2147">
                  <c:v>0</c:v>
                </c:pt>
                <c:pt idx="2148">
                  <c:v>0</c:v>
                </c:pt>
                <c:pt idx="2149">
                  <c:v>0</c:v>
                </c:pt>
                <c:pt idx="2150">
                  <c:v>0</c:v>
                </c:pt>
                <c:pt idx="2151">
                  <c:v>0</c:v>
                </c:pt>
                <c:pt idx="2152">
                  <c:v>0</c:v>
                </c:pt>
                <c:pt idx="2153">
                  <c:v>0</c:v>
                </c:pt>
                <c:pt idx="2154">
                  <c:v>0</c:v>
                </c:pt>
                <c:pt idx="2155">
                  <c:v>0</c:v>
                </c:pt>
                <c:pt idx="2156">
                  <c:v>0</c:v>
                </c:pt>
                <c:pt idx="2157">
                  <c:v>0</c:v>
                </c:pt>
                <c:pt idx="2158">
                  <c:v>0</c:v>
                </c:pt>
                <c:pt idx="2159">
                  <c:v>0</c:v>
                </c:pt>
                <c:pt idx="2160">
                  <c:v>0</c:v>
                </c:pt>
                <c:pt idx="2161">
                  <c:v>0</c:v>
                </c:pt>
                <c:pt idx="2162">
                  <c:v>0</c:v>
                </c:pt>
                <c:pt idx="2163">
                  <c:v>0</c:v>
                </c:pt>
                <c:pt idx="2164">
                  <c:v>0</c:v>
                </c:pt>
                <c:pt idx="2165">
                  <c:v>0</c:v>
                </c:pt>
                <c:pt idx="2166">
                  <c:v>0</c:v>
                </c:pt>
                <c:pt idx="2167">
                  <c:v>0</c:v>
                </c:pt>
                <c:pt idx="2168">
                  <c:v>0</c:v>
                </c:pt>
                <c:pt idx="2169">
                  <c:v>0</c:v>
                </c:pt>
                <c:pt idx="2170">
                  <c:v>0</c:v>
                </c:pt>
                <c:pt idx="2171">
                  <c:v>0</c:v>
                </c:pt>
                <c:pt idx="2172">
                  <c:v>0</c:v>
                </c:pt>
                <c:pt idx="2173">
                  <c:v>0</c:v>
                </c:pt>
                <c:pt idx="2174">
                  <c:v>0</c:v>
                </c:pt>
                <c:pt idx="2175">
                  <c:v>0</c:v>
                </c:pt>
                <c:pt idx="2176">
                  <c:v>0</c:v>
                </c:pt>
                <c:pt idx="2177">
                  <c:v>0</c:v>
                </c:pt>
                <c:pt idx="2178">
                  <c:v>0</c:v>
                </c:pt>
                <c:pt idx="2179">
                  <c:v>0</c:v>
                </c:pt>
                <c:pt idx="2180">
                  <c:v>0</c:v>
                </c:pt>
                <c:pt idx="2181">
                  <c:v>0</c:v>
                </c:pt>
                <c:pt idx="2182">
                  <c:v>0</c:v>
                </c:pt>
                <c:pt idx="2183">
                  <c:v>0</c:v>
                </c:pt>
                <c:pt idx="2184">
                  <c:v>0</c:v>
                </c:pt>
                <c:pt idx="2185">
                  <c:v>0</c:v>
                </c:pt>
                <c:pt idx="2186">
                  <c:v>0</c:v>
                </c:pt>
                <c:pt idx="2187">
                  <c:v>0</c:v>
                </c:pt>
                <c:pt idx="2188">
                  <c:v>0</c:v>
                </c:pt>
                <c:pt idx="2189">
                  <c:v>0</c:v>
                </c:pt>
                <c:pt idx="2190">
                  <c:v>0</c:v>
                </c:pt>
                <c:pt idx="2191">
                  <c:v>0</c:v>
                </c:pt>
                <c:pt idx="2192">
                  <c:v>0</c:v>
                </c:pt>
                <c:pt idx="2193">
                  <c:v>0</c:v>
                </c:pt>
                <c:pt idx="2194">
                  <c:v>0</c:v>
                </c:pt>
                <c:pt idx="2195">
                  <c:v>0</c:v>
                </c:pt>
                <c:pt idx="2196">
                  <c:v>0</c:v>
                </c:pt>
                <c:pt idx="2197">
                  <c:v>0</c:v>
                </c:pt>
                <c:pt idx="2198">
                  <c:v>0</c:v>
                </c:pt>
                <c:pt idx="2199">
                  <c:v>0</c:v>
                </c:pt>
                <c:pt idx="2200">
                  <c:v>0</c:v>
                </c:pt>
                <c:pt idx="2201">
                  <c:v>0</c:v>
                </c:pt>
                <c:pt idx="2202">
                  <c:v>0</c:v>
                </c:pt>
                <c:pt idx="2203">
                  <c:v>0</c:v>
                </c:pt>
                <c:pt idx="2204">
                  <c:v>0</c:v>
                </c:pt>
                <c:pt idx="2205">
                  <c:v>0</c:v>
                </c:pt>
                <c:pt idx="2206">
                  <c:v>0</c:v>
                </c:pt>
                <c:pt idx="2207">
                  <c:v>0</c:v>
                </c:pt>
                <c:pt idx="2208">
                  <c:v>0</c:v>
                </c:pt>
                <c:pt idx="2209">
                  <c:v>0</c:v>
                </c:pt>
                <c:pt idx="2210">
                  <c:v>0</c:v>
                </c:pt>
                <c:pt idx="2211">
                  <c:v>0</c:v>
                </c:pt>
                <c:pt idx="2212">
                  <c:v>0</c:v>
                </c:pt>
                <c:pt idx="2213">
                  <c:v>0</c:v>
                </c:pt>
                <c:pt idx="2214">
                  <c:v>0</c:v>
                </c:pt>
                <c:pt idx="2215">
                  <c:v>0</c:v>
                </c:pt>
                <c:pt idx="2216">
                  <c:v>0</c:v>
                </c:pt>
                <c:pt idx="2217">
                  <c:v>0</c:v>
                </c:pt>
                <c:pt idx="2218">
                  <c:v>0</c:v>
                </c:pt>
                <c:pt idx="2219">
                  <c:v>0</c:v>
                </c:pt>
                <c:pt idx="2220">
                  <c:v>0</c:v>
                </c:pt>
                <c:pt idx="2221">
                  <c:v>0</c:v>
                </c:pt>
                <c:pt idx="2222">
                  <c:v>0</c:v>
                </c:pt>
                <c:pt idx="2223">
                  <c:v>0</c:v>
                </c:pt>
                <c:pt idx="2224">
                  <c:v>0</c:v>
                </c:pt>
                <c:pt idx="2225">
                  <c:v>0</c:v>
                </c:pt>
                <c:pt idx="2226">
                  <c:v>0</c:v>
                </c:pt>
                <c:pt idx="2227">
                  <c:v>0</c:v>
                </c:pt>
                <c:pt idx="2228">
                  <c:v>0</c:v>
                </c:pt>
                <c:pt idx="2229">
                  <c:v>0</c:v>
                </c:pt>
                <c:pt idx="2230">
                  <c:v>0</c:v>
                </c:pt>
                <c:pt idx="2231">
                  <c:v>0</c:v>
                </c:pt>
                <c:pt idx="2232">
                  <c:v>0</c:v>
                </c:pt>
                <c:pt idx="2233">
                  <c:v>0</c:v>
                </c:pt>
                <c:pt idx="2234">
                  <c:v>0</c:v>
                </c:pt>
                <c:pt idx="2235">
                  <c:v>0</c:v>
                </c:pt>
                <c:pt idx="2236">
                  <c:v>0</c:v>
                </c:pt>
                <c:pt idx="2237">
                  <c:v>0</c:v>
                </c:pt>
                <c:pt idx="2238">
                  <c:v>0</c:v>
                </c:pt>
                <c:pt idx="2239">
                  <c:v>0</c:v>
                </c:pt>
                <c:pt idx="2240">
                  <c:v>0</c:v>
                </c:pt>
                <c:pt idx="2241">
                  <c:v>0</c:v>
                </c:pt>
                <c:pt idx="2242">
                  <c:v>0</c:v>
                </c:pt>
                <c:pt idx="2243">
                  <c:v>0</c:v>
                </c:pt>
                <c:pt idx="2244">
                  <c:v>0</c:v>
                </c:pt>
                <c:pt idx="2245">
                  <c:v>0</c:v>
                </c:pt>
                <c:pt idx="2246">
                  <c:v>0</c:v>
                </c:pt>
                <c:pt idx="2247">
                  <c:v>0</c:v>
                </c:pt>
                <c:pt idx="2248">
                  <c:v>0</c:v>
                </c:pt>
                <c:pt idx="2249">
                  <c:v>0</c:v>
                </c:pt>
                <c:pt idx="2250">
                  <c:v>0</c:v>
                </c:pt>
                <c:pt idx="2251">
                  <c:v>0</c:v>
                </c:pt>
                <c:pt idx="2252">
                  <c:v>0</c:v>
                </c:pt>
                <c:pt idx="2253">
                  <c:v>0</c:v>
                </c:pt>
                <c:pt idx="2254">
                  <c:v>0</c:v>
                </c:pt>
                <c:pt idx="2255">
                  <c:v>0</c:v>
                </c:pt>
                <c:pt idx="2256">
                  <c:v>0</c:v>
                </c:pt>
                <c:pt idx="2257">
                  <c:v>0</c:v>
                </c:pt>
                <c:pt idx="2258">
                  <c:v>0</c:v>
                </c:pt>
                <c:pt idx="2259">
                  <c:v>0</c:v>
                </c:pt>
                <c:pt idx="2260">
                  <c:v>0</c:v>
                </c:pt>
                <c:pt idx="2261">
                  <c:v>0</c:v>
                </c:pt>
                <c:pt idx="2262">
                  <c:v>0</c:v>
                </c:pt>
                <c:pt idx="2263">
                  <c:v>0</c:v>
                </c:pt>
                <c:pt idx="2264">
                  <c:v>0</c:v>
                </c:pt>
                <c:pt idx="2265">
                  <c:v>0</c:v>
                </c:pt>
                <c:pt idx="2266">
                  <c:v>0</c:v>
                </c:pt>
                <c:pt idx="2267">
                  <c:v>0</c:v>
                </c:pt>
                <c:pt idx="2268">
                  <c:v>0</c:v>
                </c:pt>
                <c:pt idx="2269">
                  <c:v>0</c:v>
                </c:pt>
                <c:pt idx="2270">
                  <c:v>0</c:v>
                </c:pt>
                <c:pt idx="2271">
                  <c:v>0</c:v>
                </c:pt>
                <c:pt idx="2272">
                  <c:v>0</c:v>
                </c:pt>
                <c:pt idx="2273">
                  <c:v>0</c:v>
                </c:pt>
                <c:pt idx="2274">
                  <c:v>0</c:v>
                </c:pt>
                <c:pt idx="2275">
                  <c:v>0</c:v>
                </c:pt>
                <c:pt idx="2276">
                  <c:v>0</c:v>
                </c:pt>
                <c:pt idx="2277">
                  <c:v>0</c:v>
                </c:pt>
                <c:pt idx="2278">
                  <c:v>0</c:v>
                </c:pt>
                <c:pt idx="2279">
                  <c:v>0</c:v>
                </c:pt>
                <c:pt idx="2280">
                  <c:v>0</c:v>
                </c:pt>
                <c:pt idx="2281">
                  <c:v>0</c:v>
                </c:pt>
                <c:pt idx="2282">
                  <c:v>0</c:v>
                </c:pt>
                <c:pt idx="2283">
                  <c:v>0</c:v>
                </c:pt>
                <c:pt idx="2284">
                  <c:v>0</c:v>
                </c:pt>
                <c:pt idx="2285">
                  <c:v>0</c:v>
                </c:pt>
                <c:pt idx="2286">
                  <c:v>0</c:v>
                </c:pt>
                <c:pt idx="2287">
                  <c:v>0</c:v>
                </c:pt>
                <c:pt idx="2288">
                  <c:v>0</c:v>
                </c:pt>
                <c:pt idx="2289">
                  <c:v>0</c:v>
                </c:pt>
                <c:pt idx="2290">
                  <c:v>0</c:v>
                </c:pt>
                <c:pt idx="2291">
                  <c:v>0</c:v>
                </c:pt>
                <c:pt idx="2292">
                  <c:v>0</c:v>
                </c:pt>
                <c:pt idx="2293">
                  <c:v>0</c:v>
                </c:pt>
                <c:pt idx="2294">
                  <c:v>0</c:v>
                </c:pt>
                <c:pt idx="2295">
                  <c:v>0</c:v>
                </c:pt>
                <c:pt idx="2296">
                  <c:v>0</c:v>
                </c:pt>
                <c:pt idx="2297">
                  <c:v>0</c:v>
                </c:pt>
                <c:pt idx="2298">
                  <c:v>0</c:v>
                </c:pt>
                <c:pt idx="2299">
                  <c:v>0</c:v>
                </c:pt>
                <c:pt idx="2300">
                  <c:v>0</c:v>
                </c:pt>
                <c:pt idx="2301">
                  <c:v>0</c:v>
                </c:pt>
                <c:pt idx="2302">
                  <c:v>0</c:v>
                </c:pt>
                <c:pt idx="2303">
                  <c:v>0</c:v>
                </c:pt>
                <c:pt idx="2304">
                  <c:v>0</c:v>
                </c:pt>
                <c:pt idx="2305">
                  <c:v>0</c:v>
                </c:pt>
                <c:pt idx="2306">
                  <c:v>0</c:v>
                </c:pt>
                <c:pt idx="2307">
                  <c:v>0</c:v>
                </c:pt>
                <c:pt idx="2308">
                  <c:v>0</c:v>
                </c:pt>
                <c:pt idx="2309">
                  <c:v>0</c:v>
                </c:pt>
                <c:pt idx="2310">
                  <c:v>0</c:v>
                </c:pt>
                <c:pt idx="2311">
                  <c:v>0</c:v>
                </c:pt>
                <c:pt idx="2312">
                  <c:v>0</c:v>
                </c:pt>
                <c:pt idx="2313">
                  <c:v>0</c:v>
                </c:pt>
                <c:pt idx="2314">
                  <c:v>0</c:v>
                </c:pt>
                <c:pt idx="2315">
                  <c:v>0</c:v>
                </c:pt>
                <c:pt idx="2316">
                  <c:v>0</c:v>
                </c:pt>
                <c:pt idx="2317">
                  <c:v>0</c:v>
                </c:pt>
                <c:pt idx="2318">
                  <c:v>0</c:v>
                </c:pt>
                <c:pt idx="2319">
                  <c:v>0</c:v>
                </c:pt>
                <c:pt idx="2320">
                  <c:v>0</c:v>
                </c:pt>
                <c:pt idx="2321">
                  <c:v>0</c:v>
                </c:pt>
                <c:pt idx="2322">
                  <c:v>0</c:v>
                </c:pt>
                <c:pt idx="2323">
                  <c:v>0</c:v>
                </c:pt>
                <c:pt idx="2324">
                  <c:v>0</c:v>
                </c:pt>
                <c:pt idx="2325">
                  <c:v>0</c:v>
                </c:pt>
                <c:pt idx="2326">
                  <c:v>0</c:v>
                </c:pt>
                <c:pt idx="2327">
                  <c:v>0</c:v>
                </c:pt>
                <c:pt idx="2328">
                  <c:v>0</c:v>
                </c:pt>
                <c:pt idx="2329">
                  <c:v>0</c:v>
                </c:pt>
                <c:pt idx="2330">
                  <c:v>0</c:v>
                </c:pt>
                <c:pt idx="2331">
                  <c:v>0</c:v>
                </c:pt>
                <c:pt idx="2332">
                  <c:v>0</c:v>
                </c:pt>
                <c:pt idx="2333">
                  <c:v>0</c:v>
                </c:pt>
                <c:pt idx="2334">
                  <c:v>0</c:v>
                </c:pt>
                <c:pt idx="2335">
                  <c:v>0</c:v>
                </c:pt>
                <c:pt idx="2336">
                  <c:v>0</c:v>
                </c:pt>
                <c:pt idx="2337">
                  <c:v>0</c:v>
                </c:pt>
                <c:pt idx="2338">
                  <c:v>0</c:v>
                </c:pt>
                <c:pt idx="2339">
                  <c:v>0</c:v>
                </c:pt>
                <c:pt idx="2340">
                  <c:v>0</c:v>
                </c:pt>
                <c:pt idx="2341">
                  <c:v>0</c:v>
                </c:pt>
                <c:pt idx="2342">
                  <c:v>0</c:v>
                </c:pt>
                <c:pt idx="2343">
                  <c:v>0</c:v>
                </c:pt>
                <c:pt idx="2344">
                  <c:v>0</c:v>
                </c:pt>
                <c:pt idx="2345">
                  <c:v>0</c:v>
                </c:pt>
                <c:pt idx="2346">
                  <c:v>0</c:v>
                </c:pt>
                <c:pt idx="2347">
                  <c:v>0</c:v>
                </c:pt>
                <c:pt idx="2348">
                  <c:v>0</c:v>
                </c:pt>
                <c:pt idx="2349">
                  <c:v>0</c:v>
                </c:pt>
                <c:pt idx="2350">
                  <c:v>0</c:v>
                </c:pt>
                <c:pt idx="2351">
                  <c:v>0</c:v>
                </c:pt>
                <c:pt idx="2352">
                  <c:v>0</c:v>
                </c:pt>
                <c:pt idx="2353">
                  <c:v>0</c:v>
                </c:pt>
                <c:pt idx="2354">
                  <c:v>0</c:v>
                </c:pt>
                <c:pt idx="2355">
                  <c:v>0</c:v>
                </c:pt>
                <c:pt idx="2356">
                  <c:v>0</c:v>
                </c:pt>
                <c:pt idx="2357">
                  <c:v>0</c:v>
                </c:pt>
                <c:pt idx="2358">
                  <c:v>0</c:v>
                </c:pt>
                <c:pt idx="2359">
                  <c:v>0</c:v>
                </c:pt>
                <c:pt idx="2360">
                  <c:v>0</c:v>
                </c:pt>
                <c:pt idx="2361">
                  <c:v>0</c:v>
                </c:pt>
                <c:pt idx="2362">
                  <c:v>0</c:v>
                </c:pt>
                <c:pt idx="2363">
                  <c:v>0</c:v>
                </c:pt>
                <c:pt idx="2364">
                  <c:v>0</c:v>
                </c:pt>
                <c:pt idx="2365">
                  <c:v>0</c:v>
                </c:pt>
                <c:pt idx="2366">
                  <c:v>37.179000000000002</c:v>
                </c:pt>
                <c:pt idx="2367">
                  <c:v>37.176000000000002</c:v>
                </c:pt>
                <c:pt idx="2368">
                  <c:v>37.173000000000002</c:v>
                </c:pt>
                <c:pt idx="2369">
                  <c:v>37.168999999999997</c:v>
                </c:pt>
                <c:pt idx="2370">
                  <c:v>37.165999999999997</c:v>
                </c:pt>
                <c:pt idx="2371">
                  <c:v>37.161000000000001</c:v>
                </c:pt>
                <c:pt idx="2372">
                  <c:v>33.008000000000003</c:v>
                </c:pt>
                <c:pt idx="2373">
                  <c:v>24.263999999999999</c:v>
                </c:pt>
                <c:pt idx="2374">
                  <c:v>22.524999999999999</c:v>
                </c:pt>
                <c:pt idx="2375">
                  <c:v>19.126999999999999</c:v>
                </c:pt>
                <c:pt idx="2376">
                  <c:v>21.515999999999998</c:v>
                </c:pt>
                <c:pt idx="2377">
                  <c:v>21.315999999999999</c:v>
                </c:pt>
                <c:pt idx="2378">
                  <c:v>21.321000000000002</c:v>
                </c:pt>
                <c:pt idx="2379">
                  <c:v>20.827000000000002</c:v>
                </c:pt>
                <c:pt idx="2380">
                  <c:v>25.812000000000001</c:v>
                </c:pt>
                <c:pt idx="2381">
                  <c:v>26.574000000000002</c:v>
                </c:pt>
                <c:pt idx="2382">
                  <c:v>26.79</c:v>
                </c:pt>
                <c:pt idx="2383">
                  <c:v>27.356999999999999</c:v>
                </c:pt>
                <c:pt idx="2384">
                  <c:v>22.731000000000002</c:v>
                </c:pt>
                <c:pt idx="2385">
                  <c:v>23.888000000000002</c:v>
                </c:pt>
                <c:pt idx="2386">
                  <c:v>23.888000000000002</c:v>
                </c:pt>
                <c:pt idx="2387">
                  <c:v>24.227</c:v>
                </c:pt>
                <c:pt idx="2388">
                  <c:v>24.158999999999999</c:v>
                </c:pt>
                <c:pt idx="2389">
                  <c:v>24.158999999999999</c:v>
                </c:pt>
                <c:pt idx="2390">
                  <c:v>28.599</c:v>
                </c:pt>
                <c:pt idx="2391">
                  <c:v>30.009</c:v>
                </c:pt>
                <c:pt idx="2392">
                  <c:v>30.837</c:v>
                </c:pt>
                <c:pt idx="2393">
                  <c:v>30.960999999999999</c:v>
                </c:pt>
                <c:pt idx="2394">
                  <c:v>30.963999999999999</c:v>
                </c:pt>
                <c:pt idx="2395">
                  <c:v>31.951000000000001</c:v>
                </c:pt>
                <c:pt idx="2396">
                  <c:v>32.356999999999999</c:v>
                </c:pt>
                <c:pt idx="2397">
                  <c:v>42.73</c:v>
                </c:pt>
                <c:pt idx="2398">
                  <c:v>44.088000000000001</c:v>
                </c:pt>
                <c:pt idx="2399">
                  <c:v>45.476999999999997</c:v>
                </c:pt>
                <c:pt idx="2400">
                  <c:v>51.113999999999997</c:v>
                </c:pt>
                <c:pt idx="2401">
                  <c:v>51.158000000000001</c:v>
                </c:pt>
                <c:pt idx="2402">
                  <c:v>51.578000000000003</c:v>
                </c:pt>
                <c:pt idx="2403">
                  <c:v>48.890999999999998</c:v>
                </c:pt>
                <c:pt idx="2404">
                  <c:v>48.780999999999999</c:v>
                </c:pt>
                <c:pt idx="2405">
                  <c:v>48.923999999999999</c:v>
                </c:pt>
                <c:pt idx="2406">
                  <c:v>49.180999999999997</c:v>
                </c:pt>
                <c:pt idx="2407">
                  <c:v>51.353999999999999</c:v>
                </c:pt>
                <c:pt idx="2408">
                  <c:v>51.555</c:v>
                </c:pt>
                <c:pt idx="2409">
                  <c:v>51.673999999999999</c:v>
                </c:pt>
                <c:pt idx="2410">
                  <c:v>51.447000000000003</c:v>
                </c:pt>
                <c:pt idx="2411">
                  <c:v>54.323999999999998</c:v>
                </c:pt>
                <c:pt idx="2412">
                  <c:v>54.238</c:v>
                </c:pt>
                <c:pt idx="2413">
                  <c:v>59.698</c:v>
                </c:pt>
                <c:pt idx="2414">
                  <c:v>58.122999999999998</c:v>
                </c:pt>
                <c:pt idx="2415">
                  <c:v>58.122999999999998</c:v>
                </c:pt>
                <c:pt idx="2416">
                  <c:v>59.265000000000001</c:v>
                </c:pt>
                <c:pt idx="2417">
                  <c:v>60.454999999999998</c:v>
                </c:pt>
                <c:pt idx="2418">
                  <c:v>60.454999999999998</c:v>
                </c:pt>
                <c:pt idx="2419">
                  <c:v>58.506</c:v>
                </c:pt>
                <c:pt idx="2420">
                  <c:v>58.622999999999998</c:v>
                </c:pt>
                <c:pt idx="2421">
                  <c:v>58.706000000000003</c:v>
                </c:pt>
                <c:pt idx="2422">
                  <c:v>58.716999999999999</c:v>
                </c:pt>
                <c:pt idx="2423">
                  <c:v>60.543999999999997</c:v>
                </c:pt>
                <c:pt idx="2424">
                  <c:v>59.942</c:v>
                </c:pt>
                <c:pt idx="2425">
                  <c:v>59.814999999999998</c:v>
                </c:pt>
                <c:pt idx="2426">
                  <c:v>59.38</c:v>
                </c:pt>
                <c:pt idx="2427">
                  <c:v>59.76</c:v>
                </c:pt>
                <c:pt idx="2428">
                  <c:v>60.719000000000001</c:v>
                </c:pt>
                <c:pt idx="2429">
                  <c:v>68.108000000000004</c:v>
                </c:pt>
                <c:pt idx="2430">
                  <c:v>69.128</c:v>
                </c:pt>
                <c:pt idx="2431">
                  <c:v>69.569000000000003</c:v>
                </c:pt>
                <c:pt idx="2432">
                  <c:v>69.569000000000003</c:v>
                </c:pt>
                <c:pt idx="2433">
                  <c:v>66.739000000000004</c:v>
                </c:pt>
                <c:pt idx="2434">
                  <c:v>66.736000000000004</c:v>
                </c:pt>
                <c:pt idx="2435">
                  <c:v>66.683000000000007</c:v>
                </c:pt>
                <c:pt idx="2436">
                  <c:v>66.683000000000007</c:v>
                </c:pt>
                <c:pt idx="2437">
                  <c:v>66.683000000000007</c:v>
                </c:pt>
                <c:pt idx="2438">
                  <c:v>62.040999999999997</c:v>
                </c:pt>
                <c:pt idx="2439">
                  <c:v>62.040999999999997</c:v>
                </c:pt>
                <c:pt idx="2440">
                  <c:v>61.198999999999998</c:v>
                </c:pt>
                <c:pt idx="2441">
                  <c:v>61.198999999999998</c:v>
                </c:pt>
                <c:pt idx="2442">
                  <c:v>61.198999999999998</c:v>
                </c:pt>
                <c:pt idx="2443">
                  <c:v>62.420999999999999</c:v>
                </c:pt>
                <c:pt idx="2444">
                  <c:v>62.420999999999999</c:v>
                </c:pt>
                <c:pt idx="2445">
                  <c:v>62.417999999999999</c:v>
                </c:pt>
                <c:pt idx="2446">
                  <c:v>62.417999999999999</c:v>
                </c:pt>
                <c:pt idx="2447">
                  <c:v>62.417999999999999</c:v>
                </c:pt>
                <c:pt idx="2448">
                  <c:v>62.048999999999999</c:v>
                </c:pt>
                <c:pt idx="2449">
                  <c:v>61.744999999999997</c:v>
                </c:pt>
                <c:pt idx="2450">
                  <c:v>61.529000000000003</c:v>
                </c:pt>
                <c:pt idx="2451">
                  <c:v>61.529000000000003</c:v>
                </c:pt>
                <c:pt idx="2452">
                  <c:v>61.411000000000001</c:v>
                </c:pt>
                <c:pt idx="2453">
                  <c:v>60.771999999999998</c:v>
                </c:pt>
                <c:pt idx="2454">
                  <c:v>60.534999999999997</c:v>
                </c:pt>
                <c:pt idx="2455">
                  <c:v>60.494999999999997</c:v>
                </c:pt>
                <c:pt idx="2456">
                  <c:v>60.494999999999997</c:v>
                </c:pt>
                <c:pt idx="2457">
                  <c:v>60.493000000000002</c:v>
                </c:pt>
                <c:pt idx="2458">
                  <c:v>59.581000000000003</c:v>
                </c:pt>
                <c:pt idx="2459">
                  <c:v>59.816000000000003</c:v>
                </c:pt>
                <c:pt idx="2460">
                  <c:v>59.811</c:v>
                </c:pt>
                <c:pt idx="2461">
                  <c:v>59.811</c:v>
                </c:pt>
                <c:pt idx="2462">
                  <c:v>59.81</c:v>
                </c:pt>
                <c:pt idx="2463">
                  <c:v>54.034999999999997</c:v>
                </c:pt>
                <c:pt idx="2464">
                  <c:v>50.148000000000003</c:v>
                </c:pt>
                <c:pt idx="2465">
                  <c:v>50.148000000000003</c:v>
                </c:pt>
                <c:pt idx="2466">
                  <c:v>49.655999999999999</c:v>
                </c:pt>
                <c:pt idx="2467">
                  <c:v>49.353999999999999</c:v>
                </c:pt>
                <c:pt idx="2468">
                  <c:v>49.353999999999999</c:v>
                </c:pt>
                <c:pt idx="2469">
                  <c:v>49.4</c:v>
                </c:pt>
                <c:pt idx="2470">
                  <c:v>49.415999999999997</c:v>
                </c:pt>
                <c:pt idx="2471">
                  <c:v>49.429000000000002</c:v>
                </c:pt>
                <c:pt idx="2472">
                  <c:v>54.369</c:v>
                </c:pt>
                <c:pt idx="2473">
                  <c:v>54.369</c:v>
                </c:pt>
                <c:pt idx="2474">
                  <c:v>55.844000000000001</c:v>
                </c:pt>
                <c:pt idx="2475">
                  <c:v>55.561</c:v>
                </c:pt>
                <c:pt idx="2476">
                  <c:v>55.561</c:v>
                </c:pt>
                <c:pt idx="2477">
                  <c:v>55.505000000000003</c:v>
                </c:pt>
                <c:pt idx="2478">
                  <c:v>55.484000000000002</c:v>
                </c:pt>
                <c:pt idx="2479">
                  <c:v>55.454999999999998</c:v>
                </c:pt>
                <c:pt idx="2480">
                  <c:v>55.430999999999997</c:v>
                </c:pt>
                <c:pt idx="2481">
                  <c:v>55.414000000000001</c:v>
                </c:pt>
                <c:pt idx="2482">
                  <c:v>57.281999999999996</c:v>
                </c:pt>
                <c:pt idx="2483">
                  <c:v>55.372</c:v>
                </c:pt>
                <c:pt idx="2484">
                  <c:v>55.338999999999999</c:v>
                </c:pt>
                <c:pt idx="2485">
                  <c:v>55.37</c:v>
                </c:pt>
                <c:pt idx="2486">
                  <c:v>55.326000000000001</c:v>
                </c:pt>
                <c:pt idx="2487">
                  <c:v>55.326000000000001</c:v>
                </c:pt>
                <c:pt idx="2488">
                  <c:v>55.401000000000003</c:v>
                </c:pt>
                <c:pt idx="2489">
                  <c:v>42.341000000000001</c:v>
                </c:pt>
                <c:pt idx="2490">
                  <c:v>42.341000000000001</c:v>
                </c:pt>
                <c:pt idx="2491">
                  <c:v>42.341000000000001</c:v>
                </c:pt>
                <c:pt idx="2492">
                  <c:v>42.341000000000001</c:v>
                </c:pt>
                <c:pt idx="2493">
                  <c:v>42.341000000000001</c:v>
                </c:pt>
                <c:pt idx="2494">
                  <c:v>42.341000000000001</c:v>
                </c:pt>
                <c:pt idx="2495">
                  <c:v>42.341000000000001</c:v>
                </c:pt>
                <c:pt idx="2496">
                  <c:v>42.341000000000001</c:v>
                </c:pt>
                <c:pt idx="2497">
                  <c:v>42.341000000000001</c:v>
                </c:pt>
                <c:pt idx="2498">
                  <c:v>42.341000000000001</c:v>
                </c:pt>
                <c:pt idx="2499">
                  <c:v>42.341000000000001</c:v>
                </c:pt>
                <c:pt idx="2500">
                  <c:v>42.341000000000001</c:v>
                </c:pt>
                <c:pt idx="2501">
                  <c:v>0</c:v>
                </c:pt>
                <c:pt idx="2502">
                  <c:v>0</c:v>
                </c:pt>
                <c:pt idx="2503">
                  <c:v>0</c:v>
                </c:pt>
                <c:pt idx="2504">
                  <c:v>0</c:v>
                </c:pt>
                <c:pt idx="2505">
                  <c:v>0</c:v>
                </c:pt>
                <c:pt idx="2506">
                  <c:v>0</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0</c:v>
                </c:pt>
                <c:pt idx="2548">
                  <c:v>0</c:v>
                </c:pt>
                <c:pt idx="2549">
                  <c:v>0</c:v>
                </c:pt>
                <c:pt idx="2550">
                  <c:v>0</c:v>
                </c:pt>
                <c:pt idx="2551">
                  <c:v>0</c:v>
                </c:pt>
                <c:pt idx="2552">
                  <c:v>0</c:v>
                </c:pt>
                <c:pt idx="2553">
                  <c:v>0</c:v>
                </c:pt>
                <c:pt idx="2554">
                  <c:v>0</c:v>
                </c:pt>
                <c:pt idx="2555">
                  <c:v>0</c:v>
                </c:pt>
                <c:pt idx="2556">
                  <c:v>0</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0</c:v>
                </c:pt>
                <c:pt idx="2583">
                  <c:v>0</c:v>
                </c:pt>
                <c:pt idx="2584">
                  <c:v>0</c:v>
                </c:pt>
                <c:pt idx="2585">
                  <c:v>0</c:v>
                </c:pt>
                <c:pt idx="2586">
                  <c:v>0</c:v>
                </c:pt>
                <c:pt idx="2587">
                  <c:v>0</c:v>
                </c:pt>
                <c:pt idx="2588">
                  <c:v>0</c:v>
                </c:pt>
                <c:pt idx="2589">
                  <c:v>0</c:v>
                </c:pt>
                <c:pt idx="2590">
                  <c:v>0</c:v>
                </c:pt>
                <c:pt idx="2591">
                  <c:v>0</c:v>
                </c:pt>
                <c:pt idx="2592">
                  <c:v>0</c:v>
                </c:pt>
                <c:pt idx="2593">
                  <c:v>0</c:v>
                </c:pt>
                <c:pt idx="2594">
                  <c:v>0</c:v>
                </c:pt>
                <c:pt idx="2595">
                  <c:v>0</c:v>
                </c:pt>
                <c:pt idx="2596">
                  <c:v>0</c:v>
                </c:pt>
                <c:pt idx="2597">
                  <c:v>0</c:v>
                </c:pt>
                <c:pt idx="2598">
                  <c:v>0</c:v>
                </c:pt>
                <c:pt idx="2599">
                  <c:v>0</c:v>
                </c:pt>
                <c:pt idx="2600">
                  <c:v>0</c:v>
                </c:pt>
                <c:pt idx="2601">
                  <c:v>0</c:v>
                </c:pt>
                <c:pt idx="2602">
                  <c:v>0</c:v>
                </c:pt>
                <c:pt idx="2603">
                  <c:v>0</c:v>
                </c:pt>
                <c:pt idx="2604">
                  <c:v>0</c:v>
                </c:pt>
                <c:pt idx="2605">
                  <c:v>0</c:v>
                </c:pt>
                <c:pt idx="2606">
                  <c:v>0</c:v>
                </c:pt>
                <c:pt idx="2607">
                  <c:v>0</c:v>
                </c:pt>
                <c:pt idx="2608">
                  <c:v>0</c:v>
                </c:pt>
                <c:pt idx="2609">
                  <c:v>0</c:v>
                </c:pt>
                <c:pt idx="2610">
                  <c:v>0</c:v>
                </c:pt>
                <c:pt idx="2611">
                  <c:v>0</c:v>
                </c:pt>
                <c:pt idx="2612">
                  <c:v>0</c:v>
                </c:pt>
                <c:pt idx="2613">
                  <c:v>0</c:v>
                </c:pt>
                <c:pt idx="2614">
                  <c:v>0</c:v>
                </c:pt>
                <c:pt idx="2615">
                  <c:v>0</c:v>
                </c:pt>
                <c:pt idx="2616">
                  <c:v>0</c:v>
                </c:pt>
                <c:pt idx="2617">
                  <c:v>0</c:v>
                </c:pt>
                <c:pt idx="2618">
                  <c:v>0</c:v>
                </c:pt>
                <c:pt idx="2619">
                  <c:v>0</c:v>
                </c:pt>
                <c:pt idx="2620">
                  <c:v>0</c:v>
                </c:pt>
                <c:pt idx="2621">
                  <c:v>0</c:v>
                </c:pt>
                <c:pt idx="2622">
                  <c:v>0</c:v>
                </c:pt>
                <c:pt idx="2623">
                  <c:v>0</c:v>
                </c:pt>
                <c:pt idx="2624">
                  <c:v>0</c:v>
                </c:pt>
                <c:pt idx="2625">
                  <c:v>0</c:v>
                </c:pt>
                <c:pt idx="2626">
                  <c:v>0</c:v>
                </c:pt>
                <c:pt idx="2627">
                  <c:v>0</c:v>
                </c:pt>
                <c:pt idx="2628">
                  <c:v>0</c:v>
                </c:pt>
                <c:pt idx="2629">
                  <c:v>0</c:v>
                </c:pt>
                <c:pt idx="2630">
                  <c:v>0</c:v>
                </c:pt>
                <c:pt idx="2631">
                  <c:v>0</c:v>
                </c:pt>
                <c:pt idx="2632">
                  <c:v>0</c:v>
                </c:pt>
                <c:pt idx="2633">
                  <c:v>0</c:v>
                </c:pt>
                <c:pt idx="2634">
                  <c:v>0</c:v>
                </c:pt>
                <c:pt idx="2635">
                  <c:v>0</c:v>
                </c:pt>
                <c:pt idx="2636">
                  <c:v>0</c:v>
                </c:pt>
                <c:pt idx="2637">
                  <c:v>0</c:v>
                </c:pt>
                <c:pt idx="2638">
                  <c:v>0</c:v>
                </c:pt>
                <c:pt idx="2639">
                  <c:v>0</c:v>
                </c:pt>
                <c:pt idx="2640">
                  <c:v>0</c:v>
                </c:pt>
                <c:pt idx="2641">
                  <c:v>0</c:v>
                </c:pt>
                <c:pt idx="2642">
                  <c:v>0</c:v>
                </c:pt>
                <c:pt idx="2643">
                  <c:v>0</c:v>
                </c:pt>
                <c:pt idx="2644">
                  <c:v>0</c:v>
                </c:pt>
                <c:pt idx="2645">
                  <c:v>0</c:v>
                </c:pt>
                <c:pt idx="2646">
                  <c:v>0</c:v>
                </c:pt>
                <c:pt idx="2647">
                  <c:v>0</c:v>
                </c:pt>
                <c:pt idx="2648">
                  <c:v>0</c:v>
                </c:pt>
                <c:pt idx="2649">
                  <c:v>0</c:v>
                </c:pt>
                <c:pt idx="2650">
                  <c:v>0</c:v>
                </c:pt>
                <c:pt idx="2651">
                  <c:v>0</c:v>
                </c:pt>
                <c:pt idx="2652">
                  <c:v>0</c:v>
                </c:pt>
                <c:pt idx="2653">
                  <c:v>0</c:v>
                </c:pt>
                <c:pt idx="2654">
                  <c:v>0</c:v>
                </c:pt>
                <c:pt idx="2655">
                  <c:v>0</c:v>
                </c:pt>
                <c:pt idx="2656">
                  <c:v>0</c:v>
                </c:pt>
                <c:pt idx="2657">
                  <c:v>0</c:v>
                </c:pt>
                <c:pt idx="2658">
                  <c:v>0</c:v>
                </c:pt>
                <c:pt idx="2659">
                  <c:v>0</c:v>
                </c:pt>
                <c:pt idx="2660">
                  <c:v>0</c:v>
                </c:pt>
                <c:pt idx="2661">
                  <c:v>0</c:v>
                </c:pt>
                <c:pt idx="2662">
                  <c:v>0</c:v>
                </c:pt>
                <c:pt idx="2663">
                  <c:v>0</c:v>
                </c:pt>
                <c:pt idx="2664">
                  <c:v>0</c:v>
                </c:pt>
                <c:pt idx="2665">
                  <c:v>0</c:v>
                </c:pt>
                <c:pt idx="2666">
                  <c:v>0</c:v>
                </c:pt>
                <c:pt idx="2667">
                  <c:v>0</c:v>
                </c:pt>
                <c:pt idx="2668">
                  <c:v>0</c:v>
                </c:pt>
                <c:pt idx="2669">
                  <c:v>0</c:v>
                </c:pt>
                <c:pt idx="2670">
                  <c:v>0</c:v>
                </c:pt>
                <c:pt idx="2671">
                  <c:v>0</c:v>
                </c:pt>
                <c:pt idx="2672">
                  <c:v>0</c:v>
                </c:pt>
                <c:pt idx="2673">
                  <c:v>0</c:v>
                </c:pt>
                <c:pt idx="2674">
                  <c:v>0</c:v>
                </c:pt>
                <c:pt idx="2675">
                  <c:v>0</c:v>
                </c:pt>
                <c:pt idx="2676">
                  <c:v>0</c:v>
                </c:pt>
                <c:pt idx="2677">
                  <c:v>0</c:v>
                </c:pt>
                <c:pt idx="2678">
                  <c:v>0</c:v>
                </c:pt>
                <c:pt idx="2679">
                  <c:v>0</c:v>
                </c:pt>
                <c:pt idx="2680">
                  <c:v>0</c:v>
                </c:pt>
                <c:pt idx="2681">
                  <c:v>0</c:v>
                </c:pt>
                <c:pt idx="2682">
                  <c:v>0</c:v>
                </c:pt>
                <c:pt idx="2683">
                  <c:v>0</c:v>
                </c:pt>
                <c:pt idx="2684">
                  <c:v>0</c:v>
                </c:pt>
                <c:pt idx="2685">
                  <c:v>0</c:v>
                </c:pt>
                <c:pt idx="2686">
                  <c:v>0</c:v>
                </c:pt>
                <c:pt idx="2687">
                  <c:v>0</c:v>
                </c:pt>
                <c:pt idx="2688">
                  <c:v>0</c:v>
                </c:pt>
                <c:pt idx="2689">
                  <c:v>0</c:v>
                </c:pt>
                <c:pt idx="2690">
                  <c:v>0</c:v>
                </c:pt>
                <c:pt idx="2691">
                  <c:v>0</c:v>
                </c:pt>
                <c:pt idx="2692">
                  <c:v>0</c:v>
                </c:pt>
                <c:pt idx="2693">
                  <c:v>0</c:v>
                </c:pt>
                <c:pt idx="2694">
                  <c:v>0</c:v>
                </c:pt>
                <c:pt idx="2695">
                  <c:v>0</c:v>
                </c:pt>
                <c:pt idx="2696">
                  <c:v>0</c:v>
                </c:pt>
                <c:pt idx="2697">
                  <c:v>0</c:v>
                </c:pt>
                <c:pt idx="2698">
                  <c:v>0</c:v>
                </c:pt>
                <c:pt idx="2699">
                  <c:v>0</c:v>
                </c:pt>
                <c:pt idx="2700">
                  <c:v>0</c:v>
                </c:pt>
                <c:pt idx="2701">
                  <c:v>0</c:v>
                </c:pt>
                <c:pt idx="2702">
                  <c:v>0</c:v>
                </c:pt>
                <c:pt idx="2703">
                  <c:v>0</c:v>
                </c:pt>
                <c:pt idx="2704">
                  <c:v>0</c:v>
                </c:pt>
                <c:pt idx="2705">
                  <c:v>0</c:v>
                </c:pt>
                <c:pt idx="2706">
                  <c:v>0</c:v>
                </c:pt>
                <c:pt idx="2707">
                  <c:v>0</c:v>
                </c:pt>
                <c:pt idx="2708">
                  <c:v>0</c:v>
                </c:pt>
                <c:pt idx="2709">
                  <c:v>0</c:v>
                </c:pt>
                <c:pt idx="2710">
                  <c:v>0</c:v>
                </c:pt>
                <c:pt idx="2711">
                  <c:v>0</c:v>
                </c:pt>
                <c:pt idx="2712">
                  <c:v>0</c:v>
                </c:pt>
                <c:pt idx="2713">
                  <c:v>0</c:v>
                </c:pt>
                <c:pt idx="2714">
                  <c:v>0</c:v>
                </c:pt>
                <c:pt idx="2715">
                  <c:v>0</c:v>
                </c:pt>
                <c:pt idx="2716">
                  <c:v>0</c:v>
                </c:pt>
                <c:pt idx="2717">
                  <c:v>0</c:v>
                </c:pt>
                <c:pt idx="2718">
                  <c:v>0</c:v>
                </c:pt>
                <c:pt idx="2719">
                  <c:v>0</c:v>
                </c:pt>
                <c:pt idx="2720">
                  <c:v>0</c:v>
                </c:pt>
                <c:pt idx="2721">
                  <c:v>0</c:v>
                </c:pt>
                <c:pt idx="2722">
                  <c:v>0</c:v>
                </c:pt>
                <c:pt idx="2723">
                  <c:v>0</c:v>
                </c:pt>
                <c:pt idx="2724">
                  <c:v>0</c:v>
                </c:pt>
                <c:pt idx="2725">
                  <c:v>0</c:v>
                </c:pt>
                <c:pt idx="2726">
                  <c:v>0</c:v>
                </c:pt>
                <c:pt idx="2727">
                  <c:v>0</c:v>
                </c:pt>
                <c:pt idx="2728">
                  <c:v>0</c:v>
                </c:pt>
                <c:pt idx="2729">
                  <c:v>0</c:v>
                </c:pt>
                <c:pt idx="2730">
                  <c:v>41.593000000000004</c:v>
                </c:pt>
                <c:pt idx="2731">
                  <c:v>68.545000000000002</c:v>
                </c:pt>
                <c:pt idx="2732">
                  <c:v>68.551000000000002</c:v>
                </c:pt>
                <c:pt idx="2733">
                  <c:v>67.998000000000005</c:v>
                </c:pt>
                <c:pt idx="2734">
                  <c:v>67.998000000000005</c:v>
                </c:pt>
                <c:pt idx="2735">
                  <c:v>67.998000000000005</c:v>
                </c:pt>
                <c:pt idx="2736">
                  <c:v>67.997</c:v>
                </c:pt>
                <c:pt idx="2737">
                  <c:v>68.25</c:v>
                </c:pt>
                <c:pt idx="2738">
                  <c:v>57.084000000000003</c:v>
                </c:pt>
                <c:pt idx="2739">
                  <c:v>56.500999999999998</c:v>
                </c:pt>
                <c:pt idx="2740">
                  <c:v>54.62</c:v>
                </c:pt>
                <c:pt idx="2741">
                  <c:v>37.713999999999999</c:v>
                </c:pt>
                <c:pt idx="2742">
                  <c:v>40.267000000000003</c:v>
                </c:pt>
                <c:pt idx="2743">
                  <c:v>40.914000000000001</c:v>
                </c:pt>
                <c:pt idx="2744">
                  <c:v>43.933</c:v>
                </c:pt>
                <c:pt idx="2745">
                  <c:v>56.972000000000001</c:v>
                </c:pt>
                <c:pt idx="2746">
                  <c:v>56.847000000000001</c:v>
                </c:pt>
                <c:pt idx="2747">
                  <c:v>49.848999999999997</c:v>
                </c:pt>
                <c:pt idx="2748">
                  <c:v>50.286999999999999</c:v>
                </c:pt>
                <c:pt idx="2749">
                  <c:v>49.387</c:v>
                </c:pt>
                <c:pt idx="2750">
                  <c:v>55.957999999999998</c:v>
                </c:pt>
                <c:pt idx="2751">
                  <c:v>58.536000000000001</c:v>
                </c:pt>
                <c:pt idx="2752">
                  <c:v>58.856000000000002</c:v>
                </c:pt>
                <c:pt idx="2753">
                  <c:v>57.152000000000001</c:v>
                </c:pt>
                <c:pt idx="2754">
                  <c:v>57.07</c:v>
                </c:pt>
                <c:pt idx="2755">
                  <c:v>57.113999999999997</c:v>
                </c:pt>
                <c:pt idx="2756">
                  <c:v>53.777999999999999</c:v>
                </c:pt>
                <c:pt idx="2757">
                  <c:v>52.768999999999998</c:v>
                </c:pt>
                <c:pt idx="2758">
                  <c:v>52.779000000000003</c:v>
                </c:pt>
                <c:pt idx="2759">
                  <c:v>53.353999999999999</c:v>
                </c:pt>
                <c:pt idx="2760">
                  <c:v>53.747</c:v>
                </c:pt>
                <c:pt idx="2761">
                  <c:v>53.747</c:v>
                </c:pt>
                <c:pt idx="2762">
                  <c:v>55.860999999999997</c:v>
                </c:pt>
                <c:pt idx="2763">
                  <c:v>55.860999999999997</c:v>
                </c:pt>
                <c:pt idx="2764">
                  <c:v>59.265999999999998</c:v>
                </c:pt>
                <c:pt idx="2765">
                  <c:v>60.482999999999997</c:v>
                </c:pt>
                <c:pt idx="2766">
                  <c:v>60.482999999999997</c:v>
                </c:pt>
                <c:pt idx="2767">
                  <c:v>67.796000000000006</c:v>
                </c:pt>
                <c:pt idx="2768">
                  <c:v>69.361999999999995</c:v>
                </c:pt>
                <c:pt idx="2769">
                  <c:v>69.164000000000001</c:v>
                </c:pt>
                <c:pt idx="2770">
                  <c:v>68.751000000000005</c:v>
                </c:pt>
                <c:pt idx="2771">
                  <c:v>66.942999999999998</c:v>
                </c:pt>
                <c:pt idx="2772">
                  <c:v>68.462000000000003</c:v>
                </c:pt>
                <c:pt idx="2773">
                  <c:v>68.58</c:v>
                </c:pt>
                <c:pt idx="2774">
                  <c:v>67.302999999999997</c:v>
                </c:pt>
                <c:pt idx="2775">
                  <c:v>65.478999999999999</c:v>
                </c:pt>
                <c:pt idx="2776">
                  <c:v>65.450999999999993</c:v>
                </c:pt>
                <c:pt idx="2777">
                  <c:v>65.959000000000003</c:v>
                </c:pt>
                <c:pt idx="2778">
                  <c:v>66.203999999999994</c:v>
                </c:pt>
                <c:pt idx="2779">
                  <c:v>66.552000000000007</c:v>
                </c:pt>
                <c:pt idx="2780">
                  <c:v>67.53</c:v>
                </c:pt>
                <c:pt idx="2781">
                  <c:v>74.709000000000003</c:v>
                </c:pt>
                <c:pt idx="2782">
                  <c:v>74.763999999999996</c:v>
                </c:pt>
                <c:pt idx="2783">
                  <c:v>74.278999999999996</c:v>
                </c:pt>
                <c:pt idx="2784">
                  <c:v>73.510999999999996</c:v>
                </c:pt>
                <c:pt idx="2785">
                  <c:v>72.438000000000002</c:v>
                </c:pt>
                <c:pt idx="2786">
                  <c:v>70.305000000000007</c:v>
                </c:pt>
                <c:pt idx="2787">
                  <c:v>67.724000000000004</c:v>
                </c:pt>
                <c:pt idx="2788">
                  <c:v>67.382999999999996</c:v>
                </c:pt>
                <c:pt idx="2789">
                  <c:v>67.844999999999999</c:v>
                </c:pt>
                <c:pt idx="2790">
                  <c:v>67.844999999999999</c:v>
                </c:pt>
                <c:pt idx="2791">
                  <c:v>67.448999999999998</c:v>
                </c:pt>
                <c:pt idx="2792">
                  <c:v>67.448999999999998</c:v>
                </c:pt>
                <c:pt idx="2793">
                  <c:v>65.265000000000001</c:v>
                </c:pt>
                <c:pt idx="2794">
                  <c:v>63.954000000000001</c:v>
                </c:pt>
                <c:pt idx="2795">
                  <c:v>63.954000000000001</c:v>
                </c:pt>
                <c:pt idx="2796">
                  <c:v>62.701000000000001</c:v>
                </c:pt>
                <c:pt idx="2797">
                  <c:v>62.518999999999998</c:v>
                </c:pt>
                <c:pt idx="2798">
                  <c:v>67.239999999999995</c:v>
                </c:pt>
                <c:pt idx="2799">
                  <c:v>68.974999999999994</c:v>
                </c:pt>
                <c:pt idx="2800">
                  <c:v>68.977999999999994</c:v>
                </c:pt>
                <c:pt idx="2801">
                  <c:v>64.83</c:v>
                </c:pt>
                <c:pt idx="2802">
                  <c:v>63.335000000000001</c:v>
                </c:pt>
                <c:pt idx="2803">
                  <c:v>65.113</c:v>
                </c:pt>
                <c:pt idx="2804">
                  <c:v>64.95</c:v>
                </c:pt>
                <c:pt idx="2805">
                  <c:v>67.754999999999995</c:v>
                </c:pt>
                <c:pt idx="2806">
                  <c:v>70.662000000000006</c:v>
                </c:pt>
                <c:pt idx="2807">
                  <c:v>70.757000000000005</c:v>
                </c:pt>
                <c:pt idx="2808">
                  <c:v>70.606999999999999</c:v>
                </c:pt>
                <c:pt idx="2809">
                  <c:v>71.180999999999997</c:v>
                </c:pt>
                <c:pt idx="2810">
                  <c:v>71.22</c:v>
                </c:pt>
                <c:pt idx="2811">
                  <c:v>71.22</c:v>
                </c:pt>
                <c:pt idx="2812">
                  <c:v>71.123999999999995</c:v>
                </c:pt>
                <c:pt idx="2813">
                  <c:v>71.123999999999995</c:v>
                </c:pt>
                <c:pt idx="2814">
                  <c:v>71.123999999999995</c:v>
                </c:pt>
                <c:pt idx="2815">
                  <c:v>70.739999999999995</c:v>
                </c:pt>
                <c:pt idx="2816">
                  <c:v>70.739999999999995</c:v>
                </c:pt>
                <c:pt idx="2817">
                  <c:v>70.734999999999999</c:v>
                </c:pt>
                <c:pt idx="2818">
                  <c:v>70.734999999999999</c:v>
                </c:pt>
                <c:pt idx="2819">
                  <c:v>70.734999999999999</c:v>
                </c:pt>
                <c:pt idx="2820">
                  <c:v>70.724000000000004</c:v>
                </c:pt>
                <c:pt idx="2821">
                  <c:v>70.724000000000004</c:v>
                </c:pt>
                <c:pt idx="2822">
                  <c:v>69.334999999999994</c:v>
                </c:pt>
                <c:pt idx="2823">
                  <c:v>69.334999999999994</c:v>
                </c:pt>
                <c:pt idx="2824">
                  <c:v>69.334999999999994</c:v>
                </c:pt>
                <c:pt idx="2825">
                  <c:v>69.103999999999999</c:v>
                </c:pt>
                <c:pt idx="2826">
                  <c:v>69.102999999999994</c:v>
                </c:pt>
                <c:pt idx="2827">
                  <c:v>69.099000000000004</c:v>
                </c:pt>
                <c:pt idx="2828">
                  <c:v>69.099000000000004</c:v>
                </c:pt>
                <c:pt idx="2829">
                  <c:v>69.096999999999994</c:v>
                </c:pt>
                <c:pt idx="2830">
                  <c:v>69.113</c:v>
                </c:pt>
                <c:pt idx="2831">
                  <c:v>61.703000000000003</c:v>
                </c:pt>
                <c:pt idx="2832">
                  <c:v>61.688000000000002</c:v>
                </c:pt>
                <c:pt idx="2833">
                  <c:v>57.97</c:v>
                </c:pt>
                <c:pt idx="2834">
                  <c:v>57.951999999999998</c:v>
                </c:pt>
                <c:pt idx="2835">
                  <c:v>57.94</c:v>
                </c:pt>
                <c:pt idx="2836">
                  <c:v>56.128999999999998</c:v>
                </c:pt>
                <c:pt idx="2837">
                  <c:v>56.146000000000001</c:v>
                </c:pt>
                <c:pt idx="2838">
                  <c:v>56.146000000000001</c:v>
                </c:pt>
                <c:pt idx="2839">
                  <c:v>56.137999999999998</c:v>
                </c:pt>
                <c:pt idx="2840">
                  <c:v>56.137999999999998</c:v>
                </c:pt>
                <c:pt idx="2841">
                  <c:v>56.106999999999999</c:v>
                </c:pt>
                <c:pt idx="2842">
                  <c:v>56.106999999999999</c:v>
                </c:pt>
                <c:pt idx="2843">
                  <c:v>56.106999999999999</c:v>
                </c:pt>
                <c:pt idx="2844">
                  <c:v>56.148000000000003</c:v>
                </c:pt>
                <c:pt idx="2845">
                  <c:v>56.148000000000003</c:v>
                </c:pt>
                <c:pt idx="2846">
                  <c:v>56.158000000000001</c:v>
                </c:pt>
                <c:pt idx="2847">
                  <c:v>56.158000000000001</c:v>
                </c:pt>
                <c:pt idx="2848">
                  <c:v>56.158000000000001</c:v>
                </c:pt>
                <c:pt idx="2849">
                  <c:v>57.076999999999998</c:v>
                </c:pt>
                <c:pt idx="2850">
                  <c:v>51.805</c:v>
                </c:pt>
                <c:pt idx="2851">
                  <c:v>51.805</c:v>
                </c:pt>
                <c:pt idx="2852">
                  <c:v>51.805</c:v>
                </c:pt>
                <c:pt idx="2853">
                  <c:v>51.805</c:v>
                </c:pt>
                <c:pt idx="2854">
                  <c:v>51.805</c:v>
                </c:pt>
                <c:pt idx="2855">
                  <c:v>51.805</c:v>
                </c:pt>
                <c:pt idx="2856">
                  <c:v>51.805</c:v>
                </c:pt>
                <c:pt idx="2857">
                  <c:v>51.805</c:v>
                </c:pt>
                <c:pt idx="2858">
                  <c:v>51.805</c:v>
                </c:pt>
                <c:pt idx="2859">
                  <c:v>51.805</c:v>
                </c:pt>
                <c:pt idx="2860">
                  <c:v>51.805</c:v>
                </c:pt>
                <c:pt idx="2861">
                  <c:v>51.805</c:v>
                </c:pt>
                <c:pt idx="2862">
                  <c:v>51.805</c:v>
                </c:pt>
                <c:pt idx="2863">
                  <c:v>51.805</c:v>
                </c:pt>
                <c:pt idx="2864">
                  <c:v>51.805</c:v>
                </c:pt>
                <c:pt idx="2865">
                  <c:v>0</c:v>
                </c:pt>
                <c:pt idx="2866">
                  <c:v>0</c:v>
                </c:pt>
                <c:pt idx="2867">
                  <c:v>0</c:v>
                </c:pt>
                <c:pt idx="2868">
                  <c:v>0</c:v>
                </c:pt>
                <c:pt idx="2869">
                  <c:v>0</c:v>
                </c:pt>
                <c:pt idx="2870">
                  <c:v>0</c:v>
                </c:pt>
                <c:pt idx="2871">
                  <c:v>0</c:v>
                </c:pt>
                <c:pt idx="2872">
                  <c:v>0</c:v>
                </c:pt>
                <c:pt idx="2873">
                  <c:v>0</c:v>
                </c:pt>
                <c:pt idx="2874">
                  <c:v>0</c:v>
                </c:pt>
                <c:pt idx="2875">
                  <c:v>0</c:v>
                </c:pt>
                <c:pt idx="2876">
                  <c:v>0</c:v>
                </c:pt>
                <c:pt idx="2877">
                  <c:v>0</c:v>
                </c:pt>
                <c:pt idx="2878">
                  <c:v>0</c:v>
                </c:pt>
                <c:pt idx="2879">
                  <c:v>0</c:v>
                </c:pt>
                <c:pt idx="2880">
                  <c:v>0</c:v>
                </c:pt>
                <c:pt idx="2881">
                  <c:v>0</c:v>
                </c:pt>
                <c:pt idx="2882">
                  <c:v>0</c:v>
                </c:pt>
                <c:pt idx="2883">
                  <c:v>0</c:v>
                </c:pt>
                <c:pt idx="2884">
                  <c:v>0</c:v>
                </c:pt>
                <c:pt idx="2885">
                  <c:v>0</c:v>
                </c:pt>
                <c:pt idx="2886">
                  <c:v>0</c:v>
                </c:pt>
                <c:pt idx="2887">
                  <c:v>0</c:v>
                </c:pt>
                <c:pt idx="2888">
                  <c:v>0</c:v>
                </c:pt>
                <c:pt idx="2889">
                  <c:v>0</c:v>
                </c:pt>
                <c:pt idx="2890">
                  <c:v>0</c:v>
                </c:pt>
                <c:pt idx="2891">
                  <c:v>0</c:v>
                </c:pt>
                <c:pt idx="2892">
                  <c:v>0</c:v>
                </c:pt>
                <c:pt idx="2893">
                  <c:v>0</c:v>
                </c:pt>
                <c:pt idx="2894">
                  <c:v>0</c:v>
                </c:pt>
                <c:pt idx="2895">
                  <c:v>0</c:v>
                </c:pt>
                <c:pt idx="2896">
                  <c:v>0</c:v>
                </c:pt>
                <c:pt idx="2897">
                  <c:v>0</c:v>
                </c:pt>
                <c:pt idx="2898">
                  <c:v>0</c:v>
                </c:pt>
                <c:pt idx="2899">
                  <c:v>0</c:v>
                </c:pt>
                <c:pt idx="2900">
                  <c:v>0</c:v>
                </c:pt>
                <c:pt idx="2901">
                  <c:v>0</c:v>
                </c:pt>
                <c:pt idx="2902">
                  <c:v>0</c:v>
                </c:pt>
                <c:pt idx="2903">
                  <c:v>0</c:v>
                </c:pt>
                <c:pt idx="2904">
                  <c:v>0</c:v>
                </c:pt>
                <c:pt idx="2905">
                  <c:v>0</c:v>
                </c:pt>
                <c:pt idx="2906">
                  <c:v>0</c:v>
                </c:pt>
                <c:pt idx="2907">
                  <c:v>0</c:v>
                </c:pt>
                <c:pt idx="2908">
                  <c:v>0</c:v>
                </c:pt>
                <c:pt idx="2909">
                  <c:v>0</c:v>
                </c:pt>
                <c:pt idx="2910">
                  <c:v>0</c:v>
                </c:pt>
                <c:pt idx="2911">
                  <c:v>0</c:v>
                </c:pt>
                <c:pt idx="2912">
                  <c:v>0</c:v>
                </c:pt>
                <c:pt idx="2913">
                  <c:v>0</c:v>
                </c:pt>
                <c:pt idx="2914">
                  <c:v>0</c:v>
                </c:pt>
                <c:pt idx="2915">
                  <c:v>0</c:v>
                </c:pt>
                <c:pt idx="2916">
                  <c:v>0</c:v>
                </c:pt>
                <c:pt idx="2917">
                  <c:v>0</c:v>
                </c:pt>
                <c:pt idx="2918">
                  <c:v>0</c:v>
                </c:pt>
                <c:pt idx="2919">
                  <c:v>0</c:v>
                </c:pt>
                <c:pt idx="2920">
                  <c:v>0</c:v>
                </c:pt>
                <c:pt idx="2921">
                  <c:v>0</c:v>
                </c:pt>
              </c:numCache>
            </c:numRef>
          </c:yVal>
          <c:smooth val="0"/>
          <c:extLst>
            <c:ext xmlns:c16="http://schemas.microsoft.com/office/drawing/2014/chart" uri="{C3380CC4-5D6E-409C-BE32-E72D297353CC}">
              <c16:uniqueId val="{00000002-C23E-4555-A888-8A8D04F7A7DF}"/>
            </c:ext>
          </c:extLst>
        </c:ser>
        <c:dLbls>
          <c:showLegendKey val="0"/>
          <c:showVal val="0"/>
          <c:showCatName val="0"/>
          <c:showSerName val="0"/>
          <c:showPercent val="0"/>
          <c:showBubbleSize val="0"/>
        </c:dLbls>
        <c:axId val="214010720"/>
        <c:axId val="214012688"/>
      </c:scatterChart>
      <c:scatterChart>
        <c:scatterStyle val="lineMarker"/>
        <c:varyColors val="0"/>
        <c:ser>
          <c:idx val="5"/>
          <c:order val="0"/>
          <c:tx>
            <c:v>smsimV18</c:v>
          </c:tx>
          <c:spPr>
            <a:ln w="19050" cap="rnd">
              <a:solidFill>
                <a:schemeClr val="accent6"/>
              </a:solidFill>
              <a:round/>
            </a:ln>
            <a:effectLst/>
          </c:spPr>
          <c:marker>
            <c:symbol val="none"/>
          </c:marker>
          <c:xVal>
            <c:numRef>
              <c:f>'p201368'!$A$2:$A$2923</c:f>
              <c:numCache>
                <c:formatCode>m/d/yyyy</c:formatCode>
                <c:ptCount val="2922"/>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pt idx="365">
                  <c:v>39448</c:v>
                </c:pt>
                <c:pt idx="366">
                  <c:v>39449</c:v>
                </c:pt>
                <c:pt idx="367">
                  <c:v>39450</c:v>
                </c:pt>
                <c:pt idx="368">
                  <c:v>39451</c:v>
                </c:pt>
                <c:pt idx="369">
                  <c:v>39452</c:v>
                </c:pt>
                <c:pt idx="370">
                  <c:v>39453</c:v>
                </c:pt>
                <c:pt idx="371">
                  <c:v>39454</c:v>
                </c:pt>
                <c:pt idx="372">
                  <c:v>39455</c:v>
                </c:pt>
                <c:pt idx="373">
                  <c:v>39456</c:v>
                </c:pt>
                <c:pt idx="374">
                  <c:v>39457</c:v>
                </c:pt>
                <c:pt idx="375">
                  <c:v>39458</c:v>
                </c:pt>
                <c:pt idx="376">
                  <c:v>39459</c:v>
                </c:pt>
                <c:pt idx="377">
                  <c:v>39460</c:v>
                </c:pt>
                <c:pt idx="378">
                  <c:v>39461</c:v>
                </c:pt>
                <c:pt idx="379">
                  <c:v>39462</c:v>
                </c:pt>
                <c:pt idx="380">
                  <c:v>39463</c:v>
                </c:pt>
                <c:pt idx="381">
                  <c:v>39464</c:v>
                </c:pt>
                <c:pt idx="382">
                  <c:v>39465</c:v>
                </c:pt>
                <c:pt idx="383">
                  <c:v>39466</c:v>
                </c:pt>
                <c:pt idx="384">
                  <c:v>39467</c:v>
                </c:pt>
                <c:pt idx="385">
                  <c:v>39468</c:v>
                </c:pt>
                <c:pt idx="386">
                  <c:v>39469</c:v>
                </c:pt>
                <c:pt idx="387">
                  <c:v>39470</c:v>
                </c:pt>
                <c:pt idx="388">
                  <c:v>39471</c:v>
                </c:pt>
                <c:pt idx="389">
                  <c:v>39472</c:v>
                </c:pt>
                <c:pt idx="390">
                  <c:v>39473</c:v>
                </c:pt>
                <c:pt idx="391">
                  <c:v>39474</c:v>
                </c:pt>
                <c:pt idx="392">
                  <c:v>39475</c:v>
                </c:pt>
                <c:pt idx="393">
                  <c:v>39476</c:v>
                </c:pt>
                <c:pt idx="394">
                  <c:v>39477</c:v>
                </c:pt>
                <c:pt idx="395">
                  <c:v>39478</c:v>
                </c:pt>
                <c:pt idx="396">
                  <c:v>39479</c:v>
                </c:pt>
                <c:pt idx="397">
                  <c:v>39480</c:v>
                </c:pt>
                <c:pt idx="398">
                  <c:v>39481</c:v>
                </c:pt>
                <c:pt idx="399">
                  <c:v>39482</c:v>
                </c:pt>
                <c:pt idx="400">
                  <c:v>39483</c:v>
                </c:pt>
                <c:pt idx="401">
                  <c:v>39484</c:v>
                </c:pt>
                <c:pt idx="402">
                  <c:v>39485</c:v>
                </c:pt>
                <c:pt idx="403">
                  <c:v>39486</c:v>
                </c:pt>
                <c:pt idx="404">
                  <c:v>39487</c:v>
                </c:pt>
                <c:pt idx="405">
                  <c:v>39488</c:v>
                </c:pt>
                <c:pt idx="406">
                  <c:v>39489</c:v>
                </c:pt>
                <c:pt idx="407">
                  <c:v>39490</c:v>
                </c:pt>
                <c:pt idx="408">
                  <c:v>39491</c:v>
                </c:pt>
                <c:pt idx="409">
                  <c:v>39492</c:v>
                </c:pt>
                <c:pt idx="410">
                  <c:v>39493</c:v>
                </c:pt>
                <c:pt idx="411">
                  <c:v>39494</c:v>
                </c:pt>
                <c:pt idx="412">
                  <c:v>39495</c:v>
                </c:pt>
                <c:pt idx="413">
                  <c:v>39496</c:v>
                </c:pt>
                <c:pt idx="414">
                  <c:v>39497</c:v>
                </c:pt>
                <c:pt idx="415">
                  <c:v>39498</c:v>
                </c:pt>
                <c:pt idx="416">
                  <c:v>39499</c:v>
                </c:pt>
                <c:pt idx="417">
                  <c:v>39500</c:v>
                </c:pt>
                <c:pt idx="418">
                  <c:v>39501</c:v>
                </c:pt>
                <c:pt idx="419">
                  <c:v>39502</c:v>
                </c:pt>
                <c:pt idx="420">
                  <c:v>39503</c:v>
                </c:pt>
                <c:pt idx="421">
                  <c:v>39504</c:v>
                </c:pt>
                <c:pt idx="422">
                  <c:v>39505</c:v>
                </c:pt>
                <c:pt idx="423">
                  <c:v>39506</c:v>
                </c:pt>
                <c:pt idx="424">
                  <c:v>39507</c:v>
                </c:pt>
                <c:pt idx="425">
                  <c:v>39508</c:v>
                </c:pt>
                <c:pt idx="426">
                  <c:v>39509</c:v>
                </c:pt>
                <c:pt idx="427">
                  <c:v>39510</c:v>
                </c:pt>
                <c:pt idx="428">
                  <c:v>39511</c:v>
                </c:pt>
                <c:pt idx="429">
                  <c:v>39512</c:v>
                </c:pt>
                <c:pt idx="430">
                  <c:v>39513</c:v>
                </c:pt>
                <c:pt idx="431">
                  <c:v>39514</c:v>
                </c:pt>
                <c:pt idx="432">
                  <c:v>39515</c:v>
                </c:pt>
                <c:pt idx="433">
                  <c:v>39516</c:v>
                </c:pt>
                <c:pt idx="434">
                  <c:v>39517</c:v>
                </c:pt>
                <c:pt idx="435">
                  <c:v>39518</c:v>
                </c:pt>
                <c:pt idx="436">
                  <c:v>39519</c:v>
                </c:pt>
                <c:pt idx="437">
                  <c:v>39520</c:v>
                </c:pt>
                <c:pt idx="438">
                  <c:v>39521</c:v>
                </c:pt>
                <c:pt idx="439">
                  <c:v>39522</c:v>
                </c:pt>
                <c:pt idx="440">
                  <c:v>39523</c:v>
                </c:pt>
                <c:pt idx="441">
                  <c:v>39524</c:v>
                </c:pt>
                <c:pt idx="442">
                  <c:v>39525</c:v>
                </c:pt>
                <c:pt idx="443">
                  <c:v>39526</c:v>
                </c:pt>
                <c:pt idx="444">
                  <c:v>39527</c:v>
                </c:pt>
                <c:pt idx="445">
                  <c:v>39528</c:v>
                </c:pt>
                <c:pt idx="446">
                  <c:v>39529</c:v>
                </c:pt>
                <c:pt idx="447">
                  <c:v>39530</c:v>
                </c:pt>
                <c:pt idx="448">
                  <c:v>39531</c:v>
                </c:pt>
                <c:pt idx="449">
                  <c:v>39532</c:v>
                </c:pt>
                <c:pt idx="450">
                  <c:v>39533</c:v>
                </c:pt>
                <c:pt idx="451">
                  <c:v>39534</c:v>
                </c:pt>
                <c:pt idx="452">
                  <c:v>39535</c:v>
                </c:pt>
                <c:pt idx="453">
                  <c:v>39536</c:v>
                </c:pt>
                <c:pt idx="454">
                  <c:v>39537</c:v>
                </c:pt>
                <c:pt idx="455">
                  <c:v>39538</c:v>
                </c:pt>
                <c:pt idx="456">
                  <c:v>39539</c:v>
                </c:pt>
                <c:pt idx="457">
                  <c:v>39540</c:v>
                </c:pt>
                <c:pt idx="458">
                  <c:v>39541</c:v>
                </c:pt>
                <c:pt idx="459">
                  <c:v>39542</c:v>
                </c:pt>
                <c:pt idx="460">
                  <c:v>39543</c:v>
                </c:pt>
                <c:pt idx="461">
                  <c:v>39544</c:v>
                </c:pt>
                <c:pt idx="462">
                  <c:v>39545</c:v>
                </c:pt>
                <c:pt idx="463">
                  <c:v>39546</c:v>
                </c:pt>
                <c:pt idx="464">
                  <c:v>39547</c:v>
                </c:pt>
                <c:pt idx="465">
                  <c:v>39548</c:v>
                </c:pt>
                <c:pt idx="466">
                  <c:v>39549</c:v>
                </c:pt>
                <c:pt idx="467">
                  <c:v>39550</c:v>
                </c:pt>
                <c:pt idx="468">
                  <c:v>39551</c:v>
                </c:pt>
                <c:pt idx="469">
                  <c:v>39552</c:v>
                </c:pt>
                <c:pt idx="470">
                  <c:v>39553</c:v>
                </c:pt>
                <c:pt idx="471">
                  <c:v>39554</c:v>
                </c:pt>
                <c:pt idx="472">
                  <c:v>39555</c:v>
                </c:pt>
                <c:pt idx="473">
                  <c:v>39556</c:v>
                </c:pt>
                <c:pt idx="474">
                  <c:v>39557</c:v>
                </c:pt>
                <c:pt idx="475">
                  <c:v>39558</c:v>
                </c:pt>
                <c:pt idx="476">
                  <c:v>39559</c:v>
                </c:pt>
                <c:pt idx="477">
                  <c:v>39560</c:v>
                </c:pt>
                <c:pt idx="478">
                  <c:v>39561</c:v>
                </c:pt>
                <c:pt idx="479">
                  <c:v>39562</c:v>
                </c:pt>
                <c:pt idx="480">
                  <c:v>39563</c:v>
                </c:pt>
                <c:pt idx="481">
                  <c:v>39564</c:v>
                </c:pt>
                <c:pt idx="482">
                  <c:v>39565</c:v>
                </c:pt>
                <c:pt idx="483">
                  <c:v>39566</c:v>
                </c:pt>
                <c:pt idx="484">
                  <c:v>39567</c:v>
                </c:pt>
                <c:pt idx="485">
                  <c:v>39568</c:v>
                </c:pt>
                <c:pt idx="486">
                  <c:v>39569</c:v>
                </c:pt>
                <c:pt idx="487">
                  <c:v>39570</c:v>
                </c:pt>
                <c:pt idx="488">
                  <c:v>39571</c:v>
                </c:pt>
                <c:pt idx="489">
                  <c:v>39572</c:v>
                </c:pt>
                <c:pt idx="490">
                  <c:v>39573</c:v>
                </c:pt>
                <c:pt idx="491">
                  <c:v>39574</c:v>
                </c:pt>
                <c:pt idx="492">
                  <c:v>39575</c:v>
                </c:pt>
                <c:pt idx="493">
                  <c:v>39576</c:v>
                </c:pt>
                <c:pt idx="494">
                  <c:v>39577</c:v>
                </c:pt>
                <c:pt idx="495">
                  <c:v>39578</c:v>
                </c:pt>
                <c:pt idx="496">
                  <c:v>39579</c:v>
                </c:pt>
                <c:pt idx="497">
                  <c:v>39580</c:v>
                </c:pt>
                <c:pt idx="498">
                  <c:v>39581</c:v>
                </c:pt>
                <c:pt idx="499">
                  <c:v>39582</c:v>
                </c:pt>
                <c:pt idx="500">
                  <c:v>39583</c:v>
                </c:pt>
                <c:pt idx="501">
                  <c:v>39584</c:v>
                </c:pt>
                <c:pt idx="502">
                  <c:v>39585</c:v>
                </c:pt>
                <c:pt idx="503">
                  <c:v>39586</c:v>
                </c:pt>
                <c:pt idx="504">
                  <c:v>39587</c:v>
                </c:pt>
                <c:pt idx="505">
                  <c:v>39588</c:v>
                </c:pt>
                <c:pt idx="506">
                  <c:v>39589</c:v>
                </c:pt>
                <c:pt idx="507">
                  <c:v>39590</c:v>
                </c:pt>
                <c:pt idx="508">
                  <c:v>39591</c:v>
                </c:pt>
                <c:pt idx="509">
                  <c:v>39592</c:v>
                </c:pt>
                <c:pt idx="510">
                  <c:v>39593</c:v>
                </c:pt>
                <c:pt idx="511">
                  <c:v>39594</c:v>
                </c:pt>
                <c:pt idx="512">
                  <c:v>39595</c:v>
                </c:pt>
                <c:pt idx="513">
                  <c:v>39596</c:v>
                </c:pt>
                <c:pt idx="514">
                  <c:v>39597</c:v>
                </c:pt>
                <c:pt idx="515">
                  <c:v>39598</c:v>
                </c:pt>
                <c:pt idx="516">
                  <c:v>39599</c:v>
                </c:pt>
                <c:pt idx="517">
                  <c:v>39600</c:v>
                </c:pt>
                <c:pt idx="518">
                  <c:v>39601</c:v>
                </c:pt>
                <c:pt idx="519">
                  <c:v>39602</c:v>
                </c:pt>
                <c:pt idx="520">
                  <c:v>39603</c:v>
                </c:pt>
                <c:pt idx="521">
                  <c:v>39604</c:v>
                </c:pt>
                <c:pt idx="522">
                  <c:v>39605</c:v>
                </c:pt>
                <c:pt idx="523">
                  <c:v>39606</c:v>
                </c:pt>
                <c:pt idx="524">
                  <c:v>39607</c:v>
                </c:pt>
                <c:pt idx="525">
                  <c:v>39608</c:v>
                </c:pt>
                <c:pt idx="526">
                  <c:v>39609</c:v>
                </c:pt>
                <c:pt idx="527">
                  <c:v>39610</c:v>
                </c:pt>
                <c:pt idx="528">
                  <c:v>39611</c:v>
                </c:pt>
                <c:pt idx="529">
                  <c:v>39612</c:v>
                </c:pt>
                <c:pt idx="530">
                  <c:v>39613</c:v>
                </c:pt>
                <c:pt idx="531">
                  <c:v>39614</c:v>
                </c:pt>
                <c:pt idx="532">
                  <c:v>39615</c:v>
                </c:pt>
                <c:pt idx="533">
                  <c:v>39616</c:v>
                </c:pt>
                <c:pt idx="534">
                  <c:v>39617</c:v>
                </c:pt>
                <c:pt idx="535">
                  <c:v>39618</c:v>
                </c:pt>
                <c:pt idx="536">
                  <c:v>39619</c:v>
                </c:pt>
                <c:pt idx="537">
                  <c:v>39620</c:v>
                </c:pt>
                <c:pt idx="538">
                  <c:v>39621</c:v>
                </c:pt>
                <c:pt idx="539">
                  <c:v>39622</c:v>
                </c:pt>
                <c:pt idx="540">
                  <c:v>39623</c:v>
                </c:pt>
                <c:pt idx="541">
                  <c:v>39624</c:v>
                </c:pt>
                <c:pt idx="542">
                  <c:v>39625</c:v>
                </c:pt>
                <c:pt idx="543">
                  <c:v>39626</c:v>
                </c:pt>
                <c:pt idx="544">
                  <c:v>39627</c:v>
                </c:pt>
                <c:pt idx="545">
                  <c:v>39628</c:v>
                </c:pt>
                <c:pt idx="546">
                  <c:v>39629</c:v>
                </c:pt>
                <c:pt idx="547">
                  <c:v>39630</c:v>
                </c:pt>
                <c:pt idx="548">
                  <c:v>39631</c:v>
                </c:pt>
                <c:pt idx="549">
                  <c:v>39632</c:v>
                </c:pt>
                <c:pt idx="550">
                  <c:v>39633</c:v>
                </c:pt>
                <c:pt idx="551">
                  <c:v>39634</c:v>
                </c:pt>
                <c:pt idx="552">
                  <c:v>39635</c:v>
                </c:pt>
                <c:pt idx="553">
                  <c:v>39636</c:v>
                </c:pt>
                <c:pt idx="554">
                  <c:v>39637</c:v>
                </c:pt>
                <c:pt idx="555">
                  <c:v>39638</c:v>
                </c:pt>
                <c:pt idx="556">
                  <c:v>39639</c:v>
                </c:pt>
                <c:pt idx="557">
                  <c:v>39640</c:v>
                </c:pt>
                <c:pt idx="558">
                  <c:v>39641</c:v>
                </c:pt>
                <c:pt idx="559">
                  <c:v>39642</c:v>
                </c:pt>
                <c:pt idx="560">
                  <c:v>39643</c:v>
                </c:pt>
                <c:pt idx="561">
                  <c:v>39644</c:v>
                </c:pt>
                <c:pt idx="562">
                  <c:v>39645</c:v>
                </c:pt>
                <c:pt idx="563">
                  <c:v>39646</c:v>
                </c:pt>
                <c:pt idx="564">
                  <c:v>39647</c:v>
                </c:pt>
                <c:pt idx="565">
                  <c:v>39648</c:v>
                </c:pt>
                <c:pt idx="566">
                  <c:v>39649</c:v>
                </c:pt>
                <c:pt idx="567">
                  <c:v>39650</c:v>
                </c:pt>
                <c:pt idx="568">
                  <c:v>39651</c:v>
                </c:pt>
                <c:pt idx="569">
                  <c:v>39652</c:v>
                </c:pt>
                <c:pt idx="570">
                  <c:v>39653</c:v>
                </c:pt>
                <c:pt idx="571">
                  <c:v>39654</c:v>
                </c:pt>
                <c:pt idx="572">
                  <c:v>39655</c:v>
                </c:pt>
                <c:pt idx="573">
                  <c:v>39656</c:v>
                </c:pt>
                <c:pt idx="574">
                  <c:v>39657</c:v>
                </c:pt>
                <c:pt idx="575">
                  <c:v>39658</c:v>
                </c:pt>
                <c:pt idx="576">
                  <c:v>39659</c:v>
                </c:pt>
                <c:pt idx="577">
                  <c:v>39660</c:v>
                </c:pt>
                <c:pt idx="578">
                  <c:v>39661</c:v>
                </c:pt>
                <c:pt idx="579">
                  <c:v>39662</c:v>
                </c:pt>
                <c:pt idx="580">
                  <c:v>39663</c:v>
                </c:pt>
                <c:pt idx="581">
                  <c:v>39664</c:v>
                </c:pt>
                <c:pt idx="582">
                  <c:v>39665</c:v>
                </c:pt>
                <c:pt idx="583">
                  <c:v>39666</c:v>
                </c:pt>
                <c:pt idx="584">
                  <c:v>39667</c:v>
                </c:pt>
                <c:pt idx="585">
                  <c:v>39668</c:v>
                </c:pt>
                <c:pt idx="586">
                  <c:v>39669</c:v>
                </c:pt>
                <c:pt idx="587">
                  <c:v>39670</c:v>
                </c:pt>
                <c:pt idx="588">
                  <c:v>39671</c:v>
                </c:pt>
                <c:pt idx="589">
                  <c:v>39672</c:v>
                </c:pt>
                <c:pt idx="590">
                  <c:v>39673</c:v>
                </c:pt>
                <c:pt idx="591">
                  <c:v>39674</c:v>
                </c:pt>
                <c:pt idx="592">
                  <c:v>39675</c:v>
                </c:pt>
                <c:pt idx="593">
                  <c:v>39676</c:v>
                </c:pt>
                <c:pt idx="594">
                  <c:v>39677</c:v>
                </c:pt>
                <c:pt idx="595">
                  <c:v>39678</c:v>
                </c:pt>
                <c:pt idx="596">
                  <c:v>39679</c:v>
                </c:pt>
                <c:pt idx="597">
                  <c:v>39680</c:v>
                </c:pt>
                <c:pt idx="598">
                  <c:v>39681</c:v>
                </c:pt>
                <c:pt idx="599">
                  <c:v>39682</c:v>
                </c:pt>
                <c:pt idx="600">
                  <c:v>39683</c:v>
                </c:pt>
                <c:pt idx="601">
                  <c:v>39684</c:v>
                </c:pt>
                <c:pt idx="602">
                  <c:v>39685</c:v>
                </c:pt>
                <c:pt idx="603">
                  <c:v>39686</c:v>
                </c:pt>
                <c:pt idx="604">
                  <c:v>39687</c:v>
                </c:pt>
                <c:pt idx="605">
                  <c:v>39688</c:v>
                </c:pt>
                <c:pt idx="606">
                  <c:v>39689</c:v>
                </c:pt>
                <c:pt idx="607">
                  <c:v>39690</c:v>
                </c:pt>
                <c:pt idx="608">
                  <c:v>39691</c:v>
                </c:pt>
                <c:pt idx="609">
                  <c:v>39692</c:v>
                </c:pt>
                <c:pt idx="610">
                  <c:v>39693</c:v>
                </c:pt>
                <c:pt idx="611">
                  <c:v>39694</c:v>
                </c:pt>
                <c:pt idx="612">
                  <c:v>39695</c:v>
                </c:pt>
                <c:pt idx="613">
                  <c:v>39696</c:v>
                </c:pt>
                <c:pt idx="614">
                  <c:v>39697</c:v>
                </c:pt>
                <c:pt idx="615">
                  <c:v>39698</c:v>
                </c:pt>
                <c:pt idx="616">
                  <c:v>39699</c:v>
                </c:pt>
                <c:pt idx="617">
                  <c:v>39700</c:v>
                </c:pt>
                <c:pt idx="618">
                  <c:v>39701</c:v>
                </c:pt>
                <c:pt idx="619">
                  <c:v>39702</c:v>
                </c:pt>
                <c:pt idx="620">
                  <c:v>39703</c:v>
                </c:pt>
                <c:pt idx="621">
                  <c:v>39704</c:v>
                </c:pt>
                <c:pt idx="622">
                  <c:v>39705</c:v>
                </c:pt>
                <c:pt idx="623">
                  <c:v>39706</c:v>
                </c:pt>
                <c:pt idx="624">
                  <c:v>39707</c:v>
                </c:pt>
                <c:pt idx="625">
                  <c:v>39708</c:v>
                </c:pt>
                <c:pt idx="626">
                  <c:v>39709</c:v>
                </c:pt>
                <c:pt idx="627">
                  <c:v>39710</c:v>
                </c:pt>
                <c:pt idx="628">
                  <c:v>39711</c:v>
                </c:pt>
                <c:pt idx="629">
                  <c:v>39712</c:v>
                </c:pt>
                <c:pt idx="630">
                  <c:v>39713</c:v>
                </c:pt>
                <c:pt idx="631">
                  <c:v>39714</c:v>
                </c:pt>
                <c:pt idx="632">
                  <c:v>39715</c:v>
                </c:pt>
                <c:pt idx="633">
                  <c:v>39716</c:v>
                </c:pt>
                <c:pt idx="634">
                  <c:v>39717</c:v>
                </c:pt>
                <c:pt idx="635">
                  <c:v>39718</c:v>
                </c:pt>
                <c:pt idx="636">
                  <c:v>39719</c:v>
                </c:pt>
                <c:pt idx="637">
                  <c:v>39720</c:v>
                </c:pt>
                <c:pt idx="638">
                  <c:v>39721</c:v>
                </c:pt>
                <c:pt idx="639">
                  <c:v>39722</c:v>
                </c:pt>
                <c:pt idx="640">
                  <c:v>39723</c:v>
                </c:pt>
                <c:pt idx="641">
                  <c:v>39724</c:v>
                </c:pt>
                <c:pt idx="642">
                  <c:v>39725</c:v>
                </c:pt>
                <c:pt idx="643">
                  <c:v>39726</c:v>
                </c:pt>
                <c:pt idx="644">
                  <c:v>39727</c:v>
                </c:pt>
                <c:pt idx="645">
                  <c:v>39728</c:v>
                </c:pt>
                <c:pt idx="646">
                  <c:v>39729</c:v>
                </c:pt>
                <c:pt idx="647">
                  <c:v>39730</c:v>
                </c:pt>
                <c:pt idx="648">
                  <c:v>39731</c:v>
                </c:pt>
                <c:pt idx="649">
                  <c:v>39732</c:v>
                </c:pt>
                <c:pt idx="650">
                  <c:v>39733</c:v>
                </c:pt>
                <c:pt idx="651">
                  <c:v>39734</c:v>
                </c:pt>
                <c:pt idx="652">
                  <c:v>39735</c:v>
                </c:pt>
                <c:pt idx="653">
                  <c:v>39736</c:v>
                </c:pt>
                <c:pt idx="654">
                  <c:v>39737</c:v>
                </c:pt>
                <c:pt idx="655">
                  <c:v>39738</c:v>
                </c:pt>
                <c:pt idx="656">
                  <c:v>39739</c:v>
                </c:pt>
                <c:pt idx="657">
                  <c:v>39740</c:v>
                </c:pt>
                <c:pt idx="658">
                  <c:v>39741</c:v>
                </c:pt>
                <c:pt idx="659">
                  <c:v>39742</c:v>
                </c:pt>
                <c:pt idx="660">
                  <c:v>39743</c:v>
                </c:pt>
                <c:pt idx="661">
                  <c:v>39744</c:v>
                </c:pt>
                <c:pt idx="662">
                  <c:v>39745</c:v>
                </c:pt>
                <c:pt idx="663">
                  <c:v>39746</c:v>
                </c:pt>
                <c:pt idx="664">
                  <c:v>39747</c:v>
                </c:pt>
                <c:pt idx="665">
                  <c:v>39748</c:v>
                </c:pt>
                <c:pt idx="666">
                  <c:v>39749</c:v>
                </c:pt>
                <c:pt idx="667">
                  <c:v>39750</c:v>
                </c:pt>
                <c:pt idx="668">
                  <c:v>39751</c:v>
                </c:pt>
                <c:pt idx="669">
                  <c:v>39752</c:v>
                </c:pt>
                <c:pt idx="670">
                  <c:v>39753</c:v>
                </c:pt>
                <c:pt idx="671">
                  <c:v>39754</c:v>
                </c:pt>
                <c:pt idx="672">
                  <c:v>39755</c:v>
                </c:pt>
                <c:pt idx="673">
                  <c:v>39756</c:v>
                </c:pt>
                <c:pt idx="674">
                  <c:v>39757</c:v>
                </c:pt>
                <c:pt idx="675">
                  <c:v>39758</c:v>
                </c:pt>
                <c:pt idx="676">
                  <c:v>39759</c:v>
                </c:pt>
                <c:pt idx="677">
                  <c:v>39760</c:v>
                </c:pt>
                <c:pt idx="678">
                  <c:v>39761</c:v>
                </c:pt>
                <c:pt idx="679">
                  <c:v>39762</c:v>
                </c:pt>
                <c:pt idx="680">
                  <c:v>39763</c:v>
                </c:pt>
                <c:pt idx="681">
                  <c:v>39764</c:v>
                </c:pt>
                <c:pt idx="682">
                  <c:v>39765</c:v>
                </c:pt>
                <c:pt idx="683">
                  <c:v>39766</c:v>
                </c:pt>
                <c:pt idx="684">
                  <c:v>39767</c:v>
                </c:pt>
                <c:pt idx="685">
                  <c:v>39768</c:v>
                </c:pt>
                <c:pt idx="686">
                  <c:v>39769</c:v>
                </c:pt>
                <c:pt idx="687">
                  <c:v>39770</c:v>
                </c:pt>
                <c:pt idx="688">
                  <c:v>39771</c:v>
                </c:pt>
                <c:pt idx="689">
                  <c:v>39772</c:v>
                </c:pt>
                <c:pt idx="690">
                  <c:v>39773</c:v>
                </c:pt>
                <c:pt idx="691">
                  <c:v>39774</c:v>
                </c:pt>
                <c:pt idx="692">
                  <c:v>39775</c:v>
                </c:pt>
                <c:pt idx="693">
                  <c:v>39776</c:v>
                </c:pt>
                <c:pt idx="694">
                  <c:v>39777</c:v>
                </c:pt>
                <c:pt idx="695">
                  <c:v>39778</c:v>
                </c:pt>
                <c:pt idx="696">
                  <c:v>39779</c:v>
                </c:pt>
                <c:pt idx="697">
                  <c:v>39780</c:v>
                </c:pt>
                <c:pt idx="698">
                  <c:v>39781</c:v>
                </c:pt>
                <c:pt idx="699">
                  <c:v>39782</c:v>
                </c:pt>
                <c:pt idx="700">
                  <c:v>39783</c:v>
                </c:pt>
                <c:pt idx="701">
                  <c:v>39784</c:v>
                </c:pt>
                <c:pt idx="702">
                  <c:v>39785</c:v>
                </c:pt>
                <c:pt idx="703">
                  <c:v>39786</c:v>
                </c:pt>
                <c:pt idx="704">
                  <c:v>39787</c:v>
                </c:pt>
                <c:pt idx="705">
                  <c:v>39788</c:v>
                </c:pt>
                <c:pt idx="706">
                  <c:v>39789</c:v>
                </c:pt>
                <c:pt idx="707">
                  <c:v>39790</c:v>
                </c:pt>
                <c:pt idx="708">
                  <c:v>39791</c:v>
                </c:pt>
                <c:pt idx="709">
                  <c:v>39792</c:v>
                </c:pt>
                <c:pt idx="710">
                  <c:v>39793</c:v>
                </c:pt>
                <c:pt idx="711">
                  <c:v>39794</c:v>
                </c:pt>
                <c:pt idx="712">
                  <c:v>39795</c:v>
                </c:pt>
                <c:pt idx="713">
                  <c:v>39796</c:v>
                </c:pt>
                <c:pt idx="714">
                  <c:v>39797</c:v>
                </c:pt>
                <c:pt idx="715">
                  <c:v>39798</c:v>
                </c:pt>
                <c:pt idx="716">
                  <c:v>39799</c:v>
                </c:pt>
                <c:pt idx="717">
                  <c:v>39800</c:v>
                </c:pt>
                <c:pt idx="718">
                  <c:v>39801</c:v>
                </c:pt>
                <c:pt idx="719">
                  <c:v>39802</c:v>
                </c:pt>
                <c:pt idx="720">
                  <c:v>39803</c:v>
                </c:pt>
                <c:pt idx="721">
                  <c:v>39804</c:v>
                </c:pt>
                <c:pt idx="722">
                  <c:v>39805</c:v>
                </c:pt>
                <c:pt idx="723">
                  <c:v>39806</c:v>
                </c:pt>
                <c:pt idx="724">
                  <c:v>39807</c:v>
                </c:pt>
                <c:pt idx="725">
                  <c:v>39808</c:v>
                </c:pt>
                <c:pt idx="726">
                  <c:v>39809</c:v>
                </c:pt>
                <c:pt idx="727">
                  <c:v>39810</c:v>
                </c:pt>
                <c:pt idx="728">
                  <c:v>39811</c:v>
                </c:pt>
                <c:pt idx="729">
                  <c:v>39812</c:v>
                </c:pt>
                <c:pt idx="730">
                  <c:v>39813</c:v>
                </c:pt>
                <c:pt idx="731">
                  <c:v>39814</c:v>
                </c:pt>
                <c:pt idx="732">
                  <c:v>39815</c:v>
                </c:pt>
                <c:pt idx="733">
                  <c:v>39816</c:v>
                </c:pt>
                <c:pt idx="734">
                  <c:v>39817</c:v>
                </c:pt>
                <c:pt idx="735">
                  <c:v>39818</c:v>
                </c:pt>
                <c:pt idx="736">
                  <c:v>39819</c:v>
                </c:pt>
                <c:pt idx="737">
                  <c:v>39820</c:v>
                </c:pt>
                <c:pt idx="738">
                  <c:v>39821</c:v>
                </c:pt>
                <c:pt idx="739">
                  <c:v>39822</c:v>
                </c:pt>
                <c:pt idx="740">
                  <c:v>39823</c:v>
                </c:pt>
                <c:pt idx="741">
                  <c:v>39824</c:v>
                </c:pt>
                <c:pt idx="742">
                  <c:v>39825</c:v>
                </c:pt>
                <c:pt idx="743">
                  <c:v>39826</c:v>
                </c:pt>
                <c:pt idx="744">
                  <c:v>39827</c:v>
                </c:pt>
                <c:pt idx="745">
                  <c:v>39828</c:v>
                </c:pt>
                <c:pt idx="746">
                  <c:v>39829</c:v>
                </c:pt>
                <c:pt idx="747">
                  <c:v>39830</c:v>
                </c:pt>
                <c:pt idx="748">
                  <c:v>39831</c:v>
                </c:pt>
                <c:pt idx="749">
                  <c:v>39832</c:v>
                </c:pt>
                <c:pt idx="750">
                  <c:v>39833</c:v>
                </c:pt>
                <c:pt idx="751">
                  <c:v>39834</c:v>
                </c:pt>
                <c:pt idx="752">
                  <c:v>39835</c:v>
                </c:pt>
                <c:pt idx="753">
                  <c:v>39836</c:v>
                </c:pt>
                <c:pt idx="754">
                  <c:v>39837</c:v>
                </c:pt>
                <c:pt idx="755">
                  <c:v>39838</c:v>
                </c:pt>
                <c:pt idx="756">
                  <c:v>39839</c:v>
                </c:pt>
                <c:pt idx="757">
                  <c:v>39840</c:v>
                </c:pt>
                <c:pt idx="758">
                  <c:v>39841</c:v>
                </c:pt>
                <c:pt idx="759">
                  <c:v>39842</c:v>
                </c:pt>
                <c:pt idx="760">
                  <c:v>39843</c:v>
                </c:pt>
                <c:pt idx="761">
                  <c:v>39844</c:v>
                </c:pt>
                <c:pt idx="762">
                  <c:v>39845</c:v>
                </c:pt>
                <c:pt idx="763">
                  <c:v>39846</c:v>
                </c:pt>
                <c:pt idx="764">
                  <c:v>39847</c:v>
                </c:pt>
                <c:pt idx="765">
                  <c:v>39848</c:v>
                </c:pt>
                <c:pt idx="766">
                  <c:v>39849</c:v>
                </c:pt>
                <c:pt idx="767">
                  <c:v>39850</c:v>
                </c:pt>
                <c:pt idx="768">
                  <c:v>39851</c:v>
                </c:pt>
                <c:pt idx="769">
                  <c:v>39852</c:v>
                </c:pt>
                <c:pt idx="770">
                  <c:v>39853</c:v>
                </c:pt>
                <c:pt idx="771">
                  <c:v>39854</c:v>
                </c:pt>
                <c:pt idx="772">
                  <c:v>39855</c:v>
                </c:pt>
                <c:pt idx="773">
                  <c:v>39856</c:v>
                </c:pt>
                <c:pt idx="774">
                  <c:v>39857</c:v>
                </c:pt>
                <c:pt idx="775">
                  <c:v>39858</c:v>
                </c:pt>
                <c:pt idx="776">
                  <c:v>39859</c:v>
                </c:pt>
                <c:pt idx="777">
                  <c:v>39860</c:v>
                </c:pt>
                <c:pt idx="778">
                  <c:v>39861</c:v>
                </c:pt>
                <c:pt idx="779">
                  <c:v>39862</c:v>
                </c:pt>
                <c:pt idx="780">
                  <c:v>39863</c:v>
                </c:pt>
                <c:pt idx="781">
                  <c:v>39864</c:v>
                </c:pt>
                <c:pt idx="782">
                  <c:v>39865</c:v>
                </c:pt>
                <c:pt idx="783">
                  <c:v>39866</c:v>
                </c:pt>
                <c:pt idx="784">
                  <c:v>39867</c:v>
                </c:pt>
                <c:pt idx="785">
                  <c:v>39868</c:v>
                </c:pt>
                <c:pt idx="786">
                  <c:v>39869</c:v>
                </c:pt>
                <c:pt idx="787">
                  <c:v>39870</c:v>
                </c:pt>
                <c:pt idx="788">
                  <c:v>39871</c:v>
                </c:pt>
                <c:pt idx="789">
                  <c:v>39872</c:v>
                </c:pt>
                <c:pt idx="790">
                  <c:v>39873</c:v>
                </c:pt>
                <c:pt idx="791">
                  <c:v>39874</c:v>
                </c:pt>
                <c:pt idx="792">
                  <c:v>39875</c:v>
                </c:pt>
                <c:pt idx="793">
                  <c:v>39876</c:v>
                </c:pt>
                <c:pt idx="794">
                  <c:v>39877</c:v>
                </c:pt>
                <c:pt idx="795">
                  <c:v>39878</c:v>
                </c:pt>
                <c:pt idx="796">
                  <c:v>39879</c:v>
                </c:pt>
                <c:pt idx="797">
                  <c:v>39880</c:v>
                </c:pt>
                <c:pt idx="798">
                  <c:v>39881</c:v>
                </c:pt>
                <c:pt idx="799">
                  <c:v>39882</c:v>
                </c:pt>
                <c:pt idx="800">
                  <c:v>39883</c:v>
                </c:pt>
                <c:pt idx="801">
                  <c:v>39884</c:v>
                </c:pt>
                <c:pt idx="802">
                  <c:v>39885</c:v>
                </c:pt>
                <c:pt idx="803">
                  <c:v>39886</c:v>
                </c:pt>
                <c:pt idx="804">
                  <c:v>39887</c:v>
                </c:pt>
                <c:pt idx="805">
                  <c:v>39888</c:v>
                </c:pt>
                <c:pt idx="806">
                  <c:v>39889</c:v>
                </c:pt>
                <c:pt idx="807">
                  <c:v>39890</c:v>
                </c:pt>
                <c:pt idx="808">
                  <c:v>39891</c:v>
                </c:pt>
                <c:pt idx="809">
                  <c:v>39892</c:v>
                </c:pt>
                <c:pt idx="810">
                  <c:v>39893</c:v>
                </c:pt>
                <c:pt idx="811">
                  <c:v>39894</c:v>
                </c:pt>
                <c:pt idx="812">
                  <c:v>39895</c:v>
                </c:pt>
                <c:pt idx="813">
                  <c:v>39896</c:v>
                </c:pt>
                <c:pt idx="814">
                  <c:v>39897</c:v>
                </c:pt>
                <c:pt idx="815">
                  <c:v>39898</c:v>
                </c:pt>
                <c:pt idx="816">
                  <c:v>39899</c:v>
                </c:pt>
                <c:pt idx="817">
                  <c:v>39900</c:v>
                </c:pt>
                <c:pt idx="818">
                  <c:v>39901</c:v>
                </c:pt>
                <c:pt idx="819">
                  <c:v>39902</c:v>
                </c:pt>
                <c:pt idx="820">
                  <c:v>39903</c:v>
                </c:pt>
                <c:pt idx="821">
                  <c:v>39904</c:v>
                </c:pt>
                <c:pt idx="822">
                  <c:v>39905</c:v>
                </c:pt>
                <c:pt idx="823">
                  <c:v>39906</c:v>
                </c:pt>
                <c:pt idx="824">
                  <c:v>39907</c:v>
                </c:pt>
                <c:pt idx="825">
                  <c:v>39908</c:v>
                </c:pt>
                <c:pt idx="826">
                  <c:v>39909</c:v>
                </c:pt>
                <c:pt idx="827">
                  <c:v>39910</c:v>
                </c:pt>
                <c:pt idx="828">
                  <c:v>39911</c:v>
                </c:pt>
                <c:pt idx="829">
                  <c:v>39912</c:v>
                </c:pt>
                <c:pt idx="830">
                  <c:v>39913</c:v>
                </c:pt>
                <c:pt idx="831">
                  <c:v>39914</c:v>
                </c:pt>
                <c:pt idx="832">
                  <c:v>39915</c:v>
                </c:pt>
                <c:pt idx="833">
                  <c:v>39916</c:v>
                </c:pt>
                <c:pt idx="834">
                  <c:v>39917</c:v>
                </c:pt>
                <c:pt idx="835">
                  <c:v>39918</c:v>
                </c:pt>
                <c:pt idx="836">
                  <c:v>39919</c:v>
                </c:pt>
                <c:pt idx="837">
                  <c:v>39920</c:v>
                </c:pt>
                <c:pt idx="838">
                  <c:v>39921</c:v>
                </c:pt>
                <c:pt idx="839">
                  <c:v>39922</c:v>
                </c:pt>
                <c:pt idx="840">
                  <c:v>39923</c:v>
                </c:pt>
                <c:pt idx="841">
                  <c:v>39924</c:v>
                </c:pt>
                <c:pt idx="842">
                  <c:v>39925</c:v>
                </c:pt>
                <c:pt idx="843">
                  <c:v>39926</c:v>
                </c:pt>
                <c:pt idx="844">
                  <c:v>39927</c:v>
                </c:pt>
                <c:pt idx="845">
                  <c:v>39928</c:v>
                </c:pt>
                <c:pt idx="846">
                  <c:v>39929</c:v>
                </c:pt>
                <c:pt idx="847">
                  <c:v>39930</c:v>
                </c:pt>
                <c:pt idx="848">
                  <c:v>39931</c:v>
                </c:pt>
                <c:pt idx="849">
                  <c:v>39932</c:v>
                </c:pt>
                <c:pt idx="850">
                  <c:v>39933</c:v>
                </c:pt>
                <c:pt idx="851">
                  <c:v>39934</c:v>
                </c:pt>
                <c:pt idx="852">
                  <c:v>39935</c:v>
                </c:pt>
                <c:pt idx="853">
                  <c:v>39936</c:v>
                </c:pt>
                <c:pt idx="854">
                  <c:v>39937</c:v>
                </c:pt>
                <c:pt idx="855">
                  <c:v>39938</c:v>
                </c:pt>
                <c:pt idx="856">
                  <c:v>39939</c:v>
                </c:pt>
                <c:pt idx="857">
                  <c:v>39940</c:v>
                </c:pt>
                <c:pt idx="858">
                  <c:v>39941</c:v>
                </c:pt>
                <c:pt idx="859">
                  <c:v>39942</c:v>
                </c:pt>
                <c:pt idx="860">
                  <c:v>39943</c:v>
                </c:pt>
                <c:pt idx="861">
                  <c:v>39944</c:v>
                </c:pt>
                <c:pt idx="862">
                  <c:v>39945</c:v>
                </c:pt>
                <c:pt idx="863">
                  <c:v>39946</c:v>
                </c:pt>
                <c:pt idx="864">
                  <c:v>39947</c:v>
                </c:pt>
                <c:pt idx="865">
                  <c:v>39948</c:v>
                </c:pt>
                <c:pt idx="866">
                  <c:v>39949</c:v>
                </c:pt>
                <c:pt idx="867">
                  <c:v>39950</c:v>
                </c:pt>
                <c:pt idx="868">
                  <c:v>39951</c:v>
                </c:pt>
                <c:pt idx="869">
                  <c:v>39952</c:v>
                </c:pt>
                <c:pt idx="870">
                  <c:v>39953</c:v>
                </c:pt>
                <c:pt idx="871">
                  <c:v>39954</c:v>
                </c:pt>
                <c:pt idx="872">
                  <c:v>39955</c:v>
                </c:pt>
                <c:pt idx="873">
                  <c:v>39956</c:v>
                </c:pt>
                <c:pt idx="874">
                  <c:v>39957</c:v>
                </c:pt>
                <c:pt idx="875">
                  <c:v>39958</c:v>
                </c:pt>
                <c:pt idx="876">
                  <c:v>39959</c:v>
                </c:pt>
                <c:pt idx="877">
                  <c:v>39960</c:v>
                </c:pt>
                <c:pt idx="878">
                  <c:v>39961</c:v>
                </c:pt>
                <c:pt idx="879">
                  <c:v>39962</c:v>
                </c:pt>
                <c:pt idx="880">
                  <c:v>39963</c:v>
                </c:pt>
                <c:pt idx="881">
                  <c:v>39964</c:v>
                </c:pt>
                <c:pt idx="882">
                  <c:v>39965</c:v>
                </c:pt>
                <c:pt idx="883">
                  <c:v>39966</c:v>
                </c:pt>
                <c:pt idx="884">
                  <c:v>39967</c:v>
                </c:pt>
                <c:pt idx="885">
                  <c:v>39968</c:v>
                </c:pt>
                <c:pt idx="886">
                  <c:v>39969</c:v>
                </c:pt>
                <c:pt idx="887">
                  <c:v>39970</c:v>
                </c:pt>
                <c:pt idx="888">
                  <c:v>39971</c:v>
                </c:pt>
                <c:pt idx="889">
                  <c:v>39972</c:v>
                </c:pt>
                <c:pt idx="890">
                  <c:v>39973</c:v>
                </c:pt>
                <c:pt idx="891">
                  <c:v>39974</c:v>
                </c:pt>
                <c:pt idx="892">
                  <c:v>39975</c:v>
                </c:pt>
                <c:pt idx="893">
                  <c:v>39976</c:v>
                </c:pt>
                <c:pt idx="894">
                  <c:v>39977</c:v>
                </c:pt>
                <c:pt idx="895">
                  <c:v>39978</c:v>
                </c:pt>
                <c:pt idx="896">
                  <c:v>39979</c:v>
                </c:pt>
                <c:pt idx="897">
                  <c:v>39980</c:v>
                </c:pt>
                <c:pt idx="898">
                  <c:v>39981</c:v>
                </c:pt>
                <c:pt idx="899">
                  <c:v>39982</c:v>
                </c:pt>
                <c:pt idx="900">
                  <c:v>39983</c:v>
                </c:pt>
                <c:pt idx="901">
                  <c:v>39984</c:v>
                </c:pt>
                <c:pt idx="902">
                  <c:v>39985</c:v>
                </c:pt>
                <c:pt idx="903">
                  <c:v>39986</c:v>
                </c:pt>
                <c:pt idx="904">
                  <c:v>39987</c:v>
                </c:pt>
                <c:pt idx="905">
                  <c:v>39988</c:v>
                </c:pt>
                <c:pt idx="906">
                  <c:v>39989</c:v>
                </c:pt>
                <c:pt idx="907">
                  <c:v>39990</c:v>
                </c:pt>
                <c:pt idx="908">
                  <c:v>39991</c:v>
                </c:pt>
                <c:pt idx="909">
                  <c:v>39992</c:v>
                </c:pt>
                <c:pt idx="910">
                  <c:v>39993</c:v>
                </c:pt>
                <c:pt idx="911">
                  <c:v>39994</c:v>
                </c:pt>
                <c:pt idx="912">
                  <c:v>39995</c:v>
                </c:pt>
                <c:pt idx="913">
                  <c:v>39996</c:v>
                </c:pt>
                <c:pt idx="914">
                  <c:v>39997</c:v>
                </c:pt>
                <c:pt idx="915">
                  <c:v>39998</c:v>
                </c:pt>
                <c:pt idx="916">
                  <c:v>39999</c:v>
                </c:pt>
                <c:pt idx="917">
                  <c:v>40000</c:v>
                </c:pt>
                <c:pt idx="918">
                  <c:v>40001</c:v>
                </c:pt>
                <c:pt idx="919">
                  <c:v>40002</c:v>
                </c:pt>
                <c:pt idx="920">
                  <c:v>40003</c:v>
                </c:pt>
                <c:pt idx="921">
                  <c:v>40004</c:v>
                </c:pt>
                <c:pt idx="922">
                  <c:v>40005</c:v>
                </c:pt>
                <c:pt idx="923">
                  <c:v>40006</c:v>
                </c:pt>
                <c:pt idx="924">
                  <c:v>40007</c:v>
                </c:pt>
                <c:pt idx="925">
                  <c:v>40008</c:v>
                </c:pt>
                <c:pt idx="926">
                  <c:v>40009</c:v>
                </c:pt>
                <c:pt idx="927">
                  <c:v>40010</c:v>
                </c:pt>
                <c:pt idx="928">
                  <c:v>40011</c:v>
                </c:pt>
                <c:pt idx="929">
                  <c:v>40012</c:v>
                </c:pt>
                <c:pt idx="930">
                  <c:v>40013</c:v>
                </c:pt>
                <c:pt idx="931">
                  <c:v>40014</c:v>
                </c:pt>
                <c:pt idx="932">
                  <c:v>40015</c:v>
                </c:pt>
                <c:pt idx="933">
                  <c:v>40016</c:v>
                </c:pt>
                <c:pt idx="934">
                  <c:v>40017</c:v>
                </c:pt>
                <c:pt idx="935">
                  <c:v>40018</c:v>
                </c:pt>
                <c:pt idx="936">
                  <c:v>40019</c:v>
                </c:pt>
                <c:pt idx="937">
                  <c:v>40020</c:v>
                </c:pt>
                <c:pt idx="938">
                  <c:v>40021</c:v>
                </c:pt>
                <c:pt idx="939">
                  <c:v>40022</c:v>
                </c:pt>
                <c:pt idx="940">
                  <c:v>40023</c:v>
                </c:pt>
                <c:pt idx="941">
                  <c:v>40024</c:v>
                </c:pt>
                <c:pt idx="942">
                  <c:v>40025</c:v>
                </c:pt>
                <c:pt idx="943">
                  <c:v>40026</c:v>
                </c:pt>
                <c:pt idx="944">
                  <c:v>40027</c:v>
                </c:pt>
                <c:pt idx="945">
                  <c:v>40028</c:v>
                </c:pt>
                <c:pt idx="946">
                  <c:v>40029</c:v>
                </c:pt>
                <c:pt idx="947">
                  <c:v>40030</c:v>
                </c:pt>
                <c:pt idx="948">
                  <c:v>40031</c:v>
                </c:pt>
                <c:pt idx="949">
                  <c:v>40032</c:v>
                </c:pt>
                <c:pt idx="950">
                  <c:v>40033</c:v>
                </c:pt>
                <c:pt idx="951">
                  <c:v>40034</c:v>
                </c:pt>
                <c:pt idx="952">
                  <c:v>40035</c:v>
                </c:pt>
                <c:pt idx="953">
                  <c:v>40036</c:v>
                </c:pt>
                <c:pt idx="954">
                  <c:v>40037</c:v>
                </c:pt>
                <c:pt idx="955">
                  <c:v>40038</c:v>
                </c:pt>
                <c:pt idx="956">
                  <c:v>40039</c:v>
                </c:pt>
                <c:pt idx="957">
                  <c:v>40040</c:v>
                </c:pt>
                <c:pt idx="958">
                  <c:v>40041</c:v>
                </c:pt>
                <c:pt idx="959">
                  <c:v>40042</c:v>
                </c:pt>
                <c:pt idx="960">
                  <c:v>40043</c:v>
                </c:pt>
                <c:pt idx="961">
                  <c:v>40044</c:v>
                </c:pt>
                <c:pt idx="962">
                  <c:v>40045</c:v>
                </c:pt>
                <c:pt idx="963">
                  <c:v>40046</c:v>
                </c:pt>
                <c:pt idx="964">
                  <c:v>40047</c:v>
                </c:pt>
                <c:pt idx="965">
                  <c:v>40048</c:v>
                </c:pt>
                <c:pt idx="966">
                  <c:v>40049</c:v>
                </c:pt>
                <c:pt idx="967">
                  <c:v>40050</c:v>
                </c:pt>
                <c:pt idx="968">
                  <c:v>40051</c:v>
                </c:pt>
                <c:pt idx="969">
                  <c:v>40052</c:v>
                </c:pt>
                <c:pt idx="970">
                  <c:v>40053</c:v>
                </c:pt>
                <c:pt idx="971">
                  <c:v>40054</c:v>
                </c:pt>
                <c:pt idx="972">
                  <c:v>40055</c:v>
                </c:pt>
                <c:pt idx="973">
                  <c:v>40056</c:v>
                </c:pt>
                <c:pt idx="974">
                  <c:v>40057</c:v>
                </c:pt>
                <c:pt idx="975">
                  <c:v>40058</c:v>
                </c:pt>
                <c:pt idx="976">
                  <c:v>40059</c:v>
                </c:pt>
                <c:pt idx="977">
                  <c:v>40060</c:v>
                </c:pt>
                <c:pt idx="978">
                  <c:v>40061</c:v>
                </c:pt>
                <c:pt idx="979">
                  <c:v>40062</c:v>
                </c:pt>
                <c:pt idx="980">
                  <c:v>40063</c:v>
                </c:pt>
                <c:pt idx="981">
                  <c:v>40064</c:v>
                </c:pt>
                <c:pt idx="982">
                  <c:v>40065</c:v>
                </c:pt>
                <c:pt idx="983">
                  <c:v>40066</c:v>
                </c:pt>
                <c:pt idx="984">
                  <c:v>40067</c:v>
                </c:pt>
                <c:pt idx="985">
                  <c:v>40068</c:v>
                </c:pt>
                <c:pt idx="986">
                  <c:v>40069</c:v>
                </c:pt>
                <c:pt idx="987">
                  <c:v>40070</c:v>
                </c:pt>
                <c:pt idx="988">
                  <c:v>40071</c:v>
                </c:pt>
                <c:pt idx="989">
                  <c:v>40072</c:v>
                </c:pt>
                <c:pt idx="990">
                  <c:v>40073</c:v>
                </c:pt>
                <c:pt idx="991">
                  <c:v>40074</c:v>
                </c:pt>
                <c:pt idx="992">
                  <c:v>40075</c:v>
                </c:pt>
                <c:pt idx="993">
                  <c:v>40076</c:v>
                </c:pt>
                <c:pt idx="994">
                  <c:v>40077</c:v>
                </c:pt>
                <c:pt idx="995">
                  <c:v>40078</c:v>
                </c:pt>
                <c:pt idx="996">
                  <c:v>40079</c:v>
                </c:pt>
                <c:pt idx="997">
                  <c:v>40080</c:v>
                </c:pt>
                <c:pt idx="998">
                  <c:v>40081</c:v>
                </c:pt>
                <c:pt idx="999">
                  <c:v>40082</c:v>
                </c:pt>
                <c:pt idx="1000">
                  <c:v>40083</c:v>
                </c:pt>
                <c:pt idx="1001">
                  <c:v>40084</c:v>
                </c:pt>
                <c:pt idx="1002">
                  <c:v>40085</c:v>
                </c:pt>
                <c:pt idx="1003">
                  <c:v>40086</c:v>
                </c:pt>
                <c:pt idx="1004">
                  <c:v>40087</c:v>
                </c:pt>
                <c:pt idx="1005">
                  <c:v>40088</c:v>
                </c:pt>
                <c:pt idx="1006">
                  <c:v>40089</c:v>
                </c:pt>
                <c:pt idx="1007">
                  <c:v>40090</c:v>
                </c:pt>
                <c:pt idx="1008">
                  <c:v>40091</c:v>
                </c:pt>
                <c:pt idx="1009">
                  <c:v>40092</c:v>
                </c:pt>
                <c:pt idx="1010">
                  <c:v>40093</c:v>
                </c:pt>
                <c:pt idx="1011">
                  <c:v>40094</c:v>
                </c:pt>
                <c:pt idx="1012">
                  <c:v>40095</c:v>
                </c:pt>
                <c:pt idx="1013">
                  <c:v>40096</c:v>
                </c:pt>
                <c:pt idx="1014">
                  <c:v>40097</c:v>
                </c:pt>
                <c:pt idx="1015">
                  <c:v>40098</c:v>
                </c:pt>
                <c:pt idx="1016">
                  <c:v>40099</c:v>
                </c:pt>
                <c:pt idx="1017">
                  <c:v>40100</c:v>
                </c:pt>
                <c:pt idx="1018">
                  <c:v>40101</c:v>
                </c:pt>
                <c:pt idx="1019">
                  <c:v>40102</c:v>
                </c:pt>
                <c:pt idx="1020">
                  <c:v>40103</c:v>
                </c:pt>
                <c:pt idx="1021">
                  <c:v>40104</c:v>
                </c:pt>
                <c:pt idx="1022">
                  <c:v>40105</c:v>
                </c:pt>
                <c:pt idx="1023">
                  <c:v>40106</c:v>
                </c:pt>
                <c:pt idx="1024">
                  <c:v>40107</c:v>
                </c:pt>
                <c:pt idx="1025">
                  <c:v>40108</c:v>
                </c:pt>
                <c:pt idx="1026">
                  <c:v>40109</c:v>
                </c:pt>
                <c:pt idx="1027">
                  <c:v>40110</c:v>
                </c:pt>
                <c:pt idx="1028">
                  <c:v>40111</c:v>
                </c:pt>
                <c:pt idx="1029">
                  <c:v>40112</c:v>
                </c:pt>
                <c:pt idx="1030">
                  <c:v>40113</c:v>
                </c:pt>
                <c:pt idx="1031">
                  <c:v>40114</c:v>
                </c:pt>
                <c:pt idx="1032">
                  <c:v>40115</c:v>
                </c:pt>
                <c:pt idx="1033">
                  <c:v>40116</c:v>
                </c:pt>
                <c:pt idx="1034">
                  <c:v>40117</c:v>
                </c:pt>
                <c:pt idx="1035">
                  <c:v>40118</c:v>
                </c:pt>
                <c:pt idx="1036">
                  <c:v>40119</c:v>
                </c:pt>
                <c:pt idx="1037">
                  <c:v>40120</c:v>
                </c:pt>
                <c:pt idx="1038">
                  <c:v>40121</c:v>
                </c:pt>
                <c:pt idx="1039">
                  <c:v>40122</c:v>
                </c:pt>
                <c:pt idx="1040">
                  <c:v>40123</c:v>
                </c:pt>
                <c:pt idx="1041">
                  <c:v>40124</c:v>
                </c:pt>
                <c:pt idx="1042">
                  <c:v>40125</c:v>
                </c:pt>
                <c:pt idx="1043">
                  <c:v>40126</c:v>
                </c:pt>
                <c:pt idx="1044">
                  <c:v>40127</c:v>
                </c:pt>
                <c:pt idx="1045">
                  <c:v>40128</c:v>
                </c:pt>
                <c:pt idx="1046">
                  <c:v>40129</c:v>
                </c:pt>
                <c:pt idx="1047">
                  <c:v>40130</c:v>
                </c:pt>
                <c:pt idx="1048">
                  <c:v>40131</c:v>
                </c:pt>
                <c:pt idx="1049">
                  <c:v>40132</c:v>
                </c:pt>
                <c:pt idx="1050">
                  <c:v>40133</c:v>
                </c:pt>
                <c:pt idx="1051">
                  <c:v>40134</c:v>
                </c:pt>
                <c:pt idx="1052">
                  <c:v>40135</c:v>
                </c:pt>
                <c:pt idx="1053">
                  <c:v>40136</c:v>
                </c:pt>
                <c:pt idx="1054">
                  <c:v>40137</c:v>
                </c:pt>
                <c:pt idx="1055">
                  <c:v>40138</c:v>
                </c:pt>
                <c:pt idx="1056">
                  <c:v>40139</c:v>
                </c:pt>
                <c:pt idx="1057">
                  <c:v>40140</c:v>
                </c:pt>
                <c:pt idx="1058">
                  <c:v>40141</c:v>
                </c:pt>
                <c:pt idx="1059">
                  <c:v>40142</c:v>
                </c:pt>
                <c:pt idx="1060">
                  <c:v>40143</c:v>
                </c:pt>
                <c:pt idx="1061">
                  <c:v>40144</c:v>
                </c:pt>
                <c:pt idx="1062">
                  <c:v>40145</c:v>
                </c:pt>
                <c:pt idx="1063">
                  <c:v>40146</c:v>
                </c:pt>
                <c:pt idx="1064">
                  <c:v>40147</c:v>
                </c:pt>
                <c:pt idx="1065">
                  <c:v>40148</c:v>
                </c:pt>
                <c:pt idx="1066">
                  <c:v>40149</c:v>
                </c:pt>
                <c:pt idx="1067">
                  <c:v>40150</c:v>
                </c:pt>
                <c:pt idx="1068">
                  <c:v>40151</c:v>
                </c:pt>
                <c:pt idx="1069">
                  <c:v>40152</c:v>
                </c:pt>
                <c:pt idx="1070">
                  <c:v>40153</c:v>
                </c:pt>
                <c:pt idx="1071">
                  <c:v>40154</c:v>
                </c:pt>
                <c:pt idx="1072">
                  <c:v>40155</c:v>
                </c:pt>
                <c:pt idx="1073">
                  <c:v>40156</c:v>
                </c:pt>
                <c:pt idx="1074">
                  <c:v>40157</c:v>
                </c:pt>
                <c:pt idx="1075">
                  <c:v>40158</c:v>
                </c:pt>
                <c:pt idx="1076">
                  <c:v>40159</c:v>
                </c:pt>
                <c:pt idx="1077">
                  <c:v>40160</c:v>
                </c:pt>
                <c:pt idx="1078">
                  <c:v>40161</c:v>
                </c:pt>
                <c:pt idx="1079">
                  <c:v>40162</c:v>
                </c:pt>
                <c:pt idx="1080">
                  <c:v>40163</c:v>
                </c:pt>
                <c:pt idx="1081">
                  <c:v>40164</c:v>
                </c:pt>
                <c:pt idx="1082">
                  <c:v>40165</c:v>
                </c:pt>
                <c:pt idx="1083">
                  <c:v>40166</c:v>
                </c:pt>
                <c:pt idx="1084">
                  <c:v>40167</c:v>
                </c:pt>
                <c:pt idx="1085">
                  <c:v>40168</c:v>
                </c:pt>
                <c:pt idx="1086">
                  <c:v>40169</c:v>
                </c:pt>
                <c:pt idx="1087">
                  <c:v>40170</c:v>
                </c:pt>
                <c:pt idx="1088">
                  <c:v>40171</c:v>
                </c:pt>
                <c:pt idx="1089">
                  <c:v>40172</c:v>
                </c:pt>
                <c:pt idx="1090">
                  <c:v>40173</c:v>
                </c:pt>
                <c:pt idx="1091">
                  <c:v>40174</c:v>
                </c:pt>
                <c:pt idx="1092">
                  <c:v>40175</c:v>
                </c:pt>
                <c:pt idx="1093">
                  <c:v>40176</c:v>
                </c:pt>
                <c:pt idx="1094">
                  <c:v>40177</c:v>
                </c:pt>
                <c:pt idx="1095">
                  <c:v>40178</c:v>
                </c:pt>
                <c:pt idx="1096">
                  <c:v>40179</c:v>
                </c:pt>
                <c:pt idx="1097">
                  <c:v>40180</c:v>
                </c:pt>
                <c:pt idx="1098">
                  <c:v>40181</c:v>
                </c:pt>
                <c:pt idx="1099">
                  <c:v>40182</c:v>
                </c:pt>
                <c:pt idx="1100">
                  <c:v>40183</c:v>
                </c:pt>
                <c:pt idx="1101">
                  <c:v>40184</c:v>
                </c:pt>
                <c:pt idx="1102">
                  <c:v>40185</c:v>
                </c:pt>
                <c:pt idx="1103">
                  <c:v>40186</c:v>
                </c:pt>
                <c:pt idx="1104">
                  <c:v>40187</c:v>
                </c:pt>
                <c:pt idx="1105">
                  <c:v>40188</c:v>
                </c:pt>
                <c:pt idx="1106">
                  <c:v>40189</c:v>
                </c:pt>
                <c:pt idx="1107">
                  <c:v>40190</c:v>
                </c:pt>
                <c:pt idx="1108">
                  <c:v>40191</c:v>
                </c:pt>
                <c:pt idx="1109">
                  <c:v>40192</c:v>
                </c:pt>
                <c:pt idx="1110">
                  <c:v>40193</c:v>
                </c:pt>
                <c:pt idx="1111">
                  <c:v>40194</c:v>
                </c:pt>
                <c:pt idx="1112">
                  <c:v>40195</c:v>
                </c:pt>
                <c:pt idx="1113">
                  <c:v>40196</c:v>
                </c:pt>
                <c:pt idx="1114">
                  <c:v>40197</c:v>
                </c:pt>
                <c:pt idx="1115">
                  <c:v>40198</c:v>
                </c:pt>
                <c:pt idx="1116">
                  <c:v>40199</c:v>
                </c:pt>
                <c:pt idx="1117">
                  <c:v>40200</c:v>
                </c:pt>
                <c:pt idx="1118">
                  <c:v>40201</c:v>
                </c:pt>
                <c:pt idx="1119">
                  <c:v>40202</c:v>
                </c:pt>
                <c:pt idx="1120">
                  <c:v>40203</c:v>
                </c:pt>
                <c:pt idx="1121">
                  <c:v>40204</c:v>
                </c:pt>
                <c:pt idx="1122">
                  <c:v>40205</c:v>
                </c:pt>
                <c:pt idx="1123">
                  <c:v>40206</c:v>
                </c:pt>
                <c:pt idx="1124">
                  <c:v>40207</c:v>
                </c:pt>
                <c:pt idx="1125">
                  <c:v>40208</c:v>
                </c:pt>
                <c:pt idx="1126">
                  <c:v>40209</c:v>
                </c:pt>
                <c:pt idx="1127">
                  <c:v>40210</c:v>
                </c:pt>
                <c:pt idx="1128">
                  <c:v>40211</c:v>
                </c:pt>
                <c:pt idx="1129">
                  <c:v>40212</c:v>
                </c:pt>
                <c:pt idx="1130">
                  <c:v>40213</c:v>
                </c:pt>
                <c:pt idx="1131">
                  <c:v>40214</c:v>
                </c:pt>
                <c:pt idx="1132">
                  <c:v>40215</c:v>
                </c:pt>
                <c:pt idx="1133">
                  <c:v>40216</c:v>
                </c:pt>
                <c:pt idx="1134">
                  <c:v>40217</c:v>
                </c:pt>
                <c:pt idx="1135">
                  <c:v>40218</c:v>
                </c:pt>
                <c:pt idx="1136">
                  <c:v>40219</c:v>
                </c:pt>
                <c:pt idx="1137">
                  <c:v>40220</c:v>
                </c:pt>
                <c:pt idx="1138">
                  <c:v>40221</c:v>
                </c:pt>
                <c:pt idx="1139">
                  <c:v>40222</c:v>
                </c:pt>
                <c:pt idx="1140">
                  <c:v>40223</c:v>
                </c:pt>
                <c:pt idx="1141">
                  <c:v>40224</c:v>
                </c:pt>
                <c:pt idx="1142">
                  <c:v>40225</c:v>
                </c:pt>
                <c:pt idx="1143">
                  <c:v>40226</c:v>
                </c:pt>
                <c:pt idx="1144">
                  <c:v>40227</c:v>
                </c:pt>
                <c:pt idx="1145">
                  <c:v>40228</c:v>
                </c:pt>
                <c:pt idx="1146">
                  <c:v>40229</c:v>
                </c:pt>
                <c:pt idx="1147">
                  <c:v>40230</c:v>
                </c:pt>
                <c:pt idx="1148">
                  <c:v>40231</c:v>
                </c:pt>
                <c:pt idx="1149">
                  <c:v>40232</c:v>
                </c:pt>
                <c:pt idx="1150">
                  <c:v>40233</c:v>
                </c:pt>
                <c:pt idx="1151">
                  <c:v>40234</c:v>
                </c:pt>
                <c:pt idx="1152">
                  <c:v>40235</c:v>
                </c:pt>
                <c:pt idx="1153">
                  <c:v>40236</c:v>
                </c:pt>
                <c:pt idx="1154">
                  <c:v>40237</c:v>
                </c:pt>
                <c:pt idx="1155">
                  <c:v>40238</c:v>
                </c:pt>
                <c:pt idx="1156">
                  <c:v>40239</c:v>
                </c:pt>
                <c:pt idx="1157">
                  <c:v>40240</c:v>
                </c:pt>
                <c:pt idx="1158">
                  <c:v>40241</c:v>
                </c:pt>
                <c:pt idx="1159">
                  <c:v>40242</c:v>
                </c:pt>
                <c:pt idx="1160">
                  <c:v>40243</c:v>
                </c:pt>
                <c:pt idx="1161">
                  <c:v>40244</c:v>
                </c:pt>
                <c:pt idx="1162">
                  <c:v>40245</c:v>
                </c:pt>
                <c:pt idx="1163">
                  <c:v>40246</c:v>
                </c:pt>
                <c:pt idx="1164">
                  <c:v>40247</c:v>
                </c:pt>
                <c:pt idx="1165">
                  <c:v>40248</c:v>
                </c:pt>
                <c:pt idx="1166">
                  <c:v>40249</c:v>
                </c:pt>
                <c:pt idx="1167">
                  <c:v>40250</c:v>
                </c:pt>
                <c:pt idx="1168">
                  <c:v>40251</c:v>
                </c:pt>
                <c:pt idx="1169">
                  <c:v>40252</c:v>
                </c:pt>
                <c:pt idx="1170">
                  <c:v>40253</c:v>
                </c:pt>
                <c:pt idx="1171">
                  <c:v>40254</c:v>
                </c:pt>
                <c:pt idx="1172">
                  <c:v>40255</c:v>
                </c:pt>
                <c:pt idx="1173">
                  <c:v>40256</c:v>
                </c:pt>
                <c:pt idx="1174">
                  <c:v>40257</c:v>
                </c:pt>
                <c:pt idx="1175">
                  <c:v>40258</c:v>
                </c:pt>
                <c:pt idx="1176">
                  <c:v>40259</c:v>
                </c:pt>
                <c:pt idx="1177">
                  <c:v>40260</c:v>
                </c:pt>
                <c:pt idx="1178">
                  <c:v>40261</c:v>
                </c:pt>
                <c:pt idx="1179">
                  <c:v>40262</c:v>
                </c:pt>
                <c:pt idx="1180">
                  <c:v>40263</c:v>
                </c:pt>
                <c:pt idx="1181">
                  <c:v>40264</c:v>
                </c:pt>
                <c:pt idx="1182">
                  <c:v>40265</c:v>
                </c:pt>
                <c:pt idx="1183">
                  <c:v>40266</c:v>
                </c:pt>
                <c:pt idx="1184">
                  <c:v>40267</c:v>
                </c:pt>
                <c:pt idx="1185">
                  <c:v>40268</c:v>
                </c:pt>
                <c:pt idx="1186">
                  <c:v>40269</c:v>
                </c:pt>
                <c:pt idx="1187">
                  <c:v>40270</c:v>
                </c:pt>
                <c:pt idx="1188">
                  <c:v>40271</c:v>
                </c:pt>
                <c:pt idx="1189">
                  <c:v>40272</c:v>
                </c:pt>
                <c:pt idx="1190">
                  <c:v>40273</c:v>
                </c:pt>
                <c:pt idx="1191">
                  <c:v>40274</c:v>
                </c:pt>
                <c:pt idx="1192">
                  <c:v>40275</c:v>
                </c:pt>
                <c:pt idx="1193">
                  <c:v>40276</c:v>
                </c:pt>
                <c:pt idx="1194">
                  <c:v>40277</c:v>
                </c:pt>
                <c:pt idx="1195">
                  <c:v>40278</c:v>
                </c:pt>
                <c:pt idx="1196">
                  <c:v>40279</c:v>
                </c:pt>
                <c:pt idx="1197">
                  <c:v>40280</c:v>
                </c:pt>
                <c:pt idx="1198">
                  <c:v>40281</c:v>
                </c:pt>
                <c:pt idx="1199">
                  <c:v>40282</c:v>
                </c:pt>
                <c:pt idx="1200">
                  <c:v>40283</c:v>
                </c:pt>
                <c:pt idx="1201">
                  <c:v>40284</c:v>
                </c:pt>
                <c:pt idx="1202">
                  <c:v>40285</c:v>
                </c:pt>
                <c:pt idx="1203">
                  <c:v>40286</c:v>
                </c:pt>
                <c:pt idx="1204">
                  <c:v>40287</c:v>
                </c:pt>
                <c:pt idx="1205">
                  <c:v>40288</c:v>
                </c:pt>
                <c:pt idx="1206">
                  <c:v>40289</c:v>
                </c:pt>
                <c:pt idx="1207">
                  <c:v>40290</c:v>
                </c:pt>
                <c:pt idx="1208">
                  <c:v>40291</c:v>
                </c:pt>
                <c:pt idx="1209">
                  <c:v>40292</c:v>
                </c:pt>
                <c:pt idx="1210">
                  <c:v>40293</c:v>
                </c:pt>
                <c:pt idx="1211">
                  <c:v>40294</c:v>
                </c:pt>
                <c:pt idx="1212">
                  <c:v>40295</c:v>
                </c:pt>
                <c:pt idx="1213">
                  <c:v>40296</c:v>
                </c:pt>
                <c:pt idx="1214">
                  <c:v>40297</c:v>
                </c:pt>
                <c:pt idx="1215">
                  <c:v>40298</c:v>
                </c:pt>
                <c:pt idx="1216">
                  <c:v>40299</c:v>
                </c:pt>
                <c:pt idx="1217">
                  <c:v>40300</c:v>
                </c:pt>
                <c:pt idx="1218">
                  <c:v>40301</c:v>
                </c:pt>
                <c:pt idx="1219">
                  <c:v>40302</c:v>
                </c:pt>
                <c:pt idx="1220">
                  <c:v>40303</c:v>
                </c:pt>
                <c:pt idx="1221">
                  <c:v>40304</c:v>
                </c:pt>
                <c:pt idx="1222">
                  <c:v>40305</c:v>
                </c:pt>
                <c:pt idx="1223">
                  <c:v>40306</c:v>
                </c:pt>
                <c:pt idx="1224">
                  <c:v>40307</c:v>
                </c:pt>
                <c:pt idx="1225">
                  <c:v>40308</c:v>
                </c:pt>
                <c:pt idx="1226">
                  <c:v>40309</c:v>
                </c:pt>
                <c:pt idx="1227">
                  <c:v>40310</c:v>
                </c:pt>
                <c:pt idx="1228">
                  <c:v>40311</c:v>
                </c:pt>
                <c:pt idx="1229">
                  <c:v>40312</c:v>
                </c:pt>
                <c:pt idx="1230">
                  <c:v>40313</c:v>
                </c:pt>
                <c:pt idx="1231">
                  <c:v>40314</c:v>
                </c:pt>
                <c:pt idx="1232">
                  <c:v>40315</c:v>
                </c:pt>
                <c:pt idx="1233">
                  <c:v>40316</c:v>
                </c:pt>
                <c:pt idx="1234">
                  <c:v>40317</c:v>
                </c:pt>
                <c:pt idx="1235">
                  <c:v>40318</c:v>
                </c:pt>
                <c:pt idx="1236">
                  <c:v>40319</c:v>
                </c:pt>
                <c:pt idx="1237">
                  <c:v>40320</c:v>
                </c:pt>
                <c:pt idx="1238">
                  <c:v>40321</c:v>
                </c:pt>
                <c:pt idx="1239">
                  <c:v>40322</c:v>
                </c:pt>
                <c:pt idx="1240">
                  <c:v>40323</c:v>
                </c:pt>
                <c:pt idx="1241">
                  <c:v>40324</c:v>
                </c:pt>
                <c:pt idx="1242">
                  <c:v>40325</c:v>
                </c:pt>
                <c:pt idx="1243">
                  <c:v>40326</c:v>
                </c:pt>
                <c:pt idx="1244">
                  <c:v>40327</c:v>
                </c:pt>
                <c:pt idx="1245">
                  <c:v>40328</c:v>
                </c:pt>
                <c:pt idx="1246">
                  <c:v>40329</c:v>
                </c:pt>
                <c:pt idx="1247">
                  <c:v>40330</c:v>
                </c:pt>
                <c:pt idx="1248">
                  <c:v>40331</c:v>
                </c:pt>
                <c:pt idx="1249">
                  <c:v>40332</c:v>
                </c:pt>
                <c:pt idx="1250">
                  <c:v>40333</c:v>
                </c:pt>
                <c:pt idx="1251">
                  <c:v>40334</c:v>
                </c:pt>
                <c:pt idx="1252">
                  <c:v>40335</c:v>
                </c:pt>
                <c:pt idx="1253">
                  <c:v>40336</c:v>
                </c:pt>
                <c:pt idx="1254">
                  <c:v>40337</c:v>
                </c:pt>
                <c:pt idx="1255">
                  <c:v>40338</c:v>
                </c:pt>
                <c:pt idx="1256">
                  <c:v>40339</c:v>
                </c:pt>
                <c:pt idx="1257">
                  <c:v>40340</c:v>
                </c:pt>
                <c:pt idx="1258">
                  <c:v>40341</c:v>
                </c:pt>
                <c:pt idx="1259">
                  <c:v>40342</c:v>
                </c:pt>
                <c:pt idx="1260">
                  <c:v>40343</c:v>
                </c:pt>
                <c:pt idx="1261">
                  <c:v>40344</c:v>
                </c:pt>
                <c:pt idx="1262">
                  <c:v>40345</c:v>
                </c:pt>
                <c:pt idx="1263">
                  <c:v>40346</c:v>
                </c:pt>
                <c:pt idx="1264">
                  <c:v>40347</c:v>
                </c:pt>
                <c:pt idx="1265">
                  <c:v>40348</c:v>
                </c:pt>
                <c:pt idx="1266">
                  <c:v>40349</c:v>
                </c:pt>
                <c:pt idx="1267">
                  <c:v>40350</c:v>
                </c:pt>
                <c:pt idx="1268">
                  <c:v>40351</c:v>
                </c:pt>
                <c:pt idx="1269">
                  <c:v>40352</c:v>
                </c:pt>
                <c:pt idx="1270">
                  <c:v>40353</c:v>
                </c:pt>
                <c:pt idx="1271">
                  <c:v>40354</c:v>
                </c:pt>
                <c:pt idx="1272">
                  <c:v>40355</c:v>
                </c:pt>
                <c:pt idx="1273">
                  <c:v>40356</c:v>
                </c:pt>
                <c:pt idx="1274">
                  <c:v>40357</c:v>
                </c:pt>
                <c:pt idx="1275">
                  <c:v>40358</c:v>
                </c:pt>
                <c:pt idx="1276">
                  <c:v>40359</c:v>
                </c:pt>
                <c:pt idx="1277">
                  <c:v>40360</c:v>
                </c:pt>
                <c:pt idx="1278">
                  <c:v>40361</c:v>
                </c:pt>
                <c:pt idx="1279">
                  <c:v>40362</c:v>
                </c:pt>
                <c:pt idx="1280">
                  <c:v>40363</c:v>
                </c:pt>
                <c:pt idx="1281">
                  <c:v>40364</c:v>
                </c:pt>
                <c:pt idx="1282">
                  <c:v>40365</c:v>
                </c:pt>
                <c:pt idx="1283">
                  <c:v>40366</c:v>
                </c:pt>
                <c:pt idx="1284">
                  <c:v>40367</c:v>
                </c:pt>
                <c:pt idx="1285">
                  <c:v>40368</c:v>
                </c:pt>
                <c:pt idx="1286">
                  <c:v>40369</c:v>
                </c:pt>
                <c:pt idx="1287">
                  <c:v>40370</c:v>
                </c:pt>
                <c:pt idx="1288">
                  <c:v>40371</c:v>
                </c:pt>
                <c:pt idx="1289">
                  <c:v>40372</c:v>
                </c:pt>
                <c:pt idx="1290">
                  <c:v>40373</c:v>
                </c:pt>
                <c:pt idx="1291">
                  <c:v>40374</c:v>
                </c:pt>
                <c:pt idx="1292">
                  <c:v>40375</c:v>
                </c:pt>
                <c:pt idx="1293">
                  <c:v>40376</c:v>
                </c:pt>
                <c:pt idx="1294">
                  <c:v>40377</c:v>
                </c:pt>
                <c:pt idx="1295">
                  <c:v>40378</c:v>
                </c:pt>
                <c:pt idx="1296">
                  <c:v>40379</c:v>
                </c:pt>
                <c:pt idx="1297">
                  <c:v>40380</c:v>
                </c:pt>
                <c:pt idx="1298">
                  <c:v>40381</c:v>
                </c:pt>
                <c:pt idx="1299">
                  <c:v>40382</c:v>
                </c:pt>
                <c:pt idx="1300">
                  <c:v>40383</c:v>
                </c:pt>
                <c:pt idx="1301">
                  <c:v>40384</c:v>
                </c:pt>
                <c:pt idx="1302">
                  <c:v>40385</c:v>
                </c:pt>
                <c:pt idx="1303">
                  <c:v>40386</c:v>
                </c:pt>
                <c:pt idx="1304">
                  <c:v>40387</c:v>
                </c:pt>
                <c:pt idx="1305">
                  <c:v>40388</c:v>
                </c:pt>
                <c:pt idx="1306">
                  <c:v>40389</c:v>
                </c:pt>
                <c:pt idx="1307">
                  <c:v>40390</c:v>
                </c:pt>
                <c:pt idx="1308">
                  <c:v>40391</c:v>
                </c:pt>
                <c:pt idx="1309">
                  <c:v>40392</c:v>
                </c:pt>
                <c:pt idx="1310">
                  <c:v>40393</c:v>
                </c:pt>
                <c:pt idx="1311">
                  <c:v>40394</c:v>
                </c:pt>
                <c:pt idx="1312">
                  <c:v>40395</c:v>
                </c:pt>
                <c:pt idx="1313">
                  <c:v>40396</c:v>
                </c:pt>
                <c:pt idx="1314">
                  <c:v>40397</c:v>
                </c:pt>
                <c:pt idx="1315">
                  <c:v>40398</c:v>
                </c:pt>
                <c:pt idx="1316">
                  <c:v>40399</c:v>
                </c:pt>
                <c:pt idx="1317">
                  <c:v>40400</c:v>
                </c:pt>
                <c:pt idx="1318">
                  <c:v>40401</c:v>
                </c:pt>
                <c:pt idx="1319">
                  <c:v>40402</c:v>
                </c:pt>
                <c:pt idx="1320">
                  <c:v>40403</c:v>
                </c:pt>
                <c:pt idx="1321">
                  <c:v>40404</c:v>
                </c:pt>
                <c:pt idx="1322">
                  <c:v>40405</c:v>
                </c:pt>
                <c:pt idx="1323">
                  <c:v>40406</c:v>
                </c:pt>
                <c:pt idx="1324">
                  <c:v>40407</c:v>
                </c:pt>
                <c:pt idx="1325">
                  <c:v>40408</c:v>
                </c:pt>
                <c:pt idx="1326">
                  <c:v>40409</c:v>
                </c:pt>
                <c:pt idx="1327">
                  <c:v>40410</c:v>
                </c:pt>
                <c:pt idx="1328">
                  <c:v>40411</c:v>
                </c:pt>
                <c:pt idx="1329">
                  <c:v>40412</c:v>
                </c:pt>
                <c:pt idx="1330">
                  <c:v>40413</c:v>
                </c:pt>
                <c:pt idx="1331">
                  <c:v>40414</c:v>
                </c:pt>
                <c:pt idx="1332">
                  <c:v>40415</c:v>
                </c:pt>
                <c:pt idx="1333">
                  <c:v>40416</c:v>
                </c:pt>
                <c:pt idx="1334">
                  <c:v>40417</c:v>
                </c:pt>
                <c:pt idx="1335">
                  <c:v>40418</c:v>
                </c:pt>
                <c:pt idx="1336">
                  <c:v>40419</c:v>
                </c:pt>
                <c:pt idx="1337">
                  <c:v>40420</c:v>
                </c:pt>
                <c:pt idx="1338">
                  <c:v>40421</c:v>
                </c:pt>
                <c:pt idx="1339">
                  <c:v>40422</c:v>
                </c:pt>
                <c:pt idx="1340">
                  <c:v>40423</c:v>
                </c:pt>
                <c:pt idx="1341">
                  <c:v>40424</c:v>
                </c:pt>
                <c:pt idx="1342">
                  <c:v>40425</c:v>
                </c:pt>
                <c:pt idx="1343">
                  <c:v>40426</c:v>
                </c:pt>
                <c:pt idx="1344">
                  <c:v>40427</c:v>
                </c:pt>
                <c:pt idx="1345">
                  <c:v>40428</c:v>
                </c:pt>
                <c:pt idx="1346">
                  <c:v>40429</c:v>
                </c:pt>
                <c:pt idx="1347">
                  <c:v>40430</c:v>
                </c:pt>
                <c:pt idx="1348">
                  <c:v>40431</c:v>
                </c:pt>
                <c:pt idx="1349">
                  <c:v>40432</c:v>
                </c:pt>
                <c:pt idx="1350">
                  <c:v>40433</c:v>
                </c:pt>
                <c:pt idx="1351">
                  <c:v>40434</c:v>
                </c:pt>
                <c:pt idx="1352">
                  <c:v>40435</c:v>
                </c:pt>
                <c:pt idx="1353">
                  <c:v>40436</c:v>
                </c:pt>
                <c:pt idx="1354">
                  <c:v>40437</c:v>
                </c:pt>
                <c:pt idx="1355">
                  <c:v>40438</c:v>
                </c:pt>
                <c:pt idx="1356">
                  <c:v>40439</c:v>
                </c:pt>
                <c:pt idx="1357">
                  <c:v>40440</c:v>
                </c:pt>
                <c:pt idx="1358">
                  <c:v>40441</c:v>
                </c:pt>
                <c:pt idx="1359">
                  <c:v>40442</c:v>
                </c:pt>
                <c:pt idx="1360">
                  <c:v>40443</c:v>
                </c:pt>
                <c:pt idx="1361">
                  <c:v>40444</c:v>
                </c:pt>
                <c:pt idx="1362">
                  <c:v>40445</c:v>
                </c:pt>
                <c:pt idx="1363">
                  <c:v>40446</c:v>
                </c:pt>
                <c:pt idx="1364">
                  <c:v>40447</c:v>
                </c:pt>
                <c:pt idx="1365">
                  <c:v>40448</c:v>
                </c:pt>
                <c:pt idx="1366">
                  <c:v>40449</c:v>
                </c:pt>
                <c:pt idx="1367">
                  <c:v>40450</c:v>
                </c:pt>
                <c:pt idx="1368">
                  <c:v>40451</c:v>
                </c:pt>
                <c:pt idx="1369">
                  <c:v>40452</c:v>
                </c:pt>
                <c:pt idx="1370">
                  <c:v>40453</c:v>
                </c:pt>
                <c:pt idx="1371">
                  <c:v>40454</c:v>
                </c:pt>
                <c:pt idx="1372">
                  <c:v>40455</c:v>
                </c:pt>
                <c:pt idx="1373">
                  <c:v>40456</c:v>
                </c:pt>
                <c:pt idx="1374">
                  <c:v>40457</c:v>
                </c:pt>
                <c:pt idx="1375">
                  <c:v>40458</c:v>
                </c:pt>
                <c:pt idx="1376">
                  <c:v>40459</c:v>
                </c:pt>
                <c:pt idx="1377">
                  <c:v>40460</c:v>
                </c:pt>
                <c:pt idx="1378">
                  <c:v>40461</c:v>
                </c:pt>
                <c:pt idx="1379">
                  <c:v>40462</c:v>
                </c:pt>
                <c:pt idx="1380">
                  <c:v>40463</c:v>
                </c:pt>
                <c:pt idx="1381">
                  <c:v>40464</c:v>
                </c:pt>
                <c:pt idx="1382">
                  <c:v>40465</c:v>
                </c:pt>
                <c:pt idx="1383">
                  <c:v>40466</c:v>
                </c:pt>
                <c:pt idx="1384">
                  <c:v>40467</c:v>
                </c:pt>
                <c:pt idx="1385">
                  <c:v>40468</c:v>
                </c:pt>
                <c:pt idx="1386">
                  <c:v>40469</c:v>
                </c:pt>
                <c:pt idx="1387">
                  <c:v>40470</c:v>
                </c:pt>
                <c:pt idx="1388">
                  <c:v>40471</c:v>
                </c:pt>
                <c:pt idx="1389">
                  <c:v>40472</c:v>
                </c:pt>
                <c:pt idx="1390">
                  <c:v>40473</c:v>
                </c:pt>
                <c:pt idx="1391">
                  <c:v>40474</c:v>
                </c:pt>
                <c:pt idx="1392">
                  <c:v>40475</c:v>
                </c:pt>
                <c:pt idx="1393">
                  <c:v>40476</c:v>
                </c:pt>
                <c:pt idx="1394">
                  <c:v>40477</c:v>
                </c:pt>
                <c:pt idx="1395">
                  <c:v>40478</c:v>
                </c:pt>
                <c:pt idx="1396">
                  <c:v>40479</c:v>
                </c:pt>
                <c:pt idx="1397">
                  <c:v>40480</c:v>
                </c:pt>
                <c:pt idx="1398">
                  <c:v>40481</c:v>
                </c:pt>
                <c:pt idx="1399">
                  <c:v>40482</c:v>
                </c:pt>
                <c:pt idx="1400">
                  <c:v>40483</c:v>
                </c:pt>
                <c:pt idx="1401">
                  <c:v>40484</c:v>
                </c:pt>
                <c:pt idx="1402">
                  <c:v>40485</c:v>
                </c:pt>
                <c:pt idx="1403">
                  <c:v>40486</c:v>
                </c:pt>
                <c:pt idx="1404">
                  <c:v>40487</c:v>
                </c:pt>
                <c:pt idx="1405">
                  <c:v>40488</c:v>
                </c:pt>
                <c:pt idx="1406">
                  <c:v>40489</c:v>
                </c:pt>
                <c:pt idx="1407">
                  <c:v>40490</c:v>
                </c:pt>
                <c:pt idx="1408">
                  <c:v>40491</c:v>
                </c:pt>
                <c:pt idx="1409">
                  <c:v>40492</c:v>
                </c:pt>
                <c:pt idx="1410">
                  <c:v>40493</c:v>
                </c:pt>
                <c:pt idx="1411">
                  <c:v>40494</c:v>
                </c:pt>
                <c:pt idx="1412">
                  <c:v>40495</c:v>
                </c:pt>
                <c:pt idx="1413">
                  <c:v>40496</c:v>
                </c:pt>
                <c:pt idx="1414">
                  <c:v>40497</c:v>
                </c:pt>
                <c:pt idx="1415">
                  <c:v>40498</c:v>
                </c:pt>
                <c:pt idx="1416">
                  <c:v>40499</c:v>
                </c:pt>
                <c:pt idx="1417">
                  <c:v>40500</c:v>
                </c:pt>
                <c:pt idx="1418">
                  <c:v>40501</c:v>
                </c:pt>
                <c:pt idx="1419">
                  <c:v>40502</c:v>
                </c:pt>
                <c:pt idx="1420">
                  <c:v>40503</c:v>
                </c:pt>
                <c:pt idx="1421">
                  <c:v>40504</c:v>
                </c:pt>
                <c:pt idx="1422">
                  <c:v>40505</c:v>
                </c:pt>
                <c:pt idx="1423">
                  <c:v>40506</c:v>
                </c:pt>
                <c:pt idx="1424">
                  <c:v>40507</c:v>
                </c:pt>
                <c:pt idx="1425">
                  <c:v>40508</c:v>
                </c:pt>
                <c:pt idx="1426">
                  <c:v>40509</c:v>
                </c:pt>
                <c:pt idx="1427">
                  <c:v>40510</c:v>
                </c:pt>
                <c:pt idx="1428">
                  <c:v>40511</c:v>
                </c:pt>
                <c:pt idx="1429">
                  <c:v>40512</c:v>
                </c:pt>
                <c:pt idx="1430">
                  <c:v>40513</c:v>
                </c:pt>
                <c:pt idx="1431">
                  <c:v>40514</c:v>
                </c:pt>
                <c:pt idx="1432">
                  <c:v>40515</c:v>
                </c:pt>
                <c:pt idx="1433">
                  <c:v>40516</c:v>
                </c:pt>
                <c:pt idx="1434">
                  <c:v>40517</c:v>
                </c:pt>
                <c:pt idx="1435">
                  <c:v>40518</c:v>
                </c:pt>
                <c:pt idx="1436">
                  <c:v>40519</c:v>
                </c:pt>
                <c:pt idx="1437">
                  <c:v>40520</c:v>
                </c:pt>
                <c:pt idx="1438">
                  <c:v>40521</c:v>
                </c:pt>
                <c:pt idx="1439">
                  <c:v>40522</c:v>
                </c:pt>
                <c:pt idx="1440">
                  <c:v>40523</c:v>
                </c:pt>
                <c:pt idx="1441">
                  <c:v>40524</c:v>
                </c:pt>
                <c:pt idx="1442">
                  <c:v>40525</c:v>
                </c:pt>
                <c:pt idx="1443">
                  <c:v>40526</c:v>
                </c:pt>
                <c:pt idx="1444">
                  <c:v>40527</c:v>
                </c:pt>
                <c:pt idx="1445">
                  <c:v>40528</c:v>
                </c:pt>
                <c:pt idx="1446">
                  <c:v>40529</c:v>
                </c:pt>
                <c:pt idx="1447">
                  <c:v>40530</c:v>
                </c:pt>
                <c:pt idx="1448">
                  <c:v>40531</c:v>
                </c:pt>
                <c:pt idx="1449">
                  <c:v>40532</c:v>
                </c:pt>
                <c:pt idx="1450">
                  <c:v>40533</c:v>
                </c:pt>
                <c:pt idx="1451">
                  <c:v>40534</c:v>
                </c:pt>
                <c:pt idx="1452">
                  <c:v>40535</c:v>
                </c:pt>
                <c:pt idx="1453">
                  <c:v>40536</c:v>
                </c:pt>
                <c:pt idx="1454">
                  <c:v>40537</c:v>
                </c:pt>
                <c:pt idx="1455">
                  <c:v>40538</c:v>
                </c:pt>
                <c:pt idx="1456">
                  <c:v>40539</c:v>
                </c:pt>
                <c:pt idx="1457">
                  <c:v>40540</c:v>
                </c:pt>
                <c:pt idx="1458">
                  <c:v>40541</c:v>
                </c:pt>
                <c:pt idx="1459">
                  <c:v>40542</c:v>
                </c:pt>
                <c:pt idx="1460">
                  <c:v>40543</c:v>
                </c:pt>
                <c:pt idx="1461">
                  <c:v>40544</c:v>
                </c:pt>
                <c:pt idx="1462">
                  <c:v>40545</c:v>
                </c:pt>
                <c:pt idx="1463">
                  <c:v>40546</c:v>
                </c:pt>
                <c:pt idx="1464">
                  <c:v>40547</c:v>
                </c:pt>
                <c:pt idx="1465">
                  <c:v>40548</c:v>
                </c:pt>
                <c:pt idx="1466">
                  <c:v>40549</c:v>
                </c:pt>
                <c:pt idx="1467">
                  <c:v>40550</c:v>
                </c:pt>
                <c:pt idx="1468">
                  <c:v>40551</c:v>
                </c:pt>
                <c:pt idx="1469">
                  <c:v>40552</c:v>
                </c:pt>
                <c:pt idx="1470">
                  <c:v>40553</c:v>
                </c:pt>
                <c:pt idx="1471">
                  <c:v>40554</c:v>
                </c:pt>
                <c:pt idx="1472">
                  <c:v>40555</c:v>
                </c:pt>
                <c:pt idx="1473">
                  <c:v>40556</c:v>
                </c:pt>
                <c:pt idx="1474">
                  <c:v>40557</c:v>
                </c:pt>
                <c:pt idx="1475">
                  <c:v>40558</c:v>
                </c:pt>
                <c:pt idx="1476">
                  <c:v>40559</c:v>
                </c:pt>
                <c:pt idx="1477">
                  <c:v>40560</c:v>
                </c:pt>
                <c:pt idx="1478">
                  <c:v>40561</c:v>
                </c:pt>
                <c:pt idx="1479">
                  <c:v>40562</c:v>
                </c:pt>
                <c:pt idx="1480">
                  <c:v>40563</c:v>
                </c:pt>
                <c:pt idx="1481">
                  <c:v>40564</c:v>
                </c:pt>
                <c:pt idx="1482">
                  <c:v>40565</c:v>
                </c:pt>
                <c:pt idx="1483">
                  <c:v>40566</c:v>
                </c:pt>
                <c:pt idx="1484">
                  <c:v>40567</c:v>
                </c:pt>
                <c:pt idx="1485">
                  <c:v>40568</c:v>
                </c:pt>
                <c:pt idx="1486">
                  <c:v>40569</c:v>
                </c:pt>
                <c:pt idx="1487">
                  <c:v>40570</c:v>
                </c:pt>
                <c:pt idx="1488">
                  <c:v>40571</c:v>
                </c:pt>
                <c:pt idx="1489">
                  <c:v>40572</c:v>
                </c:pt>
                <c:pt idx="1490">
                  <c:v>40573</c:v>
                </c:pt>
                <c:pt idx="1491">
                  <c:v>40574</c:v>
                </c:pt>
                <c:pt idx="1492">
                  <c:v>40575</c:v>
                </c:pt>
                <c:pt idx="1493">
                  <c:v>40576</c:v>
                </c:pt>
                <c:pt idx="1494">
                  <c:v>40577</c:v>
                </c:pt>
                <c:pt idx="1495">
                  <c:v>40578</c:v>
                </c:pt>
                <c:pt idx="1496">
                  <c:v>40579</c:v>
                </c:pt>
                <c:pt idx="1497">
                  <c:v>40580</c:v>
                </c:pt>
                <c:pt idx="1498">
                  <c:v>40581</c:v>
                </c:pt>
                <c:pt idx="1499">
                  <c:v>40582</c:v>
                </c:pt>
                <c:pt idx="1500">
                  <c:v>40583</c:v>
                </c:pt>
                <c:pt idx="1501">
                  <c:v>40584</c:v>
                </c:pt>
                <c:pt idx="1502">
                  <c:v>40585</c:v>
                </c:pt>
                <c:pt idx="1503">
                  <c:v>40586</c:v>
                </c:pt>
                <c:pt idx="1504">
                  <c:v>40587</c:v>
                </c:pt>
                <c:pt idx="1505">
                  <c:v>40588</c:v>
                </c:pt>
                <c:pt idx="1506">
                  <c:v>40589</c:v>
                </c:pt>
                <c:pt idx="1507">
                  <c:v>40590</c:v>
                </c:pt>
                <c:pt idx="1508">
                  <c:v>40591</c:v>
                </c:pt>
                <c:pt idx="1509">
                  <c:v>40592</c:v>
                </c:pt>
                <c:pt idx="1510">
                  <c:v>40593</c:v>
                </c:pt>
                <c:pt idx="1511">
                  <c:v>40594</c:v>
                </c:pt>
                <c:pt idx="1512">
                  <c:v>40595</c:v>
                </c:pt>
                <c:pt idx="1513">
                  <c:v>40596</c:v>
                </c:pt>
                <c:pt idx="1514">
                  <c:v>40597</c:v>
                </c:pt>
                <c:pt idx="1515">
                  <c:v>40598</c:v>
                </c:pt>
                <c:pt idx="1516">
                  <c:v>40599</c:v>
                </c:pt>
                <c:pt idx="1517">
                  <c:v>40600</c:v>
                </c:pt>
                <c:pt idx="1518">
                  <c:v>40601</c:v>
                </c:pt>
                <c:pt idx="1519">
                  <c:v>40602</c:v>
                </c:pt>
                <c:pt idx="1520">
                  <c:v>40603</c:v>
                </c:pt>
                <c:pt idx="1521">
                  <c:v>40604</c:v>
                </c:pt>
                <c:pt idx="1522">
                  <c:v>40605</c:v>
                </c:pt>
                <c:pt idx="1523">
                  <c:v>40606</c:v>
                </c:pt>
                <c:pt idx="1524">
                  <c:v>40607</c:v>
                </c:pt>
                <c:pt idx="1525">
                  <c:v>40608</c:v>
                </c:pt>
                <c:pt idx="1526">
                  <c:v>40609</c:v>
                </c:pt>
                <c:pt idx="1527">
                  <c:v>40610</c:v>
                </c:pt>
                <c:pt idx="1528">
                  <c:v>40611</c:v>
                </c:pt>
                <c:pt idx="1529">
                  <c:v>40612</c:v>
                </c:pt>
                <c:pt idx="1530">
                  <c:v>40613</c:v>
                </c:pt>
                <c:pt idx="1531">
                  <c:v>40614</c:v>
                </c:pt>
                <c:pt idx="1532">
                  <c:v>40615</c:v>
                </c:pt>
                <c:pt idx="1533">
                  <c:v>40616</c:v>
                </c:pt>
                <c:pt idx="1534">
                  <c:v>40617</c:v>
                </c:pt>
                <c:pt idx="1535">
                  <c:v>40618</c:v>
                </c:pt>
                <c:pt idx="1536">
                  <c:v>40619</c:v>
                </c:pt>
                <c:pt idx="1537">
                  <c:v>40620</c:v>
                </c:pt>
                <c:pt idx="1538">
                  <c:v>40621</c:v>
                </c:pt>
                <c:pt idx="1539">
                  <c:v>40622</c:v>
                </c:pt>
                <c:pt idx="1540">
                  <c:v>40623</c:v>
                </c:pt>
                <c:pt idx="1541">
                  <c:v>40624</c:v>
                </c:pt>
                <c:pt idx="1542">
                  <c:v>40625</c:v>
                </c:pt>
                <c:pt idx="1543">
                  <c:v>40626</c:v>
                </c:pt>
                <c:pt idx="1544">
                  <c:v>40627</c:v>
                </c:pt>
                <c:pt idx="1545">
                  <c:v>40628</c:v>
                </c:pt>
                <c:pt idx="1546">
                  <c:v>40629</c:v>
                </c:pt>
                <c:pt idx="1547">
                  <c:v>40630</c:v>
                </c:pt>
                <c:pt idx="1548">
                  <c:v>40631</c:v>
                </c:pt>
                <c:pt idx="1549">
                  <c:v>40632</c:v>
                </c:pt>
                <c:pt idx="1550">
                  <c:v>40633</c:v>
                </c:pt>
                <c:pt idx="1551">
                  <c:v>40634</c:v>
                </c:pt>
                <c:pt idx="1552">
                  <c:v>40635</c:v>
                </c:pt>
                <c:pt idx="1553">
                  <c:v>40636</c:v>
                </c:pt>
                <c:pt idx="1554">
                  <c:v>40637</c:v>
                </c:pt>
                <c:pt idx="1555">
                  <c:v>40638</c:v>
                </c:pt>
                <c:pt idx="1556">
                  <c:v>40639</c:v>
                </c:pt>
                <c:pt idx="1557">
                  <c:v>40640</c:v>
                </c:pt>
                <c:pt idx="1558">
                  <c:v>40641</c:v>
                </c:pt>
                <c:pt idx="1559">
                  <c:v>40642</c:v>
                </c:pt>
                <c:pt idx="1560">
                  <c:v>40643</c:v>
                </c:pt>
                <c:pt idx="1561">
                  <c:v>40644</c:v>
                </c:pt>
                <c:pt idx="1562">
                  <c:v>40645</c:v>
                </c:pt>
                <c:pt idx="1563">
                  <c:v>40646</c:v>
                </c:pt>
                <c:pt idx="1564">
                  <c:v>40647</c:v>
                </c:pt>
                <c:pt idx="1565">
                  <c:v>40648</c:v>
                </c:pt>
                <c:pt idx="1566">
                  <c:v>40649</c:v>
                </c:pt>
                <c:pt idx="1567">
                  <c:v>40650</c:v>
                </c:pt>
                <c:pt idx="1568">
                  <c:v>40651</c:v>
                </c:pt>
                <c:pt idx="1569">
                  <c:v>40652</c:v>
                </c:pt>
                <c:pt idx="1570">
                  <c:v>40653</c:v>
                </c:pt>
                <c:pt idx="1571">
                  <c:v>40654</c:v>
                </c:pt>
                <c:pt idx="1572">
                  <c:v>40655</c:v>
                </c:pt>
                <c:pt idx="1573">
                  <c:v>40656</c:v>
                </c:pt>
                <c:pt idx="1574">
                  <c:v>40657</c:v>
                </c:pt>
                <c:pt idx="1575">
                  <c:v>40658</c:v>
                </c:pt>
                <c:pt idx="1576">
                  <c:v>40659</c:v>
                </c:pt>
                <c:pt idx="1577">
                  <c:v>40660</c:v>
                </c:pt>
                <c:pt idx="1578">
                  <c:v>40661</c:v>
                </c:pt>
                <c:pt idx="1579">
                  <c:v>40662</c:v>
                </c:pt>
                <c:pt idx="1580">
                  <c:v>40663</c:v>
                </c:pt>
                <c:pt idx="1581">
                  <c:v>40664</c:v>
                </c:pt>
                <c:pt idx="1582">
                  <c:v>40665</c:v>
                </c:pt>
                <c:pt idx="1583">
                  <c:v>40666</c:v>
                </c:pt>
                <c:pt idx="1584">
                  <c:v>40667</c:v>
                </c:pt>
                <c:pt idx="1585">
                  <c:v>40668</c:v>
                </c:pt>
                <c:pt idx="1586">
                  <c:v>40669</c:v>
                </c:pt>
                <c:pt idx="1587">
                  <c:v>40670</c:v>
                </c:pt>
                <c:pt idx="1588">
                  <c:v>40671</c:v>
                </c:pt>
                <c:pt idx="1589">
                  <c:v>40672</c:v>
                </c:pt>
                <c:pt idx="1590">
                  <c:v>40673</c:v>
                </c:pt>
                <c:pt idx="1591">
                  <c:v>40674</c:v>
                </c:pt>
                <c:pt idx="1592">
                  <c:v>40675</c:v>
                </c:pt>
                <c:pt idx="1593">
                  <c:v>40676</c:v>
                </c:pt>
                <c:pt idx="1594">
                  <c:v>40677</c:v>
                </c:pt>
                <c:pt idx="1595">
                  <c:v>40678</c:v>
                </c:pt>
                <c:pt idx="1596">
                  <c:v>40679</c:v>
                </c:pt>
                <c:pt idx="1597">
                  <c:v>40680</c:v>
                </c:pt>
                <c:pt idx="1598">
                  <c:v>40681</c:v>
                </c:pt>
                <c:pt idx="1599">
                  <c:v>40682</c:v>
                </c:pt>
                <c:pt idx="1600">
                  <c:v>40683</c:v>
                </c:pt>
                <c:pt idx="1601">
                  <c:v>40684</c:v>
                </c:pt>
                <c:pt idx="1602">
                  <c:v>40685</c:v>
                </c:pt>
                <c:pt idx="1603">
                  <c:v>40686</c:v>
                </c:pt>
                <c:pt idx="1604">
                  <c:v>40687</c:v>
                </c:pt>
                <c:pt idx="1605">
                  <c:v>40688</c:v>
                </c:pt>
                <c:pt idx="1606">
                  <c:v>40689</c:v>
                </c:pt>
                <c:pt idx="1607">
                  <c:v>40690</c:v>
                </c:pt>
                <c:pt idx="1608">
                  <c:v>40691</c:v>
                </c:pt>
                <c:pt idx="1609">
                  <c:v>40692</c:v>
                </c:pt>
                <c:pt idx="1610">
                  <c:v>40693</c:v>
                </c:pt>
                <c:pt idx="1611">
                  <c:v>40694</c:v>
                </c:pt>
                <c:pt idx="1612">
                  <c:v>40695</c:v>
                </c:pt>
                <c:pt idx="1613">
                  <c:v>40696</c:v>
                </c:pt>
                <c:pt idx="1614">
                  <c:v>40697</c:v>
                </c:pt>
                <c:pt idx="1615">
                  <c:v>40698</c:v>
                </c:pt>
                <c:pt idx="1616">
                  <c:v>40699</c:v>
                </c:pt>
                <c:pt idx="1617">
                  <c:v>40700</c:v>
                </c:pt>
                <c:pt idx="1618">
                  <c:v>40701</c:v>
                </c:pt>
                <c:pt idx="1619">
                  <c:v>40702</c:v>
                </c:pt>
                <c:pt idx="1620">
                  <c:v>40703</c:v>
                </c:pt>
                <c:pt idx="1621">
                  <c:v>40704</c:v>
                </c:pt>
                <c:pt idx="1622">
                  <c:v>40705</c:v>
                </c:pt>
                <c:pt idx="1623">
                  <c:v>40706</c:v>
                </c:pt>
                <c:pt idx="1624">
                  <c:v>40707</c:v>
                </c:pt>
                <c:pt idx="1625">
                  <c:v>40708</c:v>
                </c:pt>
                <c:pt idx="1626">
                  <c:v>40709</c:v>
                </c:pt>
                <c:pt idx="1627">
                  <c:v>40710</c:v>
                </c:pt>
                <c:pt idx="1628">
                  <c:v>40711</c:v>
                </c:pt>
                <c:pt idx="1629">
                  <c:v>40712</c:v>
                </c:pt>
                <c:pt idx="1630">
                  <c:v>40713</c:v>
                </c:pt>
                <c:pt idx="1631">
                  <c:v>40714</c:v>
                </c:pt>
                <c:pt idx="1632">
                  <c:v>40715</c:v>
                </c:pt>
                <c:pt idx="1633">
                  <c:v>40716</c:v>
                </c:pt>
                <c:pt idx="1634">
                  <c:v>40717</c:v>
                </c:pt>
                <c:pt idx="1635">
                  <c:v>40718</c:v>
                </c:pt>
                <c:pt idx="1636">
                  <c:v>40719</c:v>
                </c:pt>
                <c:pt idx="1637">
                  <c:v>40720</c:v>
                </c:pt>
                <c:pt idx="1638">
                  <c:v>40721</c:v>
                </c:pt>
                <c:pt idx="1639">
                  <c:v>40722</c:v>
                </c:pt>
                <c:pt idx="1640">
                  <c:v>40723</c:v>
                </c:pt>
                <c:pt idx="1641">
                  <c:v>40724</c:v>
                </c:pt>
                <c:pt idx="1642">
                  <c:v>40725</c:v>
                </c:pt>
                <c:pt idx="1643">
                  <c:v>40726</c:v>
                </c:pt>
                <c:pt idx="1644">
                  <c:v>40727</c:v>
                </c:pt>
                <c:pt idx="1645">
                  <c:v>40728</c:v>
                </c:pt>
                <c:pt idx="1646">
                  <c:v>40729</c:v>
                </c:pt>
                <c:pt idx="1647">
                  <c:v>40730</c:v>
                </c:pt>
                <c:pt idx="1648">
                  <c:v>40731</c:v>
                </c:pt>
                <c:pt idx="1649">
                  <c:v>40732</c:v>
                </c:pt>
                <c:pt idx="1650">
                  <c:v>40733</c:v>
                </c:pt>
                <c:pt idx="1651">
                  <c:v>40734</c:v>
                </c:pt>
                <c:pt idx="1652">
                  <c:v>40735</c:v>
                </c:pt>
                <c:pt idx="1653">
                  <c:v>40736</c:v>
                </c:pt>
                <c:pt idx="1654">
                  <c:v>40737</c:v>
                </c:pt>
                <c:pt idx="1655">
                  <c:v>40738</c:v>
                </c:pt>
                <c:pt idx="1656">
                  <c:v>40739</c:v>
                </c:pt>
                <c:pt idx="1657">
                  <c:v>40740</c:v>
                </c:pt>
                <c:pt idx="1658">
                  <c:v>40741</c:v>
                </c:pt>
                <c:pt idx="1659">
                  <c:v>40742</c:v>
                </c:pt>
                <c:pt idx="1660">
                  <c:v>40743</c:v>
                </c:pt>
                <c:pt idx="1661">
                  <c:v>40744</c:v>
                </c:pt>
                <c:pt idx="1662">
                  <c:v>40745</c:v>
                </c:pt>
                <c:pt idx="1663">
                  <c:v>40746</c:v>
                </c:pt>
                <c:pt idx="1664">
                  <c:v>40747</c:v>
                </c:pt>
                <c:pt idx="1665">
                  <c:v>40748</c:v>
                </c:pt>
                <c:pt idx="1666">
                  <c:v>40749</c:v>
                </c:pt>
                <c:pt idx="1667">
                  <c:v>40750</c:v>
                </c:pt>
                <c:pt idx="1668">
                  <c:v>40751</c:v>
                </c:pt>
                <c:pt idx="1669">
                  <c:v>40752</c:v>
                </c:pt>
                <c:pt idx="1670">
                  <c:v>40753</c:v>
                </c:pt>
                <c:pt idx="1671">
                  <c:v>40754</c:v>
                </c:pt>
                <c:pt idx="1672">
                  <c:v>40755</c:v>
                </c:pt>
                <c:pt idx="1673">
                  <c:v>40756</c:v>
                </c:pt>
                <c:pt idx="1674">
                  <c:v>40757</c:v>
                </c:pt>
                <c:pt idx="1675">
                  <c:v>40758</c:v>
                </c:pt>
                <c:pt idx="1676">
                  <c:v>40759</c:v>
                </c:pt>
                <c:pt idx="1677">
                  <c:v>40760</c:v>
                </c:pt>
                <c:pt idx="1678">
                  <c:v>40761</c:v>
                </c:pt>
                <c:pt idx="1679">
                  <c:v>40762</c:v>
                </c:pt>
                <c:pt idx="1680">
                  <c:v>40763</c:v>
                </c:pt>
                <c:pt idx="1681">
                  <c:v>40764</c:v>
                </c:pt>
                <c:pt idx="1682">
                  <c:v>40765</c:v>
                </c:pt>
                <c:pt idx="1683">
                  <c:v>40766</c:v>
                </c:pt>
                <c:pt idx="1684">
                  <c:v>40767</c:v>
                </c:pt>
                <c:pt idx="1685">
                  <c:v>40768</c:v>
                </c:pt>
                <c:pt idx="1686">
                  <c:v>40769</c:v>
                </c:pt>
                <c:pt idx="1687">
                  <c:v>40770</c:v>
                </c:pt>
                <c:pt idx="1688">
                  <c:v>40771</c:v>
                </c:pt>
                <c:pt idx="1689">
                  <c:v>40772</c:v>
                </c:pt>
                <c:pt idx="1690">
                  <c:v>40773</c:v>
                </c:pt>
                <c:pt idx="1691">
                  <c:v>40774</c:v>
                </c:pt>
                <c:pt idx="1692">
                  <c:v>40775</c:v>
                </c:pt>
                <c:pt idx="1693">
                  <c:v>40776</c:v>
                </c:pt>
                <c:pt idx="1694">
                  <c:v>40777</c:v>
                </c:pt>
                <c:pt idx="1695">
                  <c:v>40778</c:v>
                </c:pt>
                <c:pt idx="1696">
                  <c:v>40779</c:v>
                </c:pt>
                <c:pt idx="1697">
                  <c:v>40780</c:v>
                </c:pt>
                <c:pt idx="1698">
                  <c:v>40781</c:v>
                </c:pt>
                <c:pt idx="1699">
                  <c:v>40782</c:v>
                </c:pt>
                <c:pt idx="1700">
                  <c:v>40783</c:v>
                </c:pt>
                <c:pt idx="1701">
                  <c:v>40784</c:v>
                </c:pt>
                <c:pt idx="1702">
                  <c:v>40785</c:v>
                </c:pt>
                <c:pt idx="1703">
                  <c:v>40786</c:v>
                </c:pt>
                <c:pt idx="1704">
                  <c:v>40787</c:v>
                </c:pt>
                <c:pt idx="1705">
                  <c:v>40788</c:v>
                </c:pt>
                <c:pt idx="1706">
                  <c:v>40789</c:v>
                </c:pt>
                <c:pt idx="1707">
                  <c:v>40790</c:v>
                </c:pt>
                <c:pt idx="1708">
                  <c:v>40791</c:v>
                </c:pt>
                <c:pt idx="1709">
                  <c:v>40792</c:v>
                </c:pt>
                <c:pt idx="1710">
                  <c:v>40793</c:v>
                </c:pt>
                <c:pt idx="1711">
                  <c:v>40794</c:v>
                </c:pt>
                <c:pt idx="1712">
                  <c:v>40795</c:v>
                </c:pt>
                <c:pt idx="1713">
                  <c:v>40796</c:v>
                </c:pt>
                <c:pt idx="1714">
                  <c:v>40797</c:v>
                </c:pt>
                <c:pt idx="1715">
                  <c:v>40798</c:v>
                </c:pt>
                <c:pt idx="1716">
                  <c:v>40799</c:v>
                </c:pt>
                <c:pt idx="1717">
                  <c:v>40800</c:v>
                </c:pt>
                <c:pt idx="1718">
                  <c:v>40801</c:v>
                </c:pt>
                <c:pt idx="1719">
                  <c:v>40802</c:v>
                </c:pt>
                <c:pt idx="1720">
                  <c:v>40803</c:v>
                </c:pt>
                <c:pt idx="1721">
                  <c:v>40804</c:v>
                </c:pt>
                <c:pt idx="1722">
                  <c:v>40805</c:v>
                </c:pt>
                <c:pt idx="1723">
                  <c:v>40806</c:v>
                </c:pt>
                <c:pt idx="1724">
                  <c:v>40807</c:v>
                </c:pt>
                <c:pt idx="1725">
                  <c:v>40808</c:v>
                </c:pt>
                <c:pt idx="1726">
                  <c:v>40809</c:v>
                </c:pt>
                <c:pt idx="1727">
                  <c:v>40810</c:v>
                </c:pt>
                <c:pt idx="1728">
                  <c:v>40811</c:v>
                </c:pt>
                <c:pt idx="1729">
                  <c:v>40812</c:v>
                </c:pt>
                <c:pt idx="1730">
                  <c:v>40813</c:v>
                </c:pt>
                <c:pt idx="1731">
                  <c:v>40814</c:v>
                </c:pt>
                <c:pt idx="1732">
                  <c:v>40815</c:v>
                </c:pt>
                <c:pt idx="1733">
                  <c:v>40816</c:v>
                </c:pt>
                <c:pt idx="1734">
                  <c:v>40817</c:v>
                </c:pt>
                <c:pt idx="1735">
                  <c:v>40818</c:v>
                </c:pt>
                <c:pt idx="1736">
                  <c:v>40819</c:v>
                </c:pt>
                <c:pt idx="1737">
                  <c:v>40820</c:v>
                </c:pt>
                <c:pt idx="1738">
                  <c:v>40821</c:v>
                </c:pt>
                <c:pt idx="1739">
                  <c:v>40822</c:v>
                </c:pt>
                <c:pt idx="1740">
                  <c:v>40823</c:v>
                </c:pt>
                <c:pt idx="1741">
                  <c:v>40824</c:v>
                </c:pt>
                <c:pt idx="1742">
                  <c:v>40825</c:v>
                </c:pt>
                <c:pt idx="1743">
                  <c:v>40826</c:v>
                </c:pt>
                <c:pt idx="1744">
                  <c:v>40827</c:v>
                </c:pt>
                <c:pt idx="1745">
                  <c:v>40828</c:v>
                </c:pt>
                <c:pt idx="1746">
                  <c:v>40829</c:v>
                </c:pt>
                <c:pt idx="1747">
                  <c:v>40830</c:v>
                </c:pt>
                <c:pt idx="1748">
                  <c:v>40831</c:v>
                </c:pt>
                <c:pt idx="1749">
                  <c:v>40832</c:v>
                </c:pt>
                <c:pt idx="1750">
                  <c:v>40833</c:v>
                </c:pt>
                <c:pt idx="1751">
                  <c:v>40834</c:v>
                </c:pt>
                <c:pt idx="1752">
                  <c:v>40835</c:v>
                </c:pt>
                <c:pt idx="1753">
                  <c:v>40836</c:v>
                </c:pt>
                <c:pt idx="1754">
                  <c:v>40837</c:v>
                </c:pt>
                <c:pt idx="1755">
                  <c:v>40838</c:v>
                </c:pt>
                <c:pt idx="1756">
                  <c:v>40839</c:v>
                </c:pt>
                <c:pt idx="1757">
                  <c:v>40840</c:v>
                </c:pt>
                <c:pt idx="1758">
                  <c:v>40841</c:v>
                </c:pt>
                <c:pt idx="1759">
                  <c:v>40842</c:v>
                </c:pt>
                <c:pt idx="1760">
                  <c:v>40843</c:v>
                </c:pt>
                <c:pt idx="1761">
                  <c:v>40844</c:v>
                </c:pt>
                <c:pt idx="1762">
                  <c:v>40845</c:v>
                </c:pt>
                <c:pt idx="1763">
                  <c:v>40846</c:v>
                </c:pt>
                <c:pt idx="1764">
                  <c:v>40847</c:v>
                </c:pt>
                <c:pt idx="1765">
                  <c:v>40848</c:v>
                </c:pt>
                <c:pt idx="1766">
                  <c:v>40849</c:v>
                </c:pt>
                <c:pt idx="1767">
                  <c:v>40850</c:v>
                </c:pt>
                <c:pt idx="1768">
                  <c:v>40851</c:v>
                </c:pt>
                <c:pt idx="1769">
                  <c:v>40852</c:v>
                </c:pt>
                <c:pt idx="1770">
                  <c:v>40853</c:v>
                </c:pt>
                <c:pt idx="1771">
                  <c:v>40854</c:v>
                </c:pt>
                <c:pt idx="1772">
                  <c:v>40855</c:v>
                </c:pt>
                <c:pt idx="1773">
                  <c:v>40856</c:v>
                </c:pt>
                <c:pt idx="1774">
                  <c:v>40857</c:v>
                </c:pt>
                <c:pt idx="1775">
                  <c:v>40858</c:v>
                </c:pt>
                <c:pt idx="1776">
                  <c:v>40859</c:v>
                </c:pt>
                <c:pt idx="1777">
                  <c:v>40860</c:v>
                </c:pt>
                <c:pt idx="1778">
                  <c:v>40861</c:v>
                </c:pt>
                <c:pt idx="1779">
                  <c:v>40862</c:v>
                </c:pt>
                <c:pt idx="1780">
                  <c:v>40863</c:v>
                </c:pt>
                <c:pt idx="1781">
                  <c:v>40864</c:v>
                </c:pt>
                <c:pt idx="1782">
                  <c:v>40865</c:v>
                </c:pt>
                <c:pt idx="1783">
                  <c:v>40866</c:v>
                </c:pt>
                <c:pt idx="1784">
                  <c:v>40867</c:v>
                </c:pt>
                <c:pt idx="1785">
                  <c:v>40868</c:v>
                </c:pt>
                <c:pt idx="1786">
                  <c:v>40869</c:v>
                </c:pt>
                <c:pt idx="1787">
                  <c:v>40870</c:v>
                </c:pt>
                <c:pt idx="1788">
                  <c:v>40871</c:v>
                </c:pt>
                <c:pt idx="1789">
                  <c:v>40872</c:v>
                </c:pt>
                <c:pt idx="1790">
                  <c:v>40873</c:v>
                </c:pt>
                <c:pt idx="1791">
                  <c:v>40874</c:v>
                </c:pt>
                <c:pt idx="1792">
                  <c:v>40875</c:v>
                </c:pt>
                <c:pt idx="1793">
                  <c:v>40876</c:v>
                </c:pt>
                <c:pt idx="1794">
                  <c:v>40877</c:v>
                </c:pt>
                <c:pt idx="1795">
                  <c:v>40878</c:v>
                </c:pt>
                <c:pt idx="1796">
                  <c:v>40879</c:v>
                </c:pt>
                <c:pt idx="1797">
                  <c:v>40880</c:v>
                </c:pt>
                <c:pt idx="1798">
                  <c:v>40881</c:v>
                </c:pt>
                <c:pt idx="1799">
                  <c:v>40882</c:v>
                </c:pt>
                <c:pt idx="1800">
                  <c:v>40883</c:v>
                </c:pt>
                <c:pt idx="1801">
                  <c:v>40884</c:v>
                </c:pt>
                <c:pt idx="1802">
                  <c:v>40885</c:v>
                </c:pt>
                <c:pt idx="1803">
                  <c:v>40886</c:v>
                </c:pt>
                <c:pt idx="1804">
                  <c:v>40887</c:v>
                </c:pt>
                <c:pt idx="1805">
                  <c:v>40888</c:v>
                </c:pt>
                <c:pt idx="1806">
                  <c:v>40889</c:v>
                </c:pt>
                <c:pt idx="1807">
                  <c:v>40890</c:v>
                </c:pt>
                <c:pt idx="1808">
                  <c:v>40891</c:v>
                </c:pt>
                <c:pt idx="1809">
                  <c:v>40892</c:v>
                </c:pt>
                <c:pt idx="1810">
                  <c:v>40893</c:v>
                </c:pt>
                <c:pt idx="1811">
                  <c:v>40894</c:v>
                </c:pt>
                <c:pt idx="1812">
                  <c:v>40895</c:v>
                </c:pt>
                <c:pt idx="1813">
                  <c:v>40896</c:v>
                </c:pt>
                <c:pt idx="1814">
                  <c:v>40897</c:v>
                </c:pt>
                <c:pt idx="1815">
                  <c:v>40898</c:v>
                </c:pt>
                <c:pt idx="1816">
                  <c:v>40899</c:v>
                </c:pt>
                <c:pt idx="1817">
                  <c:v>40900</c:v>
                </c:pt>
                <c:pt idx="1818">
                  <c:v>40901</c:v>
                </c:pt>
                <c:pt idx="1819">
                  <c:v>40902</c:v>
                </c:pt>
                <c:pt idx="1820">
                  <c:v>40903</c:v>
                </c:pt>
                <c:pt idx="1821">
                  <c:v>40904</c:v>
                </c:pt>
                <c:pt idx="1822">
                  <c:v>40905</c:v>
                </c:pt>
                <c:pt idx="1823">
                  <c:v>40906</c:v>
                </c:pt>
                <c:pt idx="1824">
                  <c:v>40907</c:v>
                </c:pt>
                <c:pt idx="1825">
                  <c:v>40908</c:v>
                </c:pt>
                <c:pt idx="1826">
                  <c:v>40909</c:v>
                </c:pt>
                <c:pt idx="1827">
                  <c:v>40910</c:v>
                </c:pt>
                <c:pt idx="1828">
                  <c:v>40911</c:v>
                </c:pt>
                <c:pt idx="1829">
                  <c:v>40912</c:v>
                </c:pt>
                <c:pt idx="1830">
                  <c:v>40913</c:v>
                </c:pt>
                <c:pt idx="1831">
                  <c:v>40914</c:v>
                </c:pt>
                <c:pt idx="1832">
                  <c:v>40915</c:v>
                </c:pt>
                <c:pt idx="1833">
                  <c:v>40916</c:v>
                </c:pt>
                <c:pt idx="1834">
                  <c:v>40917</c:v>
                </c:pt>
                <c:pt idx="1835">
                  <c:v>40918</c:v>
                </c:pt>
                <c:pt idx="1836">
                  <c:v>40919</c:v>
                </c:pt>
                <c:pt idx="1837">
                  <c:v>40920</c:v>
                </c:pt>
                <c:pt idx="1838">
                  <c:v>40921</c:v>
                </c:pt>
                <c:pt idx="1839">
                  <c:v>40922</c:v>
                </c:pt>
                <c:pt idx="1840">
                  <c:v>40923</c:v>
                </c:pt>
                <c:pt idx="1841">
                  <c:v>40924</c:v>
                </c:pt>
                <c:pt idx="1842">
                  <c:v>40925</c:v>
                </c:pt>
                <c:pt idx="1843">
                  <c:v>40926</c:v>
                </c:pt>
                <c:pt idx="1844">
                  <c:v>40927</c:v>
                </c:pt>
                <c:pt idx="1845">
                  <c:v>40928</c:v>
                </c:pt>
                <c:pt idx="1846">
                  <c:v>40929</c:v>
                </c:pt>
                <c:pt idx="1847">
                  <c:v>40930</c:v>
                </c:pt>
                <c:pt idx="1848">
                  <c:v>40931</c:v>
                </c:pt>
                <c:pt idx="1849">
                  <c:v>40932</c:v>
                </c:pt>
                <c:pt idx="1850">
                  <c:v>40933</c:v>
                </c:pt>
                <c:pt idx="1851">
                  <c:v>40934</c:v>
                </c:pt>
                <c:pt idx="1852">
                  <c:v>40935</c:v>
                </c:pt>
                <c:pt idx="1853">
                  <c:v>40936</c:v>
                </c:pt>
                <c:pt idx="1854">
                  <c:v>40937</c:v>
                </c:pt>
                <c:pt idx="1855">
                  <c:v>40938</c:v>
                </c:pt>
                <c:pt idx="1856">
                  <c:v>40939</c:v>
                </c:pt>
                <c:pt idx="1857">
                  <c:v>40940</c:v>
                </c:pt>
                <c:pt idx="1858">
                  <c:v>40941</c:v>
                </c:pt>
                <c:pt idx="1859">
                  <c:v>40942</c:v>
                </c:pt>
                <c:pt idx="1860">
                  <c:v>40943</c:v>
                </c:pt>
                <c:pt idx="1861">
                  <c:v>40944</c:v>
                </c:pt>
                <c:pt idx="1862">
                  <c:v>40945</c:v>
                </c:pt>
                <c:pt idx="1863">
                  <c:v>40946</c:v>
                </c:pt>
                <c:pt idx="1864">
                  <c:v>40947</c:v>
                </c:pt>
                <c:pt idx="1865">
                  <c:v>40948</c:v>
                </c:pt>
                <c:pt idx="1866">
                  <c:v>40949</c:v>
                </c:pt>
                <c:pt idx="1867">
                  <c:v>40950</c:v>
                </c:pt>
                <c:pt idx="1868">
                  <c:v>40951</c:v>
                </c:pt>
                <c:pt idx="1869">
                  <c:v>40952</c:v>
                </c:pt>
                <c:pt idx="1870">
                  <c:v>40953</c:v>
                </c:pt>
                <c:pt idx="1871">
                  <c:v>40954</c:v>
                </c:pt>
                <c:pt idx="1872">
                  <c:v>40955</c:v>
                </c:pt>
                <c:pt idx="1873">
                  <c:v>40956</c:v>
                </c:pt>
                <c:pt idx="1874">
                  <c:v>40957</c:v>
                </c:pt>
                <c:pt idx="1875">
                  <c:v>40958</c:v>
                </c:pt>
                <c:pt idx="1876">
                  <c:v>40959</c:v>
                </c:pt>
                <c:pt idx="1877">
                  <c:v>40960</c:v>
                </c:pt>
                <c:pt idx="1878">
                  <c:v>40961</c:v>
                </c:pt>
                <c:pt idx="1879">
                  <c:v>40962</c:v>
                </c:pt>
                <c:pt idx="1880">
                  <c:v>40963</c:v>
                </c:pt>
                <c:pt idx="1881">
                  <c:v>40964</c:v>
                </c:pt>
                <c:pt idx="1882">
                  <c:v>40965</c:v>
                </c:pt>
                <c:pt idx="1883">
                  <c:v>40966</c:v>
                </c:pt>
                <c:pt idx="1884">
                  <c:v>40967</c:v>
                </c:pt>
                <c:pt idx="1885">
                  <c:v>40968</c:v>
                </c:pt>
                <c:pt idx="1886">
                  <c:v>40969</c:v>
                </c:pt>
                <c:pt idx="1887">
                  <c:v>40970</c:v>
                </c:pt>
                <c:pt idx="1888">
                  <c:v>40971</c:v>
                </c:pt>
                <c:pt idx="1889">
                  <c:v>40972</c:v>
                </c:pt>
                <c:pt idx="1890">
                  <c:v>40973</c:v>
                </c:pt>
                <c:pt idx="1891">
                  <c:v>40974</c:v>
                </c:pt>
                <c:pt idx="1892">
                  <c:v>40975</c:v>
                </c:pt>
                <c:pt idx="1893">
                  <c:v>40976</c:v>
                </c:pt>
                <c:pt idx="1894">
                  <c:v>40977</c:v>
                </c:pt>
                <c:pt idx="1895">
                  <c:v>40978</c:v>
                </c:pt>
                <c:pt idx="1896">
                  <c:v>40979</c:v>
                </c:pt>
                <c:pt idx="1897">
                  <c:v>40980</c:v>
                </c:pt>
                <c:pt idx="1898">
                  <c:v>40981</c:v>
                </c:pt>
                <c:pt idx="1899">
                  <c:v>40982</c:v>
                </c:pt>
                <c:pt idx="1900">
                  <c:v>40983</c:v>
                </c:pt>
                <c:pt idx="1901">
                  <c:v>40984</c:v>
                </c:pt>
                <c:pt idx="1902">
                  <c:v>40985</c:v>
                </c:pt>
                <c:pt idx="1903">
                  <c:v>40986</c:v>
                </c:pt>
                <c:pt idx="1904">
                  <c:v>40987</c:v>
                </c:pt>
                <c:pt idx="1905">
                  <c:v>40988</c:v>
                </c:pt>
                <c:pt idx="1906">
                  <c:v>40989</c:v>
                </c:pt>
                <c:pt idx="1907">
                  <c:v>40990</c:v>
                </c:pt>
                <c:pt idx="1908">
                  <c:v>40991</c:v>
                </c:pt>
                <c:pt idx="1909">
                  <c:v>40992</c:v>
                </c:pt>
                <c:pt idx="1910">
                  <c:v>40993</c:v>
                </c:pt>
                <c:pt idx="1911">
                  <c:v>40994</c:v>
                </c:pt>
                <c:pt idx="1912">
                  <c:v>40995</c:v>
                </c:pt>
                <c:pt idx="1913">
                  <c:v>40996</c:v>
                </c:pt>
                <c:pt idx="1914">
                  <c:v>40997</c:v>
                </c:pt>
                <c:pt idx="1915">
                  <c:v>40998</c:v>
                </c:pt>
                <c:pt idx="1916">
                  <c:v>40999</c:v>
                </c:pt>
                <c:pt idx="1917">
                  <c:v>41000</c:v>
                </c:pt>
                <c:pt idx="1918">
                  <c:v>41001</c:v>
                </c:pt>
                <c:pt idx="1919">
                  <c:v>41002</c:v>
                </c:pt>
                <c:pt idx="1920">
                  <c:v>41003</c:v>
                </c:pt>
                <c:pt idx="1921">
                  <c:v>41004</c:v>
                </c:pt>
                <c:pt idx="1922">
                  <c:v>41005</c:v>
                </c:pt>
                <c:pt idx="1923">
                  <c:v>41006</c:v>
                </c:pt>
                <c:pt idx="1924">
                  <c:v>41007</c:v>
                </c:pt>
                <c:pt idx="1925">
                  <c:v>41008</c:v>
                </c:pt>
                <c:pt idx="1926">
                  <c:v>41009</c:v>
                </c:pt>
                <c:pt idx="1927">
                  <c:v>41010</c:v>
                </c:pt>
                <c:pt idx="1928">
                  <c:v>41011</c:v>
                </c:pt>
                <c:pt idx="1929">
                  <c:v>41012</c:v>
                </c:pt>
                <c:pt idx="1930">
                  <c:v>41013</c:v>
                </c:pt>
                <c:pt idx="1931">
                  <c:v>41014</c:v>
                </c:pt>
                <c:pt idx="1932">
                  <c:v>41015</c:v>
                </c:pt>
                <c:pt idx="1933">
                  <c:v>41016</c:v>
                </c:pt>
                <c:pt idx="1934">
                  <c:v>41017</c:v>
                </c:pt>
                <c:pt idx="1935">
                  <c:v>41018</c:v>
                </c:pt>
                <c:pt idx="1936">
                  <c:v>41019</c:v>
                </c:pt>
                <c:pt idx="1937">
                  <c:v>41020</c:v>
                </c:pt>
                <c:pt idx="1938">
                  <c:v>41021</c:v>
                </c:pt>
                <c:pt idx="1939">
                  <c:v>41022</c:v>
                </c:pt>
                <c:pt idx="1940">
                  <c:v>41023</c:v>
                </c:pt>
                <c:pt idx="1941">
                  <c:v>41024</c:v>
                </c:pt>
                <c:pt idx="1942">
                  <c:v>41025</c:v>
                </c:pt>
                <c:pt idx="1943">
                  <c:v>41026</c:v>
                </c:pt>
                <c:pt idx="1944">
                  <c:v>41027</c:v>
                </c:pt>
                <c:pt idx="1945">
                  <c:v>41028</c:v>
                </c:pt>
                <c:pt idx="1946">
                  <c:v>41029</c:v>
                </c:pt>
                <c:pt idx="1947">
                  <c:v>41030</c:v>
                </c:pt>
                <c:pt idx="1948">
                  <c:v>41031</c:v>
                </c:pt>
                <c:pt idx="1949">
                  <c:v>41032</c:v>
                </c:pt>
                <c:pt idx="1950">
                  <c:v>41033</c:v>
                </c:pt>
                <c:pt idx="1951">
                  <c:v>41034</c:v>
                </c:pt>
                <c:pt idx="1952">
                  <c:v>41035</c:v>
                </c:pt>
                <c:pt idx="1953">
                  <c:v>41036</c:v>
                </c:pt>
                <c:pt idx="1954">
                  <c:v>41037</c:v>
                </c:pt>
                <c:pt idx="1955">
                  <c:v>41038</c:v>
                </c:pt>
                <c:pt idx="1956">
                  <c:v>41039</c:v>
                </c:pt>
                <c:pt idx="1957">
                  <c:v>41040</c:v>
                </c:pt>
                <c:pt idx="1958">
                  <c:v>41041</c:v>
                </c:pt>
                <c:pt idx="1959">
                  <c:v>41042</c:v>
                </c:pt>
                <c:pt idx="1960">
                  <c:v>41043</c:v>
                </c:pt>
                <c:pt idx="1961">
                  <c:v>41044</c:v>
                </c:pt>
                <c:pt idx="1962">
                  <c:v>41045</c:v>
                </c:pt>
                <c:pt idx="1963">
                  <c:v>41046</c:v>
                </c:pt>
                <c:pt idx="1964">
                  <c:v>41047</c:v>
                </c:pt>
                <c:pt idx="1965">
                  <c:v>41048</c:v>
                </c:pt>
                <c:pt idx="1966">
                  <c:v>41049</c:v>
                </c:pt>
                <c:pt idx="1967">
                  <c:v>41050</c:v>
                </c:pt>
                <c:pt idx="1968">
                  <c:v>41051</c:v>
                </c:pt>
                <c:pt idx="1969">
                  <c:v>41052</c:v>
                </c:pt>
                <c:pt idx="1970">
                  <c:v>41053</c:v>
                </c:pt>
                <c:pt idx="1971">
                  <c:v>41054</c:v>
                </c:pt>
                <c:pt idx="1972">
                  <c:v>41055</c:v>
                </c:pt>
                <c:pt idx="1973">
                  <c:v>41056</c:v>
                </c:pt>
                <c:pt idx="1974">
                  <c:v>41057</c:v>
                </c:pt>
                <c:pt idx="1975">
                  <c:v>41058</c:v>
                </c:pt>
                <c:pt idx="1976">
                  <c:v>41059</c:v>
                </c:pt>
                <c:pt idx="1977">
                  <c:v>41060</c:v>
                </c:pt>
                <c:pt idx="1978">
                  <c:v>41061</c:v>
                </c:pt>
                <c:pt idx="1979">
                  <c:v>41062</c:v>
                </c:pt>
                <c:pt idx="1980">
                  <c:v>41063</c:v>
                </c:pt>
                <c:pt idx="1981">
                  <c:v>41064</c:v>
                </c:pt>
                <c:pt idx="1982">
                  <c:v>41065</c:v>
                </c:pt>
                <c:pt idx="1983">
                  <c:v>41066</c:v>
                </c:pt>
                <c:pt idx="1984">
                  <c:v>41067</c:v>
                </c:pt>
                <c:pt idx="1985">
                  <c:v>41068</c:v>
                </c:pt>
                <c:pt idx="1986">
                  <c:v>41069</c:v>
                </c:pt>
                <c:pt idx="1987">
                  <c:v>41070</c:v>
                </c:pt>
                <c:pt idx="1988">
                  <c:v>41071</c:v>
                </c:pt>
                <c:pt idx="1989">
                  <c:v>41072</c:v>
                </c:pt>
                <c:pt idx="1990">
                  <c:v>41073</c:v>
                </c:pt>
                <c:pt idx="1991">
                  <c:v>41074</c:v>
                </c:pt>
                <c:pt idx="1992">
                  <c:v>41075</c:v>
                </c:pt>
                <c:pt idx="1993">
                  <c:v>41076</c:v>
                </c:pt>
                <c:pt idx="1994">
                  <c:v>41077</c:v>
                </c:pt>
                <c:pt idx="1995">
                  <c:v>41078</c:v>
                </c:pt>
                <c:pt idx="1996">
                  <c:v>41079</c:v>
                </c:pt>
                <c:pt idx="1997">
                  <c:v>41080</c:v>
                </c:pt>
                <c:pt idx="1998">
                  <c:v>41081</c:v>
                </c:pt>
                <c:pt idx="1999">
                  <c:v>41082</c:v>
                </c:pt>
                <c:pt idx="2000">
                  <c:v>41083</c:v>
                </c:pt>
                <c:pt idx="2001">
                  <c:v>41084</c:v>
                </c:pt>
                <c:pt idx="2002">
                  <c:v>41085</c:v>
                </c:pt>
                <c:pt idx="2003">
                  <c:v>41086</c:v>
                </c:pt>
                <c:pt idx="2004">
                  <c:v>41087</c:v>
                </c:pt>
                <c:pt idx="2005">
                  <c:v>41088</c:v>
                </c:pt>
                <c:pt idx="2006">
                  <c:v>41089</c:v>
                </c:pt>
                <c:pt idx="2007">
                  <c:v>41090</c:v>
                </c:pt>
                <c:pt idx="2008">
                  <c:v>41091</c:v>
                </c:pt>
                <c:pt idx="2009">
                  <c:v>41092</c:v>
                </c:pt>
                <c:pt idx="2010">
                  <c:v>41093</c:v>
                </c:pt>
                <c:pt idx="2011">
                  <c:v>41094</c:v>
                </c:pt>
                <c:pt idx="2012">
                  <c:v>41095</c:v>
                </c:pt>
                <c:pt idx="2013">
                  <c:v>41096</c:v>
                </c:pt>
                <c:pt idx="2014">
                  <c:v>41097</c:v>
                </c:pt>
                <c:pt idx="2015">
                  <c:v>41098</c:v>
                </c:pt>
                <c:pt idx="2016">
                  <c:v>41099</c:v>
                </c:pt>
                <c:pt idx="2017">
                  <c:v>41100</c:v>
                </c:pt>
                <c:pt idx="2018">
                  <c:v>41101</c:v>
                </c:pt>
                <c:pt idx="2019">
                  <c:v>41102</c:v>
                </c:pt>
                <c:pt idx="2020">
                  <c:v>41103</c:v>
                </c:pt>
                <c:pt idx="2021">
                  <c:v>41104</c:v>
                </c:pt>
                <c:pt idx="2022">
                  <c:v>41105</c:v>
                </c:pt>
                <c:pt idx="2023">
                  <c:v>41106</c:v>
                </c:pt>
                <c:pt idx="2024">
                  <c:v>41107</c:v>
                </c:pt>
                <c:pt idx="2025">
                  <c:v>41108</c:v>
                </c:pt>
                <c:pt idx="2026">
                  <c:v>41109</c:v>
                </c:pt>
                <c:pt idx="2027">
                  <c:v>41110</c:v>
                </c:pt>
                <c:pt idx="2028">
                  <c:v>41111</c:v>
                </c:pt>
                <c:pt idx="2029">
                  <c:v>41112</c:v>
                </c:pt>
                <c:pt idx="2030">
                  <c:v>41113</c:v>
                </c:pt>
                <c:pt idx="2031">
                  <c:v>41114</c:v>
                </c:pt>
                <c:pt idx="2032">
                  <c:v>41115</c:v>
                </c:pt>
                <c:pt idx="2033">
                  <c:v>41116</c:v>
                </c:pt>
                <c:pt idx="2034">
                  <c:v>41117</c:v>
                </c:pt>
                <c:pt idx="2035">
                  <c:v>41118</c:v>
                </c:pt>
                <c:pt idx="2036">
                  <c:v>41119</c:v>
                </c:pt>
                <c:pt idx="2037">
                  <c:v>41120</c:v>
                </c:pt>
                <c:pt idx="2038">
                  <c:v>41121</c:v>
                </c:pt>
                <c:pt idx="2039">
                  <c:v>41122</c:v>
                </c:pt>
                <c:pt idx="2040">
                  <c:v>41123</c:v>
                </c:pt>
                <c:pt idx="2041">
                  <c:v>41124</c:v>
                </c:pt>
                <c:pt idx="2042">
                  <c:v>41125</c:v>
                </c:pt>
                <c:pt idx="2043">
                  <c:v>41126</c:v>
                </c:pt>
                <c:pt idx="2044">
                  <c:v>41127</c:v>
                </c:pt>
                <c:pt idx="2045">
                  <c:v>41128</c:v>
                </c:pt>
                <c:pt idx="2046">
                  <c:v>41129</c:v>
                </c:pt>
                <c:pt idx="2047">
                  <c:v>41130</c:v>
                </c:pt>
                <c:pt idx="2048">
                  <c:v>41131</c:v>
                </c:pt>
                <c:pt idx="2049">
                  <c:v>41132</c:v>
                </c:pt>
                <c:pt idx="2050">
                  <c:v>41133</c:v>
                </c:pt>
                <c:pt idx="2051">
                  <c:v>41134</c:v>
                </c:pt>
                <c:pt idx="2052">
                  <c:v>41135</c:v>
                </c:pt>
                <c:pt idx="2053">
                  <c:v>41136</c:v>
                </c:pt>
                <c:pt idx="2054">
                  <c:v>41137</c:v>
                </c:pt>
                <c:pt idx="2055">
                  <c:v>41138</c:v>
                </c:pt>
                <c:pt idx="2056">
                  <c:v>41139</c:v>
                </c:pt>
                <c:pt idx="2057">
                  <c:v>41140</c:v>
                </c:pt>
                <c:pt idx="2058">
                  <c:v>41141</c:v>
                </c:pt>
                <c:pt idx="2059">
                  <c:v>41142</c:v>
                </c:pt>
                <c:pt idx="2060">
                  <c:v>41143</c:v>
                </c:pt>
                <c:pt idx="2061">
                  <c:v>41144</c:v>
                </c:pt>
                <c:pt idx="2062">
                  <c:v>41145</c:v>
                </c:pt>
                <c:pt idx="2063">
                  <c:v>41146</c:v>
                </c:pt>
                <c:pt idx="2064">
                  <c:v>41147</c:v>
                </c:pt>
                <c:pt idx="2065">
                  <c:v>41148</c:v>
                </c:pt>
                <c:pt idx="2066">
                  <c:v>41149</c:v>
                </c:pt>
                <c:pt idx="2067">
                  <c:v>41150</c:v>
                </c:pt>
                <c:pt idx="2068">
                  <c:v>41151</c:v>
                </c:pt>
                <c:pt idx="2069">
                  <c:v>41152</c:v>
                </c:pt>
                <c:pt idx="2070">
                  <c:v>41153</c:v>
                </c:pt>
                <c:pt idx="2071">
                  <c:v>41154</c:v>
                </c:pt>
                <c:pt idx="2072">
                  <c:v>41155</c:v>
                </c:pt>
                <c:pt idx="2073">
                  <c:v>41156</c:v>
                </c:pt>
                <c:pt idx="2074">
                  <c:v>41157</c:v>
                </c:pt>
                <c:pt idx="2075">
                  <c:v>41158</c:v>
                </c:pt>
                <c:pt idx="2076">
                  <c:v>41159</c:v>
                </c:pt>
                <c:pt idx="2077">
                  <c:v>41160</c:v>
                </c:pt>
                <c:pt idx="2078">
                  <c:v>41161</c:v>
                </c:pt>
                <c:pt idx="2079">
                  <c:v>41162</c:v>
                </c:pt>
                <c:pt idx="2080">
                  <c:v>41163</c:v>
                </c:pt>
                <c:pt idx="2081">
                  <c:v>41164</c:v>
                </c:pt>
                <c:pt idx="2082">
                  <c:v>41165</c:v>
                </c:pt>
                <c:pt idx="2083">
                  <c:v>41166</c:v>
                </c:pt>
                <c:pt idx="2084">
                  <c:v>41167</c:v>
                </c:pt>
                <c:pt idx="2085">
                  <c:v>41168</c:v>
                </c:pt>
                <c:pt idx="2086">
                  <c:v>41169</c:v>
                </c:pt>
                <c:pt idx="2087">
                  <c:v>41170</c:v>
                </c:pt>
                <c:pt idx="2088">
                  <c:v>41171</c:v>
                </c:pt>
                <c:pt idx="2089">
                  <c:v>41172</c:v>
                </c:pt>
                <c:pt idx="2090">
                  <c:v>41173</c:v>
                </c:pt>
                <c:pt idx="2091">
                  <c:v>41174</c:v>
                </c:pt>
                <c:pt idx="2092">
                  <c:v>41175</c:v>
                </c:pt>
                <c:pt idx="2093">
                  <c:v>41176</c:v>
                </c:pt>
                <c:pt idx="2094">
                  <c:v>41177</c:v>
                </c:pt>
                <c:pt idx="2095">
                  <c:v>41178</c:v>
                </c:pt>
                <c:pt idx="2096">
                  <c:v>41179</c:v>
                </c:pt>
                <c:pt idx="2097">
                  <c:v>41180</c:v>
                </c:pt>
                <c:pt idx="2098">
                  <c:v>41181</c:v>
                </c:pt>
                <c:pt idx="2099">
                  <c:v>41182</c:v>
                </c:pt>
                <c:pt idx="2100">
                  <c:v>41183</c:v>
                </c:pt>
                <c:pt idx="2101">
                  <c:v>41184</c:v>
                </c:pt>
                <c:pt idx="2102">
                  <c:v>41185</c:v>
                </c:pt>
                <c:pt idx="2103">
                  <c:v>41186</c:v>
                </c:pt>
                <c:pt idx="2104">
                  <c:v>41187</c:v>
                </c:pt>
                <c:pt idx="2105">
                  <c:v>41188</c:v>
                </c:pt>
                <c:pt idx="2106">
                  <c:v>41189</c:v>
                </c:pt>
                <c:pt idx="2107">
                  <c:v>41190</c:v>
                </c:pt>
                <c:pt idx="2108">
                  <c:v>41191</c:v>
                </c:pt>
                <c:pt idx="2109">
                  <c:v>41192</c:v>
                </c:pt>
                <c:pt idx="2110">
                  <c:v>41193</c:v>
                </c:pt>
                <c:pt idx="2111">
                  <c:v>41194</c:v>
                </c:pt>
                <c:pt idx="2112">
                  <c:v>41195</c:v>
                </c:pt>
                <c:pt idx="2113">
                  <c:v>41196</c:v>
                </c:pt>
                <c:pt idx="2114">
                  <c:v>41197</c:v>
                </c:pt>
                <c:pt idx="2115">
                  <c:v>41198</c:v>
                </c:pt>
                <c:pt idx="2116">
                  <c:v>41199</c:v>
                </c:pt>
                <c:pt idx="2117">
                  <c:v>41200</c:v>
                </c:pt>
                <c:pt idx="2118">
                  <c:v>41201</c:v>
                </c:pt>
                <c:pt idx="2119">
                  <c:v>41202</c:v>
                </c:pt>
                <c:pt idx="2120">
                  <c:v>41203</c:v>
                </c:pt>
                <c:pt idx="2121">
                  <c:v>41204</c:v>
                </c:pt>
                <c:pt idx="2122">
                  <c:v>41205</c:v>
                </c:pt>
                <c:pt idx="2123">
                  <c:v>41206</c:v>
                </c:pt>
                <c:pt idx="2124">
                  <c:v>41207</c:v>
                </c:pt>
                <c:pt idx="2125">
                  <c:v>41208</c:v>
                </c:pt>
                <c:pt idx="2126">
                  <c:v>41209</c:v>
                </c:pt>
                <c:pt idx="2127">
                  <c:v>41210</c:v>
                </c:pt>
                <c:pt idx="2128">
                  <c:v>41211</c:v>
                </c:pt>
                <c:pt idx="2129">
                  <c:v>41212</c:v>
                </c:pt>
                <c:pt idx="2130">
                  <c:v>41213</c:v>
                </c:pt>
                <c:pt idx="2131">
                  <c:v>41214</c:v>
                </c:pt>
                <c:pt idx="2132">
                  <c:v>41215</c:v>
                </c:pt>
                <c:pt idx="2133">
                  <c:v>41216</c:v>
                </c:pt>
                <c:pt idx="2134">
                  <c:v>41217</c:v>
                </c:pt>
                <c:pt idx="2135">
                  <c:v>41218</c:v>
                </c:pt>
                <c:pt idx="2136">
                  <c:v>41219</c:v>
                </c:pt>
                <c:pt idx="2137">
                  <c:v>41220</c:v>
                </c:pt>
                <c:pt idx="2138">
                  <c:v>41221</c:v>
                </c:pt>
                <c:pt idx="2139">
                  <c:v>41222</c:v>
                </c:pt>
                <c:pt idx="2140">
                  <c:v>41223</c:v>
                </c:pt>
                <c:pt idx="2141">
                  <c:v>41224</c:v>
                </c:pt>
                <c:pt idx="2142">
                  <c:v>41225</c:v>
                </c:pt>
                <c:pt idx="2143">
                  <c:v>41226</c:v>
                </c:pt>
                <c:pt idx="2144">
                  <c:v>41227</c:v>
                </c:pt>
                <c:pt idx="2145">
                  <c:v>41228</c:v>
                </c:pt>
                <c:pt idx="2146">
                  <c:v>41229</c:v>
                </c:pt>
                <c:pt idx="2147">
                  <c:v>41230</c:v>
                </c:pt>
                <c:pt idx="2148">
                  <c:v>41231</c:v>
                </c:pt>
                <c:pt idx="2149">
                  <c:v>41232</c:v>
                </c:pt>
                <c:pt idx="2150">
                  <c:v>41233</c:v>
                </c:pt>
                <c:pt idx="2151">
                  <c:v>41234</c:v>
                </c:pt>
                <c:pt idx="2152">
                  <c:v>41235</c:v>
                </c:pt>
                <c:pt idx="2153">
                  <c:v>41236</c:v>
                </c:pt>
                <c:pt idx="2154">
                  <c:v>41237</c:v>
                </c:pt>
                <c:pt idx="2155">
                  <c:v>41238</c:v>
                </c:pt>
                <c:pt idx="2156">
                  <c:v>41239</c:v>
                </c:pt>
                <c:pt idx="2157">
                  <c:v>41240</c:v>
                </c:pt>
                <c:pt idx="2158">
                  <c:v>41241</c:v>
                </c:pt>
                <c:pt idx="2159">
                  <c:v>41242</c:v>
                </c:pt>
                <c:pt idx="2160">
                  <c:v>41243</c:v>
                </c:pt>
                <c:pt idx="2161">
                  <c:v>41244</c:v>
                </c:pt>
                <c:pt idx="2162">
                  <c:v>41245</c:v>
                </c:pt>
                <c:pt idx="2163">
                  <c:v>41246</c:v>
                </c:pt>
                <c:pt idx="2164">
                  <c:v>41247</c:v>
                </c:pt>
                <c:pt idx="2165">
                  <c:v>41248</c:v>
                </c:pt>
                <c:pt idx="2166">
                  <c:v>41249</c:v>
                </c:pt>
                <c:pt idx="2167">
                  <c:v>41250</c:v>
                </c:pt>
                <c:pt idx="2168">
                  <c:v>41251</c:v>
                </c:pt>
                <c:pt idx="2169">
                  <c:v>41252</c:v>
                </c:pt>
                <c:pt idx="2170">
                  <c:v>41253</c:v>
                </c:pt>
                <c:pt idx="2171">
                  <c:v>41254</c:v>
                </c:pt>
                <c:pt idx="2172">
                  <c:v>41255</c:v>
                </c:pt>
                <c:pt idx="2173">
                  <c:v>41256</c:v>
                </c:pt>
                <c:pt idx="2174">
                  <c:v>41257</c:v>
                </c:pt>
                <c:pt idx="2175">
                  <c:v>41258</c:v>
                </c:pt>
                <c:pt idx="2176">
                  <c:v>41259</c:v>
                </c:pt>
                <c:pt idx="2177">
                  <c:v>41260</c:v>
                </c:pt>
                <c:pt idx="2178">
                  <c:v>41261</c:v>
                </c:pt>
                <c:pt idx="2179">
                  <c:v>41262</c:v>
                </c:pt>
                <c:pt idx="2180">
                  <c:v>41263</c:v>
                </c:pt>
                <c:pt idx="2181">
                  <c:v>41264</c:v>
                </c:pt>
                <c:pt idx="2182">
                  <c:v>41265</c:v>
                </c:pt>
                <c:pt idx="2183">
                  <c:v>41266</c:v>
                </c:pt>
                <c:pt idx="2184">
                  <c:v>41267</c:v>
                </c:pt>
                <c:pt idx="2185">
                  <c:v>41268</c:v>
                </c:pt>
                <c:pt idx="2186">
                  <c:v>41269</c:v>
                </c:pt>
                <c:pt idx="2187">
                  <c:v>41270</c:v>
                </c:pt>
                <c:pt idx="2188">
                  <c:v>41271</c:v>
                </c:pt>
                <c:pt idx="2189">
                  <c:v>41272</c:v>
                </c:pt>
                <c:pt idx="2190">
                  <c:v>41273</c:v>
                </c:pt>
                <c:pt idx="2191">
                  <c:v>41274</c:v>
                </c:pt>
                <c:pt idx="2192">
                  <c:v>41275</c:v>
                </c:pt>
                <c:pt idx="2193">
                  <c:v>41276</c:v>
                </c:pt>
                <c:pt idx="2194">
                  <c:v>41277</c:v>
                </c:pt>
                <c:pt idx="2195">
                  <c:v>41278</c:v>
                </c:pt>
                <c:pt idx="2196">
                  <c:v>41279</c:v>
                </c:pt>
                <c:pt idx="2197">
                  <c:v>41280</c:v>
                </c:pt>
                <c:pt idx="2198">
                  <c:v>41281</c:v>
                </c:pt>
                <c:pt idx="2199">
                  <c:v>41282</c:v>
                </c:pt>
                <c:pt idx="2200">
                  <c:v>41283</c:v>
                </c:pt>
                <c:pt idx="2201">
                  <c:v>41284</c:v>
                </c:pt>
                <c:pt idx="2202">
                  <c:v>41285</c:v>
                </c:pt>
                <c:pt idx="2203">
                  <c:v>41286</c:v>
                </c:pt>
                <c:pt idx="2204">
                  <c:v>41287</c:v>
                </c:pt>
                <c:pt idx="2205">
                  <c:v>41288</c:v>
                </c:pt>
                <c:pt idx="2206">
                  <c:v>41289</c:v>
                </c:pt>
                <c:pt idx="2207">
                  <c:v>41290</c:v>
                </c:pt>
                <c:pt idx="2208">
                  <c:v>41291</c:v>
                </c:pt>
                <c:pt idx="2209">
                  <c:v>41292</c:v>
                </c:pt>
                <c:pt idx="2210">
                  <c:v>41293</c:v>
                </c:pt>
                <c:pt idx="2211">
                  <c:v>41294</c:v>
                </c:pt>
                <c:pt idx="2212">
                  <c:v>41295</c:v>
                </c:pt>
                <c:pt idx="2213">
                  <c:v>41296</c:v>
                </c:pt>
                <c:pt idx="2214">
                  <c:v>41297</c:v>
                </c:pt>
                <c:pt idx="2215">
                  <c:v>41298</c:v>
                </c:pt>
                <c:pt idx="2216">
                  <c:v>41299</c:v>
                </c:pt>
                <c:pt idx="2217">
                  <c:v>41300</c:v>
                </c:pt>
                <c:pt idx="2218">
                  <c:v>41301</c:v>
                </c:pt>
                <c:pt idx="2219">
                  <c:v>41302</c:v>
                </c:pt>
                <c:pt idx="2220">
                  <c:v>41303</c:v>
                </c:pt>
                <c:pt idx="2221">
                  <c:v>41304</c:v>
                </c:pt>
                <c:pt idx="2222">
                  <c:v>41305</c:v>
                </c:pt>
                <c:pt idx="2223">
                  <c:v>41306</c:v>
                </c:pt>
                <c:pt idx="2224">
                  <c:v>41307</c:v>
                </c:pt>
                <c:pt idx="2225">
                  <c:v>41308</c:v>
                </c:pt>
                <c:pt idx="2226">
                  <c:v>41309</c:v>
                </c:pt>
                <c:pt idx="2227">
                  <c:v>41310</c:v>
                </c:pt>
                <c:pt idx="2228">
                  <c:v>41311</c:v>
                </c:pt>
                <c:pt idx="2229">
                  <c:v>41312</c:v>
                </c:pt>
                <c:pt idx="2230">
                  <c:v>41313</c:v>
                </c:pt>
                <c:pt idx="2231">
                  <c:v>41314</c:v>
                </c:pt>
                <c:pt idx="2232">
                  <c:v>41315</c:v>
                </c:pt>
                <c:pt idx="2233">
                  <c:v>41316</c:v>
                </c:pt>
                <c:pt idx="2234">
                  <c:v>41317</c:v>
                </c:pt>
                <c:pt idx="2235">
                  <c:v>41318</c:v>
                </c:pt>
                <c:pt idx="2236">
                  <c:v>41319</c:v>
                </c:pt>
                <c:pt idx="2237">
                  <c:v>41320</c:v>
                </c:pt>
                <c:pt idx="2238">
                  <c:v>41321</c:v>
                </c:pt>
                <c:pt idx="2239">
                  <c:v>41322</c:v>
                </c:pt>
                <c:pt idx="2240">
                  <c:v>41323</c:v>
                </c:pt>
                <c:pt idx="2241">
                  <c:v>41324</c:v>
                </c:pt>
                <c:pt idx="2242">
                  <c:v>41325</c:v>
                </c:pt>
                <c:pt idx="2243">
                  <c:v>41326</c:v>
                </c:pt>
                <c:pt idx="2244">
                  <c:v>41327</c:v>
                </c:pt>
                <c:pt idx="2245">
                  <c:v>41328</c:v>
                </c:pt>
                <c:pt idx="2246">
                  <c:v>41329</c:v>
                </c:pt>
                <c:pt idx="2247">
                  <c:v>41330</c:v>
                </c:pt>
                <c:pt idx="2248">
                  <c:v>41331</c:v>
                </c:pt>
                <c:pt idx="2249">
                  <c:v>41332</c:v>
                </c:pt>
                <c:pt idx="2250">
                  <c:v>41333</c:v>
                </c:pt>
                <c:pt idx="2251">
                  <c:v>41334</c:v>
                </c:pt>
                <c:pt idx="2252">
                  <c:v>41335</c:v>
                </c:pt>
                <c:pt idx="2253">
                  <c:v>41336</c:v>
                </c:pt>
                <c:pt idx="2254">
                  <c:v>41337</c:v>
                </c:pt>
                <c:pt idx="2255">
                  <c:v>41338</c:v>
                </c:pt>
                <c:pt idx="2256">
                  <c:v>41339</c:v>
                </c:pt>
                <c:pt idx="2257">
                  <c:v>41340</c:v>
                </c:pt>
                <c:pt idx="2258">
                  <c:v>41341</c:v>
                </c:pt>
                <c:pt idx="2259">
                  <c:v>41342</c:v>
                </c:pt>
                <c:pt idx="2260">
                  <c:v>41343</c:v>
                </c:pt>
                <c:pt idx="2261">
                  <c:v>41344</c:v>
                </c:pt>
                <c:pt idx="2262">
                  <c:v>41345</c:v>
                </c:pt>
                <c:pt idx="2263">
                  <c:v>41346</c:v>
                </c:pt>
                <c:pt idx="2264">
                  <c:v>41347</c:v>
                </c:pt>
                <c:pt idx="2265">
                  <c:v>41348</c:v>
                </c:pt>
                <c:pt idx="2266">
                  <c:v>41349</c:v>
                </c:pt>
                <c:pt idx="2267">
                  <c:v>41350</c:v>
                </c:pt>
                <c:pt idx="2268">
                  <c:v>41351</c:v>
                </c:pt>
                <c:pt idx="2269">
                  <c:v>41352</c:v>
                </c:pt>
                <c:pt idx="2270">
                  <c:v>41353</c:v>
                </c:pt>
                <c:pt idx="2271">
                  <c:v>41354</c:v>
                </c:pt>
                <c:pt idx="2272">
                  <c:v>41355</c:v>
                </c:pt>
                <c:pt idx="2273">
                  <c:v>41356</c:v>
                </c:pt>
                <c:pt idx="2274">
                  <c:v>41357</c:v>
                </c:pt>
                <c:pt idx="2275">
                  <c:v>41358</c:v>
                </c:pt>
                <c:pt idx="2276">
                  <c:v>41359</c:v>
                </c:pt>
                <c:pt idx="2277">
                  <c:v>41360</c:v>
                </c:pt>
                <c:pt idx="2278">
                  <c:v>41361</c:v>
                </c:pt>
                <c:pt idx="2279">
                  <c:v>41362</c:v>
                </c:pt>
                <c:pt idx="2280">
                  <c:v>41363</c:v>
                </c:pt>
                <c:pt idx="2281">
                  <c:v>41364</c:v>
                </c:pt>
                <c:pt idx="2282">
                  <c:v>41365</c:v>
                </c:pt>
                <c:pt idx="2283">
                  <c:v>41366</c:v>
                </c:pt>
                <c:pt idx="2284">
                  <c:v>41367</c:v>
                </c:pt>
                <c:pt idx="2285">
                  <c:v>41368</c:v>
                </c:pt>
                <c:pt idx="2286">
                  <c:v>41369</c:v>
                </c:pt>
                <c:pt idx="2287">
                  <c:v>41370</c:v>
                </c:pt>
                <c:pt idx="2288">
                  <c:v>41371</c:v>
                </c:pt>
                <c:pt idx="2289">
                  <c:v>41372</c:v>
                </c:pt>
                <c:pt idx="2290">
                  <c:v>41373</c:v>
                </c:pt>
                <c:pt idx="2291">
                  <c:v>41374</c:v>
                </c:pt>
                <c:pt idx="2292">
                  <c:v>41375</c:v>
                </c:pt>
                <c:pt idx="2293">
                  <c:v>41376</c:v>
                </c:pt>
                <c:pt idx="2294">
                  <c:v>41377</c:v>
                </c:pt>
                <c:pt idx="2295">
                  <c:v>41378</c:v>
                </c:pt>
                <c:pt idx="2296">
                  <c:v>41379</c:v>
                </c:pt>
                <c:pt idx="2297">
                  <c:v>41380</c:v>
                </c:pt>
                <c:pt idx="2298">
                  <c:v>41381</c:v>
                </c:pt>
                <c:pt idx="2299">
                  <c:v>41382</c:v>
                </c:pt>
                <c:pt idx="2300">
                  <c:v>41383</c:v>
                </c:pt>
                <c:pt idx="2301">
                  <c:v>41384</c:v>
                </c:pt>
                <c:pt idx="2302">
                  <c:v>41385</c:v>
                </c:pt>
                <c:pt idx="2303">
                  <c:v>41386</c:v>
                </c:pt>
                <c:pt idx="2304">
                  <c:v>41387</c:v>
                </c:pt>
                <c:pt idx="2305">
                  <c:v>41388</c:v>
                </c:pt>
                <c:pt idx="2306">
                  <c:v>41389</c:v>
                </c:pt>
                <c:pt idx="2307">
                  <c:v>41390</c:v>
                </c:pt>
                <c:pt idx="2308">
                  <c:v>41391</c:v>
                </c:pt>
                <c:pt idx="2309">
                  <c:v>41392</c:v>
                </c:pt>
                <c:pt idx="2310">
                  <c:v>41393</c:v>
                </c:pt>
                <c:pt idx="2311">
                  <c:v>41394</c:v>
                </c:pt>
                <c:pt idx="2312">
                  <c:v>41395</c:v>
                </c:pt>
                <c:pt idx="2313">
                  <c:v>41396</c:v>
                </c:pt>
                <c:pt idx="2314">
                  <c:v>41397</c:v>
                </c:pt>
                <c:pt idx="2315">
                  <c:v>41398</c:v>
                </c:pt>
                <c:pt idx="2316">
                  <c:v>41399</c:v>
                </c:pt>
                <c:pt idx="2317">
                  <c:v>41400</c:v>
                </c:pt>
                <c:pt idx="2318">
                  <c:v>41401</c:v>
                </c:pt>
                <c:pt idx="2319">
                  <c:v>41402</c:v>
                </c:pt>
                <c:pt idx="2320">
                  <c:v>41403</c:v>
                </c:pt>
                <c:pt idx="2321">
                  <c:v>41404</c:v>
                </c:pt>
                <c:pt idx="2322">
                  <c:v>41405</c:v>
                </c:pt>
                <c:pt idx="2323">
                  <c:v>41406</c:v>
                </c:pt>
                <c:pt idx="2324">
                  <c:v>41407</c:v>
                </c:pt>
                <c:pt idx="2325">
                  <c:v>41408</c:v>
                </c:pt>
                <c:pt idx="2326">
                  <c:v>41409</c:v>
                </c:pt>
                <c:pt idx="2327">
                  <c:v>41410</c:v>
                </c:pt>
                <c:pt idx="2328">
                  <c:v>41411</c:v>
                </c:pt>
                <c:pt idx="2329">
                  <c:v>41412</c:v>
                </c:pt>
                <c:pt idx="2330">
                  <c:v>41413</c:v>
                </c:pt>
                <c:pt idx="2331">
                  <c:v>41414</c:v>
                </c:pt>
                <c:pt idx="2332">
                  <c:v>41415</c:v>
                </c:pt>
                <c:pt idx="2333">
                  <c:v>41416</c:v>
                </c:pt>
                <c:pt idx="2334">
                  <c:v>41417</c:v>
                </c:pt>
                <c:pt idx="2335">
                  <c:v>41418</c:v>
                </c:pt>
                <c:pt idx="2336">
                  <c:v>41419</c:v>
                </c:pt>
                <c:pt idx="2337">
                  <c:v>41420</c:v>
                </c:pt>
                <c:pt idx="2338">
                  <c:v>41421</c:v>
                </c:pt>
                <c:pt idx="2339">
                  <c:v>41422</c:v>
                </c:pt>
                <c:pt idx="2340">
                  <c:v>41423</c:v>
                </c:pt>
                <c:pt idx="2341">
                  <c:v>41424</c:v>
                </c:pt>
                <c:pt idx="2342">
                  <c:v>41425</c:v>
                </c:pt>
                <c:pt idx="2343">
                  <c:v>41426</c:v>
                </c:pt>
                <c:pt idx="2344">
                  <c:v>41427</c:v>
                </c:pt>
                <c:pt idx="2345">
                  <c:v>41428</c:v>
                </c:pt>
                <c:pt idx="2346">
                  <c:v>41429</c:v>
                </c:pt>
                <c:pt idx="2347">
                  <c:v>41430</c:v>
                </c:pt>
                <c:pt idx="2348">
                  <c:v>41431</c:v>
                </c:pt>
                <c:pt idx="2349">
                  <c:v>41432</c:v>
                </c:pt>
                <c:pt idx="2350">
                  <c:v>41433</c:v>
                </c:pt>
                <c:pt idx="2351">
                  <c:v>41434</c:v>
                </c:pt>
                <c:pt idx="2352">
                  <c:v>41435</c:v>
                </c:pt>
                <c:pt idx="2353">
                  <c:v>41436</c:v>
                </c:pt>
                <c:pt idx="2354">
                  <c:v>41437</c:v>
                </c:pt>
                <c:pt idx="2355">
                  <c:v>41438</c:v>
                </c:pt>
                <c:pt idx="2356">
                  <c:v>41439</c:v>
                </c:pt>
                <c:pt idx="2357">
                  <c:v>41440</c:v>
                </c:pt>
                <c:pt idx="2358">
                  <c:v>41441</c:v>
                </c:pt>
                <c:pt idx="2359">
                  <c:v>41442</c:v>
                </c:pt>
                <c:pt idx="2360">
                  <c:v>41443</c:v>
                </c:pt>
                <c:pt idx="2361">
                  <c:v>41444</c:v>
                </c:pt>
                <c:pt idx="2362">
                  <c:v>41445</c:v>
                </c:pt>
                <c:pt idx="2363">
                  <c:v>41446</c:v>
                </c:pt>
                <c:pt idx="2364">
                  <c:v>41447</c:v>
                </c:pt>
                <c:pt idx="2365">
                  <c:v>41448</c:v>
                </c:pt>
                <c:pt idx="2366">
                  <c:v>41449</c:v>
                </c:pt>
                <c:pt idx="2367">
                  <c:v>41450</c:v>
                </c:pt>
                <c:pt idx="2368">
                  <c:v>41451</c:v>
                </c:pt>
                <c:pt idx="2369">
                  <c:v>41452</c:v>
                </c:pt>
                <c:pt idx="2370">
                  <c:v>41453</c:v>
                </c:pt>
                <c:pt idx="2371">
                  <c:v>41454</c:v>
                </c:pt>
                <c:pt idx="2372">
                  <c:v>41455</c:v>
                </c:pt>
                <c:pt idx="2373">
                  <c:v>41456</c:v>
                </c:pt>
                <c:pt idx="2374">
                  <c:v>41457</c:v>
                </c:pt>
                <c:pt idx="2375">
                  <c:v>41458</c:v>
                </c:pt>
                <c:pt idx="2376">
                  <c:v>41459</c:v>
                </c:pt>
                <c:pt idx="2377">
                  <c:v>41460</c:v>
                </c:pt>
                <c:pt idx="2378">
                  <c:v>41461</c:v>
                </c:pt>
                <c:pt idx="2379">
                  <c:v>41462</c:v>
                </c:pt>
                <c:pt idx="2380">
                  <c:v>41463</c:v>
                </c:pt>
                <c:pt idx="2381">
                  <c:v>41464</c:v>
                </c:pt>
                <c:pt idx="2382">
                  <c:v>41465</c:v>
                </c:pt>
                <c:pt idx="2383">
                  <c:v>41466</c:v>
                </c:pt>
                <c:pt idx="2384">
                  <c:v>41467</c:v>
                </c:pt>
                <c:pt idx="2385">
                  <c:v>41468</c:v>
                </c:pt>
                <c:pt idx="2386">
                  <c:v>41469</c:v>
                </c:pt>
                <c:pt idx="2387">
                  <c:v>41470</c:v>
                </c:pt>
                <c:pt idx="2388">
                  <c:v>41471</c:v>
                </c:pt>
                <c:pt idx="2389">
                  <c:v>41472</c:v>
                </c:pt>
                <c:pt idx="2390">
                  <c:v>41473</c:v>
                </c:pt>
                <c:pt idx="2391">
                  <c:v>41474</c:v>
                </c:pt>
                <c:pt idx="2392">
                  <c:v>41475</c:v>
                </c:pt>
                <c:pt idx="2393">
                  <c:v>41476</c:v>
                </c:pt>
                <c:pt idx="2394">
                  <c:v>41477</c:v>
                </c:pt>
                <c:pt idx="2395">
                  <c:v>41478</c:v>
                </c:pt>
                <c:pt idx="2396">
                  <c:v>41479</c:v>
                </c:pt>
                <c:pt idx="2397">
                  <c:v>41480</c:v>
                </c:pt>
                <c:pt idx="2398">
                  <c:v>41481</c:v>
                </c:pt>
                <c:pt idx="2399">
                  <c:v>41482</c:v>
                </c:pt>
                <c:pt idx="2400">
                  <c:v>41483</c:v>
                </c:pt>
                <c:pt idx="2401">
                  <c:v>41484</c:v>
                </c:pt>
                <c:pt idx="2402">
                  <c:v>41485</c:v>
                </c:pt>
                <c:pt idx="2403">
                  <c:v>41486</c:v>
                </c:pt>
                <c:pt idx="2404">
                  <c:v>41487</c:v>
                </c:pt>
                <c:pt idx="2405">
                  <c:v>41488</c:v>
                </c:pt>
                <c:pt idx="2406">
                  <c:v>41489</c:v>
                </c:pt>
                <c:pt idx="2407">
                  <c:v>41490</c:v>
                </c:pt>
                <c:pt idx="2408">
                  <c:v>41491</c:v>
                </c:pt>
                <c:pt idx="2409">
                  <c:v>41492</c:v>
                </c:pt>
                <c:pt idx="2410">
                  <c:v>41493</c:v>
                </c:pt>
                <c:pt idx="2411">
                  <c:v>41494</c:v>
                </c:pt>
                <c:pt idx="2412">
                  <c:v>41495</c:v>
                </c:pt>
                <c:pt idx="2413">
                  <c:v>41496</c:v>
                </c:pt>
                <c:pt idx="2414">
                  <c:v>41497</c:v>
                </c:pt>
                <c:pt idx="2415">
                  <c:v>41498</c:v>
                </c:pt>
                <c:pt idx="2416">
                  <c:v>41499</c:v>
                </c:pt>
                <c:pt idx="2417">
                  <c:v>41500</c:v>
                </c:pt>
                <c:pt idx="2418">
                  <c:v>41501</c:v>
                </c:pt>
                <c:pt idx="2419">
                  <c:v>41502</c:v>
                </c:pt>
                <c:pt idx="2420">
                  <c:v>41503</c:v>
                </c:pt>
                <c:pt idx="2421">
                  <c:v>41504</c:v>
                </c:pt>
                <c:pt idx="2422">
                  <c:v>41505</c:v>
                </c:pt>
                <c:pt idx="2423">
                  <c:v>41506</c:v>
                </c:pt>
                <c:pt idx="2424">
                  <c:v>41507</c:v>
                </c:pt>
                <c:pt idx="2425">
                  <c:v>41508</c:v>
                </c:pt>
                <c:pt idx="2426">
                  <c:v>41509</c:v>
                </c:pt>
                <c:pt idx="2427">
                  <c:v>41510</c:v>
                </c:pt>
                <c:pt idx="2428">
                  <c:v>41511</c:v>
                </c:pt>
                <c:pt idx="2429">
                  <c:v>41512</c:v>
                </c:pt>
                <c:pt idx="2430">
                  <c:v>41513</c:v>
                </c:pt>
                <c:pt idx="2431">
                  <c:v>41514</c:v>
                </c:pt>
                <c:pt idx="2432">
                  <c:v>41515</c:v>
                </c:pt>
                <c:pt idx="2433">
                  <c:v>41516</c:v>
                </c:pt>
                <c:pt idx="2434">
                  <c:v>41517</c:v>
                </c:pt>
                <c:pt idx="2435">
                  <c:v>41518</c:v>
                </c:pt>
                <c:pt idx="2436">
                  <c:v>41519</c:v>
                </c:pt>
                <c:pt idx="2437">
                  <c:v>41520</c:v>
                </c:pt>
                <c:pt idx="2438">
                  <c:v>41521</c:v>
                </c:pt>
                <c:pt idx="2439">
                  <c:v>41522</c:v>
                </c:pt>
                <c:pt idx="2440">
                  <c:v>41523</c:v>
                </c:pt>
                <c:pt idx="2441">
                  <c:v>41524</c:v>
                </c:pt>
                <c:pt idx="2442">
                  <c:v>41525</c:v>
                </c:pt>
                <c:pt idx="2443">
                  <c:v>41526</c:v>
                </c:pt>
                <c:pt idx="2444">
                  <c:v>41527</c:v>
                </c:pt>
                <c:pt idx="2445">
                  <c:v>41528</c:v>
                </c:pt>
                <c:pt idx="2446">
                  <c:v>41529</c:v>
                </c:pt>
                <c:pt idx="2447">
                  <c:v>41530</c:v>
                </c:pt>
                <c:pt idx="2448">
                  <c:v>41531</c:v>
                </c:pt>
                <c:pt idx="2449">
                  <c:v>41532</c:v>
                </c:pt>
                <c:pt idx="2450">
                  <c:v>41533</c:v>
                </c:pt>
                <c:pt idx="2451">
                  <c:v>41534</c:v>
                </c:pt>
                <c:pt idx="2452">
                  <c:v>41535</c:v>
                </c:pt>
                <c:pt idx="2453">
                  <c:v>41536</c:v>
                </c:pt>
                <c:pt idx="2454">
                  <c:v>41537</c:v>
                </c:pt>
                <c:pt idx="2455">
                  <c:v>41538</c:v>
                </c:pt>
                <c:pt idx="2456">
                  <c:v>41539</c:v>
                </c:pt>
                <c:pt idx="2457">
                  <c:v>41540</c:v>
                </c:pt>
                <c:pt idx="2458">
                  <c:v>41541</c:v>
                </c:pt>
                <c:pt idx="2459">
                  <c:v>41542</c:v>
                </c:pt>
                <c:pt idx="2460">
                  <c:v>41543</c:v>
                </c:pt>
                <c:pt idx="2461">
                  <c:v>41544</c:v>
                </c:pt>
                <c:pt idx="2462">
                  <c:v>41545</c:v>
                </c:pt>
                <c:pt idx="2463">
                  <c:v>41546</c:v>
                </c:pt>
                <c:pt idx="2464">
                  <c:v>41547</c:v>
                </c:pt>
                <c:pt idx="2465">
                  <c:v>41548</c:v>
                </c:pt>
                <c:pt idx="2466">
                  <c:v>41549</c:v>
                </c:pt>
                <c:pt idx="2467">
                  <c:v>41550</c:v>
                </c:pt>
                <c:pt idx="2468">
                  <c:v>41551</c:v>
                </c:pt>
                <c:pt idx="2469">
                  <c:v>41552</c:v>
                </c:pt>
                <c:pt idx="2470">
                  <c:v>41553</c:v>
                </c:pt>
                <c:pt idx="2471">
                  <c:v>41554</c:v>
                </c:pt>
                <c:pt idx="2472">
                  <c:v>41555</c:v>
                </c:pt>
                <c:pt idx="2473">
                  <c:v>41556</c:v>
                </c:pt>
                <c:pt idx="2474">
                  <c:v>41557</c:v>
                </c:pt>
                <c:pt idx="2475">
                  <c:v>41558</c:v>
                </c:pt>
                <c:pt idx="2476">
                  <c:v>41559</c:v>
                </c:pt>
                <c:pt idx="2477">
                  <c:v>41560</c:v>
                </c:pt>
                <c:pt idx="2478">
                  <c:v>41561</c:v>
                </c:pt>
                <c:pt idx="2479">
                  <c:v>41562</c:v>
                </c:pt>
                <c:pt idx="2480">
                  <c:v>41563</c:v>
                </c:pt>
                <c:pt idx="2481">
                  <c:v>41564</c:v>
                </c:pt>
                <c:pt idx="2482">
                  <c:v>41565</c:v>
                </c:pt>
                <c:pt idx="2483">
                  <c:v>41566</c:v>
                </c:pt>
                <c:pt idx="2484">
                  <c:v>41567</c:v>
                </c:pt>
                <c:pt idx="2485">
                  <c:v>41568</c:v>
                </c:pt>
                <c:pt idx="2486">
                  <c:v>41569</c:v>
                </c:pt>
                <c:pt idx="2487">
                  <c:v>41570</c:v>
                </c:pt>
                <c:pt idx="2488">
                  <c:v>41571</c:v>
                </c:pt>
                <c:pt idx="2489">
                  <c:v>41572</c:v>
                </c:pt>
                <c:pt idx="2490">
                  <c:v>41573</c:v>
                </c:pt>
                <c:pt idx="2491">
                  <c:v>41574</c:v>
                </c:pt>
                <c:pt idx="2492">
                  <c:v>41575</c:v>
                </c:pt>
                <c:pt idx="2493">
                  <c:v>41576</c:v>
                </c:pt>
                <c:pt idx="2494">
                  <c:v>41577</c:v>
                </c:pt>
                <c:pt idx="2495">
                  <c:v>41578</c:v>
                </c:pt>
                <c:pt idx="2496">
                  <c:v>41579</c:v>
                </c:pt>
                <c:pt idx="2497">
                  <c:v>41580</c:v>
                </c:pt>
                <c:pt idx="2498">
                  <c:v>41581</c:v>
                </c:pt>
                <c:pt idx="2499">
                  <c:v>41582</c:v>
                </c:pt>
                <c:pt idx="2500">
                  <c:v>41583</c:v>
                </c:pt>
                <c:pt idx="2501">
                  <c:v>41584</c:v>
                </c:pt>
                <c:pt idx="2502">
                  <c:v>41585</c:v>
                </c:pt>
                <c:pt idx="2503">
                  <c:v>41586</c:v>
                </c:pt>
                <c:pt idx="2504">
                  <c:v>41587</c:v>
                </c:pt>
                <c:pt idx="2505">
                  <c:v>41588</c:v>
                </c:pt>
                <c:pt idx="2506">
                  <c:v>41589</c:v>
                </c:pt>
                <c:pt idx="2507">
                  <c:v>41590</c:v>
                </c:pt>
                <c:pt idx="2508">
                  <c:v>41591</c:v>
                </c:pt>
                <c:pt idx="2509">
                  <c:v>41592</c:v>
                </c:pt>
                <c:pt idx="2510">
                  <c:v>41593</c:v>
                </c:pt>
                <c:pt idx="2511">
                  <c:v>41594</c:v>
                </c:pt>
                <c:pt idx="2512">
                  <c:v>41595</c:v>
                </c:pt>
                <c:pt idx="2513">
                  <c:v>41596</c:v>
                </c:pt>
                <c:pt idx="2514">
                  <c:v>41597</c:v>
                </c:pt>
                <c:pt idx="2515">
                  <c:v>41598</c:v>
                </c:pt>
                <c:pt idx="2516">
                  <c:v>41599</c:v>
                </c:pt>
                <c:pt idx="2517">
                  <c:v>41600</c:v>
                </c:pt>
                <c:pt idx="2518">
                  <c:v>41601</c:v>
                </c:pt>
                <c:pt idx="2519">
                  <c:v>41602</c:v>
                </c:pt>
                <c:pt idx="2520">
                  <c:v>41603</c:v>
                </c:pt>
                <c:pt idx="2521">
                  <c:v>41604</c:v>
                </c:pt>
                <c:pt idx="2522">
                  <c:v>41605</c:v>
                </c:pt>
                <c:pt idx="2523">
                  <c:v>41606</c:v>
                </c:pt>
                <c:pt idx="2524">
                  <c:v>41607</c:v>
                </c:pt>
                <c:pt idx="2525">
                  <c:v>41608</c:v>
                </c:pt>
                <c:pt idx="2526">
                  <c:v>41609</c:v>
                </c:pt>
                <c:pt idx="2527">
                  <c:v>41610</c:v>
                </c:pt>
                <c:pt idx="2528">
                  <c:v>41611</c:v>
                </c:pt>
                <c:pt idx="2529">
                  <c:v>41612</c:v>
                </c:pt>
                <c:pt idx="2530">
                  <c:v>41613</c:v>
                </c:pt>
                <c:pt idx="2531">
                  <c:v>41614</c:v>
                </c:pt>
                <c:pt idx="2532">
                  <c:v>41615</c:v>
                </c:pt>
                <c:pt idx="2533">
                  <c:v>41616</c:v>
                </c:pt>
                <c:pt idx="2534">
                  <c:v>41617</c:v>
                </c:pt>
                <c:pt idx="2535">
                  <c:v>41618</c:v>
                </c:pt>
                <c:pt idx="2536">
                  <c:v>41619</c:v>
                </c:pt>
                <c:pt idx="2537">
                  <c:v>41620</c:v>
                </c:pt>
                <c:pt idx="2538">
                  <c:v>41621</c:v>
                </c:pt>
                <c:pt idx="2539">
                  <c:v>41622</c:v>
                </c:pt>
                <c:pt idx="2540">
                  <c:v>41623</c:v>
                </c:pt>
                <c:pt idx="2541">
                  <c:v>41624</c:v>
                </c:pt>
                <c:pt idx="2542">
                  <c:v>41625</c:v>
                </c:pt>
                <c:pt idx="2543">
                  <c:v>41626</c:v>
                </c:pt>
                <c:pt idx="2544">
                  <c:v>41627</c:v>
                </c:pt>
                <c:pt idx="2545">
                  <c:v>41628</c:v>
                </c:pt>
                <c:pt idx="2546">
                  <c:v>41629</c:v>
                </c:pt>
                <c:pt idx="2547">
                  <c:v>41630</c:v>
                </c:pt>
                <c:pt idx="2548">
                  <c:v>41631</c:v>
                </c:pt>
                <c:pt idx="2549">
                  <c:v>41632</c:v>
                </c:pt>
                <c:pt idx="2550">
                  <c:v>41633</c:v>
                </c:pt>
                <c:pt idx="2551">
                  <c:v>41634</c:v>
                </c:pt>
                <c:pt idx="2552">
                  <c:v>41635</c:v>
                </c:pt>
                <c:pt idx="2553">
                  <c:v>41636</c:v>
                </c:pt>
                <c:pt idx="2554">
                  <c:v>41637</c:v>
                </c:pt>
                <c:pt idx="2555">
                  <c:v>41638</c:v>
                </c:pt>
                <c:pt idx="2556">
                  <c:v>41639</c:v>
                </c:pt>
                <c:pt idx="2557">
                  <c:v>41640</c:v>
                </c:pt>
                <c:pt idx="2558">
                  <c:v>41641</c:v>
                </c:pt>
                <c:pt idx="2559">
                  <c:v>41642</c:v>
                </c:pt>
                <c:pt idx="2560">
                  <c:v>41643</c:v>
                </c:pt>
                <c:pt idx="2561">
                  <c:v>41644</c:v>
                </c:pt>
                <c:pt idx="2562">
                  <c:v>41645</c:v>
                </c:pt>
                <c:pt idx="2563">
                  <c:v>41646</c:v>
                </c:pt>
                <c:pt idx="2564">
                  <c:v>41647</c:v>
                </c:pt>
                <c:pt idx="2565">
                  <c:v>41648</c:v>
                </c:pt>
                <c:pt idx="2566">
                  <c:v>41649</c:v>
                </c:pt>
                <c:pt idx="2567">
                  <c:v>41650</c:v>
                </c:pt>
                <c:pt idx="2568">
                  <c:v>41651</c:v>
                </c:pt>
                <c:pt idx="2569">
                  <c:v>41652</c:v>
                </c:pt>
                <c:pt idx="2570">
                  <c:v>41653</c:v>
                </c:pt>
                <c:pt idx="2571">
                  <c:v>41654</c:v>
                </c:pt>
                <c:pt idx="2572">
                  <c:v>41655</c:v>
                </c:pt>
                <c:pt idx="2573">
                  <c:v>41656</c:v>
                </c:pt>
                <c:pt idx="2574">
                  <c:v>41657</c:v>
                </c:pt>
                <c:pt idx="2575">
                  <c:v>41658</c:v>
                </c:pt>
                <c:pt idx="2576">
                  <c:v>41659</c:v>
                </c:pt>
                <c:pt idx="2577">
                  <c:v>41660</c:v>
                </c:pt>
                <c:pt idx="2578">
                  <c:v>41661</c:v>
                </c:pt>
                <c:pt idx="2579">
                  <c:v>41662</c:v>
                </c:pt>
                <c:pt idx="2580">
                  <c:v>41663</c:v>
                </c:pt>
                <c:pt idx="2581">
                  <c:v>41664</c:v>
                </c:pt>
                <c:pt idx="2582">
                  <c:v>41665</c:v>
                </c:pt>
                <c:pt idx="2583">
                  <c:v>41666</c:v>
                </c:pt>
                <c:pt idx="2584">
                  <c:v>41667</c:v>
                </c:pt>
                <c:pt idx="2585">
                  <c:v>41668</c:v>
                </c:pt>
                <c:pt idx="2586">
                  <c:v>41669</c:v>
                </c:pt>
                <c:pt idx="2587">
                  <c:v>41670</c:v>
                </c:pt>
                <c:pt idx="2588">
                  <c:v>41671</c:v>
                </c:pt>
                <c:pt idx="2589">
                  <c:v>41672</c:v>
                </c:pt>
                <c:pt idx="2590">
                  <c:v>41673</c:v>
                </c:pt>
                <c:pt idx="2591">
                  <c:v>41674</c:v>
                </c:pt>
                <c:pt idx="2592">
                  <c:v>41675</c:v>
                </c:pt>
                <c:pt idx="2593">
                  <c:v>41676</c:v>
                </c:pt>
                <c:pt idx="2594">
                  <c:v>41677</c:v>
                </c:pt>
                <c:pt idx="2595">
                  <c:v>41678</c:v>
                </c:pt>
                <c:pt idx="2596">
                  <c:v>41679</c:v>
                </c:pt>
                <c:pt idx="2597">
                  <c:v>41680</c:v>
                </c:pt>
                <c:pt idx="2598">
                  <c:v>41681</c:v>
                </c:pt>
                <c:pt idx="2599">
                  <c:v>41682</c:v>
                </c:pt>
                <c:pt idx="2600">
                  <c:v>41683</c:v>
                </c:pt>
                <c:pt idx="2601">
                  <c:v>41684</c:v>
                </c:pt>
                <c:pt idx="2602">
                  <c:v>41685</c:v>
                </c:pt>
                <c:pt idx="2603">
                  <c:v>41686</c:v>
                </c:pt>
                <c:pt idx="2604">
                  <c:v>41687</c:v>
                </c:pt>
                <c:pt idx="2605">
                  <c:v>41688</c:v>
                </c:pt>
                <c:pt idx="2606">
                  <c:v>41689</c:v>
                </c:pt>
                <c:pt idx="2607">
                  <c:v>41690</c:v>
                </c:pt>
                <c:pt idx="2608">
                  <c:v>41691</c:v>
                </c:pt>
                <c:pt idx="2609">
                  <c:v>41692</c:v>
                </c:pt>
                <c:pt idx="2610">
                  <c:v>41693</c:v>
                </c:pt>
                <c:pt idx="2611">
                  <c:v>41694</c:v>
                </c:pt>
                <c:pt idx="2612">
                  <c:v>41695</c:v>
                </c:pt>
                <c:pt idx="2613">
                  <c:v>41696</c:v>
                </c:pt>
                <c:pt idx="2614">
                  <c:v>41697</c:v>
                </c:pt>
                <c:pt idx="2615">
                  <c:v>41698</c:v>
                </c:pt>
                <c:pt idx="2616">
                  <c:v>41699</c:v>
                </c:pt>
                <c:pt idx="2617">
                  <c:v>41700</c:v>
                </c:pt>
                <c:pt idx="2618">
                  <c:v>41701</c:v>
                </c:pt>
                <c:pt idx="2619">
                  <c:v>41702</c:v>
                </c:pt>
                <c:pt idx="2620">
                  <c:v>41703</c:v>
                </c:pt>
                <c:pt idx="2621">
                  <c:v>41704</c:v>
                </c:pt>
                <c:pt idx="2622">
                  <c:v>41705</c:v>
                </c:pt>
                <c:pt idx="2623">
                  <c:v>41706</c:v>
                </c:pt>
                <c:pt idx="2624">
                  <c:v>41707</c:v>
                </c:pt>
                <c:pt idx="2625">
                  <c:v>41708</c:v>
                </c:pt>
                <c:pt idx="2626">
                  <c:v>41709</c:v>
                </c:pt>
                <c:pt idx="2627">
                  <c:v>41710</c:v>
                </c:pt>
                <c:pt idx="2628">
                  <c:v>41711</c:v>
                </c:pt>
                <c:pt idx="2629">
                  <c:v>41712</c:v>
                </c:pt>
                <c:pt idx="2630">
                  <c:v>41713</c:v>
                </c:pt>
                <c:pt idx="2631">
                  <c:v>41714</c:v>
                </c:pt>
                <c:pt idx="2632">
                  <c:v>41715</c:v>
                </c:pt>
                <c:pt idx="2633">
                  <c:v>41716</c:v>
                </c:pt>
                <c:pt idx="2634">
                  <c:v>41717</c:v>
                </c:pt>
                <c:pt idx="2635">
                  <c:v>41718</c:v>
                </c:pt>
                <c:pt idx="2636">
                  <c:v>41719</c:v>
                </c:pt>
                <c:pt idx="2637">
                  <c:v>41720</c:v>
                </c:pt>
                <c:pt idx="2638">
                  <c:v>41721</c:v>
                </c:pt>
                <c:pt idx="2639">
                  <c:v>41722</c:v>
                </c:pt>
                <c:pt idx="2640">
                  <c:v>41723</c:v>
                </c:pt>
                <c:pt idx="2641">
                  <c:v>41724</c:v>
                </c:pt>
                <c:pt idx="2642">
                  <c:v>41725</c:v>
                </c:pt>
                <c:pt idx="2643">
                  <c:v>41726</c:v>
                </c:pt>
                <c:pt idx="2644">
                  <c:v>41727</c:v>
                </c:pt>
                <c:pt idx="2645">
                  <c:v>41728</c:v>
                </c:pt>
                <c:pt idx="2646">
                  <c:v>41729</c:v>
                </c:pt>
                <c:pt idx="2647">
                  <c:v>41730</c:v>
                </c:pt>
                <c:pt idx="2648">
                  <c:v>41731</c:v>
                </c:pt>
                <c:pt idx="2649">
                  <c:v>41732</c:v>
                </c:pt>
                <c:pt idx="2650">
                  <c:v>41733</c:v>
                </c:pt>
                <c:pt idx="2651">
                  <c:v>41734</c:v>
                </c:pt>
                <c:pt idx="2652">
                  <c:v>41735</c:v>
                </c:pt>
                <c:pt idx="2653">
                  <c:v>41736</c:v>
                </c:pt>
                <c:pt idx="2654">
                  <c:v>41737</c:v>
                </c:pt>
                <c:pt idx="2655">
                  <c:v>41738</c:v>
                </c:pt>
                <c:pt idx="2656">
                  <c:v>41739</c:v>
                </c:pt>
                <c:pt idx="2657">
                  <c:v>41740</c:v>
                </c:pt>
                <c:pt idx="2658">
                  <c:v>41741</c:v>
                </c:pt>
                <c:pt idx="2659">
                  <c:v>41742</c:v>
                </c:pt>
                <c:pt idx="2660">
                  <c:v>41743</c:v>
                </c:pt>
                <c:pt idx="2661">
                  <c:v>41744</c:v>
                </c:pt>
                <c:pt idx="2662">
                  <c:v>41745</c:v>
                </c:pt>
                <c:pt idx="2663">
                  <c:v>41746</c:v>
                </c:pt>
                <c:pt idx="2664">
                  <c:v>41747</c:v>
                </c:pt>
                <c:pt idx="2665">
                  <c:v>41748</c:v>
                </c:pt>
                <c:pt idx="2666">
                  <c:v>41749</c:v>
                </c:pt>
                <c:pt idx="2667">
                  <c:v>41750</c:v>
                </c:pt>
                <c:pt idx="2668">
                  <c:v>41751</c:v>
                </c:pt>
                <c:pt idx="2669">
                  <c:v>41752</c:v>
                </c:pt>
                <c:pt idx="2670">
                  <c:v>41753</c:v>
                </c:pt>
                <c:pt idx="2671">
                  <c:v>41754</c:v>
                </c:pt>
                <c:pt idx="2672">
                  <c:v>41755</c:v>
                </c:pt>
                <c:pt idx="2673">
                  <c:v>41756</c:v>
                </c:pt>
                <c:pt idx="2674">
                  <c:v>41757</c:v>
                </c:pt>
                <c:pt idx="2675">
                  <c:v>41758</c:v>
                </c:pt>
                <c:pt idx="2676">
                  <c:v>41759</c:v>
                </c:pt>
                <c:pt idx="2677">
                  <c:v>41760</c:v>
                </c:pt>
                <c:pt idx="2678">
                  <c:v>41761</c:v>
                </c:pt>
                <c:pt idx="2679">
                  <c:v>41762</c:v>
                </c:pt>
                <c:pt idx="2680">
                  <c:v>41763</c:v>
                </c:pt>
                <c:pt idx="2681">
                  <c:v>41764</c:v>
                </c:pt>
                <c:pt idx="2682">
                  <c:v>41765</c:v>
                </c:pt>
                <c:pt idx="2683">
                  <c:v>41766</c:v>
                </c:pt>
                <c:pt idx="2684">
                  <c:v>41767</c:v>
                </c:pt>
                <c:pt idx="2685">
                  <c:v>41768</c:v>
                </c:pt>
                <c:pt idx="2686">
                  <c:v>41769</c:v>
                </c:pt>
                <c:pt idx="2687">
                  <c:v>41770</c:v>
                </c:pt>
                <c:pt idx="2688">
                  <c:v>41771</c:v>
                </c:pt>
                <c:pt idx="2689">
                  <c:v>41772</c:v>
                </c:pt>
                <c:pt idx="2690">
                  <c:v>41773</c:v>
                </c:pt>
                <c:pt idx="2691">
                  <c:v>41774</c:v>
                </c:pt>
                <c:pt idx="2692">
                  <c:v>41775</c:v>
                </c:pt>
                <c:pt idx="2693">
                  <c:v>41776</c:v>
                </c:pt>
                <c:pt idx="2694">
                  <c:v>41777</c:v>
                </c:pt>
                <c:pt idx="2695">
                  <c:v>41778</c:v>
                </c:pt>
                <c:pt idx="2696">
                  <c:v>41779</c:v>
                </c:pt>
                <c:pt idx="2697">
                  <c:v>41780</c:v>
                </c:pt>
                <c:pt idx="2698">
                  <c:v>41781</c:v>
                </c:pt>
                <c:pt idx="2699">
                  <c:v>41782</c:v>
                </c:pt>
                <c:pt idx="2700">
                  <c:v>41783</c:v>
                </c:pt>
                <c:pt idx="2701">
                  <c:v>41784</c:v>
                </c:pt>
                <c:pt idx="2702">
                  <c:v>41785</c:v>
                </c:pt>
                <c:pt idx="2703">
                  <c:v>41786</c:v>
                </c:pt>
                <c:pt idx="2704">
                  <c:v>41787</c:v>
                </c:pt>
                <c:pt idx="2705">
                  <c:v>41788</c:v>
                </c:pt>
                <c:pt idx="2706">
                  <c:v>41789</c:v>
                </c:pt>
                <c:pt idx="2707">
                  <c:v>41790</c:v>
                </c:pt>
                <c:pt idx="2708">
                  <c:v>41791</c:v>
                </c:pt>
                <c:pt idx="2709">
                  <c:v>41792</c:v>
                </c:pt>
                <c:pt idx="2710">
                  <c:v>41793</c:v>
                </c:pt>
                <c:pt idx="2711">
                  <c:v>41794</c:v>
                </c:pt>
                <c:pt idx="2712">
                  <c:v>41795</c:v>
                </c:pt>
                <c:pt idx="2713">
                  <c:v>41796</c:v>
                </c:pt>
                <c:pt idx="2714">
                  <c:v>41797</c:v>
                </c:pt>
                <c:pt idx="2715">
                  <c:v>41798</c:v>
                </c:pt>
                <c:pt idx="2716">
                  <c:v>41799</c:v>
                </c:pt>
                <c:pt idx="2717">
                  <c:v>41800</c:v>
                </c:pt>
                <c:pt idx="2718">
                  <c:v>41801</c:v>
                </c:pt>
                <c:pt idx="2719">
                  <c:v>41802</c:v>
                </c:pt>
                <c:pt idx="2720">
                  <c:v>41803</c:v>
                </c:pt>
                <c:pt idx="2721">
                  <c:v>41804</c:v>
                </c:pt>
                <c:pt idx="2722">
                  <c:v>41805</c:v>
                </c:pt>
                <c:pt idx="2723">
                  <c:v>41806</c:v>
                </c:pt>
                <c:pt idx="2724">
                  <c:v>41807</c:v>
                </c:pt>
                <c:pt idx="2725">
                  <c:v>41808</c:v>
                </c:pt>
                <c:pt idx="2726">
                  <c:v>41809</c:v>
                </c:pt>
                <c:pt idx="2727">
                  <c:v>41810</c:v>
                </c:pt>
                <c:pt idx="2728">
                  <c:v>41811</c:v>
                </c:pt>
                <c:pt idx="2729">
                  <c:v>41812</c:v>
                </c:pt>
                <c:pt idx="2730">
                  <c:v>41813</c:v>
                </c:pt>
                <c:pt idx="2731">
                  <c:v>41814</c:v>
                </c:pt>
                <c:pt idx="2732">
                  <c:v>41815</c:v>
                </c:pt>
                <c:pt idx="2733">
                  <c:v>41816</c:v>
                </c:pt>
                <c:pt idx="2734">
                  <c:v>41817</c:v>
                </c:pt>
                <c:pt idx="2735">
                  <c:v>41818</c:v>
                </c:pt>
                <c:pt idx="2736">
                  <c:v>41819</c:v>
                </c:pt>
                <c:pt idx="2737">
                  <c:v>41820</c:v>
                </c:pt>
                <c:pt idx="2738">
                  <c:v>41821</c:v>
                </c:pt>
                <c:pt idx="2739">
                  <c:v>41822</c:v>
                </c:pt>
                <c:pt idx="2740">
                  <c:v>41823</c:v>
                </c:pt>
                <c:pt idx="2741">
                  <c:v>41824</c:v>
                </c:pt>
                <c:pt idx="2742">
                  <c:v>41825</c:v>
                </c:pt>
                <c:pt idx="2743">
                  <c:v>41826</c:v>
                </c:pt>
                <c:pt idx="2744">
                  <c:v>41827</c:v>
                </c:pt>
                <c:pt idx="2745">
                  <c:v>41828</c:v>
                </c:pt>
                <c:pt idx="2746">
                  <c:v>41829</c:v>
                </c:pt>
                <c:pt idx="2747">
                  <c:v>41830</c:v>
                </c:pt>
                <c:pt idx="2748">
                  <c:v>41831</c:v>
                </c:pt>
                <c:pt idx="2749">
                  <c:v>41832</c:v>
                </c:pt>
                <c:pt idx="2750">
                  <c:v>41833</c:v>
                </c:pt>
                <c:pt idx="2751">
                  <c:v>41834</c:v>
                </c:pt>
                <c:pt idx="2752">
                  <c:v>41835</c:v>
                </c:pt>
                <c:pt idx="2753">
                  <c:v>41836</c:v>
                </c:pt>
                <c:pt idx="2754">
                  <c:v>41837</c:v>
                </c:pt>
                <c:pt idx="2755">
                  <c:v>41838</c:v>
                </c:pt>
                <c:pt idx="2756">
                  <c:v>41839</c:v>
                </c:pt>
                <c:pt idx="2757">
                  <c:v>41840</c:v>
                </c:pt>
                <c:pt idx="2758">
                  <c:v>41841</c:v>
                </c:pt>
                <c:pt idx="2759">
                  <c:v>41842</c:v>
                </c:pt>
                <c:pt idx="2760">
                  <c:v>41843</c:v>
                </c:pt>
                <c:pt idx="2761">
                  <c:v>41844</c:v>
                </c:pt>
                <c:pt idx="2762">
                  <c:v>41845</c:v>
                </c:pt>
                <c:pt idx="2763">
                  <c:v>41846</c:v>
                </c:pt>
                <c:pt idx="2764">
                  <c:v>41847</c:v>
                </c:pt>
                <c:pt idx="2765">
                  <c:v>41848</c:v>
                </c:pt>
                <c:pt idx="2766">
                  <c:v>41849</c:v>
                </c:pt>
                <c:pt idx="2767">
                  <c:v>41850</c:v>
                </c:pt>
                <c:pt idx="2768">
                  <c:v>41851</c:v>
                </c:pt>
                <c:pt idx="2769">
                  <c:v>41852</c:v>
                </c:pt>
                <c:pt idx="2770">
                  <c:v>41853</c:v>
                </c:pt>
                <c:pt idx="2771">
                  <c:v>41854</c:v>
                </c:pt>
                <c:pt idx="2772">
                  <c:v>41855</c:v>
                </c:pt>
                <c:pt idx="2773">
                  <c:v>41856</c:v>
                </c:pt>
                <c:pt idx="2774">
                  <c:v>41857</c:v>
                </c:pt>
                <c:pt idx="2775">
                  <c:v>41858</c:v>
                </c:pt>
                <c:pt idx="2776">
                  <c:v>41859</c:v>
                </c:pt>
                <c:pt idx="2777">
                  <c:v>41860</c:v>
                </c:pt>
                <c:pt idx="2778">
                  <c:v>41861</c:v>
                </c:pt>
                <c:pt idx="2779">
                  <c:v>41862</c:v>
                </c:pt>
                <c:pt idx="2780">
                  <c:v>41863</c:v>
                </c:pt>
                <c:pt idx="2781">
                  <c:v>41864</c:v>
                </c:pt>
                <c:pt idx="2782">
                  <c:v>41865</c:v>
                </c:pt>
                <c:pt idx="2783">
                  <c:v>41866</c:v>
                </c:pt>
                <c:pt idx="2784">
                  <c:v>41867</c:v>
                </c:pt>
                <c:pt idx="2785">
                  <c:v>41868</c:v>
                </c:pt>
                <c:pt idx="2786">
                  <c:v>41869</c:v>
                </c:pt>
                <c:pt idx="2787">
                  <c:v>41870</c:v>
                </c:pt>
                <c:pt idx="2788">
                  <c:v>41871</c:v>
                </c:pt>
                <c:pt idx="2789">
                  <c:v>41872</c:v>
                </c:pt>
                <c:pt idx="2790">
                  <c:v>41873</c:v>
                </c:pt>
                <c:pt idx="2791">
                  <c:v>41874</c:v>
                </c:pt>
                <c:pt idx="2792">
                  <c:v>41875</c:v>
                </c:pt>
                <c:pt idx="2793">
                  <c:v>41876</c:v>
                </c:pt>
                <c:pt idx="2794">
                  <c:v>41877</c:v>
                </c:pt>
                <c:pt idx="2795">
                  <c:v>41878</c:v>
                </c:pt>
                <c:pt idx="2796">
                  <c:v>41879</c:v>
                </c:pt>
                <c:pt idx="2797">
                  <c:v>41880</c:v>
                </c:pt>
                <c:pt idx="2798">
                  <c:v>41881</c:v>
                </c:pt>
                <c:pt idx="2799">
                  <c:v>41882</c:v>
                </c:pt>
                <c:pt idx="2800">
                  <c:v>41883</c:v>
                </c:pt>
                <c:pt idx="2801">
                  <c:v>41884</c:v>
                </c:pt>
                <c:pt idx="2802">
                  <c:v>41885</c:v>
                </c:pt>
                <c:pt idx="2803">
                  <c:v>41886</c:v>
                </c:pt>
                <c:pt idx="2804">
                  <c:v>41887</c:v>
                </c:pt>
                <c:pt idx="2805">
                  <c:v>41888</c:v>
                </c:pt>
                <c:pt idx="2806">
                  <c:v>41889</c:v>
                </c:pt>
                <c:pt idx="2807">
                  <c:v>41890</c:v>
                </c:pt>
                <c:pt idx="2808">
                  <c:v>41891</c:v>
                </c:pt>
                <c:pt idx="2809">
                  <c:v>41892</c:v>
                </c:pt>
                <c:pt idx="2810">
                  <c:v>41893</c:v>
                </c:pt>
                <c:pt idx="2811">
                  <c:v>41894</c:v>
                </c:pt>
                <c:pt idx="2812">
                  <c:v>41895</c:v>
                </c:pt>
                <c:pt idx="2813">
                  <c:v>41896</c:v>
                </c:pt>
                <c:pt idx="2814">
                  <c:v>41897</c:v>
                </c:pt>
                <c:pt idx="2815">
                  <c:v>41898</c:v>
                </c:pt>
                <c:pt idx="2816">
                  <c:v>41899</c:v>
                </c:pt>
                <c:pt idx="2817">
                  <c:v>41900</c:v>
                </c:pt>
                <c:pt idx="2818">
                  <c:v>41901</c:v>
                </c:pt>
                <c:pt idx="2819">
                  <c:v>41902</c:v>
                </c:pt>
                <c:pt idx="2820">
                  <c:v>41903</c:v>
                </c:pt>
                <c:pt idx="2821">
                  <c:v>41904</c:v>
                </c:pt>
                <c:pt idx="2822">
                  <c:v>41905</c:v>
                </c:pt>
                <c:pt idx="2823">
                  <c:v>41906</c:v>
                </c:pt>
                <c:pt idx="2824">
                  <c:v>41907</c:v>
                </c:pt>
                <c:pt idx="2825">
                  <c:v>41908</c:v>
                </c:pt>
                <c:pt idx="2826">
                  <c:v>41909</c:v>
                </c:pt>
                <c:pt idx="2827">
                  <c:v>41910</c:v>
                </c:pt>
                <c:pt idx="2828">
                  <c:v>41911</c:v>
                </c:pt>
                <c:pt idx="2829">
                  <c:v>41912</c:v>
                </c:pt>
                <c:pt idx="2830">
                  <c:v>41913</c:v>
                </c:pt>
                <c:pt idx="2831">
                  <c:v>41914</c:v>
                </c:pt>
                <c:pt idx="2832">
                  <c:v>41915</c:v>
                </c:pt>
                <c:pt idx="2833">
                  <c:v>41916</c:v>
                </c:pt>
                <c:pt idx="2834">
                  <c:v>41917</c:v>
                </c:pt>
                <c:pt idx="2835">
                  <c:v>41918</c:v>
                </c:pt>
                <c:pt idx="2836">
                  <c:v>41919</c:v>
                </c:pt>
                <c:pt idx="2837">
                  <c:v>41920</c:v>
                </c:pt>
                <c:pt idx="2838">
                  <c:v>41921</c:v>
                </c:pt>
                <c:pt idx="2839">
                  <c:v>41922</c:v>
                </c:pt>
                <c:pt idx="2840">
                  <c:v>41923</c:v>
                </c:pt>
                <c:pt idx="2841">
                  <c:v>41924</c:v>
                </c:pt>
                <c:pt idx="2842">
                  <c:v>41925</c:v>
                </c:pt>
                <c:pt idx="2843">
                  <c:v>41926</c:v>
                </c:pt>
                <c:pt idx="2844">
                  <c:v>41927</c:v>
                </c:pt>
                <c:pt idx="2845">
                  <c:v>41928</c:v>
                </c:pt>
                <c:pt idx="2846">
                  <c:v>41929</c:v>
                </c:pt>
                <c:pt idx="2847">
                  <c:v>41930</c:v>
                </c:pt>
                <c:pt idx="2848">
                  <c:v>41931</c:v>
                </c:pt>
                <c:pt idx="2849">
                  <c:v>41932</c:v>
                </c:pt>
                <c:pt idx="2850">
                  <c:v>41933</c:v>
                </c:pt>
                <c:pt idx="2851">
                  <c:v>41934</c:v>
                </c:pt>
                <c:pt idx="2852">
                  <c:v>41935</c:v>
                </c:pt>
                <c:pt idx="2853">
                  <c:v>41936</c:v>
                </c:pt>
                <c:pt idx="2854">
                  <c:v>41937</c:v>
                </c:pt>
                <c:pt idx="2855">
                  <c:v>41938</c:v>
                </c:pt>
                <c:pt idx="2856">
                  <c:v>41939</c:v>
                </c:pt>
                <c:pt idx="2857">
                  <c:v>41940</c:v>
                </c:pt>
                <c:pt idx="2858">
                  <c:v>41941</c:v>
                </c:pt>
                <c:pt idx="2859">
                  <c:v>41942</c:v>
                </c:pt>
                <c:pt idx="2860">
                  <c:v>41943</c:v>
                </c:pt>
                <c:pt idx="2861">
                  <c:v>41944</c:v>
                </c:pt>
                <c:pt idx="2862">
                  <c:v>41945</c:v>
                </c:pt>
                <c:pt idx="2863">
                  <c:v>41946</c:v>
                </c:pt>
                <c:pt idx="2864">
                  <c:v>41947</c:v>
                </c:pt>
                <c:pt idx="2865">
                  <c:v>41948</c:v>
                </c:pt>
                <c:pt idx="2866">
                  <c:v>41949</c:v>
                </c:pt>
                <c:pt idx="2867">
                  <c:v>41950</c:v>
                </c:pt>
                <c:pt idx="2868">
                  <c:v>41951</c:v>
                </c:pt>
                <c:pt idx="2869">
                  <c:v>41952</c:v>
                </c:pt>
                <c:pt idx="2870">
                  <c:v>41953</c:v>
                </c:pt>
                <c:pt idx="2871">
                  <c:v>41954</c:v>
                </c:pt>
                <c:pt idx="2872">
                  <c:v>41955</c:v>
                </c:pt>
                <c:pt idx="2873">
                  <c:v>41956</c:v>
                </c:pt>
                <c:pt idx="2874">
                  <c:v>41957</c:v>
                </c:pt>
                <c:pt idx="2875">
                  <c:v>41958</c:v>
                </c:pt>
                <c:pt idx="2876">
                  <c:v>41959</c:v>
                </c:pt>
                <c:pt idx="2877">
                  <c:v>41960</c:v>
                </c:pt>
                <c:pt idx="2878">
                  <c:v>41961</c:v>
                </c:pt>
                <c:pt idx="2879">
                  <c:v>41962</c:v>
                </c:pt>
                <c:pt idx="2880">
                  <c:v>41963</c:v>
                </c:pt>
                <c:pt idx="2881">
                  <c:v>41964</c:v>
                </c:pt>
                <c:pt idx="2882">
                  <c:v>41965</c:v>
                </c:pt>
                <c:pt idx="2883">
                  <c:v>41966</c:v>
                </c:pt>
                <c:pt idx="2884">
                  <c:v>41967</c:v>
                </c:pt>
                <c:pt idx="2885">
                  <c:v>41968</c:v>
                </c:pt>
                <c:pt idx="2886">
                  <c:v>41969</c:v>
                </c:pt>
                <c:pt idx="2887">
                  <c:v>41970</c:v>
                </c:pt>
                <c:pt idx="2888">
                  <c:v>41971</c:v>
                </c:pt>
                <c:pt idx="2889">
                  <c:v>41972</c:v>
                </c:pt>
                <c:pt idx="2890">
                  <c:v>41973</c:v>
                </c:pt>
                <c:pt idx="2891">
                  <c:v>41974</c:v>
                </c:pt>
                <c:pt idx="2892">
                  <c:v>41975</c:v>
                </c:pt>
                <c:pt idx="2893">
                  <c:v>41976</c:v>
                </c:pt>
                <c:pt idx="2894">
                  <c:v>41977</c:v>
                </c:pt>
                <c:pt idx="2895">
                  <c:v>41978</c:v>
                </c:pt>
                <c:pt idx="2896">
                  <c:v>41979</c:v>
                </c:pt>
                <c:pt idx="2897">
                  <c:v>41980</c:v>
                </c:pt>
                <c:pt idx="2898">
                  <c:v>41981</c:v>
                </c:pt>
                <c:pt idx="2899">
                  <c:v>41982</c:v>
                </c:pt>
                <c:pt idx="2900">
                  <c:v>41983</c:v>
                </c:pt>
                <c:pt idx="2901">
                  <c:v>41984</c:v>
                </c:pt>
                <c:pt idx="2902">
                  <c:v>41985</c:v>
                </c:pt>
                <c:pt idx="2903">
                  <c:v>41986</c:v>
                </c:pt>
                <c:pt idx="2904">
                  <c:v>41987</c:v>
                </c:pt>
                <c:pt idx="2905">
                  <c:v>41988</c:v>
                </c:pt>
                <c:pt idx="2906">
                  <c:v>41989</c:v>
                </c:pt>
                <c:pt idx="2907">
                  <c:v>41990</c:v>
                </c:pt>
                <c:pt idx="2908">
                  <c:v>41991</c:v>
                </c:pt>
                <c:pt idx="2909">
                  <c:v>41992</c:v>
                </c:pt>
                <c:pt idx="2910">
                  <c:v>41993</c:v>
                </c:pt>
                <c:pt idx="2911">
                  <c:v>41994</c:v>
                </c:pt>
                <c:pt idx="2912">
                  <c:v>41995</c:v>
                </c:pt>
                <c:pt idx="2913">
                  <c:v>41996</c:v>
                </c:pt>
                <c:pt idx="2914">
                  <c:v>41997</c:v>
                </c:pt>
                <c:pt idx="2915">
                  <c:v>41998</c:v>
                </c:pt>
                <c:pt idx="2916">
                  <c:v>41999</c:v>
                </c:pt>
                <c:pt idx="2917">
                  <c:v>42000</c:v>
                </c:pt>
                <c:pt idx="2918">
                  <c:v>42001</c:v>
                </c:pt>
                <c:pt idx="2919">
                  <c:v>42002</c:v>
                </c:pt>
                <c:pt idx="2920">
                  <c:v>42003</c:v>
                </c:pt>
                <c:pt idx="2921">
                  <c:v>42004</c:v>
                </c:pt>
              </c:numCache>
            </c:numRef>
          </c:xVal>
          <c:yVal>
            <c:numRef>
              <c:f>smsim205_1_201368!$J$2:$J$2923</c:f>
              <c:numCache>
                <c:formatCode>General</c:formatCode>
                <c:ptCount val="2922"/>
                <c:pt idx="0">
                  <c:v>33.891806062360097</c:v>
                </c:pt>
                <c:pt idx="1">
                  <c:v>33.891806062360097</c:v>
                </c:pt>
                <c:pt idx="2">
                  <c:v>33.891806062360097</c:v>
                </c:pt>
                <c:pt idx="3">
                  <c:v>33.891806062360097</c:v>
                </c:pt>
                <c:pt idx="4">
                  <c:v>33.891806062360097</c:v>
                </c:pt>
                <c:pt idx="5">
                  <c:v>33.891806062360097</c:v>
                </c:pt>
                <c:pt idx="6">
                  <c:v>33.891806062360097</c:v>
                </c:pt>
                <c:pt idx="7">
                  <c:v>33.891806062360097</c:v>
                </c:pt>
                <c:pt idx="8">
                  <c:v>33.891806062360097</c:v>
                </c:pt>
                <c:pt idx="9">
                  <c:v>33.891806062360097</c:v>
                </c:pt>
                <c:pt idx="10">
                  <c:v>33.891806062360097</c:v>
                </c:pt>
                <c:pt idx="11">
                  <c:v>33.891806062360097</c:v>
                </c:pt>
                <c:pt idx="12">
                  <c:v>33.891806062360097</c:v>
                </c:pt>
                <c:pt idx="13">
                  <c:v>33.891806062360097</c:v>
                </c:pt>
                <c:pt idx="14">
                  <c:v>33.891806062360097</c:v>
                </c:pt>
                <c:pt idx="15">
                  <c:v>33.891806062360097</c:v>
                </c:pt>
                <c:pt idx="16">
                  <c:v>33.891806062360097</c:v>
                </c:pt>
                <c:pt idx="17">
                  <c:v>33.891806062360097</c:v>
                </c:pt>
                <c:pt idx="18">
                  <c:v>33.891806062360097</c:v>
                </c:pt>
                <c:pt idx="19">
                  <c:v>33.891806062360097</c:v>
                </c:pt>
                <c:pt idx="20">
                  <c:v>33.891806062360097</c:v>
                </c:pt>
                <c:pt idx="21">
                  <c:v>33.891806062360097</c:v>
                </c:pt>
                <c:pt idx="22">
                  <c:v>33.891806062360097</c:v>
                </c:pt>
                <c:pt idx="23">
                  <c:v>33.891806062360097</c:v>
                </c:pt>
                <c:pt idx="24">
                  <c:v>33.891806062360097</c:v>
                </c:pt>
                <c:pt idx="25">
                  <c:v>33.891806062360097</c:v>
                </c:pt>
                <c:pt idx="26">
                  <c:v>33.891806062360097</c:v>
                </c:pt>
                <c:pt idx="27">
                  <c:v>33.891806062360097</c:v>
                </c:pt>
                <c:pt idx="28">
                  <c:v>33.891806062360097</c:v>
                </c:pt>
                <c:pt idx="29">
                  <c:v>33.891806062360097</c:v>
                </c:pt>
                <c:pt idx="30">
                  <c:v>33.891806062360097</c:v>
                </c:pt>
                <c:pt idx="31">
                  <c:v>33.891806062360097</c:v>
                </c:pt>
                <c:pt idx="32">
                  <c:v>33.891806062360097</c:v>
                </c:pt>
                <c:pt idx="33">
                  <c:v>33.891806062360097</c:v>
                </c:pt>
                <c:pt idx="34">
                  <c:v>33.891806062360097</c:v>
                </c:pt>
                <c:pt idx="35">
                  <c:v>33.891806062360097</c:v>
                </c:pt>
                <c:pt idx="36">
                  <c:v>33.891806062360097</c:v>
                </c:pt>
                <c:pt idx="37">
                  <c:v>33.891806062360097</c:v>
                </c:pt>
                <c:pt idx="38">
                  <c:v>33.891806062360097</c:v>
                </c:pt>
                <c:pt idx="39">
                  <c:v>33.891806062360097</c:v>
                </c:pt>
                <c:pt idx="40">
                  <c:v>33.891806062360097</c:v>
                </c:pt>
                <c:pt idx="41">
                  <c:v>33.891806062360097</c:v>
                </c:pt>
                <c:pt idx="42">
                  <c:v>33.891806062360097</c:v>
                </c:pt>
                <c:pt idx="43">
                  <c:v>33.891806062360097</c:v>
                </c:pt>
                <c:pt idx="44">
                  <c:v>33.891806062360097</c:v>
                </c:pt>
                <c:pt idx="45">
                  <c:v>33.891806062360097</c:v>
                </c:pt>
                <c:pt idx="46">
                  <c:v>33.891806062360097</c:v>
                </c:pt>
                <c:pt idx="47">
                  <c:v>33.891806062360097</c:v>
                </c:pt>
                <c:pt idx="48">
                  <c:v>33.891806062360097</c:v>
                </c:pt>
                <c:pt idx="49">
                  <c:v>33.891806062360097</c:v>
                </c:pt>
                <c:pt idx="50">
                  <c:v>33.891806062360097</c:v>
                </c:pt>
                <c:pt idx="51">
                  <c:v>33.891806062360097</c:v>
                </c:pt>
                <c:pt idx="52">
                  <c:v>33.891806062360097</c:v>
                </c:pt>
                <c:pt idx="53">
                  <c:v>33.891806062360097</c:v>
                </c:pt>
                <c:pt idx="54">
                  <c:v>33.891806062360097</c:v>
                </c:pt>
                <c:pt idx="55">
                  <c:v>33.891806062360097</c:v>
                </c:pt>
                <c:pt idx="56">
                  <c:v>33.891806062360097</c:v>
                </c:pt>
                <c:pt idx="57">
                  <c:v>33.891806062360097</c:v>
                </c:pt>
                <c:pt idx="58">
                  <c:v>33.891806062360097</c:v>
                </c:pt>
                <c:pt idx="59">
                  <c:v>33.891806062360097</c:v>
                </c:pt>
                <c:pt idx="60">
                  <c:v>33.891806062360097</c:v>
                </c:pt>
                <c:pt idx="61">
                  <c:v>33.891806062360097</c:v>
                </c:pt>
                <c:pt idx="62">
                  <c:v>33.891806062360097</c:v>
                </c:pt>
                <c:pt idx="63">
                  <c:v>33.891806062360097</c:v>
                </c:pt>
                <c:pt idx="64">
                  <c:v>33.891806062360097</c:v>
                </c:pt>
                <c:pt idx="65">
                  <c:v>33.891806062360097</c:v>
                </c:pt>
                <c:pt idx="66">
                  <c:v>33.891806062360097</c:v>
                </c:pt>
                <c:pt idx="67">
                  <c:v>33.891806062360097</c:v>
                </c:pt>
                <c:pt idx="68">
                  <c:v>33.891806062360097</c:v>
                </c:pt>
                <c:pt idx="69">
                  <c:v>33.891806062360097</c:v>
                </c:pt>
                <c:pt idx="70">
                  <c:v>33.891806062360097</c:v>
                </c:pt>
                <c:pt idx="71">
                  <c:v>33.891806062360097</c:v>
                </c:pt>
                <c:pt idx="72">
                  <c:v>33.891806062360097</c:v>
                </c:pt>
                <c:pt idx="73">
                  <c:v>33.891806062360097</c:v>
                </c:pt>
                <c:pt idx="74">
                  <c:v>33.891806062360097</c:v>
                </c:pt>
                <c:pt idx="75">
                  <c:v>33.891806062360097</c:v>
                </c:pt>
                <c:pt idx="76">
                  <c:v>33.891806062360097</c:v>
                </c:pt>
                <c:pt idx="77">
                  <c:v>33.891806062360097</c:v>
                </c:pt>
                <c:pt idx="78">
                  <c:v>33.891806062360097</c:v>
                </c:pt>
                <c:pt idx="79">
                  <c:v>33.891806062360097</c:v>
                </c:pt>
                <c:pt idx="80">
                  <c:v>33.891806062360097</c:v>
                </c:pt>
                <c:pt idx="81">
                  <c:v>33.891806062360097</c:v>
                </c:pt>
                <c:pt idx="82">
                  <c:v>33.891806062360097</c:v>
                </c:pt>
                <c:pt idx="83">
                  <c:v>33.891806062360097</c:v>
                </c:pt>
                <c:pt idx="84">
                  <c:v>33.891806062360097</c:v>
                </c:pt>
                <c:pt idx="85">
                  <c:v>33.891806062360097</c:v>
                </c:pt>
                <c:pt idx="86">
                  <c:v>33.891806062360097</c:v>
                </c:pt>
                <c:pt idx="87">
                  <c:v>33.891806062360097</c:v>
                </c:pt>
                <c:pt idx="88">
                  <c:v>33.891806062360097</c:v>
                </c:pt>
                <c:pt idx="89">
                  <c:v>33.891806062360097</c:v>
                </c:pt>
                <c:pt idx="90">
                  <c:v>33.891806062360097</c:v>
                </c:pt>
                <c:pt idx="91">
                  <c:v>33.891806062360097</c:v>
                </c:pt>
                <c:pt idx="92">
                  <c:v>33.891806062360097</c:v>
                </c:pt>
                <c:pt idx="93">
                  <c:v>33.891806062360097</c:v>
                </c:pt>
                <c:pt idx="94">
                  <c:v>33.891806062360097</c:v>
                </c:pt>
                <c:pt idx="95">
                  <c:v>33.891806062360097</c:v>
                </c:pt>
                <c:pt idx="96">
                  <c:v>33.891806062360097</c:v>
                </c:pt>
                <c:pt idx="97">
                  <c:v>33.891806062360097</c:v>
                </c:pt>
                <c:pt idx="98">
                  <c:v>33.891806062360097</c:v>
                </c:pt>
                <c:pt idx="99">
                  <c:v>33.891806062360097</c:v>
                </c:pt>
                <c:pt idx="100">
                  <c:v>33.891806062360097</c:v>
                </c:pt>
                <c:pt idx="101">
                  <c:v>33.891806062360097</c:v>
                </c:pt>
                <c:pt idx="102">
                  <c:v>33.891806062360097</c:v>
                </c:pt>
                <c:pt idx="103">
                  <c:v>33.891806062360097</c:v>
                </c:pt>
                <c:pt idx="104">
                  <c:v>33.891806062360097</c:v>
                </c:pt>
                <c:pt idx="105">
                  <c:v>33.891806062360097</c:v>
                </c:pt>
                <c:pt idx="106">
                  <c:v>33.891806062360097</c:v>
                </c:pt>
                <c:pt idx="107">
                  <c:v>33.891806062360097</c:v>
                </c:pt>
                <c:pt idx="108">
                  <c:v>33.891806062360097</c:v>
                </c:pt>
                <c:pt idx="109">
                  <c:v>33.891806062360097</c:v>
                </c:pt>
                <c:pt idx="110">
                  <c:v>33.891806062360097</c:v>
                </c:pt>
                <c:pt idx="111">
                  <c:v>33.891806062360097</c:v>
                </c:pt>
                <c:pt idx="112">
                  <c:v>33.891806062360097</c:v>
                </c:pt>
                <c:pt idx="113">
                  <c:v>33.891806062360097</c:v>
                </c:pt>
                <c:pt idx="114">
                  <c:v>33.891806062360097</c:v>
                </c:pt>
                <c:pt idx="115">
                  <c:v>33.891806062360097</c:v>
                </c:pt>
                <c:pt idx="116">
                  <c:v>33.891806062360097</c:v>
                </c:pt>
                <c:pt idx="117">
                  <c:v>33.891806062360097</c:v>
                </c:pt>
                <c:pt idx="118">
                  <c:v>33.891806062360097</c:v>
                </c:pt>
                <c:pt idx="119">
                  <c:v>33.891806062360097</c:v>
                </c:pt>
                <c:pt idx="120">
                  <c:v>33.891806062360097</c:v>
                </c:pt>
                <c:pt idx="121">
                  <c:v>33.891806062360097</c:v>
                </c:pt>
                <c:pt idx="122">
                  <c:v>33.891806062360097</c:v>
                </c:pt>
                <c:pt idx="123">
                  <c:v>33.891806062360097</c:v>
                </c:pt>
                <c:pt idx="124">
                  <c:v>33.891806062360097</c:v>
                </c:pt>
                <c:pt idx="125">
                  <c:v>33.891806062360097</c:v>
                </c:pt>
                <c:pt idx="126">
                  <c:v>33.891806062360097</c:v>
                </c:pt>
                <c:pt idx="127">
                  <c:v>33.891806062360097</c:v>
                </c:pt>
                <c:pt idx="128">
                  <c:v>33.891806062360097</c:v>
                </c:pt>
                <c:pt idx="129">
                  <c:v>33.891806062360097</c:v>
                </c:pt>
                <c:pt idx="130">
                  <c:v>33.891806062360097</c:v>
                </c:pt>
                <c:pt idx="131">
                  <c:v>33.891806062360097</c:v>
                </c:pt>
                <c:pt idx="132">
                  <c:v>33.891806062360097</c:v>
                </c:pt>
                <c:pt idx="133">
                  <c:v>33.891806062360097</c:v>
                </c:pt>
                <c:pt idx="134">
                  <c:v>33.891806062360097</c:v>
                </c:pt>
                <c:pt idx="135">
                  <c:v>33.891806062360097</c:v>
                </c:pt>
                <c:pt idx="136">
                  <c:v>33.891806062360097</c:v>
                </c:pt>
                <c:pt idx="137">
                  <c:v>33.891806062360097</c:v>
                </c:pt>
                <c:pt idx="138">
                  <c:v>33.891806062360097</c:v>
                </c:pt>
                <c:pt idx="139">
                  <c:v>33.802573092126799</c:v>
                </c:pt>
                <c:pt idx="140">
                  <c:v>33.717970915343003</c:v>
                </c:pt>
                <c:pt idx="141">
                  <c:v>33.6373323041364</c:v>
                </c:pt>
                <c:pt idx="142">
                  <c:v>33.552819270388397</c:v>
                </c:pt>
                <c:pt idx="143">
                  <c:v>33.459700203353201</c:v>
                </c:pt>
                <c:pt idx="144">
                  <c:v>33.378253473802197</c:v>
                </c:pt>
                <c:pt idx="145">
                  <c:v>33.299758966976398</c:v>
                </c:pt>
                <c:pt idx="146">
                  <c:v>33.299758966976398</c:v>
                </c:pt>
                <c:pt idx="147">
                  <c:v>33.299758966976398</c:v>
                </c:pt>
                <c:pt idx="148">
                  <c:v>33.299758966976398</c:v>
                </c:pt>
                <c:pt idx="149">
                  <c:v>33.299758966976398</c:v>
                </c:pt>
                <c:pt idx="150">
                  <c:v>33.299758966976398</c:v>
                </c:pt>
                <c:pt idx="151">
                  <c:v>33.299758966976398</c:v>
                </c:pt>
                <c:pt idx="152">
                  <c:v>33.299758966976398</c:v>
                </c:pt>
                <c:pt idx="153">
                  <c:v>33.299758966976398</c:v>
                </c:pt>
                <c:pt idx="154">
                  <c:v>33.299758966976398</c:v>
                </c:pt>
                <c:pt idx="155">
                  <c:v>33.299758966976398</c:v>
                </c:pt>
                <c:pt idx="156">
                  <c:v>33.300265509494999</c:v>
                </c:pt>
                <c:pt idx="157">
                  <c:v>33.202500330298903</c:v>
                </c:pt>
                <c:pt idx="158">
                  <c:v>33.1102191784924</c:v>
                </c:pt>
                <c:pt idx="159">
                  <c:v>33.014682209627601</c:v>
                </c:pt>
                <c:pt idx="160">
                  <c:v>32.921557621304501</c:v>
                </c:pt>
                <c:pt idx="161">
                  <c:v>32.833450930136102</c:v>
                </c:pt>
                <c:pt idx="162">
                  <c:v>32.747576675699896</c:v>
                </c:pt>
                <c:pt idx="163">
                  <c:v>32.656614288887504</c:v>
                </c:pt>
                <c:pt idx="164">
                  <c:v>32.557322701648602</c:v>
                </c:pt>
                <c:pt idx="165">
                  <c:v>32.471452091964203</c:v>
                </c:pt>
                <c:pt idx="166">
                  <c:v>32.471452091964203</c:v>
                </c:pt>
                <c:pt idx="167">
                  <c:v>32.382258346416201</c:v>
                </c:pt>
                <c:pt idx="168">
                  <c:v>32.286927804060497</c:v>
                </c:pt>
                <c:pt idx="169">
                  <c:v>32.1699208814752</c:v>
                </c:pt>
                <c:pt idx="170">
                  <c:v>32.0408716815598</c:v>
                </c:pt>
                <c:pt idx="171">
                  <c:v>31.944384829303601</c:v>
                </c:pt>
                <c:pt idx="172">
                  <c:v>31.855689659713899</c:v>
                </c:pt>
                <c:pt idx="173">
                  <c:v>31.855689659713899</c:v>
                </c:pt>
                <c:pt idx="174">
                  <c:v>31.746792858574398</c:v>
                </c:pt>
                <c:pt idx="175">
                  <c:v>31.642542059395801</c:v>
                </c:pt>
                <c:pt idx="176">
                  <c:v>31.642542059395801</c:v>
                </c:pt>
                <c:pt idx="177">
                  <c:v>31.642542059395801</c:v>
                </c:pt>
                <c:pt idx="178">
                  <c:v>31.642542059395801</c:v>
                </c:pt>
                <c:pt idx="179">
                  <c:v>31.642542059395801</c:v>
                </c:pt>
                <c:pt idx="180">
                  <c:v>31.643019883608201</c:v>
                </c:pt>
                <c:pt idx="181">
                  <c:v>31.547857224125298</c:v>
                </c:pt>
                <c:pt idx="182">
                  <c:v>31.547857224125298</c:v>
                </c:pt>
                <c:pt idx="183">
                  <c:v>31.470690647306899</c:v>
                </c:pt>
                <c:pt idx="184">
                  <c:v>31.470690647306899</c:v>
                </c:pt>
                <c:pt idx="185">
                  <c:v>31.470690647306899</c:v>
                </c:pt>
                <c:pt idx="186">
                  <c:v>31.470690647306899</c:v>
                </c:pt>
                <c:pt idx="187">
                  <c:v>31.383139652118899</c:v>
                </c:pt>
                <c:pt idx="188">
                  <c:v>31.291812096427901</c:v>
                </c:pt>
                <c:pt idx="189">
                  <c:v>31.291812096427901</c:v>
                </c:pt>
                <c:pt idx="190">
                  <c:v>31.291812096427901</c:v>
                </c:pt>
                <c:pt idx="191">
                  <c:v>31.291812096427901</c:v>
                </c:pt>
                <c:pt idx="192">
                  <c:v>31.291812096427901</c:v>
                </c:pt>
                <c:pt idx="193">
                  <c:v>31.205857713594199</c:v>
                </c:pt>
                <c:pt idx="194">
                  <c:v>31.090511966142302</c:v>
                </c:pt>
                <c:pt idx="195">
                  <c:v>30.968116883775799</c:v>
                </c:pt>
                <c:pt idx="196">
                  <c:v>30.845687610781699</c:v>
                </c:pt>
                <c:pt idx="197">
                  <c:v>30.722837907939201</c:v>
                </c:pt>
                <c:pt idx="198">
                  <c:v>30.602360017591</c:v>
                </c:pt>
                <c:pt idx="199">
                  <c:v>30.484404022816999</c:v>
                </c:pt>
                <c:pt idx="200">
                  <c:v>30.3767356010475</c:v>
                </c:pt>
                <c:pt idx="201">
                  <c:v>30.271169686294702</c:v>
                </c:pt>
                <c:pt idx="202">
                  <c:v>30.193566741615399</c:v>
                </c:pt>
                <c:pt idx="203">
                  <c:v>30.099519022991199</c:v>
                </c:pt>
                <c:pt idx="204">
                  <c:v>30.099519022991199</c:v>
                </c:pt>
                <c:pt idx="205">
                  <c:v>30.024382322886201</c:v>
                </c:pt>
                <c:pt idx="206">
                  <c:v>29.926612950965499</c:v>
                </c:pt>
                <c:pt idx="207">
                  <c:v>29.8261504335259</c:v>
                </c:pt>
                <c:pt idx="208">
                  <c:v>29.732010969029101</c:v>
                </c:pt>
                <c:pt idx="209">
                  <c:v>29.6490491428039</c:v>
                </c:pt>
                <c:pt idx="210">
                  <c:v>29.6490491428039</c:v>
                </c:pt>
                <c:pt idx="211">
                  <c:v>29.6490491428039</c:v>
                </c:pt>
                <c:pt idx="212">
                  <c:v>29.574796336667202</c:v>
                </c:pt>
                <c:pt idx="213">
                  <c:v>29.507518422351801</c:v>
                </c:pt>
                <c:pt idx="214">
                  <c:v>29.507518422351801</c:v>
                </c:pt>
                <c:pt idx="215">
                  <c:v>29.4449526678893</c:v>
                </c:pt>
                <c:pt idx="216">
                  <c:v>29.3645139816682</c:v>
                </c:pt>
                <c:pt idx="217">
                  <c:v>29.282792135056798</c:v>
                </c:pt>
                <c:pt idx="218">
                  <c:v>29.217500242217501</c:v>
                </c:pt>
                <c:pt idx="219">
                  <c:v>29.162621839118799</c:v>
                </c:pt>
                <c:pt idx="220">
                  <c:v>29.162621839118799</c:v>
                </c:pt>
                <c:pt idx="221">
                  <c:v>29.162621839118799</c:v>
                </c:pt>
                <c:pt idx="222">
                  <c:v>29.105278667489799</c:v>
                </c:pt>
                <c:pt idx="223">
                  <c:v>29.040009793182001</c:v>
                </c:pt>
                <c:pt idx="224">
                  <c:v>28.976930571172002</c:v>
                </c:pt>
                <c:pt idx="225">
                  <c:v>28.907987441994901</c:v>
                </c:pt>
                <c:pt idx="226">
                  <c:v>28.819747522454598</c:v>
                </c:pt>
                <c:pt idx="227">
                  <c:v>28.744570050996298</c:v>
                </c:pt>
                <c:pt idx="228">
                  <c:v>28.744570050996298</c:v>
                </c:pt>
                <c:pt idx="229">
                  <c:v>28.683415521561599</c:v>
                </c:pt>
                <c:pt idx="230">
                  <c:v>28.627064909956399</c:v>
                </c:pt>
                <c:pt idx="231">
                  <c:v>28.627064909956399</c:v>
                </c:pt>
                <c:pt idx="232">
                  <c:v>28.627064909956399</c:v>
                </c:pt>
                <c:pt idx="233">
                  <c:v>28.627064909956399</c:v>
                </c:pt>
                <c:pt idx="234">
                  <c:v>28.570897071052201</c:v>
                </c:pt>
                <c:pt idx="235">
                  <c:v>28.5047431891687</c:v>
                </c:pt>
                <c:pt idx="236">
                  <c:v>28.4294295278827</c:v>
                </c:pt>
                <c:pt idx="237">
                  <c:v>28.351576494407201</c:v>
                </c:pt>
                <c:pt idx="238">
                  <c:v>28.277199634694899</c:v>
                </c:pt>
                <c:pt idx="239">
                  <c:v>28.2180022146641</c:v>
                </c:pt>
                <c:pt idx="240">
                  <c:v>28.176290475266899</c:v>
                </c:pt>
                <c:pt idx="241">
                  <c:v>28.176290475266899</c:v>
                </c:pt>
                <c:pt idx="242">
                  <c:v>28.176290475266899</c:v>
                </c:pt>
                <c:pt idx="243">
                  <c:v>28.176290475266899</c:v>
                </c:pt>
                <c:pt idx="244">
                  <c:v>28.176290475266899</c:v>
                </c:pt>
                <c:pt idx="245">
                  <c:v>28.176290475266899</c:v>
                </c:pt>
                <c:pt idx="246">
                  <c:v>28.176290475266899</c:v>
                </c:pt>
                <c:pt idx="247">
                  <c:v>28.176290475266899</c:v>
                </c:pt>
                <c:pt idx="248">
                  <c:v>28.176290475266899</c:v>
                </c:pt>
                <c:pt idx="249">
                  <c:v>28.176290475266899</c:v>
                </c:pt>
                <c:pt idx="250">
                  <c:v>28.176290475266899</c:v>
                </c:pt>
                <c:pt idx="251">
                  <c:v>28.176290475266899</c:v>
                </c:pt>
                <c:pt idx="252">
                  <c:v>28.176290475266899</c:v>
                </c:pt>
                <c:pt idx="253">
                  <c:v>28.176290475266899</c:v>
                </c:pt>
                <c:pt idx="254">
                  <c:v>28.176290475266899</c:v>
                </c:pt>
                <c:pt idx="255">
                  <c:v>28.176290475266899</c:v>
                </c:pt>
                <c:pt idx="256">
                  <c:v>28.1763410513461</c:v>
                </c:pt>
                <c:pt idx="257">
                  <c:v>28.138424973798699</c:v>
                </c:pt>
                <c:pt idx="258">
                  <c:v>28.091910473291801</c:v>
                </c:pt>
                <c:pt idx="259">
                  <c:v>28.052260121779302</c:v>
                </c:pt>
                <c:pt idx="260">
                  <c:v>28.052260121779302</c:v>
                </c:pt>
                <c:pt idx="261">
                  <c:v>28.052260121779302</c:v>
                </c:pt>
                <c:pt idx="262">
                  <c:v>28.052260121779302</c:v>
                </c:pt>
                <c:pt idx="263">
                  <c:v>28.052260121779302</c:v>
                </c:pt>
                <c:pt idx="264">
                  <c:v>28.014015966970099</c:v>
                </c:pt>
                <c:pt idx="265">
                  <c:v>27.9744518636072</c:v>
                </c:pt>
                <c:pt idx="266">
                  <c:v>27.9346129689749</c:v>
                </c:pt>
                <c:pt idx="267">
                  <c:v>27.9346129689749</c:v>
                </c:pt>
                <c:pt idx="268">
                  <c:v>27.9346129689749</c:v>
                </c:pt>
                <c:pt idx="269">
                  <c:v>27.9346129689749</c:v>
                </c:pt>
                <c:pt idx="270">
                  <c:v>27.9346129689749</c:v>
                </c:pt>
                <c:pt idx="271">
                  <c:v>27.9346129689749</c:v>
                </c:pt>
                <c:pt idx="272">
                  <c:v>27.9346129689749</c:v>
                </c:pt>
                <c:pt idx="273">
                  <c:v>27.913049313222899</c:v>
                </c:pt>
                <c:pt idx="274">
                  <c:v>27.892155777340399</c:v>
                </c:pt>
                <c:pt idx="275">
                  <c:v>27.868011964481099</c:v>
                </c:pt>
                <c:pt idx="276">
                  <c:v>27.846889443146601</c:v>
                </c:pt>
                <c:pt idx="277">
                  <c:v>27.821716442289901</c:v>
                </c:pt>
                <c:pt idx="278">
                  <c:v>27.821716442289901</c:v>
                </c:pt>
                <c:pt idx="279">
                  <c:v>27.821716442289901</c:v>
                </c:pt>
                <c:pt idx="280">
                  <c:v>27.821716442289901</c:v>
                </c:pt>
                <c:pt idx="281">
                  <c:v>27.821716442289901</c:v>
                </c:pt>
                <c:pt idx="282">
                  <c:v>27.821716442289901</c:v>
                </c:pt>
                <c:pt idx="283">
                  <c:v>27.821716442289901</c:v>
                </c:pt>
                <c:pt idx="284">
                  <c:v>27.821716442289901</c:v>
                </c:pt>
                <c:pt idx="285">
                  <c:v>27.821716442289901</c:v>
                </c:pt>
                <c:pt idx="286">
                  <c:v>27.799746134500001</c:v>
                </c:pt>
                <c:pt idx="287">
                  <c:v>27.774325246512401</c:v>
                </c:pt>
                <c:pt idx="288">
                  <c:v>27.751895911452898</c:v>
                </c:pt>
                <c:pt idx="289">
                  <c:v>27.751895911452898</c:v>
                </c:pt>
                <c:pt idx="290">
                  <c:v>27.751895911452898</c:v>
                </c:pt>
                <c:pt idx="291">
                  <c:v>27.751895911452898</c:v>
                </c:pt>
                <c:pt idx="292">
                  <c:v>27.751895911452898</c:v>
                </c:pt>
                <c:pt idx="293">
                  <c:v>27.751895911452898</c:v>
                </c:pt>
                <c:pt idx="294">
                  <c:v>27.751895911452898</c:v>
                </c:pt>
                <c:pt idx="295">
                  <c:v>27.751895911452898</c:v>
                </c:pt>
                <c:pt idx="296">
                  <c:v>27.751895911452898</c:v>
                </c:pt>
                <c:pt idx="297">
                  <c:v>27.751895911452898</c:v>
                </c:pt>
                <c:pt idx="298">
                  <c:v>27.751895911452898</c:v>
                </c:pt>
                <c:pt idx="299">
                  <c:v>27.751895911452898</c:v>
                </c:pt>
                <c:pt idx="300">
                  <c:v>27.751895911452898</c:v>
                </c:pt>
                <c:pt idx="301">
                  <c:v>27.751895911452898</c:v>
                </c:pt>
                <c:pt idx="302">
                  <c:v>27.751895911452898</c:v>
                </c:pt>
                <c:pt idx="303">
                  <c:v>27.751895911452898</c:v>
                </c:pt>
                <c:pt idx="304">
                  <c:v>27.751895911452898</c:v>
                </c:pt>
                <c:pt idx="305">
                  <c:v>27.751895911452898</c:v>
                </c:pt>
                <c:pt idx="306">
                  <c:v>27.751895911452898</c:v>
                </c:pt>
                <c:pt idx="307">
                  <c:v>27.751895911452898</c:v>
                </c:pt>
                <c:pt idx="308">
                  <c:v>27.751895911452898</c:v>
                </c:pt>
                <c:pt idx="309">
                  <c:v>27.751895911452898</c:v>
                </c:pt>
                <c:pt idx="310">
                  <c:v>27.751895911452898</c:v>
                </c:pt>
                <c:pt idx="311">
                  <c:v>27.751895911452898</c:v>
                </c:pt>
                <c:pt idx="312">
                  <c:v>27.751895911452898</c:v>
                </c:pt>
                <c:pt idx="313">
                  <c:v>27.751895911452898</c:v>
                </c:pt>
                <c:pt idx="314">
                  <c:v>27.751895911452898</c:v>
                </c:pt>
                <c:pt idx="315">
                  <c:v>27.751895911452898</c:v>
                </c:pt>
                <c:pt idx="316">
                  <c:v>27.751895911452898</c:v>
                </c:pt>
                <c:pt idx="317">
                  <c:v>27.751895911452898</c:v>
                </c:pt>
                <c:pt idx="318">
                  <c:v>27.751895911452898</c:v>
                </c:pt>
                <c:pt idx="319">
                  <c:v>27.751895911452898</c:v>
                </c:pt>
                <c:pt idx="320">
                  <c:v>27.751895911452898</c:v>
                </c:pt>
                <c:pt idx="321">
                  <c:v>27.751895911452898</c:v>
                </c:pt>
                <c:pt idx="322">
                  <c:v>27.751895911452898</c:v>
                </c:pt>
                <c:pt idx="323">
                  <c:v>27.751895911452898</c:v>
                </c:pt>
                <c:pt idx="324">
                  <c:v>27.751895911452898</c:v>
                </c:pt>
                <c:pt idx="325">
                  <c:v>27.751895911452898</c:v>
                </c:pt>
                <c:pt idx="326">
                  <c:v>27.751895911452898</c:v>
                </c:pt>
                <c:pt idx="327">
                  <c:v>27.751895911452898</c:v>
                </c:pt>
                <c:pt idx="328">
                  <c:v>27.751895911452898</c:v>
                </c:pt>
                <c:pt idx="329">
                  <c:v>27.751895911452898</c:v>
                </c:pt>
                <c:pt idx="330">
                  <c:v>27.751895911452898</c:v>
                </c:pt>
                <c:pt idx="331">
                  <c:v>27.751895911452898</c:v>
                </c:pt>
                <c:pt idx="332">
                  <c:v>27.751895911452898</c:v>
                </c:pt>
                <c:pt idx="333">
                  <c:v>27.751895911452898</c:v>
                </c:pt>
                <c:pt idx="334">
                  <c:v>27.751895911452898</c:v>
                </c:pt>
                <c:pt idx="335">
                  <c:v>27.751895911452898</c:v>
                </c:pt>
                <c:pt idx="336">
                  <c:v>27.751895911452898</c:v>
                </c:pt>
                <c:pt idx="337">
                  <c:v>27.751895911452898</c:v>
                </c:pt>
                <c:pt idx="338">
                  <c:v>27.751895911452898</c:v>
                </c:pt>
                <c:pt idx="339">
                  <c:v>27.751895911452898</c:v>
                </c:pt>
                <c:pt idx="340">
                  <c:v>27.751895911452898</c:v>
                </c:pt>
                <c:pt idx="341">
                  <c:v>27.751895911452898</c:v>
                </c:pt>
                <c:pt idx="342">
                  <c:v>27.751895911452898</c:v>
                </c:pt>
                <c:pt idx="343">
                  <c:v>27.751895911452898</c:v>
                </c:pt>
                <c:pt idx="344">
                  <c:v>27.751895911452898</c:v>
                </c:pt>
                <c:pt idx="345">
                  <c:v>27.751895911452898</c:v>
                </c:pt>
                <c:pt idx="346">
                  <c:v>27.751895911452898</c:v>
                </c:pt>
                <c:pt idx="347">
                  <c:v>27.751895911452898</c:v>
                </c:pt>
                <c:pt idx="348">
                  <c:v>27.751895911452898</c:v>
                </c:pt>
                <c:pt idx="349">
                  <c:v>27.751895911452898</c:v>
                </c:pt>
                <c:pt idx="350">
                  <c:v>27.751895911452898</c:v>
                </c:pt>
                <c:pt idx="351">
                  <c:v>27.751895911452898</c:v>
                </c:pt>
                <c:pt idx="352">
                  <c:v>27.751895911452898</c:v>
                </c:pt>
                <c:pt idx="353">
                  <c:v>27.751895911452898</c:v>
                </c:pt>
                <c:pt idx="354">
                  <c:v>27.751895911452898</c:v>
                </c:pt>
                <c:pt idx="355">
                  <c:v>27.751895911452898</c:v>
                </c:pt>
                <c:pt idx="356">
                  <c:v>27.751895911452898</c:v>
                </c:pt>
                <c:pt idx="357">
                  <c:v>27.751895911452898</c:v>
                </c:pt>
                <c:pt idx="358">
                  <c:v>27.751895911452898</c:v>
                </c:pt>
                <c:pt idx="359">
                  <c:v>27.751895911452898</c:v>
                </c:pt>
                <c:pt idx="360">
                  <c:v>27.751895911452898</c:v>
                </c:pt>
                <c:pt idx="361">
                  <c:v>27.751895911452898</c:v>
                </c:pt>
                <c:pt idx="362">
                  <c:v>27.751895911452898</c:v>
                </c:pt>
                <c:pt idx="363">
                  <c:v>27.751895911452898</c:v>
                </c:pt>
                <c:pt idx="364">
                  <c:v>27.751895911452898</c:v>
                </c:pt>
                <c:pt idx="365">
                  <c:v>27.751895911452898</c:v>
                </c:pt>
                <c:pt idx="366">
                  <c:v>27.751895911452898</c:v>
                </c:pt>
                <c:pt idx="367">
                  <c:v>27.751895911452898</c:v>
                </c:pt>
                <c:pt idx="368">
                  <c:v>27.751895911452898</c:v>
                </c:pt>
                <c:pt idx="369">
                  <c:v>27.751895911452898</c:v>
                </c:pt>
                <c:pt idx="370">
                  <c:v>27.751895911452898</c:v>
                </c:pt>
                <c:pt idx="371">
                  <c:v>27.751895911452898</c:v>
                </c:pt>
                <c:pt idx="372">
                  <c:v>27.751895911452898</c:v>
                </c:pt>
                <c:pt idx="373">
                  <c:v>27.751895911452898</c:v>
                </c:pt>
                <c:pt idx="374">
                  <c:v>27.751895911452898</c:v>
                </c:pt>
                <c:pt idx="375">
                  <c:v>27.751895911452898</c:v>
                </c:pt>
                <c:pt idx="376">
                  <c:v>27.751895911452898</c:v>
                </c:pt>
                <c:pt idx="377">
                  <c:v>27.751895911452898</c:v>
                </c:pt>
                <c:pt idx="378">
                  <c:v>27.751895911452898</c:v>
                </c:pt>
                <c:pt idx="379">
                  <c:v>27.751895911452898</c:v>
                </c:pt>
                <c:pt idx="380">
                  <c:v>27.751895911452898</c:v>
                </c:pt>
                <c:pt idx="381">
                  <c:v>27.751895911452898</c:v>
                </c:pt>
                <c:pt idx="382">
                  <c:v>27.751895911452898</c:v>
                </c:pt>
                <c:pt idx="383">
                  <c:v>27.751895911452898</c:v>
                </c:pt>
                <c:pt idx="384">
                  <c:v>27.751895911452898</c:v>
                </c:pt>
                <c:pt idx="385">
                  <c:v>27.751895911452898</c:v>
                </c:pt>
                <c:pt idx="386">
                  <c:v>27.751895911452898</c:v>
                </c:pt>
                <c:pt idx="387">
                  <c:v>27.751895911452898</c:v>
                </c:pt>
                <c:pt idx="388">
                  <c:v>27.751895911452898</c:v>
                </c:pt>
                <c:pt idx="389">
                  <c:v>27.751895911452898</c:v>
                </c:pt>
                <c:pt idx="390">
                  <c:v>27.751895911452898</c:v>
                </c:pt>
                <c:pt idx="391">
                  <c:v>27.751895911452898</c:v>
                </c:pt>
                <c:pt idx="392">
                  <c:v>27.751895911452898</c:v>
                </c:pt>
                <c:pt idx="393">
                  <c:v>27.751895911452898</c:v>
                </c:pt>
                <c:pt idx="394">
                  <c:v>27.751895911452898</c:v>
                </c:pt>
                <c:pt idx="395">
                  <c:v>27.751895911452898</c:v>
                </c:pt>
                <c:pt idx="396">
                  <c:v>27.751895911452898</c:v>
                </c:pt>
                <c:pt idx="397">
                  <c:v>27.751895911452898</c:v>
                </c:pt>
                <c:pt idx="398">
                  <c:v>27.751895911452898</c:v>
                </c:pt>
                <c:pt idx="399">
                  <c:v>27.751895911452898</c:v>
                </c:pt>
                <c:pt idx="400">
                  <c:v>27.751895911452898</c:v>
                </c:pt>
                <c:pt idx="401">
                  <c:v>27.751895911452898</c:v>
                </c:pt>
                <c:pt idx="402">
                  <c:v>27.751895911452898</c:v>
                </c:pt>
                <c:pt idx="403">
                  <c:v>27.751895911452898</c:v>
                </c:pt>
                <c:pt idx="404">
                  <c:v>27.751895911452898</c:v>
                </c:pt>
                <c:pt idx="405">
                  <c:v>27.751895911452898</c:v>
                </c:pt>
                <c:pt idx="406">
                  <c:v>27.751895911452898</c:v>
                </c:pt>
                <c:pt idx="407">
                  <c:v>27.751895911452898</c:v>
                </c:pt>
                <c:pt idx="408">
                  <c:v>27.751895911452898</c:v>
                </c:pt>
                <c:pt idx="409">
                  <c:v>27.751895911452898</c:v>
                </c:pt>
                <c:pt idx="410">
                  <c:v>27.751895911452898</c:v>
                </c:pt>
                <c:pt idx="411">
                  <c:v>27.751895911452898</c:v>
                </c:pt>
                <c:pt idx="412">
                  <c:v>27.751895911452898</c:v>
                </c:pt>
                <c:pt idx="413">
                  <c:v>27.751895911452898</c:v>
                </c:pt>
                <c:pt idx="414">
                  <c:v>27.751895911452898</c:v>
                </c:pt>
                <c:pt idx="415">
                  <c:v>27.751895911452898</c:v>
                </c:pt>
                <c:pt idx="416">
                  <c:v>27.751895911452898</c:v>
                </c:pt>
                <c:pt idx="417">
                  <c:v>27.751895911452898</c:v>
                </c:pt>
                <c:pt idx="418">
                  <c:v>27.751895911452898</c:v>
                </c:pt>
                <c:pt idx="419">
                  <c:v>27.751895911452898</c:v>
                </c:pt>
                <c:pt idx="420">
                  <c:v>27.751895911452898</c:v>
                </c:pt>
                <c:pt idx="421">
                  <c:v>27.751895911452898</c:v>
                </c:pt>
                <c:pt idx="422">
                  <c:v>27.751895911452898</c:v>
                </c:pt>
                <c:pt idx="423">
                  <c:v>27.751895911452898</c:v>
                </c:pt>
                <c:pt idx="424">
                  <c:v>27.751895911452898</c:v>
                </c:pt>
                <c:pt idx="425">
                  <c:v>27.751895911452898</c:v>
                </c:pt>
                <c:pt idx="426">
                  <c:v>27.751895911452898</c:v>
                </c:pt>
                <c:pt idx="427">
                  <c:v>27.751895911452898</c:v>
                </c:pt>
                <c:pt idx="428">
                  <c:v>27.751895911452898</c:v>
                </c:pt>
                <c:pt idx="429">
                  <c:v>27.751895911452898</c:v>
                </c:pt>
                <c:pt idx="430">
                  <c:v>27.751895911452898</c:v>
                </c:pt>
                <c:pt idx="431">
                  <c:v>27.751895911452898</c:v>
                </c:pt>
                <c:pt idx="432">
                  <c:v>27.751895911452898</c:v>
                </c:pt>
                <c:pt idx="433">
                  <c:v>27.751895911452898</c:v>
                </c:pt>
                <c:pt idx="434">
                  <c:v>27.751895911452898</c:v>
                </c:pt>
                <c:pt idx="435">
                  <c:v>27.751895911452898</c:v>
                </c:pt>
                <c:pt idx="436">
                  <c:v>27.751895911452898</c:v>
                </c:pt>
                <c:pt idx="437">
                  <c:v>27.751895911452898</c:v>
                </c:pt>
                <c:pt idx="438">
                  <c:v>27.751895911452898</c:v>
                </c:pt>
                <c:pt idx="439">
                  <c:v>27.751895911452898</c:v>
                </c:pt>
                <c:pt idx="440">
                  <c:v>27.751895911452898</c:v>
                </c:pt>
                <c:pt idx="441">
                  <c:v>27.751895911452898</c:v>
                </c:pt>
                <c:pt idx="442">
                  <c:v>27.751895911452898</c:v>
                </c:pt>
                <c:pt idx="443">
                  <c:v>27.751895911452898</c:v>
                </c:pt>
                <c:pt idx="444">
                  <c:v>27.751895911452898</c:v>
                </c:pt>
                <c:pt idx="445">
                  <c:v>27.751895911452898</c:v>
                </c:pt>
                <c:pt idx="446">
                  <c:v>27.751895911452898</c:v>
                </c:pt>
                <c:pt idx="447">
                  <c:v>27.751895911452898</c:v>
                </c:pt>
                <c:pt idx="448">
                  <c:v>27.751895911452898</c:v>
                </c:pt>
                <c:pt idx="449">
                  <c:v>27.751895911452898</c:v>
                </c:pt>
                <c:pt idx="450">
                  <c:v>27.751895911452898</c:v>
                </c:pt>
                <c:pt idx="451">
                  <c:v>27.751895911452898</c:v>
                </c:pt>
                <c:pt idx="452">
                  <c:v>27.751895911452898</c:v>
                </c:pt>
                <c:pt idx="453">
                  <c:v>27.751895911452898</c:v>
                </c:pt>
                <c:pt idx="454">
                  <c:v>27.751895911452898</c:v>
                </c:pt>
                <c:pt idx="455">
                  <c:v>27.751895911452898</c:v>
                </c:pt>
                <c:pt idx="456">
                  <c:v>27.751895911452898</c:v>
                </c:pt>
                <c:pt idx="457">
                  <c:v>27.751895911452898</c:v>
                </c:pt>
                <c:pt idx="458">
                  <c:v>27.751895911452898</c:v>
                </c:pt>
                <c:pt idx="459">
                  <c:v>27.751895911452898</c:v>
                </c:pt>
                <c:pt idx="460">
                  <c:v>27.751895911452898</c:v>
                </c:pt>
                <c:pt idx="461">
                  <c:v>27.751895911452898</c:v>
                </c:pt>
                <c:pt idx="462">
                  <c:v>27.751895911452898</c:v>
                </c:pt>
                <c:pt idx="463">
                  <c:v>27.751895911452898</c:v>
                </c:pt>
                <c:pt idx="464">
                  <c:v>27.751895911452898</c:v>
                </c:pt>
                <c:pt idx="465">
                  <c:v>27.751895911452898</c:v>
                </c:pt>
                <c:pt idx="466">
                  <c:v>27.751895911452898</c:v>
                </c:pt>
                <c:pt idx="467">
                  <c:v>27.751895911452898</c:v>
                </c:pt>
                <c:pt idx="468">
                  <c:v>27.751895911452898</c:v>
                </c:pt>
                <c:pt idx="469">
                  <c:v>27.751895911452898</c:v>
                </c:pt>
                <c:pt idx="470">
                  <c:v>27.751895911452898</c:v>
                </c:pt>
                <c:pt idx="471">
                  <c:v>27.751895911452898</c:v>
                </c:pt>
                <c:pt idx="472">
                  <c:v>27.751895911452898</c:v>
                </c:pt>
                <c:pt idx="473">
                  <c:v>27.751895911452898</c:v>
                </c:pt>
                <c:pt idx="474">
                  <c:v>27.751895911452898</c:v>
                </c:pt>
                <c:pt idx="475">
                  <c:v>27.751895911452898</c:v>
                </c:pt>
                <c:pt idx="476">
                  <c:v>27.751895911452898</c:v>
                </c:pt>
                <c:pt idx="477">
                  <c:v>27.751895911452898</c:v>
                </c:pt>
                <c:pt idx="478">
                  <c:v>27.751895911452898</c:v>
                </c:pt>
                <c:pt idx="479">
                  <c:v>27.751895911452898</c:v>
                </c:pt>
                <c:pt idx="480">
                  <c:v>27.751895911452898</c:v>
                </c:pt>
                <c:pt idx="481">
                  <c:v>27.751895911452898</c:v>
                </c:pt>
                <c:pt idx="482">
                  <c:v>27.751895911452898</c:v>
                </c:pt>
                <c:pt idx="483">
                  <c:v>27.751895911452898</c:v>
                </c:pt>
                <c:pt idx="484">
                  <c:v>27.751895911452898</c:v>
                </c:pt>
                <c:pt idx="485">
                  <c:v>27.751895911452898</c:v>
                </c:pt>
                <c:pt idx="486">
                  <c:v>27.751895911452898</c:v>
                </c:pt>
                <c:pt idx="487">
                  <c:v>27.751895911452898</c:v>
                </c:pt>
                <c:pt idx="488">
                  <c:v>27.751895911452898</c:v>
                </c:pt>
                <c:pt idx="489">
                  <c:v>27.751895911452898</c:v>
                </c:pt>
                <c:pt idx="490">
                  <c:v>27.751895911452898</c:v>
                </c:pt>
                <c:pt idx="491">
                  <c:v>27.751895911452898</c:v>
                </c:pt>
                <c:pt idx="492">
                  <c:v>27.751895911452898</c:v>
                </c:pt>
                <c:pt idx="493">
                  <c:v>27.751895911452898</c:v>
                </c:pt>
                <c:pt idx="494">
                  <c:v>27.751895911452898</c:v>
                </c:pt>
                <c:pt idx="495">
                  <c:v>27.751895911452898</c:v>
                </c:pt>
                <c:pt idx="496">
                  <c:v>27.751895911452898</c:v>
                </c:pt>
                <c:pt idx="497">
                  <c:v>27.751895911452898</c:v>
                </c:pt>
                <c:pt idx="498">
                  <c:v>27.751895911452898</c:v>
                </c:pt>
                <c:pt idx="499">
                  <c:v>27.751895911452898</c:v>
                </c:pt>
                <c:pt idx="500">
                  <c:v>27.751895911452898</c:v>
                </c:pt>
                <c:pt idx="501">
                  <c:v>27.751895911452898</c:v>
                </c:pt>
                <c:pt idx="502">
                  <c:v>27.751895911452898</c:v>
                </c:pt>
                <c:pt idx="503">
                  <c:v>27.751895911452898</c:v>
                </c:pt>
                <c:pt idx="504">
                  <c:v>27.751895911452898</c:v>
                </c:pt>
                <c:pt idx="505">
                  <c:v>27.751895911452898</c:v>
                </c:pt>
                <c:pt idx="506">
                  <c:v>27.751895911452898</c:v>
                </c:pt>
                <c:pt idx="507">
                  <c:v>27.751895911452898</c:v>
                </c:pt>
                <c:pt idx="508">
                  <c:v>27.751895911452898</c:v>
                </c:pt>
                <c:pt idx="509">
                  <c:v>27.751895911452898</c:v>
                </c:pt>
                <c:pt idx="510">
                  <c:v>27.751895911452898</c:v>
                </c:pt>
                <c:pt idx="511">
                  <c:v>27.683104774100698</c:v>
                </c:pt>
                <c:pt idx="512">
                  <c:v>27.6071757940658</c:v>
                </c:pt>
                <c:pt idx="513">
                  <c:v>27.531423718923001</c:v>
                </c:pt>
                <c:pt idx="514">
                  <c:v>27.461829373536599</c:v>
                </c:pt>
                <c:pt idx="515">
                  <c:v>27.461829373536599</c:v>
                </c:pt>
                <c:pt idx="516">
                  <c:v>27.461829373536599</c:v>
                </c:pt>
                <c:pt idx="517">
                  <c:v>27.384832324552001</c:v>
                </c:pt>
                <c:pt idx="518">
                  <c:v>27.309345565620902</c:v>
                </c:pt>
                <c:pt idx="519">
                  <c:v>27.309345565620902</c:v>
                </c:pt>
                <c:pt idx="520">
                  <c:v>27.309345565620902</c:v>
                </c:pt>
                <c:pt idx="521">
                  <c:v>27.309345565620902</c:v>
                </c:pt>
                <c:pt idx="522">
                  <c:v>27.309345565620902</c:v>
                </c:pt>
                <c:pt idx="523">
                  <c:v>27.309345565620902</c:v>
                </c:pt>
                <c:pt idx="524">
                  <c:v>27.309345565620902</c:v>
                </c:pt>
                <c:pt idx="525">
                  <c:v>27.309345565620902</c:v>
                </c:pt>
                <c:pt idx="526">
                  <c:v>27.3096501762308</c:v>
                </c:pt>
                <c:pt idx="527">
                  <c:v>27.3096501762308</c:v>
                </c:pt>
                <c:pt idx="528">
                  <c:v>27.3096501762308</c:v>
                </c:pt>
                <c:pt idx="529">
                  <c:v>27.3096501762308</c:v>
                </c:pt>
                <c:pt idx="530">
                  <c:v>27.3096501762308</c:v>
                </c:pt>
                <c:pt idx="531">
                  <c:v>27.3096501762308</c:v>
                </c:pt>
                <c:pt idx="532">
                  <c:v>27.3096501762308</c:v>
                </c:pt>
                <c:pt idx="533">
                  <c:v>27.3096501762308</c:v>
                </c:pt>
                <c:pt idx="534">
                  <c:v>27.3096501762308</c:v>
                </c:pt>
                <c:pt idx="535">
                  <c:v>27.232806456047701</c:v>
                </c:pt>
                <c:pt idx="536">
                  <c:v>27.1516786304839</c:v>
                </c:pt>
                <c:pt idx="537">
                  <c:v>27.061319999582501</c:v>
                </c:pt>
                <c:pt idx="538">
                  <c:v>26.9607282394505</c:v>
                </c:pt>
                <c:pt idx="539">
                  <c:v>26.866514391914599</c:v>
                </c:pt>
                <c:pt idx="540">
                  <c:v>26.7689739940291</c:v>
                </c:pt>
                <c:pt idx="541">
                  <c:v>26.6620037072068</c:v>
                </c:pt>
                <c:pt idx="542">
                  <c:v>26.582657981571199</c:v>
                </c:pt>
                <c:pt idx="543">
                  <c:v>26.502410606907301</c:v>
                </c:pt>
                <c:pt idx="544">
                  <c:v>26.421407631273901</c:v>
                </c:pt>
                <c:pt idx="545">
                  <c:v>26.3399376144516</c:v>
                </c:pt>
                <c:pt idx="546">
                  <c:v>26.260514227104601</c:v>
                </c:pt>
                <c:pt idx="547">
                  <c:v>26.187434430451201</c:v>
                </c:pt>
                <c:pt idx="548">
                  <c:v>26.113603869617101</c:v>
                </c:pt>
                <c:pt idx="549">
                  <c:v>26.0394447375491</c:v>
                </c:pt>
                <c:pt idx="550">
                  <c:v>25.973768251394102</c:v>
                </c:pt>
                <c:pt idx="551">
                  <c:v>25.9060513759601</c:v>
                </c:pt>
                <c:pt idx="552">
                  <c:v>25.845558676724899</c:v>
                </c:pt>
                <c:pt idx="553">
                  <c:v>25.845558676724899</c:v>
                </c:pt>
                <c:pt idx="554">
                  <c:v>25.845558676724899</c:v>
                </c:pt>
                <c:pt idx="555">
                  <c:v>25.845558676724899</c:v>
                </c:pt>
                <c:pt idx="556">
                  <c:v>25.770992410622</c:v>
                </c:pt>
                <c:pt idx="557">
                  <c:v>25.6937534184284</c:v>
                </c:pt>
                <c:pt idx="558">
                  <c:v>25.6325276027328</c:v>
                </c:pt>
                <c:pt idx="559">
                  <c:v>25.6325276027328</c:v>
                </c:pt>
                <c:pt idx="560">
                  <c:v>25.6325276027328</c:v>
                </c:pt>
                <c:pt idx="561">
                  <c:v>25.6325276027328</c:v>
                </c:pt>
                <c:pt idx="562">
                  <c:v>25.558227373179001</c:v>
                </c:pt>
                <c:pt idx="563">
                  <c:v>25.497899860380901</c:v>
                </c:pt>
                <c:pt idx="564">
                  <c:v>25.497899860380901</c:v>
                </c:pt>
                <c:pt idx="565">
                  <c:v>25.436251722771399</c:v>
                </c:pt>
                <c:pt idx="566">
                  <c:v>25.381330635781101</c:v>
                </c:pt>
                <c:pt idx="567">
                  <c:v>25.381330635781101</c:v>
                </c:pt>
                <c:pt idx="568">
                  <c:v>25.381330635781101</c:v>
                </c:pt>
                <c:pt idx="569">
                  <c:v>25.381330635781101</c:v>
                </c:pt>
                <c:pt idx="570">
                  <c:v>25.3197479923987</c:v>
                </c:pt>
                <c:pt idx="571">
                  <c:v>25.248689672391301</c:v>
                </c:pt>
                <c:pt idx="572">
                  <c:v>25.190457977546199</c:v>
                </c:pt>
                <c:pt idx="573">
                  <c:v>25.121836648015801</c:v>
                </c:pt>
                <c:pt idx="574">
                  <c:v>25.048471797473599</c:v>
                </c:pt>
                <c:pt idx="575">
                  <c:v>24.973586956406901</c:v>
                </c:pt>
                <c:pt idx="576">
                  <c:v>24.914049255800801</c:v>
                </c:pt>
                <c:pt idx="577">
                  <c:v>24.8375335895654</c:v>
                </c:pt>
                <c:pt idx="578">
                  <c:v>24.780053259117398</c:v>
                </c:pt>
                <c:pt idx="579">
                  <c:v>24.726760821350901</c:v>
                </c:pt>
                <c:pt idx="580">
                  <c:v>24.661111588227001</c:v>
                </c:pt>
                <c:pt idx="581">
                  <c:v>24.599085287353599</c:v>
                </c:pt>
                <c:pt idx="582">
                  <c:v>24.543030674621299</c:v>
                </c:pt>
                <c:pt idx="583">
                  <c:v>24.485042289151298</c:v>
                </c:pt>
                <c:pt idx="584">
                  <c:v>24.4275119213147</c:v>
                </c:pt>
                <c:pt idx="585">
                  <c:v>24.428163246207902</c:v>
                </c:pt>
                <c:pt idx="586">
                  <c:v>24.428163246207902</c:v>
                </c:pt>
                <c:pt idx="587">
                  <c:v>24.369968887091702</c:v>
                </c:pt>
                <c:pt idx="588">
                  <c:v>24.308749294827201</c:v>
                </c:pt>
                <c:pt idx="589">
                  <c:v>24.250329314241799</c:v>
                </c:pt>
                <c:pt idx="590">
                  <c:v>24.192549781095298</c:v>
                </c:pt>
                <c:pt idx="591">
                  <c:v>24.138815726722299</c:v>
                </c:pt>
                <c:pt idx="592">
                  <c:v>24.138815726722299</c:v>
                </c:pt>
                <c:pt idx="593">
                  <c:v>24.138815726722299</c:v>
                </c:pt>
                <c:pt idx="594">
                  <c:v>24.138815726722299</c:v>
                </c:pt>
                <c:pt idx="595">
                  <c:v>24.088317975859599</c:v>
                </c:pt>
                <c:pt idx="596">
                  <c:v>24.023373792594601</c:v>
                </c:pt>
                <c:pt idx="597">
                  <c:v>23.9726973161846</c:v>
                </c:pt>
                <c:pt idx="598">
                  <c:v>23.9130477563901</c:v>
                </c:pt>
                <c:pt idx="599">
                  <c:v>23.853119846279299</c:v>
                </c:pt>
                <c:pt idx="600">
                  <c:v>23.853119846279299</c:v>
                </c:pt>
                <c:pt idx="601">
                  <c:v>23.853119846279299</c:v>
                </c:pt>
                <c:pt idx="602">
                  <c:v>23.8052504845135</c:v>
                </c:pt>
                <c:pt idx="603">
                  <c:v>23.7536102426997</c:v>
                </c:pt>
                <c:pt idx="604">
                  <c:v>23.7013365405233</c:v>
                </c:pt>
                <c:pt idx="605">
                  <c:v>23.6476033788385</c:v>
                </c:pt>
                <c:pt idx="606">
                  <c:v>23.589504029171302</c:v>
                </c:pt>
                <c:pt idx="607">
                  <c:v>23.523608349085801</c:v>
                </c:pt>
                <c:pt idx="608">
                  <c:v>23.4656224913277</c:v>
                </c:pt>
                <c:pt idx="609">
                  <c:v>23.4351533694187</c:v>
                </c:pt>
                <c:pt idx="610">
                  <c:v>23.401038414275501</c:v>
                </c:pt>
                <c:pt idx="611">
                  <c:v>23.3691102513957</c:v>
                </c:pt>
                <c:pt idx="612">
                  <c:v>23.338054623453399</c:v>
                </c:pt>
                <c:pt idx="613">
                  <c:v>23.305591620209501</c:v>
                </c:pt>
                <c:pt idx="614">
                  <c:v>23.271304542797299</c:v>
                </c:pt>
                <c:pt idx="615">
                  <c:v>23.271304542797299</c:v>
                </c:pt>
                <c:pt idx="616">
                  <c:v>23.271304542797299</c:v>
                </c:pt>
                <c:pt idx="617">
                  <c:v>23.229838703941699</c:v>
                </c:pt>
                <c:pt idx="618">
                  <c:v>23.198931165613001</c:v>
                </c:pt>
                <c:pt idx="619">
                  <c:v>23.1592207870439</c:v>
                </c:pt>
                <c:pt idx="620">
                  <c:v>23.130524431044901</c:v>
                </c:pt>
                <c:pt idx="621">
                  <c:v>23.130524431044901</c:v>
                </c:pt>
                <c:pt idx="622">
                  <c:v>23.130524431044901</c:v>
                </c:pt>
                <c:pt idx="623">
                  <c:v>23.130524431044901</c:v>
                </c:pt>
                <c:pt idx="624">
                  <c:v>23.130524431044901</c:v>
                </c:pt>
                <c:pt idx="625">
                  <c:v>23.130524431044901</c:v>
                </c:pt>
                <c:pt idx="626">
                  <c:v>23.130524431044901</c:v>
                </c:pt>
                <c:pt idx="627">
                  <c:v>23.130524431044901</c:v>
                </c:pt>
                <c:pt idx="628">
                  <c:v>23.130524431044901</c:v>
                </c:pt>
                <c:pt idx="629">
                  <c:v>23.130524431044901</c:v>
                </c:pt>
                <c:pt idx="630">
                  <c:v>23.130524431044901</c:v>
                </c:pt>
                <c:pt idx="631">
                  <c:v>23.130524431044901</c:v>
                </c:pt>
                <c:pt idx="632">
                  <c:v>23.130524431044901</c:v>
                </c:pt>
                <c:pt idx="633">
                  <c:v>23.130524431044901</c:v>
                </c:pt>
                <c:pt idx="634">
                  <c:v>23.130524431044901</c:v>
                </c:pt>
                <c:pt idx="635">
                  <c:v>23.130524431044901</c:v>
                </c:pt>
                <c:pt idx="636">
                  <c:v>23.130524431044901</c:v>
                </c:pt>
                <c:pt idx="637">
                  <c:v>23.130524431044901</c:v>
                </c:pt>
                <c:pt idx="638">
                  <c:v>23.130524431044901</c:v>
                </c:pt>
                <c:pt idx="639">
                  <c:v>23.130524431044901</c:v>
                </c:pt>
                <c:pt idx="640">
                  <c:v>23.130524431044901</c:v>
                </c:pt>
                <c:pt idx="641">
                  <c:v>23.130524431044901</c:v>
                </c:pt>
                <c:pt idx="642">
                  <c:v>23.130524431044901</c:v>
                </c:pt>
                <c:pt idx="643">
                  <c:v>23.130524431044901</c:v>
                </c:pt>
                <c:pt idx="644">
                  <c:v>23.130524431044901</c:v>
                </c:pt>
                <c:pt idx="645">
                  <c:v>23.130524431044901</c:v>
                </c:pt>
                <c:pt idx="646">
                  <c:v>23.130524431044901</c:v>
                </c:pt>
                <c:pt idx="647">
                  <c:v>23.130524431044901</c:v>
                </c:pt>
                <c:pt idx="648">
                  <c:v>23.130524431044901</c:v>
                </c:pt>
                <c:pt idx="649">
                  <c:v>23.1113357766456</c:v>
                </c:pt>
                <c:pt idx="650">
                  <c:v>23.093491526263101</c:v>
                </c:pt>
                <c:pt idx="651">
                  <c:v>23.076937469732599</c:v>
                </c:pt>
                <c:pt idx="652">
                  <c:v>23.076937469732599</c:v>
                </c:pt>
                <c:pt idx="653">
                  <c:v>23.076937469732599</c:v>
                </c:pt>
                <c:pt idx="654">
                  <c:v>23.076937469732599</c:v>
                </c:pt>
                <c:pt idx="655">
                  <c:v>23.076937469732599</c:v>
                </c:pt>
                <c:pt idx="656">
                  <c:v>23.076937469732599</c:v>
                </c:pt>
                <c:pt idx="657">
                  <c:v>23.076937469732599</c:v>
                </c:pt>
                <c:pt idx="658">
                  <c:v>23.060707403925601</c:v>
                </c:pt>
                <c:pt idx="659">
                  <c:v>23.060707403925601</c:v>
                </c:pt>
                <c:pt idx="660">
                  <c:v>23.060707403925601</c:v>
                </c:pt>
                <c:pt idx="661">
                  <c:v>23.060707403925601</c:v>
                </c:pt>
                <c:pt idx="662">
                  <c:v>23.060707403925601</c:v>
                </c:pt>
                <c:pt idx="663">
                  <c:v>23.060707403925601</c:v>
                </c:pt>
                <c:pt idx="664">
                  <c:v>23.060707403925601</c:v>
                </c:pt>
                <c:pt idx="665">
                  <c:v>23.060707403925601</c:v>
                </c:pt>
                <c:pt idx="666">
                  <c:v>23.060707403925601</c:v>
                </c:pt>
                <c:pt idx="667">
                  <c:v>23.060707403925601</c:v>
                </c:pt>
                <c:pt idx="668">
                  <c:v>23.060707403925601</c:v>
                </c:pt>
                <c:pt idx="669">
                  <c:v>23.060707403925601</c:v>
                </c:pt>
                <c:pt idx="670">
                  <c:v>23.060707403925601</c:v>
                </c:pt>
                <c:pt idx="671">
                  <c:v>23.060707403925601</c:v>
                </c:pt>
                <c:pt idx="672">
                  <c:v>23.060707403925601</c:v>
                </c:pt>
                <c:pt idx="673">
                  <c:v>23.060707403925601</c:v>
                </c:pt>
                <c:pt idx="674">
                  <c:v>23.060707403925601</c:v>
                </c:pt>
                <c:pt idx="675">
                  <c:v>23.060707403925601</c:v>
                </c:pt>
                <c:pt idx="676">
                  <c:v>23.060707403925601</c:v>
                </c:pt>
                <c:pt idx="677">
                  <c:v>23.060707403925601</c:v>
                </c:pt>
                <c:pt idx="678">
                  <c:v>23.060707403925601</c:v>
                </c:pt>
                <c:pt idx="679">
                  <c:v>23.060707403925601</c:v>
                </c:pt>
                <c:pt idx="680">
                  <c:v>23.060707403925601</c:v>
                </c:pt>
                <c:pt idx="681">
                  <c:v>23.060707403925601</c:v>
                </c:pt>
                <c:pt idx="682">
                  <c:v>23.060707403925601</c:v>
                </c:pt>
                <c:pt idx="683">
                  <c:v>23.060707403925601</c:v>
                </c:pt>
                <c:pt idx="684">
                  <c:v>23.060707403925601</c:v>
                </c:pt>
                <c:pt idx="685">
                  <c:v>23.060707403925601</c:v>
                </c:pt>
                <c:pt idx="686">
                  <c:v>23.060707403925601</c:v>
                </c:pt>
                <c:pt idx="687">
                  <c:v>23.060707403925601</c:v>
                </c:pt>
                <c:pt idx="688">
                  <c:v>23.060707403925601</c:v>
                </c:pt>
                <c:pt idx="689">
                  <c:v>23.060707403925601</c:v>
                </c:pt>
                <c:pt idx="690">
                  <c:v>23.060707403925601</c:v>
                </c:pt>
                <c:pt idx="691">
                  <c:v>23.060707403925601</c:v>
                </c:pt>
                <c:pt idx="692">
                  <c:v>23.060707403925601</c:v>
                </c:pt>
                <c:pt idx="693">
                  <c:v>23.060707403925601</c:v>
                </c:pt>
                <c:pt idx="694">
                  <c:v>23.060707403925601</c:v>
                </c:pt>
                <c:pt idx="695">
                  <c:v>23.060707403925601</c:v>
                </c:pt>
                <c:pt idx="696">
                  <c:v>23.060707403925601</c:v>
                </c:pt>
                <c:pt idx="697">
                  <c:v>23.060707403925601</c:v>
                </c:pt>
                <c:pt idx="698">
                  <c:v>23.060707403925601</c:v>
                </c:pt>
                <c:pt idx="699">
                  <c:v>23.060707403925601</c:v>
                </c:pt>
                <c:pt idx="700">
                  <c:v>23.060707403925601</c:v>
                </c:pt>
                <c:pt idx="701">
                  <c:v>23.060707403925601</c:v>
                </c:pt>
                <c:pt idx="702">
                  <c:v>23.060707403925601</c:v>
                </c:pt>
                <c:pt idx="703">
                  <c:v>23.060707403925601</c:v>
                </c:pt>
                <c:pt idx="704">
                  <c:v>23.060707403925601</c:v>
                </c:pt>
                <c:pt idx="705">
                  <c:v>23.060707403925601</c:v>
                </c:pt>
                <c:pt idx="706">
                  <c:v>23.060707403925601</c:v>
                </c:pt>
                <c:pt idx="707">
                  <c:v>23.060707403925601</c:v>
                </c:pt>
                <c:pt idx="708">
                  <c:v>23.060707403925601</c:v>
                </c:pt>
                <c:pt idx="709">
                  <c:v>23.060707403925601</c:v>
                </c:pt>
                <c:pt idx="710">
                  <c:v>23.060707403925601</c:v>
                </c:pt>
                <c:pt idx="711">
                  <c:v>23.060707403925601</c:v>
                </c:pt>
                <c:pt idx="712">
                  <c:v>23.060707403925601</c:v>
                </c:pt>
                <c:pt idx="713">
                  <c:v>23.060707403925601</c:v>
                </c:pt>
                <c:pt idx="714">
                  <c:v>23.060707403925601</c:v>
                </c:pt>
                <c:pt idx="715">
                  <c:v>23.060707403925601</c:v>
                </c:pt>
                <c:pt idx="716">
                  <c:v>23.060707403925601</c:v>
                </c:pt>
                <c:pt idx="717">
                  <c:v>23.060707403925601</c:v>
                </c:pt>
                <c:pt idx="718">
                  <c:v>23.060707403925601</c:v>
                </c:pt>
                <c:pt idx="719">
                  <c:v>23.060707403925601</c:v>
                </c:pt>
                <c:pt idx="720">
                  <c:v>23.060707403925601</c:v>
                </c:pt>
                <c:pt idx="721">
                  <c:v>23.060707403925601</c:v>
                </c:pt>
                <c:pt idx="722">
                  <c:v>23.060707403925601</c:v>
                </c:pt>
                <c:pt idx="723">
                  <c:v>23.060707403925601</c:v>
                </c:pt>
                <c:pt idx="724">
                  <c:v>23.060707403925601</c:v>
                </c:pt>
                <c:pt idx="725">
                  <c:v>23.060707403925601</c:v>
                </c:pt>
                <c:pt idx="726">
                  <c:v>23.060707403925601</c:v>
                </c:pt>
                <c:pt idx="727">
                  <c:v>23.060707403925601</c:v>
                </c:pt>
                <c:pt idx="728">
                  <c:v>23.060707403925601</c:v>
                </c:pt>
                <c:pt idx="729">
                  <c:v>23.060707403925601</c:v>
                </c:pt>
                <c:pt idx="730">
                  <c:v>23.060707403925601</c:v>
                </c:pt>
                <c:pt idx="731">
                  <c:v>23.060707403925601</c:v>
                </c:pt>
                <c:pt idx="732">
                  <c:v>23.060707403925601</c:v>
                </c:pt>
                <c:pt idx="733">
                  <c:v>23.060707403925601</c:v>
                </c:pt>
                <c:pt idx="734">
                  <c:v>23.060707403925601</c:v>
                </c:pt>
                <c:pt idx="735">
                  <c:v>23.060707403925601</c:v>
                </c:pt>
                <c:pt idx="736">
                  <c:v>23.060707403925601</c:v>
                </c:pt>
                <c:pt idx="737">
                  <c:v>23.060707403925601</c:v>
                </c:pt>
                <c:pt idx="738">
                  <c:v>23.060707403925601</c:v>
                </c:pt>
                <c:pt idx="739">
                  <c:v>23.060707403925601</c:v>
                </c:pt>
                <c:pt idx="740">
                  <c:v>23.060707403925601</c:v>
                </c:pt>
                <c:pt idx="741">
                  <c:v>23.060707403925601</c:v>
                </c:pt>
                <c:pt idx="742">
                  <c:v>23.060707403925601</c:v>
                </c:pt>
                <c:pt idx="743">
                  <c:v>23.060707403925601</c:v>
                </c:pt>
                <c:pt idx="744">
                  <c:v>23.060707403925601</c:v>
                </c:pt>
                <c:pt idx="745">
                  <c:v>23.060707403925601</c:v>
                </c:pt>
                <c:pt idx="746">
                  <c:v>23.060707403925601</c:v>
                </c:pt>
                <c:pt idx="747">
                  <c:v>23.060707403925601</c:v>
                </c:pt>
                <c:pt idx="748">
                  <c:v>23.060707403925601</c:v>
                </c:pt>
                <c:pt idx="749">
                  <c:v>23.060707403925601</c:v>
                </c:pt>
                <c:pt idx="750">
                  <c:v>23.060707403925601</c:v>
                </c:pt>
                <c:pt idx="751">
                  <c:v>23.060707403925601</c:v>
                </c:pt>
                <c:pt idx="752">
                  <c:v>23.060707403925601</c:v>
                </c:pt>
                <c:pt idx="753">
                  <c:v>23.060707403925601</c:v>
                </c:pt>
                <c:pt idx="754">
                  <c:v>23.060707403925601</c:v>
                </c:pt>
                <c:pt idx="755">
                  <c:v>23.060707403925601</c:v>
                </c:pt>
                <c:pt idx="756">
                  <c:v>23.060707403925601</c:v>
                </c:pt>
                <c:pt idx="757">
                  <c:v>23.060707403925601</c:v>
                </c:pt>
                <c:pt idx="758">
                  <c:v>23.060707403925601</c:v>
                </c:pt>
                <c:pt idx="759">
                  <c:v>23.060707403925601</c:v>
                </c:pt>
                <c:pt idx="760">
                  <c:v>23.060707403925601</c:v>
                </c:pt>
                <c:pt idx="761">
                  <c:v>23.060707403925601</c:v>
                </c:pt>
                <c:pt idx="762">
                  <c:v>23.060707403925601</c:v>
                </c:pt>
                <c:pt idx="763">
                  <c:v>23.060707403925601</c:v>
                </c:pt>
                <c:pt idx="764">
                  <c:v>23.060707403925601</c:v>
                </c:pt>
                <c:pt idx="765">
                  <c:v>23.060707403925601</c:v>
                </c:pt>
                <c:pt idx="766">
                  <c:v>23.060707403925601</c:v>
                </c:pt>
                <c:pt idx="767">
                  <c:v>23.060707403925601</c:v>
                </c:pt>
                <c:pt idx="768">
                  <c:v>23.060707403925601</c:v>
                </c:pt>
                <c:pt idx="769">
                  <c:v>23.060707403925601</c:v>
                </c:pt>
                <c:pt idx="770">
                  <c:v>23.060707403925601</c:v>
                </c:pt>
                <c:pt idx="771">
                  <c:v>23.060707403925601</c:v>
                </c:pt>
                <c:pt idx="772">
                  <c:v>23.060707403925601</c:v>
                </c:pt>
                <c:pt idx="773">
                  <c:v>23.060707403925601</c:v>
                </c:pt>
                <c:pt idx="774">
                  <c:v>23.060707403925601</c:v>
                </c:pt>
                <c:pt idx="775">
                  <c:v>23.060707403925601</c:v>
                </c:pt>
                <c:pt idx="776">
                  <c:v>23.060707403925601</c:v>
                </c:pt>
                <c:pt idx="777">
                  <c:v>23.060707403925601</c:v>
                </c:pt>
                <c:pt idx="778">
                  <c:v>23.060707403925601</c:v>
                </c:pt>
                <c:pt idx="779">
                  <c:v>23.060707403925601</c:v>
                </c:pt>
                <c:pt idx="780">
                  <c:v>23.060707403925601</c:v>
                </c:pt>
                <c:pt idx="781">
                  <c:v>23.060707403925601</c:v>
                </c:pt>
                <c:pt idx="782">
                  <c:v>23.060707403925601</c:v>
                </c:pt>
                <c:pt idx="783">
                  <c:v>23.060707403925601</c:v>
                </c:pt>
                <c:pt idx="784">
                  <c:v>23.060707403925601</c:v>
                </c:pt>
                <c:pt idx="785">
                  <c:v>23.060707403925601</c:v>
                </c:pt>
                <c:pt idx="786">
                  <c:v>23.060707403925601</c:v>
                </c:pt>
                <c:pt idx="787">
                  <c:v>23.060707403925601</c:v>
                </c:pt>
                <c:pt idx="788">
                  <c:v>23.060707403925601</c:v>
                </c:pt>
                <c:pt idx="789">
                  <c:v>23.060707403925601</c:v>
                </c:pt>
                <c:pt idx="790">
                  <c:v>23.060707403925601</c:v>
                </c:pt>
                <c:pt idx="791">
                  <c:v>23.060707403925601</c:v>
                </c:pt>
                <c:pt idx="792">
                  <c:v>23.060707403925601</c:v>
                </c:pt>
                <c:pt idx="793">
                  <c:v>23.060707403925601</c:v>
                </c:pt>
                <c:pt idx="794">
                  <c:v>23.060707403925601</c:v>
                </c:pt>
                <c:pt idx="795">
                  <c:v>23.060707403925601</c:v>
                </c:pt>
                <c:pt idx="796">
                  <c:v>23.060707403925601</c:v>
                </c:pt>
                <c:pt idx="797">
                  <c:v>23.060707403925601</c:v>
                </c:pt>
                <c:pt idx="798">
                  <c:v>23.060707403925601</c:v>
                </c:pt>
                <c:pt idx="799">
                  <c:v>23.060707403925601</c:v>
                </c:pt>
                <c:pt idx="800">
                  <c:v>23.060707403925601</c:v>
                </c:pt>
                <c:pt idx="801">
                  <c:v>23.060707403925601</c:v>
                </c:pt>
                <c:pt idx="802">
                  <c:v>23.060707403925601</c:v>
                </c:pt>
                <c:pt idx="803">
                  <c:v>23.060707403925601</c:v>
                </c:pt>
                <c:pt idx="804">
                  <c:v>23.060707403925601</c:v>
                </c:pt>
                <c:pt idx="805">
                  <c:v>23.060707403925601</c:v>
                </c:pt>
                <c:pt idx="806">
                  <c:v>23.060707403925601</c:v>
                </c:pt>
                <c:pt idx="807">
                  <c:v>23.060707403925601</c:v>
                </c:pt>
                <c:pt idx="808">
                  <c:v>23.060707403925601</c:v>
                </c:pt>
                <c:pt idx="809">
                  <c:v>23.060707403925601</c:v>
                </c:pt>
                <c:pt idx="810">
                  <c:v>23.060707403925601</c:v>
                </c:pt>
                <c:pt idx="811">
                  <c:v>23.060707403925601</c:v>
                </c:pt>
                <c:pt idx="812">
                  <c:v>23.060707403925601</c:v>
                </c:pt>
                <c:pt idx="813">
                  <c:v>23.060707403925601</c:v>
                </c:pt>
                <c:pt idx="814">
                  <c:v>23.060707403925601</c:v>
                </c:pt>
                <c:pt idx="815">
                  <c:v>23.060707403925601</c:v>
                </c:pt>
                <c:pt idx="816">
                  <c:v>23.060707403925601</c:v>
                </c:pt>
                <c:pt idx="817">
                  <c:v>23.060707403925601</c:v>
                </c:pt>
                <c:pt idx="818">
                  <c:v>23.060707403925601</c:v>
                </c:pt>
                <c:pt idx="819">
                  <c:v>23.060707403925601</c:v>
                </c:pt>
                <c:pt idx="820">
                  <c:v>23.060707403925601</c:v>
                </c:pt>
                <c:pt idx="821">
                  <c:v>23.060707403925601</c:v>
                </c:pt>
                <c:pt idx="822">
                  <c:v>23.060707403925601</c:v>
                </c:pt>
                <c:pt idx="823">
                  <c:v>23.060707403925601</c:v>
                </c:pt>
                <c:pt idx="824">
                  <c:v>23.060707403925601</c:v>
                </c:pt>
                <c:pt idx="825">
                  <c:v>23.060707403925601</c:v>
                </c:pt>
                <c:pt idx="826">
                  <c:v>23.060707403925601</c:v>
                </c:pt>
                <c:pt idx="827">
                  <c:v>23.060707403925601</c:v>
                </c:pt>
                <c:pt idx="828">
                  <c:v>23.060707403925601</c:v>
                </c:pt>
                <c:pt idx="829">
                  <c:v>23.060707403925601</c:v>
                </c:pt>
                <c:pt idx="830">
                  <c:v>23.060707403925601</c:v>
                </c:pt>
                <c:pt idx="831">
                  <c:v>23.060707403925601</c:v>
                </c:pt>
                <c:pt idx="832">
                  <c:v>23.060707403925601</c:v>
                </c:pt>
                <c:pt idx="833">
                  <c:v>23.060707403925601</c:v>
                </c:pt>
                <c:pt idx="834">
                  <c:v>23.060707403925601</c:v>
                </c:pt>
                <c:pt idx="835">
                  <c:v>23.060707403925601</c:v>
                </c:pt>
                <c:pt idx="836">
                  <c:v>23.060707403925601</c:v>
                </c:pt>
                <c:pt idx="837">
                  <c:v>23.060707403925601</c:v>
                </c:pt>
                <c:pt idx="838">
                  <c:v>23.060707403925601</c:v>
                </c:pt>
                <c:pt idx="839">
                  <c:v>23.060707403925601</c:v>
                </c:pt>
                <c:pt idx="840">
                  <c:v>23.060707403925601</c:v>
                </c:pt>
                <c:pt idx="841">
                  <c:v>23.060707403925601</c:v>
                </c:pt>
                <c:pt idx="842">
                  <c:v>23.060707403925601</c:v>
                </c:pt>
                <c:pt idx="843">
                  <c:v>23.060707403925601</c:v>
                </c:pt>
                <c:pt idx="844">
                  <c:v>23.060707403925601</c:v>
                </c:pt>
                <c:pt idx="845">
                  <c:v>23.060707403925601</c:v>
                </c:pt>
                <c:pt idx="846">
                  <c:v>23.060707403925601</c:v>
                </c:pt>
                <c:pt idx="847">
                  <c:v>23.060707403925601</c:v>
                </c:pt>
                <c:pt idx="848">
                  <c:v>23.060707403925601</c:v>
                </c:pt>
                <c:pt idx="849">
                  <c:v>23.060707403925601</c:v>
                </c:pt>
                <c:pt idx="850">
                  <c:v>23.060707403925601</c:v>
                </c:pt>
                <c:pt idx="851">
                  <c:v>23.060707403925601</c:v>
                </c:pt>
                <c:pt idx="852">
                  <c:v>23.060707403925601</c:v>
                </c:pt>
                <c:pt idx="853">
                  <c:v>23.060707403925601</c:v>
                </c:pt>
                <c:pt idx="854">
                  <c:v>23.060707403925601</c:v>
                </c:pt>
                <c:pt idx="855">
                  <c:v>23.060707403925601</c:v>
                </c:pt>
                <c:pt idx="856">
                  <c:v>23.060707403925601</c:v>
                </c:pt>
                <c:pt idx="857">
                  <c:v>23.060707403925601</c:v>
                </c:pt>
                <c:pt idx="858">
                  <c:v>23.060707403925601</c:v>
                </c:pt>
                <c:pt idx="859">
                  <c:v>23.060707403925601</c:v>
                </c:pt>
                <c:pt idx="860">
                  <c:v>23.060707403925601</c:v>
                </c:pt>
                <c:pt idx="861">
                  <c:v>23.060707403925601</c:v>
                </c:pt>
                <c:pt idx="862">
                  <c:v>23.060707403925601</c:v>
                </c:pt>
                <c:pt idx="863">
                  <c:v>23.060707403925601</c:v>
                </c:pt>
                <c:pt idx="864">
                  <c:v>23.060707403925601</c:v>
                </c:pt>
                <c:pt idx="865">
                  <c:v>23.060707403925601</c:v>
                </c:pt>
                <c:pt idx="866">
                  <c:v>23.060707403925601</c:v>
                </c:pt>
                <c:pt idx="867">
                  <c:v>23.060707403925601</c:v>
                </c:pt>
                <c:pt idx="868">
                  <c:v>23.060707403925601</c:v>
                </c:pt>
                <c:pt idx="869">
                  <c:v>23.060707403925601</c:v>
                </c:pt>
                <c:pt idx="870">
                  <c:v>23.060707403925601</c:v>
                </c:pt>
                <c:pt idx="871">
                  <c:v>23.007526898100998</c:v>
                </c:pt>
                <c:pt idx="872">
                  <c:v>22.955671449781999</c:v>
                </c:pt>
                <c:pt idx="873">
                  <c:v>22.895339187752899</c:v>
                </c:pt>
                <c:pt idx="874">
                  <c:v>22.841111556521</c:v>
                </c:pt>
                <c:pt idx="875">
                  <c:v>22.7759649145754</c:v>
                </c:pt>
                <c:pt idx="876">
                  <c:v>22.719613704895099</c:v>
                </c:pt>
                <c:pt idx="877">
                  <c:v>22.719613704895099</c:v>
                </c:pt>
                <c:pt idx="878">
                  <c:v>22.719613704895099</c:v>
                </c:pt>
                <c:pt idx="879">
                  <c:v>22.719613704895099</c:v>
                </c:pt>
                <c:pt idx="880">
                  <c:v>22.719613704895099</c:v>
                </c:pt>
                <c:pt idx="881">
                  <c:v>22.719613704895099</c:v>
                </c:pt>
                <c:pt idx="882">
                  <c:v>22.719613704895099</c:v>
                </c:pt>
                <c:pt idx="883">
                  <c:v>22.719613704895099</c:v>
                </c:pt>
                <c:pt idx="884">
                  <c:v>22.719613704895099</c:v>
                </c:pt>
                <c:pt idx="885">
                  <c:v>22.719613704895099</c:v>
                </c:pt>
                <c:pt idx="886">
                  <c:v>22.719613704895099</c:v>
                </c:pt>
                <c:pt idx="887">
                  <c:v>22.719613704895099</c:v>
                </c:pt>
                <c:pt idx="888">
                  <c:v>22.719613704895099</c:v>
                </c:pt>
                <c:pt idx="889">
                  <c:v>22.719613704895099</c:v>
                </c:pt>
                <c:pt idx="890">
                  <c:v>22.719613704895099</c:v>
                </c:pt>
                <c:pt idx="891">
                  <c:v>22.719613704895099</c:v>
                </c:pt>
                <c:pt idx="892">
                  <c:v>22.719613704895099</c:v>
                </c:pt>
                <c:pt idx="893">
                  <c:v>22.719613704895099</c:v>
                </c:pt>
                <c:pt idx="894">
                  <c:v>22.719613704895099</c:v>
                </c:pt>
                <c:pt idx="895">
                  <c:v>22.654380082047599</c:v>
                </c:pt>
                <c:pt idx="896">
                  <c:v>22.5853358708796</c:v>
                </c:pt>
                <c:pt idx="897">
                  <c:v>22.5275854307286</c:v>
                </c:pt>
                <c:pt idx="898">
                  <c:v>22.465933094674199</c:v>
                </c:pt>
                <c:pt idx="899">
                  <c:v>22.396385902142601</c:v>
                </c:pt>
                <c:pt idx="900">
                  <c:v>22.342094573955499</c:v>
                </c:pt>
                <c:pt idx="901">
                  <c:v>22.342094573955499</c:v>
                </c:pt>
                <c:pt idx="902">
                  <c:v>22.342094573955499</c:v>
                </c:pt>
                <c:pt idx="903">
                  <c:v>22.342094573955499</c:v>
                </c:pt>
                <c:pt idx="904">
                  <c:v>22.342094573955499</c:v>
                </c:pt>
                <c:pt idx="905">
                  <c:v>22.342094573955499</c:v>
                </c:pt>
                <c:pt idx="906">
                  <c:v>22.342094573955499</c:v>
                </c:pt>
                <c:pt idx="907">
                  <c:v>22.342094573955499</c:v>
                </c:pt>
                <c:pt idx="908">
                  <c:v>22.342094573955499</c:v>
                </c:pt>
                <c:pt idx="909">
                  <c:v>22.2838894192822</c:v>
                </c:pt>
                <c:pt idx="910">
                  <c:v>22.225340620118999</c:v>
                </c:pt>
                <c:pt idx="911">
                  <c:v>22.1655640121418</c:v>
                </c:pt>
                <c:pt idx="912">
                  <c:v>22.108726322598699</c:v>
                </c:pt>
                <c:pt idx="913">
                  <c:v>22.053346680872899</c:v>
                </c:pt>
                <c:pt idx="914">
                  <c:v>21.998502925898801</c:v>
                </c:pt>
                <c:pt idx="915">
                  <c:v>21.9433564724952</c:v>
                </c:pt>
                <c:pt idx="916">
                  <c:v>21.8899578898816</c:v>
                </c:pt>
                <c:pt idx="917">
                  <c:v>21.8383065933448</c:v>
                </c:pt>
                <c:pt idx="918">
                  <c:v>21.8383065933448</c:v>
                </c:pt>
                <c:pt idx="919">
                  <c:v>21.8383065933448</c:v>
                </c:pt>
                <c:pt idx="920">
                  <c:v>21.8383065933448</c:v>
                </c:pt>
                <c:pt idx="921">
                  <c:v>21.8383065933448</c:v>
                </c:pt>
                <c:pt idx="922">
                  <c:v>21.8383065933448</c:v>
                </c:pt>
                <c:pt idx="923">
                  <c:v>21.8383065933448</c:v>
                </c:pt>
                <c:pt idx="924">
                  <c:v>21.7743869127506</c:v>
                </c:pt>
                <c:pt idx="925">
                  <c:v>21.701759304082699</c:v>
                </c:pt>
                <c:pt idx="926">
                  <c:v>21.644036718097801</c:v>
                </c:pt>
                <c:pt idx="927">
                  <c:v>21.584558650712601</c:v>
                </c:pt>
                <c:pt idx="928">
                  <c:v>21.533768657498801</c:v>
                </c:pt>
                <c:pt idx="929">
                  <c:v>21.533768657498801</c:v>
                </c:pt>
                <c:pt idx="930">
                  <c:v>21.533768657498801</c:v>
                </c:pt>
                <c:pt idx="931">
                  <c:v>21.533768657498801</c:v>
                </c:pt>
                <c:pt idx="932">
                  <c:v>21.479032953918399</c:v>
                </c:pt>
                <c:pt idx="933">
                  <c:v>21.415170485703801</c:v>
                </c:pt>
                <c:pt idx="934">
                  <c:v>21.3441355610538</c:v>
                </c:pt>
                <c:pt idx="935">
                  <c:v>21.2993313145383</c:v>
                </c:pt>
                <c:pt idx="936">
                  <c:v>21.2993313145383</c:v>
                </c:pt>
                <c:pt idx="937">
                  <c:v>21.2481426723058</c:v>
                </c:pt>
                <c:pt idx="938">
                  <c:v>21.182577823133201</c:v>
                </c:pt>
                <c:pt idx="939">
                  <c:v>21.132662064951901</c:v>
                </c:pt>
                <c:pt idx="940">
                  <c:v>21.067575352221901</c:v>
                </c:pt>
                <c:pt idx="941">
                  <c:v>21.006214053642001</c:v>
                </c:pt>
                <c:pt idx="942">
                  <c:v>20.948945807118601</c:v>
                </c:pt>
                <c:pt idx="943">
                  <c:v>20.896764382460098</c:v>
                </c:pt>
                <c:pt idx="944">
                  <c:v>20.854237562168301</c:v>
                </c:pt>
                <c:pt idx="945">
                  <c:v>20.854237562168301</c:v>
                </c:pt>
                <c:pt idx="946">
                  <c:v>20.854237562168301</c:v>
                </c:pt>
                <c:pt idx="947">
                  <c:v>20.806203806110801</c:v>
                </c:pt>
                <c:pt idx="948">
                  <c:v>20.7543763268466</c:v>
                </c:pt>
                <c:pt idx="949">
                  <c:v>20.705972228547001</c:v>
                </c:pt>
                <c:pt idx="950">
                  <c:v>20.670997000330399</c:v>
                </c:pt>
                <c:pt idx="951">
                  <c:v>20.627653770964301</c:v>
                </c:pt>
                <c:pt idx="952">
                  <c:v>20.587301123818499</c:v>
                </c:pt>
                <c:pt idx="953">
                  <c:v>20.587301123818499</c:v>
                </c:pt>
                <c:pt idx="954">
                  <c:v>20.543904637829101</c:v>
                </c:pt>
                <c:pt idx="955">
                  <c:v>20.504344940587199</c:v>
                </c:pt>
                <c:pt idx="956">
                  <c:v>20.463287298996899</c:v>
                </c:pt>
                <c:pt idx="957">
                  <c:v>20.4137696368551</c:v>
                </c:pt>
                <c:pt idx="958">
                  <c:v>20.3660212633519</c:v>
                </c:pt>
                <c:pt idx="959">
                  <c:v>20.320911699022499</c:v>
                </c:pt>
                <c:pt idx="960">
                  <c:v>20.2792887043443</c:v>
                </c:pt>
                <c:pt idx="961">
                  <c:v>20.226850694567201</c:v>
                </c:pt>
                <c:pt idx="962">
                  <c:v>20.171091266325401</c:v>
                </c:pt>
                <c:pt idx="963">
                  <c:v>20.130103100822598</c:v>
                </c:pt>
                <c:pt idx="964">
                  <c:v>20.098801425018198</c:v>
                </c:pt>
                <c:pt idx="965">
                  <c:v>20.052124069450599</c:v>
                </c:pt>
                <c:pt idx="966">
                  <c:v>20.002036206562799</c:v>
                </c:pt>
                <c:pt idx="967">
                  <c:v>19.9535112010735</c:v>
                </c:pt>
                <c:pt idx="968">
                  <c:v>19.909033284630901</c:v>
                </c:pt>
                <c:pt idx="969">
                  <c:v>19.864493397821001</c:v>
                </c:pt>
                <c:pt idx="970">
                  <c:v>19.824213805225799</c:v>
                </c:pt>
                <c:pt idx="971">
                  <c:v>19.824213805225799</c:v>
                </c:pt>
                <c:pt idx="972">
                  <c:v>19.785441243572201</c:v>
                </c:pt>
                <c:pt idx="973">
                  <c:v>19.739564298134201</c:v>
                </c:pt>
                <c:pt idx="974">
                  <c:v>19.707528940198401</c:v>
                </c:pt>
                <c:pt idx="975">
                  <c:v>19.682968304628201</c:v>
                </c:pt>
                <c:pt idx="976">
                  <c:v>19.655648973394101</c:v>
                </c:pt>
                <c:pt idx="977">
                  <c:v>19.655648973394101</c:v>
                </c:pt>
                <c:pt idx="978">
                  <c:v>19.655648973394101</c:v>
                </c:pt>
                <c:pt idx="979">
                  <c:v>19.655648973394101</c:v>
                </c:pt>
                <c:pt idx="980">
                  <c:v>19.655648973394101</c:v>
                </c:pt>
                <c:pt idx="981">
                  <c:v>19.655648973394101</c:v>
                </c:pt>
                <c:pt idx="982">
                  <c:v>19.655648973394101</c:v>
                </c:pt>
                <c:pt idx="983">
                  <c:v>19.655648973394101</c:v>
                </c:pt>
                <c:pt idx="984">
                  <c:v>19.655648973394101</c:v>
                </c:pt>
                <c:pt idx="985">
                  <c:v>19.655648973394101</c:v>
                </c:pt>
                <c:pt idx="986">
                  <c:v>19.655648973394101</c:v>
                </c:pt>
                <c:pt idx="987">
                  <c:v>19.655648973394101</c:v>
                </c:pt>
                <c:pt idx="988">
                  <c:v>19.655648973394101</c:v>
                </c:pt>
                <c:pt idx="989">
                  <c:v>19.655648973394101</c:v>
                </c:pt>
                <c:pt idx="990">
                  <c:v>19.655648973394101</c:v>
                </c:pt>
                <c:pt idx="991">
                  <c:v>19.6311751220383</c:v>
                </c:pt>
                <c:pt idx="992">
                  <c:v>19.6311751220383</c:v>
                </c:pt>
                <c:pt idx="993">
                  <c:v>19.631289808515099</c:v>
                </c:pt>
                <c:pt idx="994">
                  <c:v>19.631289808515099</c:v>
                </c:pt>
                <c:pt idx="995">
                  <c:v>19.6061666901699</c:v>
                </c:pt>
                <c:pt idx="996">
                  <c:v>19.579514045187601</c:v>
                </c:pt>
                <c:pt idx="997">
                  <c:v>19.552138916414801</c:v>
                </c:pt>
                <c:pt idx="998">
                  <c:v>19.552138916414801</c:v>
                </c:pt>
                <c:pt idx="999">
                  <c:v>19.552138916414801</c:v>
                </c:pt>
                <c:pt idx="1000">
                  <c:v>19.552138916414801</c:v>
                </c:pt>
                <c:pt idx="1001">
                  <c:v>19.552138916414801</c:v>
                </c:pt>
                <c:pt idx="1002">
                  <c:v>19.553387613345201</c:v>
                </c:pt>
                <c:pt idx="1003">
                  <c:v>19.527919529266399</c:v>
                </c:pt>
                <c:pt idx="1004">
                  <c:v>19.527919529266399</c:v>
                </c:pt>
                <c:pt idx="1005">
                  <c:v>19.527919529266399</c:v>
                </c:pt>
                <c:pt idx="1006">
                  <c:v>19.527919529266399</c:v>
                </c:pt>
                <c:pt idx="1007">
                  <c:v>19.527919529266399</c:v>
                </c:pt>
                <c:pt idx="1008">
                  <c:v>19.527919529266399</c:v>
                </c:pt>
                <c:pt idx="1009">
                  <c:v>19.514743953349399</c:v>
                </c:pt>
                <c:pt idx="1010">
                  <c:v>19.5004689987469</c:v>
                </c:pt>
                <c:pt idx="1011">
                  <c:v>19.486345504768501</c:v>
                </c:pt>
                <c:pt idx="1012">
                  <c:v>19.486345504768501</c:v>
                </c:pt>
                <c:pt idx="1013">
                  <c:v>19.486345504768501</c:v>
                </c:pt>
                <c:pt idx="1014">
                  <c:v>19.486345504768501</c:v>
                </c:pt>
                <c:pt idx="1015">
                  <c:v>19.486345504768501</c:v>
                </c:pt>
                <c:pt idx="1016">
                  <c:v>19.486345504768501</c:v>
                </c:pt>
                <c:pt idx="1017">
                  <c:v>19.486345504768501</c:v>
                </c:pt>
                <c:pt idx="1018">
                  <c:v>19.486345504768501</c:v>
                </c:pt>
                <c:pt idx="1019">
                  <c:v>19.486345504768501</c:v>
                </c:pt>
                <c:pt idx="1020">
                  <c:v>19.486345504768501</c:v>
                </c:pt>
                <c:pt idx="1021">
                  <c:v>19.486345504768501</c:v>
                </c:pt>
                <c:pt idx="1022">
                  <c:v>19.486345504768501</c:v>
                </c:pt>
                <c:pt idx="1023">
                  <c:v>19.486345504768501</c:v>
                </c:pt>
                <c:pt idx="1024">
                  <c:v>19.486345504768501</c:v>
                </c:pt>
                <c:pt idx="1025">
                  <c:v>19.486345504768501</c:v>
                </c:pt>
                <c:pt idx="1026">
                  <c:v>19.486345504768501</c:v>
                </c:pt>
                <c:pt idx="1027">
                  <c:v>19.486345504768501</c:v>
                </c:pt>
                <c:pt idx="1028">
                  <c:v>19.486345504768501</c:v>
                </c:pt>
                <c:pt idx="1029">
                  <c:v>19.486345504768501</c:v>
                </c:pt>
                <c:pt idx="1030">
                  <c:v>19.486345504768501</c:v>
                </c:pt>
                <c:pt idx="1031">
                  <c:v>19.486345504768501</c:v>
                </c:pt>
                <c:pt idx="1032">
                  <c:v>19.486345504768501</c:v>
                </c:pt>
                <c:pt idx="1033">
                  <c:v>19.486345504768501</c:v>
                </c:pt>
                <c:pt idx="1034">
                  <c:v>19.486345504768501</c:v>
                </c:pt>
                <c:pt idx="1035">
                  <c:v>19.486345504768501</c:v>
                </c:pt>
                <c:pt idx="1036">
                  <c:v>19.486345504768501</c:v>
                </c:pt>
                <c:pt idx="1037">
                  <c:v>19.486345504768501</c:v>
                </c:pt>
                <c:pt idx="1038">
                  <c:v>19.486345504768501</c:v>
                </c:pt>
                <c:pt idx="1039">
                  <c:v>19.486345504768501</c:v>
                </c:pt>
                <c:pt idx="1040">
                  <c:v>19.486345504768501</c:v>
                </c:pt>
                <c:pt idx="1041">
                  <c:v>19.486345504768501</c:v>
                </c:pt>
                <c:pt idx="1042">
                  <c:v>19.486345504768501</c:v>
                </c:pt>
                <c:pt idx="1043">
                  <c:v>19.486345504768501</c:v>
                </c:pt>
                <c:pt idx="1044">
                  <c:v>19.486345504768501</c:v>
                </c:pt>
                <c:pt idx="1045">
                  <c:v>19.486345504768501</c:v>
                </c:pt>
                <c:pt idx="1046">
                  <c:v>19.486345504768501</c:v>
                </c:pt>
                <c:pt idx="1047">
                  <c:v>19.486345504768501</c:v>
                </c:pt>
                <c:pt idx="1048">
                  <c:v>19.486345504768501</c:v>
                </c:pt>
                <c:pt idx="1049">
                  <c:v>19.486345504768501</c:v>
                </c:pt>
                <c:pt idx="1050">
                  <c:v>19.486345504768501</c:v>
                </c:pt>
                <c:pt idx="1051">
                  <c:v>19.486345504768501</c:v>
                </c:pt>
                <c:pt idx="1052">
                  <c:v>19.486345504768501</c:v>
                </c:pt>
                <c:pt idx="1053">
                  <c:v>19.486345504768501</c:v>
                </c:pt>
                <c:pt idx="1054">
                  <c:v>19.486345504768501</c:v>
                </c:pt>
                <c:pt idx="1055">
                  <c:v>19.486345504768501</c:v>
                </c:pt>
                <c:pt idx="1056">
                  <c:v>19.486345504768501</c:v>
                </c:pt>
                <c:pt idx="1057">
                  <c:v>19.486345504768501</c:v>
                </c:pt>
                <c:pt idx="1058">
                  <c:v>19.486345504768501</c:v>
                </c:pt>
                <c:pt idx="1059">
                  <c:v>19.486345504768501</c:v>
                </c:pt>
                <c:pt idx="1060">
                  <c:v>19.486345504768501</c:v>
                </c:pt>
                <c:pt idx="1061">
                  <c:v>19.486345504768501</c:v>
                </c:pt>
                <c:pt idx="1062">
                  <c:v>19.486345504768501</c:v>
                </c:pt>
                <c:pt idx="1063">
                  <c:v>19.486345504768501</c:v>
                </c:pt>
                <c:pt idx="1064">
                  <c:v>19.486345504768501</c:v>
                </c:pt>
                <c:pt idx="1065">
                  <c:v>19.486345504768501</c:v>
                </c:pt>
                <c:pt idx="1066">
                  <c:v>19.486345504768501</c:v>
                </c:pt>
                <c:pt idx="1067">
                  <c:v>19.486345504768501</c:v>
                </c:pt>
                <c:pt idx="1068">
                  <c:v>19.486345504768501</c:v>
                </c:pt>
                <c:pt idx="1069">
                  <c:v>19.486345504768501</c:v>
                </c:pt>
                <c:pt idx="1070">
                  <c:v>19.486345504768501</c:v>
                </c:pt>
                <c:pt idx="1071">
                  <c:v>19.486345504768501</c:v>
                </c:pt>
                <c:pt idx="1072">
                  <c:v>19.486345504768501</c:v>
                </c:pt>
                <c:pt idx="1073">
                  <c:v>19.486345504768501</c:v>
                </c:pt>
                <c:pt idx="1074">
                  <c:v>19.486345504768501</c:v>
                </c:pt>
                <c:pt idx="1075">
                  <c:v>19.486345504768501</c:v>
                </c:pt>
                <c:pt idx="1076">
                  <c:v>19.486345504768501</c:v>
                </c:pt>
                <c:pt idx="1077">
                  <c:v>19.486345504768501</c:v>
                </c:pt>
                <c:pt idx="1078">
                  <c:v>19.486345504768501</c:v>
                </c:pt>
                <c:pt idx="1079">
                  <c:v>19.486345504768501</c:v>
                </c:pt>
                <c:pt idx="1080">
                  <c:v>19.486345504768501</c:v>
                </c:pt>
                <c:pt idx="1081">
                  <c:v>19.486345504768501</c:v>
                </c:pt>
                <c:pt idx="1082">
                  <c:v>19.486345504768501</c:v>
                </c:pt>
                <c:pt idx="1083">
                  <c:v>19.486345504768501</c:v>
                </c:pt>
                <c:pt idx="1084">
                  <c:v>19.486345504768501</c:v>
                </c:pt>
                <c:pt idx="1085">
                  <c:v>19.486345504768501</c:v>
                </c:pt>
                <c:pt idx="1086">
                  <c:v>19.486345504768501</c:v>
                </c:pt>
                <c:pt idx="1087">
                  <c:v>19.486345504768501</c:v>
                </c:pt>
                <c:pt idx="1088">
                  <c:v>19.486345504768501</c:v>
                </c:pt>
                <c:pt idx="1089">
                  <c:v>19.486345504768501</c:v>
                </c:pt>
                <c:pt idx="1090">
                  <c:v>19.486345504768501</c:v>
                </c:pt>
                <c:pt idx="1091">
                  <c:v>19.486345504768501</c:v>
                </c:pt>
                <c:pt idx="1092">
                  <c:v>19.486345504768501</c:v>
                </c:pt>
                <c:pt idx="1093">
                  <c:v>19.486345504768501</c:v>
                </c:pt>
                <c:pt idx="1094">
                  <c:v>19.486345504768501</c:v>
                </c:pt>
                <c:pt idx="1095">
                  <c:v>19.486345504768501</c:v>
                </c:pt>
                <c:pt idx="1096">
                  <c:v>19.486345504768501</c:v>
                </c:pt>
                <c:pt idx="1097">
                  <c:v>19.486345504768501</c:v>
                </c:pt>
                <c:pt idx="1098">
                  <c:v>19.486345504768501</c:v>
                </c:pt>
                <c:pt idx="1099">
                  <c:v>19.486345504768501</c:v>
                </c:pt>
                <c:pt idx="1100">
                  <c:v>19.486345504768501</c:v>
                </c:pt>
                <c:pt idx="1101">
                  <c:v>19.486345504768501</c:v>
                </c:pt>
                <c:pt idx="1102">
                  <c:v>19.486345504768501</c:v>
                </c:pt>
                <c:pt idx="1103">
                  <c:v>19.486345504768501</c:v>
                </c:pt>
                <c:pt idx="1104">
                  <c:v>19.486345504768501</c:v>
                </c:pt>
                <c:pt idx="1105">
                  <c:v>19.486345504768501</c:v>
                </c:pt>
                <c:pt idx="1106">
                  <c:v>19.486345504768501</c:v>
                </c:pt>
                <c:pt idx="1107">
                  <c:v>19.486345504768501</c:v>
                </c:pt>
                <c:pt idx="1108">
                  <c:v>19.486345504768501</c:v>
                </c:pt>
                <c:pt idx="1109">
                  <c:v>19.486345504768501</c:v>
                </c:pt>
                <c:pt idx="1110">
                  <c:v>19.486345504768501</c:v>
                </c:pt>
                <c:pt idx="1111">
                  <c:v>19.486345504768501</c:v>
                </c:pt>
                <c:pt idx="1112">
                  <c:v>19.486345504768501</c:v>
                </c:pt>
                <c:pt idx="1113">
                  <c:v>19.486345504768501</c:v>
                </c:pt>
                <c:pt idx="1114">
                  <c:v>19.486345504768501</c:v>
                </c:pt>
                <c:pt idx="1115">
                  <c:v>19.486345504768501</c:v>
                </c:pt>
                <c:pt idx="1116">
                  <c:v>19.486345504768501</c:v>
                </c:pt>
                <c:pt idx="1117">
                  <c:v>19.486345504768501</c:v>
                </c:pt>
                <c:pt idx="1118">
                  <c:v>19.486345504768501</c:v>
                </c:pt>
                <c:pt idx="1119">
                  <c:v>19.486345504768501</c:v>
                </c:pt>
                <c:pt idx="1120">
                  <c:v>19.486345504768501</c:v>
                </c:pt>
                <c:pt idx="1121">
                  <c:v>19.486345504768501</c:v>
                </c:pt>
                <c:pt idx="1122">
                  <c:v>19.486345504768501</c:v>
                </c:pt>
                <c:pt idx="1123">
                  <c:v>19.486345504768501</c:v>
                </c:pt>
                <c:pt idx="1124">
                  <c:v>19.486345504768501</c:v>
                </c:pt>
                <c:pt idx="1125">
                  <c:v>19.486345504768501</c:v>
                </c:pt>
                <c:pt idx="1126">
                  <c:v>19.486345504768501</c:v>
                </c:pt>
                <c:pt idx="1127">
                  <c:v>19.486345504768501</c:v>
                </c:pt>
                <c:pt idx="1128">
                  <c:v>19.486345504768501</c:v>
                </c:pt>
                <c:pt idx="1129">
                  <c:v>19.486345504768501</c:v>
                </c:pt>
                <c:pt idx="1130">
                  <c:v>19.486345504768501</c:v>
                </c:pt>
                <c:pt idx="1131">
                  <c:v>19.486345504768501</c:v>
                </c:pt>
                <c:pt idx="1132">
                  <c:v>19.486345504768501</c:v>
                </c:pt>
                <c:pt idx="1133">
                  <c:v>19.486345504768501</c:v>
                </c:pt>
                <c:pt idx="1134">
                  <c:v>19.486345504768501</c:v>
                </c:pt>
                <c:pt idx="1135">
                  <c:v>19.486345504768501</c:v>
                </c:pt>
                <c:pt idx="1136">
                  <c:v>19.486345504768501</c:v>
                </c:pt>
                <c:pt idx="1137">
                  <c:v>19.486345504768501</c:v>
                </c:pt>
                <c:pt idx="1138">
                  <c:v>19.486345504768501</c:v>
                </c:pt>
                <c:pt idx="1139">
                  <c:v>19.486345504768501</c:v>
                </c:pt>
                <c:pt idx="1140">
                  <c:v>19.486345504768501</c:v>
                </c:pt>
                <c:pt idx="1141">
                  <c:v>19.486345504768501</c:v>
                </c:pt>
                <c:pt idx="1142">
                  <c:v>19.486345504768501</c:v>
                </c:pt>
                <c:pt idx="1143">
                  <c:v>19.486345504768501</c:v>
                </c:pt>
                <c:pt idx="1144">
                  <c:v>19.486345504768501</c:v>
                </c:pt>
                <c:pt idx="1145">
                  <c:v>19.486345504768501</c:v>
                </c:pt>
                <c:pt idx="1146">
                  <c:v>19.486345504768501</c:v>
                </c:pt>
                <c:pt idx="1147">
                  <c:v>19.486345504768501</c:v>
                </c:pt>
                <c:pt idx="1148">
                  <c:v>19.486345504768501</c:v>
                </c:pt>
                <c:pt idx="1149">
                  <c:v>19.486345504768501</c:v>
                </c:pt>
                <c:pt idx="1150">
                  <c:v>19.486345504768501</c:v>
                </c:pt>
                <c:pt idx="1151">
                  <c:v>19.486345504768501</c:v>
                </c:pt>
                <c:pt idx="1152">
                  <c:v>19.486345504768501</c:v>
                </c:pt>
                <c:pt idx="1153">
                  <c:v>19.486345504768501</c:v>
                </c:pt>
                <c:pt idx="1154">
                  <c:v>19.486345504768501</c:v>
                </c:pt>
                <c:pt idx="1155">
                  <c:v>19.486345504768501</c:v>
                </c:pt>
                <c:pt idx="1156">
                  <c:v>19.486345504768501</c:v>
                </c:pt>
                <c:pt idx="1157">
                  <c:v>19.486345504768501</c:v>
                </c:pt>
                <c:pt idx="1158">
                  <c:v>19.486345504768501</c:v>
                </c:pt>
                <c:pt idx="1159">
                  <c:v>19.486345504768501</c:v>
                </c:pt>
                <c:pt idx="1160">
                  <c:v>19.486345504768501</c:v>
                </c:pt>
                <c:pt idx="1161">
                  <c:v>19.486345504768501</c:v>
                </c:pt>
                <c:pt idx="1162">
                  <c:v>19.486345504768501</c:v>
                </c:pt>
                <c:pt idx="1163">
                  <c:v>19.486345504768501</c:v>
                </c:pt>
                <c:pt idx="1164">
                  <c:v>19.486345504768501</c:v>
                </c:pt>
                <c:pt idx="1165">
                  <c:v>19.486345504768501</c:v>
                </c:pt>
                <c:pt idx="1166">
                  <c:v>19.486345504768501</c:v>
                </c:pt>
                <c:pt idx="1167">
                  <c:v>19.486345504768501</c:v>
                </c:pt>
                <c:pt idx="1168">
                  <c:v>19.486345504768501</c:v>
                </c:pt>
                <c:pt idx="1169">
                  <c:v>19.486345504768501</c:v>
                </c:pt>
                <c:pt idx="1170">
                  <c:v>19.486345504768501</c:v>
                </c:pt>
                <c:pt idx="1171">
                  <c:v>19.486345504768501</c:v>
                </c:pt>
                <c:pt idx="1172">
                  <c:v>19.486345504768501</c:v>
                </c:pt>
                <c:pt idx="1173">
                  <c:v>19.486345504768501</c:v>
                </c:pt>
                <c:pt idx="1174">
                  <c:v>19.486345504768501</c:v>
                </c:pt>
                <c:pt idx="1175">
                  <c:v>19.486345504768501</c:v>
                </c:pt>
                <c:pt idx="1176">
                  <c:v>19.486345504768501</c:v>
                </c:pt>
                <c:pt idx="1177">
                  <c:v>19.486345504768501</c:v>
                </c:pt>
                <c:pt idx="1178">
                  <c:v>19.486345504768501</c:v>
                </c:pt>
                <c:pt idx="1179">
                  <c:v>19.486345504768501</c:v>
                </c:pt>
                <c:pt idx="1180">
                  <c:v>19.486345504768501</c:v>
                </c:pt>
                <c:pt idx="1181">
                  <c:v>19.486345504768501</c:v>
                </c:pt>
                <c:pt idx="1182">
                  <c:v>19.486345504768501</c:v>
                </c:pt>
                <c:pt idx="1183">
                  <c:v>19.486345504768501</c:v>
                </c:pt>
                <c:pt idx="1184">
                  <c:v>19.486345504768501</c:v>
                </c:pt>
                <c:pt idx="1185">
                  <c:v>19.486345504768501</c:v>
                </c:pt>
                <c:pt idx="1186">
                  <c:v>19.486345504768501</c:v>
                </c:pt>
                <c:pt idx="1187">
                  <c:v>19.486345504768501</c:v>
                </c:pt>
                <c:pt idx="1188">
                  <c:v>19.486345504768501</c:v>
                </c:pt>
                <c:pt idx="1189">
                  <c:v>19.486345504768501</c:v>
                </c:pt>
                <c:pt idx="1190">
                  <c:v>19.486345504768501</c:v>
                </c:pt>
                <c:pt idx="1191">
                  <c:v>19.486345504768501</c:v>
                </c:pt>
                <c:pt idx="1192">
                  <c:v>19.486345504768501</c:v>
                </c:pt>
                <c:pt idx="1193">
                  <c:v>19.486345504768501</c:v>
                </c:pt>
                <c:pt idx="1194">
                  <c:v>19.486345504768501</c:v>
                </c:pt>
                <c:pt idx="1195">
                  <c:v>19.486345504768501</c:v>
                </c:pt>
                <c:pt idx="1196">
                  <c:v>19.486345504768501</c:v>
                </c:pt>
                <c:pt idx="1197">
                  <c:v>19.486345504768501</c:v>
                </c:pt>
                <c:pt idx="1198">
                  <c:v>19.486345504768501</c:v>
                </c:pt>
                <c:pt idx="1199">
                  <c:v>19.486345504768501</c:v>
                </c:pt>
                <c:pt idx="1200">
                  <c:v>19.486345504768501</c:v>
                </c:pt>
                <c:pt idx="1201">
                  <c:v>19.486345504768501</c:v>
                </c:pt>
                <c:pt idx="1202">
                  <c:v>19.486345504768501</c:v>
                </c:pt>
                <c:pt idx="1203">
                  <c:v>19.486345504768501</c:v>
                </c:pt>
                <c:pt idx="1204">
                  <c:v>19.486345504768501</c:v>
                </c:pt>
                <c:pt idx="1205">
                  <c:v>19.486345504768501</c:v>
                </c:pt>
                <c:pt idx="1206">
                  <c:v>19.486345504768501</c:v>
                </c:pt>
                <c:pt idx="1207">
                  <c:v>19.486345504768501</c:v>
                </c:pt>
                <c:pt idx="1208">
                  <c:v>19.486345504768501</c:v>
                </c:pt>
                <c:pt idx="1209">
                  <c:v>19.486345504768501</c:v>
                </c:pt>
                <c:pt idx="1210">
                  <c:v>19.486345504768501</c:v>
                </c:pt>
                <c:pt idx="1211">
                  <c:v>19.486345504768501</c:v>
                </c:pt>
                <c:pt idx="1212">
                  <c:v>19.486345504768501</c:v>
                </c:pt>
                <c:pt idx="1213">
                  <c:v>19.486345504768501</c:v>
                </c:pt>
                <c:pt idx="1214">
                  <c:v>19.486345504768501</c:v>
                </c:pt>
                <c:pt idx="1215">
                  <c:v>19.486345504768501</c:v>
                </c:pt>
                <c:pt idx="1216">
                  <c:v>19.486345504768501</c:v>
                </c:pt>
                <c:pt idx="1217">
                  <c:v>19.486345504768501</c:v>
                </c:pt>
                <c:pt idx="1218">
                  <c:v>19.486345504768501</c:v>
                </c:pt>
                <c:pt idx="1219">
                  <c:v>19.486345504768501</c:v>
                </c:pt>
                <c:pt idx="1220">
                  <c:v>19.486345504768501</c:v>
                </c:pt>
                <c:pt idx="1221">
                  <c:v>19.486345504768501</c:v>
                </c:pt>
                <c:pt idx="1222">
                  <c:v>19.486345504768501</c:v>
                </c:pt>
                <c:pt idx="1223">
                  <c:v>19.486345504768501</c:v>
                </c:pt>
                <c:pt idx="1224">
                  <c:v>19.486345504768501</c:v>
                </c:pt>
                <c:pt idx="1225">
                  <c:v>19.486345504768501</c:v>
                </c:pt>
                <c:pt idx="1226">
                  <c:v>19.486345504768501</c:v>
                </c:pt>
                <c:pt idx="1227">
                  <c:v>19.486345504768501</c:v>
                </c:pt>
                <c:pt idx="1228">
                  <c:v>19.486345504768501</c:v>
                </c:pt>
                <c:pt idx="1229">
                  <c:v>19.486345504768501</c:v>
                </c:pt>
                <c:pt idx="1230">
                  <c:v>19.486345504768501</c:v>
                </c:pt>
                <c:pt idx="1231">
                  <c:v>19.486345504768501</c:v>
                </c:pt>
                <c:pt idx="1232">
                  <c:v>19.486345504768501</c:v>
                </c:pt>
                <c:pt idx="1233">
                  <c:v>19.486345504768501</c:v>
                </c:pt>
                <c:pt idx="1234">
                  <c:v>19.486345504768501</c:v>
                </c:pt>
                <c:pt idx="1235">
                  <c:v>19.486345504768501</c:v>
                </c:pt>
                <c:pt idx="1236">
                  <c:v>19.486345504768501</c:v>
                </c:pt>
                <c:pt idx="1237">
                  <c:v>19.486345504768501</c:v>
                </c:pt>
                <c:pt idx="1238">
                  <c:v>19.486345504768501</c:v>
                </c:pt>
                <c:pt idx="1239">
                  <c:v>19.486345504768501</c:v>
                </c:pt>
                <c:pt idx="1240">
                  <c:v>19.486345504768501</c:v>
                </c:pt>
                <c:pt idx="1241">
                  <c:v>19.486345504768501</c:v>
                </c:pt>
                <c:pt idx="1242">
                  <c:v>19.486345504768501</c:v>
                </c:pt>
                <c:pt idx="1243">
                  <c:v>19.486345504768501</c:v>
                </c:pt>
                <c:pt idx="1244">
                  <c:v>19.486345504768501</c:v>
                </c:pt>
                <c:pt idx="1245">
                  <c:v>19.486345504768501</c:v>
                </c:pt>
                <c:pt idx="1246">
                  <c:v>19.486345504768501</c:v>
                </c:pt>
                <c:pt idx="1247">
                  <c:v>19.486345504768501</c:v>
                </c:pt>
                <c:pt idx="1248">
                  <c:v>19.486345504768501</c:v>
                </c:pt>
                <c:pt idx="1249">
                  <c:v>19.486345504768501</c:v>
                </c:pt>
                <c:pt idx="1250">
                  <c:v>19.486345504768501</c:v>
                </c:pt>
                <c:pt idx="1251">
                  <c:v>19.430140956652401</c:v>
                </c:pt>
                <c:pt idx="1252">
                  <c:v>19.374144168956601</c:v>
                </c:pt>
                <c:pt idx="1253">
                  <c:v>19.3223224272894</c:v>
                </c:pt>
                <c:pt idx="1254">
                  <c:v>19.270434577265799</c:v>
                </c:pt>
                <c:pt idx="1255">
                  <c:v>19.2191667803196</c:v>
                </c:pt>
                <c:pt idx="1256">
                  <c:v>19.1627478624665</c:v>
                </c:pt>
                <c:pt idx="1257">
                  <c:v>19.105623726446701</c:v>
                </c:pt>
                <c:pt idx="1258">
                  <c:v>19.0520856785697</c:v>
                </c:pt>
                <c:pt idx="1259">
                  <c:v>19.001451091261099</c:v>
                </c:pt>
                <c:pt idx="1260">
                  <c:v>19.001451091261099</c:v>
                </c:pt>
                <c:pt idx="1261">
                  <c:v>19.002545546592799</c:v>
                </c:pt>
                <c:pt idx="1262">
                  <c:v>19.003299742629402</c:v>
                </c:pt>
                <c:pt idx="1263">
                  <c:v>19.003299742629402</c:v>
                </c:pt>
                <c:pt idx="1264">
                  <c:v>19.003299742629402</c:v>
                </c:pt>
                <c:pt idx="1265">
                  <c:v>19.003299742629402</c:v>
                </c:pt>
                <c:pt idx="1266">
                  <c:v>19.003299742629402</c:v>
                </c:pt>
                <c:pt idx="1267">
                  <c:v>19.003299742629402</c:v>
                </c:pt>
                <c:pt idx="1268">
                  <c:v>19.003299742629402</c:v>
                </c:pt>
                <c:pt idx="1269">
                  <c:v>19.003299742629402</c:v>
                </c:pt>
                <c:pt idx="1270">
                  <c:v>19.003396140176701</c:v>
                </c:pt>
                <c:pt idx="1271">
                  <c:v>18.9538209696872</c:v>
                </c:pt>
                <c:pt idx="1272">
                  <c:v>18.9538209696872</c:v>
                </c:pt>
                <c:pt idx="1273">
                  <c:v>18.900302086400199</c:v>
                </c:pt>
                <c:pt idx="1274">
                  <c:v>18.843863557876599</c:v>
                </c:pt>
                <c:pt idx="1275">
                  <c:v>18.790381891291101</c:v>
                </c:pt>
                <c:pt idx="1276">
                  <c:v>18.7383823353134</c:v>
                </c:pt>
                <c:pt idx="1277">
                  <c:v>18.685131018786599</c:v>
                </c:pt>
                <c:pt idx="1278">
                  <c:v>18.6282945741868</c:v>
                </c:pt>
                <c:pt idx="1279">
                  <c:v>18.5721681686517</c:v>
                </c:pt>
                <c:pt idx="1280">
                  <c:v>18.523707924757101</c:v>
                </c:pt>
                <c:pt idx="1281">
                  <c:v>18.480441890063499</c:v>
                </c:pt>
                <c:pt idx="1282">
                  <c:v>18.480441890063499</c:v>
                </c:pt>
                <c:pt idx="1283">
                  <c:v>18.436175217186701</c:v>
                </c:pt>
                <c:pt idx="1284">
                  <c:v>18.380864764322499</c:v>
                </c:pt>
                <c:pt idx="1285">
                  <c:v>18.322057440953099</c:v>
                </c:pt>
                <c:pt idx="1286">
                  <c:v>18.267708514250501</c:v>
                </c:pt>
                <c:pt idx="1287">
                  <c:v>18.2289358940969</c:v>
                </c:pt>
                <c:pt idx="1288">
                  <c:v>18.1840846354288</c:v>
                </c:pt>
                <c:pt idx="1289">
                  <c:v>18.130748096005799</c:v>
                </c:pt>
                <c:pt idx="1290">
                  <c:v>18.073066649348601</c:v>
                </c:pt>
                <c:pt idx="1291">
                  <c:v>18.0150372902736</c:v>
                </c:pt>
                <c:pt idx="1292">
                  <c:v>17.9548127429894</c:v>
                </c:pt>
                <c:pt idx="1293">
                  <c:v>17.925561276073999</c:v>
                </c:pt>
                <c:pt idx="1294">
                  <c:v>17.925561276073999</c:v>
                </c:pt>
                <c:pt idx="1295">
                  <c:v>17.875583018900102</c:v>
                </c:pt>
                <c:pt idx="1296">
                  <c:v>17.821396186984401</c:v>
                </c:pt>
                <c:pt idx="1297">
                  <c:v>17.770270061132301</c:v>
                </c:pt>
                <c:pt idx="1298">
                  <c:v>17.716314907378699</c:v>
                </c:pt>
                <c:pt idx="1299">
                  <c:v>17.691064384038999</c:v>
                </c:pt>
                <c:pt idx="1300">
                  <c:v>17.691064384038999</c:v>
                </c:pt>
                <c:pt idx="1301">
                  <c:v>17.691064384038999</c:v>
                </c:pt>
                <c:pt idx="1302">
                  <c:v>17.691064384038999</c:v>
                </c:pt>
                <c:pt idx="1303">
                  <c:v>17.691064384038999</c:v>
                </c:pt>
                <c:pt idx="1304">
                  <c:v>17.691064384038999</c:v>
                </c:pt>
                <c:pt idx="1305">
                  <c:v>17.691064384038999</c:v>
                </c:pt>
                <c:pt idx="1306">
                  <c:v>17.691064384038999</c:v>
                </c:pt>
                <c:pt idx="1307">
                  <c:v>17.691064384038999</c:v>
                </c:pt>
                <c:pt idx="1308">
                  <c:v>17.650973652934301</c:v>
                </c:pt>
                <c:pt idx="1309">
                  <c:v>17.632424002061299</c:v>
                </c:pt>
                <c:pt idx="1310">
                  <c:v>17.632424002061299</c:v>
                </c:pt>
                <c:pt idx="1311">
                  <c:v>17.632424002061299</c:v>
                </c:pt>
                <c:pt idx="1312">
                  <c:v>17.632424002061299</c:v>
                </c:pt>
                <c:pt idx="1313">
                  <c:v>17.632424002061299</c:v>
                </c:pt>
                <c:pt idx="1314">
                  <c:v>17.632424002061299</c:v>
                </c:pt>
                <c:pt idx="1315">
                  <c:v>17.632424002061299</c:v>
                </c:pt>
                <c:pt idx="1316">
                  <c:v>17.5974579700788</c:v>
                </c:pt>
                <c:pt idx="1317">
                  <c:v>17.563182371495898</c:v>
                </c:pt>
                <c:pt idx="1318">
                  <c:v>17.5369328203011</c:v>
                </c:pt>
                <c:pt idx="1319">
                  <c:v>17.503108707850998</c:v>
                </c:pt>
                <c:pt idx="1320">
                  <c:v>17.503108707850998</c:v>
                </c:pt>
                <c:pt idx="1321">
                  <c:v>17.503400205468498</c:v>
                </c:pt>
                <c:pt idx="1322">
                  <c:v>17.503400205468498</c:v>
                </c:pt>
                <c:pt idx="1323">
                  <c:v>17.503400205468498</c:v>
                </c:pt>
                <c:pt idx="1324">
                  <c:v>17.503400205468498</c:v>
                </c:pt>
                <c:pt idx="1325">
                  <c:v>17.469702251369501</c:v>
                </c:pt>
                <c:pt idx="1326">
                  <c:v>17.433417238956402</c:v>
                </c:pt>
                <c:pt idx="1327">
                  <c:v>17.3966276089354</c:v>
                </c:pt>
                <c:pt idx="1328">
                  <c:v>17.355607025430899</c:v>
                </c:pt>
                <c:pt idx="1329">
                  <c:v>17.312393040070301</c:v>
                </c:pt>
                <c:pt idx="1330">
                  <c:v>17.272258691208702</c:v>
                </c:pt>
                <c:pt idx="1331">
                  <c:v>17.244893260332699</c:v>
                </c:pt>
                <c:pt idx="1332">
                  <c:v>17.207887086089599</c:v>
                </c:pt>
                <c:pt idx="1333">
                  <c:v>17.1653000867774</c:v>
                </c:pt>
                <c:pt idx="1334">
                  <c:v>17.141676866390501</c:v>
                </c:pt>
                <c:pt idx="1335">
                  <c:v>17.141676866390501</c:v>
                </c:pt>
                <c:pt idx="1336">
                  <c:v>17.141676866390501</c:v>
                </c:pt>
                <c:pt idx="1337">
                  <c:v>17.141676866390501</c:v>
                </c:pt>
                <c:pt idx="1338">
                  <c:v>17.141676866390501</c:v>
                </c:pt>
                <c:pt idx="1339">
                  <c:v>17.141676866390501</c:v>
                </c:pt>
                <c:pt idx="1340">
                  <c:v>17.141676866390501</c:v>
                </c:pt>
                <c:pt idx="1341">
                  <c:v>17.141676866390501</c:v>
                </c:pt>
                <c:pt idx="1342">
                  <c:v>17.141676866390501</c:v>
                </c:pt>
                <c:pt idx="1343">
                  <c:v>17.141676866390501</c:v>
                </c:pt>
                <c:pt idx="1344">
                  <c:v>17.141676866390501</c:v>
                </c:pt>
                <c:pt idx="1345">
                  <c:v>17.142177424787899</c:v>
                </c:pt>
                <c:pt idx="1346">
                  <c:v>17.142177424787899</c:v>
                </c:pt>
                <c:pt idx="1347">
                  <c:v>17.142177424787899</c:v>
                </c:pt>
                <c:pt idx="1348">
                  <c:v>17.142177424787899</c:v>
                </c:pt>
                <c:pt idx="1349">
                  <c:v>17.142177424787899</c:v>
                </c:pt>
                <c:pt idx="1350">
                  <c:v>17.120566097619299</c:v>
                </c:pt>
                <c:pt idx="1351">
                  <c:v>17.120566097619299</c:v>
                </c:pt>
                <c:pt idx="1352">
                  <c:v>17.120566097619299</c:v>
                </c:pt>
                <c:pt idx="1353">
                  <c:v>17.121053463653901</c:v>
                </c:pt>
                <c:pt idx="1354">
                  <c:v>17.121053463653901</c:v>
                </c:pt>
                <c:pt idx="1355">
                  <c:v>17.121053463653901</c:v>
                </c:pt>
                <c:pt idx="1356">
                  <c:v>17.121053463653901</c:v>
                </c:pt>
                <c:pt idx="1357">
                  <c:v>17.121053463653901</c:v>
                </c:pt>
                <c:pt idx="1358">
                  <c:v>17.121053463653901</c:v>
                </c:pt>
                <c:pt idx="1359">
                  <c:v>17.0986784170133</c:v>
                </c:pt>
                <c:pt idx="1360">
                  <c:v>17.075864705820901</c:v>
                </c:pt>
                <c:pt idx="1361">
                  <c:v>17.0542845256183</c:v>
                </c:pt>
                <c:pt idx="1362">
                  <c:v>17.0542845256183</c:v>
                </c:pt>
                <c:pt idx="1363">
                  <c:v>17.0542845256183</c:v>
                </c:pt>
                <c:pt idx="1364">
                  <c:v>17.0542845256183</c:v>
                </c:pt>
                <c:pt idx="1365">
                  <c:v>17.0542845256183</c:v>
                </c:pt>
                <c:pt idx="1366">
                  <c:v>17.0542845256183</c:v>
                </c:pt>
                <c:pt idx="1367">
                  <c:v>17.0542845256183</c:v>
                </c:pt>
                <c:pt idx="1368">
                  <c:v>17.0542845256183</c:v>
                </c:pt>
                <c:pt idx="1369">
                  <c:v>17.0542845256183</c:v>
                </c:pt>
                <c:pt idx="1370">
                  <c:v>17.0542845256183</c:v>
                </c:pt>
                <c:pt idx="1371">
                  <c:v>17.042794613480801</c:v>
                </c:pt>
                <c:pt idx="1372">
                  <c:v>17.042794613480801</c:v>
                </c:pt>
                <c:pt idx="1373">
                  <c:v>17.042794613480801</c:v>
                </c:pt>
                <c:pt idx="1374">
                  <c:v>17.031741299933401</c:v>
                </c:pt>
                <c:pt idx="1375">
                  <c:v>17.019887006365799</c:v>
                </c:pt>
                <c:pt idx="1376">
                  <c:v>17.008624444709099</c:v>
                </c:pt>
                <c:pt idx="1377">
                  <c:v>17.008624444709099</c:v>
                </c:pt>
                <c:pt idx="1378">
                  <c:v>17.008624444709099</c:v>
                </c:pt>
                <c:pt idx="1379">
                  <c:v>17.008624444709099</c:v>
                </c:pt>
                <c:pt idx="1380">
                  <c:v>17.008624444709099</c:v>
                </c:pt>
                <c:pt idx="1381">
                  <c:v>17.008624444709099</c:v>
                </c:pt>
                <c:pt idx="1382">
                  <c:v>17.008624444709099</c:v>
                </c:pt>
                <c:pt idx="1383">
                  <c:v>17.008624444709099</c:v>
                </c:pt>
                <c:pt idx="1384">
                  <c:v>17.008624444709099</c:v>
                </c:pt>
                <c:pt idx="1385">
                  <c:v>17.008624444709099</c:v>
                </c:pt>
                <c:pt idx="1386">
                  <c:v>17.008624444709099</c:v>
                </c:pt>
                <c:pt idx="1387">
                  <c:v>17.008624444709099</c:v>
                </c:pt>
                <c:pt idx="1388">
                  <c:v>17.008624444709099</c:v>
                </c:pt>
                <c:pt idx="1389">
                  <c:v>17.008624444709099</c:v>
                </c:pt>
                <c:pt idx="1390">
                  <c:v>17.008624444709099</c:v>
                </c:pt>
                <c:pt idx="1391">
                  <c:v>17.008624444709099</c:v>
                </c:pt>
                <c:pt idx="1392">
                  <c:v>17.008624444709099</c:v>
                </c:pt>
                <c:pt idx="1393">
                  <c:v>17.008624444709099</c:v>
                </c:pt>
                <c:pt idx="1394">
                  <c:v>17.008624444709099</c:v>
                </c:pt>
                <c:pt idx="1395">
                  <c:v>17.008624444709099</c:v>
                </c:pt>
                <c:pt idx="1396">
                  <c:v>17.008624444709099</c:v>
                </c:pt>
                <c:pt idx="1397">
                  <c:v>17.009796236332001</c:v>
                </c:pt>
                <c:pt idx="1398">
                  <c:v>17.009796236332001</c:v>
                </c:pt>
                <c:pt idx="1399">
                  <c:v>17.009796236332001</c:v>
                </c:pt>
                <c:pt idx="1400">
                  <c:v>17.009796236332001</c:v>
                </c:pt>
                <c:pt idx="1401">
                  <c:v>17.009796236332001</c:v>
                </c:pt>
                <c:pt idx="1402">
                  <c:v>17.009796236332001</c:v>
                </c:pt>
                <c:pt idx="1403">
                  <c:v>17.009796236332001</c:v>
                </c:pt>
                <c:pt idx="1404">
                  <c:v>17.009796236332001</c:v>
                </c:pt>
                <c:pt idx="1405">
                  <c:v>17.009796236332001</c:v>
                </c:pt>
                <c:pt idx="1406">
                  <c:v>17.009796236332001</c:v>
                </c:pt>
                <c:pt idx="1407">
                  <c:v>17.009796236332001</c:v>
                </c:pt>
                <c:pt idx="1408">
                  <c:v>17.009796236332001</c:v>
                </c:pt>
                <c:pt idx="1409">
                  <c:v>17.009796236332001</c:v>
                </c:pt>
                <c:pt idx="1410">
                  <c:v>17.009796236332001</c:v>
                </c:pt>
                <c:pt idx="1411">
                  <c:v>17.009796236332001</c:v>
                </c:pt>
                <c:pt idx="1412">
                  <c:v>17.009796236332001</c:v>
                </c:pt>
                <c:pt idx="1413">
                  <c:v>17.010381700050502</c:v>
                </c:pt>
                <c:pt idx="1414">
                  <c:v>17.010381700050502</c:v>
                </c:pt>
                <c:pt idx="1415">
                  <c:v>17.010381700050502</c:v>
                </c:pt>
                <c:pt idx="1416">
                  <c:v>17.010381700050502</c:v>
                </c:pt>
                <c:pt idx="1417">
                  <c:v>17.010381700050502</c:v>
                </c:pt>
                <c:pt idx="1418">
                  <c:v>17.010381700050502</c:v>
                </c:pt>
                <c:pt idx="1419">
                  <c:v>17.010381700050502</c:v>
                </c:pt>
                <c:pt idx="1420">
                  <c:v>17.010381700050502</c:v>
                </c:pt>
                <c:pt idx="1421">
                  <c:v>17.010381700050502</c:v>
                </c:pt>
                <c:pt idx="1422">
                  <c:v>17.010381700050502</c:v>
                </c:pt>
                <c:pt idx="1423">
                  <c:v>17.010381700050502</c:v>
                </c:pt>
                <c:pt idx="1424">
                  <c:v>17.010381700050502</c:v>
                </c:pt>
                <c:pt idx="1425">
                  <c:v>17.010381700050502</c:v>
                </c:pt>
                <c:pt idx="1426">
                  <c:v>17.010381700050502</c:v>
                </c:pt>
                <c:pt idx="1427">
                  <c:v>17.010381700050502</c:v>
                </c:pt>
                <c:pt idx="1428">
                  <c:v>17.010381700050502</c:v>
                </c:pt>
                <c:pt idx="1429">
                  <c:v>17.010381700050502</c:v>
                </c:pt>
                <c:pt idx="1430">
                  <c:v>17.010381700050502</c:v>
                </c:pt>
                <c:pt idx="1431">
                  <c:v>17.010381700050502</c:v>
                </c:pt>
                <c:pt idx="1432">
                  <c:v>17.010381700050502</c:v>
                </c:pt>
                <c:pt idx="1433">
                  <c:v>17.010381700050502</c:v>
                </c:pt>
                <c:pt idx="1434">
                  <c:v>17.010381700050502</c:v>
                </c:pt>
                <c:pt idx="1435">
                  <c:v>17.010381700050502</c:v>
                </c:pt>
                <c:pt idx="1436">
                  <c:v>17.010381700050502</c:v>
                </c:pt>
                <c:pt idx="1437">
                  <c:v>17.010381700050502</c:v>
                </c:pt>
                <c:pt idx="1438">
                  <c:v>17.010381700050502</c:v>
                </c:pt>
                <c:pt idx="1439">
                  <c:v>17.010381700050502</c:v>
                </c:pt>
                <c:pt idx="1440">
                  <c:v>17.010381700050502</c:v>
                </c:pt>
                <c:pt idx="1441">
                  <c:v>17.010381700050502</c:v>
                </c:pt>
                <c:pt idx="1442">
                  <c:v>17.010381700050502</c:v>
                </c:pt>
                <c:pt idx="1443">
                  <c:v>17.010381700050502</c:v>
                </c:pt>
                <c:pt idx="1444">
                  <c:v>17.010381700050502</c:v>
                </c:pt>
                <c:pt idx="1445">
                  <c:v>17.010381700050502</c:v>
                </c:pt>
                <c:pt idx="1446">
                  <c:v>17.010381700050502</c:v>
                </c:pt>
                <c:pt idx="1447">
                  <c:v>17.010381700050502</c:v>
                </c:pt>
                <c:pt idx="1448">
                  <c:v>17.010381700050502</c:v>
                </c:pt>
                <c:pt idx="1449">
                  <c:v>17.010381700050502</c:v>
                </c:pt>
                <c:pt idx="1450">
                  <c:v>17.010381700050502</c:v>
                </c:pt>
                <c:pt idx="1451">
                  <c:v>17.010381700050502</c:v>
                </c:pt>
                <c:pt idx="1452">
                  <c:v>17.010381700050502</c:v>
                </c:pt>
                <c:pt idx="1453">
                  <c:v>17.010381700050502</c:v>
                </c:pt>
                <c:pt idx="1454">
                  <c:v>17.010381700050502</c:v>
                </c:pt>
                <c:pt idx="1455">
                  <c:v>17.010381700050502</c:v>
                </c:pt>
                <c:pt idx="1456">
                  <c:v>17.010381700050502</c:v>
                </c:pt>
                <c:pt idx="1457">
                  <c:v>17.010381700050502</c:v>
                </c:pt>
                <c:pt idx="1458">
                  <c:v>17.010381700050502</c:v>
                </c:pt>
                <c:pt idx="1459">
                  <c:v>17.010381700050502</c:v>
                </c:pt>
                <c:pt idx="1460">
                  <c:v>17.010381700050502</c:v>
                </c:pt>
                <c:pt idx="1461">
                  <c:v>17.010381700050502</c:v>
                </c:pt>
                <c:pt idx="1462">
                  <c:v>17.010381700050502</c:v>
                </c:pt>
                <c:pt idx="1463">
                  <c:v>17.010381700050502</c:v>
                </c:pt>
                <c:pt idx="1464">
                  <c:v>17.010381700050502</c:v>
                </c:pt>
                <c:pt idx="1465">
                  <c:v>17.010381700050502</c:v>
                </c:pt>
                <c:pt idx="1466">
                  <c:v>17.010381700050502</c:v>
                </c:pt>
                <c:pt idx="1467">
                  <c:v>17.010381700050502</c:v>
                </c:pt>
                <c:pt idx="1468">
                  <c:v>17.010381700050502</c:v>
                </c:pt>
                <c:pt idx="1469">
                  <c:v>17.010381700050502</c:v>
                </c:pt>
                <c:pt idx="1470">
                  <c:v>17.010381700050502</c:v>
                </c:pt>
                <c:pt idx="1471">
                  <c:v>17.010381700050502</c:v>
                </c:pt>
                <c:pt idx="1472">
                  <c:v>17.010381700050502</c:v>
                </c:pt>
                <c:pt idx="1473">
                  <c:v>17.010381700050502</c:v>
                </c:pt>
                <c:pt idx="1474">
                  <c:v>17.010381700050502</c:v>
                </c:pt>
                <c:pt idx="1475">
                  <c:v>17.010381700050502</c:v>
                </c:pt>
                <c:pt idx="1476">
                  <c:v>17.010381700050502</c:v>
                </c:pt>
                <c:pt idx="1477">
                  <c:v>17.010381700050502</c:v>
                </c:pt>
                <c:pt idx="1478">
                  <c:v>17.010381700050502</c:v>
                </c:pt>
                <c:pt idx="1479">
                  <c:v>17.010381700050502</c:v>
                </c:pt>
                <c:pt idx="1480">
                  <c:v>17.010381700050502</c:v>
                </c:pt>
                <c:pt idx="1481">
                  <c:v>17.010381700050502</c:v>
                </c:pt>
                <c:pt idx="1482">
                  <c:v>17.010381700050502</c:v>
                </c:pt>
                <c:pt idx="1483">
                  <c:v>17.010381700050502</c:v>
                </c:pt>
                <c:pt idx="1484">
                  <c:v>17.010381700050502</c:v>
                </c:pt>
                <c:pt idx="1485">
                  <c:v>17.010381700050502</c:v>
                </c:pt>
                <c:pt idx="1486">
                  <c:v>17.010381700050502</c:v>
                </c:pt>
                <c:pt idx="1487">
                  <c:v>17.010381700050502</c:v>
                </c:pt>
                <c:pt idx="1488">
                  <c:v>17.010381700050502</c:v>
                </c:pt>
                <c:pt idx="1489">
                  <c:v>17.010381700050502</c:v>
                </c:pt>
                <c:pt idx="1490">
                  <c:v>17.010381700050502</c:v>
                </c:pt>
                <c:pt idx="1491">
                  <c:v>17.010381700050502</c:v>
                </c:pt>
                <c:pt idx="1492">
                  <c:v>17.010381700050502</c:v>
                </c:pt>
                <c:pt idx="1493">
                  <c:v>17.010381700050502</c:v>
                </c:pt>
                <c:pt idx="1494">
                  <c:v>17.010381700050502</c:v>
                </c:pt>
                <c:pt idx="1495">
                  <c:v>17.010381700050502</c:v>
                </c:pt>
                <c:pt idx="1496">
                  <c:v>17.010381700050502</c:v>
                </c:pt>
                <c:pt idx="1497">
                  <c:v>17.010381700050502</c:v>
                </c:pt>
                <c:pt idx="1498">
                  <c:v>17.010381700050502</c:v>
                </c:pt>
                <c:pt idx="1499">
                  <c:v>17.010381700050502</c:v>
                </c:pt>
                <c:pt idx="1500">
                  <c:v>17.010381700050502</c:v>
                </c:pt>
                <c:pt idx="1501">
                  <c:v>17.010381700050502</c:v>
                </c:pt>
                <c:pt idx="1502">
                  <c:v>17.010381700050502</c:v>
                </c:pt>
                <c:pt idx="1503">
                  <c:v>17.010381700050502</c:v>
                </c:pt>
                <c:pt idx="1504">
                  <c:v>17.010381700050502</c:v>
                </c:pt>
                <c:pt idx="1505">
                  <c:v>17.010381700050502</c:v>
                </c:pt>
                <c:pt idx="1506">
                  <c:v>17.010381700050502</c:v>
                </c:pt>
                <c:pt idx="1507">
                  <c:v>17.010381700050502</c:v>
                </c:pt>
                <c:pt idx="1508">
                  <c:v>17.010381700050502</c:v>
                </c:pt>
                <c:pt idx="1509">
                  <c:v>17.010381700050502</c:v>
                </c:pt>
                <c:pt idx="1510">
                  <c:v>17.010381700050502</c:v>
                </c:pt>
                <c:pt idx="1511">
                  <c:v>17.010381700050502</c:v>
                </c:pt>
                <c:pt idx="1512">
                  <c:v>17.010381700050502</c:v>
                </c:pt>
                <c:pt idx="1513">
                  <c:v>17.010381700050502</c:v>
                </c:pt>
                <c:pt idx="1514">
                  <c:v>17.010381700050502</c:v>
                </c:pt>
                <c:pt idx="1515">
                  <c:v>17.010381700050502</c:v>
                </c:pt>
                <c:pt idx="1516">
                  <c:v>17.010381700050502</c:v>
                </c:pt>
                <c:pt idx="1517">
                  <c:v>17.010381700050502</c:v>
                </c:pt>
                <c:pt idx="1518">
                  <c:v>17.010381700050502</c:v>
                </c:pt>
                <c:pt idx="1519">
                  <c:v>17.010381700050502</c:v>
                </c:pt>
                <c:pt idx="1520">
                  <c:v>17.010381700050502</c:v>
                </c:pt>
                <c:pt idx="1521">
                  <c:v>17.010381700050502</c:v>
                </c:pt>
                <c:pt idx="1522">
                  <c:v>17.010381700050502</c:v>
                </c:pt>
                <c:pt idx="1523">
                  <c:v>17.010381700050502</c:v>
                </c:pt>
                <c:pt idx="1524">
                  <c:v>17.010381700050502</c:v>
                </c:pt>
                <c:pt idx="1525">
                  <c:v>17.010381700050502</c:v>
                </c:pt>
                <c:pt idx="1526">
                  <c:v>17.010381700050502</c:v>
                </c:pt>
                <c:pt idx="1527">
                  <c:v>17.010381700050502</c:v>
                </c:pt>
                <c:pt idx="1528">
                  <c:v>17.010381700050502</c:v>
                </c:pt>
                <c:pt idx="1529">
                  <c:v>17.010381700050502</c:v>
                </c:pt>
                <c:pt idx="1530">
                  <c:v>17.010381700050502</c:v>
                </c:pt>
                <c:pt idx="1531">
                  <c:v>17.010381700050502</c:v>
                </c:pt>
                <c:pt idx="1532">
                  <c:v>17.010381700050502</c:v>
                </c:pt>
                <c:pt idx="1533">
                  <c:v>17.010381700050502</c:v>
                </c:pt>
                <c:pt idx="1534">
                  <c:v>17.010381700050502</c:v>
                </c:pt>
                <c:pt idx="1535">
                  <c:v>17.010381700050502</c:v>
                </c:pt>
                <c:pt idx="1536">
                  <c:v>17.010381700050502</c:v>
                </c:pt>
                <c:pt idx="1537">
                  <c:v>17.010381700050502</c:v>
                </c:pt>
                <c:pt idx="1538">
                  <c:v>17.010381700050502</c:v>
                </c:pt>
                <c:pt idx="1539">
                  <c:v>17.010381700050502</c:v>
                </c:pt>
                <c:pt idx="1540">
                  <c:v>17.010381700050502</c:v>
                </c:pt>
                <c:pt idx="1541">
                  <c:v>17.010381700050502</c:v>
                </c:pt>
                <c:pt idx="1542">
                  <c:v>17.010381700050502</c:v>
                </c:pt>
                <c:pt idx="1543">
                  <c:v>17.010381700050502</c:v>
                </c:pt>
                <c:pt idx="1544">
                  <c:v>17.010381700050502</c:v>
                </c:pt>
                <c:pt idx="1545">
                  <c:v>17.010381700050502</c:v>
                </c:pt>
                <c:pt idx="1546">
                  <c:v>17.010381700050502</c:v>
                </c:pt>
                <c:pt idx="1547">
                  <c:v>17.010381700050502</c:v>
                </c:pt>
                <c:pt idx="1548">
                  <c:v>17.010381700050502</c:v>
                </c:pt>
                <c:pt idx="1549">
                  <c:v>17.010381700050502</c:v>
                </c:pt>
                <c:pt idx="1550">
                  <c:v>17.010381700050502</c:v>
                </c:pt>
                <c:pt idx="1551">
                  <c:v>17.010381700050502</c:v>
                </c:pt>
                <c:pt idx="1552">
                  <c:v>17.010381700050502</c:v>
                </c:pt>
                <c:pt idx="1553">
                  <c:v>17.010381700050502</c:v>
                </c:pt>
                <c:pt idx="1554">
                  <c:v>17.010381700050502</c:v>
                </c:pt>
                <c:pt idx="1555">
                  <c:v>17.010381700050502</c:v>
                </c:pt>
                <c:pt idx="1556">
                  <c:v>17.010381700050502</c:v>
                </c:pt>
                <c:pt idx="1557">
                  <c:v>17.010381700050502</c:v>
                </c:pt>
                <c:pt idx="1558">
                  <c:v>17.010381700050502</c:v>
                </c:pt>
                <c:pt idx="1559">
                  <c:v>17.010381700050502</c:v>
                </c:pt>
                <c:pt idx="1560">
                  <c:v>17.010381700050502</c:v>
                </c:pt>
                <c:pt idx="1561">
                  <c:v>17.010381700050502</c:v>
                </c:pt>
                <c:pt idx="1562">
                  <c:v>17.010381700050502</c:v>
                </c:pt>
                <c:pt idx="1563">
                  <c:v>17.010381700050502</c:v>
                </c:pt>
                <c:pt idx="1564">
                  <c:v>17.010381700050502</c:v>
                </c:pt>
                <c:pt idx="1565">
                  <c:v>17.010381700050502</c:v>
                </c:pt>
                <c:pt idx="1566">
                  <c:v>17.010381700050502</c:v>
                </c:pt>
                <c:pt idx="1567">
                  <c:v>17.010381700050502</c:v>
                </c:pt>
                <c:pt idx="1568">
                  <c:v>17.010381700050502</c:v>
                </c:pt>
                <c:pt idx="1569">
                  <c:v>17.010381700050502</c:v>
                </c:pt>
                <c:pt idx="1570">
                  <c:v>17.010381700050502</c:v>
                </c:pt>
                <c:pt idx="1571">
                  <c:v>17.010381700050502</c:v>
                </c:pt>
                <c:pt idx="1572">
                  <c:v>17.010381700050502</c:v>
                </c:pt>
                <c:pt idx="1573">
                  <c:v>17.010381700050502</c:v>
                </c:pt>
                <c:pt idx="1574">
                  <c:v>17.010381700050502</c:v>
                </c:pt>
                <c:pt idx="1575">
                  <c:v>17.010381700050502</c:v>
                </c:pt>
                <c:pt idx="1576">
                  <c:v>17.010381700050502</c:v>
                </c:pt>
                <c:pt idx="1577">
                  <c:v>17.010381700050502</c:v>
                </c:pt>
                <c:pt idx="1578">
                  <c:v>17.010381700050502</c:v>
                </c:pt>
                <c:pt idx="1579">
                  <c:v>17.010381700050502</c:v>
                </c:pt>
                <c:pt idx="1580">
                  <c:v>17.010381700050502</c:v>
                </c:pt>
                <c:pt idx="1581">
                  <c:v>17.010381700050502</c:v>
                </c:pt>
                <c:pt idx="1582">
                  <c:v>17.010381700050502</c:v>
                </c:pt>
                <c:pt idx="1583">
                  <c:v>17.010381700050502</c:v>
                </c:pt>
                <c:pt idx="1584">
                  <c:v>17.010381700050502</c:v>
                </c:pt>
                <c:pt idx="1585">
                  <c:v>17.010381700050502</c:v>
                </c:pt>
                <c:pt idx="1586">
                  <c:v>17.010381700050502</c:v>
                </c:pt>
                <c:pt idx="1587">
                  <c:v>17.010381700050502</c:v>
                </c:pt>
                <c:pt idx="1588">
                  <c:v>17.010381700050502</c:v>
                </c:pt>
                <c:pt idx="1589">
                  <c:v>17.010381700050502</c:v>
                </c:pt>
                <c:pt idx="1590">
                  <c:v>17.010381700050502</c:v>
                </c:pt>
                <c:pt idx="1591">
                  <c:v>17.010381700050502</c:v>
                </c:pt>
                <c:pt idx="1592">
                  <c:v>17.010381700050502</c:v>
                </c:pt>
                <c:pt idx="1593">
                  <c:v>17.010381700050502</c:v>
                </c:pt>
                <c:pt idx="1594">
                  <c:v>17.010381700050502</c:v>
                </c:pt>
                <c:pt idx="1595">
                  <c:v>17.010381700050502</c:v>
                </c:pt>
                <c:pt idx="1596">
                  <c:v>17.010381700050502</c:v>
                </c:pt>
                <c:pt idx="1597">
                  <c:v>17.010381700050502</c:v>
                </c:pt>
                <c:pt idx="1598">
                  <c:v>17.010381700050502</c:v>
                </c:pt>
                <c:pt idx="1599">
                  <c:v>17.010381700050502</c:v>
                </c:pt>
                <c:pt idx="1600">
                  <c:v>17.010381700050502</c:v>
                </c:pt>
                <c:pt idx="1601">
                  <c:v>17.010381700050502</c:v>
                </c:pt>
                <c:pt idx="1602">
                  <c:v>17.010381700050502</c:v>
                </c:pt>
                <c:pt idx="1603">
                  <c:v>17.010381700050502</c:v>
                </c:pt>
                <c:pt idx="1604">
                  <c:v>17.011127970971899</c:v>
                </c:pt>
                <c:pt idx="1605">
                  <c:v>16.972819498809599</c:v>
                </c:pt>
                <c:pt idx="1606">
                  <c:v>16.934321574775701</c:v>
                </c:pt>
                <c:pt idx="1607">
                  <c:v>16.934321574775701</c:v>
                </c:pt>
                <c:pt idx="1608">
                  <c:v>16.934321574775701</c:v>
                </c:pt>
                <c:pt idx="1609">
                  <c:v>16.934321574775701</c:v>
                </c:pt>
                <c:pt idx="1610">
                  <c:v>16.893119191824798</c:v>
                </c:pt>
                <c:pt idx="1611">
                  <c:v>16.8933231352697</c:v>
                </c:pt>
                <c:pt idx="1612">
                  <c:v>16.8933231352697</c:v>
                </c:pt>
                <c:pt idx="1613">
                  <c:v>16.8933231352697</c:v>
                </c:pt>
                <c:pt idx="1614">
                  <c:v>16.8933231352697</c:v>
                </c:pt>
                <c:pt idx="1615">
                  <c:v>16.893476721092298</c:v>
                </c:pt>
                <c:pt idx="1616">
                  <c:v>16.893476721092298</c:v>
                </c:pt>
                <c:pt idx="1617">
                  <c:v>16.893476721092298</c:v>
                </c:pt>
                <c:pt idx="1618">
                  <c:v>16.893476721092298</c:v>
                </c:pt>
                <c:pt idx="1619">
                  <c:v>16.893476721092298</c:v>
                </c:pt>
                <c:pt idx="1620">
                  <c:v>16.893476721092298</c:v>
                </c:pt>
                <c:pt idx="1621">
                  <c:v>16.893476721092298</c:v>
                </c:pt>
                <c:pt idx="1622">
                  <c:v>16.893476721092298</c:v>
                </c:pt>
                <c:pt idx="1623">
                  <c:v>16.893476721092298</c:v>
                </c:pt>
                <c:pt idx="1624">
                  <c:v>16.893476721092298</c:v>
                </c:pt>
                <c:pt idx="1625">
                  <c:v>16.893476721092298</c:v>
                </c:pt>
                <c:pt idx="1626">
                  <c:v>16.893476721092298</c:v>
                </c:pt>
                <c:pt idx="1627">
                  <c:v>16.850395699686999</c:v>
                </c:pt>
                <c:pt idx="1628">
                  <c:v>16.807329457269301</c:v>
                </c:pt>
                <c:pt idx="1629">
                  <c:v>16.807329457269301</c:v>
                </c:pt>
                <c:pt idx="1630">
                  <c:v>16.807329457269301</c:v>
                </c:pt>
                <c:pt idx="1631">
                  <c:v>16.807329457269301</c:v>
                </c:pt>
                <c:pt idx="1632">
                  <c:v>16.764544492097698</c:v>
                </c:pt>
                <c:pt idx="1633">
                  <c:v>16.721142036737</c:v>
                </c:pt>
                <c:pt idx="1634">
                  <c:v>16.721142036737</c:v>
                </c:pt>
                <c:pt idx="1635">
                  <c:v>16.721142036737</c:v>
                </c:pt>
                <c:pt idx="1636">
                  <c:v>16.721142036737</c:v>
                </c:pt>
                <c:pt idx="1637">
                  <c:v>16.676174360908401</c:v>
                </c:pt>
                <c:pt idx="1638">
                  <c:v>16.6253960022546</c:v>
                </c:pt>
                <c:pt idx="1639">
                  <c:v>16.576650780181399</c:v>
                </c:pt>
                <c:pt idx="1640">
                  <c:v>16.532125392795699</c:v>
                </c:pt>
                <c:pt idx="1641">
                  <c:v>16.532125392795699</c:v>
                </c:pt>
                <c:pt idx="1642">
                  <c:v>16.532125392795699</c:v>
                </c:pt>
                <c:pt idx="1643">
                  <c:v>16.532125392795699</c:v>
                </c:pt>
                <c:pt idx="1644">
                  <c:v>16.532125392795699</c:v>
                </c:pt>
                <c:pt idx="1645">
                  <c:v>16.492549581084901</c:v>
                </c:pt>
                <c:pt idx="1646">
                  <c:v>16.492549581084901</c:v>
                </c:pt>
                <c:pt idx="1647">
                  <c:v>16.453038353927099</c:v>
                </c:pt>
                <c:pt idx="1648">
                  <c:v>16.416071246084101</c:v>
                </c:pt>
                <c:pt idx="1649">
                  <c:v>16.376763164454299</c:v>
                </c:pt>
                <c:pt idx="1650">
                  <c:v>16.335302954096701</c:v>
                </c:pt>
                <c:pt idx="1651">
                  <c:v>16.294375339416501</c:v>
                </c:pt>
                <c:pt idx="1652">
                  <c:v>16.254646863169398</c:v>
                </c:pt>
                <c:pt idx="1653">
                  <c:v>16.209557915942</c:v>
                </c:pt>
                <c:pt idx="1654">
                  <c:v>16.1880405405138</c:v>
                </c:pt>
                <c:pt idx="1655">
                  <c:v>16.149616849238399</c:v>
                </c:pt>
                <c:pt idx="1656">
                  <c:v>16.149616849238399</c:v>
                </c:pt>
                <c:pt idx="1657">
                  <c:v>16.149616849238399</c:v>
                </c:pt>
                <c:pt idx="1658">
                  <c:v>16.1116920789087</c:v>
                </c:pt>
                <c:pt idx="1659">
                  <c:v>16.1116920789087</c:v>
                </c:pt>
                <c:pt idx="1660">
                  <c:v>16.1116920789087</c:v>
                </c:pt>
                <c:pt idx="1661">
                  <c:v>16.1116920789087</c:v>
                </c:pt>
                <c:pt idx="1662">
                  <c:v>16.1116920789087</c:v>
                </c:pt>
                <c:pt idx="1663">
                  <c:v>16.1116920789087</c:v>
                </c:pt>
                <c:pt idx="1664">
                  <c:v>16.1116920789087</c:v>
                </c:pt>
                <c:pt idx="1665">
                  <c:v>16.1116920789087</c:v>
                </c:pt>
                <c:pt idx="1666">
                  <c:v>16.1116920789087</c:v>
                </c:pt>
                <c:pt idx="1667">
                  <c:v>16.1116920789087</c:v>
                </c:pt>
                <c:pt idx="1668">
                  <c:v>16.1116920789087</c:v>
                </c:pt>
                <c:pt idx="1669">
                  <c:v>16.1116920789087</c:v>
                </c:pt>
                <c:pt idx="1670">
                  <c:v>16.1116920789087</c:v>
                </c:pt>
                <c:pt idx="1671">
                  <c:v>16.1116920789087</c:v>
                </c:pt>
                <c:pt idx="1672">
                  <c:v>16.1116920789087</c:v>
                </c:pt>
                <c:pt idx="1673">
                  <c:v>16.080567976283799</c:v>
                </c:pt>
                <c:pt idx="1674">
                  <c:v>16.046746884293398</c:v>
                </c:pt>
                <c:pt idx="1675">
                  <c:v>16.027213123916098</c:v>
                </c:pt>
                <c:pt idx="1676">
                  <c:v>15.9966877440168</c:v>
                </c:pt>
                <c:pt idx="1677">
                  <c:v>15.9672360644094</c:v>
                </c:pt>
                <c:pt idx="1678">
                  <c:v>15.934600993156</c:v>
                </c:pt>
                <c:pt idx="1679">
                  <c:v>15.9138299930888</c:v>
                </c:pt>
                <c:pt idx="1680">
                  <c:v>15.9138299930888</c:v>
                </c:pt>
                <c:pt idx="1681">
                  <c:v>15.9138299930888</c:v>
                </c:pt>
                <c:pt idx="1682">
                  <c:v>15.9138299930888</c:v>
                </c:pt>
                <c:pt idx="1683">
                  <c:v>15.881963256026101</c:v>
                </c:pt>
                <c:pt idx="1684">
                  <c:v>15.8509613655658</c:v>
                </c:pt>
                <c:pt idx="1685">
                  <c:v>15.8200209494325</c:v>
                </c:pt>
                <c:pt idx="1686">
                  <c:v>15.7899025488313</c:v>
                </c:pt>
                <c:pt idx="1687">
                  <c:v>15.760106641719799</c:v>
                </c:pt>
                <c:pt idx="1688">
                  <c:v>15.728563459475399</c:v>
                </c:pt>
                <c:pt idx="1689">
                  <c:v>15.694682793177099</c:v>
                </c:pt>
                <c:pt idx="1690">
                  <c:v>15.6661213368926</c:v>
                </c:pt>
                <c:pt idx="1691">
                  <c:v>15.633062479876299</c:v>
                </c:pt>
                <c:pt idx="1692">
                  <c:v>15.599060110859901</c:v>
                </c:pt>
                <c:pt idx="1693">
                  <c:v>15.5633805390604</c:v>
                </c:pt>
                <c:pt idx="1694">
                  <c:v>15.5303559600271</c:v>
                </c:pt>
                <c:pt idx="1695">
                  <c:v>15.4952337129077</c:v>
                </c:pt>
                <c:pt idx="1696">
                  <c:v>15.4601430188831</c:v>
                </c:pt>
                <c:pt idx="1697">
                  <c:v>15.426374924936701</c:v>
                </c:pt>
                <c:pt idx="1698">
                  <c:v>15.400909043154501</c:v>
                </c:pt>
                <c:pt idx="1699">
                  <c:v>15.400909043154501</c:v>
                </c:pt>
                <c:pt idx="1700">
                  <c:v>15.3715772586893</c:v>
                </c:pt>
                <c:pt idx="1701">
                  <c:v>15.340912932246599</c:v>
                </c:pt>
                <c:pt idx="1702">
                  <c:v>15.3412987769085</c:v>
                </c:pt>
                <c:pt idx="1703">
                  <c:v>15.3123801035737</c:v>
                </c:pt>
                <c:pt idx="1704">
                  <c:v>15.3123801035737</c:v>
                </c:pt>
                <c:pt idx="1705">
                  <c:v>15.293595858641099</c:v>
                </c:pt>
                <c:pt idx="1706">
                  <c:v>15.277987446224399</c:v>
                </c:pt>
                <c:pt idx="1707">
                  <c:v>15.273264524673101</c:v>
                </c:pt>
                <c:pt idx="1708">
                  <c:v>15.273264524673101</c:v>
                </c:pt>
                <c:pt idx="1709">
                  <c:v>15.273264524673101</c:v>
                </c:pt>
                <c:pt idx="1710">
                  <c:v>15.2547302860423</c:v>
                </c:pt>
                <c:pt idx="1711">
                  <c:v>15.2547302860423</c:v>
                </c:pt>
                <c:pt idx="1712">
                  <c:v>15.2358069306107</c:v>
                </c:pt>
                <c:pt idx="1713">
                  <c:v>15.2158691144207</c:v>
                </c:pt>
                <c:pt idx="1714">
                  <c:v>15.2005709231093</c:v>
                </c:pt>
                <c:pt idx="1715">
                  <c:v>15.1821508212588</c:v>
                </c:pt>
                <c:pt idx="1716">
                  <c:v>15.1622436694123</c:v>
                </c:pt>
                <c:pt idx="1717">
                  <c:v>15.1438931130086</c:v>
                </c:pt>
                <c:pt idx="1718">
                  <c:v>15.125326314790801</c:v>
                </c:pt>
                <c:pt idx="1719">
                  <c:v>15.1067766395416</c:v>
                </c:pt>
                <c:pt idx="1720">
                  <c:v>15.107628906064599</c:v>
                </c:pt>
                <c:pt idx="1721">
                  <c:v>15.107628906064599</c:v>
                </c:pt>
                <c:pt idx="1722">
                  <c:v>15.107628906064599</c:v>
                </c:pt>
                <c:pt idx="1723">
                  <c:v>15.107628906064599</c:v>
                </c:pt>
                <c:pt idx="1724">
                  <c:v>15.088890579453899</c:v>
                </c:pt>
                <c:pt idx="1725">
                  <c:v>15.070250709532999</c:v>
                </c:pt>
                <c:pt idx="1726">
                  <c:v>15.071506136885599</c:v>
                </c:pt>
                <c:pt idx="1727">
                  <c:v>15.053228581125399</c:v>
                </c:pt>
                <c:pt idx="1728">
                  <c:v>15.053228581125399</c:v>
                </c:pt>
                <c:pt idx="1729">
                  <c:v>15.0535019634536</c:v>
                </c:pt>
                <c:pt idx="1730">
                  <c:v>15.0535019634536</c:v>
                </c:pt>
                <c:pt idx="1731">
                  <c:v>15.0535019634536</c:v>
                </c:pt>
                <c:pt idx="1732">
                  <c:v>15.0349771582844</c:v>
                </c:pt>
                <c:pt idx="1733">
                  <c:v>15.0160835415102</c:v>
                </c:pt>
                <c:pt idx="1734">
                  <c:v>15.007476434456199</c:v>
                </c:pt>
                <c:pt idx="1735">
                  <c:v>14.9986784285915</c:v>
                </c:pt>
                <c:pt idx="1736">
                  <c:v>14.989863879203901</c:v>
                </c:pt>
                <c:pt idx="1737">
                  <c:v>14.980754719604599</c:v>
                </c:pt>
                <c:pt idx="1738">
                  <c:v>14.971571591861199</c:v>
                </c:pt>
                <c:pt idx="1739">
                  <c:v>14.971571591861199</c:v>
                </c:pt>
                <c:pt idx="1740">
                  <c:v>14.971571591861199</c:v>
                </c:pt>
                <c:pt idx="1741">
                  <c:v>14.971571591861199</c:v>
                </c:pt>
                <c:pt idx="1742">
                  <c:v>14.971571591861199</c:v>
                </c:pt>
                <c:pt idx="1743">
                  <c:v>14.971571591861199</c:v>
                </c:pt>
                <c:pt idx="1744">
                  <c:v>14.971571591861199</c:v>
                </c:pt>
                <c:pt idx="1745">
                  <c:v>14.971571591861199</c:v>
                </c:pt>
                <c:pt idx="1746">
                  <c:v>14.971571591861199</c:v>
                </c:pt>
                <c:pt idx="1747">
                  <c:v>14.971571591861199</c:v>
                </c:pt>
                <c:pt idx="1748">
                  <c:v>14.971571591861199</c:v>
                </c:pt>
                <c:pt idx="1749">
                  <c:v>14.971571591861199</c:v>
                </c:pt>
                <c:pt idx="1750">
                  <c:v>14.971571591861199</c:v>
                </c:pt>
                <c:pt idx="1751">
                  <c:v>14.971571591861199</c:v>
                </c:pt>
                <c:pt idx="1752">
                  <c:v>14.971571591861199</c:v>
                </c:pt>
                <c:pt idx="1753">
                  <c:v>14.971571591861199</c:v>
                </c:pt>
                <c:pt idx="1754">
                  <c:v>14.971571591861199</c:v>
                </c:pt>
                <c:pt idx="1755">
                  <c:v>14.971571591861199</c:v>
                </c:pt>
                <c:pt idx="1756">
                  <c:v>14.971571591861199</c:v>
                </c:pt>
                <c:pt idx="1757">
                  <c:v>14.971571591861199</c:v>
                </c:pt>
                <c:pt idx="1758">
                  <c:v>14.971571591861199</c:v>
                </c:pt>
                <c:pt idx="1759">
                  <c:v>14.971571591861199</c:v>
                </c:pt>
                <c:pt idx="1760">
                  <c:v>14.971571591861199</c:v>
                </c:pt>
                <c:pt idx="1761">
                  <c:v>14.971571591861199</c:v>
                </c:pt>
                <c:pt idx="1762">
                  <c:v>14.971571591861199</c:v>
                </c:pt>
                <c:pt idx="1763">
                  <c:v>14.971571591861199</c:v>
                </c:pt>
                <c:pt idx="1764">
                  <c:v>14.971571591861199</c:v>
                </c:pt>
                <c:pt idx="1765">
                  <c:v>14.971571591861199</c:v>
                </c:pt>
                <c:pt idx="1766">
                  <c:v>14.971571591861199</c:v>
                </c:pt>
                <c:pt idx="1767">
                  <c:v>14.971571591861199</c:v>
                </c:pt>
                <c:pt idx="1768">
                  <c:v>14.971571591861199</c:v>
                </c:pt>
                <c:pt idx="1769">
                  <c:v>14.971571591861199</c:v>
                </c:pt>
                <c:pt idx="1770">
                  <c:v>14.971571591861199</c:v>
                </c:pt>
                <c:pt idx="1771">
                  <c:v>14.971571591861199</c:v>
                </c:pt>
                <c:pt idx="1772">
                  <c:v>14.971571591861199</c:v>
                </c:pt>
                <c:pt idx="1773">
                  <c:v>14.971571591861199</c:v>
                </c:pt>
                <c:pt idx="1774">
                  <c:v>14.971571591861199</c:v>
                </c:pt>
                <c:pt idx="1775">
                  <c:v>14.971571591861199</c:v>
                </c:pt>
                <c:pt idx="1776">
                  <c:v>14.971571591861199</c:v>
                </c:pt>
                <c:pt idx="1777">
                  <c:v>14.971571591861199</c:v>
                </c:pt>
                <c:pt idx="1778">
                  <c:v>14.971571591861199</c:v>
                </c:pt>
                <c:pt idx="1779">
                  <c:v>14.971571591861199</c:v>
                </c:pt>
                <c:pt idx="1780">
                  <c:v>14.971571591861199</c:v>
                </c:pt>
                <c:pt idx="1781">
                  <c:v>14.971571591861199</c:v>
                </c:pt>
                <c:pt idx="1782">
                  <c:v>14.971571591861199</c:v>
                </c:pt>
                <c:pt idx="1783">
                  <c:v>14.971571591861199</c:v>
                </c:pt>
                <c:pt idx="1784">
                  <c:v>14.971571591861199</c:v>
                </c:pt>
                <c:pt idx="1785">
                  <c:v>14.971571591861199</c:v>
                </c:pt>
                <c:pt idx="1786">
                  <c:v>14.971571591861199</c:v>
                </c:pt>
                <c:pt idx="1787">
                  <c:v>14.971571591861199</c:v>
                </c:pt>
                <c:pt idx="1788">
                  <c:v>14.971571591861199</c:v>
                </c:pt>
                <c:pt idx="1789">
                  <c:v>14.971571591861199</c:v>
                </c:pt>
                <c:pt idx="1790">
                  <c:v>14.971571591861199</c:v>
                </c:pt>
                <c:pt idx="1791">
                  <c:v>14.971571591861199</c:v>
                </c:pt>
                <c:pt idx="1792">
                  <c:v>14.971571591861199</c:v>
                </c:pt>
                <c:pt idx="1793">
                  <c:v>14.971571591861199</c:v>
                </c:pt>
                <c:pt idx="1794">
                  <c:v>14.971571591861199</c:v>
                </c:pt>
                <c:pt idx="1795">
                  <c:v>14.971571591861199</c:v>
                </c:pt>
                <c:pt idx="1796">
                  <c:v>14.971571591861199</c:v>
                </c:pt>
                <c:pt idx="1797">
                  <c:v>14.971571591861199</c:v>
                </c:pt>
                <c:pt idx="1798">
                  <c:v>14.971571591861199</c:v>
                </c:pt>
                <c:pt idx="1799">
                  <c:v>14.971571591861199</c:v>
                </c:pt>
                <c:pt idx="1800">
                  <c:v>14.971571591861199</c:v>
                </c:pt>
                <c:pt idx="1801">
                  <c:v>14.971571591861199</c:v>
                </c:pt>
                <c:pt idx="1802">
                  <c:v>14.971571591861199</c:v>
                </c:pt>
                <c:pt idx="1803">
                  <c:v>14.971571591861199</c:v>
                </c:pt>
                <c:pt idx="1804">
                  <c:v>14.971571591861199</c:v>
                </c:pt>
                <c:pt idx="1805">
                  <c:v>14.971571591861199</c:v>
                </c:pt>
                <c:pt idx="1806">
                  <c:v>14.971571591861199</c:v>
                </c:pt>
                <c:pt idx="1807">
                  <c:v>14.971571591861199</c:v>
                </c:pt>
                <c:pt idx="1808">
                  <c:v>14.971571591861199</c:v>
                </c:pt>
                <c:pt idx="1809">
                  <c:v>14.971571591861199</c:v>
                </c:pt>
                <c:pt idx="1810">
                  <c:v>14.971571591861199</c:v>
                </c:pt>
                <c:pt idx="1811">
                  <c:v>14.971571591861199</c:v>
                </c:pt>
                <c:pt idx="1812">
                  <c:v>14.971571591861199</c:v>
                </c:pt>
                <c:pt idx="1813">
                  <c:v>14.971571591861199</c:v>
                </c:pt>
                <c:pt idx="1814">
                  <c:v>14.971571591861199</c:v>
                </c:pt>
                <c:pt idx="1815">
                  <c:v>14.971571591861199</c:v>
                </c:pt>
                <c:pt idx="1816">
                  <c:v>14.971571591861199</c:v>
                </c:pt>
                <c:pt idx="1817">
                  <c:v>14.971571591861199</c:v>
                </c:pt>
                <c:pt idx="1818">
                  <c:v>14.971571591861199</c:v>
                </c:pt>
                <c:pt idx="1819">
                  <c:v>14.971571591861199</c:v>
                </c:pt>
                <c:pt idx="1820">
                  <c:v>14.971571591861199</c:v>
                </c:pt>
                <c:pt idx="1821">
                  <c:v>14.971571591861199</c:v>
                </c:pt>
                <c:pt idx="1822">
                  <c:v>14.971571591861199</c:v>
                </c:pt>
                <c:pt idx="1823">
                  <c:v>14.971571591861199</c:v>
                </c:pt>
                <c:pt idx="1824">
                  <c:v>14.971571591861199</c:v>
                </c:pt>
                <c:pt idx="1825">
                  <c:v>14.971571591861199</c:v>
                </c:pt>
                <c:pt idx="1826">
                  <c:v>14.971571591861199</c:v>
                </c:pt>
                <c:pt idx="1827">
                  <c:v>14.971571591861199</c:v>
                </c:pt>
                <c:pt idx="1828">
                  <c:v>14.971571591861199</c:v>
                </c:pt>
                <c:pt idx="1829">
                  <c:v>14.971571591861199</c:v>
                </c:pt>
                <c:pt idx="1830">
                  <c:v>14.971571591861199</c:v>
                </c:pt>
                <c:pt idx="1831">
                  <c:v>14.971571591861199</c:v>
                </c:pt>
                <c:pt idx="1832">
                  <c:v>14.971571591861199</c:v>
                </c:pt>
                <c:pt idx="1833">
                  <c:v>14.971571591861199</c:v>
                </c:pt>
                <c:pt idx="1834">
                  <c:v>14.971571591861199</c:v>
                </c:pt>
                <c:pt idx="1835">
                  <c:v>14.971571591861199</c:v>
                </c:pt>
                <c:pt idx="1836">
                  <c:v>14.971571591861199</c:v>
                </c:pt>
                <c:pt idx="1837">
                  <c:v>14.971571591861199</c:v>
                </c:pt>
                <c:pt idx="1838">
                  <c:v>14.971571591861199</c:v>
                </c:pt>
                <c:pt idx="1839">
                  <c:v>14.971571591861199</c:v>
                </c:pt>
                <c:pt idx="1840">
                  <c:v>14.971571591861199</c:v>
                </c:pt>
                <c:pt idx="1841">
                  <c:v>14.971571591861199</c:v>
                </c:pt>
                <c:pt idx="1842">
                  <c:v>14.971571591861199</c:v>
                </c:pt>
                <c:pt idx="1843">
                  <c:v>14.971571591861199</c:v>
                </c:pt>
                <c:pt idx="1844">
                  <c:v>14.971571591861199</c:v>
                </c:pt>
                <c:pt idx="1845">
                  <c:v>14.971571591861199</c:v>
                </c:pt>
                <c:pt idx="1846">
                  <c:v>14.971571591861199</c:v>
                </c:pt>
                <c:pt idx="1847">
                  <c:v>14.971571591861199</c:v>
                </c:pt>
                <c:pt idx="1848">
                  <c:v>14.971571591861199</c:v>
                </c:pt>
                <c:pt idx="1849">
                  <c:v>14.971571591861199</c:v>
                </c:pt>
                <c:pt idx="1850">
                  <c:v>14.971571591861199</c:v>
                </c:pt>
                <c:pt idx="1851">
                  <c:v>14.971571591861199</c:v>
                </c:pt>
                <c:pt idx="1852">
                  <c:v>14.971571591861199</c:v>
                </c:pt>
                <c:pt idx="1853">
                  <c:v>14.971571591861199</c:v>
                </c:pt>
                <c:pt idx="1854">
                  <c:v>14.971571591861199</c:v>
                </c:pt>
                <c:pt idx="1855">
                  <c:v>14.971571591861199</c:v>
                </c:pt>
                <c:pt idx="1856">
                  <c:v>14.971571591861199</c:v>
                </c:pt>
                <c:pt idx="1857">
                  <c:v>14.971571591861199</c:v>
                </c:pt>
                <c:pt idx="1858">
                  <c:v>14.971571591861199</c:v>
                </c:pt>
                <c:pt idx="1859">
                  <c:v>14.971571591861199</c:v>
                </c:pt>
                <c:pt idx="1860">
                  <c:v>14.971571591861199</c:v>
                </c:pt>
                <c:pt idx="1861">
                  <c:v>14.971571591861199</c:v>
                </c:pt>
                <c:pt idx="1862">
                  <c:v>14.971571591861199</c:v>
                </c:pt>
                <c:pt idx="1863">
                  <c:v>14.971571591861199</c:v>
                </c:pt>
                <c:pt idx="1864">
                  <c:v>14.971571591861199</c:v>
                </c:pt>
                <c:pt idx="1865">
                  <c:v>14.971571591861199</c:v>
                </c:pt>
                <c:pt idx="1866">
                  <c:v>14.971571591861199</c:v>
                </c:pt>
                <c:pt idx="1867">
                  <c:v>14.971571591861199</c:v>
                </c:pt>
                <c:pt idx="1868">
                  <c:v>14.971571591861199</c:v>
                </c:pt>
                <c:pt idx="1869">
                  <c:v>14.971571591861199</c:v>
                </c:pt>
                <c:pt idx="1870">
                  <c:v>14.971571591861199</c:v>
                </c:pt>
                <c:pt idx="1871">
                  <c:v>14.971571591861199</c:v>
                </c:pt>
                <c:pt idx="1872">
                  <c:v>14.971571591861199</c:v>
                </c:pt>
                <c:pt idx="1873">
                  <c:v>14.971571591861199</c:v>
                </c:pt>
                <c:pt idx="1874">
                  <c:v>14.971571591861199</c:v>
                </c:pt>
                <c:pt idx="1875">
                  <c:v>14.971571591861199</c:v>
                </c:pt>
                <c:pt idx="1876">
                  <c:v>14.971571591861199</c:v>
                </c:pt>
                <c:pt idx="1877">
                  <c:v>14.971571591861199</c:v>
                </c:pt>
                <c:pt idx="1878">
                  <c:v>14.971571591861199</c:v>
                </c:pt>
                <c:pt idx="1879">
                  <c:v>14.971571591861199</c:v>
                </c:pt>
                <c:pt idx="1880">
                  <c:v>14.971571591861199</c:v>
                </c:pt>
                <c:pt idx="1881">
                  <c:v>14.971571591861199</c:v>
                </c:pt>
                <c:pt idx="1882">
                  <c:v>14.971571591861199</c:v>
                </c:pt>
                <c:pt idx="1883">
                  <c:v>14.971571591861199</c:v>
                </c:pt>
                <c:pt idx="1884">
                  <c:v>14.971571591861199</c:v>
                </c:pt>
                <c:pt idx="1885">
                  <c:v>14.971571591861199</c:v>
                </c:pt>
                <c:pt idx="1886">
                  <c:v>14.971571591861199</c:v>
                </c:pt>
                <c:pt idx="1887">
                  <c:v>14.971571591861199</c:v>
                </c:pt>
                <c:pt idx="1888">
                  <c:v>14.971571591861199</c:v>
                </c:pt>
                <c:pt idx="1889">
                  <c:v>14.971571591861199</c:v>
                </c:pt>
                <c:pt idx="1890">
                  <c:v>14.971571591861199</c:v>
                </c:pt>
                <c:pt idx="1891">
                  <c:v>14.971571591861199</c:v>
                </c:pt>
                <c:pt idx="1892">
                  <c:v>14.971571591861199</c:v>
                </c:pt>
                <c:pt idx="1893">
                  <c:v>14.971571591861199</c:v>
                </c:pt>
                <c:pt idx="1894">
                  <c:v>14.971571591861199</c:v>
                </c:pt>
                <c:pt idx="1895">
                  <c:v>14.971571591861199</c:v>
                </c:pt>
                <c:pt idx="1896">
                  <c:v>14.971571591861199</c:v>
                </c:pt>
                <c:pt idx="1897">
                  <c:v>14.971571591861199</c:v>
                </c:pt>
                <c:pt idx="1898">
                  <c:v>14.971571591861199</c:v>
                </c:pt>
                <c:pt idx="1899">
                  <c:v>14.971571591861199</c:v>
                </c:pt>
                <c:pt idx="1900">
                  <c:v>14.971571591861199</c:v>
                </c:pt>
                <c:pt idx="1901">
                  <c:v>14.971571591861199</c:v>
                </c:pt>
                <c:pt idx="1902">
                  <c:v>14.971571591861199</c:v>
                </c:pt>
                <c:pt idx="1903">
                  <c:v>14.971571591861199</c:v>
                </c:pt>
                <c:pt idx="1904">
                  <c:v>14.971571591861199</c:v>
                </c:pt>
                <c:pt idx="1905">
                  <c:v>14.971571591861199</c:v>
                </c:pt>
                <c:pt idx="1906">
                  <c:v>14.971571591861199</c:v>
                </c:pt>
                <c:pt idx="1907">
                  <c:v>14.971571591861199</c:v>
                </c:pt>
                <c:pt idx="1908">
                  <c:v>14.971571591861199</c:v>
                </c:pt>
                <c:pt idx="1909">
                  <c:v>14.971571591861199</c:v>
                </c:pt>
                <c:pt idx="1910">
                  <c:v>14.971571591861199</c:v>
                </c:pt>
                <c:pt idx="1911">
                  <c:v>14.971571591861199</c:v>
                </c:pt>
                <c:pt idx="1912">
                  <c:v>14.971571591861199</c:v>
                </c:pt>
                <c:pt idx="1913">
                  <c:v>14.971571591861199</c:v>
                </c:pt>
                <c:pt idx="1914">
                  <c:v>14.971571591861199</c:v>
                </c:pt>
                <c:pt idx="1915">
                  <c:v>14.971571591861199</c:v>
                </c:pt>
                <c:pt idx="1916">
                  <c:v>14.971571591861199</c:v>
                </c:pt>
                <c:pt idx="1917">
                  <c:v>14.971571591861199</c:v>
                </c:pt>
                <c:pt idx="1918">
                  <c:v>14.971571591861199</c:v>
                </c:pt>
                <c:pt idx="1919">
                  <c:v>14.971571591861199</c:v>
                </c:pt>
                <c:pt idx="1920">
                  <c:v>14.971571591861199</c:v>
                </c:pt>
                <c:pt idx="1921">
                  <c:v>14.971571591861199</c:v>
                </c:pt>
                <c:pt idx="1922">
                  <c:v>14.971571591861199</c:v>
                </c:pt>
                <c:pt idx="1923">
                  <c:v>14.971571591861199</c:v>
                </c:pt>
                <c:pt idx="1924">
                  <c:v>14.971571591861199</c:v>
                </c:pt>
                <c:pt idx="1925">
                  <c:v>14.971571591861199</c:v>
                </c:pt>
                <c:pt idx="1926">
                  <c:v>14.971571591861199</c:v>
                </c:pt>
                <c:pt idx="1927">
                  <c:v>14.971571591861199</c:v>
                </c:pt>
                <c:pt idx="1928">
                  <c:v>14.971571591861199</c:v>
                </c:pt>
                <c:pt idx="1929">
                  <c:v>14.971571591861199</c:v>
                </c:pt>
                <c:pt idx="1930">
                  <c:v>14.971571591861199</c:v>
                </c:pt>
                <c:pt idx="1931">
                  <c:v>14.971571591861199</c:v>
                </c:pt>
                <c:pt idx="1932">
                  <c:v>14.971571591861199</c:v>
                </c:pt>
                <c:pt idx="1933">
                  <c:v>14.971571591861199</c:v>
                </c:pt>
                <c:pt idx="1934">
                  <c:v>14.971571591861199</c:v>
                </c:pt>
                <c:pt idx="1935">
                  <c:v>14.971571591861199</c:v>
                </c:pt>
                <c:pt idx="1936">
                  <c:v>14.971571591861199</c:v>
                </c:pt>
                <c:pt idx="1937">
                  <c:v>14.971571591861199</c:v>
                </c:pt>
                <c:pt idx="1938">
                  <c:v>14.971571591861199</c:v>
                </c:pt>
                <c:pt idx="1939">
                  <c:v>14.971571591861199</c:v>
                </c:pt>
                <c:pt idx="1940">
                  <c:v>14.971571591861199</c:v>
                </c:pt>
                <c:pt idx="1941">
                  <c:v>14.971571591861199</c:v>
                </c:pt>
                <c:pt idx="1942">
                  <c:v>14.971571591861199</c:v>
                </c:pt>
                <c:pt idx="1943">
                  <c:v>14.971571591861199</c:v>
                </c:pt>
                <c:pt idx="1944">
                  <c:v>14.971571591861199</c:v>
                </c:pt>
                <c:pt idx="1945">
                  <c:v>14.971571591861199</c:v>
                </c:pt>
                <c:pt idx="1946">
                  <c:v>14.971571591861199</c:v>
                </c:pt>
                <c:pt idx="1947">
                  <c:v>14.971571591861199</c:v>
                </c:pt>
                <c:pt idx="1948">
                  <c:v>14.971571591861199</c:v>
                </c:pt>
                <c:pt idx="1949">
                  <c:v>14.971571591861199</c:v>
                </c:pt>
                <c:pt idx="1950">
                  <c:v>14.971571591861199</c:v>
                </c:pt>
                <c:pt idx="1951">
                  <c:v>14.971571591861199</c:v>
                </c:pt>
                <c:pt idx="1952">
                  <c:v>14.971571591861199</c:v>
                </c:pt>
                <c:pt idx="1953">
                  <c:v>14.971571591861199</c:v>
                </c:pt>
                <c:pt idx="1954">
                  <c:v>14.971571591861199</c:v>
                </c:pt>
                <c:pt idx="1955">
                  <c:v>14.971571591861199</c:v>
                </c:pt>
                <c:pt idx="1956">
                  <c:v>14.9721235555318</c:v>
                </c:pt>
                <c:pt idx="1957">
                  <c:v>14.9373517587045</c:v>
                </c:pt>
                <c:pt idx="1958">
                  <c:v>14.9373517587045</c:v>
                </c:pt>
                <c:pt idx="1959">
                  <c:v>14.9373517587045</c:v>
                </c:pt>
                <c:pt idx="1960">
                  <c:v>14.9373517587045</c:v>
                </c:pt>
                <c:pt idx="1961">
                  <c:v>14.9373517587045</c:v>
                </c:pt>
                <c:pt idx="1962">
                  <c:v>14.9373517587045</c:v>
                </c:pt>
                <c:pt idx="1963">
                  <c:v>14.9373517587045</c:v>
                </c:pt>
                <c:pt idx="1964">
                  <c:v>14.9373517587045</c:v>
                </c:pt>
                <c:pt idx="1965">
                  <c:v>14.9373517587045</c:v>
                </c:pt>
                <c:pt idx="1966">
                  <c:v>14.9373517587045</c:v>
                </c:pt>
                <c:pt idx="1967">
                  <c:v>14.9373517587045</c:v>
                </c:pt>
                <c:pt idx="1968">
                  <c:v>14.9373517587045</c:v>
                </c:pt>
                <c:pt idx="1969">
                  <c:v>14.9373517587045</c:v>
                </c:pt>
                <c:pt idx="1970">
                  <c:v>14.9373517587045</c:v>
                </c:pt>
                <c:pt idx="1971">
                  <c:v>14.9373517587045</c:v>
                </c:pt>
                <c:pt idx="1972">
                  <c:v>14.9373517587045</c:v>
                </c:pt>
                <c:pt idx="1973">
                  <c:v>14.9373517587045</c:v>
                </c:pt>
                <c:pt idx="1974">
                  <c:v>14.9373517587045</c:v>
                </c:pt>
                <c:pt idx="1975">
                  <c:v>14.9373517587045</c:v>
                </c:pt>
                <c:pt idx="1976">
                  <c:v>14.9373517587045</c:v>
                </c:pt>
                <c:pt idx="1977">
                  <c:v>14.9373517587045</c:v>
                </c:pt>
                <c:pt idx="1978">
                  <c:v>14.9373517587045</c:v>
                </c:pt>
                <c:pt idx="1979">
                  <c:v>14.899333468284199</c:v>
                </c:pt>
                <c:pt idx="1980">
                  <c:v>14.8611191659437</c:v>
                </c:pt>
                <c:pt idx="1981">
                  <c:v>14.8611191659437</c:v>
                </c:pt>
                <c:pt idx="1982">
                  <c:v>14.8611191659437</c:v>
                </c:pt>
                <c:pt idx="1983">
                  <c:v>14.8611191659437</c:v>
                </c:pt>
                <c:pt idx="1984">
                  <c:v>14.8224238167354</c:v>
                </c:pt>
                <c:pt idx="1985">
                  <c:v>14.784104106628099</c:v>
                </c:pt>
                <c:pt idx="1986">
                  <c:v>14.784104106628099</c:v>
                </c:pt>
                <c:pt idx="1987">
                  <c:v>14.784104106628099</c:v>
                </c:pt>
                <c:pt idx="1988">
                  <c:v>14.784104106628099</c:v>
                </c:pt>
                <c:pt idx="1989">
                  <c:v>14.784104106628099</c:v>
                </c:pt>
                <c:pt idx="1990">
                  <c:v>14.784104106628099</c:v>
                </c:pt>
                <c:pt idx="1991">
                  <c:v>14.784104106628099</c:v>
                </c:pt>
                <c:pt idx="1992">
                  <c:v>14.7458434891374</c:v>
                </c:pt>
                <c:pt idx="1993">
                  <c:v>14.704353840383</c:v>
                </c:pt>
                <c:pt idx="1994">
                  <c:v>14.662216038983599</c:v>
                </c:pt>
                <c:pt idx="1995">
                  <c:v>14.6264020074467</c:v>
                </c:pt>
                <c:pt idx="1996">
                  <c:v>14.584019986010899</c:v>
                </c:pt>
                <c:pt idx="1997">
                  <c:v>14.542688095651799</c:v>
                </c:pt>
                <c:pt idx="1998">
                  <c:v>14.5108326599479</c:v>
                </c:pt>
                <c:pt idx="1999">
                  <c:v>14.4738964116139</c:v>
                </c:pt>
                <c:pt idx="2000">
                  <c:v>14.4369762723249</c:v>
                </c:pt>
                <c:pt idx="2001">
                  <c:v>14.3999474846628</c:v>
                </c:pt>
                <c:pt idx="2002">
                  <c:v>14.3999474846628</c:v>
                </c:pt>
                <c:pt idx="2003">
                  <c:v>14.3999474846628</c:v>
                </c:pt>
                <c:pt idx="2004">
                  <c:v>14.361621334252501</c:v>
                </c:pt>
                <c:pt idx="2005">
                  <c:v>14.3241978836576</c:v>
                </c:pt>
                <c:pt idx="2006">
                  <c:v>14.2815864738463</c:v>
                </c:pt>
                <c:pt idx="2007">
                  <c:v>14.237724905809999</c:v>
                </c:pt>
                <c:pt idx="2008">
                  <c:v>14.200463978583301</c:v>
                </c:pt>
                <c:pt idx="2009">
                  <c:v>14.1949270419877</c:v>
                </c:pt>
                <c:pt idx="2010">
                  <c:v>14.1629577712237</c:v>
                </c:pt>
                <c:pt idx="2011">
                  <c:v>14.1287216394913</c:v>
                </c:pt>
                <c:pt idx="2012">
                  <c:v>14.1026985940792</c:v>
                </c:pt>
                <c:pt idx="2013">
                  <c:v>14.0697142962618</c:v>
                </c:pt>
                <c:pt idx="2014">
                  <c:v>14.037314245894301</c:v>
                </c:pt>
                <c:pt idx="2015">
                  <c:v>14.002907227641099</c:v>
                </c:pt>
                <c:pt idx="2016">
                  <c:v>13.973037887418499</c:v>
                </c:pt>
                <c:pt idx="2017">
                  <c:v>13.940511320666101</c:v>
                </c:pt>
                <c:pt idx="2018">
                  <c:v>13.9083961366841</c:v>
                </c:pt>
                <c:pt idx="2019">
                  <c:v>13.9083961366841</c:v>
                </c:pt>
                <c:pt idx="2020">
                  <c:v>13.875999372126101</c:v>
                </c:pt>
                <c:pt idx="2021">
                  <c:v>13.8439406633721</c:v>
                </c:pt>
                <c:pt idx="2022">
                  <c:v>13.8439406633721</c:v>
                </c:pt>
                <c:pt idx="2023">
                  <c:v>13.8439406633721</c:v>
                </c:pt>
                <c:pt idx="2024">
                  <c:v>13.8439406633721</c:v>
                </c:pt>
                <c:pt idx="2025">
                  <c:v>13.810416130886701</c:v>
                </c:pt>
                <c:pt idx="2026">
                  <c:v>13.776877523775999</c:v>
                </c:pt>
                <c:pt idx="2027">
                  <c:v>13.750973435308</c:v>
                </c:pt>
                <c:pt idx="2028">
                  <c:v>13.750973435308</c:v>
                </c:pt>
                <c:pt idx="2029">
                  <c:v>13.750973435308</c:v>
                </c:pt>
                <c:pt idx="2030">
                  <c:v>13.750973435308</c:v>
                </c:pt>
                <c:pt idx="2031">
                  <c:v>13.7174684904722</c:v>
                </c:pt>
                <c:pt idx="2032">
                  <c:v>13.685776019102599</c:v>
                </c:pt>
                <c:pt idx="2033">
                  <c:v>13.651870062056</c:v>
                </c:pt>
                <c:pt idx="2034">
                  <c:v>13.6174943376996</c:v>
                </c:pt>
                <c:pt idx="2035">
                  <c:v>13.590727294500899</c:v>
                </c:pt>
                <c:pt idx="2036">
                  <c:v>13.5642690925769</c:v>
                </c:pt>
                <c:pt idx="2037">
                  <c:v>13.5329328852477</c:v>
                </c:pt>
                <c:pt idx="2038">
                  <c:v>13.5016433501533</c:v>
                </c:pt>
                <c:pt idx="2039">
                  <c:v>13.4755460089096</c:v>
                </c:pt>
                <c:pt idx="2040">
                  <c:v>13.4522428085097</c:v>
                </c:pt>
                <c:pt idx="2041">
                  <c:v>13.431737540192101</c:v>
                </c:pt>
                <c:pt idx="2042">
                  <c:v>13.4122570264892</c:v>
                </c:pt>
                <c:pt idx="2043">
                  <c:v>13.392432394578501</c:v>
                </c:pt>
                <c:pt idx="2044">
                  <c:v>13.3758875769515</c:v>
                </c:pt>
                <c:pt idx="2045">
                  <c:v>13.350756629793899</c:v>
                </c:pt>
                <c:pt idx="2046">
                  <c:v>13.325372483011201</c:v>
                </c:pt>
                <c:pt idx="2047">
                  <c:v>13.3003774819292</c:v>
                </c:pt>
                <c:pt idx="2048">
                  <c:v>13.3003774819292</c:v>
                </c:pt>
                <c:pt idx="2049">
                  <c:v>13.3003774819292</c:v>
                </c:pt>
                <c:pt idx="2050">
                  <c:v>13.275517413109601</c:v>
                </c:pt>
                <c:pt idx="2051">
                  <c:v>13.2507616661348</c:v>
                </c:pt>
                <c:pt idx="2052">
                  <c:v>13.2258053493077</c:v>
                </c:pt>
                <c:pt idx="2053">
                  <c:v>13.2003362005394</c:v>
                </c:pt>
                <c:pt idx="2054">
                  <c:v>13.179865227073501</c:v>
                </c:pt>
                <c:pt idx="2055">
                  <c:v>13.1543680124246</c:v>
                </c:pt>
                <c:pt idx="2056">
                  <c:v>13.1286249864116</c:v>
                </c:pt>
                <c:pt idx="2057">
                  <c:v>13.102711608527001</c:v>
                </c:pt>
                <c:pt idx="2058">
                  <c:v>13.082820187732001</c:v>
                </c:pt>
                <c:pt idx="2059">
                  <c:v>13.069840385002699</c:v>
                </c:pt>
                <c:pt idx="2060">
                  <c:v>13.054526865643201</c:v>
                </c:pt>
                <c:pt idx="2061">
                  <c:v>13.0337367692239</c:v>
                </c:pt>
                <c:pt idx="2062">
                  <c:v>13.017840324444901</c:v>
                </c:pt>
                <c:pt idx="2063">
                  <c:v>13.0302617852198</c:v>
                </c:pt>
                <c:pt idx="2064">
                  <c:v>13.0302617852198</c:v>
                </c:pt>
                <c:pt idx="2065">
                  <c:v>13.0302617852198</c:v>
                </c:pt>
                <c:pt idx="2066">
                  <c:v>13.006729639387601</c:v>
                </c:pt>
                <c:pt idx="2067">
                  <c:v>12.9823087675714</c:v>
                </c:pt>
                <c:pt idx="2068">
                  <c:v>12.9591413367179</c:v>
                </c:pt>
                <c:pt idx="2069">
                  <c:v>12.9591413367179</c:v>
                </c:pt>
                <c:pt idx="2070">
                  <c:v>12.9591413367179</c:v>
                </c:pt>
                <c:pt idx="2071">
                  <c:v>12.9591413367179</c:v>
                </c:pt>
                <c:pt idx="2072">
                  <c:v>12.9438989927748</c:v>
                </c:pt>
                <c:pt idx="2073">
                  <c:v>12.9285832450014</c:v>
                </c:pt>
                <c:pt idx="2074">
                  <c:v>12.913240591756001</c:v>
                </c:pt>
                <c:pt idx="2075">
                  <c:v>12.913754248320499</c:v>
                </c:pt>
                <c:pt idx="2076">
                  <c:v>12.899385618996099</c:v>
                </c:pt>
                <c:pt idx="2077">
                  <c:v>12.885249469961501</c:v>
                </c:pt>
                <c:pt idx="2078">
                  <c:v>12.871080972286</c:v>
                </c:pt>
                <c:pt idx="2079">
                  <c:v>12.8563515156556</c:v>
                </c:pt>
                <c:pt idx="2080">
                  <c:v>12.8413115427118</c:v>
                </c:pt>
                <c:pt idx="2081">
                  <c:v>12.8413115427118</c:v>
                </c:pt>
                <c:pt idx="2082">
                  <c:v>12.8413115427118</c:v>
                </c:pt>
                <c:pt idx="2083">
                  <c:v>12.8413115427118</c:v>
                </c:pt>
                <c:pt idx="2084">
                  <c:v>12.8413115427118</c:v>
                </c:pt>
                <c:pt idx="2085">
                  <c:v>12.827089915631101</c:v>
                </c:pt>
                <c:pt idx="2086">
                  <c:v>12.812539487540199</c:v>
                </c:pt>
                <c:pt idx="2087">
                  <c:v>12.797677842139599</c:v>
                </c:pt>
                <c:pt idx="2088">
                  <c:v>12.797677842139599</c:v>
                </c:pt>
                <c:pt idx="2089">
                  <c:v>12.797677842139599</c:v>
                </c:pt>
                <c:pt idx="2090">
                  <c:v>12.797677842139599</c:v>
                </c:pt>
                <c:pt idx="2091">
                  <c:v>12.797677842139599</c:v>
                </c:pt>
                <c:pt idx="2092">
                  <c:v>12.7831003197259</c:v>
                </c:pt>
                <c:pt idx="2093">
                  <c:v>12.7831003197259</c:v>
                </c:pt>
                <c:pt idx="2094">
                  <c:v>12.7831003197259</c:v>
                </c:pt>
                <c:pt idx="2095">
                  <c:v>12.7831003197259</c:v>
                </c:pt>
                <c:pt idx="2096">
                  <c:v>12.7831003197259</c:v>
                </c:pt>
                <c:pt idx="2097">
                  <c:v>12.7831003197259</c:v>
                </c:pt>
                <c:pt idx="2098">
                  <c:v>12.768010260031099</c:v>
                </c:pt>
                <c:pt idx="2099">
                  <c:v>12.768010260031099</c:v>
                </c:pt>
                <c:pt idx="2100">
                  <c:v>12.768010260031099</c:v>
                </c:pt>
                <c:pt idx="2101">
                  <c:v>12.768010260031099</c:v>
                </c:pt>
                <c:pt idx="2102">
                  <c:v>12.768010260031099</c:v>
                </c:pt>
                <c:pt idx="2103">
                  <c:v>12.768010260031099</c:v>
                </c:pt>
                <c:pt idx="2104">
                  <c:v>12.768010260031099</c:v>
                </c:pt>
                <c:pt idx="2105">
                  <c:v>12.768725427982901</c:v>
                </c:pt>
                <c:pt idx="2106">
                  <c:v>12.768725427982901</c:v>
                </c:pt>
                <c:pt idx="2107">
                  <c:v>12.768725427982901</c:v>
                </c:pt>
                <c:pt idx="2108">
                  <c:v>12.768725427982901</c:v>
                </c:pt>
                <c:pt idx="2109">
                  <c:v>12.768725427982901</c:v>
                </c:pt>
                <c:pt idx="2110">
                  <c:v>12.768725427982901</c:v>
                </c:pt>
                <c:pt idx="2111">
                  <c:v>12.768725427982901</c:v>
                </c:pt>
                <c:pt idx="2112">
                  <c:v>12.768725427982901</c:v>
                </c:pt>
                <c:pt idx="2113">
                  <c:v>12.768725427982901</c:v>
                </c:pt>
                <c:pt idx="2114">
                  <c:v>12.768725427982901</c:v>
                </c:pt>
                <c:pt idx="2115">
                  <c:v>12.768725427982901</c:v>
                </c:pt>
                <c:pt idx="2116">
                  <c:v>12.768725427982901</c:v>
                </c:pt>
                <c:pt idx="2117">
                  <c:v>12.7626272511104</c:v>
                </c:pt>
                <c:pt idx="2118">
                  <c:v>12.757767450544501</c:v>
                </c:pt>
                <c:pt idx="2119">
                  <c:v>12.7536783959563</c:v>
                </c:pt>
                <c:pt idx="2120">
                  <c:v>12.748360372040301</c:v>
                </c:pt>
                <c:pt idx="2121">
                  <c:v>12.7425512962957</c:v>
                </c:pt>
                <c:pt idx="2122">
                  <c:v>12.736253020437999</c:v>
                </c:pt>
                <c:pt idx="2123">
                  <c:v>12.728761777971</c:v>
                </c:pt>
                <c:pt idx="2124">
                  <c:v>12.728761777971</c:v>
                </c:pt>
                <c:pt idx="2125">
                  <c:v>12.728761777971</c:v>
                </c:pt>
                <c:pt idx="2126">
                  <c:v>12.728761777971</c:v>
                </c:pt>
                <c:pt idx="2127">
                  <c:v>12.728761777971</c:v>
                </c:pt>
                <c:pt idx="2128">
                  <c:v>12.728761777971</c:v>
                </c:pt>
                <c:pt idx="2129">
                  <c:v>12.728761777971</c:v>
                </c:pt>
                <c:pt idx="2130">
                  <c:v>12.728761777971</c:v>
                </c:pt>
                <c:pt idx="2131">
                  <c:v>12.728761777971</c:v>
                </c:pt>
                <c:pt idx="2132">
                  <c:v>12.728761777971</c:v>
                </c:pt>
                <c:pt idx="2133">
                  <c:v>12.728761777971</c:v>
                </c:pt>
                <c:pt idx="2134">
                  <c:v>12.728761777971</c:v>
                </c:pt>
                <c:pt idx="2135">
                  <c:v>12.728761777971</c:v>
                </c:pt>
                <c:pt idx="2136">
                  <c:v>12.728761777971</c:v>
                </c:pt>
                <c:pt idx="2137">
                  <c:v>12.728761777971</c:v>
                </c:pt>
                <c:pt idx="2138">
                  <c:v>12.728761777971</c:v>
                </c:pt>
                <c:pt idx="2139">
                  <c:v>12.728761777971</c:v>
                </c:pt>
                <c:pt idx="2140">
                  <c:v>12.728761777971</c:v>
                </c:pt>
                <c:pt idx="2141">
                  <c:v>12.728761777971</c:v>
                </c:pt>
                <c:pt idx="2142">
                  <c:v>12.728761777971</c:v>
                </c:pt>
                <c:pt idx="2143">
                  <c:v>12.728761777971</c:v>
                </c:pt>
                <c:pt idx="2144">
                  <c:v>12.728761777971</c:v>
                </c:pt>
                <c:pt idx="2145">
                  <c:v>12.728761777971</c:v>
                </c:pt>
                <c:pt idx="2146">
                  <c:v>12.728761777971</c:v>
                </c:pt>
                <c:pt idx="2147">
                  <c:v>12.728761777971</c:v>
                </c:pt>
                <c:pt idx="2148">
                  <c:v>12.728761777971</c:v>
                </c:pt>
                <c:pt idx="2149">
                  <c:v>12.728761777971</c:v>
                </c:pt>
                <c:pt idx="2150">
                  <c:v>12.728761777971</c:v>
                </c:pt>
                <c:pt idx="2151">
                  <c:v>12.728761777971</c:v>
                </c:pt>
                <c:pt idx="2152">
                  <c:v>12.728761777971</c:v>
                </c:pt>
                <c:pt idx="2153">
                  <c:v>12.728761777971</c:v>
                </c:pt>
                <c:pt idx="2154">
                  <c:v>12.728761777971</c:v>
                </c:pt>
                <c:pt idx="2155">
                  <c:v>12.728761777971</c:v>
                </c:pt>
                <c:pt idx="2156">
                  <c:v>12.728761777971</c:v>
                </c:pt>
                <c:pt idx="2157">
                  <c:v>12.728761777971</c:v>
                </c:pt>
                <c:pt idx="2158">
                  <c:v>12.728761777971</c:v>
                </c:pt>
                <c:pt idx="2159">
                  <c:v>12.728761777971</c:v>
                </c:pt>
                <c:pt idx="2160">
                  <c:v>12.728761777971</c:v>
                </c:pt>
                <c:pt idx="2161">
                  <c:v>12.728761777971</c:v>
                </c:pt>
                <c:pt idx="2162">
                  <c:v>12.728761777971</c:v>
                </c:pt>
                <c:pt idx="2163">
                  <c:v>12.728761777971</c:v>
                </c:pt>
                <c:pt idx="2164">
                  <c:v>12.728761777971</c:v>
                </c:pt>
                <c:pt idx="2165">
                  <c:v>12.728761777971</c:v>
                </c:pt>
                <c:pt idx="2166">
                  <c:v>12.728761777971</c:v>
                </c:pt>
                <c:pt idx="2167">
                  <c:v>12.728761777971</c:v>
                </c:pt>
                <c:pt idx="2168">
                  <c:v>12.728761777971</c:v>
                </c:pt>
                <c:pt idx="2169">
                  <c:v>12.728761777971</c:v>
                </c:pt>
                <c:pt idx="2170">
                  <c:v>12.728761777971</c:v>
                </c:pt>
                <c:pt idx="2171">
                  <c:v>12.728761777971</c:v>
                </c:pt>
                <c:pt idx="2172">
                  <c:v>12.728761777971</c:v>
                </c:pt>
                <c:pt idx="2173">
                  <c:v>12.728761777971</c:v>
                </c:pt>
                <c:pt idx="2174">
                  <c:v>12.728761777971</c:v>
                </c:pt>
                <c:pt idx="2175">
                  <c:v>12.728761777971</c:v>
                </c:pt>
                <c:pt idx="2176">
                  <c:v>12.728761777971</c:v>
                </c:pt>
                <c:pt idx="2177">
                  <c:v>12.728761777971</c:v>
                </c:pt>
                <c:pt idx="2178">
                  <c:v>12.728761777971</c:v>
                </c:pt>
                <c:pt idx="2179">
                  <c:v>12.728761777971</c:v>
                </c:pt>
                <c:pt idx="2180">
                  <c:v>12.728761777971</c:v>
                </c:pt>
                <c:pt idx="2181">
                  <c:v>12.728761777971</c:v>
                </c:pt>
                <c:pt idx="2182">
                  <c:v>12.728761777971</c:v>
                </c:pt>
                <c:pt idx="2183">
                  <c:v>12.728761777971</c:v>
                </c:pt>
                <c:pt idx="2184">
                  <c:v>12.728761777971</c:v>
                </c:pt>
                <c:pt idx="2185">
                  <c:v>12.728761777971</c:v>
                </c:pt>
                <c:pt idx="2186">
                  <c:v>12.728761777971</c:v>
                </c:pt>
                <c:pt idx="2187">
                  <c:v>12.728761777971</c:v>
                </c:pt>
                <c:pt idx="2188">
                  <c:v>12.728761777971</c:v>
                </c:pt>
                <c:pt idx="2189">
                  <c:v>12.728761777971</c:v>
                </c:pt>
                <c:pt idx="2190">
                  <c:v>12.728761777971</c:v>
                </c:pt>
                <c:pt idx="2191">
                  <c:v>12.728761777971</c:v>
                </c:pt>
                <c:pt idx="2192">
                  <c:v>12.728761777971</c:v>
                </c:pt>
                <c:pt idx="2193">
                  <c:v>12.728761777971</c:v>
                </c:pt>
                <c:pt idx="2194">
                  <c:v>12.728761777971</c:v>
                </c:pt>
                <c:pt idx="2195">
                  <c:v>12.728761777971</c:v>
                </c:pt>
                <c:pt idx="2196">
                  <c:v>12.728761777971</c:v>
                </c:pt>
                <c:pt idx="2197">
                  <c:v>12.728761777971</c:v>
                </c:pt>
                <c:pt idx="2198">
                  <c:v>12.728761777971</c:v>
                </c:pt>
                <c:pt idx="2199">
                  <c:v>12.728761777971</c:v>
                </c:pt>
                <c:pt idx="2200">
                  <c:v>12.728761777971</c:v>
                </c:pt>
                <c:pt idx="2201">
                  <c:v>12.728761777971</c:v>
                </c:pt>
                <c:pt idx="2202">
                  <c:v>12.728761777971</c:v>
                </c:pt>
                <c:pt idx="2203">
                  <c:v>12.728761777971</c:v>
                </c:pt>
                <c:pt idx="2204">
                  <c:v>12.728761777971</c:v>
                </c:pt>
                <c:pt idx="2205">
                  <c:v>12.728761777971</c:v>
                </c:pt>
                <c:pt idx="2206">
                  <c:v>12.728761777971</c:v>
                </c:pt>
                <c:pt idx="2207">
                  <c:v>12.728761777971</c:v>
                </c:pt>
                <c:pt idx="2208">
                  <c:v>12.728761777971</c:v>
                </c:pt>
                <c:pt idx="2209">
                  <c:v>12.728761777971</c:v>
                </c:pt>
                <c:pt idx="2210">
                  <c:v>12.728761777971</c:v>
                </c:pt>
                <c:pt idx="2211">
                  <c:v>12.728761777971</c:v>
                </c:pt>
                <c:pt idx="2212">
                  <c:v>12.728761777971</c:v>
                </c:pt>
                <c:pt idx="2213">
                  <c:v>12.728761777971</c:v>
                </c:pt>
                <c:pt idx="2214">
                  <c:v>12.728761777971</c:v>
                </c:pt>
                <c:pt idx="2215">
                  <c:v>12.728761777971</c:v>
                </c:pt>
                <c:pt idx="2216">
                  <c:v>12.728761777971</c:v>
                </c:pt>
                <c:pt idx="2217">
                  <c:v>12.728761777971</c:v>
                </c:pt>
                <c:pt idx="2218">
                  <c:v>12.728761777971</c:v>
                </c:pt>
                <c:pt idx="2219">
                  <c:v>12.728761777971</c:v>
                </c:pt>
                <c:pt idx="2220">
                  <c:v>12.728761777971</c:v>
                </c:pt>
                <c:pt idx="2221">
                  <c:v>12.728761777971</c:v>
                </c:pt>
                <c:pt idx="2222">
                  <c:v>12.728761777971</c:v>
                </c:pt>
                <c:pt idx="2223">
                  <c:v>12.728761777971</c:v>
                </c:pt>
                <c:pt idx="2224">
                  <c:v>12.728761777971</c:v>
                </c:pt>
                <c:pt idx="2225">
                  <c:v>12.728761777971</c:v>
                </c:pt>
                <c:pt idx="2226">
                  <c:v>12.728761777971</c:v>
                </c:pt>
                <c:pt idx="2227">
                  <c:v>12.728761777971</c:v>
                </c:pt>
                <c:pt idx="2228">
                  <c:v>12.728761777971</c:v>
                </c:pt>
                <c:pt idx="2229">
                  <c:v>12.728761777971</c:v>
                </c:pt>
                <c:pt idx="2230">
                  <c:v>12.728761777971</c:v>
                </c:pt>
                <c:pt idx="2231">
                  <c:v>12.728761777971</c:v>
                </c:pt>
                <c:pt idx="2232">
                  <c:v>12.728761777971</c:v>
                </c:pt>
                <c:pt idx="2233">
                  <c:v>12.728761777971</c:v>
                </c:pt>
                <c:pt idx="2234">
                  <c:v>12.728761777971</c:v>
                </c:pt>
                <c:pt idx="2235">
                  <c:v>12.728761777971</c:v>
                </c:pt>
                <c:pt idx="2236">
                  <c:v>12.728761777971</c:v>
                </c:pt>
                <c:pt idx="2237">
                  <c:v>12.728761777971</c:v>
                </c:pt>
                <c:pt idx="2238">
                  <c:v>12.728761777971</c:v>
                </c:pt>
                <c:pt idx="2239">
                  <c:v>12.728761777971</c:v>
                </c:pt>
                <c:pt idx="2240">
                  <c:v>12.728761777971</c:v>
                </c:pt>
                <c:pt idx="2241">
                  <c:v>12.728761777971</c:v>
                </c:pt>
                <c:pt idx="2242">
                  <c:v>12.728761777971</c:v>
                </c:pt>
                <c:pt idx="2243">
                  <c:v>12.728761777971</c:v>
                </c:pt>
                <c:pt idx="2244">
                  <c:v>12.728761777971</c:v>
                </c:pt>
                <c:pt idx="2245">
                  <c:v>12.728761777971</c:v>
                </c:pt>
                <c:pt idx="2246">
                  <c:v>12.728761777971</c:v>
                </c:pt>
                <c:pt idx="2247">
                  <c:v>12.728761777971</c:v>
                </c:pt>
                <c:pt idx="2248">
                  <c:v>12.728761777971</c:v>
                </c:pt>
                <c:pt idx="2249">
                  <c:v>12.728761777971</c:v>
                </c:pt>
                <c:pt idx="2250">
                  <c:v>12.728761777971</c:v>
                </c:pt>
                <c:pt idx="2251">
                  <c:v>12.728761777971</c:v>
                </c:pt>
                <c:pt idx="2252">
                  <c:v>12.728761777971</c:v>
                </c:pt>
                <c:pt idx="2253">
                  <c:v>12.728761777971</c:v>
                </c:pt>
                <c:pt idx="2254">
                  <c:v>12.728761777971</c:v>
                </c:pt>
                <c:pt idx="2255">
                  <c:v>12.728761777971</c:v>
                </c:pt>
                <c:pt idx="2256">
                  <c:v>12.728761777971</c:v>
                </c:pt>
                <c:pt idx="2257">
                  <c:v>12.728761777971</c:v>
                </c:pt>
                <c:pt idx="2258">
                  <c:v>12.728761777971</c:v>
                </c:pt>
                <c:pt idx="2259">
                  <c:v>12.728761777971</c:v>
                </c:pt>
                <c:pt idx="2260">
                  <c:v>12.728761777971</c:v>
                </c:pt>
                <c:pt idx="2261">
                  <c:v>12.728761777971</c:v>
                </c:pt>
                <c:pt idx="2262">
                  <c:v>12.728761777971</c:v>
                </c:pt>
                <c:pt idx="2263">
                  <c:v>12.728761777971</c:v>
                </c:pt>
                <c:pt idx="2264">
                  <c:v>12.728761777971</c:v>
                </c:pt>
                <c:pt idx="2265">
                  <c:v>12.728761777971</c:v>
                </c:pt>
                <c:pt idx="2266">
                  <c:v>12.728761777971</c:v>
                </c:pt>
                <c:pt idx="2267">
                  <c:v>12.728761777971</c:v>
                </c:pt>
                <c:pt idx="2268">
                  <c:v>12.728761777971</c:v>
                </c:pt>
                <c:pt idx="2269">
                  <c:v>12.728761777971</c:v>
                </c:pt>
                <c:pt idx="2270">
                  <c:v>12.728761777971</c:v>
                </c:pt>
                <c:pt idx="2271">
                  <c:v>12.728761777971</c:v>
                </c:pt>
                <c:pt idx="2272">
                  <c:v>12.728761777971</c:v>
                </c:pt>
                <c:pt idx="2273">
                  <c:v>12.728761777971</c:v>
                </c:pt>
                <c:pt idx="2274">
                  <c:v>12.728761777971</c:v>
                </c:pt>
                <c:pt idx="2275">
                  <c:v>12.728761777971</c:v>
                </c:pt>
                <c:pt idx="2276">
                  <c:v>12.728761777971</c:v>
                </c:pt>
                <c:pt idx="2277">
                  <c:v>12.728761777971</c:v>
                </c:pt>
                <c:pt idx="2278">
                  <c:v>12.728761777971</c:v>
                </c:pt>
                <c:pt idx="2279">
                  <c:v>12.728761777971</c:v>
                </c:pt>
                <c:pt idx="2280">
                  <c:v>12.728761777971</c:v>
                </c:pt>
                <c:pt idx="2281">
                  <c:v>12.728761777971</c:v>
                </c:pt>
                <c:pt idx="2282">
                  <c:v>12.728761777971</c:v>
                </c:pt>
                <c:pt idx="2283">
                  <c:v>12.728761777971</c:v>
                </c:pt>
                <c:pt idx="2284">
                  <c:v>12.728761777971</c:v>
                </c:pt>
                <c:pt idx="2285">
                  <c:v>12.728761777971</c:v>
                </c:pt>
                <c:pt idx="2286">
                  <c:v>12.728761777971</c:v>
                </c:pt>
                <c:pt idx="2287">
                  <c:v>12.728761777971</c:v>
                </c:pt>
                <c:pt idx="2288">
                  <c:v>12.728761777971</c:v>
                </c:pt>
                <c:pt idx="2289">
                  <c:v>12.728761777971</c:v>
                </c:pt>
                <c:pt idx="2290">
                  <c:v>12.728761777971</c:v>
                </c:pt>
                <c:pt idx="2291">
                  <c:v>12.728761777971</c:v>
                </c:pt>
                <c:pt idx="2292">
                  <c:v>12.728761777971</c:v>
                </c:pt>
                <c:pt idx="2293">
                  <c:v>12.728761777971</c:v>
                </c:pt>
                <c:pt idx="2294">
                  <c:v>12.728761777971</c:v>
                </c:pt>
                <c:pt idx="2295">
                  <c:v>12.728761777971</c:v>
                </c:pt>
                <c:pt idx="2296">
                  <c:v>12.728761777971</c:v>
                </c:pt>
                <c:pt idx="2297">
                  <c:v>12.728761777971</c:v>
                </c:pt>
                <c:pt idx="2298">
                  <c:v>12.728761777971</c:v>
                </c:pt>
                <c:pt idx="2299">
                  <c:v>12.728761777971</c:v>
                </c:pt>
                <c:pt idx="2300">
                  <c:v>12.728761777971</c:v>
                </c:pt>
                <c:pt idx="2301">
                  <c:v>12.728761777971</c:v>
                </c:pt>
                <c:pt idx="2302">
                  <c:v>12.728761777971</c:v>
                </c:pt>
                <c:pt idx="2303">
                  <c:v>12.728761777971</c:v>
                </c:pt>
                <c:pt idx="2304">
                  <c:v>12.728761777971</c:v>
                </c:pt>
                <c:pt idx="2305">
                  <c:v>12.728761777971</c:v>
                </c:pt>
                <c:pt idx="2306">
                  <c:v>12.728761777971</c:v>
                </c:pt>
                <c:pt idx="2307">
                  <c:v>12.728761777971</c:v>
                </c:pt>
                <c:pt idx="2308">
                  <c:v>12.728761777971</c:v>
                </c:pt>
                <c:pt idx="2309">
                  <c:v>12.728761777971</c:v>
                </c:pt>
                <c:pt idx="2310">
                  <c:v>12.728761777971</c:v>
                </c:pt>
                <c:pt idx="2311">
                  <c:v>12.728761777971</c:v>
                </c:pt>
                <c:pt idx="2312">
                  <c:v>12.728761777971</c:v>
                </c:pt>
                <c:pt idx="2313">
                  <c:v>12.728761777971</c:v>
                </c:pt>
                <c:pt idx="2314">
                  <c:v>12.728761777971</c:v>
                </c:pt>
                <c:pt idx="2315">
                  <c:v>12.728761777971</c:v>
                </c:pt>
                <c:pt idx="2316">
                  <c:v>12.728761777971</c:v>
                </c:pt>
                <c:pt idx="2317">
                  <c:v>12.728761777971</c:v>
                </c:pt>
                <c:pt idx="2318">
                  <c:v>12.728761777971</c:v>
                </c:pt>
                <c:pt idx="2319">
                  <c:v>12.728761777971</c:v>
                </c:pt>
                <c:pt idx="2320">
                  <c:v>12.728761777971</c:v>
                </c:pt>
                <c:pt idx="2321">
                  <c:v>12.728761777971</c:v>
                </c:pt>
                <c:pt idx="2322">
                  <c:v>12.728761777971</c:v>
                </c:pt>
                <c:pt idx="2323">
                  <c:v>12.728761777971</c:v>
                </c:pt>
                <c:pt idx="2324">
                  <c:v>12.728761777971</c:v>
                </c:pt>
                <c:pt idx="2325">
                  <c:v>12.728761777971</c:v>
                </c:pt>
                <c:pt idx="2326">
                  <c:v>12.728761777971</c:v>
                </c:pt>
                <c:pt idx="2327">
                  <c:v>12.728761777971</c:v>
                </c:pt>
                <c:pt idx="2328">
                  <c:v>12.728761777971</c:v>
                </c:pt>
                <c:pt idx="2329">
                  <c:v>12.728761777971</c:v>
                </c:pt>
                <c:pt idx="2330">
                  <c:v>12.728761777971</c:v>
                </c:pt>
                <c:pt idx="2331">
                  <c:v>12.728761777971</c:v>
                </c:pt>
                <c:pt idx="2332">
                  <c:v>12.728761777971</c:v>
                </c:pt>
                <c:pt idx="2333">
                  <c:v>12.728761777971</c:v>
                </c:pt>
                <c:pt idx="2334">
                  <c:v>12.728761777971</c:v>
                </c:pt>
                <c:pt idx="2335">
                  <c:v>12.728761777971</c:v>
                </c:pt>
                <c:pt idx="2336">
                  <c:v>12.728761777971</c:v>
                </c:pt>
                <c:pt idx="2337">
                  <c:v>12.728761777971</c:v>
                </c:pt>
                <c:pt idx="2338">
                  <c:v>12.728761777971</c:v>
                </c:pt>
                <c:pt idx="2339">
                  <c:v>12.728761777971</c:v>
                </c:pt>
                <c:pt idx="2340">
                  <c:v>12.728761777971</c:v>
                </c:pt>
                <c:pt idx="2341">
                  <c:v>12.728761777971</c:v>
                </c:pt>
                <c:pt idx="2342">
                  <c:v>12.728761777971</c:v>
                </c:pt>
                <c:pt idx="2343">
                  <c:v>12.728761777971</c:v>
                </c:pt>
                <c:pt idx="2344">
                  <c:v>12.728761777971</c:v>
                </c:pt>
                <c:pt idx="2345">
                  <c:v>12.728761777971</c:v>
                </c:pt>
                <c:pt idx="2346">
                  <c:v>12.728761777971</c:v>
                </c:pt>
                <c:pt idx="2347">
                  <c:v>12.728761777971</c:v>
                </c:pt>
                <c:pt idx="2348">
                  <c:v>12.728761777971</c:v>
                </c:pt>
                <c:pt idx="2349">
                  <c:v>12.728761777971</c:v>
                </c:pt>
                <c:pt idx="2350">
                  <c:v>12.728761777971</c:v>
                </c:pt>
                <c:pt idx="2351">
                  <c:v>12.728761777971</c:v>
                </c:pt>
                <c:pt idx="2352">
                  <c:v>12.728761777971</c:v>
                </c:pt>
                <c:pt idx="2353">
                  <c:v>12.728761777971</c:v>
                </c:pt>
                <c:pt idx="2354">
                  <c:v>12.728761777971</c:v>
                </c:pt>
                <c:pt idx="2355">
                  <c:v>12.696212419048001</c:v>
                </c:pt>
                <c:pt idx="2356">
                  <c:v>12.664128957466</c:v>
                </c:pt>
                <c:pt idx="2357">
                  <c:v>12.6320048838492</c:v>
                </c:pt>
                <c:pt idx="2358">
                  <c:v>12.5991948775279</c:v>
                </c:pt>
                <c:pt idx="2359">
                  <c:v>12.5659560473468</c:v>
                </c:pt>
                <c:pt idx="2360">
                  <c:v>12.533939829739399</c:v>
                </c:pt>
                <c:pt idx="2361">
                  <c:v>12.5011210791506</c:v>
                </c:pt>
                <c:pt idx="2362">
                  <c:v>12.469846828418399</c:v>
                </c:pt>
                <c:pt idx="2363">
                  <c:v>12.4384326874486</c:v>
                </c:pt>
                <c:pt idx="2364">
                  <c:v>12.4384326874486</c:v>
                </c:pt>
                <c:pt idx="2365">
                  <c:v>12.4384326874486</c:v>
                </c:pt>
                <c:pt idx="2366">
                  <c:v>12.4384326874486</c:v>
                </c:pt>
                <c:pt idx="2367">
                  <c:v>12.4384326874486</c:v>
                </c:pt>
                <c:pt idx="2368">
                  <c:v>12.4384326874486</c:v>
                </c:pt>
                <c:pt idx="2369">
                  <c:v>12.4384326874486</c:v>
                </c:pt>
                <c:pt idx="2370">
                  <c:v>12.4384326874486</c:v>
                </c:pt>
                <c:pt idx="2371">
                  <c:v>12.4384326874486</c:v>
                </c:pt>
                <c:pt idx="2372">
                  <c:v>12.4384326874486</c:v>
                </c:pt>
                <c:pt idx="2373">
                  <c:v>12.4384326874486</c:v>
                </c:pt>
                <c:pt idx="2374">
                  <c:v>12.4384326874486</c:v>
                </c:pt>
                <c:pt idx="2375">
                  <c:v>12.4384326874486</c:v>
                </c:pt>
                <c:pt idx="2376">
                  <c:v>12.439702090755</c:v>
                </c:pt>
                <c:pt idx="2377">
                  <c:v>12.4110184395826</c:v>
                </c:pt>
                <c:pt idx="2378">
                  <c:v>12.3824670672824</c:v>
                </c:pt>
                <c:pt idx="2379">
                  <c:v>12.3540791955462</c:v>
                </c:pt>
                <c:pt idx="2380">
                  <c:v>12.327280668432399</c:v>
                </c:pt>
                <c:pt idx="2381">
                  <c:v>12.300928529558901</c:v>
                </c:pt>
                <c:pt idx="2382">
                  <c:v>12.272812185382399</c:v>
                </c:pt>
                <c:pt idx="2383">
                  <c:v>12.244741227904701</c:v>
                </c:pt>
                <c:pt idx="2384">
                  <c:v>12.2167169167128</c:v>
                </c:pt>
                <c:pt idx="2385">
                  <c:v>12.188881094162401</c:v>
                </c:pt>
                <c:pt idx="2386">
                  <c:v>12.1611292849477</c:v>
                </c:pt>
                <c:pt idx="2387">
                  <c:v>12.1334063602171</c:v>
                </c:pt>
                <c:pt idx="2388">
                  <c:v>12.105434446183001</c:v>
                </c:pt>
                <c:pt idx="2389">
                  <c:v>12.0835881764161</c:v>
                </c:pt>
                <c:pt idx="2390">
                  <c:v>12.059911286669401</c:v>
                </c:pt>
                <c:pt idx="2391">
                  <c:v>12.0324517505145</c:v>
                </c:pt>
                <c:pt idx="2392">
                  <c:v>12.004873402394599</c:v>
                </c:pt>
                <c:pt idx="2393">
                  <c:v>11.978193936769401</c:v>
                </c:pt>
                <c:pt idx="2394">
                  <c:v>11.958673721267401</c:v>
                </c:pt>
                <c:pt idx="2395">
                  <c:v>11.937355946411699</c:v>
                </c:pt>
                <c:pt idx="2396">
                  <c:v>11.915079921977499</c:v>
                </c:pt>
                <c:pt idx="2397">
                  <c:v>11.888388083534799</c:v>
                </c:pt>
                <c:pt idx="2398">
                  <c:v>11.862549128334701</c:v>
                </c:pt>
                <c:pt idx="2399">
                  <c:v>11.8365837883963</c:v>
                </c:pt>
                <c:pt idx="2400">
                  <c:v>11.8096692340396</c:v>
                </c:pt>
                <c:pt idx="2401">
                  <c:v>11.790452997517599</c:v>
                </c:pt>
                <c:pt idx="2402">
                  <c:v>11.790452997517599</c:v>
                </c:pt>
                <c:pt idx="2403">
                  <c:v>11.7637227304725</c:v>
                </c:pt>
                <c:pt idx="2404">
                  <c:v>11.7437051850385</c:v>
                </c:pt>
                <c:pt idx="2405">
                  <c:v>11.724187358825001</c:v>
                </c:pt>
                <c:pt idx="2406">
                  <c:v>11.706351985982399</c:v>
                </c:pt>
                <c:pt idx="2407">
                  <c:v>11.688405470571899</c:v>
                </c:pt>
                <c:pt idx="2408">
                  <c:v>11.6690391936053</c:v>
                </c:pt>
                <c:pt idx="2409">
                  <c:v>11.6495715772863</c:v>
                </c:pt>
                <c:pt idx="2410">
                  <c:v>11.6300677750588</c:v>
                </c:pt>
                <c:pt idx="2411">
                  <c:v>11.612225616388301</c:v>
                </c:pt>
                <c:pt idx="2412">
                  <c:v>11.6129481191566</c:v>
                </c:pt>
                <c:pt idx="2413">
                  <c:v>11.6129481191566</c:v>
                </c:pt>
                <c:pt idx="2414">
                  <c:v>11.6139502849901</c:v>
                </c:pt>
                <c:pt idx="2415">
                  <c:v>11.595663844989</c:v>
                </c:pt>
                <c:pt idx="2416">
                  <c:v>11.5743360474707</c:v>
                </c:pt>
                <c:pt idx="2417">
                  <c:v>11.5743360474707</c:v>
                </c:pt>
                <c:pt idx="2418">
                  <c:v>11.553287175051601</c:v>
                </c:pt>
                <c:pt idx="2419">
                  <c:v>11.5331721943655</c:v>
                </c:pt>
                <c:pt idx="2420">
                  <c:v>11.5183362115921</c:v>
                </c:pt>
                <c:pt idx="2421">
                  <c:v>11.503855370584899</c:v>
                </c:pt>
                <c:pt idx="2422">
                  <c:v>11.486756819554</c:v>
                </c:pt>
                <c:pt idx="2423">
                  <c:v>11.486756819554</c:v>
                </c:pt>
                <c:pt idx="2424">
                  <c:v>11.4663275232373</c:v>
                </c:pt>
                <c:pt idx="2425">
                  <c:v>11.446467941597801</c:v>
                </c:pt>
                <c:pt idx="2426">
                  <c:v>11.4268213620492</c:v>
                </c:pt>
                <c:pt idx="2427">
                  <c:v>11.4277754055976</c:v>
                </c:pt>
                <c:pt idx="2428">
                  <c:v>11.4277754055976</c:v>
                </c:pt>
                <c:pt idx="2429">
                  <c:v>11.4277754055976</c:v>
                </c:pt>
                <c:pt idx="2430">
                  <c:v>11.4277754055976</c:v>
                </c:pt>
                <c:pt idx="2431">
                  <c:v>11.4277754055976</c:v>
                </c:pt>
                <c:pt idx="2432">
                  <c:v>11.4277754055976</c:v>
                </c:pt>
                <c:pt idx="2433">
                  <c:v>11.4277754055976</c:v>
                </c:pt>
                <c:pt idx="2434">
                  <c:v>11.4277754055976</c:v>
                </c:pt>
                <c:pt idx="2435">
                  <c:v>11.4277754055976</c:v>
                </c:pt>
                <c:pt idx="2436">
                  <c:v>11.4277754055976</c:v>
                </c:pt>
                <c:pt idx="2437">
                  <c:v>11.4161102478704</c:v>
                </c:pt>
                <c:pt idx="2438">
                  <c:v>11.4064995235429</c:v>
                </c:pt>
                <c:pt idx="2439">
                  <c:v>11.396754421709099</c:v>
                </c:pt>
                <c:pt idx="2440">
                  <c:v>11.3873897149242</c:v>
                </c:pt>
                <c:pt idx="2441">
                  <c:v>11.376831566670299</c:v>
                </c:pt>
                <c:pt idx="2442">
                  <c:v>11.3669934822682</c:v>
                </c:pt>
                <c:pt idx="2443">
                  <c:v>11.3669934822682</c:v>
                </c:pt>
                <c:pt idx="2444">
                  <c:v>11.3669934822682</c:v>
                </c:pt>
                <c:pt idx="2445">
                  <c:v>11.3669934822682</c:v>
                </c:pt>
                <c:pt idx="2446">
                  <c:v>11.3669934822682</c:v>
                </c:pt>
                <c:pt idx="2447">
                  <c:v>11.3669934822682</c:v>
                </c:pt>
                <c:pt idx="2448">
                  <c:v>11.3669934822682</c:v>
                </c:pt>
                <c:pt idx="2449">
                  <c:v>11.3669934822682</c:v>
                </c:pt>
                <c:pt idx="2450">
                  <c:v>11.3669934822682</c:v>
                </c:pt>
                <c:pt idx="2451">
                  <c:v>11.3669934822682</c:v>
                </c:pt>
                <c:pt idx="2452">
                  <c:v>11.3669934822682</c:v>
                </c:pt>
                <c:pt idx="2453">
                  <c:v>11.3669934822682</c:v>
                </c:pt>
                <c:pt idx="2454">
                  <c:v>11.3669934822682</c:v>
                </c:pt>
                <c:pt idx="2455">
                  <c:v>11.3669934822682</c:v>
                </c:pt>
                <c:pt idx="2456">
                  <c:v>11.3669934822682</c:v>
                </c:pt>
                <c:pt idx="2457">
                  <c:v>11.3560285064135</c:v>
                </c:pt>
                <c:pt idx="2458">
                  <c:v>11.345974723418101</c:v>
                </c:pt>
                <c:pt idx="2459">
                  <c:v>11.333789036964401</c:v>
                </c:pt>
                <c:pt idx="2460">
                  <c:v>11.333789036964401</c:v>
                </c:pt>
                <c:pt idx="2461">
                  <c:v>11.333789036964401</c:v>
                </c:pt>
                <c:pt idx="2462">
                  <c:v>11.321502264764399</c:v>
                </c:pt>
                <c:pt idx="2463">
                  <c:v>11.321502264764399</c:v>
                </c:pt>
                <c:pt idx="2464">
                  <c:v>11.321502264764399</c:v>
                </c:pt>
                <c:pt idx="2465">
                  <c:v>11.321502264764399</c:v>
                </c:pt>
                <c:pt idx="2466">
                  <c:v>11.321502264764399</c:v>
                </c:pt>
                <c:pt idx="2467">
                  <c:v>11.321502264764399</c:v>
                </c:pt>
                <c:pt idx="2468">
                  <c:v>11.316944155857099</c:v>
                </c:pt>
                <c:pt idx="2469">
                  <c:v>11.316944155857099</c:v>
                </c:pt>
                <c:pt idx="2470">
                  <c:v>11.316944155857099</c:v>
                </c:pt>
                <c:pt idx="2471">
                  <c:v>11.316944155857099</c:v>
                </c:pt>
                <c:pt idx="2472">
                  <c:v>11.316944155857099</c:v>
                </c:pt>
                <c:pt idx="2473">
                  <c:v>11.316944155857099</c:v>
                </c:pt>
                <c:pt idx="2474">
                  <c:v>11.316944155857099</c:v>
                </c:pt>
                <c:pt idx="2475">
                  <c:v>11.316944155857099</c:v>
                </c:pt>
                <c:pt idx="2476">
                  <c:v>11.316944155857099</c:v>
                </c:pt>
                <c:pt idx="2477">
                  <c:v>11.316944155857099</c:v>
                </c:pt>
                <c:pt idx="2478">
                  <c:v>11.316944155857099</c:v>
                </c:pt>
                <c:pt idx="2479">
                  <c:v>11.316944155857099</c:v>
                </c:pt>
                <c:pt idx="2480">
                  <c:v>11.316944155857099</c:v>
                </c:pt>
                <c:pt idx="2481">
                  <c:v>11.316944155857099</c:v>
                </c:pt>
                <c:pt idx="2482">
                  <c:v>11.316944155857099</c:v>
                </c:pt>
                <c:pt idx="2483">
                  <c:v>11.3107366677578</c:v>
                </c:pt>
                <c:pt idx="2484">
                  <c:v>11.3107366677578</c:v>
                </c:pt>
                <c:pt idx="2485">
                  <c:v>11.3107366677578</c:v>
                </c:pt>
                <c:pt idx="2486">
                  <c:v>11.3107366677578</c:v>
                </c:pt>
                <c:pt idx="2487">
                  <c:v>11.3107366677578</c:v>
                </c:pt>
                <c:pt idx="2488">
                  <c:v>11.3107366677578</c:v>
                </c:pt>
                <c:pt idx="2489">
                  <c:v>11.311344062072299</c:v>
                </c:pt>
                <c:pt idx="2490">
                  <c:v>11.3068514167387</c:v>
                </c:pt>
                <c:pt idx="2491">
                  <c:v>11.308142367581</c:v>
                </c:pt>
                <c:pt idx="2492">
                  <c:v>11.308389281373699</c:v>
                </c:pt>
                <c:pt idx="2493">
                  <c:v>11.308389281373699</c:v>
                </c:pt>
                <c:pt idx="2494">
                  <c:v>11.308389281373699</c:v>
                </c:pt>
                <c:pt idx="2495">
                  <c:v>11.308389281373699</c:v>
                </c:pt>
                <c:pt idx="2496">
                  <c:v>11.308389281373699</c:v>
                </c:pt>
                <c:pt idx="2497">
                  <c:v>11.308389281373699</c:v>
                </c:pt>
                <c:pt idx="2498">
                  <c:v>11.308389281373699</c:v>
                </c:pt>
                <c:pt idx="2499">
                  <c:v>11.308389281373699</c:v>
                </c:pt>
                <c:pt idx="2500">
                  <c:v>11.308389281373699</c:v>
                </c:pt>
                <c:pt idx="2501">
                  <c:v>11.308389281373699</c:v>
                </c:pt>
                <c:pt idx="2502">
                  <c:v>11.308389281373699</c:v>
                </c:pt>
                <c:pt idx="2503">
                  <c:v>11.308389281373699</c:v>
                </c:pt>
                <c:pt idx="2504">
                  <c:v>11.308389281373699</c:v>
                </c:pt>
                <c:pt idx="2505">
                  <c:v>11.308389281373699</c:v>
                </c:pt>
                <c:pt idx="2506">
                  <c:v>11.308389281373699</c:v>
                </c:pt>
                <c:pt idx="2507">
                  <c:v>11.308389281373699</c:v>
                </c:pt>
                <c:pt idx="2508">
                  <c:v>11.308389281373699</c:v>
                </c:pt>
                <c:pt idx="2509">
                  <c:v>11.308389281373699</c:v>
                </c:pt>
                <c:pt idx="2510">
                  <c:v>11.308389281373699</c:v>
                </c:pt>
                <c:pt idx="2511">
                  <c:v>11.308389281373699</c:v>
                </c:pt>
                <c:pt idx="2512">
                  <c:v>11.308389281373699</c:v>
                </c:pt>
                <c:pt idx="2513">
                  <c:v>11.308389281373699</c:v>
                </c:pt>
                <c:pt idx="2514">
                  <c:v>11.308389281373699</c:v>
                </c:pt>
                <c:pt idx="2515">
                  <c:v>11.308389281373699</c:v>
                </c:pt>
                <c:pt idx="2516">
                  <c:v>11.308389281373699</c:v>
                </c:pt>
                <c:pt idx="2517">
                  <c:v>11.308389281373699</c:v>
                </c:pt>
                <c:pt idx="2518">
                  <c:v>11.308389281373699</c:v>
                </c:pt>
                <c:pt idx="2519">
                  <c:v>11.308389281373699</c:v>
                </c:pt>
                <c:pt idx="2520">
                  <c:v>11.308389281373699</c:v>
                </c:pt>
                <c:pt idx="2521">
                  <c:v>11.308389281373699</c:v>
                </c:pt>
                <c:pt idx="2522">
                  <c:v>11.308389281373699</c:v>
                </c:pt>
                <c:pt idx="2523">
                  <c:v>11.308389281373699</c:v>
                </c:pt>
                <c:pt idx="2524">
                  <c:v>11.308389281373699</c:v>
                </c:pt>
                <c:pt idx="2525">
                  <c:v>11.308389281373699</c:v>
                </c:pt>
                <c:pt idx="2526">
                  <c:v>11.308389281373699</c:v>
                </c:pt>
                <c:pt idx="2527">
                  <c:v>11.308389281373699</c:v>
                </c:pt>
                <c:pt idx="2528">
                  <c:v>11.308389281373699</c:v>
                </c:pt>
                <c:pt idx="2529">
                  <c:v>11.308389281373699</c:v>
                </c:pt>
                <c:pt idx="2530">
                  <c:v>11.308389281373699</c:v>
                </c:pt>
                <c:pt idx="2531">
                  <c:v>11.308389281373699</c:v>
                </c:pt>
                <c:pt idx="2532">
                  <c:v>11.308389281373699</c:v>
                </c:pt>
                <c:pt idx="2533">
                  <c:v>11.308389281373699</c:v>
                </c:pt>
                <c:pt idx="2534">
                  <c:v>11.308389281373699</c:v>
                </c:pt>
                <c:pt idx="2535">
                  <c:v>11.308389281373699</c:v>
                </c:pt>
                <c:pt idx="2536">
                  <c:v>11.308389281373699</c:v>
                </c:pt>
                <c:pt idx="2537">
                  <c:v>11.308389281373699</c:v>
                </c:pt>
                <c:pt idx="2538">
                  <c:v>11.308389281373699</c:v>
                </c:pt>
                <c:pt idx="2539">
                  <c:v>11.308389281373699</c:v>
                </c:pt>
                <c:pt idx="2540">
                  <c:v>11.308389281373699</c:v>
                </c:pt>
                <c:pt idx="2541">
                  <c:v>11.308389281373699</c:v>
                </c:pt>
                <c:pt idx="2542">
                  <c:v>11.308389281373699</c:v>
                </c:pt>
                <c:pt idx="2543">
                  <c:v>11.308389281373699</c:v>
                </c:pt>
                <c:pt idx="2544">
                  <c:v>11.308389281373699</c:v>
                </c:pt>
                <c:pt idx="2545">
                  <c:v>11.308389281373699</c:v>
                </c:pt>
                <c:pt idx="2546">
                  <c:v>11.308389281373699</c:v>
                </c:pt>
                <c:pt idx="2547">
                  <c:v>11.308389281373699</c:v>
                </c:pt>
                <c:pt idx="2548">
                  <c:v>11.308389281373699</c:v>
                </c:pt>
                <c:pt idx="2549">
                  <c:v>11.308389281373699</c:v>
                </c:pt>
                <c:pt idx="2550">
                  <c:v>11.308389281373699</c:v>
                </c:pt>
                <c:pt idx="2551">
                  <c:v>11.308389281373699</c:v>
                </c:pt>
                <c:pt idx="2552">
                  <c:v>11.308389281373699</c:v>
                </c:pt>
                <c:pt idx="2553">
                  <c:v>11.308389281373699</c:v>
                </c:pt>
                <c:pt idx="2554">
                  <c:v>11.308389281373699</c:v>
                </c:pt>
                <c:pt idx="2555">
                  <c:v>11.308389281373699</c:v>
                </c:pt>
                <c:pt idx="2556">
                  <c:v>11.308389281373699</c:v>
                </c:pt>
                <c:pt idx="2557">
                  <c:v>11.308389281373699</c:v>
                </c:pt>
                <c:pt idx="2558">
                  <c:v>11.308389281373699</c:v>
                </c:pt>
                <c:pt idx="2559">
                  <c:v>11.308389281373699</c:v>
                </c:pt>
                <c:pt idx="2560">
                  <c:v>11.308389281373699</c:v>
                </c:pt>
                <c:pt idx="2561">
                  <c:v>11.308389281373699</c:v>
                </c:pt>
                <c:pt idx="2562">
                  <c:v>11.308389281373699</c:v>
                </c:pt>
                <c:pt idx="2563">
                  <c:v>11.308389281373699</c:v>
                </c:pt>
                <c:pt idx="2564">
                  <c:v>11.308389281373699</c:v>
                </c:pt>
                <c:pt idx="2565">
                  <c:v>11.308389281373699</c:v>
                </c:pt>
                <c:pt idx="2566">
                  <c:v>11.308389281373699</c:v>
                </c:pt>
                <c:pt idx="2567">
                  <c:v>11.308389281373699</c:v>
                </c:pt>
                <c:pt idx="2568">
                  <c:v>11.308389281373699</c:v>
                </c:pt>
                <c:pt idx="2569">
                  <c:v>11.308389281373699</c:v>
                </c:pt>
                <c:pt idx="2570">
                  <c:v>11.308389281373699</c:v>
                </c:pt>
                <c:pt idx="2571">
                  <c:v>11.308389281373699</c:v>
                </c:pt>
                <c:pt idx="2572">
                  <c:v>11.308389281373699</c:v>
                </c:pt>
                <c:pt idx="2573">
                  <c:v>11.308389281373699</c:v>
                </c:pt>
                <c:pt idx="2574">
                  <c:v>11.308389281373699</c:v>
                </c:pt>
                <c:pt idx="2575">
                  <c:v>11.308389281373699</c:v>
                </c:pt>
                <c:pt idx="2576">
                  <c:v>11.308389281373699</c:v>
                </c:pt>
                <c:pt idx="2577">
                  <c:v>11.308389281373699</c:v>
                </c:pt>
                <c:pt idx="2578">
                  <c:v>11.308389281373699</c:v>
                </c:pt>
                <c:pt idx="2579">
                  <c:v>11.308389281373699</c:v>
                </c:pt>
                <c:pt idx="2580">
                  <c:v>11.308389281373699</c:v>
                </c:pt>
                <c:pt idx="2581">
                  <c:v>11.308389281373699</c:v>
                </c:pt>
                <c:pt idx="2582">
                  <c:v>11.308389281373699</c:v>
                </c:pt>
                <c:pt idx="2583">
                  <c:v>11.308389281373699</c:v>
                </c:pt>
                <c:pt idx="2584">
                  <c:v>11.308389281373699</c:v>
                </c:pt>
                <c:pt idx="2585">
                  <c:v>11.308389281373699</c:v>
                </c:pt>
                <c:pt idx="2586">
                  <c:v>11.308389281373699</c:v>
                </c:pt>
                <c:pt idx="2587">
                  <c:v>11.308389281373699</c:v>
                </c:pt>
                <c:pt idx="2588">
                  <c:v>11.308389281373699</c:v>
                </c:pt>
                <c:pt idx="2589">
                  <c:v>11.308389281373699</c:v>
                </c:pt>
                <c:pt idx="2590">
                  <c:v>11.308389281373699</c:v>
                </c:pt>
                <c:pt idx="2591">
                  <c:v>11.308389281373699</c:v>
                </c:pt>
                <c:pt idx="2592">
                  <c:v>11.308389281373699</c:v>
                </c:pt>
                <c:pt idx="2593">
                  <c:v>11.308389281373699</c:v>
                </c:pt>
                <c:pt idx="2594">
                  <c:v>11.308389281373699</c:v>
                </c:pt>
                <c:pt idx="2595">
                  <c:v>11.308389281373699</c:v>
                </c:pt>
                <c:pt idx="2596">
                  <c:v>11.308389281373699</c:v>
                </c:pt>
                <c:pt idx="2597">
                  <c:v>11.308389281373699</c:v>
                </c:pt>
                <c:pt idx="2598">
                  <c:v>11.308389281373699</c:v>
                </c:pt>
                <c:pt idx="2599">
                  <c:v>11.308389281373699</c:v>
                </c:pt>
                <c:pt idx="2600">
                  <c:v>11.308389281373699</c:v>
                </c:pt>
                <c:pt idx="2601">
                  <c:v>11.308389281373699</c:v>
                </c:pt>
                <c:pt idx="2602">
                  <c:v>11.308389281373699</c:v>
                </c:pt>
                <c:pt idx="2603">
                  <c:v>11.308389281373699</c:v>
                </c:pt>
                <c:pt idx="2604">
                  <c:v>11.308389281373699</c:v>
                </c:pt>
                <c:pt idx="2605">
                  <c:v>11.308389281373699</c:v>
                </c:pt>
                <c:pt idx="2606">
                  <c:v>11.308389281373699</c:v>
                </c:pt>
                <c:pt idx="2607">
                  <c:v>11.308389281373699</c:v>
                </c:pt>
                <c:pt idx="2608">
                  <c:v>11.308389281373699</c:v>
                </c:pt>
                <c:pt idx="2609">
                  <c:v>11.308389281373699</c:v>
                </c:pt>
                <c:pt idx="2610">
                  <c:v>11.308389281373699</c:v>
                </c:pt>
                <c:pt idx="2611">
                  <c:v>11.308389281373699</c:v>
                </c:pt>
                <c:pt idx="2612">
                  <c:v>11.308389281373699</c:v>
                </c:pt>
                <c:pt idx="2613">
                  <c:v>11.308389281373699</c:v>
                </c:pt>
                <c:pt idx="2614">
                  <c:v>11.308389281373699</c:v>
                </c:pt>
                <c:pt idx="2615">
                  <c:v>11.308389281373699</c:v>
                </c:pt>
                <c:pt idx="2616">
                  <c:v>11.308389281373699</c:v>
                </c:pt>
                <c:pt idx="2617">
                  <c:v>11.308389281373699</c:v>
                </c:pt>
                <c:pt idx="2618">
                  <c:v>11.308389281373699</c:v>
                </c:pt>
                <c:pt idx="2619">
                  <c:v>11.308389281373699</c:v>
                </c:pt>
                <c:pt idx="2620">
                  <c:v>11.308389281373699</c:v>
                </c:pt>
                <c:pt idx="2621">
                  <c:v>11.308389281373699</c:v>
                </c:pt>
                <c:pt idx="2622">
                  <c:v>11.308389281373699</c:v>
                </c:pt>
                <c:pt idx="2623">
                  <c:v>11.308389281373699</c:v>
                </c:pt>
                <c:pt idx="2624">
                  <c:v>11.308389281373699</c:v>
                </c:pt>
                <c:pt idx="2625">
                  <c:v>11.308389281373699</c:v>
                </c:pt>
                <c:pt idx="2626">
                  <c:v>11.308389281373699</c:v>
                </c:pt>
                <c:pt idx="2627">
                  <c:v>11.308389281373699</c:v>
                </c:pt>
                <c:pt idx="2628">
                  <c:v>11.308389281373699</c:v>
                </c:pt>
                <c:pt idx="2629">
                  <c:v>11.308389281373699</c:v>
                </c:pt>
                <c:pt idx="2630">
                  <c:v>11.308389281373699</c:v>
                </c:pt>
                <c:pt idx="2631">
                  <c:v>11.308389281373699</c:v>
                </c:pt>
                <c:pt idx="2632">
                  <c:v>11.308389281373699</c:v>
                </c:pt>
                <c:pt idx="2633">
                  <c:v>11.308389281373699</c:v>
                </c:pt>
                <c:pt idx="2634">
                  <c:v>11.308389281373699</c:v>
                </c:pt>
                <c:pt idx="2635">
                  <c:v>11.308389281373699</c:v>
                </c:pt>
                <c:pt idx="2636">
                  <c:v>11.308389281373699</c:v>
                </c:pt>
                <c:pt idx="2637">
                  <c:v>11.308389281373699</c:v>
                </c:pt>
                <c:pt idx="2638">
                  <c:v>11.308389281373699</c:v>
                </c:pt>
                <c:pt idx="2639">
                  <c:v>11.308389281373699</c:v>
                </c:pt>
                <c:pt idx="2640">
                  <c:v>11.308389281373699</c:v>
                </c:pt>
                <c:pt idx="2641">
                  <c:v>11.308389281373699</c:v>
                </c:pt>
                <c:pt idx="2642">
                  <c:v>11.308389281373699</c:v>
                </c:pt>
                <c:pt idx="2643">
                  <c:v>11.308389281373699</c:v>
                </c:pt>
                <c:pt idx="2644">
                  <c:v>11.308389281373699</c:v>
                </c:pt>
                <c:pt idx="2645">
                  <c:v>11.308389281373699</c:v>
                </c:pt>
                <c:pt idx="2646">
                  <c:v>11.308389281373699</c:v>
                </c:pt>
                <c:pt idx="2647">
                  <c:v>11.308389281373699</c:v>
                </c:pt>
                <c:pt idx="2648">
                  <c:v>11.308389281373699</c:v>
                </c:pt>
                <c:pt idx="2649">
                  <c:v>11.308389281373699</c:v>
                </c:pt>
                <c:pt idx="2650">
                  <c:v>11.308389281373699</c:v>
                </c:pt>
                <c:pt idx="2651">
                  <c:v>11.308389281373699</c:v>
                </c:pt>
                <c:pt idx="2652">
                  <c:v>11.308389281373699</c:v>
                </c:pt>
                <c:pt idx="2653">
                  <c:v>11.308389281373699</c:v>
                </c:pt>
                <c:pt idx="2654">
                  <c:v>11.308389281373699</c:v>
                </c:pt>
                <c:pt idx="2655">
                  <c:v>11.308389281373699</c:v>
                </c:pt>
                <c:pt idx="2656">
                  <c:v>11.308389281373699</c:v>
                </c:pt>
                <c:pt idx="2657">
                  <c:v>11.308389281373699</c:v>
                </c:pt>
                <c:pt idx="2658">
                  <c:v>11.308389281373699</c:v>
                </c:pt>
                <c:pt idx="2659">
                  <c:v>11.308389281373699</c:v>
                </c:pt>
                <c:pt idx="2660">
                  <c:v>11.308389281373699</c:v>
                </c:pt>
                <c:pt idx="2661">
                  <c:v>11.308389281373699</c:v>
                </c:pt>
                <c:pt idx="2662">
                  <c:v>11.308389281373699</c:v>
                </c:pt>
                <c:pt idx="2663">
                  <c:v>11.308389281373699</c:v>
                </c:pt>
                <c:pt idx="2664">
                  <c:v>11.308389281373699</c:v>
                </c:pt>
                <c:pt idx="2665">
                  <c:v>11.308389281373699</c:v>
                </c:pt>
                <c:pt idx="2666">
                  <c:v>11.308389281373699</c:v>
                </c:pt>
                <c:pt idx="2667">
                  <c:v>11.308389281373699</c:v>
                </c:pt>
                <c:pt idx="2668">
                  <c:v>11.308389281373699</c:v>
                </c:pt>
                <c:pt idx="2669">
                  <c:v>11.308389281373699</c:v>
                </c:pt>
                <c:pt idx="2670">
                  <c:v>11.308389281373699</c:v>
                </c:pt>
                <c:pt idx="2671">
                  <c:v>11.308389281373699</c:v>
                </c:pt>
                <c:pt idx="2672">
                  <c:v>11.308389281373699</c:v>
                </c:pt>
                <c:pt idx="2673">
                  <c:v>11.308389281373699</c:v>
                </c:pt>
                <c:pt idx="2674">
                  <c:v>11.308389281373699</c:v>
                </c:pt>
                <c:pt idx="2675">
                  <c:v>11.308389281373699</c:v>
                </c:pt>
                <c:pt idx="2676">
                  <c:v>11.308389281373699</c:v>
                </c:pt>
                <c:pt idx="2677">
                  <c:v>11.308389281373699</c:v>
                </c:pt>
                <c:pt idx="2678">
                  <c:v>11.308389281373699</c:v>
                </c:pt>
                <c:pt idx="2679">
                  <c:v>11.308389281373699</c:v>
                </c:pt>
                <c:pt idx="2680">
                  <c:v>11.308389281373699</c:v>
                </c:pt>
                <c:pt idx="2681">
                  <c:v>11.308389281373699</c:v>
                </c:pt>
                <c:pt idx="2682">
                  <c:v>11.308389281373699</c:v>
                </c:pt>
                <c:pt idx="2683">
                  <c:v>11.308389281373699</c:v>
                </c:pt>
                <c:pt idx="2684">
                  <c:v>11.308389281373699</c:v>
                </c:pt>
                <c:pt idx="2685">
                  <c:v>11.308389281373699</c:v>
                </c:pt>
                <c:pt idx="2686">
                  <c:v>11.308389281373699</c:v>
                </c:pt>
                <c:pt idx="2687">
                  <c:v>11.308389281373699</c:v>
                </c:pt>
                <c:pt idx="2688">
                  <c:v>11.308389281373699</c:v>
                </c:pt>
                <c:pt idx="2689">
                  <c:v>11.308389281373699</c:v>
                </c:pt>
                <c:pt idx="2690">
                  <c:v>11.308389281373699</c:v>
                </c:pt>
                <c:pt idx="2691">
                  <c:v>11.308389281373699</c:v>
                </c:pt>
                <c:pt idx="2692">
                  <c:v>11.308389281373699</c:v>
                </c:pt>
                <c:pt idx="2693">
                  <c:v>11.308389281373699</c:v>
                </c:pt>
                <c:pt idx="2694">
                  <c:v>11.308389281373699</c:v>
                </c:pt>
                <c:pt idx="2695">
                  <c:v>11.308389281373699</c:v>
                </c:pt>
                <c:pt idx="2696">
                  <c:v>11.308389281373699</c:v>
                </c:pt>
                <c:pt idx="2697">
                  <c:v>11.283992763414499</c:v>
                </c:pt>
                <c:pt idx="2698">
                  <c:v>11.283992763414499</c:v>
                </c:pt>
                <c:pt idx="2699">
                  <c:v>11.283992763414499</c:v>
                </c:pt>
                <c:pt idx="2700">
                  <c:v>11.283992763414499</c:v>
                </c:pt>
                <c:pt idx="2701">
                  <c:v>11.283992763414499</c:v>
                </c:pt>
                <c:pt idx="2702">
                  <c:v>11.283992763414499</c:v>
                </c:pt>
                <c:pt idx="2703">
                  <c:v>11.283992763414499</c:v>
                </c:pt>
                <c:pt idx="2704">
                  <c:v>11.283992763414499</c:v>
                </c:pt>
                <c:pt idx="2705">
                  <c:v>11.283992763414499</c:v>
                </c:pt>
                <c:pt idx="2706">
                  <c:v>11.283992763414499</c:v>
                </c:pt>
                <c:pt idx="2707">
                  <c:v>11.283992763414499</c:v>
                </c:pt>
                <c:pt idx="2708">
                  <c:v>11.283992763414499</c:v>
                </c:pt>
                <c:pt idx="2709">
                  <c:v>11.283992763414499</c:v>
                </c:pt>
                <c:pt idx="2710">
                  <c:v>11.283992763414499</c:v>
                </c:pt>
                <c:pt idx="2711">
                  <c:v>11.283992763414499</c:v>
                </c:pt>
                <c:pt idx="2712">
                  <c:v>11.283992763414499</c:v>
                </c:pt>
                <c:pt idx="2713">
                  <c:v>11.256115582333999</c:v>
                </c:pt>
                <c:pt idx="2714">
                  <c:v>11.2285246811376</c:v>
                </c:pt>
                <c:pt idx="2715">
                  <c:v>11.2012423304883</c:v>
                </c:pt>
                <c:pt idx="2716">
                  <c:v>11.1769498551366</c:v>
                </c:pt>
                <c:pt idx="2717">
                  <c:v>11.1499444649062</c:v>
                </c:pt>
                <c:pt idx="2718">
                  <c:v>11.124759071800799</c:v>
                </c:pt>
                <c:pt idx="2719">
                  <c:v>11.098366354828199</c:v>
                </c:pt>
                <c:pt idx="2720">
                  <c:v>11.0709810525476</c:v>
                </c:pt>
                <c:pt idx="2721">
                  <c:v>11.0709810525476</c:v>
                </c:pt>
                <c:pt idx="2722">
                  <c:v>11.0709810525476</c:v>
                </c:pt>
                <c:pt idx="2723">
                  <c:v>11.0709810525476</c:v>
                </c:pt>
                <c:pt idx="2724">
                  <c:v>11.0709810525476</c:v>
                </c:pt>
                <c:pt idx="2725">
                  <c:v>11.0709810525476</c:v>
                </c:pt>
                <c:pt idx="2726">
                  <c:v>11.0709810525476</c:v>
                </c:pt>
                <c:pt idx="2727">
                  <c:v>11.0709810525476</c:v>
                </c:pt>
                <c:pt idx="2728">
                  <c:v>11.0709810525476</c:v>
                </c:pt>
                <c:pt idx="2729">
                  <c:v>11.0436748936302</c:v>
                </c:pt>
                <c:pt idx="2730">
                  <c:v>11.0164656630677</c:v>
                </c:pt>
                <c:pt idx="2731">
                  <c:v>11.0164656630677</c:v>
                </c:pt>
                <c:pt idx="2732">
                  <c:v>11.0164656630677</c:v>
                </c:pt>
                <c:pt idx="2733">
                  <c:v>11.0164656630677</c:v>
                </c:pt>
                <c:pt idx="2734">
                  <c:v>11.0164656630677</c:v>
                </c:pt>
                <c:pt idx="2735">
                  <c:v>11.017939427637399</c:v>
                </c:pt>
                <c:pt idx="2736">
                  <c:v>11.017939427637399</c:v>
                </c:pt>
                <c:pt idx="2737">
                  <c:v>11.017939427637399</c:v>
                </c:pt>
                <c:pt idx="2738">
                  <c:v>11.017939427637399</c:v>
                </c:pt>
                <c:pt idx="2739">
                  <c:v>11.017939427637399</c:v>
                </c:pt>
                <c:pt idx="2740">
                  <c:v>11.017939427637399</c:v>
                </c:pt>
                <c:pt idx="2741">
                  <c:v>11.007181235371799</c:v>
                </c:pt>
                <c:pt idx="2742">
                  <c:v>11.0072067618472</c:v>
                </c:pt>
                <c:pt idx="2743">
                  <c:v>10.983012389277199</c:v>
                </c:pt>
                <c:pt idx="2744">
                  <c:v>10.960214497525801</c:v>
                </c:pt>
                <c:pt idx="2745">
                  <c:v>10.960214497525801</c:v>
                </c:pt>
                <c:pt idx="2746">
                  <c:v>10.960214497525801</c:v>
                </c:pt>
                <c:pt idx="2747">
                  <c:v>10.960214497525801</c:v>
                </c:pt>
                <c:pt idx="2748">
                  <c:v>10.960214497525801</c:v>
                </c:pt>
                <c:pt idx="2749">
                  <c:v>10.960214497525801</c:v>
                </c:pt>
                <c:pt idx="2750">
                  <c:v>10.960214497525801</c:v>
                </c:pt>
                <c:pt idx="2751">
                  <c:v>10.960214497525801</c:v>
                </c:pt>
                <c:pt idx="2752">
                  <c:v>10.935577406080901</c:v>
                </c:pt>
                <c:pt idx="2753">
                  <c:v>10.9116462374341</c:v>
                </c:pt>
                <c:pt idx="2754">
                  <c:v>10.887776820299401</c:v>
                </c:pt>
                <c:pt idx="2755">
                  <c:v>10.864400361412001</c:v>
                </c:pt>
                <c:pt idx="2756">
                  <c:v>10.8426075787208</c:v>
                </c:pt>
                <c:pt idx="2757">
                  <c:v>10.8210398609006</c:v>
                </c:pt>
                <c:pt idx="2758">
                  <c:v>10.8210398609006</c:v>
                </c:pt>
                <c:pt idx="2759">
                  <c:v>10.7967223037141</c:v>
                </c:pt>
                <c:pt idx="2760">
                  <c:v>10.772627286453</c:v>
                </c:pt>
                <c:pt idx="2761">
                  <c:v>10.772627286453</c:v>
                </c:pt>
                <c:pt idx="2762">
                  <c:v>10.7485210805613</c:v>
                </c:pt>
                <c:pt idx="2763">
                  <c:v>10.7485210805613</c:v>
                </c:pt>
                <c:pt idx="2764">
                  <c:v>10.7244064765848</c:v>
                </c:pt>
                <c:pt idx="2765">
                  <c:v>10.701868095315399</c:v>
                </c:pt>
                <c:pt idx="2766">
                  <c:v>10.6777651103666</c:v>
                </c:pt>
                <c:pt idx="2767">
                  <c:v>10.6787744128477</c:v>
                </c:pt>
                <c:pt idx="2768">
                  <c:v>10.6604142897146</c:v>
                </c:pt>
                <c:pt idx="2769">
                  <c:v>10.645744630849901</c:v>
                </c:pt>
                <c:pt idx="2770">
                  <c:v>10.627712820104501</c:v>
                </c:pt>
                <c:pt idx="2771">
                  <c:v>10.608822364569701</c:v>
                </c:pt>
                <c:pt idx="2772">
                  <c:v>10.589946138187599</c:v>
                </c:pt>
                <c:pt idx="2773">
                  <c:v>10.589946138187599</c:v>
                </c:pt>
                <c:pt idx="2774">
                  <c:v>10.5899681029258</c:v>
                </c:pt>
                <c:pt idx="2775">
                  <c:v>10.5899681029258</c:v>
                </c:pt>
                <c:pt idx="2776">
                  <c:v>10.572212674157599</c:v>
                </c:pt>
                <c:pt idx="2777">
                  <c:v>10.5610594705518</c:v>
                </c:pt>
                <c:pt idx="2778">
                  <c:v>10.5448274125536</c:v>
                </c:pt>
                <c:pt idx="2779">
                  <c:v>10.534291217392999</c:v>
                </c:pt>
                <c:pt idx="2780">
                  <c:v>10.5152602979714</c:v>
                </c:pt>
                <c:pt idx="2781">
                  <c:v>10.515745432002999</c:v>
                </c:pt>
                <c:pt idx="2782">
                  <c:v>10.515745432002999</c:v>
                </c:pt>
                <c:pt idx="2783">
                  <c:v>10.515745432002999</c:v>
                </c:pt>
                <c:pt idx="2784">
                  <c:v>10.515745432002999</c:v>
                </c:pt>
                <c:pt idx="2785">
                  <c:v>10.515745432002999</c:v>
                </c:pt>
                <c:pt idx="2786">
                  <c:v>10.516020049603201</c:v>
                </c:pt>
                <c:pt idx="2787">
                  <c:v>10.516020049603201</c:v>
                </c:pt>
                <c:pt idx="2788">
                  <c:v>10.516020049603201</c:v>
                </c:pt>
                <c:pt idx="2789">
                  <c:v>10.516020049603201</c:v>
                </c:pt>
                <c:pt idx="2790">
                  <c:v>10.516020049603201</c:v>
                </c:pt>
                <c:pt idx="2791">
                  <c:v>10.516020049603201</c:v>
                </c:pt>
                <c:pt idx="2792">
                  <c:v>10.516020049603201</c:v>
                </c:pt>
                <c:pt idx="2793">
                  <c:v>10.516020049603201</c:v>
                </c:pt>
                <c:pt idx="2794">
                  <c:v>10.516020049603201</c:v>
                </c:pt>
                <c:pt idx="2795">
                  <c:v>10.516020049603201</c:v>
                </c:pt>
                <c:pt idx="2796">
                  <c:v>10.5163367671854</c:v>
                </c:pt>
                <c:pt idx="2797">
                  <c:v>10.497618572884299</c:v>
                </c:pt>
                <c:pt idx="2798">
                  <c:v>10.499045895770999</c:v>
                </c:pt>
                <c:pt idx="2799">
                  <c:v>10.499045895770999</c:v>
                </c:pt>
                <c:pt idx="2800">
                  <c:v>10.499045895770999</c:v>
                </c:pt>
                <c:pt idx="2801">
                  <c:v>10.499045895770999</c:v>
                </c:pt>
                <c:pt idx="2802">
                  <c:v>10.499045895770999</c:v>
                </c:pt>
                <c:pt idx="2803">
                  <c:v>10.5005267749784</c:v>
                </c:pt>
                <c:pt idx="2804">
                  <c:v>10.4888271183606</c:v>
                </c:pt>
                <c:pt idx="2805">
                  <c:v>10.489029148241301</c:v>
                </c:pt>
                <c:pt idx="2806">
                  <c:v>10.476998550934001</c:v>
                </c:pt>
                <c:pt idx="2807">
                  <c:v>10.478514716886499</c:v>
                </c:pt>
                <c:pt idx="2808">
                  <c:v>10.4797779810291</c:v>
                </c:pt>
                <c:pt idx="2809">
                  <c:v>10.4797779810291</c:v>
                </c:pt>
                <c:pt idx="2810">
                  <c:v>10.4797779810291</c:v>
                </c:pt>
                <c:pt idx="2811">
                  <c:v>10.4797779810291</c:v>
                </c:pt>
                <c:pt idx="2812">
                  <c:v>10.4797779810291</c:v>
                </c:pt>
                <c:pt idx="2813">
                  <c:v>10.4797779810291</c:v>
                </c:pt>
                <c:pt idx="2814">
                  <c:v>10.4797779810291</c:v>
                </c:pt>
                <c:pt idx="2815">
                  <c:v>10.4797779810291</c:v>
                </c:pt>
                <c:pt idx="2816">
                  <c:v>10.4801332906864</c:v>
                </c:pt>
                <c:pt idx="2817">
                  <c:v>10.481626354192301</c:v>
                </c:pt>
                <c:pt idx="2818">
                  <c:v>10.482797584636399</c:v>
                </c:pt>
                <c:pt idx="2819">
                  <c:v>10.482797584636399</c:v>
                </c:pt>
                <c:pt idx="2820">
                  <c:v>10.482797584636399</c:v>
                </c:pt>
                <c:pt idx="2821">
                  <c:v>10.482797584636399</c:v>
                </c:pt>
                <c:pt idx="2822">
                  <c:v>10.482797584636399</c:v>
                </c:pt>
                <c:pt idx="2823">
                  <c:v>10.482797584636399</c:v>
                </c:pt>
                <c:pt idx="2824">
                  <c:v>10.482797584636399</c:v>
                </c:pt>
                <c:pt idx="2825">
                  <c:v>10.482797584636399</c:v>
                </c:pt>
                <c:pt idx="2826">
                  <c:v>10.4715333187357</c:v>
                </c:pt>
                <c:pt idx="2827">
                  <c:v>10.462971681560999</c:v>
                </c:pt>
                <c:pt idx="2828">
                  <c:v>10.455100367002</c:v>
                </c:pt>
                <c:pt idx="2829">
                  <c:v>10.443957440063199</c:v>
                </c:pt>
                <c:pt idx="2830">
                  <c:v>10.443957440063199</c:v>
                </c:pt>
                <c:pt idx="2831">
                  <c:v>10.443957440063199</c:v>
                </c:pt>
                <c:pt idx="2832">
                  <c:v>10.443957440063199</c:v>
                </c:pt>
                <c:pt idx="2833">
                  <c:v>10.443957440063199</c:v>
                </c:pt>
                <c:pt idx="2834">
                  <c:v>10.443957440063199</c:v>
                </c:pt>
                <c:pt idx="2835">
                  <c:v>10.443957440063199</c:v>
                </c:pt>
                <c:pt idx="2836">
                  <c:v>10.443957440063199</c:v>
                </c:pt>
                <c:pt idx="2837">
                  <c:v>10.443957440063199</c:v>
                </c:pt>
                <c:pt idx="2838">
                  <c:v>10.443957440063199</c:v>
                </c:pt>
                <c:pt idx="2839">
                  <c:v>10.443957440063199</c:v>
                </c:pt>
                <c:pt idx="2840">
                  <c:v>10.443957440063199</c:v>
                </c:pt>
                <c:pt idx="2841">
                  <c:v>10.444750170658599</c:v>
                </c:pt>
                <c:pt idx="2842">
                  <c:v>10.444750170658599</c:v>
                </c:pt>
                <c:pt idx="2843">
                  <c:v>10.444750170658599</c:v>
                </c:pt>
                <c:pt idx="2844">
                  <c:v>10.444750170658599</c:v>
                </c:pt>
                <c:pt idx="2845">
                  <c:v>10.444750170658599</c:v>
                </c:pt>
                <c:pt idx="2846">
                  <c:v>10.444750170658599</c:v>
                </c:pt>
                <c:pt idx="2847">
                  <c:v>10.4403284415286</c:v>
                </c:pt>
                <c:pt idx="2848">
                  <c:v>10.4388195952977</c:v>
                </c:pt>
                <c:pt idx="2849">
                  <c:v>10.433523588591401</c:v>
                </c:pt>
                <c:pt idx="2850">
                  <c:v>10.433523588591401</c:v>
                </c:pt>
                <c:pt idx="2851">
                  <c:v>10.433523588591401</c:v>
                </c:pt>
                <c:pt idx="2852">
                  <c:v>10.433523588591401</c:v>
                </c:pt>
                <c:pt idx="2853">
                  <c:v>10.433523588591401</c:v>
                </c:pt>
                <c:pt idx="2854">
                  <c:v>10.433523588591401</c:v>
                </c:pt>
                <c:pt idx="2855">
                  <c:v>10.433523588591401</c:v>
                </c:pt>
                <c:pt idx="2856">
                  <c:v>10.433523588591401</c:v>
                </c:pt>
                <c:pt idx="2857">
                  <c:v>10.433523588591401</c:v>
                </c:pt>
                <c:pt idx="2858">
                  <c:v>10.433523588591401</c:v>
                </c:pt>
                <c:pt idx="2859">
                  <c:v>10.433523588591401</c:v>
                </c:pt>
                <c:pt idx="2860">
                  <c:v>10.433523588591401</c:v>
                </c:pt>
                <c:pt idx="2861">
                  <c:v>10.433523588591401</c:v>
                </c:pt>
                <c:pt idx="2862">
                  <c:v>10.433523588591401</c:v>
                </c:pt>
                <c:pt idx="2863">
                  <c:v>10.433523588591401</c:v>
                </c:pt>
                <c:pt idx="2864">
                  <c:v>10.433523588591401</c:v>
                </c:pt>
                <c:pt idx="2865">
                  <c:v>10.433523588591401</c:v>
                </c:pt>
                <c:pt idx="2866">
                  <c:v>10.433523588591401</c:v>
                </c:pt>
                <c:pt idx="2867">
                  <c:v>10.433523588591401</c:v>
                </c:pt>
                <c:pt idx="2868">
                  <c:v>10.433523588591401</c:v>
                </c:pt>
                <c:pt idx="2869">
                  <c:v>10.433523588591401</c:v>
                </c:pt>
                <c:pt idx="2870">
                  <c:v>10.433523588591401</c:v>
                </c:pt>
                <c:pt idx="2871">
                  <c:v>10.433523588591401</c:v>
                </c:pt>
                <c:pt idx="2872">
                  <c:v>10.433523588591401</c:v>
                </c:pt>
                <c:pt idx="2873">
                  <c:v>10.433523588591401</c:v>
                </c:pt>
                <c:pt idx="2874">
                  <c:v>10.433523588591401</c:v>
                </c:pt>
                <c:pt idx="2875">
                  <c:v>10.433523588591401</c:v>
                </c:pt>
                <c:pt idx="2876">
                  <c:v>10.433523588591401</c:v>
                </c:pt>
                <c:pt idx="2877">
                  <c:v>10.433523588591401</c:v>
                </c:pt>
                <c:pt idx="2878">
                  <c:v>10.433523588591401</c:v>
                </c:pt>
                <c:pt idx="2879">
                  <c:v>10.433523588591401</c:v>
                </c:pt>
                <c:pt idx="2880">
                  <c:v>10.433523588591401</c:v>
                </c:pt>
                <c:pt idx="2881">
                  <c:v>10.433523588591401</c:v>
                </c:pt>
                <c:pt idx="2882">
                  <c:v>10.433523588591401</c:v>
                </c:pt>
                <c:pt idx="2883">
                  <c:v>10.433523588591401</c:v>
                </c:pt>
                <c:pt idx="2884">
                  <c:v>10.433523588591401</c:v>
                </c:pt>
                <c:pt idx="2885">
                  <c:v>10.433523588591401</c:v>
                </c:pt>
                <c:pt idx="2886">
                  <c:v>10.433523588591401</c:v>
                </c:pt>
                <c:pt idx="2887">
                  <c:v>10.433523588591401</c:v>
                </c:pt>
                <c:pt idx="2888">
                  <c:v>10.433523588591401</c:v>
                </c:pt>
                <c:pt idx="2889">
                  <c:v>10.433523588591401</c:v>
                </c:pt>
                <c:pt idx="2890">
                  <c:v>10.433523588591401</c:v>
                </c:pt>
                <c:pt idx="2891">
                  <c:v>10.433523588591401</c:v>
                </c:pt>
                <c:pt idx="2892">
                  <c:v>10.433523588591401</c:v>
                </c:pt>
                <c:pt idx="2893">
                  <c:v>10.433523588591401</c:v>
                </c:pt>
                <c:pt idx="2894">
                  <c:v>10.433523588591401</c:v>
                </c:pt>
                <c:pt idx="2895">
                  <c:v>10.433523588591401</c:v>
                </c:pt>
                <c:pt idx="2896">
                  <c:v>10.433523588591401</c:v>
                </c:pt>
                <c:pt idx="2897">
                  <c:v>10.433523588591401</c:v>
                </c:pt>
                <c:pt idx="2898">
                  <c:v>10.433523588591401</c:v>
                </c:pt>
                <c:pt idx="2899">
                  <c:v>10.433523588591401</c:v>
                </c:pt>
                <c:pt idx="2900">
                  <c:v>10.433523588591401</c:v>
                </c:pt>
                <c:pt idx="2901">
                  <c:v>10.433523588591401</c:v>
                </c:pt>
                <c:pt idx="2902">
                  <c:v>10.433523588591401</c:v>
                </c:pt>
                <c:pt idx="2903">
                  <c:v>10.433523588591401</c:v>
                </c:pt>
                <c:pt idx="2904">
                  <c:v>10.433523588591401</c:v>
                </c:pt>
                <c:pt idx="2905">
                  <c:v>10.433523588591401</c:v>
                </c:pt>
                <c:pt idx="2906">
                  <c:v>10.433523588591401</c:v>
                </c:pt>
                <c:pt idx="2907">
                  <c:v>10.433523588591401</c:v>
                </c:pt>
                <c:pt idx="2908">
                  <c:v>10.433523588591401</c:v>
                </c:pt>
                <c:pt idx="2909">
                  <c:v>10.433523588591401</c:v>
                </c:pt>
                <c:pt idx="2910">
                  <c:v>10.433523588591401</c:v>
                </c:pt>
                <c:pt idx="2911">
                  <c:v>10.433523588591401</c:v>
                </c:pt>
                <c:pt idx="2912">
                  <c:v>10.433523588591401</c:v>
                </c:pt>
                <c:pt idx="2913">
                  <c:v>10.433523588591401</c:v>
                </c:pt>
                <c:pt idx="2914">
                  <c:v>10.433523588591401</c:v>
                </c:pt>
                <c:pt idx="2915">
                  <c:v>10.433523588591401</c:v>
                </c:pt>
                <c:pt idx="2916">
                  <c:v>10.433523588591401</c:v>
                </c:pt>
                <c:pt idx="2917">
                  <c:v>10.433523588591401</c:v>
                </c:pt>
                <c:pt idx="2918">
                  <c:v>10.433523588591401</c:v>
                </c:pt>
                <c:pt idx="2919">
                  <c:v>10.433523588591401</c:v>
                </c:pt>
                <c:pt idx="2920">
                  <c:v>10.433523588591401</c:v>
                </c:pt>
                <c:pt idx="2921">
                  <c:v>10.433523588591401</c:v>
                </c:pt>
              </c:numCache>
            </c:numRef>
          </c:yVal>
          <c:smooth val="0"/>
          <c:extLst>
            <c:ext xmlns:c16="http://schemas.microsoft.com/office/drawing/2014/chart" uri="{C3380CC4-5D6E-409C-BE32-E72D297353CC}">
              <c16:uniqueId val="{00000003-C23E-4555-A888-8A8D04F7A7DF}"/>
            </c:ext>
          </c:extLst>
        </c:ser>
        <c:ser>
          <c:idx val="1"/>
          <c:order val="2"/>
          <c:tx>
            <c:v>ZV11</c:v>
          </c:tx>
          <c:spPr>
            <a:ln w="19050" cap="rnd">
              <a:solidFill>
                <a:schemeClr val="accent2"/>
              </a:solidFill>
              <a:round/>
            </a:ln>
            <a:effectLst/>
          </c:spPr>
          <c:marker>
            <c:symbol val="none"/>
          </c:marker>
          <c:xVal>
            <c:numRef>
              <c:f>'p201368'!$A$2:$A$2923</c:f>
              <c:numCache>
                <c:formatCode>m/d/yyyy</c:formatCode>
                <c:ptCount val="2922"/>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pt idx="365">
                  <c:v>39448</c:v>
                </c:pt>
                <c:pt idx="366">
                  <c:v>39449</c:v>
                </c:pt>
                <c:pt idx="367">
                  <c:v>39450</c:v>
                </c:pt>
                <c:pt idx="368">
                  <c:v>39451</c:v>
                </c:pt>
                <c:pt idx="369">
                  <c:v>39452</c:v>
                </c:pt>
                <c:pt idx="370">
                  <c:v>39453</c:v>
                </c:pt>
                <c:pt idx="371">
                  <c:v>39454</c:v>
                </c:pt>
                <c:pt idx="372">
                  <c:v>39455</c:v>
                </c:pt>
                <c:pt idx="373">
                  <c:v>39456</c:v>
                </c:pt>
                <c:pt idx="374">
                  <c:v>39457</c:v>
                </c:pt>
                <c:pt idx="375">
                  <c:v>39458</c:v>
                </c:pt>
                <c:pt idx="376">
                  <c:v>39459</c:v>
                </c:pt>
                <c:pt idx="377">
                  <c:v>39460</c:v>
                </c:pt>
                <c:pt idx="378">
                  <c:v>39461</c:v>
                </c:pt>
                <c:pt idx="379">
                  <c:v>39462</c:v>
                </c:pt>
                <c:pt idx="380">
                  <c:v>39463</c:v>
                </c:pt>
                <c:pt idx="381">
                  <c:v>39464</c:v>
                </c:pt>
                <c:pt idx="382">
                  <c:v>39465</c:v>
                </c:pt>
                <c:pt idx="383">
                  <c:v>39466</c:v>
                </c:pt>
                <c:pt idx="384">
                  <c:v>39467</c:v>
                </c:pt>
                <c:pt idx="385">
                  <c:v>39468</c:v>
                </c:pt>
                <c:pt idx="386">
                  <c:v>39469</c:v>
                </c:pt>
                <c:pt idx="387">
                  <c:v>39470</c:v>
                </c:pt>
                <c:pt idx="388">
                  <c:v>39471</c:v>
                </c:pt>
                <c:pt idx="389">
                  <c:v>39472</c:v>
                </c:pt>
                <c:pt idx="390">
                  <c:v>39473</c:v>
                </c:pt>
                <c:pt idx="391">
                  <c:v>39474</c:v>
                </c:pt>
                <c:pt idx="392">
                  <c:v>39475</c:v>
                </c:pt>
                <c:pt idx="393">
                  <c:v>39476</c:v>
                </c:pt>
                <c:pt idx="394">
                  <c:v>39477</c:v>
                </c:pt>
                <c:pt idx="395">
                  <c:v>39478</c:v>
                </c:pt>
                <c:pt idx="396">
                  <c:v>39479</c:v>
                </c:pt>
                <c:pt idx="397">
                  <c:v>39480</c:v>
                </c:pt>
                <c:pt idx="398">
                  <c:v>39481</c:v>
                </c:pt>
                <c:pt idx="399">
                  <c:v>39482</c:v>
                </c:pt>
                <c:pt idx="400">
                  <c:v>39483</c:v>
                </c:pt>
                <c:pt idx="401">
                  <c:v>39484</c:v>
                </c:pt>
                <c:pt idx="402">
                  <c:v>39485</c:v>
                </c:pt>
                <c:pt idx="403">
                  <c:v>39486</c:v>
                </c:pt>
                <c:pt idx="404">
                  <c:v>39487</c:v>
                </c:pt>
                <c:pt idx="405">
                  <c:v>39488</c:v>
                </c:pt>
                <c:pt idx="406">
                  <c:v>39489</c:v>
                </c:pt>
                <c:pt idx="407">
                  <c:v>39490</c:v>
                </c:pt>
                <c:pt idx="408">
                  <c:v>39491</c:v>
                </c:pt>
                <c:pt idx="409">
                  <c:v>39492</c:v>
                </c:pt>
                <c:pt idx="410">
                  <c:v>39493</c:v>
                </c:pt>
                <c:pt idx="411">
                  <c:v>39494</c:v>
                </c:pt>
                <c:pt idx="412">
                  <c:v>39495</c:v>
                </c:pt>
                <c:pt idx="413">
                  <c:v>39496</c:v>
                </c:pt>
                <c:pt idx="414">
                  <c:v>39497</c:v>
                </c:pt>
                <c:pt idx="415">
                  <c:v>39498</c:v>
                </c:pt>
                <c:pt idx="416">
                  <c:v>39499</c:v>
                </c:pt>
                <c:pt idx="417">
                  <c:v>39500</c:v>
                </c:pt>
                <c:pt idx="418">
                  <c:v>39501</c:v>
                </c:pt>
                <c:pt idx="419">
                  <c:v>39502</c:v>
                </c:pt>
                <c:pt idx="420">
                  <c:v>39503</c:v>
                </c:pt>
                <c:pt idx="421">
                  <c:v>39504</c:v>
                </c:pt>
                <c:pt idx="422">
                  <c:v>39505</c:v>
                </c:pt>
                <c:pt idx="423">
                  <c:v>39506</c:v>
                </c:pt>
                <c:pt idx="424">
                  <c:v>39507</c:v>
                </c:pt>
                <c:pt idx="425">
                  <c:v>39508</c:v>
                </c:pt>
                <c:pt idx="426">
                  <c:v>39509</c:v>
                </c:pt>
                <c:pt idx="427">
                  <c:v>39510</c:v>
                </c:pt>
                <c:pt idx="428">
                  <c:v>39511</c:v>
                </c:pt>
                <c:pt idx="429">
                  <c:v>39512</c:v>
                </c:pt>
                <c:pt idx="430">
                  <c:v>39513</c:v>
                </c:pt>
                <c:pt idx="431">
                  <c:v>39514</c:v>
                </c:pt>
                <c:pt idx="432">
                  <c:v>39515</c:v>
                </c:pt>
                <c:pt idx="433">
                  <c:v>39516</c:v>
                </c:pt>
                <c:pt idx="434">
                  <c:v>39517</c:v>
                </c:pt>
                <c:pt idx="435">
                  <c:v>39518</c:v>
                </c:pt>
                <c:pt idx="436">
                  <c:v>39519</c:v>
                </c:pt>
                <c:pt idx="437">
                  <c:v>39520</c:v>
                </c:pt>
                <c:pt idx="438">
                  <c:v>39521</c:v>
                </c:pt>
                <c:pt idx="439">
                  <c:v>39522</c:v>
                </c:pt>
                <c:pt idx="440">
                  <c:v>39523</c:v>
                </c:pt>
                <c:pt idx="441">
                  <c:v>39524</c:v>
                </c:pt>
                <c:pt idx="442">
                  <c:v>39525</c:v>
                </c:pt>
                <c:pt idx="443">
                  <c:v>39526</c:v>
                </c:pt>
                <c:pt idx="444">
                  <c:v>39527</c:v>
                </c:pt>
                <c:pt idx="445">
                  <c:v>39528</c:v>
                </c:pt>
                <c:pt idx="446">
                  <c:v>39529</c:v>
                </c:pt>
                <c:pt idx="447">
                  <c:v>39530</c:v>
                </c:pt>
                <c:pt idx="448">
                  <c:v>39531</c:v>
                </c:pt>
                <c:pt idx="449">
                  <c:v>39532</c:v>
                </c:pt>
                <c:pt idx="450">
                  <c:v>39533</c:v>
                </c:pt>
                <c:pt idx="451">
                  <c:v>39534</c:v>
                </c:pt>
                <c:pt idx="452">
                  <c:v>39535</c:v>
                </c:pt>
                <c:pt idx="453">
                  <c:v>39536</c:v>
                </c:pt>
                <c:pt idx="454">
                  <c:v>39537</c:v>
                </c:pt>
                <c:pt idx="455">
                  <c:v>39538</c:v>
                </c:pt>
                <c:pt idx="456">
                  <c:v>39539</c:v>
                </c:pt>
                <c:pt idx="457">
                  <c:v>39540</c:v>
                </c:pt>
                <c:pt idx="458">
                  <c:v>39541</c:v>
                </c:pt>
                <c:pt idx="459">
                  <c:v>39542</c:v>
                </c:pt>
                <c:pt idx="460">
                  <c:v>39543</c:v>
                </c:pt>
                <c:pt idx="461">
                  <c:v>39544</c:v>
                </c:pt>
                <c:pt idx="462">
                  <c:v>39545</c:v>
                </c:pt>
                <c:pt idx="463">
                  <c:v>39546</c:v>
                </c:pt>
                <c:pt idx="464">
                  <c:v>39547</c:v>
                </c:pt>
                <c:pt idx="465">
                  <c:v>39548</c:v>
                </c:pt>
                <c:pt idx="466">
                  <c:v>39549</c:v>
                </c:pt>
                <c:pt idx="467">
                  <c:v>39550</c:v>
                </c:pt>
                <c:pt idx="468">
                  <c:v>39551</c:v>
                </c:pt>
                <c:pt idx="469">
                  <c:v>39552</c:v>
                </c:pt>
                <c:pt idx="470">
                  <c:v>39553</c:v>
                </c:pt>
                <c:pt idx="471">
                  <c:v>39554</c:v>
                </c:pt>
                <c:pt idx="472">
                  <c:v>39555</c:v>
                </c:pt>
                <c:pt idx="473">
                  <c:v>39556</c:v>
                </c:pt>
                <c:pt idx="474">
                  <c:v>39557</c:v>
                </c:pt>
                <c:pt idx="475">
                  <c:v>39558</c:v>
                </c:pt>
                <c:pt idx="476">
                  <c:v>39559</c:v>
                </c:pt>
                <c:pt idx="477">
                  <c:v>39560</c:v>
                </c:pt>
                <c:pt idx="478">
                  <c:v>39561</c:v>
                </c:pt>
                <c:pt idx="479">
                  <c:v>39562</c:v>
                </c:pt>
                <c:pt idx="480">
                  <c:v>39563</c:v>
                </c:pt>
                <c:pt idx="481">
                  <c:v>39564</c:v>
                </c:pt>
                <c:pt idx="482">
                  <c:v>39565</c:v>
                </c:pt>
                <c:pt idx="483">
                  <c:v>39566</c:v>
                </c:pt>
                <c:pt idx="484">
                  <c:v>39567</c:v>
                </c:pt>
                <c:pt idx="485">
                  <c:v>39568</c:v>
                </c:pt>
                <c:pt idx="486">
                  <c:v>39569</c:v>
                </c:pt>
                <c:pt idx="487">
                  <c:v>39570</c:v>
                </c:pt>
                <c:pt idx="488">
                  <c:v>39571</c:v>
                </c:pt>
                <c:pt idx="489">
                  <c:v>39572</c:v>
                </c:pt>
                <c:pt idx="490">
                  <c:v>39573</c:v>
                </c:pt>
                <c:pt idx="491">
                  <c:v>39574</c:v>
                </c:pt>
                <c:pt idx="492">
                  <c:v>39575</c:v>
                </c:pt>
                <c:pt idx="493">
                  <c:v>39576</c:v>
                </c:pt>
                <c:pt idx="494">
                  <c:v>39577</c:v>
                </c:pt>
                <c:pt idx="495">
                  <c:v>39578</c:v>
                </c:pt>
                <c:pt idx="496">
                  <c:v>39579</c:v>
                </c:pt>
                <c:pt idx="497">
                  <c:v>39580</c:v>
                </c:pt>
                <c:pt idx="498">
                  <c:v>39581</c:v>
                </c:pt>
                <c:pt idx="499">
                  <c:v>39582</c:v>
                </c:pt>
                <c:pt idx="500">
                  <c:v>39583</c:v>
                </c:pt>
                <c:pt idx="501">
                  <c:v>39584</c:v>
                </c:pt>
                <c:pt idx="502">
                  <c:v>39585</c:v>
                </c:pt>
                <c:pt idx="503">
                  <c:v>39586</c:v>
                </c:pt>
                <c:pt idx="504">
                  <c:v>39587</c:v>
                </c:pt>
                <c:pt idx="505">
                  <c:v>39588</c:v>
                </c:pt>
                <c:pt idx="506">
                  <c:v>39589</c:v>
                </c:pt>
                <c:pt idx="507">
                  <c:v>39590</c:v>
                </c:pt>
                <c:pt idx="508">
                  <c:v>39591</c:v>
                </c:pt>
                <c:pt idx="509">
                  <c:v>39592</c:v>
                </c:pt>
                <c:pt idx="510">
                  <c:v>39593</c:v>
                </c:pt>
                <c:pt idx="511">
                  <c:v>39594</c:v>
                </c:pt>
                <c:pt idx="512">
                  <c:v>39595</c:v>
                </c:pt>
                <c:pt idx="513">
                  <c:v>39596</c:v>
                </c:pt>
                <c:pt idx="514">
                  <c:v>39597</c:v>
                </c:pt>
                <c:pt idx="515">
                  <c:v>39598</c:v>
                </c:pt>
                <c:pt idx="516">
                  <c:v>39599</c:v>
                </c:pt>
                <c:pt idx="517">
                  <c:v>39600</c:v>
                </c:pt>
                <c:pt idx="518">
                  <c:v>39601</c:v>
                </c:pt>
                <c:pt idx="519">
                  <c:v>39602</c:v>
                </c:pt>
                <c:pt idx="520">
                  <c:v>39603</c:v>
                </c:pt>
                <c:pt idx="521">
                  <c:v>39604</c:v>
                </c:pt>
                <c:pt idx="522">
                  <c:v>39605</c:v>
                </c:pt>
                <c:pt idx="523">
                  <c:v>39606</c:v>
                </c:pt>
                <c:pt idx="524">
                  <c:v>39607</c:v>
                </c:pt>
                <c:pt idx="525">
                  <c:v>39608</c:v>
                </c:pt>
                <c:pt idx="526">
                  <c:v>39609</c:v>
                </c:pt>
                <c:pt idx="527">
                  <c:v>39610</c:v>
                </c:pt>
                <c:pt idx="528">
                  <c:v>39611</c:v>
                </c:pt>
                <c:pt idx="529">
                  <c:v>39612</c:v>
                </c:pt>
                <c:pt idx="530">
                  <c:v>39613</c:v>
                </c:pt>
                <c:pt idx="531">
                  <c:v>39614</c:v>
                </c:pt>
                <c:pt idx="532">
                  <c:v>39615</c:v>
                </c:pt>
                <c:pt idx="533">
                  <c:v>39616</c:v>
                </c:pt>
                <c:pt idx="534">
                  <c:v>39617</c:v>
                </c:pt>
                <c:pt idx="535">
                  <c:v>39618</c:v>
                </c:pt>
                <c:pt idx="536">
                  <c:v>39619</c:v>
                </c:pt>
                <c:pt idx="537">
                  <c:v>39620</c:v>
                </c:pt>
                <c:pt idx="538">
                  <c:v>39621</c:v>
                </c:pt>
                <c:pt idx="539">
                  <c:v>39622</c:v>
                </c:pt>
                <c:pt idx="540">
                  <c:v>39623</c:v>
                </c:pt>
                <c:pt idx="541">
                  <c:v>39624</c:v>
                </c:pt>
                <c:pt idx="542">
                  <c:v>39625</c:v>
                </c:pt>
                <c:pt idx="543">
                  <c:v>39626</c:v>
                </c:pt>
                <c:pt idx="544">
                  <c:v>39627</c:v>
                </c:pt>
                <c:pt idx="545">
                  <c:v>39628</c:v>
                </c:pt>
                <c:pt idx="546">
                  <c:v>39629</c:v>
                </c:pt>
                <c:pt idx="547">
                  <c:v>39630</c:v>
                </c:pt>
                <c:pt idx="548">
                  <c:v>39631</c:v>
                </c:pt>
                <c:pt idx="549">
                  <c:v>39632</c:v>
                </c:pt>
                <c:pt idx="550">
                  <c:v>39633</c:v>
                </c:pt>
                <c:pt idx="551">
                  <c:v>39634</c:v>
                </c:pt>
                <c:pt idx="552">
                  <c:v>39635</c:v>
                </c:pt>
                <c:pt idx="553">
                  <c:v>39636</c:v>
                </c:pt>
                <c:pt idx="554">
                  <c:v>39637</c:v>
                </c:pt>
                <c:pt idx="555">
                  <c:v>39638</c:v>
                </c:pt>
                <c:pt idx="556">
                  <c:v>39639</c:v>
                </c:pt>
                <c:pt idx="557">
                  <c:v>39640</c:v>
                </c:pt>
                <c:pt idx="558">
                  <c:v>39641</c:v>
                </c:pt>
                <c:pt idx="559">
                  <c:v>39642</c:v>
                </c:pt>
                <c:pt idx="560">
                  <c:v>39643</c:v>
                </c:pt>
                <c:pt idx="561">
                  <c:v>39644</c:v>
                </c:pt>
                <c:pt idx="562">
                  <c:v>39645</c:v>
                </c:pt>
                <c:pt idx="563">
                  <c:v>39646</c:v>
                </c:pt>
                <c:pt idx="564">
                  <c:v>39647</c:v>
                </c:pt>
                <c:pt idx="565">
                  <c:v>39648</c:v>
                </c:pt>
                <c:pt idx="566">
                  <c:v>39649</c:v>
                </c:pt>
                <c:pt idx="567">
                  <c:v>39650</c:v>
                </c:pt>
                <c:pt idx="568">
                  <c:v>39651</c:v>
                </c:pt>
                <c:pt idx="569">
                  <c:v>39652</c:v>
                </c:pt>
                <c:pt idx="570">
                  <c:v>39653</c:v>
                </c:pt>
                <c:pt idx="571">
                  <c:v>39654</c:v>
                </c:pt>
                <c:pt idx="572">
                  <c:v>39655</c:v>
                </c:pt>
                <c:pt idx="573">
                  <c:v>39656</c:v>
                </c:pt>
                <c:pt idx="574">
                  <c:v>39657</c:v>
                </c:pt>
                <c:pt idx="575">
                  <c:v>39658</c:v>
                </c:pt>
                <c:pt idx="576">
                  <c:v>39659</c:v>
                </c:pt>
                <c:pt idx="577">
                  <c:v>39660</c:v>
                </c:pt>
                <c:pt idx="578">
                  <c:v>39661</c:v>
                </c:pt>
                <c:pt idx="579">
                  <c:v>39662</c:v>
                </c:pt>
                <c:pt idx="580">
                  <c:v>39663</c:v>
                </c:pt>
                <c:pt idx="581">
                  <c:v>39664</c:v>
                </c:pt>
                <c:pt idx="582">
                  <c:v>39665</c:v>
                </c:pt>
                <c:pt idx="583">
                  <c:v>39666</c:v>
                </c:pt>
                <c:pt idx="584">
                  <c:v>39667</c:v>
                </c:pt>
                <c:pt idx="585">
                  <c:v>39668</c:v>
                </c:pt>
                <c:pt idx="586">
                  <c:v>39669</c:v>
                </c:pt>
                <c:pt idx="587">
                  <c:v>39670</c:v>
                </c:pt>
                <c:pt idx="588">
                  <c:v>39671</c:v>
                </c:pt>
                <c:pt idx="589">
                  <c:v>39672</c:v>
                </c:pt>
                <c:pt idx="590">
                  <c:v>39673</c:v>
                </c:pt>
                <c:pt idx="591">
                  <c:v>39674</c:v>
                </c:pt>
                <c:pt idx="592">
                  <c:v>39675</c:v>
                </c:pt>
                <c:pt idx="593">
                  <c:v>39676</c:v>
                </c:pt>
                <c:pt idx="594">
                  <c:v>39677</c:v>
                </c:pt>
                <c:pt idx="595">
                  <c:v>39678</c:v>
                </c:pt>
                <c:pt idx="596">
                  <c:v>39679</c:v>
                </c:pt>
                <c:pt idx="597">
                  <c:v>39680</c:v>
                </c:pt>
                <c:pt idx="598">
                  <c:v>39681</c:v>
                </c:pt>
                <c:pt idx="599">
                  <c:v>39682</c:v>
                </c:pt>
                <c:pt idx="600">
                  <c:v>39683</c:v>
                </c:pt>
                <c:pt idx="601">
                  <c:v>39684</c:v>
                </c:pt>
                <c:pt idx="602">
                  <c:v>39685</c:v>
                </c:pt>
                <c:pt idx="603">
                  <c:v>39686</c:v>
                </c:pt>
                <c:pt idx="604">
                  <c:v>39687</c:v>
                </c:pt>
                <c:pt idx="605">
                  <c:v>39688</c:v>
                </c:pt>
                <c:pt idx="606">
                  <c:v>39689</c:v>
                </c:pt>
                <c:pt idx="607">
                  <c:v>39690</c:v>
                </c:pt>
                <c:pt idx="608">
                  <c:v>39691</c:v>
                </c:pt>
                <c:pt idx="609">
                  <c:v>39692</c:v>
                </c:pt>
                <c:pt idx="610">
                  <c:v>39693</c:v>
                </c:pt>
                <c:pt idx="611">
                  <c:v>39694</c:v>
                </c:pt>
                <c:pt idx="612">
                  <c:v>39695</c:v>
                </c:pt>
                <c:pt idx="613">
                  <c:v>39696</c:v>
                </c:pt>
                <c:pt idx="614">
                  <c:v>39697</c:v>
                </c:pt>
                <c:pt idx="615">
                  <c:v>39698</c:v>
                </c:pt>
                <c:pt idx="616">
                  <c:v>39699</c:v>
                </c:pt>
                <c:pt idx="617">
                  <c:v>39700</c:v>
                </c:pt>
                <c:pt idx="618">
                  <c:v>39701</c:v>
                </c:pt>
                <c:pt idx="619">
                  <c:v>39702</c:v>
                </c:pt>
                <c:pt idx="620">
                  <c:v>39703</c:v>
                </c:pt>
                <c:pt idx="621">
                  <c:v>39704</c:v>
                </c:pt>
                <c:pt idx="622">
                  <c:v>39705</c:v>
                </c:pt>
                <c:pt idx="623">
                  <c:v>39706</c:v>
                </c:pt>
                <c:pt idx="624">
                  <c:v>39707</c:v>
                </c:pt>
                <c:pt idx="625">
                  <c:v>39708</c:v>
                </c:pt>
                <c:pt idx="626">
                  <c:v>39709</c:v>
                </c:pt>
                <c:pt idx="627">
                  <c:v>39710</c:v>
                </c:pt>
                <c:pt idx="628">
                  <c:v>39711</c:v>
                </c:pt>
                <c:pt idx="629">
                  <c:v>39712</c:v>
                </c:pt>
                <c:pt idx="630">
                  <c:v>39713</c:v>
                </c:pt>
                <c:pt idx="631">
                  <c:v>39714</c:v>
                </c:pt>
                <c:pt idx="632">
                  <c:v>39715</c:v>
                </c:pt>
                <c:pt idx="633">
                  <c:v>39716</c:v>
                </c:pt>
                <c:pt idx="634">
                  <c:v>39717</c:v>
                </c:pt>
                <c:pt idx="635">
                  <c:v>39718</c:v>
                </c:pt>
                <c:pt idx="636">
                  <c:v>39719</c:v>
                </c:pt>
                <c:pt idx="637">
                  <c:v>39720</c:v>
                </c:pt>
                <c:pt idx="638">
                  <c:v>39721</c:v>
                </c:pt>
                <c:pt idx="639">
                  <c:v>39722</c:v>
                </c:pt>
                <c:pt idx="640">
                  <c:v>39723</c:v>
                </c:pt>
                <c:pt idx="641">
                  <c:v>39724</c:v>
                </c:pt>
                <c:pt idx="642">
                  <c:v>39725</c:v>
                </c:pt>
                <c:pt idx="643">
                  <c:v>39726</c:v>
                </c:pt>
                <c:pt idx="644">
                  <c:v>39727</c:v>
                </c:pt>
                <c:pt idx="645">
                  <c:v>39728</c:v>
                </c:pt>
                <c:pt idx="646">
                  <c:v>39729</c:v>
                </c:pt>
                <c:pt idx="647">
                  <c:v>39730</c:v>
                </c:pt>
                <c:pt idx="648">
                  <c:v>39731</c:v>
                </c:pt>
                <c:pt idx="649">
                  <c:v>39732</c:v>
                </c:pt>
                <c:pt idx="650">
                  <c:v>39733</c:v>
                </c:pt>
                <c:pt idx="651">
                  <c:v>39734</c:v>
                </c:pt>
                <c:pt idx="652">
                  <c:v>39735</c:v>
                </c:pt>
                <c:pt idx="653">
                  <c:v>39736</c:v>
                </c:pt>
                <c:pt idx="654">
                  <c:v>39737</c:v>
                </c:pt>
                <c:pt idx="655">
                  <c:v>39738</c:v>
                </c:pt>
                <c:pt idx="656">
                  <c:v>39739</c:v>
                </c:pt>
                <c:pt idx="657">
                  <c:v>39740</c:v>
                </c:pt>
                <c:pt idx="658">
                  <c:v>39741</c:v>
                </c:pt>
                <c:pt idx="659">
                  <c:v>39742</c:v>
                </c:pt>
                <c:pt idx="660">
                  <c:v>39743</c:v>
                </c:pt>
                <c:pt idx="661">
                  <c:v>39744</c:v>
                </c:pt>
                <c:pt idx="662">
                  <c:v>39745</c:v>
                </c:pt>
                <c:pt idx="663">
                  <c:v>39746</c:v>
                </c:pt>
                <c:pt idx="664">
                  <c:v>39747</c:v>
                </c:pt>
                <c:pt idx="665">
                  <c:v>39748</c:v>
                </c:pt>
                <c:pt idx="666">
                  <c:v>39749</c:v>
                </c:pt>
                <c:pt idx="667">
                  <c:v>39750</c:v>
                </c:pt>
                <c:pt idx="668">
                  <c:v>39751</c:v>
                </c:pt>
                <c:pt idx="669">
                  <c:v>39752</c:v>
                </c:pt>
                <c:pt idx="670">
                  <c:v>39753</c:v>
                </c:pt>
                <c:pt idx="671">
                  <c:v>39754</c:v>
                </c:pt>
                <c:pt idx="672">
                  <c:v>39755</c:v>
                </c:pt>
                <c:pt idx="673">
                  <c:v>39756</c:v>
                </c:pt>
                <c:pt idx="674">
                  <c:v>39757</c:v>
                </c:pt>
                <c:pt idx="675">
                  <c:v>39758</c:v>
                </c:pt>
                <c:pt idx="676">
                  <c:v>39759</c:v>
                </c:pt>
                <c:pt idx="677">
                  <c:v>39760</c:v>
                </c:pt>
                <c:pt idx="678">
                  <c:v>39761</c:v>
                </c:pt>
                <c:pt idx="679">
                  <c:v>39762</c:v>
                </c:pt>
                <c:pt idx="680">
                  <c:v>39763</c:v>
                </c:pt>
                <c:pt idx="681">
                  <c:v>39764</c:v>
                </c:pt>
                <c:pt idx="682">
                  <c:v>39765</c:v>
                </c:pt>
                <c:pt idx="683">
                  <c:v>39766</c:v>
                </c:pt>
                <c:pt idx="684">
                  <c:v>39767</c:v>
                </c:pt>
                <c:pt idx="685">
                  <c:v>39768</c:v>
                </c:pt>
                <c:pt idx="686">
                  <c:v>39769</c:v>
                </c:pt>
                <c:pt idx="687">
                  <c:v>39770</c:v>
                </c:pt>
                <c:pt idx="688">
                  <c:v>39771</c:v>
                </c:pt>
                <c:pt idx="689">
                  <c:v>39772</c:v>
                </c:pt>
                <c:pt idx="690">
                  <c:v>39773</c:v>
                </c:pt>
                <c:pt idx="691">
                  <c:v>39774</c:v>
                </c:pt>
                <c:pt idx="692">
                  <c:v>39775</c:v>
                </c:pt>
                <c:pt idx="693">
                  <c:v>39776</c:v>
                </c:pt>
                <c:pt idx="694">
                  <c:v>39777</c:v>
                </c:pt>
                <c:pt idx="695">
                  <c:v>39778</c:v>
                </c:pt>
                <c:pt idx="696">
                  <c:v>39779</c:v>
                </c:pt>
                <c:pt idx="697">
                  <c:v>39780</c:v>
                </c:pt>
                <c:pt idx="698">
                  <c:v>39781</c:v>
                </c:pt>
                <c:pt idx="699">
                  <c:v>39782</c:v>
                </c:pt>
                <c:pt idx="700">
                  <c:v>39783</c:v>
                </c:pt>
                <c:pt idx="701">
                  <c:v>39784</c:v>
                </c:pt>
                <c:pt idx="702">
                  <c:v>39785</c:v>
                </c:pt>
                <c:pt idx="703">
                  <c:v>39786</c:v>
                </c:pt>
                <c:pt idx="704">
                  <c:v>39787</c:v>
                </c:pt>
                <c:pt idx="705">
                  <c:v>39788</c:v>
                </c:pt>
                <c:pt idx="706">
                  <c:v>39789</c:v>
                </c:pt>
                <c:pt idx="707">
                  <c:v>39790</c:v>
                </c:pt>
                <c:pt idx="708">
                  <c:v>39791</c:v>
                </c:pt>
                <c:pt idx="709">
                  <c:v>39792</c:v>
                </c:pt>
                <c:pt idx="710">
                  <c:v>39793</c:v>
                </c:pt>
                <c:pt idx="711">
                  <c:v>39794</c:v>
                </c:pt>
                <c:pt idx="712">
                  <c:v>39795</c:v>
                </c:pt>
                <c:pt idx="713">
                  <c:v>39796</c:v>
                </c:pt>
                <c:pt idx="714">
                  <c:v>39797</c:v>
                </c:pt>
                <c:pt idx="715">
                  <c:v>39798</c:v>
                </c:pt>
                <c:pt idx="716">
                  <c:v>39799</c:v>
                </c:pt>
                <c:pt idx="717">
                  <c:v>39800</c:v>
                </c:pt>
                <c:pt idx="718">
                  <c:v>39801</c:v>
                </c:pt>
                <c:pt idx="719">
                  <c:v>39802</c:v>
                </c:pt>
                <c:pt idx="720">
                  <c:v>39803</c:v>
                </c:pt>
                <c:pt idx="721">
                  <c:v>39804</c:v>
                </c:pt>
                <c:pt idx="722">
                  <c:v>39805</c:v>
                </c:pt>
                <c:pt idx="723">
                  <c:v>39806</c:v>
                </c:pt>
                <c:pt idx="724">
                  <c:v>39807</c:v>
                </c:pt>
                <c:pt idx="725">
                  <c:v>39808</c:v>
                </c:pt>
                <c:pt idx="726">
                  <c:v>39809</c:v>
                </c:pt>
                <c:pt idx="727">
                  <c:v>39810</c:v>
                </c:pt>
                <c:pt idx="728">
                  <c:v>39811</c:v>
                </c:pt>
                <c:pt idx="729">
                  <c:v>39812</c:v>
                </c:pt>
                <c:pt idx="730">
                  <c:v>39813</c:v>
                </c:pt>
                <c:pt idx="731">
                  <c:v>39814</c:v>
                </c:pt>
                <c:pt idx="732">
                  <c:v>39815</c:v>
                </c:pt>
                <c:pt idx="733">
                  <c:v>39816</c:v>
                </c:pt>
                <c:pt idx="734">
                  <c:v>39817</c:v>
                </c:pt>
                <c:pt idx="735">
                  <c:v>39818</c:v>
                </c:pt>
                <c:pt idx="736">
                  <c:v>39819</c:v>
                </c:pt>
                <c:pt idx="737">
                  <c:v>39820</c:v>
                </c:pt>
                <c:pt idx="738">
                  <c:v>39821</c:v>
                </c:pt>
                <c:pt idx="739">
                  <c:v>39822</c:v>
                </c:pt>
                <c:pt idx="740">
                  <c:v>39823</c:v>
                </c:pt>
                <c:pt idx="741">
                  <c:v>39824</c:v>
                </c:pt>
                <c:pt idx="742">
                  <c:v>39825</c:v>
                </c:pt>
                <c:pt idx="743">
                  <c:v>39826</c:v>
                </c:pt>
                <c:pt idx="744">
                  <c:v>39827</c:v>
                </c:pt>
                <c:pt idx="745">
                  <c:v>39828</c:v>
                </c:pt>
                <c:pt idx="746">
                  <c:v>39829</c:v>
                </c:pt>
                <c:pt idx="747">
                  <c:v>39830</c:v>
                </c:pt>
                <c:pt idx="748">
                  <c:v>39831</c:v>
                </c:pt>
                <c:pt idx="749">
                  <c:v>39832</c:v>
                </c:pt>
                <c:pt idx="750">
                  <c:v>39833</c:v>
                </c:pt>
                <c:pt idx="751">
                  <c:v>39834</c:v>
                </c:pt>
                <c:pt idx="752">
                  <c:v>39835</c:v>
                </c:pt>
                <c:pt idx="753">
                  <c:v>39836</c:v>
                </c:pt>
                <c:pt idx="754">
                  <c:v>39837</c:v>
                </c:pt>
                <c:pt idx="755">
                  <c:v>39838</c:v>
                </c:pt>
                <c:pt idx="756">
                  <c:v>39839</c:v>
                </c:pt>
                <c:pt idx="757">
                  <c:v>39840</c:v>
                </c:pt>
                <c:pt idx="758">
                  <c:v>39841</c:v>
                </c:pt>
                <c:pt idx="759">
                  <c:v>39842</c:v>
                </c:pt>
                <c:pt idx="760">
                  <c:v>39843</c:v>
                </c:pt>
                <c:pt idx="761">
                  <c:v>39844</c:v>
                </c:pt>
                <c:pt idx="762">
                  <c:v>39845</c:v>
                </c:pt>
                <c:pt idx="763">
                  <c:v>39846</c:v>
                </c:pt>
                <c:pt idx="764">
                  <c:v>39847</c:v>
                </c:pt>
                <c:pt idx="765">
                  <c:v>39848</c:v>
                </c:pt>
                <c:pt idx="766">
                  <c:v>39849</c:v>
                </c:pt>
                <c:pt idx="767">
                  <c:v>39850</c:v>
                </c:pt>
                <c:pt idx="768">
                  <c:v>39851</c:v>
                </c:pt>
                <c:pt idx="769">
                  <c:v>39852</c:v>
                </c:pt>
                <c:pt idx="770">
                  <c:v>39853</c:v>
                </c:pt>
                <c:pt idx="771">
                  <c:v>39854</c:v>
                </c:pt>
                <c:pt idx="772">
                  <c:v>39855</c:v>
                </c:pt>
                <c:pt idx="773">
                  <c:v>39856</c:v>
                </c:pt>
                <c:pt idx="774">
                  <c:v>39857</c:v>
                </c:pt>
                <c:pt idx="775">
                  <c:v>39858</c:v>
                </c:pt>
                <c:pt idx="776">
                  <c:v>39859</c:v>
                </c:pt>
                <c:pt idx="777">
                  <c:v>39860</c:v>
                </c:pt>
                <c:pt idx="778">
                  <c:v>39861</c:v>
                </c:pt>
                <c:pt idx="779">
                  <c:v>39862</c:v>
                </c:pt>
                <c:pt idx="780">
                  <c:v>39863</c:v>
                </c:pt>
                <c:pt idx="781">
                  <c:v>39864</c:v>
                </c:pt>
                <c:pt idx="782">
                  <c:v>39865</c:v>
                </c:pt>
                <c:pt idx="783">
                  <c:v>39866</c:v>
                </c:pt>
                <c:pt idx="784">
                  <c:v>39867</c:v>
                </c:pt>
                <c:pt idx="785">
                  <c:v>39868</c:v>
                </c:pt>
                <c:pt idx="786">
                  <c:v>39869</c:v>
                </c:pt>
                <c:pt idx="787">
                  <c:v>39870</c:v>
                </c:pt>
                <c:pt idx="788">
                  <c:v>39871</c:v>
                </c:pt>
                <c:pt idx="789">
                  <c:v>39872</c:v>
                </c:pt>
                <c:pt idx="790">
                  <c:v>39873</c:v>
                </c:pt>
                <c:pt idx="791">
                  <c:v>39874</c:v>
                </c:pt>
                <c:pt idx="792">
                  <c:v>39875</c:v>
                </c:pt>
                <c:pt idx="793">
                  <c:v>39876</c:v>
                </c:pt>
                <c:pt idx="794">
                  <c:v>39877</c:v>
                </c:pt>
                <c:pt idx="795">
                  <c:v>39878</c:v>
                </c:pt>
                <c:pt idx="796">
                  <c:v>39879</c:v>
                </c:pt>
                <c:pt idx="797">
                  <c:v>39880</c:v>
                </c:pt>
                <c:pt idx="798">
                  <c:v>39881</c:v>
                </c:pt>
                <c:pt idx="799">
                  <c:v>39882</c:v>
                </c:pt>
                <c:pt idx="800">
                  <c:v>39883</c:v>
                </c:pt>
                <c:pt idx="801">
                  <c:v>39884</c:v>
                </c:pt>
                <c:pt idx="802">
                  <c:v>39885</c:v>
                </c:pt>
                <c:pt idx="803">
                  <c:v>39886</c:v>
                </c:pt>
                <c:pt idx="804">
                  <c:v>39887</c:v>
                </c:pt>
                <c:pt idx="805">
                  <c:v>39888</c:v>
                </c:pt>
                <c:pt idx="806">
                  <c:v>39889</c:v>
                </c:pt>
                <c:pt idx="807">
                  <c:v>39890</c:v>
                </c:pt>
                <c:pt idx="808">
                  <c:v>39891</c:v>
                </c:pt>
                <c:pt idx="809">
                  <c:v>39892</c:v>
                </c:pt>
                <c:pt idx="810">
                  <c:v>39893</c:v>
                </c:pt>
                <c:pt idx="811">
                  <c:v>39894</c:v>
                </c:pt>
                <c:pt idx="812">
                  <c:v>39895</c:v>
                </c:pt>
                <c:pt idx="813">
                  <c:v>39896</c:v>
                </c:pt>
                <c:pt idx="814">
                  <c:v>39897</c:v>
                </c:pt>
                <c:pt idx="815">
                  <c:v>39898</c:v>
                </c:pt>
                <c:pt idx="816">
                  <c:v>39899</c:v>
                </c:pt>
                <c:pt idx="817">
                  <c:v>39900</c:v>
                </c:pt>
                <c:pt idx="818">
                  <c:v>39901</c:v>
                </c:pt>
                <c:pt idx="819">
                  <c:v>39902</c:v>
                </c:pt>
                <c:pt idx="820">
                  <c:v>39903</c:v>
                </c:pt>
                <c:pt idx="821">
                  <c:v>39904</c:v>
                </c:pt>
                <c:pt idx="822">
                  <c:v>39905</c:v>
                </c:pt>
                <c:pt idx="823">
                  <c:v>39906</c:v>
                </c:pt>
                <c:pt idx="824">
                  <c:v>39907</c:v>
                </c:pt>
                <c:pt idx="825">
                  <c:v>39908</c:v>
                </c:pt>
                <c:pt idx="826">
                  <c:v>39909</c:v>
                </c:pt>
                <c:pt idx="827">
                  <c:v>39910</c:v>
                </c:pt>
                <c:pt idx="828">
                  <c:v>39911</c:v>
                </c:pt>
                <c:pt idx="829">
                  <c:v>39912</c:v>
                </c:pt>
                <c:pt idx="830">
                  <c:v>39913</c:v>
                </c:pt>
                <c:pt idx="831">
                  <c:v>39914</c:v>
                </c:pt>
                <c:pt idx="832">
                  <c:v>39915</c:v>
                </c:pt>
                <c:pt idx="833">
                  <c:v>39916</c:v>
                </c:pt>
                <c:pt idx="834">
                  <c:v>39917</c:v>
                </c:pt>
                <c:pt idx="835">
                  <c:v>39918</c:v>
                </c:pt>
                <c:pt idx="836">
                  <c:v>39919</c:v>
                </c:pt>
                <c:pt idx="837">
                  <c:v>39920</c:v>
                </c:pt>
                <c:pt idx="838">
                  <c:v>39921</c:v>
                </c:pt>
                <c:pt idx="839">
                  <c:v>39922</c:v>
                </c:pt>
                <c:pt idx="840">
                  <c:v>39923</c:v>
                </c:pt>
                <c:pt idx="841">
                  <c:v>39924</c:v>
                </c:pt>
                <c:pt idx="842">
                  <c:v>39925</c:v>
                </c:pt>
                <c:pt idx="843">
                  <c:v>39926</c:v>
                </c:pt>
                <c:pt idx="844">
                  <c:v>39927</c:v>
                </c:pt>
                <c:pt idx="845">
                  <c:v>39928</c:v>
                </c:pt>
                <c:pt idx="846">
                  <c:v>39929</c:v>
                </c:pt>
                <c:pt idx="847">
                  <c:v>39930</c:v>
                </c:pt>
                <c:pt idx="848">
                  <c:v>39931</c:v>
                </c:pt>
                <c:pt idx="849">
                  <c:v>39932</c:v>
                </c:pt>
                <c:pt idx="850">
                  <c:v>39933</c:v>
                </c:pt>
                <c:pt idx="851">
                  <c:v>39934</c:v>
                </c:pt>
                <c:pt idx="852">
                  <c:v>39935</c:v>
                </c:pt>
                <c:pt idx="853">
                  <c:v>39936</c:v>
                </c:pt>
                <c:pt idx="854">
                  <c:v>39937</c:v>
                </c:pt>
                <c:pt idx="855">
                  <c:v>39938</c:v>
                </c:pt>
                <c:pt idx="856">
                  <c:v>39939</c:v>
                </c:pt>
                <c:pt idx="857">
                  <c:v>39940</c:v>
                </c:pt>
                <c:pt idx="858">
                  <c:v>39941</c:v>
                </c:pt>
                <c:pt idx="859">
                  <c:v>39942</c:v>
                </c:pt>
                <c:pt idx="860">
                  <c:v>39943</c:v>
                </c:pt>
                <c:pt idx="861">
                  <c:v>39944</c:v>
                </c:pt>
                <c:pt idx="862">
                  <c:v>39945</c:v>
                </c:pt>
                <c:pt idx="863">
                  <c:v>39946</c:v>
                </c:pt>
                <c:pt idx="864">
                  <c:v>39947</c:v>
                </c:pt>
                <c:pt idx="865">
                  <c:v>39948</c:v>
                </c:pt>
                <c:pt idx="866">
                  <c:v>39949</c:v>
                </c:pt>
                <c:pt idx="867">
                  <c:v>39950</c:v>
                </c:pt>
                <c:pt idx="868">
                  <c:v>39951</c:v>
                </c:pt>
                <c:pt idx="869">
                  <c:v>39952</c:v>
                </c:pt>
                <c:pt idx="870">
                  <c:v>39953</c:v>
                </c:pt>
                <c:pt idx="871">
                  <c:v>39954</c:v>
                </c:pt>
                <c:pt idx="872">
                  <c:v>39955</c:v>
                </c:pt>
                <c:pt idx="873">
                  <c:v>39956</c:v>
                </c:pt>
                <c:pt idx="874">
                  <c:v>39957</c:v>
                </c:pt>
                <c:pt idx="875">
                  <c:v>39958</c:v>
                </c:pt>
                <c:pt idx="876">
                  <c:v>39959</c:v>
                </c:pt>
                <c:pt idx="877">
                  <c:v>39960</c:v>
                </c:pt>
                <c:pt idx="878">
                  <c:v>39961</c:v>
                </c:pt>
                <c:pt idx="879">
                  <c:v>39962</c:v>
                </c:pt>
                <c:pt idx="880">
                  <c:v>39963</c:v>
                </c:pt>
                <c:pt idx="881">
                  <c:v>39964</c:v>
                </c:pt>
                <c:pt idx="882">
                  <c:v>39965</c:v>
                </c:pt>
                <c:pt idx="883">
                  <c:v>39966</c:v>
                </c:pt>
                <c:pt idx="884">
                  <c:v>39967</c:v>
                </c:pt>
                <c:pt idx="885">
                  <c:v>39968</c:v>
                </c:pt>
                <c:pt idx="886">
                  <c:v>39969</c:v>
                </c:pt>
                <c:pt idx="887">
                  <c:v>39970</c:v>
                </c:pt>
                <c:pt idx="888">
                  <c:v>39971</c:v>
                </c:pt>
                <c:pt idx="889">
                  <c:v>39972</c:v>
                </c:pt>
                <c:pt idx="890">
                  <c:v>39973</c:v>
                </c:pt>
                <c:pt idx="891">
                  <c:v>39974</c:v>
                </c:pt>
                <c:pt idx="892">
                  <c:v>39975</c:v>
                </c:pt>
                <c:pt idx="893">
                  <c:v>39976</c:v>
                </c:pt>
                <c:pt idx="894">
                  <c:v>39977</c:v>
                </c:pt>
                <c:pt idx="895">
                  <c:v>39978</c:v>
                </c:pt>
                <c:pt idx="896">
                  <c:v>39979</c:v>
                </c:pt>
                <c:pt idx="897">
                  <c:v>39980</c:v>
                </c:pt>
                <c:pt idx="898">
                  <c:v>39981</c:v>
                </c:pt>
                <c:pt idx="899">
                  <c:v>39982</c:v>
                </c:pt>
                <c:pt idx="900">
                  <c:v>39983</c:v>
                </c:pt>
                <c:pt idx="901">
                  <c:v>39984</c:v>
                </c:pt>
                <c:pt idx="902">
                  <c:v>39985</c:v>
                </c:pt>
                <c:pt idx="903">
                  <c:v>39986</c:v>
                </c:pt>
                <c:pt idx="904">
                  <c:v>39987</c:v>
                </c:pt>
                <c:pt idx="905">
                  <c:v>39988</c:v>
                </c:pt>
                <c:pt idx="906">
                  <c:v>39989</c:v>
                </c:pt>
                <c:pt idx="907">
                  <c:v>39990</c:v>
                </c:pt>
                <c:pt idx="908">
                  <c:v>39991</c:v>
                </c:pt>
                <c:pt idx="909">
                  <c:v>39992</c:v>
                </c:pt>
                <c:pt idx="910">
                  <c:v>39993</c:v>
                </c:pt>
                <c:pt idx="911">
                  <c:v>39994</c:v>
                </c:pt>
                <c:pt idx="912">
                  <c:v>39995</c:v>
                </c:pt>
                <c:pt idx="913">
                  <c:v>39996</c:v>
                </c:pt>
                <c:pt idx="914">
                  <c:v>39997</c:v>
                </c:pt>
                <c:pt idx="915">
                  <c:v>39998</c:v>
                </c:pt>
                <c:pt idx="916">
                  <c:v>39999</c:v>
                </c:pt>
                <c:pt idx="917">
                  <c:v>40000</c:v>
                </c:pt>
                <c:pt idx="918">
                  <c:v>40001</c:v>
                </c:pt>
                <c:pt idx="919">
                  <c:v>40002</c:v>
                </c:pt>
                <c:pt idx="920">
                  <c:v>40003</c:v>
                </c:pt>
                <c:pt idx="921">
                  <c:v>40004</c:v>
                </c:pt>
                <c:pt idx="922">
                  <c:v>40005</c:v>
                </c:pt>
                <c:pt idx="923">
                  <c:v>40006</c:v>
                </c:pt>
                <c:pt idx="924">
                  <c:v>40007</c:v>
                </c:pt>
                <c:pt idx="925">
                  <c:v>40008</c:v>
                </c:pt>
                <c:pt idx="926">
                  <c:v>40009</c:v>
                </c:pt>
                <c:pt idx="927">
                  <c:v>40010</c:v>
                </c:pt>
                <c:pt idx="928">
                  <c:v>40011</c:v>
                </c:pt>
                <c:pt idx="929">
                  <c:v>40012</c:v>
                </c:pt>
                <c:pt idx="930">
                  <c:v>40013</c:v>
                </c:pt>
                <c:pt idx="931">
                  <c:v>40014</c:v>
                </c:pt>
                <c:pt idx="932">
                  <c:v>40015</c:v>
                </c:pt>
                <c:pt idx="933">
                  <c:v>40016</c:v>
                </c:pt>
                <c:pt idx="934">
                  <c:v>40017</c:v>
                </c:pt>
                <c:pt idx="935">
                  <c:v>40018</c:v>
                </c:pt>
                <c:pt idx="936">
                  <c:v>40019</c:v>
                </c:pt>
                <c:pt idx="937">
                  <c:v>40020</c:v>
                </c:pt>
                <c:pt idx="938">
                  <c:v>40021</c:v>
                </c:pt>
                <c:pt idx="939">
                  <c:v>40022</c:v>
                </c:pt>
                <c:pt idx="940">
                  <c:v>40023</c:v>
                </c:pt>
                <c:pt idx="941">
                  <c:v>40024</c:v>
                </c:pt>
                <c:pt idx="942">
                  <c:v>40025</c:v>
                </c:pt>
                <c:pt idx="943">
                  <c:v>40026</c:v>
                </c:pt>
                <c:pt idx="944">
                  <c:v>40027</c:v>
                </c:pt>
                <c:pt idx="945">
                  <c:v>40028</c:v>
                </c:pt>
                <c:pt idx="946">
                  <c:v>40029</c:v>
                </c:pt>
                <c:pt idx="947">
                  <c:v>40030</c:v>
                </c:pt>
                <c:pt idx="948">
                  <c:v>40031</c:v>
                </c:pt>
                <c:pt idx="949">
                  <c:v>40032</c:v>
                </c:pt>
                <c:pt idx="950">
                  <c:v>40033</c:v>
                </c:pt>
                <c:pt idx="951">
                  <c:v>40034</c:v>
                </c:pt>
                <c:pt idx="952">
                  <c:v>40035</c:v>
                </c:pt>
                <c:pt idx="953">
                  <c:v>40036</c:v>
                </c:pt>
                <c:pt idx="954">
                  <c:v>40037</c:v>
                </c:pt>
                <c:pt idx="955">
                  <c:v>40038</c:v>
                </c:pt>
                <c:pt idx="956">
                  <c:v>40039</c:v>
                </c:pt>
                <c:pt idx="957">
                  <c:v>40040</c:v>
                </c:pt>
                <c:pt idx="958">
                  <c:v>40041</c:v>
                </c:pt>
                <c:pt idx="959">
                  <c:v>40042</c:v>
                </c:pt>
                <c:pt idx="960">
                  <c:v>40043</c:v>
                </c:pt>
                <c:pt idx="961">
                  <c:v>40044</c:v>
                </c:pt>
                <c:pt idx="962">
                  <c:v>40045</c:v>
                </c:pt>
                <c:pt idx="963">
                  <c:v>40046</c:v>
                </c:pt>
                <c:pt idx="964">
                  <c:v>40047</c:v>
                </c:pt>
                <c:pt idx="965">
                  <c:v>40048</c:v>
                </c:pt>
                <c:pt idx="966">
                  <c:v>40049</c:v>
                </c:pt>
                <c:pt idx="967">
                  <c:v>40050</c:v>
                </c:pt>
                <c:pt idx="968">
                  <c:v>40051</c:v>
                </c:pt>
                <c:pt idx="969">
                  <c:v>40052</c:v>
                </c:pt>
                <c:pt idx="970">
                  <c:v>40053</c:v>
                </c:pt>
                <c:pt idx="971">
                  <c:v>40054</c:v>
                </c:pt>
                <c:pt idx="972">
                  <c:v>40055</c:v>
                </c:pt>
                <c:pt idx="973">
                  <c:v>40056</c:v>
                </c:pt>
                <c:pt idx="974">
                  <c:v>40057</c:v>
                </c:pt>
                <c:pt idx="975">
                  <c:v>40058</c:v>
                </c:pt>
                <c:pt idx="976">
                  <c:v>40059</c:v>
                </c:pt>
                <c:pt idx="977">
                  <c:v>40060</c:v>
                </c:pt>
                <c:pt idx="978">
                  <c:v>40061</c:v>
                </c:pt>
                <c:pt idx="979">
                  <c:v>40062</c:v>
                </c:pt>
                <c:pt idx="980">
                  <c:v>40063</c:v>
                </c:pt>
                <c:pt idx="981">
                  <c:v>40064</c:v>
                </c:pt>
                <c:pt idx="982">
                  <c:v>40065</c:v>
                </c:pt>
                <c:pt idx="983">
                  <c:v>40066</c:v>
                </c:pt>
                <c:pt idx="984">
                  <c:v>40067</c:v>
                </c:pt>
                <c:pt idx="985">
                  <c:v>40068</c:v>
                </c:pt>
                <c:pt idx="986">
                  <c:v>40069</c:v>
                </c:pt>
                <c:pt idx="987">
                  <c:v>40070</c:v>
                </c:pt>
                <c:pt idx="988">
                  <c:v>40071</c:v>
                </c:pt>
                <c:pt idx="989">
                  <c:v>40072</c:v>
                </c:pt>
                <c:pt idx="990">
                  <c:v>40073</c:v>
                </c:pt>
                <c:pt idx="991">
                  <c:v>40074</c:v>
                </c:pt>
                <c:pt idx="992">
                  <c:v>40075</c:v>
                </c:pt>
                <c:pt idx="993">
                  <c:v>40076</c:v>
                </c:pt>
                <c:pt idx="994">
                  <c:v>40077</c:v>
                </c:pt>
                <c:pt idx="995">
                  <c:v>40078</c:v>
                </c:pt>
                <c:pt idx="996">
                  <c:v>40079</c:v>
                </c:pt>
                <c:pt idx="997">
                  <c:v>40080</c:v>
                </c:pt>
                <c:pt idx="998">
                  <c:v>40081</c:v>
                </c:pt>
                <c:pt idx="999">
                  <c:v>40082</c:v>
                </c:pt>
                <c:pt idx="1000">
                  <c:v>40083</c:v>
                </c:pt>
                <c:pt idx="1001">
                  <c:v>40084</c:v>
                </c:pt>
                <c:pt idx="1002">
                  <c:v>40085</c:v>
                </c:pt>
                <c:pt idx="1003">
                  <c:v>40086</c:v>
                </c:pt>
                <c:pt idx="1004">
                  <c:v>40087</c:v>
                </c:pt>
                <c:pt idx="1005">
                  <c:v>40088</c:v>
                </c:pt>
                <c:pt idx="1006">
                  <c:v>40089</c:v>
                </c:pt>
                <c:pt idx="1007">
                  <c:v>40090</c:v>
                </c:pt>
                <c:pt idx="1008">
                  <c:v>40091</c:v>
                </c:pt>
                <c:pt idx="1009">
                  <c:v>40092</c:v>
                </c:pt>
                <c:pt idx="1010">
                  <c:v>40093</c:v>
                </c:pt>
                <c:pt idx="1011">
                  <c:v>40094</c:v>
                </c:pt>
                <c:pt idx="1012">
                  <c:v>40095</c:v>
                </c:pt>
                <c:pt idx="1013">
                  <c:v>40096</c:v>
                </c:pt>
                <c:pt idx="1014">
                  <c:v>40097</c:v>
                </c:pt>
                <c:pt idx="1015">
                  <c:v>40098</c:v>
                </c:pt>
                <c:pt idx="1016">
                  <c:v>40099</c:v>
                </c:pt>
                <c:pt idx="1017">
                  <c:v>40100</c:v>
                </c:pt>
                <c:pt idx="1018">
                  <c:v>40101</c:v>
                </c:pt>
                <c:pt idx="1019">
                  <c:v>40102</c:v>
                </c:pt>
                <c:pt idx="1020">
                  <c:v>40103</c:v>
                </c:pt>
                <c:pt idx="1021">
                  <c:v>40104</c:v>
                </c:pt>
                <c:pt idx="1022">
                  <c:v>40105</c:v>
                </c:pt>
                <c:pt idx="1023">
                  <c:v>40106</c:v>
                </c:pt>
                <c:pt idx="1024">
                  <c:v>40107</c:v>
                </c:pt>
                <c:pt idx="1025">
                  <c:v>40108</c:v>
                </c:pt>
                <c:pt idx="1026">
                  <c:v>40109</c:v>
                </c:pt>
                <c:pt idx="1027">
                  <c:v>40110</c:v>
                </c:pt>
                <c:pt idx="1028">
                  <c:v>40111</c:v>
                </c:pt>
                <c:pt idx="1029">
                  <c:v>40112</c:v>
                </c:pt>
                <c:pt idx="1030">
                  <c:v>40113</c:v>
                </c:pt>
                <c:pt idx="1031">
                  <c:v>40114</c:v>
                </c:pt>
                <c:pt idx="1032">
                  <c:v>40115</c:v>
                </c:pt>
                <c:pt idx="1033">
                  <c:v>40116</c:v>
                </c:pt>
                <c:pt idx="1034">
                  <c:v>40117</c:v>
                </c:pt>
                <c:pt idx="1035">
                  <c:v>40118</c:v>
                </c:pt>
                <c:pt idx="1036">
                  <c:v>40119</c:v>
                </c:pt>
                <c:pt idx="1037">
                  <c:v>40120</c:v>
                </c:pt>
                <c:pt idx="1038">
                  <c:v>40121</c:v>
                </c:pt>
                <c:pt idx="1039">
                  <c:v>40122</c:v>
                </c:pt>
                <c:pt idx="1040">
                  <c:v>40123</c:v>
                </c:pt>
                <c:pt idx="1041">
                  <c:v>40124</c:v>
                </c:pt>
                <c:pt idx="1042">
                  <c:v>40125</c:v>
                </c:pt>
                <c:pt idx="1043">
                  <c:v>40126</c:v>
                </c:pt>
                <c:pt idx="1044">
                  <c:v>40127</c:v>
                </c:pt>
                <c:pt idx="1045">
                  <c:v>40128</c:v>
                </c:pt>
                <c:pt idx="1046">
                  <c:v>40129</c:v>
                </c:pt>
                <c:pt idx="1047">
                  <c:v>40130</c:v>
                </c:pt>
                <c:pt idx="1048">
                  <c:v>40131</c:v>
                </c:pt>
                <c:pt idx="1049">
                  <c:v>40132</c:v>
                </c:pt>
                <c:pt idx="1050">
                  <c:v>40133</c:v>
                </c:pt>
                <c:pt idx="1051">
                  <c:v>40134</c:v>
                </c:pt>
                <c:pt idx="1052">
                  <c:v>40135</c:v>
                </c:pt>
                <c:pt idx="1053">
                  <c:v>40136</c:v>
                </c:pt>
                <c:pt idx="1054">
                  <c:v>40137</c:v>
                </c:pt>
                <c:pt idx="1055">
                  <c:v>40138</c:v>
                </c:pt>
                <c:pt idx="1056">
                  <c:v>40139</c:v>
                </c:pt>
                <c:pt idx="1057">
                  <c:v>40140</c:v>
                </c:pt>
                <c:pt idx="1058">
                  <c:v>40141</c:v>
                </c:pt>
                <c:pt idx="1059">
                  <c:v>40142</c:v>
                </c:pt>
                <c:pt idx="1060">
                  <c:v>40143</c:v>
                </c:pt>
                <c:pt idx="1061">
                  <c:v>40144</c:v>
                </c:pt>
                <c:pt idx="1062">
                  <c:v>40145</c:v>
                </c:pt>
                <c:pt idx="1063">
                  <c:v>40146</c:v>
                </c:pt>
                <c:pt idx="1064">
                  <c:v>40147</c:v>
                </c:pt>
                <c:pt idx="1065">
                  <c:v>40148</c:v>
                </c:pt>
                <c:pt idx="1066">
                  <c:v>40149</c:v>
                </c:pt>
                <c:pt idx="1067">
                  <c:v>40150</c:v>
                </c:pt>
                <c:pt idx="1068">
                  <c:v>40151</c:v>
                </c:pt>
                <c:pt idx="1069">
                  <c:v>40152</c:v>
                </c:pt>
                <c:pt idx="1070">
                  <c:v>40153</c:v>
                </c:pt>
                <c:pt idx="1071">
                  <c:v>40154</c:v>
                </c:pt>
                <c:pt idx="1072">
                  <c:v>40155</c:v>
                </c:pt>
                <c:pt idx="1073">
                  <c:v>40156</c:v>
                </c:pt>
                <c:pt idx="1074">
                  <c:v>40157</c:v>
                </c:pt>
                <c:pt idx="1075">
                  <c:v>40158</c:v>
                </c:pt>
                <c:pt idx="1076">
                  <c:v>40159</c:v>
                </c:pt>
                <c:pt idx="1077">
                  <c:v>40160</c:v>
                </c:pt>
                <c:pt idx="1078">
                  <c:v>40161</c:v>
                </c:pt>
                <c:pt idx="1079">
                  <c:v>40162</c:v>
                </c:pt>
                <c:pt idx="1080">
                  <c:v>40163</c:v>
                </c:pt>
                <c:pt idx="1081">
                  <c:v>40164</c:v>
                </c:pt>
                <c:pt idx="1082">
                  <c:v>40165</c:v>
                </c:pt>
                <c:pt idx="1083">
                  <c:v>40166</c:v>
                </c:pt>
                <c:pt idx="1084">
                  <c:v>40167</c:v>
                </c:pt>
                <c:pt idx="1085">
                  <c:v>40168</c:v>
                </c:pt>
                <c:pt idx="1086">
                  <c:v>40169</c:v>
                </c:pt>
                <c:pt idx="1087">
                  <c:v>40170</c:v>
                </c:pt>
                <c:pt idx="1088">
                  <c:v>40171</c:v>
                </c:pt>
                <c:pt idx="1089">
                  <c:v>40172</c:v>
                </c:pt>
                <c:pt idx="1090">
                  <c:v>40173</c:v>
                </c:pt>
                <c:pt idx="1091">
                  <c:v>40174</c:v>
                </c:pt>
                <c:pt idx="1092">
                  <c:v>40175</c:v>
                </c:pt>
                <c:pt idx="1093">
                  <c:v>40176</c:v>
                </c:pt>
                <c:pt idx="1094">
                  <c:v>40177</c:v>
                </c:pt>
                <c:pt idx="1095">
                  <c:v>40178</c:v>
                </c:pt>
                <c:pt idx="1096">
                  <c:v>40179</c:v>
                </c:pt>
                <c:pt idx="1097">
                  <c:v>40180</c:v>
                </c:pt>
                <c:pt idx="1098">
                  <c:v>40181</c:v>
                </c:pt>
                <c:pt idx="1099">
                  <c:v>40182</c:v>
                </c:pt>
                <c:pt idx="1100">
                  <c:v>40183</c:v>
                </c:pt>
                <c:pt idx="1101">
                  <c:v>40184</c:v>
                </c:pt>
                <c:pt idx="1102">
                  <c:v>40185</c:v>
                </c:pt>
                <c:pt idx="1103">
                  <c:v>40186</c:v>
                </c:pt>
                <c:pt idx="1104">
                  <c:v>40187</c:v>
                </c:pt>
                <c:pt idx="1105">
                  <c:v>40188</c:v>
                </c:pt>
                <c:pt idx="1106">
                  <c:v>40189</c:v>
                </c:pt>
                <c:pt idx="1107">
                  <c:v>40190</c:v>
                </c:pt>
                <c:pt idx="1108">
                  <c:v>40191</c:v>
                </c:pt>
                <c:pt idx="1109">
                  <c:v>40192</c:v>
                </c:pt>
                <c:pt idx="1110">
                  <c:v>40193</c:v>
                </c:pt>
                <c:pt idx="1111">
                  <c:v>40194</c:v>
                </c:pt>
                <c:pt idx="1112">
                  <c:v>40195</c:v>
                </c:pt>
                <c:pt idx="1113">
                  <c:v>40196</c:v>
                </c:pt>
                <c:pt idx="1114">
                  <c:v>40197</c:v>
                </c:pt>
                <c:pt idx="1115">
                  <c:v>40198</c:v>
                </c:pt>
                <c:pt idx="1116">
                  <c:v>40199</c:v>
                </c:pt>
                <c:pt idx="1117">
                  <c:v>40200</c:v>
                </c:pt>
                <c:pt idx="1118">
                  <c:v>40201</c:v>
                </c:pt>
                <c:pt idx="1119">
                  <c:v>40202</c:v>
                </c:pt>
                <c:pt idx="1120">
                  <c:v>40203</c:v>
                </c:pt>
                <c:pt idx="1121">
                  <c:v>40204</c:v>
                </c:pt>
                <c:pt idx="1122">
                  <c:v>40205</c:v>
                </c:pt>
                <c:pt idx="1123">
                  <c:v>40206</c:v>
                </c:pt>
                <c:pt idx="1124">
                  <c:v>40207</c:v>
                </c:pt>
                <c:pt idx="1125">
                  <c:v>40208</c:v>
                </c:pt>
                <c:pt idx="1126">
                  <c:v>40209</c:v>
                </c:pt>
                <c:pt idx="1127">
                  <c:v>40210</c:v>
                </c:pt>
                <c:pt idx="1128">
                  <c:v>40211</c:v>
                </c:pt>
                <c:pt idx="1129">
                  <c:v>40212</c:v>
                </c:pt>
                <c:pt idx="1130">
                  <c:v>40213</c:v>
                </c:pt>
                <c:pt idx="1131">
                  <c:v>40214</c:v>
                </c:pt>
                <c:pt idx="1132">
                  <c:v>40215</c:v>
                </c:pt>
                <c:pt idx="1133">
                  <c:v>40216</c:v>
                </c:pt>
                <c:pt idx="1134">
                  <c:v>40217</c:v>
                </c:pt>
                <c:pt idx="1135">
                  <c:v>40218</c:v>
                </c:pt>
                <c:pt idx="1136">
                  <c:v>40219</c:v>
                </c:pt>
                <c:pt idx="1137">
                  <c:v>40220</c:v>
                </c:pt>
                <c:pt idx="1138">
                  <c:v>40221</c:v>
                </c:pt>
                <c:pt idx="1139">
                  <c:v>40222</c:v>
                </c:pt>
                <c:pt idx="1140">
                  <c:v>40223</c:v>
                </c:pt>
                <c:pt idx="1141">
                  <c:v>40224</c:v>
                </c:pt>
                <c:pt idx="1142">
                  <c:v>40225</c:v>
                </c:pt>
                <c:pt idx="1143">
                  <c:v>40226</c:v>
                </c:pt>
                <c:pt idx="1144">
                  <c:v>40227</c:v>
                </c:pt>
                <c:pt idx="1145">
                  <c:v>40228</c:v>
                </c:pt>
                <c:pt idx="1146">
                  <c:v>40229</c:v>
                </c:pt>
                <c:pt idx="1147">
                  <c:v>40230</c:v>
                </c:pt>
                <c:pt idx="1148">
                  <c:v>40231</c:v>
                </c:pt>
                <c:pt idx="1149">
                  <c:v>40232</c:v>
                </c:pt>
                <c:pt idx="1150">
                  <c:v>40233</c:v>
                </c:pt>
                <c:pt idx="1151">
                  <c:v>40234</c:v>
                </c:pt>
                <c:pt idx="1152">
                  <c:v>40235</c:v>
                </c:pt>
                <c:pt idx="1153">
                  <c:v>40236</c:v>
                </c:pt>
                <c:pt idx="1154">
                  <c:v>40237</c:v>
                </c:pt>
                <c:pt idx="1155">
                  <c:v>40238</c:v>
                </c:pt>
                <c:pt idx="1156">
                  <c:v>40239</c:v>
                </c:pt>
                <c:pt idx="1157">
                  <c:v>40240</c:v>
                </c:pt>
                <c:pt idx="1158">
                  <c:v>40241</c:v>
                </c:pt>
                <c:pt idx="1159">
                  <c:v>40242</c:v>
                </c:pt>
                <c:pt idx="1160">
                  <c:v>40243</c:v>
                </c:pt>
                <c:pt idx="1161">
                  <c:v>40244</c:v>
                </c:pt>
                <c:pt idx="1162">
                  <c:v>40245</c:v>
                </c:pt>
                <c:pt idx="1163">
                  <c:v>40246</c:v>
                </c:pt>
                <c:pt idx="1164">
                  <c:v>40247</c:v>
                </c:pt>
                <c:pt idx="1165">
                  <c:v>40248</c:v>
                </c:pt>
                <c:pt idx="1166">
                  <c:v>40249</c:v>
                </c:pt>
                <c:pt idx="1167">
                  <c:v>40250</c:v>
                </c:pt>
                <c:pt idx="1168">
                  <c:v>40251</c:v>
                </c:pt>
                <c:pt idx="1169">
                  <c:v>40252</c:v>
                </c:pt>
                <c:pt idx="1170">
                  <c:v>40253</c:v>
                </c:pt>
                <c:pt idx="1171">
                  <c:v>40254</c:v>
                </c:pt>
                <c:pt idx="1172">
                  <c:v>40255</c:v>
                </c:pt>
                <c:pt idx="1173">
                  <c:v>40256</c:v>
                </c:pt>
                <c:pt idx="1174">
                  <c:v>40257</c:v>
                </c:pt>
                <c:pt idx="1175">
                  <c:v>40258</c:v>
                </c:pt>
                <c:pt idx="1176">
                  <c:v>40259</c:v>
                </c:pt>
                <c:pt idx="1177">
                  <c:v>40260</c:v>
                </c:pt>
                <c:pt idx="1178">
                  <c:v>40261</c:v>
                </c:pt>
                <c:pt idx="1179">
                  <c:v>40262</c:v>
                </c:pt>
                <c:pt idx="1180">
                  <c:v>40263</c:v>
                </c:pt>
                <c:pt idx="1181">
                  <c:v>40264</c:v>
                </c:pt>
                <c:pt idx="1182">
                  <c:v>40265</c:v>
                </c:pt>
                <c:pt idx="1183">
                  <c:v>40266</c:v>
                </c:pt>
                <c:pt idx="1184">
                  <c:v>40267</c:v>
                </c:pt>
                <c:pt idx="1185">
                  <c:v>40268</c:v>
                </c:pt>
                <c:pt idx="1186">
                  <c:v>40269</c:v>
                </c:pt>
                <c:pt idx="1187">
                  <c:v>40270</c:v>
                </c:pt>
                <c:pt idx="1188">
                  <c:v>40271</c:v>
                </c:pt>
                <c:pt idx="1189">
                  <c:v>40272</c:v>
                </c:pt>
                <c:pt idx="1190">
                  <c:v>40273</c:v>
                </c:pt>
                <c:pt idx="1191">
                  <c:v>40274</c:v>
                </c:pt>
                <c:pt idx="1192">
                  <c:v>40275</c:v>
                </c:pt>
                <c:pt idx="1193">
                  <c:v>40276</c:v>
                </c:pt>
                <c:pt idx="1194">
                  <c:v>40277</c:v>
                </c:pt>
                <c:pt idx="1195">
                  <c:v>40278</c:v>
                </c:pt>
                <c:pt idx="1196">
                  <c:v>40279</c:v>
                </c:pt>
                <c:pt idx="1197">
                  <c:v>40280</c:v>
                </c:pt>
                <c:pt idx="1198">
                  <c:v>40281</c:v>
                </c:pt>
                <c:pt idx="1199">
                  <c:v>40282</c:v>
                </c:pt>
                <c:pt idx="1200">
                  <c:v>40283</c:v>
                </c:pt>
                <c:pt idx="1201">
                  <c:v>40284</c:v>
                </c:pt>
                <c:pt idx="1202">
                  <c:v>40285</c:v>
                </c:pt>
                <c:pt idx="1203">
                  <c:v>40286</c:v>
                </c:pt>
                <c:pt idx="1204">
                  <c:v>40287</c:v>
                </c:pt>
                <c:pt idx="1205">
                  <c:v>40288</c:v>
                </c:pt>
                <c:pt idx="1206">
                  <c:v>40289</c:v>
                </c:pt>
                <c:pt idx="1207">
                  <c:v>40290</c:v>
                </c:pt>
                <c:pt idx="1208">
                  <c:v>40291</c:v>
                </c:pt>
                <c:pt idx="1209">
                  <c:v>40292</c:v>
                </c:pt>
                <c:pt idx="1210">
                  <c:v>40293</c:v>
                </c:pt>
                <c:pt idx="1211">
                  <c:v>40294</c:v>
                </c:pt>
                <c:pt idx="1212">
                  <c:v>40295</c:v>
                </c:pt>
                <c:pt idx="1213">
                  <c:v>40296</c:v>
                </c:pt>
                <c:pt idx="1214">
                  <c:v>40297</c:v>
                </c:pt>
                <c:pt idx="1215">
                  <c:v>40298</c:v>
                </c:pt>
                <c:pt idx="1216">
                  <c:v>40299</c:v>
                </c:pt>
                <c:pt idx="1217">
                  <c:v>40300</c:v>
                </c:pt>
                <c:pt idx="1218">
                  <c:v>40301</c:v>
                </c:pt>
                <c:pt idx="1219">
                  <c:v>40302</c:v>
                </c:pt>
                <c:pt idx="1220">
                  <c:v>40303</c:v>
                </c:pt>
                <c:pt idx="1221">
                  <c:v>40304</c:v>
                </c:pt>
                <c:pt idx="1222">
                  <c:v>40305</c:v>
                </c:pt>
                <c:pt idx="1223">
                  <c:v>40306</c:v>
                </c:pt>
                <c:pt idx="1224">
                  <c:v>40307</c:v>
                </c:pt>
                <c:pt idx="1225">
                  <c:v>40308</c:v>
                </c:pt>
                <c:pt idx="1226">
                  <c:v>40309</c:v>
                </c:pt>
                <c:pt idx="1227">
                  <c:v>40310</c:v>
                </c:pt>
                <c:pt idx="1228">
                  <c:v>40311</c:v>
                </c:pt>
                <c:pt idx="1229">
                  <c:v>40312</c:v>
                </c:pt>
                <c:pt idx="1230">
                  <c:v>40313</c:v>
                </c:pt>
                <c:pt idx="1231">
                  <c:v>40314</c:v>
                </c:pt>
                <c:pt idx="1232">
                  <c:v>40315</c:v>
                </c:pt>
                <c:pt idx="1233">
                  <c:v>40316</c:v>
                </c:pt>
                <c:pt idx="1234">
                  <c:v>40317</c:v>
                </c:pt>
                <c:pt idx="1235">
                  <c:v>40318</c:v>
                </c:pt>
                <c:pt idx="1236">
                  <c:v>40319</c:v>
                </c:pt>
                <c:pt idx="1237">
                  <c:v>40320</c:v>
                </c:pt>
                <c:pt idx="1238">
                  <c:v>40321</c:v>
                </c:pt>
                <c:pt idx="1239">
                  <c:v>40322</c:v>
                </c:pt>
                <c:pt idx="1240">
                  <c:v>40323</c:v>
                </c:pt>
                <c:pt idx="1241">
                  <c:v>40324</c:v>
                </c:pt>
                <c:pt idx="1242">
                  <c:v>40325</c:v>
                </c:pt>
                <c:pt idx="1243">
                  <c:v>40326</c:v>
                </c:pt>
                <c:pt idx="1244">
                  <c:v>40327</c:v>
                </c:pt>
                <c:pt idx="1245">
                  <c:v>40328</c:v>
                </c:pt>
                <c:pt idx="1246">
                  <c:v>40329</c:v>
                </c:pt>
                <c:pt idx="1247">
                  <c:v>40330</c:v>
                </c:pt>
                <c:pt idx="1248">
                  <c:v>40331</c:v>
                </c:pt>
                <c:pt idx="1249">
                  <c:v>40332</c:v>
                </c:pt>
                <c:pt idx="1250">
                  <c:v>40333</c:v>
                </c:pt>
                <c:pt idx="1251">
                  <c:v>40334</c:v>
                </c:pt>
                <c:pt idx="1252">
                  <c:v>40335</c:v>
                </c:pt>
                <c:pt idx="1253">
                  <c:v>40336</c:v>
                </c:pt>
                <c:pt idx="1254">
                  <c:v>40337</c:v>
                </c:pt>
                <c:pt idx="1255">
                  <c:v>40338</c:v>
                </c:pt>
                <c:pt idx="1256">
                  <c:v>40339</c:v>
                </c:pt>
                <c:pt idx="1257">
                  <c:v>40340</c:v>
                </c:pt>
                <c:pt idx="1258">
                  <c:v>40341</c:v>
                </c:pt>
                <c:pt idx="1259">
                  <c:v>40342</c:v>
                </c:pt>
                <c:pt idx="1260">
                  <c:v>40343</c:v>
                </c:pt>
                <c:pt idx="1261">
                  <c:v>40344</c:v>
                </c:pt>
                <c:pt idx="1262">
                  <c:v>40345</c:v>
                </c:pt>
                <c:pt idx="1263">
                  <c:v>40346</c:v>
                </c:pt>
                <c:pt idx="1264">
                  <c:v>40347</c:v>
                </c:pt>
                <c:pt idx="1265">
                  <c:v>40348</c:v>
                </c:pt>
                <c:pt idx="1266">
                  <c:v>40349</c:v>
                </c:pt>
                <c:pt idx="1267">
                  <c:v>40350</c:v>
                </c:pt>
                <c:pt idx="1268">
                  <c:v>40351</c:v>
                </c:pt>
                <c:pt idx="1269">
                  <c:v>40352</c:v>
                </c:pt>
                <c:pt idx="1270">
                  <c:v>40353</c:v>
                </c:pt>
                <c:pt idx="1271">
                  <c:v>40354</c:v>
                </c:pt>
                <c:pt idx="1272">
                  <c:v>40355</c:v>
                </c:pt>
                <c:pt idx="1273">
                  <c:v>40356</c:v>
                </c:pt>
                <c:pt idx="1274">
                  <c:v>40357</c:v>
                </c:pt>
                <c:pt idx="1275">
                  <c:v>40358</c:v>
                </c:pt>
                <c:pt idx="1276">
                  <c:v>40359</c:v>
                </c:pt>
                <c:pt idx="1277">
                  <c:v>40360</c:v>
                </c:pt>
                <c:pt idx="1278">
                  <c:v>40361</c:v>
                </c:pt>
                <c:pt idx="1279">
                  <c:v>40362</c:v>
                </c:pt>
                <c:pt idx="1280">
                  <c:v>40363</c:v>
                </c:pt>
                <c:pt idx="1281">
                  <c:v>40364</c:v>
                </c:pt>
                <c:pt idx="1282">
                  <c:v>40365</c:v>
                </c:pt>
                <c:pt idx="1283">
                  <c:v>40366</c:v>
                </c:pt>
                <c:pt idx="1284">
                  <c:v>40367</c:v>
                </c:pt>
                <c:pt idx="1285">
                  <c:v>40368</c:v>
                </c:pt>
                <c:pt idx="1286">
                  <c:v>40369</c:v>
                </c:pt>
                <c:pt idx="1287">
                  <c:v>40370</c:v>
                </c:pt>
                <c:pt idx="1288">
                  <c:v>40371</c:v>
                </c:pt>
                <c:pt idx="1289">
                  <c:v>40372</c:v>
                </c:pt>
                <c:pt idx="1290">
                  <c:v>40373</c:v>
                </c:pt>
                <c:pt idx="1291">
                  <c:v>40374</c:v>
                </c:pt>
                <c:pt idx="1292">
                  <c:v>40375</c:v>
                </c:pt>
                <c:pt idx="1293">
                  <c:v>40376</c:v>
                </c:pt>
                <c:pt idx="1294">
                  <c:v>40377</c:v>
                </c:pt>
                <c:pt idx="1295">
                  <c:v>40378</c:v>
                </c:pt>
                <c:pt idx="1296">
                  <c:v>40379</c:v>
                </c:pt>
                <c:pt idx="1297">
                  <c:v>40380</c:v>
                </c:pt>
                <c:pt idx="1298">
                  <c:v>40381</c:v>
                </c:pt>
                <c:pt idx="1299">
                  <c:v>40382</c:v>
                </c:pt>
                <c:pt idx="1300">
                  <c:v>40383</c:v>
                </c:pt>
                <c:pt idx="1301">
                  <c:v>40384</c:v>
                </c:pt>
                <c:pt idx="1302">
                  <c:v>40385</c:v>
                </c:pt>
                <c:pt idx="1303">
                  <c:v>40386</c:v>
                </c:pt>
                <c:pt idx="1304">
                  <c:v>40387</c:v>
                </c:pt>
                <c:pt idx="1305">
                  <c:v>40388</c:v>
                </c:pt>
                <c:pt idx="1306">
                  <c:v>40389</c:v>
                </c:pt>
                <c:pt idx="1307">
                  <c:v>40390</c:v>
                </c:pt>
                <c:pt idx="1308">
                  <c:v>40391</c:v>
                </c:pt>
                <c:pt idx="1309">
                  <c:v>40392</c:v>
                </c:pt>
                <c:pt idx="1310">
                  <c:v>40393</c:v>
                </c:pt>
                <c:pt idx="1311">
                  <c:v>40394</c:v>
                </c:pt>
                <c:pt idx="1312">
                  <c:v>40395</c:v>
                </c:pt>
                <c:pt idx="1313">
                  <c:v>40396</c:v>
                </c:pt>
                <c:pt idx="1314">
                  <c:v>40397</c:v>
                </c:pt>
                <c:pt idx="1315">
                  <c:v>40398</c:v>
                </c:pt>
                <c:pt idx="1316">
                  <c:v>40399</c:v>
                </c:pt>
                <c:pt idx="1317">
                  <c:v>40400</c:v>
                </c:pt>
                <c:pt idx="1318">
                  <c:v>40401</c:v>
                </c:pt>
                <c:pt idx="1319">
                  <c:v>40402</c:v>
                </c:pt>
                <c:pt idx="1320">
                  <c:v>40403</c:v>
                </c:pt>
                <c:pt idx="1321">
                  <c:v>40404</c:v>
                </c:pt>
                <c:pt idx="1322">
                  <c:v>40405</c:v>
                </c:pt>
                <c:pt idx="1323">
                  <c:v>40406</c:v>
                </c:pt>
                <c:pt idx="1324">
                  <c:v>40407</c:v>
                </c:pt>
                <c:pt idx="1325">
                  <c:v>40408</c:v>
                </c:pt>
                <c:pt idx="1326">
                  <c:v>40409</c:v>
                </c:pt>
                <c:pt idx="1327">
                  <c:v>40410</c:v>
                </c:pt>
                <c:pt idx="1328">
                  <c:v>40411</c:v>
                </c:pt>
                <c:pt idx="1329">
                  <c:v>40412</c:v>
                </c:pt>
                <c:pt idx="1330">
                  <c:v>40413</c:v>
                </c:pt>
                <c:pt idx="1331">
                  <c:v>40414</c:v>
                </c:pt>
                <c:pt idx="1332">
                  <c:v>40415</c:v>
                </c:pt>
                <c:pt idx="1333">
                  <c:v>40416</c:v>
                </c:pt>
                <c:pt idx="1334">
                  <c:v>40417</c:v>
                </c:pt>
                <c:pt idx="1335">
                  <c:v>40418</c:v>
                </c:pt>
                <c:pt idx="1336">
                  <c:v>40419</c:v>
                </c:pt>
                <c:pt idx="1337">
                  <c:v>40420</c:v>
                </c:pt>
                <c:pt idx="1338">
                  <c:v>40421</c:v>
                </c:pt>
                <c:pt idx="1339">
                  <c:v>40422</c:v>
                </c:pt>
                <c:pt idx="1340">
                  <c:v>40423</c:v>
                </c:pt>
                <c:pt idx="1341">
                  <c:v>40424</c:v>
                </c:pt>
                <c:pt idx="1342">
                  <c:v>40425</c:v>
                </c:pt>
                <c:pt idx="1343">
                  <c:v>40426</c:v>
                </c:pt>
                <c:pt idx="1344">
                  <c:v>40427</c:v>
                </c:pt>
                <c:pt idx="1345">
                  <c:v>40428</c:v>
                </c:pt>
                <c:pt idx="1346">
                  <c:v>40429</c:v>
                </c:pt>
                <c:pt idx="1347">
                  <c:v>40430</c:v>
                </c:pt>
                <c:pt idx="1348">
                  <c:v>40431</c:v>
                </c:pt>
                <c:pt idx="1349">
                  <c:v>40432</c:v>
                </c:pt>
                <c:pt idx="1350">
                  <c:v>40433</c:v>
                </c:pt>
                <c:pt idx="1351">
                  <c:v>40434</c:v>
                </c:pt>
                <c:pt idx="1352">
                  <c:v>40435</c:v>
                </c:pt>
                <c:pt idx="1353">
                  <c:v>40436</c:v>
                </c:pt>
                <c:pt idx="1354">
                  <c:v>40437</c:v>
                </c:pt>
                <c:pt idx="1355">
                  <c:v>40438</c:v>
                </c:pt>
                <c:pt idx="1356">
                  <c:v>40439</c:v>
                </c:pt>
                <c:pt idx="1357">
                  <c:v>40440</c:v>
                </c:pt>
                <c:pt idx="1358">
                  <c:v>40441</c:v>
                </c:pt>
                <c:pt idx="1359">
                  <c:v>40442</c:v>
                </c:pt>
                <c:pt idx="1360">
                  <c:v>40443</c:v>
                </c:pt>
                <c:pt idx="1361">
                  <c:v>40444</c:v>
                </c:pt>
                <c:pt idx="1362">
                  <c:v>40445</c:v>
                </c:pt>
                <c:pt idx="1363">
                  <c:v>40446</c:v>
                </c:pt>
                <c:pt idx="1364">
                  <c:v>40447</c:v>
                </c:pt>
                <c:pt idx="1365">
                  <c:v>40448</c:v>
                </c:pt>
                <c:pt idx="1366">
                  <c:v>40449</c:v>
                </c:pt>
                <c:pt idx="1367">
                  <c:v>40450</c:v>
                </c:pt>
                <c:pt idx="1368">
                  <c:v>40451</c:v>
                </c:pt>
                <c:pt idx="1369">
                  <c:v>40452</c:v>
                </c:pt>
                <c:pt idx="1370">
                  <c:v>40453</c:v>
                </c:pt>
                <c:pt idx="1371">
                  <c:v>40454</c:v>
                </c:pt>
                <c:pt idx="1372">
                  <c:v>40455</c:v>
                </c:pt>
                <c:pt idx="1373">
                  <c:v>40456</c:v>
                </c:pt>
                <c:pt idx="1374">
                  <c:v>40457</c:v>
                </c:pt>
                <c:pt idx="1375">
                  <c:v>40458</c:v>
                </c:pt>
                <c:pt idx="1376">
                  <c:v>40459</c:v>
                </c:pt>
                <c:pt idx="1377">
                  <c:v>40460</c:v>
                </c:pt>
                <c:pt idx="1378">
                  <c:v>40461</c:v>
                </c:pt>
                <c:pt idx="1379">
                  <c:v>40462</c:v>
                </c:pt>
                <c:pt idx="1380">
                  <c:v>40463</c:v>
                </c:pt>
                <c:pt idx="1381">
                  <c:v>40464</c:v>
                </c:pt>
                <c:pt idx="1382">
                  <c:v>40465</c:v>
                </c:pt>
                <c:pt idx="1383">
                  <c:v>40466</c:v>
                </c:pt>
                <c:pt idx="1384">
                  <c:v>40467</c:v>
                </c:pt>
                <c:pt idx="1385">
                  <c:v>40468</c:v>
                </c:pt>
                <c:pt idx="1386">
                  <c:v>40469</c:v>
                </c:pt>
                <c:pt idx="1387">
                  <c:v>40470</c:v>
                </c:pt>
                <c:pt idx="1388">
                  <c:v>40471</c:v>
                </c:pt>
                <c:pt idx="1389">
                  <c:v>40472</c:v>
                </c:pt>
                <c:pt idx="1390">
                  <c:v>40473</c:v>
                </c:pt>
                <c:pt idx="1391">
                  <c:v>40474</c:v>
                </c:pt>
                <c:pt idx="1392">
                  <c:v>40475</c:v>
                </c:pt>
                <c:pt idx="1393">
                  <c:v>40476</c:v>
                </c:pt>
                <c:pt idx="1394">
                  <c:v>40477</c:v>
                </c:pt>
                <c:pt idx="1395">
                  <c:v>40478</c:v>
                </c:pt>
                <c:pt idx="1396">
                  <c:v>40479</c:v>
                </c:pt>
                <c:pt idx="1397">
                  <c:v>40480</c:v>
                </c:pt>
                <c:pt idx="1398">
                  <c:v>40481</c:v>
                </c:pt>
                <c:pt idx="1399">
                  <c:v>40482</c:v>
                </c:pt>
                <c:pt idx="1400">
                  <c:v>40483</c:v>
                </c:pt>
                <c:pt idx="1401">
                  <c:v>40484</c:v>
                </c:pt>
                <c:pt idx="1402">
                  <c:v>40485</c:v>
                </c:pt>
                <c:pt idx="1403">
                  <c:v>40486</c:v>
                </c:pt>
                <c:pt idx="1404">
                  <c:v>40487</c:v>
                </c:pt>
                <c:pt idx="1405">
                  <c:v>40488</c:v>
                </c:pt>
                <c:pt idx="1406">
                  <c:v>40489</c:v>
                </c:pt>
                <c:pt idx="1407">
                  <c:v>40490</c:v>
                </c:pt>
                <c:pt idx="1408">
                  <c:v>40491</c:v>
                </c:pt>
                <c:pt idx="1409">
                  <c:v>40492</c:v>
                </c:pt>
                <c:pt idx="1410">
                  <c:v>40493</c:v>
                </c:pt>
                <c:pt idx="1411">
                  <c:v>40494</c:v>
                </c:pt>
                <c:pt idx="1412">
                  <c:v>40495</c:v>
                </c:pt>
                <c:pt idx="1413">
                  <c:v>40496</c:v>
                </c:pt>
                <c:pt idx="1414">
                  <c:v>40497</c:v>
                </c:pt>
                <c:pt idx="1415">
                  <c:v>40498</c:v>
                </c:pt>
                <c:pt idx="1416">
                  <c:v>40499</c:v>
                </c:pt>
                <c:pt idx="1417">
                  <c:v>40500</c:v>
                </c:pt>
                <c:pt idx="1418">
                  <c:v>40501</c:v>
                </c:pt>
                <c:pt idx="1419">
                  <c:v>40502</c:v>
                </c:pt>
                <c:pt idx="1420">
                  <c:v>40503</c:v>
                </c:pt>
                <c:pt idx="1421">
                  <c:v>40504</c:v>
                </c:pt>
                <c:pt idx="1422">
                  <c:v>40505</c:v>
                </c:pt>
                <c:pt idx="1423">
                  <c:v>40506</c:v>
                </c:pt>
                <c:pt idx="1424">
                  <c:v>40507</c:v>
                </c:pt>
                <c:pt idx="1425">
                  <c:v>40508</c:v>
                </c:pt>
                <c:pt idx="1426">
                  <c:v>40509</c:v>
                </c:pt>
                <c:pt idx="1427">
                  <c:v>40510</c:v>
                </c:pt>
                <c:pt idx="1428">
                  <c:v>40511</c:v>
                </c:pt>
                <c:pt idx="1429">
                  <c:v>40512</c:v>
                </c:pt>
                <c:pt idx="1430">
                  <c:v>40513</c:v>
                </c:pt>
                <c:pt idx="1431">
                  <c:v>40514</c:v>
                </c:pt>
                <c:pt idx="1432">
                  <c:v>40515</c:v>
                </c:pt>
                <c:pt idx="1433">
                  <c:v>40516</c:v>
                </c:pt>
                <c:pt idx="1434">
                  <c:v>40517</c:v>
                </c:pt>
                <c:pt idx="1435">
                  <c:v>40518</c:v>
                </c:pt>
                <c:pt idx="1436">
                  <c:v>40519</c:v>
                </c:pt>
                <c:pt idx="1437">
                  <c:v>40520</c:v>
                </c:pt>
                <c:pt idx="1438">
                  <c:v>40521</c:v>
                </c:pt>
                <c:pt idx="1439">
                  <c:v>40522</c:v>
                </c:pt>
                <c:pt idx="1440">
                  <c:v>40523</c:v>
                </c:pt>
                <c:pt idx="1441">
                  <c:v>40524</c:v>
                </c:pt>
                <c:pt idx="1442">
                  <c:v>40525</c:v>
                </c:pt>
                <c:pt idx="1443">
                  <c:v>40526</c:v>
                </c:pt>
                <c:pt idx="1444">
                  <c:v>40527</c:v>
                </c:pt>
                <c:pt idx="1445">
                  <c:v>40528</c:v>
                </c:pt>
                <c:pt idx="1446">
                  <c:v>40529</c:v>
                </c:pt>
                <c:pt idx="1447">
                  <c:v>40530</c:v>
                </c:pt>
                <c:pt idx="1448">
                  <c:v>40531</c:v>
                </c:pt>
                <c:pt idx="1449">
                  <c:v>40532</c:v>
                </c:pt>
                <c:pt idx="1450">
                  <c:v>40533</c:v>
                </c:pt>
                <c:pt idx="1451">
                  <c:v>40534</c:v>
                </c:pt>
                <c:pt idx="1452">
                  <c:v>40535</c:v>
                </c:pt>
                <c:pt idx="1453">
                  <c:v>40536</c:v>
                </c:pt>
                <c:pt idx="1454">
                  <c:v>40537</c:v>
                </c:pt>
                <c:pt idx="1455">
                  <c:v>40538</c:v>
                </c:pt>
                <c:pt idx="1456">
                  <c:v>40539</c:v>
                </c:pt>
                <c:pt idx="1457">
                  <c:v>40540</c:v>
                </c:pt>
                <c:pt idx="1458">
                  <c:v>40541</c:v>
                </c:pt>
                <c:pt idx="1459">
                  <c:v>40542</c:v>
                </c:pt>
                <c:pt idx="1460">
                  <c:v>40543</c:v>
                </c:pt>
                <c:pt idx="1461">
                  <c:v>40544</c:v>
                </c:pt>
                <c:pt idx="1462">
                  <c:v>40545</c:v>
                </c:pt>
                <c:pt idx="1463">
                  <c:v>40546</c:v>
                </c:pt>
                <c:pt idx="1464">
                  <c:v>40547</c:v>
                </c:pt>
                <c:pt idx="1465">
                  <c:v>40548</c:v>
                </c:pt>
                <c:pt idx="1466">
                  <c:v>40549</c:v>
                </c:pt>
                <c:pt idx="1467">
                  <c:v>40550</c:v>
                </c:pt>
                <c:pt idx="1468">
                  <c:v>40551</c:v>
                </c:pt>
                <c:pt idx="1469">
                  <c:v>40552</c:v>
                </c:pt>
                <c:pt idx="1470">
                  <c:v>40553</c:v>
                </c:pt>
                <c:pt idx="1471">
                  <c:v>40554</c:v>
                </c:pt>
                <c:pt idx="1472">
                  <c:v>40555</c:v>
                </c:pt>
                <c:pt idx="1473">
                  <c:v>40556</c:v>
                </c:pt>
                <c:pt idx="1474">
                  <c:v>40557</c:v>
                </c:pt>
                <c:pt idx="1475">
                  <c:v>40558</c:v>
                </c:pt>
                <c:pt idx="1476">
                  <c:v>40559</c:v>
                </c:pt>
                <c:pt idx="1477">
                  <c:v>40560</c:v>
                </c:pt>
                <c:pt idx="1478">
                  <c:v>40561</c:v>
                </c:pt>
                <c:pt idx="1479">
                  <c:v>40562</c:v>
                </c:pt>
                <c:pt idx="1480">
                  <c:v>40563</c:v>
                </c:pt>
                <c:pt idx="1481">
                  <c:v>40564</c:v>
                </c:pt>
                <c:pt idx="1482">
                  <c:v>40565</c:v>
                </c:pt>
                <c:pt idx="1483">
                  <c:v>40566</c:v>
                </c:pt>
                <c:pt idx="1484">
                  <c:v>40567</c:v>
                </c:pt>
                <c:pt idx="1485">
                  <c:v>40568</c:v>
                </c:pt>
                <c:pt idx="1486">
                  <c:v>40569</c:v>
                </c:pt>
                <c:pt idx="1487">
                  <c:v>40570</c:v>
                </c:pt>
                <c:pt idx="1488">
                  <c:v>40571</c:v>
                </c:pt>
                <c:pt idx="1489">
                  <c:v>40572</c:v>
                </c:pt>
                <c:pt idx="1490">
                  <c:v>40573</c:v>
                </c:pt>
                <c:pt idx="1491">
                  <c:v>40574</c:v>
                </c:pt>
                <c:pt idx="1492">
                  <c:v>40575</c:v>
                </c:pt>
                <c:pt idx="1493">
                  <c:v>40576</c:v>
                </c:pt>
                <c:pt idx="1494">
                  <c:v>40577</c:v>
                </c:pt>
                <c:pt idx="1495">
                  <c:v>40578</c:v>
                </c:pt>
                <c:pt idx="1496">
                  <c:v>40579</c:v>
                </c:pt>
                <c:pt idx="1497">
                  <c:v>40580</c:v>
                </c:pt>
                <c:pt idx="1498">
                  <c:v>40581</c:v>
                </c:pt>
                <c:pt idx="1499">
                  <c:v>40582</c:v>
                </c:pt>
                <c:pt idx="1500">
                  <c:v>40583</c:v>
                </c:pt>
                <c:pt idx="1501">
                  <c:v>40584</c:v>
                </c:pt>
                <c:pt idx="1502">
                  <c:v>40585</c:v>
                </c:pt>
                <c:pt idx="1503">
                  <c:v>40586</c:v>
                </c:pt>
                <c:pt idx="1504">
                  <c:v>40587</c:v>
                </c:pt>
                <c:pt idx="1505">
                  <c:v>40588</c:v>
                </c:pt>
                <c:pt idx="1506">
                  <c:v>40589</c:v>
                </c:pt>
                <c:pt idx="1507">
                  <c:v>40590</c:v>
                </c:pt>
                <c:pt idx="1508">
                  <c:v>40591</c:v>
                </c:pt>
                <c:pt idx="1509">
                  <c:v>40592</c:v>
                </c:pt>
                <c:pt idx="1510">
                  <c:v>40593</c:v>
                </c:pt>
                <c:pt idx="1511">
                  <c:v>40594</c:v>
                </c:pt>
                <c:pt idx="1512">
                  <c:v>40595</c:v>
                </c:pt>
                <c:pt idx="1513">
                  <c:v>40596</c:v>
                </c:pt>
                <c:pt idx="1514">
                  <c:v>40597</c:v>
                </c:pt>
                <c:pt idx="1515">
                  <c:v>40598</c:v>
                </c:pt>
                <c:pt idx="1516">
                  <c:v>40599</c:v>
                </c:pt>
                <c:pt idx="1517">
                  <c:v>40600</c:v>
                </c:pt>
                <c:pt idx="1518">
                  <c:v>40601</c:v>
                </c:pt>
                <c:pt idx="1519">
                  <c:v>40602</c:v>
                </c:pt>
                <c:pt idx="1520">
                  <c:v>40603</c:v>
                </c:pt>
                <c:pt idx="1521">
                  <c:v>40604</c:v>
                </c:pt>
                <c:pt idx="1522">
                  <c:v>40605</c:v>
                </c:pt>
                <c:pt idx="1523">
                  <c:v>40606</c:v>
                </c:pt>
                <c:pt idx="1524">
                  <c:v>40607</c:v>
                </c:pt>
                <c:pt idx="1525">
                  <c:v>40608</c:v>
                </c:pt>
                <c:pt idx="1526">
                  <c:v>40609</c:v>
                </c:pt>
                <c:pt idx="1527">
                  <c:v>40610</c:v>
                </c:pt>
                <c:pt idx="1528">
                  <c:v>40611</c:v>
                </c:pt>
                <c:pt idx="1529">
                  <c:v>40612</c:v>
                </c:pt>
                <c:pt idx="1530">
                  <c:v>40613</c:v>
                </c:pt>
                <c:pt idx="1531">
                  <c:v>40614</c:v>
                </c:pt>
                <c:pt idx="1532">
                  <c:v>40615</c:v>
                </c:pt>
                <c:pt idx="1533">
                  <c:v>40616</c:v>
                </c:pt>
                <c:pt idx="1534">
                  <c:v>40617</c:v>
                </c:pt>
                <c:pt idx="1535">
                  <c:v>40618</c:v>
                </c:pt>
                <c:pt idx="1536">
                  <c:v>40619</c:v>
                </c:pt>
                <c:pt idx="1537">
                  <c:v>40620</c:v>
                </c:pt>
                <c:pt idx="1538">
                  <c:v>40621</c:v>
                </c:pt>
                <c:pt idx="1539">
                  <c:v>40622</c:v>
                </c:pt>
                <c:pt idx="1540">
                  <c:v>40623</c:v>
                </c:pt>
                <c:pt idx="1541">
                  <c:v>40624</c:v>
                </c:pt>
                <c:pt idx="1542">
                  <c:v>40625</c:v>
                </c:pt>
                <c:pt idx="1543">
                  <c:v>40626</c:v>
                </c:pt>
                <c:pt idx="1544">
                  <c:v>40627</c:v>
                </c:pt>
                <c:pt idx="1545">
                  <c:v>40628</c:v>
                </c:pt>
                <c:pt idx="1546">
                  <c:v>40629</c:v>
                </c:pt>
                <c:pt idx="1547">
                  <c:v>40630</c:v>
                </c:pt>
                <c:pt idx="1548">
                  <c:v>40631</c:v>
                </c:pt>
                <c:pt idx="1549">
                  <c:v>40632</c:v>
                </c:pt>
                <c:pt idx="1550">
                  <c:v>40633</c:v>
                </c:pt>
                <c:pt idx="1551">
                  <c:v>40634</c:v>
                </c:pt>
                <c:pt idx="1552">
                  <c:v>40635</c:v>
                </c:pt>
                <c:pt idx="1553">
                  <c:v>40636</c:v>
                </c:pt>
                <c:pt idx="1554">
                  <c:v>40637</c:v>
                </c:pt>
                <c:pt idx="1555">
                  <c:v>40638</c:v>
                </c:pt>
                <c:pt idx="1556">
                  <c:v>40639</c:v>
                </c:pt>
                <c:pt idx="1557">
                  <c:v>40640</c:v>
                </c:pt>
                <c:pt idx="1558">
                  <c:v>40641</c:v>
                </c:pt>
                <c:pt idx="1559">
                  <c:v>40642</c:v>
                </c:pt>
                <c:pt idx="1560">
                  <c:v>40643</c:v>
                </c:pt>
                <c:pt idx="1561">
                  <c:v>40644</c:v>
                </c:pt>
                <c:pt idx="1562">
                  <c:v>40645</c:v>
                </c:pt>
                <c:pt idx="1563">
                  <c:v>40646</c:v>
                </c:pt>
                <c:pt idx="1564">
                  <c:v>40647</c:v>
                </c:pt>
                <c:pt idx="1565">
                  <c:v>40648</c:v>
                </c:pt>
                <c:pt idx="1566">
                  <c:v>40649</c:v>
                </c:pt>
                <c:pt idx="1567">
                  <c:v>40650</c:v>
                </c:pt>
                <c:pt idx="1568">
                  <c:v>40651</c:v>
                </c:pt>
                <c:pt idx="1569">
                  <c:v>40652</c:v>
                </c:pt>
                <c:pt idx="1570">
                  <c:v>40653</c:v>
                </c:pt>
                <c:pt idx="1571">
                  <c:v>40654</c:v>
                </c:pt>
                <c:pt idx="1572">
                  <c:v>40655</c:v>
                </c:pt>
                <c:pt idx="1573">
                  <c:v>40656</c:v>
                </c:pt>
                <c:pt idx="1574">
                  <c:v>40657</c:v>
                </c:pt>
                <c:pt idx="1575">
                  <c:v>40658</c:v>
                </c:pt>
                <c:pt idx="1576">
                  <c:v>40659</c:v>
                </c:pt>
                <c:pt idx="1577">
                  <c:v>40660</c:v>
                </c:pt>
                <c:pt idx="1578">
                  <c:v>40661</c:v>
                </c:pt>
                <c:pt idx="1579">
                  <c:v>40662</c:v>
                </c:pt>
                <c:pt idx="1580">
                  <c:v>40663</c:v>
                </c:pt>
                <c:pt idx="1581">
                  <c:v>40664</c:v>
                </c:pt>
                <c:pt idx="1582">
                  <c:v>40665</c:v>
                </c:pt>
                <c:pt idx="1583">
                  <c:v>40666</c:v>
                </c:pt>
                <c:pt idx="1584">
                  <c:v>40667</c:v>
                </c:pt>
                <c:pt idx="1585">
                  <c:v>40668</c:v>
                </c:pt>
                <c:pt idx="1586">
                  <c:v>40669</c:v>
                </c:pt>
                <c:pt idx="1587">
                  <c:v>40670</c:v>
                </c:pt>
                <c:pt idx="1588">
                  <c:v>40671</c:v>
                </c:pt>
                <c:pt idx="1589">
                  <c:v>40672</c:v>
                </c:pt>
                <c:pt idx="1590">
                  <c:v>40673</c:v>
                </c:pt>
                <c:pt idx="1591">
                  <c:v>40674</c:v>
                </c:pt>
                <c:pt idx="1592">
                  <c:v>40675</c:v>
                </c:pt>
                <c:pt idx="1593">
                  <c:v>40676</c:v>
                </c:pt>
                <c:pt idx="1594">
                  <c:v>40677</c:v>
                </c:pt>
                <c:pt idx="1595">
                  <c:v>40678</c:v>
                </c:pt>
                <c:pt idx="1596">
                  <c:v>40679</c:v>
                </c:pt>
                <c:pt idx="1597">
                  <c:v>40680</c:v>
                </c:pt>
                <c:pt idx="1598">
                  <c:v>40681</c:v>
                </c:pt>
                <c:pt idx="1599">
                  <c:v>40682</c:v>
                </c:pt>
                <c:pt idx="1600">
                  <c:v>40683</c:v>
                </c:pt>
                <c:pt idx="1601">
                  <c:v>40684</c:v>
                </c:pt>
                <c:pt idx="1602">
                  <c:v>40685</c:v>
                </c:pt>
                <c:pt idx="1603">
                  <c:v>40686</c:v>
                </c:pt>
                <c:pt idx="1604">
                  <c:v>40687</c:v>
                </c:pt>
                <c:pt idx="1605">
                  <c:v>40688</c:v>
                </c:pt>
                <c:pt idx="1606">
                  <c:v>40689</c:v>
                </c:pt>
                <c:pt idx="1607">
                  <c:v>40690</c:v>
                </c:pt>
                <c:pt idx="1608">
                  <c:v>40691</c:v>
                </c:pt>
                <c:pt idx="1609">
                  <c:v>40692</c:v>
                </c:pt>
                <c:pt idx="1610">
                  <c:v>40693</c:v>
                </c:pt>
                <c:pt idx="1611">
                  <c:v>40694</c:v>
                </c:pt>
                <c:pt idx="1612">
                  <c:v>40695</c:v>
                </c:pt>
                <c:pt idx="1613">
                  <c:v>40696</c:v>
                </c:pt>
                <c:pt idx="1614">
                  <c:v>40697</c:v>
                </c:pt>
                <c:pt idx="1615">
                  <c:v>40698</c:v>
                </c:pt>
                <c:pt idx="1616">
                  <c:v>40699</c:v>
                </c:pt>
                <c:pt idx="1617">
                  <c:v>40700</c:v>
                </c:pt>
                <c:pt idx="1618">
                  <c:v>40701</c:v>
                </c:pt>
                <c:pt idx="1619">
                  <c:v>40702</c:v>
                </c:pt>
                <c:pt idx="1620">
                  <c:v>40703</c:v>
                </c:pt>
                <c:pt idx="1621">
                  <c:v>40704</c:v>
                </c:pt>
                <c:pt idx="1622">
                  <c:v>40705</c:v>
                </c:pt>
                <c:pt idx="1623">
                  <c:v>40706</c:v>
                </c:pt>
                <c:pt idx="1624">
                  <c:v>40707</c:v>
                </c:pt>
                <c:pt idx="1625">
                  <c:v>40708</c:v>
                </c:pt>
                <c:pt idx="1626">
                  <c:v>40709</c:v>
                </c:pt>
                <c:pt idx="1627">
                  <c:v>40710</c:v>
                </c:pt>
                <c:pt idx="1628">
                  <c:v>40711</c:v>
                </c:pt>
                <c:pt idx="1629">
                  <c:v>40712</c:v>
                </c:pt>
                <c:pt idx="1630">
                  <c:v>40713</c:v>
                </c:pt>
                <c:pt idx="1631">
                  <c:v>40714</c:v>
                </c:pt>
                <c:pt idx="1632">
                  <c:v>40715</c:v>
                </c:pt>
                <c:pt idx="1633">
                  <c:v>40716</c:v>
                </c:pt>
                <c:pt idx="1634">
                  <c:v>40717</c:v>
                </c:pt>
                <c:pt idx="1635">
                  <c:v>40718</c:v>
                </c:pt>
                <c:pt idx="1636">
                  <c:v>40719</c:v>
                </c:pt>
                <c:pt idx="1637">
                  <c:v>40720</c:v>
                </c:pt>
                <c:pt idx="1638">
                  <c:v>40721</c:v>
                </c:pt>
                <c:pt idx="1639">
                  <c:v>40722</c:v>
                </c:pt>
                <c:pt idx="1640">
                  <c:v>40723</c:v>
                </c:pt>
                <c:pt idx="1641">
                  <c:v>40724</c:v>
                </c:pt>
                <c:pt idx="1642">
                  <c:v>40725</c:v>
                </c:pt>
                <c:pt idx="1643">
                  <c:v>40726</c:v>
                </c:pt>
                <c:pt idx="1644">
                  <c:v>40727</c:v>
                </c:pt>
                <c:pt idx="1645">
                  <c:v>40728</c:v>
                </c:pt>
                <c:pt idx="1646">
                  <c:v>40729</c:v>
                </c:pt>
                <c:pt idx="1647">
                  <c:v>40730</c:v>
                </c:pt>
                <c:pt idx="1648">
                  <c:v>40731</c:v>
                </c:pt>
                <c:pt idx="1649">
                  <c:v>40732</c:v>
                </c:pt>
                <c:pt idx="1650">
                  <c:v>40733</c:v>
                </c:pt>
                <c:pt idx="1651">
                  <c:v>40734</c:v>
                </c:pt>
                <c:pt idx="1652">
                  <c:v>40735</c:v>
                </c:pt>
                <c:pt idx="1653">
                  <c:v>40736</c:v>
                </c:pt>
                <c:pt idx="1654">
                  <c:v>40737</c:v>
                </c:pt>
                <c:pt idx="1655">
                  <c:v>40738</c:v>
                </c:pt>
                <c:pt idx="1656">
                  <c:v>40739</c:v>
                </c:pt>
                <c:pt idx="1657">
                  <c:v>40740</c:v>
                </c:pt>
                <c:pt idx="1658">
                  <c:v>40741</c:v>
                </c:pt>
                <c:pt idx="1659">
                  <c:v>40742</c:v>
                </c:pt>
                <c:pt idx="1660">
                  <c:v>40743</c:v>
                </c:pt>
                <c:pt idx="1661">
                  <c:v>40744</c:v>
                </c:pt>
                <c:pt idx="1662">
                  <c:v>40745</c:v>
                </c:pt>
                <c:pt idx="1663">
                  <c:v>40746</c:v>
                </c:pt>
                <c:pt idx="1664">
                  <c:v>40747</c:v>
                </c:pt>
                <c:pt idx="1665">
                  <c:v>40748</c:v>
                </c:pt>
                <c:pt idx="1666">
                  <c:v>40749</c:v>
                </c:pt>
                <c:pt idx="1667">
                  <c:v>40750</c:v>
                </c:pt>
                <c:pt idx="1668">
                  <c:v>40751</c:v>
                </c:pt>
                <c:pt idx="1669">
                  <c:v>40752</c:v>
                </c:pt>
                <c:pt idx="1670">
                  <c:v>40753</c:v>
                </c:pt>
                <c:pt idx="1671">
                  <c:v>40754</c:v>
                </c:pt>
                <c:pt idx="1672">
                  <c:v>40755</c:v>
                </c:pt>
                <c:pt idx="1673">
                  <c:v>40756</c:v>
                </c:pt>
                <c:pt idx="1674">
                  <c:v>40757</c:v>
                </c:pt>
                <c:pt idx="1675">
                  <c:v>40758</c:v>
                </c:pt>
                <c:pt idx="1676">
                  <c:v>40759</c:v>
                </c:pt>
                <c:pt idx="1677">
                  <c:v>40760</c:v>
                </c:pt>
                <c:pt idx="1678">
                  <c:v>40761</c:v>
                </c:pt>
                <c:pt idx="1679">
                  <c:v>40762</c:v>
                </c:pt>
                <c:pt idx="1680">
                  <c:v>40763</c:v>
                </c:pt>
                <c:pt idx="1681">
                  <c:v>40764</c:v>
                </c:pt>
                <c:pt idx="1682">
                  <c:v>40765</c:v>
                </c:pt>
                <c:pt idx="1683">
                  <c:v>40766</c:v>
                </c:pt>
                <c:pt idx="1684">
                  <c:v>40767</c:v>
                </c:pt>
                <c:pt idx="1685">
                  <c:v>40768</c:v>
                </c:pt>
                <c:pt idx="1686">
                  <c:v>40769</c:v>
                </c:pt>
                <c:pt idx="1687">
                  <c:v>40770</c:v>
                </c:pt>
                <c:pt idx="1688">
                  <c:v>40771</c:v>
                </c:pt>
                <c:pt idx="1689">
                  <c:v>40772</c:v>
                </c:pt>
                <c:pt idx="1690">
                  <c:v>40773</c:v>
                </c:pt>
                <c:pt idx="1691">
                  <c:v>40774</c:v>
                </c:pt>
                <c:pt idx="1692">
                  <c:v>40775</c:v>
                </c:pt>
                <c:pt idx="1693">
                  <c:v>40776</c:v>
                </c:pt>
                <c:pt idx="1694">
                  <c:v>40777</c:v>
                </c:pt>
                <c:pt idx="1695">
                  <c:v>40778</c:v>
                </c:pt>
                <c:pt idx="1696">
                  <c:v>40779</c:v>
                </c:pt>
                <c:pt idx="1697">
                  <c:v>40780</c:v>
                </c:pt>
                <c:pt idx="1698">
                  <c:v>40781</c:v>
                </c:pt>
                <c:pt idx="1699">
                  <c:v>40782</c:v>
                </c:pt>
                <c:pt idx="1700">
                  <c:v>40783</c:v>
                </c:pt>
                <c:pt idx="1701">
                  <c:v>40784</c:v>
                </c:pt>
                <c:pt idx="1702">
                  <c:v>40785</c:v>
                </c:pt>
                <c:pt idx="1703">
                  <c:v>40786</c:v>
                </c:pt>
                <c:pt idx="1704">
                  <c:v>40787</c:v>
                </c:pt>
                <c:pt idx="1705">
                  <c:v>40788</c:v>
                </c:pt>
                <c:pt idx="1706">
                  <c:v>40789</c:v>
                </c:pt>
                <c:pt idx="1707">
                  <c:v>40790</c:v>
                </c:pt>
                <c:pt idx="1708">
                  <c:v>40791</c:v>
                </c:pt>
                <c:pt idx="1709">
                  <c:v>40792</c:v>
                </c:pt>
                <c:pt idx="1710">
                  <c:v>40793</c:v>
                </c:pt>
                <c:pt idx="1711">
                  <c:v>40794</c:v>
                </c:pt>
                <c:pt idx="1712">
                  <c:v>40795</c:v>
                </c:pt>
                <c:pt idx="1713">
                  <c:v>40796</c:v>
                </c:pt>
                <c:pt idx="1714">
                  <c:v>40797</c:v>
                </c:pt>
                <c:pt idx="1715">
                  <c:v>40798</c:v>
                </c:pt>
                <c:pt idx="1716">
                  <c:v>40799</c:v>
                </c:pt>
                <c:pt idx="1717">
                  <c:v>40800</c:v>
                </c:pt>
                <c:pt idx="1718">
                  <c:v>40801</c:v>
                </c:pt>
                <c:pt idx="1719">
                  <c:v>40802</c:v>
                </c:pt>
                <c:pt idx="1720">
                  <c:v>40803</c:v>
                </c:pt>
                <c:pt idx="1721">
                  <c:v>40804</c:v>
                </c:pt>
                <c:pt idx="1722">
                  <c:v>40805</c:v>
                </c:pt>
                <c:pt idx="1723">
                  <c:v>40806</c:v>
                </c:pt>
                <c:pt idx="1724">
                  <c:v>40807</c:v>
                </c:pt>
                <c:pt idx="1725">
                  <c:v>40808</c:v>
                </c:pt>
                <c:pt idx="1726">
                  <c:v>40809</c:v>
                </c:pt>
                <c:pt idx="1727">
                  <c:v>40810</c:v>
                </c:pt>
                <c:pt idx="1728">
                  <c:v>40811</c:v>
                </c:pt>
                <c:pt idx="1729">
                  <c:v>40812</c:v>
                </c:pt>
                <c:pt idx="1730">
                  <c:v>40813</c:v>
                </c:pt>
                <c:pt idx="1731">
                  <c:v>40814</c:v>
                </c:pt>
                <c:pt idx="1732">
                  <c:v>40815</c:v>
                </c:pt>
                <c:pt idx="1733">
                  <c:v>40816</c:v>
                </c:pt>
                <c:pt idx="1734">
                  <c:v>40817</c:v>
                </c:pt>
                <c:pt idx="1735">
                  <c:v>40818</c:v>
                </c:pt>
                <c:pt idx="1736">
                  <c:v>40819</c:v>
                </c:pt>
                <c:pt idx="1737">
                  <c:v>40820</c:v>
                </c:pt>
                <c:pt idx="1738">
                  <c:v>40821</c:v>
                </c:pt>
                <c:pt idx="1739">
                  <c:v>40822</c:v>
                </c:pt>
                <c:pt idx="1740">
                  <c:v>40823</c:v>
                </c:pt>
                <c:pt idx="1741">
                  <c:v>40824</c:v>
                </c:pt>
                <c:pt idx="1742">
                  <c:v>40825</c:v>
                </c:pt>
                <c:pt idx="1743">
                  <c:v>40826</c:v>
                </c:pt>
                <c:pt idx="1744">
                  <c:v>40827</c:v>
                </c:pt>
                <c:pt idx="1745">
                  <c:v>40828</c:v>
                </c:pt>
                <c:pt idx="1746">
                  <c:v>40829</c:v>
                </c:pt>
                <c:pt idx="1747">
                  <c:v>40830</c:v>
                </c:pt>
                <c:pt idx="1748">
                  <c:v>40831</c:v>
                </c:pt>
                <c:pt idx="1749">
                  <c:v>40832</c:v>
                </c:pt>
                <c:pt idx="1750">
                  <c:v>40833</c:v>
                </c:pt>
                <c:pt idx="1751">
                  <c:v>40834</c:v>
                </c:pt>
                <c:pt idx="1752">
                  <c:v>40835</c:v>
                </c:pt>
                <c:pt idx="1753">
                  <c:v>40836</c:v>
                </c:pt>
                <c:pt idx="1754">
                  <c:v>40837</c:v>
                </c:pt>
                <c:pt idx="1755">
                  <c:v>40838</c:v>
                </c:pt>
                <c:pt idx="1756">
                  <c:v>40839</c:v>
                </c:pt>
                <c:pt idx="1757">
                  <c:v>40840</c:v>
                </c:pt>
                <c:pt idx="1758">
                  <c:v>40841</c:v>
                </c:pt>
                <c:pt idx="1759">
                  <c:v>40842</c:v>
                </c:pt>
                <c:pt idx="1760">
                  <c:v>40843</c:v>
                </c:pt>
                <c:pt idx="1761">
                  <c:v>40844</c:v>
                </c:pt>
                <c:pt idx="1762">
                  <c:v>40845</c:v>
                </c:pt>
                <c:pt idx="1763">
                  <c:v>40846</c:v>
                </c:pt>
                <c:pt idx="1764">
                  <c:v>40847</c:v>
                </c:pt>
                <c:pt idx="1765">
                  <c:v>40848</c:v>
                </c:pt>
                <c:pt idx="1766">
                  <c:v>40849</c:v>
                </c:pt>
                <c:pt idx="1767">
                  <c:v>40850</c:v>
                </c:pt>
                <c:pt idx="1768">
                  <c:v>40851</c:v>
                </c:pt>
                <c:pt idx="1769">
                  <c:v>40852</c:v>
                </c:pt>
                <c:pt idx="1770">
                  <c:v>40853</c:v>
                </c:pt>
                <c:pt idx="1771">
                  <c:v>40854</c:v>
                </c:pt>
                <c:pt idx="1772">
                  <c:v>40855</c:v>
                </c:pt>
                <c:pt idx="1773">
                  <c:v>40856</c:v>
                </c:pt>
                <c:pt idx="1774">
                  <c:v>40857</c:v>
                </c:pt>
                <c:pt idx="1775">
                  <c:v>40858</c:v>
                </c:pt>
                <c:pt idx="1776">
                  <c:v>40859</c:v>
                </c:pt>
                <c:pt idx="1777">
                  <c:v>40860</c:v>
                </c:pt>
                <c:pt idx="1778">
                  <c:v>40861</c:v>
                </c:pt>
                <c:pt idx="1779">
                  <c:v>40862</c:v>
                </c:pt>
                <c:pt idx="1780">
                  <c:v>40863</c:v>
                </c:pt>
                <c:pt idx="1781">
                  <c:v>40864</c:v>
                </c:pt>
                <c:pt idx="1782">
                  <c:v>40865</c:v>
                </c:pt>
                <c:pt idx="1783">
                  <c:v>40866</c:v>
                </c:pt>
                <c:pt idx="1784">
                  <c:v>40867</c:v>
                </c:pt>
                <c:pt idx="1785">
                  <c:v>40868</c:v>
                </c:pt>
                <c:pt idx="1786">
                  <c:v>40869</c:v>
                </c:pt>
                <c:pt idx="1787">
                  <c:v>40870</c:v>
                </c:pt>
                <c:pt idx="1788">
                  <c:v>40871</c:v>
                </c:pt>
                <c:pt idx="1789">
                  <c:v>40872</c:v>
                </c:pt>
                <c:pt idx="1790">
                  <c:v>40873</c:v>
                </c:pt>
                <c:pt idx="1791">
                  <c:v>40874</c:v>
                </c:pt>
                <c:pt idx="1792">
                  <c:v>40875</c:v>
                </c:pt>
                <c:pt idx="1793">
                  <c:v>40876</c:v>
                </c:pt>
                <c:pt idx="1794">
                  <c:v>40877</c:v>
                </c:pt>
                <c:pt idx="1795">
                  <c:v>40878</c:v>
                </c:pt>
                <c:pt idx="1796">
                  <c:v>40879</c:v>
                </c:pt>
                <c:pt idx="1797">
                  <c:v>40880</c:v>
                </c:pt>
                <c:pt idx="1798">
                  <c:v>40881</c:v>
                </c:pt>
                <c:pt idx="1799">
                  <c:v>40882</c:v>
                </c:pt>
                <c:pt idx="1800">
                  <c:v>40883</c:v>
                </c:pt>
                <c:pt idx="1801">
                  <c:v>40884</c:v>
                </c:pt>
                <c:pt idx="1802">
                  <c:v>40885</c:v>
                </c:pt>
                <c:pt idx="1803">
                  <c:v>40886</c:v>
                </c:pt>
                <c:pt idx="1804">
                  <c:v>40887</c:v>
                </c:pt>
                <c:pt idx="1805">
                  <c:v>40888</c:v>
                </c:pt>
                <c:pt idx="1806">
                  <c:v>40889</c:v>
                </c:pt>
                <c:pt idx="1807">
                  <c:v>40890</c:v>
                </c:pt>
                <c:pt idx="1808">
                  <c:v>40891</c:v>
                </c:pt>
                <c:pt idx="1809">
                  <c:v>40892</c:v>
                </c:pt>
                <c:pt idx="1810">
                  <c:v>40893</c:v>
                </c:pt>
                <c:pt idx="1811">
                  <c:v>40894</c:v>
                </c:pt>
                <c:pt idx="1812">
                  <c:v>40895</c:v>
                </c:pt>
                <c:pt idx="1813">
                  <c:v>40896</c:v>
                </c:pt>
                <c:pt idx="1814">
                  <c:v>40897</c:v>
                </c:pt>
                <c:pt idx="1815">
                  <c:v>40898</c:v>
                </c:pt>
                <c:pt idx="1816">
                  <c:v>40899</c:v>
                </c:pt>
                <c:pt idx="1817">
                  <c:v>40900</c:v>
                </c:pt>
                <c:pt idx="1818">
                  <c:v>40901</c:v>
                </c:pt>
                <c:pt idx="1819">
                  <c:v>40902</c:v>
                </c:pt>
                <c:pt idx="1820">
                  <c:v>40903</c:v>
                </c:pt>
                <c:pt idx="1821">
                  <c:v>40904</c:v>
                </c:pt>
                <c:pt idx="1822">
                  <c:v>40905</c:v>
                </c:pt>
                <c:pt idx="1823">
                  <c:v>40906</c:v>
                </c:pt>
                <c:pt idx="1824">
                  <c:v>40907</c:v>
                </c:pt>
                <c:pt idx="1825">
                  <c:v>40908</c:v>
                </c:pt>
                <c:pt idx="1826">
                  <c:v>40909</c:v>
                </c:pt>
                <c:pt idx="1827">
                  <c:v>40910</c:v>
                </c:pt>
                <c:pt idx="1828">
                  <c:v>40911</c:v>
                </c:pt>
                <c:pt idx="1829">
                  <c:v>40912</c:v>
                </c:pt>
                <c:pt idx="1830">
                  <c:v>40913</c:v>
                </c:pt>
                <c:pt idx="1831">
                  <c:v>40914</c:v>
                </c:pt>
                <c:pt idx="1832">
                  <c:v>40915</c:v>
                </c:pt>
                <c:pt idx="1833">
                  <c:v>40916</c:v>
                </c:pt>
                <c:pt idx="1834">
                  <c:v>40917</c:v>
                </c:pt>
                <c:pt idx="1835">
                  <c:v>40918</c:v>
                </c:pt>
                <c:pt idx="1836">
                  <c:v>40919</c:v>
                </c:pt>
                <c:pt idx="1837">
                  <c:v>40920</c:v>
                </c:pt>
                <c:pt idx="1838">
                  <c:v>40921</c:v>
                </c:pt>
                <c:pt idx="1839">
                  <c:v>40922</c:v>
                </c:pt>
                <c:pt idx="1840">
                  <c:v>40923</c:v>
                </c:pt>
                <c:pt idx="1841">
                  <c:v>40924</c:v>
                </c:pt>
                <c:pt idx="1842">
                  <c:v>40925</c:v>
                </c:pt>
                <c:pt idx="1843">
                  <c:v>40926</c:v>
                </c:pt>
                <c:pt idx="1844">
                  <c:v>40927</c:v>
                </c:pt>
                <c:pt idx="1845">
                  <c:v>40928</c:v>
                </c:pt>
                <c:pt idx="1846">
                  <c:v>40929</c:v>
                </c:pt>
                <c:pt idx="1847">
                  <c:v>40930</c:v>
                </c:pt>
                <c:pt idx="1848">
                  <c:v>40931</c:v>
                </c:pt>
                <c:pt idx="1849">
                  <c:v>40932</c:v>
                </c:pt>
                <c:pt idx="1850">
                  <c:v>40933</c:v>
                </c:pt>
                <c:pt idx="1851">
                  <c:v>40934</c:v>
                </c:pt>
                <c:pt idx="1852">
                  <c:v>40935</c:v>
                </c:pt>
                <c:pt idx="1853">
                  <c:v>40936</c:v>
                </c:pt>
                <c:pt idx="1854">
                  <c:v>40937</c:v>
                </c:pt>
                <c:pt idx="1855">
                  <c:v>40938</c:v>
                </c:pt>
                <c:pt idx="1856">
                  <c:v>40939</c:v>
                </c:pt>
                <c:pt idx="1857">
                  <c:v>40940</c:v>
                </c:pt>
                <c:pt idx="1858">
                  <c:v>40941</c:v>
                </c:pt>
                <c:pt idx="1859">
                  <c:v>40942</c:v>
                </c:pt>
                <c:pt idx="1860">
                  <c:v>40943</c:v>
                </c:pt>
                <c:pt idx="1861">
                  <c:v>40944</c:v>
                </c:pt>
                <c:pt idx="1862">
                  <c:v>40945</c:v>
                </c:pt>
                <c:pt idx="1863">
                  <c:v>40946</c:v>
                </c:pt>
                <c:pt idx="1864">
                  <c:v>40947</c:v>
                </c:pt>
                <c:pt idx="1865">
                  <c:v>40948</c:v>
                </c:pt>
                <c:pt idx="1866">
                  <c:v>40949</c:v>
                </c:pt>
                <c:pt idx="1867">
                  <c:v>40950</c:v>
                </c:pt>
                <c:pt idx="1868">
                  <c:v>40951</c:v>
                </c:pt>
                <c:pt idx="1869">
                  <c:v>40952</c:v>
                </c:pt>
                <c:pt idx="1870">
                  <c:v>40953</c:v>
                </c:pt>
                <c:pt idx="1871">
                  <c:v>40954</c:v>
                </c:pt>
                <c:pt idx="1872">
                  <c:v>40955</c:v>
                </c:pt>
                <c:pt idx="1873">
                  <c:v>40956</c:v>
                </c:pt>
                <c:pt idx="1874">
                  <c:v>40957</c:v>
                </c:pt>
                <c:pt idx="1875">
                  <c:v>40958</c:v>
                </c:pt>
                <c:pt idx="1876">
                  <c:v>40959</c:v>
                </c:pt>
                <c:pt idx="1877">
                  <c:v>40960</c:v>
                </c:pt>
                <c:pt idx="1878">
                  <c:v>40961</c:v>
                </c:pt>
                <c:pt idx="1879">
                  <c:v>40962</c:v>
                </c:pt>
                <c:pt idx="1880">
                  <c:v>40963</c:v>
                </c:pt>
                <c:pt idx="1881">
                  <c:v>40964</c:v>
                </c:pt>
                <c:pt idx="1882">
                  <c:v>40965</c:v>
                </c:pt>
                <c:pt idx="1883">
                  <c:v>40966</c:v>
                </c:pt>
                <c:pt idx="1884">
                  <c:v>40967</c:v>
                </c:pt>
                <c:pt idx="1885">
                  <c:v>40968</c:v>
                </c:pt>
                <c:pt idx="1886">
                  <c:v>40969</c:v>
                </c:pt>
                <c:pt idx="1887">
                  <c:v>40970</c:v>
                </c:pt>
                <c:pt idx="1888">
                  <c:v>40971</c:v>
                </c:pt>
                <c:pt idx="1889">
                  <c:v>40972</c:v>
                </c:pt>
                <c:pt idx="1890">
                  <c:v>40973</c:v>
                </c:pt>
                <c:pt idx="1891">
                  <c:v>40974</c:v>
                </c:pt>
                <c:pt idx="1892">
                  <c:v>40975</c:v>
                </c:pt>
                <c:pt idx="1893">
                  <c:v>40976</c:v>
                </c:pt>
                <c:pt idx="1894">
                  <c:v>40977</c:v>
                </c:pt>
                <c:pt idx="1895">
                  <c:v>40978</c:v>
                </c:pt>
                <c:pt idx="1896">
                  <c:v>40979</c:v>
                </c:pt>
                <c:pt idx="1897">
                  <c:v>40980</c:v>
                </c:pt>
                <c:pt idx="1898">
                  <c:v>40981</c:v>
                </c:pt>
                <c:pt idx="1899">
                  <c:v>40982</c:v>
                </c:pt>
                <c:pt idx="1900">
                  <c:v>40983</c:v>
                </c:pt>
                <c:pt idx="1901">
                  <c:v>40984</c:v>
                </c:pt>
                <c:pt idx="1902">
                  <c:v>40985</c:v>
                </c:pt>
                <c:pt idx="1903">
                  <c:v>40986</c:v>
                </c:pt>
                <c:pt idx="1904">
                  <c:v>40987</c:v>
                </c:pt>
                <c:pt idx="1905">
                  <c:v>40988</c:v>
                </c:pt>
                <c:pt idx="1906">
                  <c:v>40989</c:v>
                </c:pt>
                <c:pt idx="1907">
                  <c:v>40990</c:v>
                </c:pt>
                <c:pt idx="1908">
                  <c:v>40991</c:v>
                </c:pt>
                <c:pt idx="1909">
                  <c:v>40992</c:v>
                </c:pt>
                <c:pt idx="1910">
                  <c:v>40993</c:v>
                </c:pt>
                <c:pt idx="1911">
                  <c:v>40994</c:v>
                </c:pt>
                <c:pt idx="1912">
                  <c:v>40995</c:v>
                </c:pt>
                <c:pt idx="1913">
                  <c:v>40996</c:v>
                </c:pt>
                <c:pt idx="1914">
                  <c:v>40997</c:v>
                </c:pt>
                <c:pt idx="1915">
                  <c:v>40998</c:v>
                </c:pt>
                <c:pt idx="1916">
                  <c:v>40999</c:v>
                </c:pt>
                <c:pt idx="1917">
                  <c:v>41000</c:v>
                </c:pt>
                <c:pt idx="1918">
                  <c:v>41001</c:v>
                </c:pt>
                <c:pt idx="1919">
                  <c:v>41002</c:v>
                </c:pt>
                <c:pt idx="1920">
                  <c:v>41003</c:v>
                </c:pt>
                <c:pt idx="1921">
                  <c:v>41004</c:v>
                </c:pt>
                <c:pt idx="1922">
                  <c:v>41005</c:v>
                </c:pt>
                <c:pt idx="1923">
                  <c:v>41006</c:v>
                </c:pt>
                <c:pt idx="1924">
                  <c:v>41007</c:v>
                </c:pt>
                <c:pt idx="1925">
                  <c:v>41008</c:v>
                </c:pt>
                <c:pt idx="1926">
                  <c:v>41009</c:v>
                </c:pt>
                <c:pt idx="1927">
                  <c:v>41010</c:v>
                </c:pt>
                <c:pt idx="1928">
                  <c:v>41011</c:v>
                </c:pt>
                <c:pt idx="1929">
                  <c:v>41012</c:v>
                </c:pt>
                <c:pt idx="1930">
                  <c:v>41013</c:v>
                </c:pt>
                <c:pt idx="1931">
                  <c:v>41014</c:v>
                </c:pt>
                <c:pt idx="1932">
                  <c:v>41015</c:v>
                </c:pt>
                <c:pt idx="1933">
                  <c:v>41016</c:v>
                </c:pt>
                <c:pt idx="1934">
                  <c:v>41017</c:v>
                </c:pt>
                <c:pt idx="1935">
                  <c:v>41018</c:v>
                </c:pt>
                <c:pt idx="1936">
                  <c:v>41019</c:v>
                </c:pt>
                <c:pt idx="1937">
                  <c:v>41020</c:v>
                </c:pt>
                <c:pt idx="1938">
                  <c:v>41021</c:v>
                </c:pt>
                <c:pt idx="1939">
                  <c:v>41022</c:v>
                </c:pt>
                <c:pt idx="1940">
                  <c:v>41023</c:v>
                </c:pt>
                <c:pt idx="1941">
                  <c:v>41024</c:v>
                </c:pt>
                <c:pt idx="1942">
                  <c:v>41025</c:v>
                </c:pt>
                <c:pt idx="1943">
                  <c:v>41026</c:v>
                </c:pt>
                <c:pt idx="1944">
                  <c:v>41027</c:v>
                </c:pt>
                <c:pt idx="1945">
                  <c:v>41028</c:v>
                </c:pt>
                <c:pt idx="1946">
                  <c:v>41029</c:v>
                </c:pt>
                <c:pt idx="1947">
                  <c:v>41030</c:v>
                </c:pt>
                <c:pt idx="1948">
                  <c:v>41031</c:v>
                </c:pt>
                <c:pt idx="1949">
                  <c:v>41032</c:v>
                </c:pt>
                <c:pt idx="1950">
                  <c:v>41033</c:v>
                </c:pt>
                <c:pt idx="1951">
                  <c:v>41034</c:v>
                </c:pt>
                <c:pt idx="1952">
                  <c:v>41035</c:v>
                </c:pt>
                <c:pt idx="1953">
                  <c:v>41036</c:v>
                </c:pt>
                <c:pt idx="1954">
                  <c:v>41037</c:v>
                </c:pt>
                <c:pt idx="1955">
                  <c:v>41038</c:v>
                </c:pt>
                <c:pt idx="1956">
                  <c:v>41039</c:v>
                </c:pt>
                <c:pt idx="1957">
                  <c:v>41040</c:v>
                </c:pt>
                <c:pt idx="1958">
                  <c:v>41041</c:v>
                </c:pt>
                <c:pt idx="1959">
                  <c:v>41042</c:v>
                </c:pt>
                <c:pt idx="1960">
                  <c:v>41043</c:v>
                </c:pt>
                <c:pt idx="1961">
                  <c:v>41044</c:v>
                </c:pt>
                <c:pt idx="1962">
                  <c:v>41045</c:v>
                </c:pt>
                <c:pt idx="1963">
                  <c:v>41046</c:v>
                </c:pt>
                <c:pt idx="1964">
                  <c:v>41047</c:v>
                </c:pt>
                <c:pt idx="1965">
                  <c:v>41048</c:v>
                </c:pt>
                <c:pt idx="1966">
                  <c:v>41049</c:v>
                </c:pt>
                <c:pt idx="1967">
                  <c:v>41050</c:v>
                </c:pt>
                <c:pt idx="1968">
                  <c:v>41051</c:v>
                </c:pt>
                <c:pt idx="1969">
                  <c:v>41052</c:v>
                </c:pt>
                <c:pt idx="1970">
                  <c:v>41053</c:v>
                </c:pt>
                <c:pt idx="1971">
                  <c:v>41054</c:v>
                </c:pt>
                <c:pt idx="1972">
                  <c:v>41055</c:v>
                </c:pt>
                <c:pt idx="1973">
                  <c:v>41056</c:v>
                </c:pt>
                <c:pt idx="1974">
                  <c:v>41057</c:v>
                </c:pt>
                <c:pt idx="1975">
                  <c:v>41058</c:v>
                </c:pt>
                <c:pt idx="1976">
                  <c:v>41059</c:v>
                </c:pt>
                <c:pt idx="1977">
                  <c:v>41060</c:v>
                </c:pt>
                <c:pt idx="1978">
                  <c:v>41061</c:v>
                </c:pt>
                <c:pt idx="1979">
                  <c:v>41062</c:v>
                </c:pt>
                <c:pt idx="1980">
                  <c:v>41063</c:v>
                </c:pt>
                <c:pt idx="1981">
                  <c:v>41064</c:v>
                </c:pt>
                <c:pt idx="1982">
                  <c:v>41065</c:v>
                </c:pt>
                <c:pt idx="1983">
                  <c:v>41066</c:v>
                </c:pt>
                <c:pt idx="1984">
                  <c:v>41067</c:v>
                </c:pt>
                <c:pt idx="1985">
                  <c:v>41068</c:v>
                </c:pt>
                <c:pt idx="1986">
                  <c:v>41069</c:v>
                </c:pt>
                <c:pt idx="1987">
                  <c:v>41070</c:v>
                </c:pt>
                <c:pt idx="1988">
                  <c:v>41071</c:v>
                </c:pt>
                <c:pt idx="1989">
                  <c:v>41072</c:v>
                </c:pt>
                <c:pt idx="1990">
                  <c:v>41073</c:v>
                </c:pt>
                <c:pt idx="1991">
                  <c:v>41074</c:v>
                </c:pt>
                <c:pt idx="1992">
                  <c:v>41075</c:v>
                </c:pt>
                <c:pt idx="1993">
                  <c:v>41076</c:v>
                </c:pt>
                <c:pt idx="1994">
                  <c:v>41077</c:v>
                </c:pt>
                <c:pt idx="1995">
                  <c:v>41078</c:v>
                </c:pt>
                <c:pt idx="1996">
                  <c:v>41079</c:v>
                </c:pt>
                <c:pt idx="1997">
                  <c:v>41080</c:v>
                </c:pt>
                <c:pt idx="1998">
                  <c:v>41081</c:v>
                </c:pt>
                <c:pt idx="1999">
                  <c:v>41082</c:v>
                </c:pt>
                <c:pt idx="2000">
                  <c:v>41083</c:v>
                </c:pt>
                <c:pt idx="2001">
                  <c:v>41084</c:v>
                </c:pt>
                <c:pt idx="2002">
                  <c:v>41085</c:v>
                </c:pt>
                <c:pt idx="2003">
                  <c:v>41086</c:v>
                </c:pt>
                <c:pt idx="2004">
                  <c:v>41087</c:v>
                </c:pt>
                <c:pt idx="2005">
                  <c:v>41088</c:v>
                </c:pt>
                <c:pt idx="2006">
                  <c:v>41089</c:v>
                </c:pt>
                <c:pt idx="2007">
                  <c:v>41090</c:v>
                </c:pt>
                <c:pt idx="2008">
                  <c:v>41091</c:v>
                </c:pt>
                <c:pt idx="2009">
                  <c:v>41092</c:v>
                </c:pt>
                <c:pt idx="2010">
                  <c:v>41093</c:v>
                </c:pt>
                <c:pt idx="2011">
                  <c:v>41094</c:v>
                </c:pt>
                <c:pt idx="2012">
                  <c:v>41095</c:v>
                </c:pt>
                <c:pt idx="2013">
                  <c:v>41096</c:v>
                </c:pt>
                <c:pt idx="2014">
                  <c:v>41097</c:v>
                </c:pt>
                <c:pt idx="2015">
                  <c:v>41098</c:v>
                </c:pt>
                <c:pt idx="2016">
                  <c:v>41099</c:v>
                </c:pt>
                <c:pt idx="2017">
                  <c:v>41100</c:v>
                </c:pt>
                <c:pt idx="2018">
                  <c:v>41101</c:v>
                </c:pt>
                <c:pt idx="2019">
                  <c:v>41102</c:v>
                </c:pt>
                <c:pt idx="2020">
                  <c:v>41103</c:v>
                </c:pt>
                <c:pt idx="2021">
                  <c:v>41104</c:v>
                </c:pt>
                <c:pt idx="2022">
                  <c:v>41105</c:v>
                </c:pt>
                <c:pt idx="2023">
                  <c:v>41106</c:v>
                </c:pt>
                <c:pt idx="2024">
                  <c:v>41107</c:v>
                </c:pt>
                <c:pt idx="2025">
                  <c:v>41108</c:v>
                </c:pt>
                <c:pt idx="2026">
                  <c:v>41109</c:v>
                </c:pt>
                <c:pt idx="2027">
                  <c:v>41110</c:v>
                </c:pt>
                <c:pt idx="2028">
                  <c:v>41111</c:v>
                </c:pt>
                <c:pt idx="2029">
                  <c:v>41112</c:v>
                </c:pt>
                <c:pt idx="2030">
                  <c:v>41113</c:v>
                </c:pt>
                <c:pt idx="2031">
                  <c:v>41114</c:v>
                </c:pt>
                <c:pt idx="2032">
                  <c:v>41115</c:v>
                </c:pt>
                <c:pt idx="2033">
                  <c:v>41116</c:v>
                </c:pt>
                <c:pt idx="2034">
                  <c:v>41117</c:v>
                </c:pt>
                <c:pt idx="2035">
                  <c:v>41118</c:v>
                </c:pt>
                <c:pt idx="2036">
                  <c:v>41119</c:v>
                </c:pt>
                <c:pt idx="2037">
                  <c:v>41120</c:v>
                </c:pt>
                <c:pt idx="2038">
                  <c:v>41121</c:v>
                </c:pt>
                <c:pt idx="2039">
                  <c:v>41122</c:v>
                </c:pt>
                <c:pt idx="2040">
                  <c:v>41123</c:v>
                </c:pt>
                <c:pt idx="2041">
                  <c:v>41124</c:v>
                </c:pt>
                <c:pt idx="2042">
                  <c:v>41125</c:v>
                </c:pt>
                <c:pt idx="2043">
                  <c:v>41126</c:v>
                </c:pt>
                <c:pt idx="2044">
                  <c:v>41127</c:v>
                </c:pt>
                <c:pt idx="2045">
                  <c:v>41128</c:v>
                </c:pt>
                <c:pt idx="2046">
                  <c:v>41129</c:v>
                </c:pt>
                <c:pt idx="2047">
                  <c:v>41130</c:v>
                </c:pt>
                <c:pt idx="2048">
                  <c:v>41131</c:v>
                </c:pt>
                <c:pt idx="2049">
                  <c:v>41132</c:v>
                </c:pt>
                <c:pt idx="2050">
                  <c:v>41133</c:v>
                </c:pt>
                <c:pt idx="2051">
                  <c:v>41134</c:v>
                </c:pt>
                <c:pt idx="2052">
                  <c:v>41135</c:v>
                </c:pt>
                <c:pt idx="2053">
                  <c:v>41136</c:v>
                </c:pt>
                <c:pt idx="2054">
                  <c:v>41137</c:v>
                </c:pt>
                <c:pt idx="2055">
                  <c:v>41138</c:v>
                </c:pt>
                <c:pt idx="2056">
                  <c:v>41139</c:v>
                </c:pt>
                <c:pt idx="2057">
                  <c:v>41140</c:v>
                </c:pt>
                <c:pt idx="2058">
                  <c:v>41141</c:v>
                </c:pt>
                <c:pt idx="2059">
                  <c:v>41142</c:v>
                </c:pt>
                <c:pt idx="2060">
                  <c:v>41143</c:v>
                </c:pt>
                <c:pt idx="2061">
                  <c:v>41144</c:v>
                </c:pt>
                <c:pt idx="2062">
                  <c:v>41145</c:v>
                </c:pt>
                <c:pt idx="2063">
                  <c:v>41146</c:v>
                </c:pt>
                <c:pt idx="2064">
                  <c:v>41147</c:v>
                </c:pt>
                <c:pt idx="2065">
                  <c:v>41148</c:v>
                </c:pt>
                <c:pt idx="2066">
                  <c:v>41149</c:v>
                </c:pt>
                <c:pt idx="2067">
                  <c:v>41150</c:v>
                </c:pt>
                <c:pt idx="2068">
                  <c:v>41151</c:v>
                </c:pt>
                <c:pt idx="2069">
                  <c:v>41152</c:v>
                </c:pt>
                <c:pt idx="2070">
                  <c:v>41153</c:v>
                </c:pt>
                <c:pt idx="2071">
                  <c:v>41154</c:v>
                </c:pt>
                <c:pt idx="2072">
                  <c:v>41155</c:v>
                </c:pt>
                <c:pt idx="2073">
                  <c:v>41156</c:v>
                </c:pt>
                <c:pt idx="2074">
                  <c:v>41157</c:v>
                </c:pt>
                <c:pt idx="2075">
                  <c:v>41158</c:v>
                </c:pt>
                <c:pt idx="2076">
                  <c:v>41159</c:v>
                </c:pt>
                <c:pt idx="2077">
                  <c:v>41160</c:v>
                </c:pt>
                <c:pt idx="2078">
                  <c:v>41161</c:v>
                </c:pt>
                <c:pt idx="2079">
                  <c:v>41162</c:v>
                </c:pt>
                <c:pt idx="2080">
                  <c:v>41163</c:v>
                </c:pt>
                <c:pt idx="2081">
                  <c:v>41164</c:v>
                </c:pt>
                <c:pt idx="2082">
                  <c:v>41165</c:v>
                </c:pt>
                <c:pt idx="2083">
                  <c:v>41166</c:v>
                </c:pt>
                <c:pt idx="2084">
                  <c:v>41167</c:v>
                </c:pt>
                <c:pt idx="2085">
                  <c:v>41168</c:v>
                </c:pt>
                <c:pt idx="2086">
                  <c:v>41169</c:v>
                </c:pt>
                <c:pt idx="2087">
                  <c:v>41170</c:v>
                </c:pt>
                <c:pt idx="2088">
                  <c:v>41171</c:v>
                </c:pt>
                <c:pt idx="2089">
                  <c:v>41172</c:v>
                </c:pt>
                <c:pt idx="2090">
                  <c:v>41173</c:v>
                </c:pt>
                <c:pt idx="2091">
                  <c:v>41174</c:v>
                </c:pt>
                <c:pt idx="2092">
                  <c:v>41175</c:v>
                </c:pt>
                <c:pt idx="2093">
                  <c:v>41176</c:v>
                </c:pt>
                <c:pt idx="2094">
                  <c:v>41177</c:v>
                </c:pt>
                <c:pt idx="2095">
                  <c:v>41178</c:v>
                </c:pt>
                <c:pt idx="2096">
                  <c:v>41179</c:v>
                </c:pt>
                <c:pt idx="2097">
                  <c:v>41180</c:v>
                </c:pt>
                <c:pt idx="2098">
                  <c:v>41181</c:v>
                </c:pt>
                <c:pt idx="2099">
                  <c:v>41182</c:v>
                </c:pt>
                <c:pt idx="2100">
                  <c:v>41183</c:v>
                </c:pt>
                <c:pt idx="2101">
                  <c:v>41184</c:v>
                </c:pt>
                <c:pt idx="2102">
                  <c:v>41185</c:v>
                </c:pt>
                <c:pt idx="2103">
                  <c:v>41186</c:v>
                </c:pt>
                <c:pt idx="2104">
                  <c:v>41187</c:v>
                </c:pt>
                <c:pt idx="2105">
                  <c:v>41188</c:v>
                </c:pt>
                <c:pt idx="2106">
                  <c:v>41189</c:v>
                </c:pt>
                <c:pt idx="2107">
                  <c:v>41190</c:v>
                </c:pt>
                <c:pt idx="2108">
                  <c:v>41191</c:v>
                </c:pt>
                <c:pt idx="2109">
                  <c:v>41192</c:v>
                </c:pt>
                <c:pt idx="2110">
                  <c:v>41193</c:v>
                </c:pt>
                <c:pt idx="2111">
                  <c:v>41194</c:v>
                </c:pt>
                <c:pt idx="2112">
                  <c:v>41195</c:v>
                </c:pt>
                <c:pt idx="2113">
                  <c:v>41196</c:v>
                </c:pt>
                <c:pt idx="2114">
                  <c:v>41197</c:v>
                </c:pt>
                <c:pt idx="2115">
                  <c:v>41198</c:v>
                </c:pt>
                <c:pt idx="2116">
                  <c:v>41199</c:v>
                </c:pt>
                <c:pt idx="2117">
                  <c:v>41200</c:v>
                </c:pt>
                <c:pt idx="2118">
                  <c:v>41201</c:v>
                </c:pt>
                <c:pt idx="2119">
                  <c:v>41202</c:v>
                </c:pt>
                <c:pt idx="2120">
                  <c:v>41203</c:v>
                </c:pt>
                <c:pt idx="2121">
                  <c:v>41204</c:v>
                </c:pt>
                <c:pt idx="2122">
                  <c:v>41205</c:v>
                </c:pt>
                <c:pt idx="2123">
                  <c:v>41206</c:v>
                </c:pt>
                <c:pt idx="2124">
                  <c:v>41207</c:v>
                </c:pt>
                <c:pt idx="2125">
                  <c:v>41208</c:v>
                </c:pt>
                <c:pt idx="2126">
                  <c:v>41209</c:v>
                </c:pt>
                <c:pt idx="2127">
                  <c:v>41210</c:v>
                </c:pt>
                <c:pt idx="2128">
                  <c:v>41211</c:v>
                </c:pt>
                <c:pt idx="2129">
                  <c:v>41212</c:v>
                </c:pt>
                <c:pt idx="2130">
                  <c:v>41213</c:v>
                </c:pt>
                <c:pt idx="2131">
                  <c:v>41214</c:v>
                </c:pt>
                <c:pt idx="2132">
                  <c:v>41215</c:v>
                </c:pt>
                <c:pt idx="2133">
                  <c:v>41216</c:v>
                </c:pt>
                <c:pt idx="2134">
                  <c:v>41217</c:v>
                </c:pt>
                <c:pt idx="2135">
                  <c:v>41218</c:v>
                </c:pt>
                <c:pt idx="2136">
                  <c:v>41219</c:v>
                </c:pt>
                <c:pt idx="2137">
                  <c:v>41220</c:v>
                </c:pt>
                <c:pt idx="2138">
                  <c:v>41221</c:v>
                </c:pt>
                <c:pt idx="2139">
                  <c:v>41222</c:v>
                </c:pt>
                <c:pt idx="2140">
                  <c:v>41223</c:v>
                </c:pt>
                <c:pt idx="2141">
                  <c:v>41224</c:v>
                </c:pt>
                <c:pt idx="2142">
                  <c:v>41225</c:v>
                </c:pt>
                <c:pt idx="2143">
                  <c:v>41226</c:v>
                </c:pt>
                <c:pt idx="2144">
                  <c:v>41227</c:v>
                </c:pt>
                <c:pt idx="2145">
                  <c:v>41228</c:v>
                </c:pt>
                <c:pt idx="2146">
                  <c:v>41229</c:v>
                </c:pt>
                <c:pt idx="2147">
                  <c:v>41230</c:v>
                </c:pt>
                <c:pt idx="2148">
                  <c:v>41231</c:v>
                </c:pt>
                <c:pt idx="2149">
                  <c:v>41232</c:v>
                </c:pt>
                <c:pt idx="2150">
                  <c:v>41233</c:v>
                </c:pt>
                <c:pt idx="2151">
                  <c:v>41234</c:v>
                </c:pt>
                <c:pt idx="2152">
                  <c:v>41235</c:v>
                </c:pt>
                <c:pt idx="2153">
                  <c:v>41236</c:v>
                </c:pt>
                <c:pt idx="2154">
                  <c:v>41237</c:v>
                </c:pt>
                <c:pt idx="2155">
                  <c:v>41238</c:v>
                </c:pt>
                <c:pt idx="2156">
                  <c:v>41239</c:v>
                </c:pt>
                <c:pt idx="2157">
                  <c:v>41240</c:v>
                </c:pt>
                <c:pt idx="2158">
                  <c:v>41241</c:v>
                </c:pt>
                <c:pt idx="2159">
                  <c:v>41242</c:v>
                </c:pt>
                <c:pt idx="2160">
                  <c:v>41243</c:v>
                </c:pt>
                <c:pt idx="2161">
                  <c:v>41244</c:v>
                </c:pt>
                <c:pt idx="2162">
                  <c:v>41245</c:v>
                </c:pt>
                <c:pt idx="2163">
                  <c:v>41246</c:v>
                </c:pt>
                <c:pt idx="2164">
                  <c:v>41247</c:v>
                </c:pt>
                <c:pt idx="2165">
                  <c:v>41248</c:v>
                </c:pt>
                <c:pt idx="2166">
                  <c:v>41249</c:v>
                </c:pt>
                <c:pt idx="2167">
                  <c:v>41250</c:v>
                </c:pt>
                <c:pt idx="2168">
                  <c:v>41251</c:v>
                </c:pt>
                <c:pt idx="2169">
                  <c:v>41252</c:v>
                </c:pt>
                <c:pt idx="2170">
                  <c:v>41253</c:v>
                </c:pt>
                <c:pt idx="2171">
                  <c:v>41254</c:v>
                </c:pt>
                <c:pt idx="2172">
                  <c:v>41255</c:v>
                </c:pt>
                <c:pt idx="2173">
                  <c:v>41256</c:v>
                </c:pt>
                <c:pt idx="2174">
                  <c:v>41257</c:v>
                </c:pt>
                <c:pt idx="2175">
                  <c:v>41258</c:v>
                </c:pt>
                <c:pt idx="2176">
                  <c:v>41259</c:v>
                </c:pt>
                <c:pt idx="2177">
                  <c:v>41260</c:v>
                </c:pt>
                <c:pt idx="2178">
                  <c:v>41261</c:v>
                </c:pt>
                <c:pt idx="2179">
                  <c:v>41262</c:v>
                </c:pt>
                <c:pt idx="2180">
                  <c:v>41263</c:v>
                </c:pt>
                <c:pt idx="2181">
                  <c:v>41264</c:v>
                </c:pt>
                <c:pt idx="2182">
                  <c:v>41265</c:v>
                </c:pt>
                <c:pt idx="2183">
                  <c:v>41266</c:v>
                </c:pt>
                <c:pt idx="2184">
                  <c:v>41267</c:v>
                </c:pt>
                <c:pt idx="2185">
                  <c:v>41268</c:v>
                </c:pt>
                <c:pt idx="2186">
                  <c:v>41269</c:v>
                </c:pt>
                <c:pt idx="2187">
                  <c:v>41270</c:v>
                </c:pt>
                <c:pt idx="2188">
                  <c:v>41271</c:v>
                </c:pt>
                <c:pt idx="2189">
                  <c:v>41272</c:v>
                </c:pt>
                <c:pt idx="2190">
                  <c:v>41273</c:v>
                </c:pt>
                <c:pt idx="2191">
                  <c:v>41274</c:v>
                </c:pt>
                <c:pt idx="2192">
                  <c:v>41275</c:v>
                </c:pt>
                <c:pt idx="2193">
                  <c:v>41276</c:v>
                </c:pt>
                <c:pt idx="2194">
                  <c:v>41277</c:v>
                </c:pt>
                <c:pt idx="2195">
                  <c:v>41278</c:v>
                </c:pt>
                <c:pt idx="2196">
                  <c:v>41279</c:v>
                </c:pt>
                <c:pt idx="2197">
                  <c:v>41280</c:v>
                </c:pt>
                <c:pt idx="2198">
                  <c:v>41281</c:v>
                </c:pt>
                <c:pt idx="2199">
                  <c:v>41282</c:v>
                </c:pt>
                <c:pt idx="2200">
                  <c:v>41283</c:v>
                </c:pt>
                <c:pt idx="2201">
                  <c:v>41284</c:v>
                </c:pt>
                <c:pt idx="2202">
                  <c:v>41285</c:v>
                </c:pt>
                <c:pt idx="2203">
                  <c:v>41286</c:v>
                </c:pt>
                <c:pt idx="2204">
                  <c:v>41287</c:v>
                </c:pt>
                <c:pt idx="2205">
                  <c:v>41288</c:v>
                </c:pt>
                <c:pt idx="2206">
                  <c:v>41289</c:v>
                </c:pt>
                <c:pt idx="2207">
                  <c:v>41290</c:v>
                </c:pt>
                <c:pt idx="2208">
                  <c:v>41291</c:v>
                </c:pt>
                <c:pt idx="2209">
                  <c:v>41292</c:v>
                </c:pt>
                <c:pt idx="2210">
                  <c:v>41293</c:v>
                </c:pt>
                <c:pt idx="2211">
                  <c:v>41294</c:v>
                </c:pt>
                <c:pt idx="2212">
                  <c:v>41295</c:v>
                </c:pt>
                <c:pt idx="2213">
                  <c:v>41296</c:v>
                </c:pt>
                <c:pt idx="2214">
                  <c:v>41297</c:v>
                </c:pt>
                <c:pt idx="2215">
                  <c:v>41298</c:v>
                </c:pt>
                <c:pt idx="2216">
                  <c:v>41299</c:v>
                </c:pt>
                <c:pt idx="2217">
                  <c:v>41300</c:v>
                </c:pt>
                <c:pt idx="2218">
                  <c:v>41301</c:v>
                </c:pt>
                <c:pt idx="2219">
                  <c:v>41302</c:v>
                </c:pt>
                <c:pt idx="2220">
                  <c:v>41303</c:v>
                </c:pt>
                <c:pt idx="2221">
                  <c:v>41304</c:v>
                </c:pt>
                <c:pt idx="2222">
                  <c:v>41305</c:v>
                </c:pt>
                <c:pt idx="2223">
                  <c:v>41306</c:v>
                </c:pt>
                <c:pt idx="2224">
                  <c:v>41307</c:v>
                </c:pt>
                <c:pt idx="2225">
                  <c:v>41308</c:v>
                </c:pt>
                <c:pt idx="2226">
                  <c:v>41309</c:v>
                </c:pt>
                <c:pt idx="2227">
                  <c:v>41310</c:v>
                </c:pt>
                <c:pt idx="2228">
                  <c:v>41311</c:v>
                </c:pt>
                <c:pt idx="2229">
                  <c:v>41312</c:v>
                </c:pt>
                <c:pt idx="2230">
                  <c:v>41313</c:v>
                </c:pt>
                <c:pt idx="2231">
                  <c:v>41314</c:v>
                </c:pt>
                <c:pt idx="2232">
                  <c:v>41315</c:v>
                </c:pt>
                <c:pt idx="2233">
                  <c:v>41316</c:v>
                </c:pt>
                <c:pt idx="2234">
                  <c:v>41317</c:v>
                </c:pt>
                <c:pt idx="2235">
                  <c:v>41318</c:v>
                </c:pt>
                <c:pt idx="2236">
                  <c:v>41319</c:v>
                </c:pt>
                <c:pt idx="2237">
                  <c:v>41320</c:v>
                </c:pt>
                <c:pt idx="2238">
                  <c:v>41321</c:v>
                </c:pt>
                <c:pt idx="2239">
                  <c:v>41322</c:v>
                </c:pt>
                <c:pt idx="2240">
                  <c:v>41323</c:v>
                </c:pt>
                <c:pt idx="2241">
                  <c:v>41324</c:v>
                </c:pt>
                <c:pt idx="2242">
                  <c:v>41325</c:v>
                </c:pt>
                <c:pt idx="2243">
                  <c:v>41326</c:v>
                </c:pt>
                <c:pt idx="2244">
                  <c:v>41327</c:v>
                </c:pt>
                <c:pt idx="2245">
                  <c:v>41328</c:v>
                </c:pt>
                <c:pt idx="2246">
                  <c:v>41329</c:v>
                </c:pt>
                <c:pt idx="2247">
                  <c:v>41330</c:v>
                </c:pt>
                <c:pt idx="2248">
                  <c:v>41331</c:v>
                </c:pt>
                <c:pt idx="2249">
                  <c:v>41332</c:v>
                </c:pt>
                <c:pt idx="2250">
                  <c:v>41333</c:v>
                </c:pt>
                <c:pt idx="2251">
                  <c:v>41334</c:v>
                </c:pt>
                <c:pt idx="2252">
                  <c:v>41335</c:v>
                </c:pt>
                <c:pt idx="2253">
                  <c:v>41336</c:v>
                </c:pt>
                <c:pt idx="2254">
                  <c:v>41337</c:v>
                </c:pt>
                <c:pt idx="2255">
                  <c:v>41338</c:v>
                </c:pt>
                <c:pt idx="2256">
                  <c:v>41339</c:v>
                </c:pt>
                <c:pt idx="2257">
                  <c:v>41340</c:v>
                </c:pt>
                <c:pt idx="2258">
                  <c:v>41341</c:v>
                </c:pt>
                <c:pt idx="2259">
                  <c:v>41342</c:v>
                </c:pt>
                <c:pt idx="2260">
                  <c:v>41343</c:v>
                </c:pt>
                <c:pt idx="2261">
                  <c:v>41344</c:v>
                </c:pt>
                <c:pt idx="2262">
                  <c:v>41345</c:v>
                </c:pt>
                <c:pt idx="2263">
                  <c:v>41346</c:v>
                </c:pt>
                <c:pt idx="2264">
                  <c:v>41347</c:v>
                </c:pt>
                <c:pt idx="2265">
                  <c:v>41348</c:v>
                </c:pt>
                <c:pt idx="2266">
                  <c:v>41349</c:v>
                </c:pt>
                <c:pt idx="2267">
                  <c:v>41350</c:v>
                </c:pt>
                <c:pt idx="2268">
                  <c:v>41351</c:v>
                </c:pt>
                <c:pt idx="2269">
                  <c:v>41352</c:v>
                </c:pt>
                <c:pt idx="2270">
                  <c:v>41353</c:v>
                </c:pt>
                <c:pt idx="2271">
                  <c:v>41354</c:v>
                </c:pt>
                <c:pt idx="2272">
                  <c:v>41355</c:v>
                </c:pt>
                <c:pt idx="2273">
                  <c:v>41356</c:v>
                </c:pt>
                <c:pt idx="2274">
                  <c:v>41357</c:v>
                </c:pt>
                <c:pt idx="2275">
                  <c:v>41358</c:v>
                </c:pt>
                <c:pt idx="2276">
                  <c:v>41359</c:v>
                </c:pt>
                <c:pt idx="2277">
                  <c:v>41360</c:v>
                </c:pt>
                <c:pt idx="2278">
                  <c:v>41361</c:v>
                </c:pt>
                <c:pt idx="2279">
                  <c:v>41362</c:v>
                </c:pt>
                <c:pt idx="2280">
                  <c:v>41363</c:v>
                </c:pt>
                <c:pt idx="2281">
                  <c:v>41364</c:v>
                </c:pt>
                <c:pt idx="2282">
                  <c:v>41365</c:v>
                </c:pt>
                <c:pt idx="2283">
                  <c:v>41366</c:v>
                </c:pt>
                <c:pt idx="2284">
                  <c:v>41367</c:v>
                </c:pt>
                <c:pt idx="2285">
                  <c:v>41368</c:v>
                </c:pt>
                <c:pt idx="2286">
                  <c:v>41369</c:v>
                </c:pt>
                <c:pt idx="2287">
                  <c:v>41370</c:v>
                </c:pt>
                <c:pt idx="2288">
                  <c:v>41371</c:v>
                </c:pt>
                <c:pt idx="2289">
                  <c:v>41372</c:v>
                </c:pt>
                <c:pt idx="2290">
                  <c:v>41373</c:v>
                </c:pt>
                <c:pt idx="2291">
                  <c:v>41374</c:v>
                </c:pt>
                <c:pt idx="2292">
                  <c:v>41375</c:v>
                </c:pt>
                <c:pt idx="2293">
                  <c:v>41376</c:v>
                </c:pt>
                <c:pt idx="2294">
                  <c:v>41377</c:v>
                </c:pt>
                <c:pt idx="2295">
                  <c:v>41378</c:v>
                </c:pt>
                <c:pt idx="2296">
                  <c:v>41379</c:v>
                </c:pt>
                <c:pt idx="2297">
                  <c:v>41380</c:v>
                </c:pt>
                <c:pt idx="2298">
                  <c:v>41381</c:v>
                </c:pt>
                <c:pt idx="2299">
                  <c:v>41382</c:v>
                </c:pt>
                <c:pt idx="2300">
                  <c:v>41383</c:v>
                </c:pt>
                <c:pt idx="2301">
                  <c:v>41384</c:v>
                </c:pt>
                <c:pt idx="2302">
                  <c:v>41385</c:v>
                </c:pt>
                <c:pt idx="2303">
                  <c:v>41386</c:v>
                </c:pt>
                <c:pt idx="2304">
                  <c:v>41387</c:v>
                </c:pt>
                <c:pt idx="2305">
                  <c:v>41388</c:v>
                </c:pt>
                <c:pt idx="2306">
                  <c:v>41389</c:v>
                </c:pt>
                <c:pt idx="2307">
                  <c:v>41390</c:v>
                </c:pt>
                <c:pt idx="2308">
                  <c:v>41391</c:v>
                </c:pt>
                <c:pt idx="2309">
                  <c:v>41392</c:v>
                </c:pt>
                <c:pt idx="2310">
                  <c:v>41393</c:v>
                </c:pt>
                <c:pt idx="2311">
                  <c:v>41394</c:v>
                </c:pt>
                <c:pt idx="2312">
                  <c:v>41395</c:v>
                </c:pt>
                <c:pt idx="2313">
                  <c:v>41396</c:v>
                </c:pt>
                <c:pt idx="2314">
                  <c:v>41397</c:v>
                </c:pt>
                <c:pt idx="2315">
                  <c:v>41398</c:v>
                </c:pt>
                <c:pt idx="2316">
                  <c:v>41399</c:v>
                </c:pt>
                <c:pt idx="2317">
                  <c:v>41400</c:v>
                </c:pt>
                <c:pt idx="2318">
                  <c:v>41401</c:v>
                </c:pt>
                <c:pt idx="2319">
                  <c:v>41402</c:v>
                </c:pt>
                <c:pt idx="2320">
                  <c:v>41403</c:v>
                </c:pt>
                <c:pt idx="2321">
                  <c:v>41404</c:v>
                </c:pt>
                <c:pt idx="2322">
                  <c:v>41405</c:v>
                </c:pt>
                <c:pt idx="2323">
                  <c:v>41406</c:v>
                </c:pt>
                <c:pt idx="2324">
                  <c:v>41407</c:v>
                </c:pt>
                <c:pt idx="2325">
                  <c:v>41408</c:v>
                </c:pt>
                <c:pt idx="2326">
                  <c:v>41409</c:v>
                </c:pt>
                <c:pt idx="2327">
                  <c:v>41410</c:v>
                </c:pt>
                <c:pt idx="2328">
                  <c:v>41411</c:v>
                </c:pt>
                <c:pt idx="2329">
                  <c:v>41412</c:v>
                </c:pt>
                <c:pt idx="2330">
                  <c:v>41413</c:v>
                </c:pt>
                <c:pt idx="2331">
                  <c:v>41414</c:v>
                </c:pt>
                <c:pt idx="2332">
                  <c:v>41415</c:v>
                </c:pt>
                <c:pt idx="2333">
                  <c:v>41416</c:v>
                </c:pt>
                <c:pt idx="2334">
                  <c:v>41417</c:v>
                </c:pt>
                <c:pt idx="2335">
                  <c:v>41418</c:v>
                </c:pt>
                <c:pt idx="2336">
                  <c:v>41419</c:v>
                </c:pt>
                <c:pt idx="2337">
                  <c:v>41420</c:v>
                </c:pt>
                <c:pt idx="2338">
                  <c:v>41421</c:v>
                </c:pt>
                <c:pt idx="2339">
                  <c:v>41422</c:v>
                </c:pt>
                <c:pt idx="2340">
                  <c:v>41423</c:v>
                </c:pt>
                <c:pt idx="2341">
                  <c:v>41424</c:v>
                </c:pt>
                <c:pt idx="2342">
                  <c:v>41425</c:v>
                </c:pt>
                <c:pt idx="2343">
                  <c:v>41426</c:v>
                </c:pt>
                <c:pt idx="2344">
                  <c:v>41427</c:v>
                </c:pt>
                <c:pt idx="2345">
                  <c:v>41428</c:v>
                </c:pt>
                <c:pt idx="2346">
                  <c:v>41429</c:v>
                </c:pt>
                <c:pt idx="2347">
                  <c:v>41430</c:v>
                </c:pt>
                <c:pt idx="2348">
                  <c:v>41431</c:v>
                </c:pt>
                <c:pt idx="2349">
                  <c:v>41432</c:v>
                </c:pt>
                <c:pt idx="2350">
                  <c:v>41433</c:v>
                </c:pt>
                <c:pt idx="2351">
                  <c:v>41434</c:v>
                </c:pt>
                <c:pt idx="2352">
                  <c:v>41435</c:v>
                </c:pt>
                <c:pt idx="2353">
                  <c:v>41436</c:v>
                </c:pt>
                <c:pt idx="2354">
                  <c:v>41437</c:v>
                </c:pt>
                <c:pt idx="2355">
                  <c:v>41438</c:v>
                </c:pt>
                <c:pt idx="2356">
                  <c:v>41439</c:v>
                </c:pt>
                <c:pt idx="2357">
                  <c:v>41440</c:v>
                </c:pt>
                <c:pt idx="2358">
                  <c:v>41441</c:v>
                </c:pt>
                <c:pt idx="2359">
                  <c:v>41442</c:v>
                </c:pt>
                <c:pt idx="2360">
                  <c:v>41443</c:v>
                </c:pt>
                <c:pt idx="2361">
                  <c:v>41444</c:v>
                </c:pt>
                <c:pt idx="2362">
                  <c:v>41445</c:v>
                </c:pt>
                <c:pt idx="2363">
                  <c:v>41446</c:v>
                </c:pt>
                <c:pt idx="2364">
                  <c:v>41447</c:v>
                </c:pt>
                <c:pt idx="2365">
                  <c:v>41448</c:v>
                </c:pt>
                <c:pt idx="2366">
                  <c:v>41449</c:v>
                </c:pt>
                <c:pt idx="2367">
                  <c:v>41450</c:v>
                </c:pt>
                <c:pt idx="2368">
                  <c:v>41451</c:v>
                </c:pt>
                <c:pt idx="2369">
                  <c:v>41452</c:v>
                </c:pt>
                <c:pt idx="2370">
                  <c:v>41453</c:v>
                </c:pt>
                <c:pt idx="2371">
                  <c:v>41454</c:v>
                </c:pt>
                <c:pt idx="2372">
                  <c:v>41455</c:v>
                </c:pt>
                <c:pt idx="2373">
                  <c:v>41456</c:v>
                </c:pt>
                <c:pt idx="2374">
                  <c:v>41457</c:v>
                </c:pt>
                <c:pt idx="2375">
                  <c:v>41458</c:v>
                </c:pt>
                <c:pt idx="2376">
                  <c:v>41459</c:v>
                </c:pt>
                <c:pt idx="2377">
                  <c:v>41460</c:v>
                </c:pt>
                <c:pt idx="2378">
                  <c:v>41461</c:v>
                </c:pt>
                <c:pt idx="2379">
                  <c:v>41462</c:v>
                </c:pt>
                <c:pt idx="2380">
                  <c:v>41463</c:v>
                </c:pt>
                <c:pt idx="2381">
                  <c:v>41464</c:v>
                </c:pt>
                <c:pt idx="2382">
                  <c:v>41465</c:v>
                </c:pt>
                <c:pt idx="2383">
                  <c:v>41466</c:v>
                </c:pt>
                <c:pt idx="2384">
                  <c:v>41467</c:v>
                </c:pt>
                <c:pt idx="2385">
                  <c:v>41468</c:v>
                </c:pt>
                <c:pt idx="2386">
                  <c:v>41469</c:v>
                </c:pt>
                <c:pt idx="2387">
                  <c:v>41470</c:v>
                </c:pt>
                <c:pt idx="2388">
                  <c:v>41471</c:v>
                </c:pt>
                <c:pt idx="2389">
                  <c:v>41472</c:v>
                </c:pt>
                <c:pt idx="2390">
                  <c:v>41473</c:v>
                </c:pt>
                <c:pt idx="2391">
                  <c:v>41474</c:v>
                </c:pt>
                <c:pt idx="2392">
                  <c:v>41475</c:v>
                </c:pt>
                <c:pt idx="2393">
                  <c:v>41476</c:v>
                </c:pt>
                <c:pt idx="2394">
                  <c:v>41477</c:v>
                </c:pt>
                <c:pt idx="2395">
                  <c:v>41478</c:v>
                </c:pt>
                <c:pt idx="2396">
                  <c:v>41479</c:v>
                </c:pt>
                <c:pt idx="2397">
                  <c:v>41480</c:v>
                </c:pt>
                <c:pt idx="2398">
                  <c:v>41481</c:v>
                </c:pt>
                <c:pt idx="2399">
                  <c:v>41482</c:v>
                </c:pt>
                <c:pt idx="2400">
                  <c:v>41483</c:v>
                </c:pt>
                <c:pt idx="2401">
                  <c:v>41484</c:v>
                </c:pt>
                <c:pt idx="2402">
                  <c:v>41485</c:v>
                </c:pt>
                <c:pt idx="2403">
                  <c:v>41486</c:v>
                </c:pt>
                <c:pt idx="2404">
                  <c:v>41487</c:v>
                </c:pt>
                <c:pt idx="2405">
                  <c:v>41488</c:v>
                </c:pt>
                <c:pt idx="2406">
                  <c:v>41489</c:v>
                </c:pt>
                <c:pt idx="2407">
                  <c:v>41490</c:v>
                </c:pt>
                <c:pt idx="2408">
                  <c:v>41491</c:v>
                </c:pt>
                <c:pt idx="2409">
                  <c:v>41492</c:v>
                </c:pt>
                <c:pt idx="2410">
                  <c:v>41493</c:v>
                </c:pt>
                <c:pt idx="2411">
                  <c:v>41494</c:v>
                </c:pt>
                <c:pt idx="2412">
                  <c:v>41495</c:v>
                </c:pt>
                <c:pt idx="2413">
                  <c:v>41496</c:v>
                </c:pt>
                <c:pt idx="2414">
                  <c:v>41497</c:v>
                </c:pt>
                <c:pt idx="2415">
                  <c:v>41498</c:v>
                </c:pt>
                <c:pt idx="2416">
                  <c:v>41499</c:v>
                </c:pt>
                <c:pt idx="2417">
                  <c:v>41500</c:v>
                </c:pt>
                <c:pt idx="2418">
                  <c:v>41501</c:v>
                </c:pt>
                <c:pt idx="2419">
                  <c:v>41502</c:v>
                </c:pt>
                <c:pt idx="2420">
                  <c:v>41503</c:v>
                </c:pt>
                <c:pt idx="2421">
                  <c:v>41504</c:v>
                </c:pt>
                <c:pt idx="2422">
                  <c:v>41505</c:v>
                </c:pt>
                <c:pt idx="2423">
                  <c:v>41506</c:v>
                </c:pt>
                <c:pt idx="2424">
                  <c:v>41507</c:v>
                </c:pt>
                <c:pt idx="2425">
                  <c:v>41508</c:v>
                </c:pt>
                <c:pt idx="2426">
                  <c:v>41509</c:v>
                </c:pt>
                <c:pt idx="2427">
                  <c:v>41510</c:v>
                </c:pt>
                <c:pt idx="2428">
                  <c:v>41511</c:v>
                </c:pt>
                <c:pt idx="2429">
                  <c:v>41512</c:v>
                </c:pt>
                <c:pt idx="2430">
                  <c:v>41513</c:v>
                </c:pt>
                <c:pt idx="2431">
                  <c:v>41514</c:v>
                </c:pt>
                <c:pt idx="2432">
                  <c:v>41515</c:v>
                </c:pt>
                <c:pt idx="2433">
                  <c:v>41516</c:v>
                </c:pt>
                <c:pt idx="2434">
                  <c:v>41517</c:v>
                </c:pt>
                <c:pt idx="2435">
                  <c:v>41518</c:v>
                </c:pt>
                <c:pt idx="2436">
                  <c:v>41519</c:v>
                </c:pt>
                <c:pt idx="2437">
                  <c:v>41520</c:v>
                </c:pt>
                <c:pt idx="2438">
                  <c:v>41521</c:v>
                </c:pt>
                <c:pt idx="2439">
                  <c:v>41522</c:v>
                </c:pt>
                <c:pt idx="2440">
                  <c:v>41523</c:v>
                </c:pt>
                <c:pt idx="2441">
                  <c:v>41524</c:v>
                </c:pt>
                <c:pt idx="2442">
                  <c:v>41525</c:v>
                </c:pt>
                <c:pt idx="2443">
                  <c:v>41526</c:v>
                </c:pt>
                <c:pt idx="2444">
                  <c:v>41527</c:v>
                </c:pt>
                <c:pt idx="2445">
                  <c:v>41528</c:v>
                </c:pt>
                <c:pt idx="2446">
                  <c:v>41529</c:v>
                </c:pt>
                <c:pt idx="2447">
                  <c:v>41530</c:v>
                </c:pt>
                <c:pt idx="2448">
                  <c:v>41531</c:v>
                </c:pt>
                <c:pt idx="2449">
                  <c:v>41532</c:v>
                </c:pt>
                <c:pt idx="2450">
                  <c:v>41533</c:v>
                </c:pt>
                <c:pt idx="2451">
                  <c:v>41534</c:v>
                </c:pt>
                <c:pt idx="2452">
                  <c:v>41535</c:v>
                </c:pt>
                <c:pt idx="2453">
                  <c:v>41536</c:v>
                </c:pt>
                <c:pt idx="2454">
                  <c:v>41537</c:v>
                </c:pt>
                <c:pt idx="2455">
                  <c:v>41538</c:v>
                </c:pt>
                <c:pt idx="2456">
                  <c:v>41539</c:v>
                </c:pt>
                <c:pt idx="2457">
                  <c:v>41540</c:v>
                </c:pt>
                <c:pt idx="2458">
                  <c:v>41541</c:v>
                </c:pt>
                <c:pt idx="2459">
                  <c:v>41542</c:v>
                </c:pt>
                <c:pt idx="2460">
                  <c:v>41543</c:v>
                </c:pt>
                <c:pt idx="2461">
                  <c:v>41544</c:v>
                </c:pt>
                <c:pt idx="2462">
                  <c:v>41545</c:v>
                </c:pt>
                <c:pt idx="2463">
                  <c:v>41546</c:v>
                </c:pt>
                <c:pt idx="2464">
                  <c:v>41547</c:v>
                </c:pt>
                <c:pt idx="2465">
                  <c:v>41548</c:v>
                </c:pt>
                <c:pt idx="2466">
                  <c:v>41549</c:v>
                </c:pt>
                <c:pt idx="2467">
                  <c:v>41550</c:v>
                </c:pt>
                <c:pt idx="2468">
                  <c:v>41551</c:v>
                </c:pt>
                <c:pt idx="2469">
                  <c:v>41552</c:v>
                </c:pt>
                <c:pt idx="2470">
                  <c:v>41553</c:v>
                </c:pt>
                <c:pt idx="2471">
                  <c:v>41554</c:v>
                </c:pt>
                <c:pt idx="2472">
                  <c:v>41555</c:v>
                </c:pt>
                <c:pt idx="2473">
                  <c:v>41556</c:v>
                </c:pt>
                <c:pt idx="2474">
                  <c:v>41557</c:v>
                </c:pt>
                <c:pt idx="2475">
                  <c:v>41558</c:v>
                </c:pt>
                <c:pt idx="2476">
                  <c:v>41559</c:v>
                </c:pt>
                <c:pt idx="2477">
                  <c:v>41560</c:v>
                </c:pt>
                <c:pt idx="2478">
                  <c:v>41561</c:v>
                </c:pt>
                <c:pt idx="2479">
                  <c:v>41562</c:v>
                </c:pt>
                <c:pt idx="2480">
                  <c:v>41563</c:v>
                </c:pt>
                <c:pt idx="2481">
                  <c:v>41564</c:v>
                </c:pt>
                <c:pt idx="2482">
                  <c:v>41565</c:v>
                </c:pt>
                <c:pt idx="2483">
                  <c:v>41566</c:v>
                </c:pt>
                <c:pt idx="2484">
                  <c:v>41567</c:v>
                </c:pt>
                <c:pt idx="2485">
                  <c:v>41568</c:v>
                </c:pt>
                <c:pt idx="2486">
                  <c:v>41569</c:v>
                </c:pt>
                <c:pt idx="2487">
                  <c:v>41570</c:v>
                </c:pt>
                <c:pt idx="2488">
                  <c:v>41571</c:v>
                </c:pt>
                <c:pt idx="2489">
                  <c:v>41572</c:v>
                </c:pt>
                <c:pt idx="2490">
                  <c:v>41573</c:v>
                </c:pt>
                <c:pt idx="2491">
                  <c:v>41574</c:v>
                </c:pt>
                <c:pt idx="2492">
                  <c:v>41575</c:v>
                </c:pt>
                <c:pt idx="2493">
                  <c:v>41576</c:v>
                </c:pt>
                <c:pt idx="2494">
                  <c:v>41577</c:v>
                </c:pt>
                <c:pt idx="2495">
                  <c:v>41578</c:v>
                </c:pt>
                <c:pt idx="2496">
                  <c:v>41579</c:v>
                </c:pt>
                <c:pt idx="2497">
                  <c:v>41580</c:v>
                </c:pt>
                <c:pt idx="2498">
                  <c:v>41581</c:v>
                </c:pt>
                <c:pt idx="2499">
                  <c:v>41582</c:v>
                </c:pt>
                <c:pt idx="2500">
                  <c:v>41583</c:v>
                </c:pt>
                <c:pt idx="2501">
                  <c:v>41584</c:v>
                </c:pt>
                <c:pt idx="2502">
                  <c:v>41585</c:v>
                </c:pt>
                <c:pt idx="2503">
                  <c:v>41586</c:v>
                </c:pt>
                <c:pt idx="2504">
                  <c:v>41587</c:v>
                </c:pt>
                <c:pt idx="2505">
                  <c:v>41588</c:v>
                </c:pt>
                <c:pt idx="2506">
                  <c:v>41589</c:v>
                </c:pt>
                <c:pt idx="2507">
                  <c:v>41590</c:v>
                </c:pt>
                <c:pt idx="2508">
                  <c:v>41591</c:v>
                </c:pt>
                <c:pt idx="2509">
                  <c:v>41592</c:v>
                </c:pt>
                <c:pt idx="2510">
                  <c:v>41593</c:v>
                </c:pt>
                <c:pt idx="2511">
                  <c:v>41594</c:v>
                </c:pt>
                <c:pt idx="2512">
                  <c:v>41595</c:v>
                </c:pt>
                <c:pt idx="2513">
                  <c:v>41596</c:v>
                </c:pt>
                <c:pt idx="2514">
                  <c:v>41597</c:v>
                </c:pt>
                <c:pt idx="2515">
                  <c:v>41598</c:v>
                </c:pt>
                <c:pt idx="2516">
                  <c:v>41599</c:v>
                </c:pt>
                <c:pt idx="2517">
                  <c:v>41600</c:v>
                </c:pt>
                <c:pt idx="2518">
                  <c:v>41601</c:v>
                </c:pt>
                <c:pt idx="2519">
                  <c:v>41602</c:v>
                </c:pt>
                <c:pt idx="2520">
                  <c:v>41603</c:v>
                </c:pt>
                <c:pt idx="2521">
                  <c:v>41604</c:v>
                </c:pt>
                <c:pt idx="2522">
                  <c:v>41605</c:v>
                </c:pt>
                <c:pt idx="2523">
                  <c:v>41606</c:v>
                </c:pt>
                <c:pt idx="2524">
                  <c:v>41607</c:v>
                </c:pt>
                <c:pt idx="2525">
                  <c:v>41608</c:v>
                </c:pt>
                <c:pt idx="2526">
                  <c:v>41609</c:v>
                </c:pt>
                <c:pt idx="2527">
                  <c:v>41610</c:v>
                </c:pt>
                <c:pt idx="2528">
                  <c:v>41611</c:v>
                </c:pt>
                <c:pt idx="2529">
                  <c:v>41612</c:v>
                </c:pt>
                <c:pt idx="2530">
                  <c:v>41613</c:v>
                </c:pt>
                <c:pt idx="2531">
                  <c:v>41614</c:v>
                </c:pt>
                <c:pt idx="2532">
                  <c:v>41615</c:v>
                </c:pt>
                <c:pt idx="2533">
                  <c:v>41616</c:v>
                </c:pt>
                <c:pt idx="2534">
                  <c:v>41617</c:v>
                </c:pt>
                <c:pt idx="2535">
                  <c:v>41618</c:v>
                </c:pt>
                <c:pt idx="2536">
                  <c:v>41619</c:v>
                </c:pt>
                <c:pt idx="2537">
                  <c:v>41620</c:v>
                </c:pt>
                <c:pt idx="2538">
                  <c:v>41621</c:v>
                </c:pt>
                <c:pt idx="2539">
                  <c:v>41622</c:v>
                </c:pt>
                <c:pt idx="2540">
                  <c:v>41623</c:v>
                </c:pt>
                <c:pt idx="2541">
                  <c:v>41624</c:v>
                </c:pt>
                <c:pt idx="2542">
                  <c:v>41625</c:v>
                </c:pt>
                <c:pt idx="2543">
                  <c:v>41626</c:v>
                </c:pt>
                <c:pt idx="2544">
                  <c:v>41627</c:v>
                </c:pt>
                <c:pt idx="2545">
                  <c:v>41628</c:v>
                </c:pt>
                <c:pt idx="2546">
                  <c:v>41629</c:v>
                </c:pt>
                <c:pt idx="2547">
                  <c:v>41630</c:v>
                </c:pt>
                <c:pt idx="2548">
                  <c:v>41631</c:v>
                </c:pt>
                <c:pt idx="2549">
                  <c:v>41632</c:v>
                </c:pt>
                <c:pt idx="2550">
                  <c:v>41633</c:v>
                </c:pt>
                <c:pt idx="2551">
                  <c:v>41634</c:v>
                </c:pt>
                <c:pt idx="2552">
                  <c:v>41635</c:v>
                </c:pt>
                <c:pt idx="2553">
                  <c:v>41636</c:v>
                </c:pt>
                <c:pt idx="2554">
                  <c:v>41637</c:v>
                </c:pt>
                <c:pt idx="2555">
                  <c:v>41638</c:v>
                </c:pt>
                <c:pt idx="2556">
                  <c:v>41639</c:v>
                </c:pt>
                <c:pt idx="2557">
                  <c:v>41640</c:v>
                </c:pt>
                <c:pt idx="2558">
                  <c:v>41641</c:v>
                </c:pt>
                <c:pt idx="2559">
                  <c:v>41642</c:v>
                </c:pt>
                <c:pt idx="2560">
                  <c:v>41643</c:v>
                </c:pt>
                <c:pt idx="2561">
                  <c:v>41644</c:v>
                </c:pt>
                <c:pt idx="2562">
                  <c:v>41645</c:v>
                </c:pt>
                <c:pt idx="2563">
                  <c:v>41646</c:v>
                </c:pt>
                <c:pt idx="2564">
                  <c:v>41647</c:v>
                </c:pt>
                <c:pt idx="2565">
                  <c:v>41648</c:v>
                </c:pt>
                <c:pt idx="2566">
                  <c:v>41649</c:v>
                </c:pt>
                <c:pt idx="2567">
                  <c:v>41650</c:v>
                </c:pt>
                <c:pt idx="2568">
                  <c:v>41651</c:v>
                </c:pt>
                <c:pt idx="2569">
                  <c:v>41652</c:v>
                </c:pt>
                <c:pt idx="2570">
                  <c:v>41653</c:v>
                </c:pt>
                <c:pt idx="2571">
                  <c:v>41654</c:v>
                </c:pt>
                <c:pt idx="2572">
                  <c:v>41655</c:v>
                </c:pt>
                <c:pt idx="2573">
                  <c:v>41656</c:v>
                </c:pt>
                <c:pt idx="2574">
                  <c:v>41657</c:v>
                </c:pt>
                <c:pt idx="2575">
                  <c:v>41658</c:v>
                </c:pt>
                <c:pt idx="2576">
                  <c:v>41659</c:v>
                </c:pt>
                <c:pt idx="2577">
                  <c:v>41660</c:v>
                </c:pt>
                <c:pt idx="2578">
                  <c:v>41661</c:v>
                </c:pt>
                <c:pt idx="2579">
                  <c:v>41662</c:v>
                </c:pt>
                <c:pt idx="2580">
                  <c:v>41663</c:v>
                </c:pt>
                <c:pt idx="2581">
                  <c:v>41664</c:v>
                </c:pt>
                <c:pt idx="2582">
                  <c:v>41665</c:v>
                </c:pt>
                <c:pt idx="2583">
                  <c:v>41666</c:v>
                </c:pt>
                <c:pt idx="2584">
                  <c:v>41667</c:v>
                </c:pt>
                <c:pt idx="2585">
                  <c:v>41668</c:v>
                </c:pt>
                <c:pt idx="2586">
                  <c:v>41669</c:v>
                </c:pt>
                <c:pt idx="2587">
                  <c:v>41670</c:v>
                </c:pt>
                <c:pt idx="2588">
                  <c:v>41671</c:v>
                </c:pt>
                <c:pt idx="2589">
                  <c:v>41672</c:v>
                </c:pt>
                <c:pt idx="2590">
                  <c:v>41673</c:v>
                </c:pt>
                <c:pt idx="2591">
                  <c:v>41674</c:v>
                </c:pt>
                <c:pt idx="2592">
                  <c:v>41675</c:v>
                </c:pt>
                <c:pt idx="2593">
                  <c:v>41676</c:v>
                </c:pt>
                <c:pt idx="2594">
                  <c:v>41677</c:v>
                </c:pt>
                <c:pt idx="2595">
                  <c:v>41678</c:v>
                </c:pt>
                <c:pt idx="2596">
                  <c:v>41679</c:v>
                </c:pt>
                <c:pt idx="2597">
                  <c:v>41680</c:v>
                </c:pt>
                <c:pt idx="2598">
                  <c:v>41681</c:v>
                </c:pt>
                <c:pt idx="2599">
                  <c:v>41682</c:v>
                </c:pt>
                <c:pt idx="2600">
                  <c:v>41683</c:v>
                </c:pt>
                <c:pt idx="2601">
                  <c:v>41684</c:v>
                </c:pt>
                <c:pt idx="2602">
                  <c:v>41685</c:v>
                </c:pt>
                <c:pt idx="2603">
                  <c:v>41686</c:v>
                </c:pt>
                <c:pt idx="2604">
                  <c:v>41687</c:v>
                </c:pt>
                <c:pt idx="2605">
                  <c:v>41688</c:v>
                </c:pt>
                <c:pt idx="2606">
                  <c:v>41689</c:v>
                </c:pt>
                <c:pt idx="2607">
                  <c:v>41690</c:v>
                </c:pt>
                <c:pt idx="2608">
                  <c:v>41691</c:v>
                </c:pt>
                <c:pt idx="2609">
                  <c:v>41692</c:v>
                </c:pt>
                <c:pt idx="2610">
                  <c:v>41693</c:v>
                </c:pt>
                <c:pt idx="2611">
                  <c:v>41694</c:v>
                </c:pt>
                <c:pt idx="2612">
                  <c:v>41695</c:v>
                </c:pt>
                <c:pt idx="2613">
                  <c:v>41696</c:v>
                </c:pt>
                <c:pt idx="2614">
                  <c:v>41697</c:v>
                </c:pt>
                <c:pt idx="2615">
                  <c:v>41698</c:v>
                </c:pt>
                <c:pt idx="2616">
                  <c:v>41699</c:v>
                </c:pt>
                <c:pt idx="2617">
                  <c:v>41700</c:v>
                </c:pt>
                <c:pt idx="2618">
                  <c:v>41701</c:v>
                </c:pt>
                <c:pt idx="2619">
                  <c:v>41702</c:v>
                </c:pt>
                <c:pt idx="2620">
                  <c:v>41703</c:v>
                </c:pt>
                <c:pt idx="2621">
                  <c:v>41704</c:v>
                </c:pt>
                <c:pt idx="2622">
                  <c:v>41705</c:v>
                </c:pt>
                <c:pt idx="2623">
                  <c:v>41706</c:v>
                </c:pt>
                <c:pt idx="2624">
                  <c:v>41707</c:v>
                </c:pt>
                <c:pt idx="2625">
                  <c:v>41708</c:v>
                </c:pt>
                <c:pt idx="2626">
                  <c:v>41709</c:v>
                </c:pt>
                <c:pt idx="2627">
                  <c:v>41710</c:v>
                </c:pt>
                <c:pt idx="2628">
                  <c:v>41711</c:v>
                </c:pt>
                <c:pt idx="2629">
                  <c:v>41712</c:v>
                </c:pt>
                <c:pt idx="2630">
                  <c:v>41713</c:v>
                </c:pt>
                <c:pt idx="2631">
                  <c:v>41714</c:v>
                </c:pt>
                <c:pt idx="2632">
                  <c:v>41715</c:v>
                </c:pt>
                <c:pt idx="2633">
                  <c:v>41716</c:v>
                </c:pt>
                <c:pt idx="2634">
                  <c:v>41717</c:v>
                </c:pt>
                <c:pt idx="2635">
                  <c:v>41718</c:v>
                </c:pt>
                <c:pt idx="2636">
                  <c:v>41719</c:v>
                </c:pt>
                <c:pt idx="2637">
                  <c:v>41720</c:v>
                </c:pt>
                <c:pt idx="2638">
                  <c:v>41721</c:v>
                </c:pt>
                <c:pt idx="2639">
                  <c:v>41722</c:v>
                </c:pt>
                <c:pt idx="2640">
                  <c:v>41723</c:v>
                </c:pt>
                <c:pt idx="2641">
                  <c:v>41724</c:v>
                </c:pt>
                <c:pt idx="2642">
                  <c:v>41725</c:v>
                </c:pt>
                <c:pt idx="2643">
                  <c:v>41726</c:v>
                </c:pt>
                <c:pt idx="2644">
                  <c:v>41727</c:v>
                </c:pt>
                <c:pt idx="2645">
                  <c:v>41728</c:v>
                </c:pt>
                <c:pt idx="2646">
                  <c:v>41729</c:v>
                </c:pt>
                <c:pt idx="2647">
                  <c:v>41730</c:v>
                </c:pt>
                <c:pt idx="2648">
                  <c:v>41731</c:v>
                </c:pt>
                <c:pt idx="2649">
                  <c:v>41732</c:v>
                </c:pt>
                <c:pt idx="2650">
                  <c:v>41733</c:v>
                </c:pt>
                <c:pt idx="2651">
                  <c:v>41734</c:v>
                </c:pt>
                <c:pt idx="2652">
                  <c:v>41735</c:v>
                </c:pt>
                <c:pt idx="2653">
                  <c:v>41736</c:v>
                </c:pt>
                <c:pt idx="2654">
                  <c:v>41737</c:v>
                </c:pt>
                <c:pt idx="2655">
                  <c:v>41738</c:v>
                </c:pt>
                <c:pt idx="2656">
                  <c:v>41739</c:v>
                </c:pt>
                <c:pt idx="2657">
                  <c:v>41740</c:v>
                </c:pt>
                <c:pt idx="2658">
                  <c:v>41741</c:v>
                </c:pt>
                <c:pt idx="2659">
                  <c:v>41742</c:v>
                </c:pt>
                <c:pt idx="2660">
                  <c:v>41743</c:v>
                </c:pt>
                <c:pt idx="2661">
                  <c:v>41744</c:v>
                </c:pt>
                <c:pt idx="2662">
                  <c:v>41745</c:v>
                </c:pt>
                <c:pt idx="2663">
                  <c:v>41746</c:v>
                </c:pt>
                <c:pt idx="2664">
                  <c:v>41747</c:v>
                </c:pt>
                <c:pt idx="2665">
                  <c:v>41748</c:v>
                </c:pt>
                <c:pt idx="2666">
                  <c:v>41749</c:v>
                </c:pt>
                <c:pt idx="2667">
                  <c:v>41750</c:v>
                </c:pt>
                <c:pt idx="2668">
                  <c:v>41751</c:v>
                </c:pt>
                <c:pt idx="2669">
                  <c:v>41752</c:v>
                </c:pt>
                <c:pt idx="2670">
                  <c:v>41753</c:v>
                </c:pt>
                <c:pt idx="2671">
                  <c:v>41754</c:v>
                </c:pt>
                <c:pt idx="2672">
                  <c:v>41755</c:v>
                </c:pt>
                <c:pt idx="2673">
                  <c:v>41756</c:v>
                </c:pt>
                <c:pt idx="2674">
                  <c:v>41757</c:v>
                </c:pt>
                <c:pt idx="2675">
                  <c:v>41758</c:v>
                </c:pt>
                <c:pt idx="2676">
                  <c:v>41759</c:v>
                </c:pt>
                <c:pt idx="2677">
                  <c:v>41760</c:v>
                </c:pt>
                <c:pt idx="2678">
                  <c:v>41761</c:v>
                </c:pt>
                <c:pt idx="2679">
                  <c:v>41762</c:v>
                </c:pt>
                <c:pt idx="2680">
                  <c:v>41763</c:v>
                </c:pt>
                <c:pt idx="2681">
                  <c:v>41764</c:v>
                </c:pt>
                <c:pt idx="2682">
                  <c:v>41765</c:v>
                </c:pt>
                <c:pt idx="2683">
                  <c:v>41766</c:v>
                </c:pt>
                <c:pt idx="2684">
                  <c:v>41767</c:v>
                </c:pt>
                <c:pt idx="2685">
                  <c:v>41768</c:v>
                </c:pt>
                <c:pt idx="2686">
                  <c:v>41769</c:v>
                </c:pt>
                <c:pt idx="2687">
                  <c:v>41770</c:v>
                </c:pt>
                <c:pt idx="2688">
                  <c:v>41771</c:v>
                </c:pt>
                <c:pt idx="2689">
                  <c:v>41772</c:v>
                </c:pt>
                <c:pt idx="2690">
                  <c:v>41773</c:v>
                </c:pt>
                <c:pt idx="2691">
                  <c:v>41774</c:v>
                </c:pt>
                <c:pt idx="2692">
                  <c:v>41775</c:v>
                </c:pt>
                <c:pt idx="2693">
                  <c:v>41776</c:v>
                </c:pt>
                <c:pt idx="2694">
                  <c:v>41777</c:v>
                </c:pt>
                <c:pt idx="2695">
                  <c:v>41778</c:v>
                </c:pt>
                <c:pt idx="2696">
                  <c:v>41779</c:v>
                </c:pt>
                <c:pt idx="2697">
                  <c:v>41780</c:v>
                </c:pt>
                <c:pt idx="2698">
                  <c:v>41781</c:v>
                </c:pt>
                <c:pt idx="2699">
                  <c:v>41782</c:v>
                </c:pt>
                <c:pt idx="2700">
                  <c:v>41783</c:v>
                </c:pt>
                <c:pt idx="2701">
                  <c:v>41784</c:v>
                </c:pt>
                <c:pt idx="2702">
                  <c:v>41785</c:v>
                </c:pt>
                <c:pt idx="2703">
                  <c:v>41786</c:v>
                </c:pt>
                <c:pt idx="2704">
                  <c:v>41787</c:v>
                </c:pt>
                <c:pt idx="2705">
                  <c:v>41788</c:v>
                </c:pt>
                <c:pt idx="2706">
                  <c:v>41789</c:v>
                </c:pt>
                <c:pt idx="2707">
                  <c:v>41790</c:v>
                </c:pt>
                <c:pt idx="2708">
                  <c:v>41791</c:v>
                </c:pt>
                <c:pt idx="2709">
                  <c:v>41792</c:v>
                </c:pt>
                <c:pt idx="2710">
                  <c:v>41793</c:v>
                </c:pt>
                <c:pt idx="2711">
                  <c:v>41794</c:v>
                </c:pt>
                <c:pt idx="2712">
                  <c:v>41795</c:v>
                </c:pt>
                <c:pt idx="2713">
                  <c:v>41796</c:v>
                </c:pt>
                <c:pt idx="2714">
                  <c:v>41797</c:v>
                </c:pt>
                <c:pt idx="2715">
                  <c:v>41798</c:v>
                </c:pt>
                <c:pt idx="2716">
                  <c:v>41799</c:v>
                </c:pt>
                <c:pt idx="2717">
                  <c:v>41800</c:v>
                </c:pt>
                <c:pt idx="2718">
                  <c:v>41801</c:v>
                </c:pt>
                <c:pt idx="2719">
                  <c:v>41802</c:v>
                </c:pt>
                <c:pt idx="2720">
                  <c:v>41803</c:v>
                </c:pt>
                <c:pt idx="2721">
                  <c:v>41804</c:v>
                </c:pt>
                <c:pt idx="2722">
                  <c:v>41805</c:v>
                </c:pt>
                <c:pt idx="2723">
                  <c:v>41806</c:v>
                </c:pt>
                <c:pt idx="2724">
                  <c:v>41807</c:v>
                </c:pt>
                <c:pt idx="2725">
                  <c:v>41808</c:v>
                </c:pt>
                <c:pt idx="2726">
                  <c:v>41809</c:v>
                </c:pt>
                <c:pt idx="2727">
                  <c:v>41810</c:v>
                </c:pt>
                <c:pt idx="2728">
                  <c:v>41811</c:v>
                </c:pt>
                <c:pt idx="2729">
                  <c:v>41812</c:v>
                </c:pt>
                <c:pt idx="2730">
                  <c:v>41813</c:v>
                </c:pt>
                <c:pt idx="2731">
                  <c:v>41814</c:v>
                </c:pt>
                <c:pt idx="2732">
                  <c:v>41815</c:v>
                </c:pt>
                <c:pt idx="2733">
                  <c:v>41816</c:v>
                </c:pt>
                <c:pt idx="2734">
                  <c:v>41817</c:v>
                </c:pt>
                <c:pt idx="2735">
                  <c:v>41818</c:v>
                </c:pt>
                <c:pt idx="2736">
                  <c:v>41819</c:v>
                </c:pt>
                <c:pt idx="2737">
                  <c:v>41820</c:v>
                </c:pt>
                <c:pt idx="2738">
                  <c:v>41821</c:v>
                </c:pt>
                <c:pt idx="2739">
                  <c:v>41822</c:v>
                </c:pt>
                <c:pt idx="2740">
                  <c:v>41823</c:v>
                </c:pt>
                <c:pt idx="2741">
                  <c:v>41824</c:v>
                </c:pt>
                <c:pt idx="2742">
                  <c:v>41825</c:v>
                </c:pt>
                <c:pt idx="2743">
                  <c:v>41826</c:v>
                </c:pt>
                <c:pt idx="2744">
                  <c:v>41827</c:v>
                </c:pt>
                <c:pt idx="2745">
                  <c:v>41828</c:v>
                </c:pt>
                <c:pt idx="2746">
                  <c:v>41829</c:v>
                </c:pt>
                <c:pt idx="2747">
                  <c:v>41830</c:v>
                </c:pt>
                <c:pt idx="2748">
                  <c:v>41831</c:v>
                </c:pt>
                <c:pt idx="2749">
                  <c:v>41832</c:v>
                </c:pt>
                <c:pt idx="2750">
                  <c:v>41833</c:v>
                </c:pt>
                <c:pt idx="2751">
                  <c:v>41834</c:v>
                </c:pt>
                <c:pt idx="2752">
                  <c:v>41835</c:v>
                </c:pt>
                <c:pt idx="2753">
                  <c:v>41836</c:v>
                </c:pt>
                <c:pt idx="2754">
                  <c:v>41837</c:v>
                </c:pt>
                <c:pt idx="2755">
                  <c:v>41838</c:v>
                </c:pt>
                <c:pt idx="2756">
                  <c:v>41839</c:v>
                </c:pt>
                <c:pt idx="2757">
                  <c:v>41840</c:v>
                </c:pt>
                <c:pt idx="2758">
                  <c:v>41841</c:v>
                </c:pt>
                <c:pt idx="2759">
                  <c:v>41842</c:v>
                </c:pt>
                <c:pt idx="2760">
                  <c:v>41843</c:v>
                </c:pt>
                <c:pt idx="2761">
                  <c:v>41844</c:v>
                </c:pt>
                <c:pt idx="2762">
                  <c:v>41845</c:v>
                </c:pt>
                <c:pt idx="2763">
                  <c:v>41846</c:v>
                </c:pt>
                <c:pt idx="2764">
                  <c:v>41847</c:v>
                </c:pt>
                <c:pt idx="2765">
                  <c:v>41848</c:v>
                </c:pt>
                <c:pt idx="2766">
                  <c:v>41849</c:v>
                </c:pt>
                <c:pt idx="2767">
                  <c:v>41850</c:v>
                </c:pt>
                <c:pt idx="2768">
                  <c:v>41851</c:v>
                </c:pt>
                <c:pt idx="2769">
                  <c:v>41852</c:v>
                </c:pt>
                <c:pt idx="2770">
                  <c:v>41853</c:v>
                </c:pt>
                <c:pt idx="2771">
                  <c:v>41854</c:v>
                </c:pt>
                <c:pt idx="2772">
                  <c:v>41855</c:v>
                </c:pt>
                <c:pt idx="2773">
                  <c:v>41856</c:v>
                </c:pt>
                <c:pt idx="2774">
                  <c:v>41857</c:v>
                </c:pt>
                <c:pt idx="2775">
                  <c:v>41858</c:v>
                </c:pt>
                <c:pt idx="2776">
                  <c:v>41859</c:v>
                </c:pt>
                <c:pt idx="2777">
                  <c:v>41860</c:v>
                </c:pt>
                <c:pt idx="2778">
                  <c:v>41861</c:v>
                </c:pt>
                <c:pt idx="2779">
                  <c:v>41862</c:v>
                </c:pt>
                <c:pt idx="2780">
                  <c:v>41863</c:v>
                </c:pt>
                <c:pt idx="2781">
                  <c:v>41864</c:v>
                </c:pt>
                <c:pt idx="2782">
                  <c:v>41865</c:v>
                </c:pt>
                <c:pt idx="2783">
                  <c:v>41866</c:v>
                </c:pt>
                <c:pt idx="2784">
                  <c:v>41867</c:v>
                </c:pt>
                <c:pt idx="2785">
                  <c:v>41868</c:v>
                </c:pt>
                <c:pt idx="2786">
                  <c:v>41869</c:v>
                </c:pt>
                <c:pt idx="2787">
                  <c:v>41870</c:v>
                </c:pt>
                <c:pt idx="2788">
                  <c:v>41871</c:v>
                </c:pt>
                <c:pt idx="2789">
                  <c:v>41872</c:v>
                </c:pt>
                <c:pt idx="2790">
                  <c:v>41873</c:v>
                </c:pt>
                <c:pt idx="2791">
                  <c:v>41874</c:v>
                </c:pt>
                <c:pt idx="2792">
                  <c:v>41875</c:v>
                </c:pt>
                <c:pt idx="2793">
                  <c:v>41876</c:v>
                </c:pt>
                <c:pt idx="2794">
                  <c:v>41877</c:v>
                </c:pt>
                <c:pt idx="2795">
                  <c:v>41878</c:v>
                </c:pt>
                <c:pt idx="2796">
                  <c:v>41879</c:v>
                </c:pt>
                <c:pt idx="2797">
                  <c:v>41880</c:v>
                </c:pt>
                <c:pt idx="2798">
                  <c:v>41881</c:v>
                </c:pt>
                <c:pt idx="2799">
                  <c:v>41882</c:v>
                </c:pt>
                <c:pt idx="2800">
                  <c:v>41883</c:v>
                </c:pt>
                <c:pt idx="2801">
                  <c:v>41884</c:v>
                </c:pt>
                <c:pt idx="2802">
                  <c:v>41885</c:v>
                </c:pt>
                <c:pt idx="2803">
                  <c:v>41886</c:v>
                </c:pt>
                <c:pt idx="2804">
                  <c:v>41887</c:v>
                </c:pt>
                <c:pt idx="2805">
                  <c:v>41888</c:v>
                </c:pt>
                <c:pt idx="2806">
                  <c:v>41889</c:v>
                </c:pt>
                <c:pt idx="2807">
                  <c:v>41890</c:v>
                </c:pt>
                <c:pt idx="2808">
                  <c:v>41891</c:v>
                </c:pt>
                <c:pt idx="2809">
                  <c:v>41892</c:v>
                </c:pt>
                <c:pt idx="2810">
                  <c:v>41893</c:v>
                </c:pt>
                <c:pt idx="2811">
                  <c:v>41894</c:v>
                </c:pt>
                <c:pt idx="2812">
                  <c:v>41895</c:v>
                </c:pt>
                <c:pt idx="2813">
                  <c:v>41896</c:v>
                </c:pt>
                <c:pt idx="2814">
                  <c:v>41897</c:v>
                </c:pt>
                <c:pt idx="2815">
                  <c:v>41898</c:v>
                </c:pt>
                <c:pt idx="2816">
                  <c:v>41899</c:v>
                </c:pt>
                <c:pt idx="2817">
                  <c:v>41900</c:v>
                </c:pt>
                <c:pt idx="2818">
                  <c:v>41901</c:v>
                </c:pt>
                <c:pt idx="2819">
                  <c:v>41902</c:v>
                </c:pt>
                <c:pt idx="2820">
                  <c:v>41903</c:v>
                </c:pt>
                <c:pt idx="2821">
                  <c:v>41904</c:v>
                </c:pt>
                <c:pt idx="2822">
                  <c:v>41905</c:v>
                </c:pt>
                <c:pt idx="2823">
                  <c:v>41906</c:v>
                </c:pt>
                <c:pt idx="2824">
                  <c:v>41907</c:v>
                </c:pt>
                <c:pt idx="2825">
                  <c:v>41908</c:v>
                </c:pt>
                <c:pt idx="2826">
                  <c:v>41909</c:v>
                </c:pt>
                <c:pt idx="2827">
                  <c:v>41910</c:v>
                </c:pt>
                <c:pt idx="2828">
                  <c:v>41911</c:v>
                </c:pt>
                <c:pt idx="2829">
                  <c:v>41912</c:v>
                </c:pt>
                <c:pt idx="2830">
                  <c:v>41913</c:v>
                </c:pt>
                <c:pt idx="2831">
                  <c:v>41914</c:v>
                </c:pt>
                <c:pt idx="2832">
                  <c:v>41915</c:v>
                </c:pt>
                <c:pt idx="2833">
                  <c:v>41916</c:v>
                </c:pt>
                <c:pt idx="2834">
                  <c:v>41917</c:v>
                </c:pt>
                <c:pt idx="2835">
                  <c:v>41918</c:v>
                </c:pt>
                <c:pt idx="2836">
                  <c:v>41919</c:v>
                </c:pt>
                <c:pt idx="2837">
                  <c:v>41920</c:v>
                </c:pt>
                <c:pt idx="2838">
                  <c:v>41921</c:v>
                </c:pt>
                <c:pt idx="2839">
                  <c:v>41922</c:v>
                </c:pt>
                <c:pt idx="2840">
                  <c:v>41923</c:v>
                </c:pt>
                <c:pt idx="2841">
                  <c:v>41924</c:v>
                </c:pt>
                <c:pt idx="2842">
                  <c:v>41925</c:v>
                </c:pt>
                <c:pt idx="2843">
                  <c:v>41926</c:v>
                </c:pt>
                <c:pt idx="2844">
                  <c:v>41927</c:v>
                </c:pt>
                <c:pt idx="2845">
                  <c:v>41928</c:v>
                </c:pt>
                <c:pt idx="2846">
                  <c:v>41929</c:v>
                </c:pt>
                <c:pt idx="2847">
                  <c:v>41930</c:v>
                </c:pt>
                <c:pt idx="2848">
                  <c:v>41931</c:v>
                </c:pt>
                <c:pt idx="2849">
                  <c:v>41932</c:v>
                </c:pt>
                <c:pt idx="2850">
                  <c:v>41933</c:v>
                </c:pt>
                <c:pt idx="2851">
                  <c:v>41934</c:v>
                </c:pt>
                <c:pt idx="2852">
                  <c:v>41935</c:v>
                </c:pt>
                <c:pt idx="2853">
                  <c:v>41936</c:v>
                </c:pt>
                <c:pt idx="2854">
                  <c:v>41937</c:v>
                </c:pt>
                <c:pt idx="2855">
                  <c:v>41938</c:v>
                </c:pt>
                <c:pt idx="2856">
                  <c:v>41939</c:v>
                </c:pt>
                <c:pt idx="2857">
                  <c:v>41940</c:v>
                </c:pt>
                <c:pt idx="2858">
                  <c:v>41941</c:v>
                </c:pt>
                <c:pt idx="2859">
                  <c:v>41942</c:v>
                </c:pt>
                <c:pt idx="2860">
                  <c:v>41943</c:v>
                </c:pt>
                <c:pt idx="2861">
                  <c:v>41944</c:v>
                </c:pt>
                <c:pt idx="2862">
                  <c:v>41945</c:v>
                </c:pt>
                <c:pt idx="2863">
                  <c:v>41946</c:v>
                </c:pt>
                <c:pt idx="2864">
                  <c:v>41947</c:v>
                </c:pt>
                <c:pt idx="2865">
                  <c:v>41948</c:v>
                </c:pt>
                <c:pt idx="2866">
                  <c:v>41949</c:v>
                </c:pt>
                <c:pt idx="2867">
                  <c:v>41950</c:v>
                </c:pt>
                <c:pt idx="2868">
                  <c:v>41951</c:v>
                </c:pt>
                <c:pt idx="2869">
                  <c:v>41952</c:v>
                </c:pt>
                <c:pt idx="2870">
                  <c:v>41953</c:v>
                </c:pt>
                <c:pt idx="2871">
                  <c:v>41954</c:v>
                </c:pt>
                <c:pt idx="2872">
                  <c:v>41955</c:v>
                </c:pt>
                <c:pt idx="2873">
                  <c:v>41956</c:v>
                </c:pt>
                <c:pt idx="2874">
                  <c:v>41957</c:v>
                </c:pt>
                <c:pt idx="2875">
                  <c:v>41958</c:v>
                </c:pt>
                <c:pt idx="2876">
                  <c:v>41959</c:v>
                </c:pt>
                <c:pt idx="2877">
                  <c:v>41960</c:v>
                </c:pt>
                <c:pt idx="2878">
                  <c:v>41961</c:v>
                </c:pt>
                <c:pt idx="2879">
                  <c:v>41962</c:v>
                </c:pt>
                <c:pt idx="2880">
                  <c:v>41963</c:v>
                </c:pt>
                <c:pt idx="2881">
                  <c:v>41964</c:v>
                </c:pt>
                <c:pt idx="2882">
                  <c:v>41965</c:v>
                </c:pt>
                <c:pt idx="2883">
                  <c:v>41966</c:v>
                </c:pt>
                <c:pt idx="2884">
                  <c:v>41967</c:v>
                </c:pt>
                <c:pt idx="2885">
                  <c:v>41968</c:v>
                </c:pt>
                <c:pt idx="2886">
                  <c:v>41969</c:v>
                </c:pt>
                <c:pt idx="2887">
                  <c:v>41970</c:v>
                </c:pt>
                <c:pt idx="2888">
                  <c:v>41971</c:v>
                </c:pt>
                <c:pt idx="2889">
                  <c:v>41972</c:v>
                </c:pt>
                <c:pt idx="2890">
                  <c:v>41973</c:v>
                </c:pt>
                <c:pt idx="2891">
                  <c:v>41974</c:v>
                </c:pt>
                <c:pt idx="2892">
                  <c:v>41975</c:v>
                </c:pt>
                <c:pt idx="2893">
                  <c:v>41976</c:v>
                </c:pt>
                <c:pt idx="2894">
                  <c:v>41977</c:v>
                </c:pt>
                <c:pt idx="2895">
                  <c:v>41978</c:v>
                </c:pt>
                <c:pt idx="2896">
                  <c:v>41979</c:v>
                </c:pt>
                <c:pt idx="2897">
                  <c:v>41980</c:v>
                </c:pt>
                <c:pt idx="2898">
                  <c:v>41981</c:v>
                </c:pt>
                <c:pt idx="2899">
                  <c:v>41982</c:v>
                </c:pt>
                <c:pt idx="2900">
                  <c:v>41983</c:v>
                </c:pt>
                <c:pt idx="2901">
                  <c:v>41984</c:v>
                </c:pt>
                <c:pt idx="2902">
                  <c:v>41985</c:v>
                </c:pt>
                <c:pt idx="2903">
                  <c:v>41986</c:v>
                </c:pt>
                <c:pt idx="2904">
                  <c:v>41987</c:v>
                </c:pt>
                <c:pt idx="2905">
                  <c:v>41988</c:v>
                </c:pt>
                <c:pt idx="2906">
                  <c:v>41989</c:v>
                </c:pt>
                <c:pt idx="2907">
                  <c:v>41990</c:v>
                </c:pt>
                <c:pt idx="2908">
                  <c:v>41991</c:v>
                </c:pt>
                <c:pt idx="2909">
                  <c:v>41992</c:v>
                </c:pt>
                <c:pt idx="2910">
                  <c:v>41993</c:v>
                </c:pt>
                <c:pt idx="2911">
                  <c:v>41994</c:v>
                </c:pt>
                <c:pt idx="2912">
                  <c:v>41995</c:v>
                </c:pt>
                <c:pt idx="2913">
                  <c:v>41996</c:v>
                </c:pt>
                <c:pt idx="2914">
                  <c:v>41997</c:v>
                </c:pt>
                <c:pt idx="2915">
                  <c:v>41998</c:v>
                </c:pt>
                <c:pt idx="2916">
                  <c:v>41999</c:v>
                </c:pt>
                <c:pt idx="2917">
                  <c:v>42000</c:v>
                </c:pt>
                <c:pt idx="2918">
                  <c:v>42001</c:v>
                </c:pt>
                <c:pt idx="2919">
                  <c:v>42002</c:v>
                </c:pt>
                <c:pt idx="2920">
                  <c:v>42003</c:v>
                </c:pt>
                <c:pt idx="2921">
                  <c:v>42004</c:v>
                </c:pt>
              </c:numCache>
            </c:numRef>
          </c:xVal>
          <c:yVal>
            <c:numRef>
              <c:f>'p201368'!$B$2:$B$2923</c:f>
              <c:numCache>
                <c:formatCode>General</c:formatCode>
                <c:ptCount val="2922"/>
                <c:pt idx="0">
                  <c:v>9.8030000000000008</c:v>
                </c:pt>
                <c:pt idx="1">
                  <c:v>8.1379999999999999</c:v>
                </c:pt>
                <c:pt idx="2">
                  <c:v>3.2360000000000002</c:v>
                </c:pt>
                <c:pt idx="3">
                  <c:v>3.8220000000000001</c:v>
                </c:pt>
                <c:pt idx="4">
                  <c:v>4.0049999999999999</c:v>
                </c:pt>
                <c:pt idx="5">
                  <c:v>1.111</c:v>
                </c:pt>
                <c:pt idx="6">
                  <c:v>8.2530000000000001</c:v>
                </c:pt>
                <c:pt idx="7">
                  <c:v>0.96</c:v>
                </c:pt>
                <c:pt idx="8">
                  <c:v>5.0679999999999996</c:v>
                </c:pt>
                <c:pt idx="9">
                  <c:v>0.29199999999999998</c:v>
                </c:pt>
                <c:pt idx="10">
                  <c:v>3.629</c:v>
                </c:pt>
                <c:pt idx="11">
                  <c:v>7.9349999999999996</c:v>
                </c:pt>
                <c:pt idx="12">
                  <c:v>0.308</c:v>
                </c:pt>
                <c:pt idx="13">
                  <c:v>1.5129999999999999</c:v>
                </c:pt>
                <c:pt idx="14">
                  <c:v>1E-3</c:v>
                </c:pt>
                <c:pt idx="15">
                  <c:v>0.09</c:v>
                </c:pt>
                <c:pt idx="16">
                  <c:v>0.23799999999999999</c:v>
                </c:pt>
                <c:pt idx="17">
                  <c:v>2.7450000000000001</c:v>
                </c:pt>
                <c:pt idx="18">
                  <c:v>69.816000000000003</c:v>
                </c:pt>
                <c:pt idx="19">
                  <c:v>1.6910000000000001</c:v>
                </c:pt>
                <c:pt idx="20">
                  <c:v>5.4359999999999999</c:v>
                </c:pt>
                <c:pt idx="21">
                  <c:v>3</c:v>
                </c:pt>
                <c:pt idx="22">
                  <c:v>3.0859999999999999</c:v>
                </c:pt>
                <c:pt idx="23">
                  <c:v>1.9</c:v>
                </c:pt>
                <c:pt idx="24">
                  <c:v>6.9000000000000006E-2</c:v>
                </c:pt>
                <c:pt idx="25">
                  <c:v>1.7000000000000001E-2</c:v>
                </c:pt>
                <c:pt idx="26">
                  <c:v>9.9309999999999992</c:v>
                </c:pt>
                <c:pt idx="27">
                  <c:v>4.8769999999999998</c:v>
                </c:pt>
                <c:pt idx="28">
                  <c:v>6.9290000000000003</c:v>
                </c:pt>
                <c:pt idx="29">
                  <c:v>1.7999999999999999E-2</c:v>
                </c:pt>
                <c:pt idx="30">
                  <c:v>5.1999999999999998E-2</c:v>
                </c:pt>
                <c:pt idx="31">
                  <c:v>2.2090000000000001</c:v>
                </c:pt>
                <c:pt idx="32">
                  <c:v>0.19600000000000001</c:v>
                </c:pt>
                <c:pt idx="33">
                  <c:v>3.028</c:v>
                </c:pt>
                <c:pt idx="34">
                  <c:v>0.74399999999999999</c:v>
                </c:pt>
                <c:pt idx="35">
                  <c:v>1.012</c:v>
                </c:pt>
                <c:pt idx="36">
                  <c:v>11.397</c:v>
                </c:pt>
                <c:pt idx="37">
                  <c:v>0.51800000000000002</c:v>
                </c:pt>
                <c:pt idx="38">
                  <c:v>5.9379999999999997</c:v>
                </c:pt>
                <c:pt idx="39">
                  <c:v>2.4710000000000001</c:v>
                </c:pt>
                <c:pt idx="40">
                  <c:v>1E-3</c:v>
                </c:pt>
                <c:pt idx="41">
                  <c:v>4.8360000000000003</c:v>
                </c:pt>
                <c:pt idx="42">
                  <c:v>11.63</c:v>
                </c:pt>
                <c:pt idx="43">
                  <c:v>6.165</c:v>
                </c:pt>
                <c:pt idx="44">
                  <c:v>0.48799999999999999</c:v>
                </c:pt>
                <c:pt idx="45">
                  <c:v>8.1470000000000002</c:v>
                </c:pt>
                <c:pt idx="46">
                  <c:v>0.16700000000000001</c:v>
                </c:pt>
                <c:pt idx="47">
                  <c:v>8.0000000000000002E-3</c:v>
                </c:pt>
                <c:pt idx="48">
                  <c:v>0.04</c:v>
                </c:pt>
                <c:pt idx="49">
                  <c:v>8.1000000000000003E-2</c:v>
                </c:pt>
                <c:pt idx="50">
                  <c:v>0</c:v>
                </c:pt>
                <c:pt idx="51">
                  <c:v>3.0000000000000001E-3</c:v>
                </c:pt>
                <c:pt idx="52">
                  <c:v>7.0000000000000001E-3</c:v>
                </c:pt>
                <c:pt idx="53">
                  <c:v>1E-3</c:v>
                </c:pt>
                <c:pt idx="54">
                  <c:v>0.70099999999999996</c:v>
                </c:pt>
                <c:pt idx="55">
                  <c:v>4.843</c:v>
                </c:pt>
                <c:pt idx="56">
                  <c:v>9.0090000000000003</c:v>
                </c:pt>
                <c:pt idx="57">
                  <c:v>11.683999999999999</c:v>
                </c:pt>
                <c:pt idx="58">
                  <c:v>19.172000000000001</c:v>
                </c:pt>
                <c:pt idx="59">
                  <c:v>10.157</c:v>
                </c:pt>
                <c:pt idx="60">
                  <c:v>7.2949999999999999</c:v>
                </c:pt>
                <c:pt idx="61">
                  <c:v>13.449</c:v>
                </c:pt>
                <c:pt idx="62">
                  <c:v>1.851</c:v>
                </c:pt>
                <c:pt idx="63">
                  <c:v>0.45500000000000002</c:v>
                </c:pt>
                <c:pt idx="64">
                  <c:v>2E-3</c:v>
                </c:pt>
                <c:pt idx="65">
                  <c:v>0.02</c:v>
                </c:pt>
                <c:pt idx="66">
                  <c:v>11.037000000000001</c:v>
                </c:pt>
                <c:pt idx="67">
                  <c:v>8.1000000000000003E-2</c:v>
                </c:pt>
                <c:pt idx="68">
                  <c:v>6.2629999999999999</c:v>
                </c:pt>
                <c:pt idx="69">
                  <c:v>1E-3</c:v>
                </c:pt>
                <c:pt idx="70">
                  <c:v>1E-3</c:v>
                </c:pt>
                <c:pt idx="71">
                  <c:v>0.01</c:v>
                </c:pt>
                <c:pt idx="72">
                  <c:v>3.0000000000000001E-3</c:v>
                </c:pt>
                <c:pt idx="73">
                  <c:v>6.0000000000000001E-3</c:v>
                </c:pt>
                <c:pt idx="74">
                  <c:v>1.2E-2</c:v>
                </c:pt>
                <c:pt idx="75">
                  <c:v>0.33200000000000002</c:v>
                </c:pt>
                <c:pt idx="76">
                  <c:v>4.3230000000000004</c:v>
                </c:pt>
                <c:pt idx="77">
                  <c:v>13.228999999999999</c:v>
                </c:pt>
                <c:pt idx="78">
                  <c:v>28.323</c:v>
                </c:pt>
                <c:pt idx="79">
                  <c:v>5.4630000000000001</c:v>
                </c:pt>
                <c:pt idx="80">
                  <c:v>0.26600000000000001</c:v>
                </c:pt>
                <c:pt idx="81">
                  <c:v>11.635999999999999</c:v>
                </c:pt>
                <c:pt idx="82">
                  <c:v>5.0590000000000002</c:v>
                </c:pt>
                <c:pt idx="83">
                  <c:v>1.9E-2</c:v>
                </c:pt>
                <c:pt idx="84">
                  <c:v>1E-3</c:v>
                </c:pt>
                <c:pt idx="85">
                  <c:v>4.0000000000000001E-3</c:v>
                </c:pt>
                <c:pt idx="86">
                  <c:v>0</c:v>
                </c:pt>
                <c:pt idx="87">
                  <c:v>4.0000000000000001E-3</c:v>
                </c:pt>
                <c:pt idx="88">
                  <c:v>1.2350000000000001</c:v>
                </c:pt>
                <c:pt idx="89">
                  <c:v>2.1869999999999998</c:v>
                </c:pt>
                <c:pt idx="90">
                  <c:v>1.2999999999999999E-2</c:v>
                </c:pt>
                <c:pt idx="91">
                  <c:v>8.0000000000000002E-3</c:v>
                </c:pt>
                <c:pt idx="92">
                  <c:v>8.6150000000000002</c:v>
                </c:pt>
                <c:pt idx="93">
                  <c:v>0.20799999999999999</c:v>
                </c:pt>
                <c:pt idx="94">
                  <c:v>7.0000000000000001E-3</c:v>
                </c:pt>
                <c:pt idx="95">
                  <c:v>0</c:v>
                </c:pt>
                <c:pt idx="96">
                  <c:v>1.2E-2</c:v>
                </c:pt>
                <c:pt idx="97">
                  <c:v>1.6E-2</c:v>
                </c:pt>
                <c:pt idx="98">
                  <c:v>1.4E-2</c:v>
                </c:pt>
                <c:pt idx="99">
                  <c:v>1.6E-2</c:v>
                </c:pt>
                <c:pt idx="100">
                  <c:v>0</c:v>
                </c:pt>
                <c:pt idx="101">
                  <c:v>7.0000000000000001E-3</c:v>
                </c:pt>
                <c:pt idx="102">
                  <c:v>1E-3</c:v>
                </c:pt>
                <c:pt idx="103">
                  <c:v>2E-3</c:v>
                </c:pt>
                <c:pt idx="104">
                  <c:v>0</c:v>
                </c:pt>
                <c:pt idx="105">
                  <c:v>0</c:v>
                </c:pt>
                <c:pt idx="106">
                  <c:v>0</c:v>
                </c:pt>
                <c:pt idx="107">
                  <c:v>6.835</c:v>
                </c:pt>
                <c:pt idx="108">
                  <c:v>4.8000000000000001E-2</c:v>
                </c:pt>
                <c:pt idx="109">
                  <c:v>1E-3</c:v>
                </c:pt>
                <c:pt idx="110">
                  <c:v>0</c:v>
                </c:pt>
                <c:pt idx="111">
                  <c:v>0</c:v>
                </c:pt>
                <c:pt idx="112">
                  <c:v>0.72099999999999997</c:v>
                </c:pt>
                <c:pt idx="113">
                  <c:v>9.8979999999999997</c:v>
                </c:pt>
                <c:pt idx="114">
                  <c:v>1E-3</c:v>
                </c:pt>
                <c:pt idx="115">
                  <c:v>4.0000000000000001E-3</c:v>
                </c:pt>
                <c:pt idx="116">
                  <c:v>0</c:v>
                </c:pt>
                <c:pt idx="117">
                  <c:v>2E-3</c:v>
                </c:pt>
                <c:pt idx="118">
                  <c:v>1.0999999999999999E-2</c:v>
                </c:pt>
                <c:pt idx="119">
                  <c:v>0.5</c:v>
                </c:pt>
                <c:pt idx="120">
                  <c:v>1E-3</c:v>
                </c:pt>
                <c:pt idx="121">
                  <c:v>0</c:v>
                </c:pt>
                <c:pt idx="122">
                  <c:v>1.306</c:v>
                </c:pt>
                <c:pt idx="123">
                  <c:v>1.825</c:v>
                </c:pt>
                <c:pt idx="124">
                  <c:v>17.673999999999999</c:v>
                </c:pt>
                <c:pt idx="125">
                  <c:v>41.140999999999998</c:v>
                </c:pt>
                <c:pt idx="126">
                  <c:v>0.442</c:v>
                </c:pt>
                <c:pt idx="127">
                  <c:v>42.741</c:v>
                </c:pt>
                <c:pt idx="128">
                  <c:v>74.983000000000004</c:v>
                </c:pt>
                <c:pt idx="129">
                  <c:v>1.534</c:v>
                </c:pt>
                <c:pt idx="130">
                  <c:v>1.9359999999999999</c:v>
                </c:pt>
                <c:pt idx="131">
                  <c:v>0.38500000000000001</c:v>
                </c:pt>
                <c:pt idx="132">
                  <c:v>0</c:v>
                </c:pt>
                <c:pt idx="133">
                  <c:v>0</c:v>
                </c:pt>
                <c:pt idx="134">
                  <c:v>18.122</c:v>
                </c:pt>
                <c:pt idx="135">
                  <c:v>0.13900000000000001</c:v>
                </c:pt>
                <c:pt idx="136">
                  <c:v>14.236000000000001</c:v>
                </c:pt>
                <c:pt idx="137">
                  <c:v>0.11</c:v>
                </c:pt>
                <c:pt idx="138">
                  <c:v>1E-3</c:v>
                </c:pt>
                <c:pt idx="139">
                  <c:v>0</c:v>
                </c:pt>
                <c:pt idx="140">
                  <c:v>1E-3</c:v>
                </c:pt>
                <c:pt idx="141">
                  <c:v>3.2210000000000001</c:v>
                </c:pt>
                <c:pt idx="142">
                  <c:v>4.0289999999999999</c:v>
                </c:pt>
                <c:pt idx="143">
                  <c:v>0</c:v>
                </c:pt>
                <c:pt idx="144">
                  <c:v>1.2689999999999999</c:v>
                </c:pt>
                <c:pt idx="145">
                  <c:v>1.2629999999999999</c:v>
                </c:pt>
                <c:pt idx="146">
                  <c:v>1.6220000000000001</c:v>
                </c:pt>
                <c:pt idx="147">
                  <c:v>1.2390000000000001</c:v>
                </c:pt>
                <c:pt idx="148">
                  <c:v>7.9710000000000001</c:v>
                </c:pt>
                <c:pt idx="149">
                  <c:v>3.2789999999999999</c:v>
                </c:pt>
                <c:pt idx="150">
                  <c:v>1.7000000000000001E-2</c:v>
                </c:pt>
                <c:pt idx="151">
                  <c:v>12.356</c:v>
                </c:pt>
                <c:pt idx="152">
                  <c:v>2.9780000000000002</c:v>
                </c:pt>
                <c:pt idx="153">
                  <c:v>0.745</c:v>
                </c:pt>
                <c:pt idx="154">
                  <c:v>6.0000000000000001E-3</c:v>
                </c:pt>
                <c:pt idx="155">
                  <c:v>5.0490000000000004</c:v>
                </c:pt>
                <c:pt idx="156">
                  <c:v>4.4999999999999998E-2</c:v>
                </c:pt>
                <c:pt idx="157">
                  <c:v>0</c:v>
                </c:pt>
                <c:pt idx="158">
                  <c:v>0</c:v>
                </c:pt>
                <c:pt idx="159">
                  <c:v>5.0350000000000001</c:v>
                </c:pt>
                <c:pt idx="160">
                  <c:v>4.3010000000000002</c:v>
                </c:pt>
                <c:pt idx="161">
                  <c:v>8.173</c:v>
                </c:pt>
                <c:pt idx="162">
                  <c:v>7.2169999999999996</c:v>
                </c:pt>
                <c:pt idx="163">
                  <c:v>9.2249999999999996</c:v>
                </c:pt>
                <c:pt idx="164">
                  <c:v>3.0000000000000001E-3</c:v>
                </c:pt>
                <c:pt idx="165">
                  <c:v>4.8979999999999997</c:v>
                </c:pt>
                <c:pt idx="166">
                  <c:v>8.5060000000000002</c:v>
                </c:pt>
                <c:pt idx="167">
                  <c:v>0.13100000000000001</c:v>
                </c:pt>
                <c:pt idx="168">
                  <c:v>0.40400000000000003</c:v>
                </c:pt>
                <c:pt idx="169">
                  <c:v>0</c:v>
                </c:pt>
                <c:pt idx="170">
                  <c:v>3.0630000000000002</c:v>
                </c:pt>
                <c:pt idx="171">
                  <c:v>15.576000000000001</c:v>
                </c:pt>
                <c:pt idx="172">
                  <c:v>8.1010000000000009</c:v>
                </c:pt>
                <c:pt idx="173">
                  <c:v>0.224</c:v>
                </c:pt>
                <c:pt idx="174">
                  <c:v>1.5149999999999999</c:v>
                </c:pt>
                <c:pt idx="175">
                  <c:v>16.015999999999998</c:v>
                </c:pt>
                <c:pt idx="176">
                  <c:v>4.62</c:v>
                </c:pt>
                <c:pt idx="177">
                  <c:v>4.3840000000000003</c:v>
                </c:pt>
                <c:pt idx="178">
                  <c:v>0.11899999999999999</c:v>
                </c:pt>
                <c:pt idx="179">
                  <c:v>0.183</c:v>
                </c:pt>
                <c:pt idx="180">
                  <c:v>2.843</c:v>
                </c:pt>
                <c:pt idx="181">
                  <c:v>0</c:v>
                </c:pt>
                <c:pt idx="182">
                  <c:v>7.101</c:v>
                </c:pt>
                <c:pt idx="183">
                  <c:v>8.8680000000000003</c:v>
                </c:pt>
                <c:pt idx="184">
                  <c:v>17.477</c:v>
                </c:pt>
                <c:pt idx="185">
                  <c:v>13.295999999999999</c:v>
                </c:pt>
                <c:pt idx="186">
                  <c:v>2.8959999999999999</c:v>
                </c:pt>
                <c:pt idx="187">
                  <c:v>0.34699999999999998</c:v>
                </c:pt>
                <c:pt idx="188">
                  <c:v>0.72799999999999998</c:v>
                </c:pt>
                <c:pt idx="189">
                  <c:v>17.335000000000001</c:v>
                </c:pt>
                <c:pt idx="190">
                  <c:v>8.2309999999999999</c:v>
                </c:pt>
                <c:pt idx="191">
                  <c:v>0.42099999999999999</c:v>
                </c:pt>
                <c:pt idx="192">
                  <c:v>5.3860000000000001</c:v>
                </c:pt>
                <c:pt idx="193">
                  <c:v>0.26700000000000002</c:v>
                </c:pt>
                <c:pt idx="194">
                  <c:v>0</c:v>
                </c:pt>
                <c:pt idx="195">
                  <c:v>0</c:v>
                </c:pt>
                <c:pt idx="196">
                  <c:v>0</c:v>
                </c:pt>
                <c:pt idx="197">
                  <c:v>0</c:v>
                </c:pt>
                <c:pt idx="198">
                  <c:v>0</c:v>
                </c:pt>
                <c:pt idx="199">
                  <c:v>15.663</c:v>
                </c:pt>
                <c:pt idx="200">
                  <c:v>4.66</c:v>
                </c:pt>
                <c:pt idx="201">
                  <c:v>5.3999999999999999E-2</c:v>
                </c:pt>
                <c:pt idx="202">
                  <c:v>0.26200000000000001</c:v>
                </c:pt>
                <c:pt idx="203">
                  <c:v>0</c:v>
                </c:pt>
                <c:pt idx="204">
                  <c:v>9.1419999999999995</c:v>
                </c:pt>
                <c:pt idx="205">
                  <c:v>2.9670000000000001</c:v>
                </c:pt>
                <c:pt idx="206">
                  <c:v>0</c:v>
                </c:pt>
                <c:pt idx="207">
                  <c:v>0.13900000000000001</c:v>
                </c:pt>
                <c:pt idx="208">
                  <c:v>5.782</c:v>
                </c:pt>
                <c:pt idx="209">
                  <c:v>3.7639999999999998</c:v>
                </c:pt>
                <c:pt idx="210">
                  <c:v>11.869</c:v>
                </c:pt>
                <c:pt idx="211">
                  <c:v>1E-3</c:v>
                </c:pt>
                <c:pt idx="212">
                  <c:v>0</c:v>
                </c:pt>
                <c:pt idx="213">
                  <c:v>11.084</c:v>
                </c:pt>
                <c:pt idx="214">
                  <c:v>3.101</c:v>
                </c:pt>
                <c:pt idx="215">
                  <c:v>0.78</c:v>
                </c:pt>
                <c:pt idx="216">
                  <c:v>0</c:v>
                </c:pt>
                <c:pt idx="217">
                  <c:v>0</c:v>
                </c:pt>
                <c:pt idx="218">
                  <c:v>0</c:v>
                </c:pt>
                <c:pt idx="219">
                  <c:v>1.2450000000000001</c:v>
                </c:pt>
                <c:pt idx="220">
                  <c:v>3.8660000000000001</c:v>
                </c:pt>
                <c:pt idx="221">
                  <c:v>0.68400000000000005</c:v>
                </c:pt>
                <c:pt idx="222">
                  <c:v>20.344999999999999</c:v>
                </c:pt>
                <c:pt idx="223">
                  <c:v>3.02</c:v>
                </c:pt>
                <c:pt idx="224">
                  <c:v>0.69499999999999995</c:v>
                </c:pt>
                <c:pt idx="225">
                  <c:v>5.0000000000000001E-3</c:v>
                </c:pt>
                <c:pt idx="226">
                  <c:v>8.0000000000000002E-3</c:v>
                </c:pt>
                <c:pt idx="227">
                  <c:v>0.185</c:v>
                </c:pt>
                <c:pt idx="228">
                  <c:v>9.9130000000000003</c:v>
                </c:pt>
                <c:pt idx="229">
                  <c:v>4.0000000000000001E-3</c:v>
                </c:pt>
                <c:pt idx="230">
                  <c:v>21.597999999999999</c:v>
                </c:pt>
                <c:pt idx="231">
                  <c:v>4.3019999999999996</c:v>
                </c:pt>
                <c:pt idx="232">
                  <c:v>9.8000000000000004E-2</c:v>
                </c:pt>
                <c:pt idx="233">
                  <c:v>1.417</c:v>
                </c:pt>
                <c:pt idx="234">
                  <c:v>0.94499999999999995</c:v>
                </c:pt>
                <c:pt idx="235">
                  <c:v>7.4999999999999997E-2</c:v>
                </c:pt>
                <c:pt idx="236">
                  <c:v>5.0000000000000001E-3</c:v>
                </c:pt>
                <c:pt idx="237">
                  <c:v>0</c:v>
                </c:pt>
                <c:pt idx="238">
                  <c:v>0</c:v>
                </c:pt>
                <c:pt idx="239">
                  <c:v>0.317</c:v>
                </c:pt>
                <c:pt idx="240">
                  <c:v>18.573</c:v>
                </c:pt>
                <c:pt idx="241">
                  <c:v>21.202000000000002</c:v>
                </c:pt>
                <c:pt idx="242">
                  <c:v>0.184</c:v>
                </c:pt>
                <c:pt idx="243">
                  <c:v>10.025</c:v>
                </c:pt>
                <c:pt idx="244">
                  <c:v>8.0000000000000002E-3</c:v>
                </c:pt>
                <c:pt idx="245">
                  <c:v>9.5730000000000004</c:v>
                </c:pt>
                <c:pt idx="246">
                  <c:v>12.05</c:v>
                </c:pt>
                <c:pt idx="247">
                  <c:v>27.097999999999999</c:v>
                </c:pt>
                <c:pt idx="248">
                  <c:v>83.728999999999999</c:v>
                </c:pt>
                <c:pt idx="249">
                  <c:v>18.027000000000001</c:v>
                </c:pt>
                <c:pt idx="250">
                  <c:v>6.1429999999999998</c:v>
                </c:pt>
                <c:pt idx="251">
                  <c:v>11.58</c:v>
                </c:pt>
                <c:pt idx="252">
                  <c:v>15.603</c:v>
                </c:pt>
                <c:pt idx="253">
                  <c:v>23.655999999999999</c:v>
                </c:pt>
                <c:pt idx="254">
                  <c:v>2.0819999999999999</c:v>
                </c:pt>
                <c:pt idx="255">
                  <c:v>6.0000000000000001E-3</c:v>
                </c:pt>
                <c:pt idx="256">
                  <c:v>3.1850000000000001</c:v>
                </c:pt>
                <c:pt idx="257">
                  <c:v>0.21199999999999999</c:v>
                </c:pt>
                <c:pt idx="258">
                  <c:v>8.9999999999999993E-3</c:v>
                </c:pt>
                <c:pt idx="259">
                  <c:v>1.3380000000000001</c:v>
                </c:pt>
                <c:pt idx="260">
                  <c:v>16.547999999999998</c:v>
                </c:pt>
                <c:pt idx="261">
                  <c:v>2.923</c:v>
                </c:pt>
                <c:pt idx="262">
                  <c:v>8.9999999999999993E-3</c:v>
                </c:pt>
                <c:pt idx="263">
                  <c:v>8.9999999999999993E-3</c:v>
                </c:pt>
                <c:pt idx="264">
                  <c:v>1.4999999999999999E-2</c:v>
                </c:pt>
                <c:pt idx="265">
                  <c:v>6.8000000000000005E-2</c:v>
                </c:pt>
                <c:pt idx="266">
                  <c:v>1.6E-2</c:v>
                </c:pt>
                <c:pt idx="267">
                  <c:v>3.6309999999999998</c:v>
                </c:pt>
                <c:pt idx="268">
                  <c:v>2.2879999999999998</c:v>
                </c:pt>
                <c:pt idx="269">
                  <c:v>0.94899999999999995</c:v>
                </c:pt>
                <c:pt idx="270">
                  <c:v>0.81899999999999995</c:v>
                </c:pt>
                <c:pt idx="271">
                  <c:v>0.01</c:v>
                </c:pt>
                <c:pt idx="272">
                  <c:v>1E-3</c:v>
                </c:pt>
                <c:pt idx="273">
                  <c:v>2E-3</c:v>
                </c:pt>
                <c:pt idx="274">
                  <c:v>0.55300000000000005</c:v>
                </c:pt>
                <c:pt idx="275">
                  <c:v>0.72</c:v>
                </c:pt>
                <c:pt idx="276">
                  <c:v>5.7809999999999997</c:v>
                </c:pt>
                <c:pt idx="277">
                  <c:v>7.8179999999999996</c:v>
                </c:pt>
                <c:pt idx="278">
                  <c:v>2.8000000000000001E-2</c:v>
                </c:pt>
                <c:pt idx="279">
                  <c:v>0</c:v>
                </c:pt>
                <c:pt idx="280">
                  <c:v>0</c:v>
                </c:pt>
                <c:pt idx="281">
                  <c:v>0</c:v>
                </c:pt>
                <c:pt idx="282">
                  <c:v>1E-3</c:v>
                </c:pt>
                <c:pt idx="283">
                  <c:v>0</c:v>
                </c:pt>
                <c:pt idx="284">
                  <c:v>0.66400000000000003</c:v>
                </c:pt>
                <c:pt idx="285">
                  <c:v>4.3330000000000002</c:v>
                </c:pt>
                <c:pt idx="286">
                  <c:v>0</c:v>
                </c:pt>
                <c:pt idx="287">
                  <c:v>0</c:v>
                </c:pt>
                <c:pt idx="288">
                  <c:v>0</c:v>
                </c:pt>
                <c:pt idx="289">
                  <c:v>0</c:v>
                </c:pt>
                <c:pt idx="290">
                  <c:v>8.7669999999999995</c:v>
                </c:pt>
                <c:pt idx="291">
                  <c:v>12.724</c:v>
                </c:pt>
                <c:pt idx="292">
                  <c:v>19.658999999999999</c:v>
                </c:pt>
                <c:pt idx="293">
                  <c:v>10.254</c:v>
                </c:pt>
                <c:pt idx="294">
                  <c:v>3.3730000000000002</c:v>
                </c:pt>
                <c:pt idx="295">
                  <c:v>14.009</c:v>
                </c:pt>
                <c:pt idx="296">
                  <c:v>1.4550000000000001</c:v>
                </c:pt>
                <c:pt idx="297">
                  <c:v>0.16200000000000001</c:v>
                </c:pt>
                <c:pt idx="298">
                  <c:v>0.32</c:v>
                </c:pt>
                <c:pt idx="299">
                  <c:v>0.93700000000000006</c:v>
                </c:pt>
                <c:pt idx="300">
                  <c:v>0.47699999999999998</c:v>
                </c:pt>
                <c:pt idx="301">
                  <c:v>0</c:v>
                </c:pt>
                <c:pt idx="302">
                  <c:v>4.2460000000000004</c:v>
                </c:pt>
                <c:pt idx="303">
                  <c:v>1.1519999999999999</c:v>
                </c:pt>
                <c:pt idx="304">
                  <c:v>0</c:v>
                </c:pt>
                <c:pt idx="305">
                  <c:v>0</c:v>
                </c:pt>
                <c:pt idx="306">
                  <c:v>0.45</c:v>
                </c:pt>
                <c:pt idx="307">
                  <c:v>6.91</c:v>
                </c:pt>
                <c:pt idx="308">
                  <c:v>2.1000000000000001E-2</c:v>
                </c:pt>
                <c:pt idx="309">
                  <c:v>13.965</c:v>
                </c:pt>
                <c:pt idx="310">
                  <c:v>11.396000000000001</c:v>
                </c:pt>
                <c:pt idx="311">
                  <c:v>5.4349999999999996</c:v>
                </c:pt>
                <c:pt idx="312">
                  <c:v>6.7839999999999998</c:v>
                </c:pt>
                <c:pt idx="313">
                  <c:v>14.599</c:v>
                </c:pt>
                <c:pt idx="314">
                  <c:v>33.630000000000003</c:v>
                </c:pt>
                <c:pt idx="315">
                  <c:v>8.9459999999999997</c:v>
                </c:pt>
                <c:pt idx="316">
                  <c:v>6.3689999999999998</c:v>
                </c:pt>
                <c:pt idx="317">
                  <c:v>13.959</c:v>
                </c:pt>
                <c:pt idx="318">
                  <c:v>7.1760000000000002</c:v>
                </c:pt>
                <c:pt idx="319">
                  <c:v>0.65500000000000003</c:v>
                </c:pt>
                <c:pt idx="320">
                  <c:v>0.16</c:v>
                </c:pt>
                <c:pt idx="321">
                  <c:v>1.1559999999999999</c:v>
                </c:pt>
                <c:pt idx="322">
                  <c:v>4.0000000000000001E-3</c:v>
                </c:pt>
                <c:pt idx="323">
                  <c:v>0</c:v>
                </c:pt>
                <c:pt idx="324">
                  <c:v>0</c:v>
                </c:pt>
                <c:pt idx="325">
                  <c:v>9.5000000000000001E-2</c:v>
                </c:pt>
                <c:pt idx="326">
                  <c:v>7.2999999999999995E-2</c:v>
                </c:pt>
                <c:pt idx="327">
                  <c:v>0.64500000000000002</c:v>
                </c:pt>
                <c:pt idx="328">
                  <c:v>10.391999999999999</c:v>
                </c:pt>
                <c:pt idx="329">
                  <c:v>12.35</c:v>
                </c:pt>
                <c:pt idx="330">
                  <c:v>4.0490000000000004</c:v>
                </c:pt>
                <c:pt idx="331">
                  <c:v>0.152</c:v>
                </c:pt>
                <c:pt idx="332">
                  <c:v>1E-3</c:v>
                </c:pt>
                <c:pt idx="333">
                  <c:v>5.3630000000000004</c:v>
                </c:pt>
                <c:pt idx="334">
                  <c:v>4.1550000000000002</c:v>
                </c:pt>
                <c:pt idx="335">
                  <c:v>3.0630000000000002</c:v>
                </c:pt>
                <c:pt idx="336">
                  <c:v>8.2479999999999993</c:v>
                </c:pt>
                <c:pt idx="337">
                  <c:v>7.2249999999999996</c:v>
                </c:pt>
                <c:pt idx="338">
                  <c:v>1.6519999999999999</c:v>
                </c:pt>
                <c:pt idx="339">
                  <c:v>4.532</c:v>
                </c:pt>
                <c:pt idx="340">
                  <c:v>9.69</c:v>
                </c:pt>
                <c:pt idx="341">
                  <c:v>5.2919999999999998</c:v>
                </c:pt>
                <c:pt idx="342">
                  <c:v>1.4930000000000001</c:v>
                </c:pt>
                <c:pt idx="343">
                  <c:v>0.51700000000000002</c:v>
                </c:pt>
                <c:pt idx="344">
                  <c:v>8.6549999999999994</c:v>
                </c:pt>
                <c:pt idx="345">
                  <c:v>27.545000000000002</c:v>
                </c:pt>
                <c:pt idx="346">
                  <c:v>3.2130000000000001</c:v>
                </c:pt>
                <c:pt idx="347">
                  <c:v>3.9390000000000001</c:v>
                </c:pt>
                <c:pt idx="348">
                  <c:v>1.613</c:v>
                </c:pt>
                <c:pt idx="349">
                  <c:v>0.70299999999999996</c:v>
                </c:pt>
                <c:pt idx="350">
                  <c:v>0</c:v>
                </c:pt>
                <c:pt idx="351">
                  <c:v>0</c:v>
                </c:pt>
                <c:pt idx="352">
                  <c:v>0</c:v>
                </c:pt>
                <c:pt idx="353">
                  <c:v>0</c:v>
                </c:pt>
                <c:pt idx="354">
                  <c:v>0</c:v>
                </c:pt>
                <c:pt idx="355">
                  <c:v>9.6000000000000002E-2</c:v>
                </c:pt>
                <c:pt idx="356">
                  <c:v>0</c:v>
                </c:pt>
                <c:pt idx="357">
                  <c:v>2.7E-2</c:v>
                </c:pt>
                <c:pt idx="358">
                  <c:v>2.1999999999999999E-2</c:v>
                </c:pt>
                <c:pt idx="359">
                  <c:v>0</c:v>
                </c:pt>
                <c:pt idx="360">
                  <c:v>1E-3</c:v>
                </c:pt>
                <c:pt idx="361">
                  <c:v>0</c:v>
                </c:pt>
                <c:pt idx="362">
                  <c:v>2.3E-2</c:v>
                </c:pt>
                <c:pt idx="363">
                  <c:v>1.958</c:v>
                </c:pt>
                <c:pt idx="364">
                  <c:v>6.0949999999999998</c:v>
                </c:pt>
                <c:pt idx="365">
                  <c:v>1.5609999999999999</c:v>
                </c:pt>
                <c:pt idx="366">
                  <c:v>2.7E-2</c:v>
                </c:pt>
                <c:pt idx="367">
                  <c:v>6.0000000000000001E-3</c:v>
                </c:pt>
                <c:pt idx="368">
                  <c:v>2.5000000000000001E-2</c:v>
                </c:pt>
                <c:pt idx="369">
                  <c:v>0.125</c:v>
                </c:pt>
                <c:pt idx="370">
                  <c:v>4.6680000000000001</c:v>
                </c:pt>
                <c:pt idx="371">
                  <c:v>15.5</c:v>
                </c:pt>
                <c:pt idx="372">
                  <c:v>0</c:v>
                </c:pt>
                <c:pt idx="373">
                  <c:v>0.45400000000000001</c:v>
                </c:pt>
                <c:pt idx="374">
                  <c:v>0.69799999999999995</c:v>
                </c:pt>
                <c:pt idx="375">
                  <c:v>1.2999999999999999E-2</c:v>
                </c:pt>
                <c:pt idx="376">
                  <c:v>0.87</c:v>
                </c:pt>
                <c:pt idx="377">
                  <c:v>0.61</c:v>
                </c:pt>
                <c:pt idx="378">
                  <c:v>1E-3</c:v>
                </c:pt>
                <c:pt idx="379">
                  <c:v>0</c:v>
                </c:pt>
                <c:pt idx="380">
                  <c:v>0.52300000000000002</c:v>
                </c:pt>
                <c:pt idx="381">
                  <c:v>5.3179999999999996</c:v>
                </c:pt>
                <c:pt idx="382">
                  <c:v>4.7409999999999997</c:v>
                </c:pt>
                <c:pt idx="383">
                  <c:v>7.0220000000000002</c:v>
                </c:pt>
                <c:pt idx="384">
                  <c:v>0.25800000000000001</c:v>
                </c:pt>
                <c:pt idx="385">
                  <c:v>0</c:v>
                </c:pt>
                <c:pt idx="386">
                  <c:v>15.74</c:v>
                </c:pt>
                <c:pt idx="387">
                  <c:v>0.48199999999999998</c:v>
                </c:pt>
                <c:pt idx="388">
                  <c:v>0</c:v>
                </c:pt>
                <c:pt idx="389">
                  <c:v>2.4729999999999999</c:v>
                </c:pt>
                <c:pt idx="390">
                  <c:v>1.0999999999999999E-2</c:v>
                </c:pt>
                <c:pt idx="391">
                  <c:v>20.192</c:v>
                </c:pt>
                <c:pt idx="392">
                  <c:v>2.0289999999999999</c:v>
                </c:pt>
                <c:pt idx="393">
                  <c:v>0</c:v>
                </c:pt>
                <c:pt idx="394">
                  <c:v>1.3169999999999999</c:v>
                </c:pt>
                <c:pt idx="395">
                  <c:v>2.4350000000000001</c:v>
                </c:pt>
                <c:pt idx="396">
                  <c:v>6.0000000000000001E-3</c:v>
                </c:pt>
                <c:pt idx="397">
                  <c:v>1.609</c:v>
                </c:pt>
                <c:pt idx="398">
                  <c:v>0.11899999999999999</c:v>
                </c:pt>
                <c:pt idx="399">
                  <c:v>0.60399999999999998</c:v>
                </c:pt>
                <c:pt idx="400">
                  <c:v>2.7280000000000002</c:v>
                </c:pt>
                <c:pt idx="401">
                  <c:v>8.2219999999999995</c:v>
                </c:pt>
                <c:pt idx="402">
                  <c:v>3.1269999999999998</c:v>
                </c:pt>
                <c:pt idx="403">
                  <c:v>0</c:v>
                </c:pt>
                <c:pt idx="404">
                  <c:v>0</c:v>
                </c:pt>
                <c:pt idx="405">
                  <c:v>0</c:v>
                </c:pt>
                <c:pt idx="406">
                  <c:v>0</c:v>
                </c:pt>
                <c:pt idx="407">
                  <c:v>0</c:v>
                </c:pt>
                <c:pt idx="408">
                  <c:v>0</c:v>
                </c:pt>
                <c:pt idx="409">
                  <c:v>0</c:v>
                </c:pt>
                <c:pt idx="410">
                  <c:v>1.4490000000000001</c:v>
                </c:pt>
                <c:pt idx="411">
                  <c:v>0.114</c:v>
                </c:pt>
                <c:pt idx="412">
                  <c:v>0</c:v>
                </c:pt>
                <c:pt idx="413">
                  <c:v>0</c:v>
                </c:pt>
                <c:pt idx="414">
                  <c:v>0.109</c:v>
                </c:pt>
                <c:pt idx="415">
                  <c:v>0</c:v>
                </c:pt>
                <c:pt idx="416">
                  <c:v>0.98099999999999998</c:v>
                </c:pt>
                <c:pt idx="417">
                  <c:v>1.2649999999999999</c:v>
                </c:pt>
                <c:pt idx="418">
                  <c:v>2.3279999999999998</c:v>
                </c:pt>
                <c:pt idx="419">
                  <c:v>0</c:v>
                </c:pt>
                <c:pt idx="420">
                  <c:v>0</c:v>
                </c:pt>
                <c:pt idx="421">
                  <c:v>0</c:v>
                </c:pt>
                <c:pt idx="422">
                  <c:v>7.4169999999999998</c:v>
                </c:pt>
                <c:pt idx="423">
                  <c:v>0.36499999999999999</c:v>
                </c:pt>
                <c:pt idx="424">
                  <c:v>18.536999999999999</c:v>
                </c:pt>
                <c:pt idx="425">
                  <c:v>19.484999999999999</c:v>
                </c:pt>
                <c:pt idx="426">
                  <c:v>5.1989999999999998</c:v>
                </c:pt>
                <c:pt idx="427">
                  <c:v>7.53</c:v>
                </c:pt>
                <c:pt idx="428">
                  <c:v>1.0109999999999999</c:v>
                </c:pt>
                <c:pt idx="429">
                  <c:v>6.1390000000000002</c:v>
                </c:pt>
                <c:pt idx="430">
                  <c:v>0</c:v>
                </c:pt>
                <c:pt idx="431">
                  <c:v>0</c:v>
                </c:pt>
                <c:pt idx="432">
                  <c:v>1.1879999999999999</c:v>
                </c:pt>
                <c:pt idx="433">
                  <c:v>0</c:v>
                </c:pt>
                <c:pt idx="434">
                  <c:v>2.1000000000000001E-2</c:v>
                </c:pt>
                <c:pt idx="435">
                  <c:v>3.976</c:v>
                </c:pt>
                <c:pt idx="436">
                  <c:v>30.972999999999999</c:v>
                </c:pt>
                <c:pt idx="437">
                  <c:v>6.93</c:v>
                </c:pt>
                <c:pt idx="438">
                  <c:v>41.72</c:v>
                </c:pt>
                <c:pt idx="439">
                  <c:v>4.5620000000000003</c:v>
                </c:pt>
                <c:pt idx="440">
                  <c:v>5.93</c:v>
                </c:pt>
                <c:pt idx="441">
                  <c:v>7.266</c:v>
                </c:pt>
                <c:pt idx="442">
                  <c:v>4.1079999999999997</c:v>
                </c:pt>
                <c:pt idx="443">
                  <c:v>4.67</c:v>
                </c:pt>
                <c:pt idx="444">
                  <c:v>4.1619999999999999</c:v>
                </c:pt>
                <c:pt idx="445">
                  <c:v>5.6970000000000001</c:v>
                </c:pt>
                <c:pt idx="446">
                  <c:v>0.154</c:v>
                </c:pt>
                <c:pt idx="447">
                  <c:v>5.5019999999999998</c:v>
                </c:pt>
                <c:pt idx="448">
                  <c:v>2.657</c:v>
                </c:pt>
                <c:pt idx="449">
                  <c:v>8.4670000000000005</c:v>
                </c:pt>
                <c:pt idx="450">
                  <c:v>3.9319999999999999</c:v>
                </c:pt>
                <c:pt idx="451">
                  <c:v>1.57</c:v>
                </c:pt>
                <c:pt idx="452">
                  <c:v>1.532</c:v>
                </c:pt>
                <c:pt idx="453">
                  <c:v>0.83399999999999996</c:v>
                </c:pt>
                <c:pt idx="454">
                  <c:v>0</c:v>
                </c:pt>
                <c:pt idx="455">
                  <c:v>2E-3</c:v>
                </c:pt>
                <c:pt idx="456">
                  <c:v>0.34699999999999998</c:v>
                </c:pt>
                <c:pt idx="457">
                  <c:v>19.928999999999998</c:v>
                </c:pt>
                <c:pt idx="458">
                  <c:v>3.97</c:v>
                </c:pt>
                <c:pt idx="459">
                  <c:v>0.84</c:v>
                </c:pt>
                <c:pt idx="460">
                  <c:v>0.111</c:v>
                </c:pt>
                <c:pt idx="461">
                  <c:v>1.413</c:v>
                </c:pt>
                <c:pt idx="462">
                  <c:v>6.6479999999999997</c:v>
                </c:pt>
                <c:pt idx="463">
                  <c:v>0</c:v>
                </c:pt>
                <c:pt idx="464">
                  <c:v>0.21</c:v>
                </c:pt>
                <c:pt idx="465">
                  <c:v>4.2999999999999997E-2</c:v>
                </c:pt>
                <c:pt idx="466">
                  <c:v>0.66700000000000004</c:v>
                </c:pt>
                <c:pt idx="467">
                  <c:v>1.367</c:v>
                </c:pt>
                <c:pt idx="468">
                  <c:v>1E-3</c:v>
                </c:pt>
                <c:pt idx="469">
                  <c:v>12.933999999999999</c:v>
                </c:pt>
                <c:pt idx="470">
                  <c:v>4.3659999999999997</c:v>
                </c:pt>
                <c:pt idx="471">
                  <c:v>0.83399999999999996</c:v>
                </c:pt>
                <c:pt idx="472">
                  <c:v>3.5999999999999997E-2</c:v>
                </c:pt>
                <c:pt idx="473">
                  <c:v>0.04</c:v>
                </c:pt>
                <c:pt idx="474">
                  <c:v>4.0060000000000002</c:v>
                </c:pt>
                <c:pt idx="475">
                  <c:v>0</c:v>
                </c:pt>
                <c:pt idx="476">
                  <c:v>3.399</c:v>
                </c:pt>
                <c:pt idx="477">
                  <c:v>24.349</c:v>
                </c:pt>
                <c:pt idx="478">
                  <c:v>14.66</c:v>
                </c:pt>
                <c:pt idx="479">
                  <c:v>0.26800000000000002</c:v>
                </c:pt>
                <c:pt idx="480">
                  <c:v>9.3989999999999991</c:v>
                </c:pt>
                <c:pt idx="481">
                  <c:v>0.84599999999999997</c:v>
                </c:pt>
                <c:pt idx="482">
                  <c:v>0</c:v>
                </c:pt>
                <c:pt idx="483">
                  <c:v>6.9000000000000006E-2</c:v>
                </c:pt>
                <c:pt idx="484">
                  <c:v>9.5380000000000003</c:v>
                </c:pt>
                <c:pt idx="485">
                  <c:v>2.7E-2</c:v>
                </c:pt>
                <c:pt idx="486">
                  <c:v>1.1279999999999999</c:v>
                </c:pt>
                <c:pt idx="487">
                  <c:v>3.569</c:v>
                </c:pt>
                <c:pt idx="488">
                  <c:v>0.95399999999999996</c:v>
                </c:pt>
                <c:pt idx="489">
                  <c:v>3.3250000000000002</c:v>
                </c:pt>
                <c:pt idx="490">
                  <c:v>7.8220000000000001</c:v>
                </c:pt>
                <c:pt idx="491">
                  <c:v>6.6829999999999998</c:v>
                </c:pt>
                <c:pt idx="492">
                  <c:v>2E-3</c:v>
                </c:pt>
                <c:pt idx="493">
                  <c:v>0</c:v>
                </c:pt>
                <c:pt idx="494">
                  <c:v>0</c:v>
                </c:pt>
                <c:pt idx="495">
                  <c:v>0</c:v>
                </c:pt>
                <c:pt idx="496">
                  <c:v>0</c:v>
                </c:pt>
                <c:pt idx="497">
                  <c:v>0</c:v>
                </c:pt>
                <c:pt idx="498">
                  <c:v>0</c:v>
                </c:pt>
                <c:pt idx="499">
                  <c:v>0</c:v>
                </c:pt>
                <c:pt idx="500">
                  <c:v>9.2999999999999999E-2</c:v>
                </c:pt>
                <c:pt idx="501">
                  <c:v>0.41799999999999998</c:v>
                </c:pt>
                <c:pt idx="502">
                  <c:v>0.55700000000000005</c:v>
                </c:pt>
                <c:pt idx="503">
                  <c:v>5.4649999999999999</c:v>
                </c:pt>
                <c:pt idx="504">
                  <c:v>10.558</c:v>
                </c:pt>
                <c:pt idx="505">
                  <c:v>9.69</c:v>
                </c:pt>
                <c:pt idx="506">
                  <c:v>0.187</c:v>
                </c:pt>
                <c:pt idx="507">
                  <c:v>8.5999999999999993E-2</c:v>
                </c:pt>
                <c:pt idx="508">
                  <c:v>0.314</c:v>
                </c:pt>
                <c:pt idx="509">
                  <c:v>1E-3</c:v>
                </c:pt>
                <c:pt idx="510">
                  <c:v>1E-3</c:v>
                </c:pt>
                <c:pt idx="511">
                  <c:v>1.2E-2</c:v>
                </c:pt>
                <c:pt idx="512">
                  <c:v>1E-3</c:v>
                </c:pt>
                <c:pt idx="513">
                  <c:v>4.0000000000000001E-3</c:v>
                </c:pt>
                <c:pt idx="514">
                  <c:v>1E-3</c:v>
                </c:pt>
                <c:pt idx="515">
                  <c:v>0.33400000000000002</c:v>
                </c:pt>
                <c:pt idx="516">
                  <c:v>9.5000000000000001E-2</c:v>
                </c:pt>
                <c:pt idx="517">
                  <c:v>5.6000000000000001E-2</c:v>
                </c:pt>
                <c:pt idx="518">
                  <c:v>0.16</c:v>
                </c:pt>
                <c:pt idx="519">
                  <c:v>1.5680000000000001</c:v>
                </c:pt>
                <c:pt idx="520">
                  <c:v>14.29</c:v>
                </c:pt>
                <c:pt idx="521">
                  <c:v>4.8680000000000003</c:v>
                </c:pt>
                <c:pt idx="522">
                  <c:v>5.516</c:v>
                </c:pt>
                <c:pt idx="523">
                  <c:v>2.9630000000000001</c:v>
                </c:pt>
                <c:pt idx="524">
                  <c:v>3.6</c:v>
                </c:pt>
                <c:pt idx="525">
                  <c:v>5.5E-2</c:v>
                </c:pt>
                <c:pt idx="526">
                  <c:v>2.6890000000000001</c:v>
                </c:pt>
                <c:pt idx="527">
                  <c:v>15.085000000000001</c:v>
                </c:pt>
                <c:pt idx="528">
                  <c:v>0.35399999999999998</c:v>
                </c:pt>
                <c:pt idx="529">
                  <c:v>5.1020000000000003</c:v>
                </c:pt>
                <c:pt idx="530">
                  <c:v>8.0000000000000002E-3</c:v>
                </c:pt>
                <c:pt idx="531">
                  <c:v>0.11799999999999999</c:v>
                </c:pt>
                <c:pt idx="532">
                  <c:v>0.106</c:v>
                </c:pt>
                <c:pt idx="533">
                  <c:v>7.0439999999999996</c:v>
                </c:pt>
                <c:pt idx="534">
                  <c:v>0.39300000000000002</c:v>
                </c:pt>
                <c:pt idx="535">
                  <c:v>0</c:v>
                </c:pt>
                <c:pt idx="536">
                  <c:v>4.2999999999999997E-2</c:v>
                </c:pt>
                <c:pt idx="537">
                  <c:v>9.4E-2</c:v>
                </c:pt>
                <c:pt idx="538">
                  <c:v>0.11899999999999999</c:v>
                </c:pt>
                <c:pt idx="539">
                  <c:v>9.3719999999999999</c:v>
                </c:pt>
                <c:pt idx="540">
                  <c:v>0.40799999999999997</c:v>
                </c:pt>
                <c:pt idx="541">
                  <c:v>23.946999999999999</c:v>
                </c:pt>
                <c:pt idx="542">
                  <c:v>9.1809999999999992</c:v>
                </c:pt>
                <c:pt idx="543">
                  <c:v>4.2839999999999998</c:v>
                </c:pt>
                <c:pt idx="544">
                  <c:v>0.45700000000000002</c:v>
                </c:pt>
                <c:pt idx="545">
                  <c:v>0</c:v>
                </c:pt>
                <c:pt idx="546">
                  <c:v>5.726</c:v>
                </c:pt>
                <c:pt idx="547">
                  <c:v>3.2000000000000001E-2</c:v>
                </c:pt>
                <c:pt idx="548">
                  <c:v>1.3180000000000001</c:v>
                </c:pt>
                <c:pt idx="549">
                  <c:v>14.452</c:v>
                </c:pt>
                <c:pt idx="550">
                  <c:v>2.2690000000000001</c:v>
                </c:pt>
                <c:pt idx="551">
                  <c:v>0</c:v>
                </c:pt>
                <c:pt idx="552">
                  <c:v>5.4219999999999997</c:v>
                </c:pt>
                <c:pt idx="553">
                  <c:v>13.500999999999999</c:v>
                </c:pt>
                <c:pt idx="554">
                  <c:v>5.95</c:v>
                </c:pt>
                <c:pt idx="555">
                  <c:v>1.1180000000000001</c:v>
                </c:pt>
                <c:pt idx="556">
                  <c:v>0.46200000000000002</c:v>
                </c:pt>
                <c:pt idx="557">
                  <c:v>0.11700000000000001</c:v>
                </c:pt>
                <c:pt idx="558">
                  <c:v>13.811</c:v>
                </c:pt>
                <c:pt idx="559">
                  <c:v>3.8239999999999998</c:v>
                </c:pt>
                <c:pt idx="560">
                  <c:v>7.3929999999999998</c:v>
                </c:pt>
                <c:pt idx="561">
                  <c:v>0.96499999999999997</c:v>
                </c:pt>
                <c:pt idx="562">
                  <c:v>1.8819999999999999</c:v>
                </c:pt>
                <c:pt idx="563">
                  <c:v>14.295</c:v>
                </c:pt>
                <c:pt idx="564">
                  <c:v>0.72799999999999998</c:v>
                </c:pt>
                <c:pt idx="565">
                  <c:v>1.4059999999999999</c:v>
                </c:pt>
                <c:pt idx="566">
                  <c:v>18.466000000000001</c:v>
                </c:pt>
                <c:pt idx="567">
                  <c:v>0.58799999999999997</c:v>
                </c:pt>
                <c:pt idx="568">
                  <c:v>14.420999999999999</c:v>
                </c:pt>
                <c:pt idx="569">
                  <c:v>13.999000000000001</c:v>
                </c:pt>
                <c:pt idx="570">
                  <c:v>6.8369999999999997</c:v>
                </c:pt>
                <c:pt idx="571">
                  <c:v>3.7650000000000001</c:v>
                </c:pt>
                <c:pt idx="572">
                  <c:v>4.665</c:v>
                </c:pt>
                <c:pt idx="573">
                  <c:v>7.7640000000000002</c:v>
                </c:pt>
                <c:pt idx="574">
                  <c:v>0</c:v>
                </c:pt>
                <c:pt idx="575">
                  <c:v>7.5250000000000004</c:v>
                </c:pt>
                <c:pt idx="576">
                  <c:v>6.7080000000000002</c:v>
                </c:pt>
                <c:pt idx="577">
                  <c:v>3.4630000000000001</c:v>
                </c:pt>
                <c:pt idx="578">
                  <c:v>4.0880000000000001</c:v>
                </c:pt>
                <c:pt idx="579">
                  <c:v>3.67</c:v>
                </c:pt>
                <c:pt idx="580">
                  <c:v>0.54</c:v>
                </c:pt>
                <c:pt idx="581">
                  <c:v>1.425</c:v>
                </c:pt>
                <c:pt idx="582">
                  <c:v>2.4860000000000002</c:v>
                </c:pt>
                <c:pt idx="583">
                  <c:v>0.01</c:v>
                </c:pt>
                <c:pt idx="584">
                  <c:v>5.0209999999999999</c:v>
                </c:pt>
                <c:pt idx="585">
                  <c:v>21.282</c:v>
                </c:pt>
                <c:pt idx="586">
                  <c:v>1.5660000000000001</c:v>
                </c:pt>
                <c:pt idx="587">
                  <c:v>0</c:v>
                </c:pt>
                <c:pt idx="588">
                  <c:v>4.0000000000000001E-3</c:v>
                </c:pt>
                <c:pt idx="589">
                  <c:v>0.30399999999999999</c:v>
                </c:pt>
                <c:pt idx="590">
                  <c:v>3.5419999999999998</c:v>
                </c:pt>
                <c:pt idx="591">
                  <c:v>4.0000000000000001E-3</c:v>
                </c:pt>
                <c:pt idx="592">
                  <c:v>30.283999999999999</c:v>
                </c:pt>
                <c:pt idx="593">
                  <c:v>38.795000000000002</c:v>
                </c:pt>
                <c:pt idx="594">
                  <c:v>0</c:v>
                </c:pt>
                <c:pt idx="595">
                  <c:v>3.0000000000000001E-3</c:v>
                </c:pt>
                <c:pt idx="596">
                  <c:v>2.1000000000000001E-2</c:v>
                </c:pt>
                <c:pt idx="597">
                  <c:v>2.2919999999999998</c:v>
                </c:pt>
                <c:pt idx="598">
                  <c:v>0</c:v>
                </c:pt>
                <c:pt idx="599">
                  <c:v>3.7690000000000001</c:v>
                </c:pt>
                <c:pt idx="600">
                  <c:v>15.689</c:v>
                </c:pt>
                <c:pt idx="601">
                  <c:v>6.9000000000000006E-2</c:v>
                </c:pt>
                <c:pt idx="602">
                  <c:v>0</c:v>
                </c:pt>
                <c:pt idx="603">
                  <c:v>0</c:v>
                </c:pt>
                <c:pt idx="604">
                  <c:v>1.6E-2</c:v>
                </c:pt>
                <c:pt idx="605">
                  <c:v>5.1999999999999998E-2</c:v>
                </c:pt>
                <c:pt idx="606">
                  <c:v>2.1999999999999999E-2</c:v>
                </c:pt>
                <c:pt idx="607">
                  <c:v>0</c:v>
                </c:pt>
                <c:pt idx="608">
                  <c:v>0</c:v>
                </c:pt>
                <c:pt idx="609">
                  <c:v>3.8050000000000002</c:v>
                </c:pt>
                <c:pt idx="610">
                  <c:v>2E-3</c:v>
                </c:pt>
                <c:pt idx="611">
                  <c:v>3.0000000000000001E-3</c:v>
                </c:pt>
                <c:pt idx="612">
                  <c:v>0.27800000000000002</c:v>
                </c:pt>
                <c:pt idx="613">
                  <c:v>0</c:v>
                </c:pt>
                <c:pt idx="614">
                  <c:v>5.0000000000000001E-3</c:v>
                </c:pt>
                <c:pt idx="615">
                  <c:v>7.9889999999999999</c:v>
                </c:pt>
                <c:pt idx="616">
                  <c:v>5.6890000000000001</c:v>
                </c:pt>
                <c:pt idx="617">
                  <c:v>0</c:v>
                </c:pt>
                <c:pt idx="618">
                  <c:v>0.84899999999999998</c:v>
                </c:pt>
                <c:pt idx="619">
                  <c:v>5.0279999999999996</c:v>
                </c:pt>
                <c:pt idx="620">
                  <c:v>16.184999999999999</c:v>
                </c:pt>
                <c:pt idx="621">
                  <c:v>7.016</c:v>
                </c:pt>
                <c:pt idx="622">
                  <c:v>7.2919999999999998</c:v>
                </c:pt>
                <c:pt idx="623">
                  <c:v>20.309000000000001</c:v>
                </c:pt>
                <c:pt idx="624">
                  <c:v>14.914</c:v>
                </c:pt>
                <c:pt idx="625">
                  <c:v>7.2999999999999995E-2</c:v>
                </c:pt>
                <c:pt idx="626">
                  <c:v>0</c:v>
                </c:pt>
                <c:pt idx="627">
                  <c:v>3.0000000000000001E-3</c:v>
                </c:pt>
                <c:pt idx="628">
                  <c:v>3.359</c:v>
                </c:pt>
                <c:pt idx="629">
                  <c:v>3.6549999999999998</c:v>
                </c:pt>
                <c:pt idx="630">
                  <c:v>7.5629999999999997</c:v>
                </c:pt>
                <c:pt idx="631">
                  <c:v>0.317</c:v>
                </c:pt>
                <c:pt idx="632">
                  <c:v>0.56799999999999995</c:v>
                </c:pt>
                <c:pt idx="633">
                  <c:v>18.78</c:v>
                </c:pt>
                <c:pt idx="634">
                  <c:v>1.768</c:v>
                </c:pt>
                <c:pt idx="635">
                  <c:v>0.40799999999999997</c:v>
                </c:pt>
                <c:pt idx="636">
                  <c:v>1.0999999999999999E-2</c:v>
                </c:pt>
                <c:pt idx="637">
                  <c:v>1E-3</c:v>
                </c:pt>
                <c:pt idx="638">
                  <c:v>3.2730000000000001</c:v>
                </c:pt>
                <c:pt idx="639">
                  <c:v>5.4409999999999998</c:v>
                </c:pt>
                <c:pt idx="640">
                  <c:v>6.875</c:v>
                </c:pt>
                <c:pt idx="641">
                  <c:v>17.021000000000001</c:v>
                </c:pt>
                <c:pt idx="642">
                  <c:v>4.6550000000000002</c:v>
                </c:pt>
                <c:pt idx="643">
                  <c:v>6.0000000000000001E-3</c:v>
                </c:pt>
                <c:pt idx="644">
                  <c:v>5.0529999999999999</c:v>
                </c:pt>
                <c:pt idx="645">
                  <c:v>3.3479999999999999</c:v>
                </c:pt>
                <c:pt idx="646">
                  <c:v>3.6999999999999998E-2</c:v>
                </c:pt>
                <c:pt idx="647">
                  <c:v>0</c:v>
                </c:pt>
                <c:pt idx="648">
                  <c:v>0</c:v>
                </c:pt>
                <c:pt idx="649">
                  <c:v>0</c:v>
                </c:pt>
                <c:pt idx="650">
                  <c:v>0</c:v>
                </c:pt>
                <c:pt idx="651">
                  <c:v>0</c:v>
                </c:pt>
                <c:pt idx="652">
                  <c:v>0.219</c:v>
                </c:pt>
                <c:pt idx="653">
                  <c:v>0.86399999999999999</c:v>
                </c:pt>
                <c:pt idx="654">
                  <c:v>16.334</c:v>
                </c:pt>
                <c:pt idx="655">
                  <c:v>2.149</c:v>
                </c:pt>
                <c:pt idx="656">
                  <c:v>0</c:v>
                </c:pt>
                <c:pt idx="657">
                  <c:v>5.0000000000000001E-3</c:v>
                </c:pt>
                <c:pt idx="658">
                  <c:v>0</c:v>
                </c:pt>
                <c:pt idx="659">
                  <c:v>0</c:v>
                </c:pt>
                <c:pt idx="660">
                  <c:v>1.63</c:v>
                </c:pt>
                <c:pt idx="661">
                  <c:v>1.4910000000000001</c:v>
                </c:pt>
                <c:pt idx="662">
                  <c:v>0</c:v>
                </c:pt>
                <c:pt idx="663">
                  <c:v>1.0999999999999999E-2</c:v>
                </c:pt>
                <c:pt idx="664">
                  <c:v>8.9999999999999993E-3</c:v>
                </c:pt>
                <c:pt idx="665">
                  <c:v>4.5999999999999999E-2</c:v>
                </c:pt>
                <c:pt idx="666">
                  <c:v>0.20200000000000001</c:v>
                </c:pt>
                <c:pt idx="667">
                  <c:v>1.024</c:v>
                </c:pt>
                <c:pt idx="668">
                  <c:v>2.4569999999999999</c:v>
                </c:pt>
                <c:pt idx="669">
                  <c:v>2.3E-2</c:v>
                </c:pt>
                <c:pt idx="670">
                  <c:v>3.1E-2</c:v>
                </c:pt>
                <c:pt idx="671">
                  <c:v>3.7999999999999999E-2</c:v>
                </c:pt>
                <c:pt idx="672">
                  <c:v>2E-3</c:v>
                </c:pt>
                <c:pt idx="673">
                  <c:v>2.5000000000000001E-2</c:v>
                </c:pt>
                <c:pt idx="674">
                  <c:v>0.125</c:v>
                </c:pt>
                <c:pt idx="675">
                  <c:v>3.6999999999999998E-2</c:v>
                </c:pt>
                <c:pt idx="676">
                  <c:v>0.57199999999999995</c:v>
                </c:pt>
                <c:pt idx="677">
                  <c:v>6.6760000000000002</c:v>
                </c:pt>
                <c:pt idx="678">
                  <c:v>0</c:v>
                </c:pt>
                <c:pt idx="679">
                  <c:v>0</c:v>
                </c:pt>
                <c:pt idx="680">
                  <c:v>8.2000000000000003E-2</c:v>
                </c:pt>
                <c:pt idx="681">
                  <c:v>2.2370000000000001</c:v>
                </c:pt>
                <c:pt idx="682">
                  <c:v>13.97</c:v>
                </c:pt>
                <c:pt idx="683">
                  <c:v>6.6000000000000003E-2</c:v>
                </c:pt>
                <c:pt idx="684">
                  <c:v>0</c:v>
                </c:pt>
                <c:pt idx="685">
                  <c:v>7.5830000000000002</c:v>
                </c:pt>
                <c:pt idx="686">
                  <c:v>1.137</c:v>
                </c:pt>
                <c:pt idx="687">
                  <c:v>0</c:v>
                </c:pt>
                <c:pt idx="688">
                  <c:v>4.3600000000000003</c:v>
                </c:pt>
                <c:pt idx="689">
                  <c:v>3.3530000000000002</c:v>
                </c:pt>
                <c:pt idx="690">
                  <c:v>60.99</c:v>
                </c:pt>
                <c:pt idx="691">
                  <c:v>11.817</c:v>
                </c:pt>
                <c:pt idx="692">
                  <c:v>5.8559999999999999</c:v>
                </c:pt>
                <c:pt idx="693">
                  <c:v>1.244</c:v>
                </c:pt>
                <c:pt idx="694">
                  <c:v>1.0289999999999999</c:v>
                </c:pt>
                <c:pt idx="695">
                  <c:v>1.9570000000000001</c:v>
                </c:pt>
                <c:pt idx="696">
                  <c:v>3.0000000000000001E-3</c:v>
                </c:pt>
                <c:pt idx="697">
                  <c:v>0</c:v>
                </c:pt>
                <c:pt idx="698">
                  <c:v>0</c:v>
                </c:pt>
                <c:pt idx="699">
                  <c:v>3.0000000000000001E-3</c:v>
                </c:pt>
                <c:pt idx="700">
                  <c:v>2.8580000000000001</c:v>
                </c:pt>
                <c:pt idx="701">
                  <c:v>1.0229999999999999</c:v>
                </c:pt>
                <c:pt idx="702">
                  <c:v>0.94599999999999995</c:v>
                </c:pt>
                <c:pt idx="703">
                  <c:v>2E-3</c:v>
                </c:pt>
                <c:pt idx="704">
                  <c:v>4.218</c:v>
                </c:pt>
                <c:pt idx="705">
                  <c:v>2.1589999999999998</c:v>
                </c:pt>
                <c:pt idx="706">
                  <c:v>8.2189999999999994</c:v>
                </c:pt>
                <c:pt idx="707">
                  <c:v>0.16300000000000001</c:v>
                </c:pt>
                <c:pt idx="708">
                  <c:v>0</c:v>
                </c:pt>
                <c:pt idx="709">
                  <c:v>2E-3</c:v>
                </c:pt>
                <c:pt idx="710">
                  <c:v>2.3109999999999999</c:v>
                </c:pt>
                <c:pt idx="711">
                  <c:v>2.57</c:v>
                </c:pt>
                <c:pt idx="712">
                  <c:v>9.7000000000000003E-2</c:v>
                </c:pt>
                <c:pt idx="713">
                  <c:v>0.14399999999999999</c:v>
                </c:pt>
                <c:pt idx="714">
                  <c:v>0</c:v>
                </c:pt>
                <c:pt idx="715">
                  <c:v>1.2999999999999999E-2</c:v>
                </c:pt>
                <c:pt idx="716">
                  <c:v>4.7869999999999999</c:v>
                </c:pt>
                <c:pt idx="717">
                  <c:v>7.524</c:v>
                </c:pt>
                <c:pt idx="718">
                  <c:v>11.82</c:v>
                </c:pt>
                <c:pt idx="719">
                  <c:v>30.800999999999998</c:v>
                </c:pt>
                <c:pt idx="720">
                  <c:v>13.851000000000001</c:v>
                </c:pt>
                <c:pt idx="721">
                  <c:v>3.9740000000000002</c:v>
                </c:pt>
                <c:pt idx="722">
                  <c:v>0.16900000000000001</c:v>
                </c:pt>
                <c:pt idx="723">
                  <c:v>2.3929999999999998</c:v>
                </c:pt>
                <c:pt idx="724">
                  <c:v>4.6820000000000004</c:v>
                </c:pt>
                <c:pt idx="725">
                  <c:v>1.0999999999999999E-2</c:v>
                </c:pt>
                <c:pt idx="726">
                  <c:v>2.7E-2</c:v>
                </c:pt>
                <c:pt idx="727">
                  <c:v>2.1000000000000001E-2</c:v>
                </c:pt>
                <c:pt idx="728">
                  <c:v>1.4E-2</c:v>
                </c:pt>
                <c:pt idx="729">
                  <c:v>0</c:v>
                </c:pt>
                <c:pt idx="730">
                  <c:v>0</c:v>
                </c:pt>
                <c:pt idx="731">
                  <c:v>9.2999999999999999E-2</c:v>
                </c:pt>
                <c:pt idx="732">
                  <c:v>0.219</c:v>
                </c:pt>
                <c:pt idx="733">
                  <c:v>1E-3</c:v>
                </c:pt>
                <c:pt idx="734">
                  <c:v>0</c:v>
                </c:pt>
                <c:pt idx="735">
                  <c:v>0</c:v>
                </c:pt>
                <c:pt idx="736">
                  <c:v>0</c:v>
                </c:pt>
                <c:pt idx="737">
                  <c:v>0</c:v>
                </c:pt>
                <c:pt idx="738">
                  <c:v>0</c:v>
                </c:pt>
                <c:pt idx="739">
                  <c:v>0</c:v>
                </c:pt>
                <c:pt idx="740">
                  <c:v>0</c:v>
                </c:pt>
                <c:pt idx="741">
                  <c:v>0</c:v>
                </c:pt>
                <c:pt idx="742">
                  <c:v>6.0000000000000001E-3</c:v>
                </c:pt>
                <c:pt idx="743">
                  <c:v>1E-3</c:v>
                </c:pt>
                <c:pt idx="744">
                  <c:v>0.19900000000000001</c:v>
                </c:pt>
                <c:pt idx="745">
                  <c:v>1.2E-2</c:v>
                </c:pt>
                <c:pt idx="746">
                  <c:v>0</c:v>
                </c:pt>
                <c:pt idx="747">
                  <c:v>0</c:v>
                </c:pt>
                <c:pt idx="748">
                  <c:v>2.4369999999999998</c:v>
                </c:pt>
                <c:pt idx="749">
                  <c:v>0.183</c:v>
                </c:pt>
                <c:pt idx="750">
                  <c:v>1.1659999999999999</c:v>
                </c:pt>
                <c:pt idx="751">
                  <c:v>1.613</c:v>
                </c:pt>
                <c:pt idx="752">
                  <c:v>0.223</c:v>
                </c:pt>
                <c:pt idx="753">
                  <c:v>3.1709999999999998</c:v>
                </c:pt>
                <c:pt idx="754">
                  <c:v>0</c:v>
                </c:pt>
                <c:pt idx="755">
                  <c:v>0</c:v>
                </c:pt>
                <c:pt idx="756">
                  <c:v>0</c:v>
                </c:pt>
                <c:pt idx="757">
                  <c:v>5.399</c:v>
                </c:pt>
                <c:pt idx="758">
                  <c:v>9.2029999999999994</c:v>
                </c:pt>
                <c:pt idx="759">
                  <c:v>1.2470000000000001</c:v>
                </c:pt>
                <c:pt idx="760">
                  <c:v>0</c:v>
                </c:pt>
                <c:pt idx="761">
                  <c:v>0</c:v>
                </c:pt>
                <c:pt idx="762">
                  <c:v>0</c:v>
                </c:pt>
                <c:pt idx="763">
                  <c:v>0.28299999999999997</c:v>
                </c:pt>
                <c:pt idx="764">
                  <c:v>0.245</c:v>
                </c:pt>
                <c:pt idx="765">
                  <c:v>0</c:v>
                </c:pt>
                <c:pt idx="766">
                  <c:v>0</c:v>
                </c:pt>
                <c:pt idx="767">
                  <c:v>0</c:v>
                </c:pt>
                <c:pt idx="768">
                  <c:v>0</c:v>
                </c:pt>
                <c:pt idx="769">
                  <c:v>18.454999999999998</c:v>
                </c:pt>
                <c:pt idx="770">
                  <c:v>2.1000000000000001E-2</c:v>
                </c:pt>
                <c:pt idx="771">
                  <c:v>3.552</c:v>
                </c:pt>
                <c:pt idx="772">
                  <c:v>2.9750000000000001</c:v>
                </c:pt>
                <c:pt idx="773">
                  <c:v>4.4189999999999996</c:v>
                </c:pt>
                <c:pt idx="774">
                  <c:v>3.2280000000000002</c:v>
                </c:pt>
                <c:pt idx="775">
                  <c:v>3.9550000000000001</c:v>
                </c:pt>
                <c:pt idx="776">
                  <c:v>4.2999999999999997E-2</c:v>
                </c:pt>
                <c:pt idx="777">
                  <c:v>1.962</c:v>
                </c:pt>
                <c:pt idx="778">
                  <c:v>21.495000000000001</c:v>
                </c:pt>
                <c:pt idx="779">
                  <c:v>7.1999999999999995E-2</c:v>
                </c:pt>
                <c:pt idx="780">
                  <c:v>0</c:v>
                </c:pt>
                <c:pt idx="781">
                  <c:v>11.631</c:v>
                </c:pt>
                <c:pt idx="782">
                  <c:v>12.289</c:v>
                </c:pt>
                <c:pt idx="783">
                  <c:v>11.403</c:v>
                </c:pt>
                <c:pt idx="784">
                  <c:v>20.411999999999999</c:v>
                </c:pt>
                <c:pt idx="785">
                  <c:v>11.343</c:v>
                </c:pt>
                <c:pt idx="786">
                  <c:v>4.0000000000000001E-3</c:v>
                </c:pt>
                <c:pt idx="787">
                  <c:v>4.1740000000000004</c:v>
                </c:pt>
                <c:pt idx="788">
                  <c:v>22.071999999999999</c:v>
                </c:pt>
                <c:pt idx="789">
                  <c:v>1.587</c:v>
                </c:pt>
                <c:pt idx="790">
                  <c:v>0</c:v>
                </c:pt>
                <c:pt idx="791">
                  <c:v>2.681</c:v>
                </c:pt>
                <c:pt idx="792">
                  <c:v>0.80300000000000005</c:v>
                </c:pt>
                <c:pt idx="793">
                  <c:v>0</c:v>
                </c:pt>
                <c:pt idx="794">
                  <c:v>5.0270000000000001</c:v>
                </c:pt>
                <c:pt idx="795">
                  <c:v>4.3929999999999998</c:v>
                </c:pt>
                <c:pt idx="796">
                  <c:v>14.914999999999999</c:v>
                </c:pt>
                <c:pt idx="797">
                  <c:v>0.26200000000000001</c:v>
                </c:pt>
                <c:pt idx="798">
                  <c:v>12.414</c:v>
                </c:pt>
                <c:pt idx="799">
                  <c:v>1.6180000000000001</c:v>
                </c:pt>
                <c:pt idx="800">
                  <c:v>18.331</c:v>
                </c:pt>
                <c:pt idx="801">
                  <c:v>8.4939999999999998</c:v>
                </c:pt>
                <c:pt idx="802">
                  <c:v>17.193000000000001</c:v>
                </c:pt>
                <c:pt idx="803">
                  <c:v>5.0000000000000001E-3</c:v>
                </c:pt>
                <c:pt idx="804">
                  <c:v>10.691000000000001</c:v>
                </c:pt>
                <c:pt idx="805">
                  <c:v>1.6659999999999999</c:v>
                </c:pt>
                <c:pt idx="806">
                  <c:v>6.5000000000000002E-2</c:v>
                </c:pt>
                <c:pt idx="807">
                  <c:v>1.6E-2</c:v>
                </c:pt>
                <c:pt idx="808">
                  <c:v>10.332000000000001</c:v>
                </c:pt>
                <c:pt idx="809">
                  <c:v>3.6309999999999998</c:v>
                </c:pt>
                <c:pt idx="810">
                  <c:v>1.194</c:v>
                </c:pt>
                <c:pt idx="811">
                  <c:v>2.3E-2</c:v>
                </c:pt>
                <c:pt idx="812">
                  <c:v>3.4620000000000002</c:v>
                </c:pt>
                <c:pt idx="813">
                  <c:v>11.231</c:v>
                </c:pt>
                <c:pt idx="814">
                  <c:v>4.0830000000000002</c:v>
                </c:pt>
                <c:pt idx="815">
                  <c:v>7.351</c:v>
                </c:pt>
                <c:pt idx="816">
                  <c:v>4.556</c:v>
                </c:pt>
                <c:pt idx="817">
                  <c:v>0</c:v>
                </c:pt>
                <c:pt idx="818">
                  <c:v>21.077000000000002</c:v>
                </c:pt>
                <c:pt idx="819">
                  <c:v>9.7309999999999999</c:v>
                </c:pt>
                <c:pt idx="820">
                  <c:v>0</c:v>
                </c:pt>
                <c:pt idx="821">
                  <c:v>1E-3</c:v>
                </c:pt>
                <c:pt idx="822">
                  <c:v>0</c:v>
                </c:pt>
                <c:pt idx="823">
                  <c:v>0</c:v>
                </c:pt>
                <c:pt idx="824">
                  <c:v>0</c:v>
                </c:pt>
                <c:pt idx="825">
                  <c:v>0</c:v>
                </c:pt>
                <c:pt idx="826">
                  <c:v>0</c:v>
                </c:pt>
                <c:pt idx="827">
                  <c:v>0</c:v>
                </c:pt>
                <c:pt idx="828">
                  <c:v>0</c:v>
                </c:pt>
                <c:pt idx="829">
                  <c:v>0</c:v>
                </c:pt>
                <c:pt idx="830">
                  <c:v>0.13900000000000001</c:v>
                </c:pt>
                <c:pt idx="831">
                  <c:v>0</c:v>
                </c:pt>
                <c:pt idx="832">
                  <c:v>0</c:v>
                </c:pt>
                <c:pt idx="833">
                  <c:v>1.58</c:v>
                </c:pt>
                <c:pt idx="834">
                  <c:v>0</c:v>
                </c:pt>
                <c:pt idx="835">
                  <c:v>0</c:v>
                </c:pt>
                <c:pt idx="836">
                  <c:v>8.0000000000000002E-3</c:v>
                </c:pt>
                <c:pt idx="837">
                  <c:v>2.532</c:v>
                </c:pt>
                <c:pt idx="838">
                  <c:v>0.01</c:v>
                </c:pt>
                <c:pt idx="839">
                  <c:v>0</c:v>
                </c:pt>
                <c:pt idx="840">
                  <c:v>8.5999999999999993E-2</c:v>
                </c:pt>
                <c:pt idx="841">
                  <c:v>0</c:v>
                </c:pt>
                <c:pt idx="842">
                  <c:v>2.3490000000000002</c:v>
                </c:pt>
                <c:pt idx="843">
                  <c:v>3.6760000000000002</c:v>
                </c:pt>
                <c:pt idx="844">
                  <c:v>5.8999999999999997E-2</c:v>
                </c:pt>
                <c:pt idx="845">
                  <c:v>0</c:v>
                </c:pt>
                <c:pt idx="846">
                  <c:v>9.9000000000000005E-2</c:v>
                </c:pt>
                <c:pt idx="847">
                  <c:v>1E-3</c:v>
                </c:pt>
                <c:pt idx="848">
                  <c:v>0.154</c:v>
                </c:pt>
                <c:pt idx="849">
                  <c:v>9.6509999999999998</c:v>
                </c:pt>
                <c:pt idx="850">
                  <c:v>8.8409999999999993</c:v>
                </c:pt>
                <c:pt idx="851">
                  <c:v>18.977</c:v>
                </c:pt>
                <c:pt idx="852">
                  <c:v>0.182</c:v>
                </c:pt>
                <c:pt idx="853">
                  <c:v>3.0000000000000001E-3</c:v>
                </c:pt>
                <c:pt idx="854">
                  <c:v>12.276999999999999</c:v>
                </c:pt>
                <c:pt idx="855">
                  <c:v>0.56299999999999994</c:v>
                </c:pt>
                <c:pt idx="856">
                  <c:v>12.118</c:v>
                </c:pt>
                <c:pt idx="857">
                  <c:v>4.8000000000000001E-2</c:v>
                </c:pt>
                <c:pt idx="858">
                  <c:v>2.6669999999999998</c:v>
                </c:pt>
                <c:pt idx="859">
                  <c:v>0.51</c:v>
                </c:pt>
                <c:pt idx="860">
                  <c:v>7.0000000000000007E-2</c:v>
                </c:pt>
                <c:pt idx="861">
                  <c:v>5.7869999999999999</c:v>
                </c:pt>
                <c:pt idx="862">
                  <c:v>1.39</c:v>
                </c:pt>
                <c:pt idx="863">
                  <c:v>5.5739999999999998</c:v>
                </c:pt>
                <c:pt idx="864">
                  <c:v>6.8310000000000004</c:v>
                </c:pt>
                <c:pt idx="865">
                  <c:v>3.5999999999999997E-2</c:v>
                </c:pt>
                <c:pt idx="866">
                  <c:v>1.155</c:v>
                </c:pt>
                <c:pt idx="867">
                  <c:v>0</c:v>
                </c:pt>
                <c:pt idx="868">
                  <c:v>12.747</c:v>
                </c:pt>
                <c:pt idx="869">
                  <c:v>9.9000000000000005E-2</c:v>
                </c:pt>
                <c:pt idx="870">
                  <c:v>0</c:v>
                </c:pt>
                <c:pt idx="871">
                  <c:v>1.835</c:v>
                </c:pt>
                <c:pt idx="872">
                  <c:v>4.1420000000000003</c:v>
                </c:pt>
                <c:pt idx="873">
                  <c:v>1.6E-2</c:v>
                </c:pt>
                <c:pt idx="874">
                  <c:v>0.93300000000000005</c:v>
                </c:pt>
                <c:pt idx="875">
                  <c:v>0</c:v>
                </c:pt>
                <c:pt idx="876">
                  <c:v>4.9400000000000004</c:v>
                </c:pt>
                <c:pt idx="877">
                  <c:v>3.0019999999999998</c:v>
                </c:pt>
                <c:pt idx="878">
                  <c:v>8.5250000000000004</c:v>
                </c:pt>
                <c:pt idx="879">
                  <c:v>19.190000000000001</c:v>
                </c:pt>
                <c:pt idx="880">
                  <c:v>12.016</c:v>
                </c:pt>
                <c:pt idx="881">
                  <c:v>4.3999999999999997E-2</c:v>
                </c:pt>
                <c:pt idx="882">
                  <c:v>5.2380000000000004</c:v>
                </c:pt>
                <c:pt idx="883">
                  <c:v>12.465</c:v>
                </c:pt>
                <c:pt idx="884">
                  <c:v>0.26600000000000001</c:v>
                </c:pt>
                <c:pt idx="885">
                  <c:v>1E-3</c:v>
                </c:pt>
                <c:pt idx="886">
                  <c:v>1.712</c:v>
                </c:pt>
                <c:pt idx="887">
                  <c:v>4.9630000000000001</c:v>
                </c:pt>
                <c:pt idx="888">
                  <c:v>6.9370000000000003</c:v>
                </c:pt>
                <c:pt idx="889">
                  <c:v>3.7909999999999999</c:v>
                </c:pt>
                <c:pt idx="890">
                  <c:v>0.185</c:v>
                </c:pt>
                <c:pt idx="891">
                  <c:v>7.12</c:v>
                </c:pt>
                <c:pt idx="892">
                  <c:v>8.8719999999999999</c:v>
                </c:pt>
                <c:pt idx="893">
                  <c:v>0.58899999999999997</c:v>
                </c:pt>
                <c:pt idx="894">
                  <c:v>0</c:v>
                </c:pt>
                <c:pt idx="895">
                  <c:v>3.3000000000000002E-2</c:v>
                </c:pt>
                <c:pt idx="896">
                  <c:v>2.2090000000000001</c:v>
                </c:pt>
                <c:pt idx="897">
                  <c:v>10.52</c:v>
                </c:pt>
                <c:pt idx="898">
                  <c:v>0</c:v>
                </c:pt>
                <c:pt idx="899">
                  <c:v>0</c:v>
                </c:pt>
                <c:pt idx="900">
                  <c:v>24.701000000000001</c:v>
                </c:pt>
                <c:pt idx="901">
                  <c:v>13.917</c:v>
                </c:pt>
                <c:pt idx="902">
                  <c:v>4.3899999999999997</c:v>
                </c:pt>
                <c:pt idx="903">
                  <c:v>30.346</c:v>
                </c:pt>
                <c:pt idx="904">
                  <c:v>70.606999999999999</c:v>
                </c:pt>
                <c:pt idx="905">
                  <c:v>52.32</c:v>
                </c:pt>
                <c:pt idx="906">
                  <c:v>4.8979999999999997</c:v>
                </c:pt>
                <c:pt idx="907">
                  <c:v>7.4749999999999996</c:v>
                </c:pt>
                <c:pt idx="908">
                  <c:v>7.3339999999999996</c:v>
                </c:pt>
                <c:pt idx="909">
                  <c:v>14.877000000000001</c:v>
                </c:pt>
                <c:pt idx="910">
                  <c:v>15.994</c:v>
                </c:pt>
                <c:pt idx="911">
                  <c:v>0.33300000000000002</c:v>
                </c:pt>
                <c:pt idx="912">
                  <c:v>0.23</c:v>
                </c:pt>
                <c:pt idx="913">
                  <c:v>2.048</c:v>
                </c:pt>
                <c:pt idx="914">
                  <c:v>16.248000000000001</c:v>
                </c:pt>
                <c:pt idx="915">
                  <c:v>1.4450000000000001</c:v>
                </c:pt>
                <c:pt idx="916">
                  <c:v>3.7290000000000001</c:v>
                </c:pt>
                <c:pt idx="917">
                  <c:v>7.6189999999999998</c:v>
                </c:pt>
                <c:pt idx="918">
                  <c:v>16.013000000000002</c:v>
                </c:pt>
                <c:pt idx="919">
                  <c:v>0.17799999999999999</c:v>
                </c:pt>
                <c:pt idx="920">
                  <c:v>0.60199999999999998</c:v>
                </c:pt>
                <c:pt idx="921">
                  <c:v>2.7160000000000002</c:v>
                </c:pt>
                <c:pt idx="922">
                  <c:v>4.0000000000000001E-3</c:v>
                </c:pt>
                <c:pt idx="923">
                  <c:v>1.7000000000000001E-2</c:v>
                </c:pt>
                <c:pt idx="924">
                  <c:v>2.2010000000000001</c:v>
                </c:pt>
                <c:pt idx="925">
                  <c:v>0</c:v>
                </c:pt>
                <c:pt idx="926">
                  <c:v>3.6760000000000002</c:v>
                </c:pt>
                <c:pt idx="927">
                  <c:v>0</c:v>
                </c:pt>
                <c:pt idx="928">
                  <c:v>2.8090000000000002</c:v>
                </c:pt>
                <c:pt idx="929">
                  <c:v>26.898</c:v>
                </c:pt>
                <c:pt idx="930">
                  <c:v>2.1320000000000001</c:v>
                </c:pt>
                <c:pt idx="931">
                  <c:v>0.39300000000000002</c:v>
                </c:pt>
                <c:pt idx="932">
                  <c:v>0</c:v>
                </c:pt>
                <c:pt idx="933">
                  <c:v>0.17499999999999999</c:v>
                </c:pt>
                <c:pt idx="934">
                  <c:v>4.359</c:v>
                </c:pt>
                <c:pt idx="935">
                  <c:v>16.245000000000001</c:v>
                </c:pt>
                <c:pt idx="936">
                  <c:v>5.2569999999999997</c:v>
                </c:pt>
                <c:pt idx="937">
                  <c:v>1.6E-2</c:v>
                </c:pt>
                <c:pt idx="938">
                  <c:v>0</c:v>
                </c:pt>
                <c:pt idx="939">
                  <c:v>4.1020000000000003</c:v>
                </c:pt>
                <c:pt idx="940">
                  <c:v>3.6999999999999998E-2</c:v>
                </c:pt>
                <c:pt idx="941">
                  <c:v>1.0820000000000001</c:v>
                </c:pt>
                <c:pt idx="942">
                  <c:v>0</c:v>
                </c:pt>
                <c:pt idx="943">
                  <c:v>0</c:v>
                </c:pt>
                <c:pt idx="944">
                  <c:v>10.430999999999999</c:v>
                </c:pt>
                <c:pt idx="945">
                  <c:v>6.3819999999999997</c:v>
                </c:pt>
                <c:pt idx="946">
                  <c:v>51.356999999999999</c:v>
                </c:pt>
                <c:pt idx="947">
                  <c:v>0.79600000000000004</c:v>
                </c:pt>
                <c:pt idx="948">
                  <c:v>0</c:v>
                </c:pt>
                <c:pt idx="949">
                  <c:v>0</c:v>
                </c:pt>
                <c:pt idx="950">
                  <c:v>3.4000000000000002E-2</c:v>
                </c:pt>
                <c:pt idx="951">
                  <c:v>0.58699999999999997</c:v>
                </c:pt>
                <c:pt idx="952">
                  <c:v>18.085999999999999</c:v>
                </c:pt>
                <c:pt idx="953">
                  <c:v>5.859</c:v>
                </c:pt>
                <c:pt idx="954">
                  <c:v>4.9000000000000002E-2</c:v>
                </c:pt>
                <c:pt idx="955">
                  <c:v>6.47</c:v>
                </c:pt>
                <c:pt idx="956">
                  <c:v>4.306</c:v>
                </c:pt>
                <c:pt idx="957">
                  <c:v>0</c:v>
                </c:pt>
                <c:pt idx="958">
                  <c:v>0</c:v>
                </c:pt>
                <c:pt idx="959">
                  <c:v>0.111</c:v>
                </c:pt>
                <c:pt idx="960">
                  <c:v>0.39300000000000002</c:v>
                </c:pt>
                <c:pt idx="961">
                  <c:v>0</c:v>
                </c:pt>
                <c:pt idx="962">
                  <c:v>0</c:v>
                </c:pt>
                <c:pt idx="963">
                  <c:v>1.595</c:v>
                </c:pt>
                <c:pt idx="964">
                  <c:v>18.908000000000001</c:v>
                </c:pt>
                <c:pt idx="965">
                  <c:v>3.5000000000000003E-2</c:v>
                </c:pt>
                <c:pt idx="966">
                  <c:v>3.1E-2</c:v>
                </c:pt>
                <c:pt idx="967">
                  <c:v>3.7999999999999999E-2</c:v>
                </c:pt>
                <c:pt idx="968">
                  <c:v>3.63</c:v>
                </c:pt>
                <c:pt idx="969">
                  <c:v>2E-3</c:v>
                </c:pt>
                <c:pt idx="970">
                  <c:v>6.2069999999999999</c:v>
                </c:pt>
                <c:pt idx="971">
                  <c:v>31.922999999999998</c:v>
                </c:pt>
                <c:pt idx="972">
                  <c:v>5.0000000000000001E-3</c:v>
                </c:pt>
                <c:pt idx="973">
                  <c:v>1E-3</c:v>
                </c:pt>
                <c:pt idx="974">
                  <c:v>0.157</c:v>
                </c:pt>
                <c:pt idx="975">
                  <c:v>7.0049999999999999</c:v>
                </c:pt>
                <c:pt idx="976">
                  <c:v>3.6419999999999999</c:v>
                </c:pt>
                <c:pt idx="977">
                  <c:v>38.279000000000003</c:v>
                </c:pt>
                <c:pt idx="978">
                  <c:v>4.5090000000000003</c:v>
                </c:pt>
                <c:pt idx="979">
                  <c:v>3.2000000000000001E-2</c:v>
                </c:pt>
                <c:pt idx="980">
                  <c:v>3.1E-2</c:v>
                </c:pt>
                <c:pt idx="981">
                  <c:v>5.3999999999999999E-2</c:v>
                </c:pt>
                <c:pt idx="982">
                  <c:v>3.1E-2</c:v>
                </c:pt>
                <c:pt idx="983">
                  <c:v>3.5579999999999998</c:v>
                </c:pt>
                <c:pt idx="984">
                  <c:v>34.875</c:v>
                </c:pt>
                <c:pt idx="985">
                  <c:v>6.3609999999999998</c:v>
                </c:pt>
                <c:pt idx="986">
                  <c:v>2.38</c:v>
                </c:pt>
                <c:pt idx="987">
                  <c:v>16.350999999999999</c:v>
                </c:pt>
                <c:pt idx="988">
                  <c:v>0.23300000000000001</c:v>
                </c:pt>
                <c:pt idx="989">
                  <c:v>4.3999999999999997E-2</c:v>
                </c:pt>
                <c:pt idx="990">
                  <c:v>5.2590000000000003</c:v>
                </c:pt>
                <c:pt idx="991">
                  <c:v>1.31</c:v>
                </c:pt>
                <c:pt idx="992">
                  <c:v>5.1999999999999998E-2</c:v>
                </c:pt>
                <c:pt idx="993">
                  <c:v>2.8000000000000001E-2</c:v>
                </c:pt>
                <c:pt idx="994">
                  <c:v>6.5000000000000002E-2</c:v>
                </c:pt>
                <c:pt idx="995">
                  <c:v>0.11</c:v>
                </c:pt>
                <c:pt idx="996">
                  <c:v>2.8000000000000001E-2</c:v>
                </c:pt>
                <c:pt idx="997">
                  <c:v>6.5000000000000002E-2</c:v>
                </c:pt>
                <c:pt idx="998">
                  <c:v>0.123</c:v>
                </c:pt>
                <c:pt idx="999">
                  <c:v>0.124</c:v>
                </c:pt>
                <c:pt idx="1000">
                  <c:v>7.6999999999999999E-2</c:v>
                </c:pt>
                <c:pt idx="1001">
                  <c:v>0.247</c:v>
                </c:pt>
                <c:pt idx="1002">
                  <c:v>0.377</c:v>
                </c:pt>
                <c:pt idx="1003">
                  <c:v>9.0999999999999998E-2</c:v>
                </c:pt>
                <c:pt idx="1004">
                  <c:v>1E-3</c:v>
                </c:pt>
                <c:pt idx="1005">
                  <c:v>1.881</c:v>
                </c:pt>
                <c:pt idx="1006">
                  <c:v>2E-3</c:v>
                </c:pt>
                <c:pt idx="1007">
                  <c:v>0</c:v>
                </c:pt>
                <c:pt idx="1008">
                  <c:v>0.622</c:v>
                </c:pt>
                <c:pt idx="1009">
                  <c:v>0.112</c:v>
                </c:pt>
                <c:pt idx="1010">
                  <c:v>0.155</c:v>
                </c:pt>
                <c:pt idx="1011">
                  <c:v>5.7569999999999997</c:v>
                </c:pt>
                <c:pt idx="1012">
                  <c:v>0.79900000000000004</c:v>
                </c:pt>
                <c:pt idx="1013">
                  <c:v>12.324999999999999</c:v>
                </c:pt>
                <c:pt idx="1014">
                  <c:v>3.2389999999999999</c:v>
                </c:pt>
                <c:pt idx="1015">
                  <c:v>25.536999999999999</c:v>
                </c:pt>
                <c:pt idx="1016">
                  <c:v>7.3689999999999998</c:v>
                </c:pt>
                <c:pt idx="1017">
                  <c:v>3.8969999999999998</c:v>
                </c:pt>
                <c:pt idx="1018">
                  <c:v>1.462</c:v>
                </c:pt>
                <c:pt idx="1019">
                  <c:v>7.4749999999999996</c:v>
                </c:pt>
                <c:pt idx="1020">
                  <c:v>8.7439999999999998</c:v>
                </c:pt>
                <c:pt idx="1021">
                  <c:v>13.952</c:v>
                </c:pt>
                <c:pt idx="1022">
                  <c:v>1.4390000000000001</c:v>
                </c:pt>
                <c:pt idx="1023">
                  <c:v>0</c:v>
                </c:pt>
                <c:pt idx="1024">
                  <c:v>0</c:v>
                </c:pt>
                <c:pt idx="1025">
                  <c:v>0.20499999999999999</c:v>
                </c:pt>
                <c:pt idx="1026">
                  <c:v>5.7859999999999996</c:v>
                </c:pt>
                <c:pt idx="1027">
                  <c:v>3.9470000000000001</c:v>
                </c:pt>
                <c:pt idx="1028">
                  <c:v>0</c:v>
                </c:pt>
                <c:pt idx="1029">
                  <c:v>0.81200000000000006</c:v>
                </c:pt>
                <c:pt idx="1030">
                  <c:v>0.25900000000000001</c:v>
                </c:pt>
                <c:pt idx="1031">
                  <c:v>1.0999999999999999E-2</c:v>
                </c:pt>
                <c:pt idx="1032">
                  <c:v>0.41299999999999998</c:v>
                </c:pt>
                <c:pt idx="1033">
                  <c:v>1.2999999999999999E-2</c:v>
                </c:pt>
                <c:pt idx="1034">
                  <c:v>0</c:v>
                </c:pt>
                <c:pt idx="1035">
                  <c:v>0</c:v>
                </c:pt>
                <c:pt idx="1036">
                  <c:v>12.106999999999999</c:v>
                </c:pt>
                <c:pt idx="1037">
                  <c:v>4.5869999999999997</c:v>
                </c:pt>
                <c:pt idx="1038">
                  <c:v>8.3339999999999996</c:v>
                </c:pt>
                <c:pt idx="1039">
                  <c:v>0</c:v>
                </c:pt>
                <c:pt idx="1040">
                  <c:v>2.778</c:v>
                </c:pt>
                <c:pt idx="1041">
                  <c:v>1.6E-2</c:v>
                </c:pt>
                <c:pt idx="1042">
                  <c:v>1.823</c:v>
                </c:pt>
                <c:pt idx="1043">
                  <c:v>0.59099999999999997</c:v>
                </c:pt>
                <c:pt idx="1044">
                  <c:v>0.46500000000000002</c:v>
                </c:pt>
                <c:pt idx="1045">
                  <c:v>2.19</c:v>
                </c:pt>
                <c:pt idx="1046">
                  <c:v>0.92700000000000005</c:v>
                </c:pt>
                <c:pt idx="1047">
                  <c:v>0.83099999999999996</c:v>
                </c:pt>
                <c:pt idx="1048">
                  <c:v>5.7000000000000002E-2</c:v>
                </c:pt>
                <c:pt idx="1049">
                  <c:v>1.7689999999999999</c:v>
                </c:pt>
                <c:pt idx="1050">
                  <c:v>0.23799999999999999</c:v>
                </c:pt>
                <c:pt idx="1051">
                  <c:v>0</c:v>
                </c:pt>
                <c:pt idx="1052">
                  <c:v>5.5720000000000001</c:v>
                </c:pt>
                <c:pt idx="1053">
                  <c:v>0</c:v>
                </c:pt>
                <c:pt idx="1054">
                  <c:v>0</c:v>
                </c:pt>
                <c:pt idx="1055">
                  <c:v>0</c:v>
                </c:pt>
                <c:pt idx="1056">
                  <c:v>0.115</c:v>
                </c:pt>
                <c:pt idx="1057">
                  <c:v>5.5830000000000002</c:v>
                </c:pt>
                <c:pt idx="1058">
                  <c:v>16.577000000000002</c:v>
                </c:pt>
                <c:pt idx="1059">
                  <c:v>1E-3</c:v>
                </c:pt>
                <c:pt idx="1060">
                  <c:v>0</c:v>
                </c:pt>
                <c:pt idx="1061">
                  <c:v>1.242</c:v>
                </c:pt>
                <c:pt idx="1062">
                  <c:v>1.5740000000000001</c:v>
                </c:pt>
                <c:pt idx="1063">
                  <c:v>0.114</c:v>
                </c:pt>
                <c:pt idx="1064">
                  <c:v>4.2999999999999997E-2</c:v>
                </c:pt>
                <c:pt idx="1065">
                  <c:v>4.4820000000000002</c:v>
                </c:pt>
                <c:pt idx="1066">
                  <c:v>0</c:v>
                </c:pt>
                <c:pt idx="1067">
                  <c:v>0</c:v>
                </c:pt>
                <c:pt idx="1068">
                  <c:v>1.129</c:v>
                </c:pt>
                <c:pt idx="1069">
                  <c:v>0</c:v>
                </c:pt>
                <c:pt idx="1070">
                  <c:v>9.8000000000000004E-2</c:v>
                </c:pt>
                <c:pt idx="1071">
                  <c:v>2.0870000000000002</c:v>
                </c:pt>
                <c:pt idx="1072">
                  <c:v>11.08</c:v>
                </c:pt>
                <c:pt idx="1073">
                  <c:v>0.51800000000000002</c:v>
                </c:pt>
                <c:pt idx="1074">
                  <c:v>9.7370000000000001</c:v>
                </c:pt>
                <c:pt idx="1075">
                  <c:v>14.79</c:v>
                </c:pt>
                <c:pt idx="1076">
                  <c:v>4.1399999999999997</c:v>
                </c:pt>
                <c:pt idx="1077">
                  <c:v>0.35699999999999998</c:v>
                </c:pt>
                <c:pt idx="1078">
                  <c:v>0</c:v>
                </c:pt>
                <c:pt idx="1079">
                  <c:v>0</c:v>
                </c:pt>
                <c:pt idx="1080">
                  <c:v>0.108</c:v>
                </c:pt>
                <c:pt idx="1081">
                  <c:v>0.03</c:v>
                </c:pt>
                <c:pt idx="1082">
                  <c:v>0</c:v>
                </c:pt>
                <c:pt idx="1083">
                  <c:v>2.004</c:v>
                </c:pt>
                <c:pt idx="1084">
                  <c:v>0.14099999999999999</c:v>
                </c:pt>
                <c:pt idx="1085">
                  <c:v>1.9630000000000001</c:v>
                </c:pt>
                <c:pt idx="1086">
                  <c:v>0.108</c:v>
                </c:pt>
                <c:pt idx="1087">
                  <c:v>4.0739999999999998</c:v>
                </c:pt>
                <c:pt idx="1088">
                  <c:v>0.252</c:v>
                </c:pt>
                <c:pt idx="1089">
                  <c:v>7.3860000000000001</c:v>
                </c:pt>
                <c:pt idx="1090">
                  <c:v>2.7E-2</c:v>
                </c:pt>
                <c:pt idx="1091">
                  <c:v>0.17899999999999999</c:v>
                </c:pt>
                <c:pt idx="1092">
                  <c:v>0.80300000000000005</c:v>
                </c:pt>
                <c:pt idx="1093">
                  <c:v>1.5649999999999999</c:v>
                </c:pt>
                <c:pt idx="1094">
                  <c:v>1.5760000000000001</c:v>
                </c:pt>
                <c:pt idx="1095">
                  <c:v>1.571</c:v>
                </c:pt>
                <c:pt idx="1096">
                  <c:v>2.1070000000000002</c:v>
                </c:pt>
                <c:pt idx="1097">
                  <c:v>7.2919999999999998</c:v>
                </c:pt>
                <c:pt idx="1098">
                  <c:v>8.9999999999999993E-3</c:v>
                </c:pt>
                <c:pt idx="1099">
                  <c:v>0</c:v>
                </c:pt>
                <c:pt idx="1100">
                  <c:v>0</c:v>
                </c:pt>
                <c:pt idx="1101">
                  <c:v>8.0000000000000002E-3</c:v>
                </c:pt>
                <c:pt idx="1102">
                  <c:v>0.16300000000000001</c:v>
                </c:pt>
                <c:pt idx="1103">
                  <c:v>3.0000000000000001E-3</c:v>
                </c:pt>
                <c:pt idx="1104">
                  <c:v>0.42499999999999999</c:v>
                </c:pt>
                <c:pt idx="1105">
                  <c:v>1.4999999999999999E-2</c:v>
                </c:pt>
                <c:pt idx="1106">
                  <c:v>4.173</c:v>
                </c:pt>
                <c:pt idx="1107">
                  <c:v>0</c:v>
                </c:pt>
                <c:pt idx="1108">
                  <c:v>0</c:v>
                </c:pt>
                <c:pt idx="1109">
                  <c:v>0</c:v>
                </c:pt>
                <c:pt idx="1110">
                  <c:v>0</c:v>
                </c:pt>
                <c:pt idx="1111">
                  <c:v>0</c:v>
                </c:pt>
                <c:pt idx="1112">
                  <c:v>11.015000000000001</c:v>
                </c:pt>
                <c:pt idx="1113">
                  <c:v>3.294</c:v>
                </c:pt>
                <c:pt idx="1114">
                  <c:v>0.23699999999999999</c:v>
                </c:pt>
                <c:pt idx="1115">
                  <c:v>5.6000000000000001E-2</c:v>
                </c:pt>
                <c:pt idx="1116">
                  <c:v>0.63100000000000001</c:v>
                </c:pt>
                <c:pt idx="1117">
                  <c:v>0</c:v>
                </c:pt>
                <c:pt idx="1118">
                  <c:v>0</c:v>
                </c:pt>
                <c:pt idx="1119">
                  <c:v>0</c:v>
                </c:pt>
                <c:pt idx="1120">
                  <c:v>0.52400000000000002</c:v>
                </c:pt>
                <c:pt idx="1121">
                  <c:v>4.6550000000000002</c:v>
                </c:pt>
                <c:pt idx="1122">
                  <c:v>0</c:v>
                </c:pt>
                <c:pt idx="1123">
                  <c:v>8.625</c:v>
                </c:pt>
                <c:pt idx="1124">
                  <c:v>1.4630000000000001</c:v>
                </c:pt>
                <c:pt idx="1125">
                  <c:v>3.6259999999999999</c:v>
                </c:pt>
                <c:pt idx="1126">
                  <c:v>1.57</c:v>
                </c:pt>
                <c:pt idx="1127">
                  <c:v>0.86899999999999999</c:v>
                </c:pt>
                <c:pt idx="1128">
                  <c:v>1.827</c:v>
                </c:pt>
                <c:pt idx="1129">
                  <c:v>21.013999999999999</c:v>
                </c:pt>
                <c:pt idx="1130">
                  <c:v>2.121</c:v>
                </c:pt>
                <c:pt idx="1131">
                  <c:v>0.29099999999999998</c:v>
                </c:pt>
                <c:pt idx="1132">
                  <c:v>11.765000000000001</c:v>
                </c:pt>
                <c:pt idx="1133">
                  <c:v>0.997</c:v>
                </c:pt>
                <c:pt idx="1134">
                  <c:v>0</c:v>
                </c:pt>
                <c:pt idx="1135">
                  <c:v>0</c:v>
                </c:pt>
                <c:pt idx="1136">
                  <c:v>5.1849999999999996</c:v>
                </c:pt>
                <c:pt idx="1137">
                  <c:v>2.7080000000000002</c:v>
                </c:pt>
                <c:pt idx="1138">
                  <c:v>0</c:v>
                </c:pt>
                <c:pt idx="1139">
                  <c:v>0</c:v>
                </c:pt>
                <c:pt idx="1140">
                  <c:v>0</c:v>
                </c:pt>
                <c:pt idx="1141">
                  <c:v>0</c:v>
                </c:pt>
                <c:pt idx="1142">
                  <c:v>0</c:v>
                </c:pt>
                <c:pt idx="1143">
                  <c:v>0</c:v>
                </c:pt>
                <c:pt idx="1144">
                  <c:v>6.8000000000000005E-2</c:v>
                </c:pt>
                <c:pt idx="1145">
                  <c:v>1.6970000000000001</c:v>
                </c:pt>
                <c:pt idx="1146">
                  <c:v>0.63100000000000001</c:v>
                </c:pt>
                <c:pt idx="1147">
                  <c:v>0.33300000000000002</c:v>
                </c:pt>
                <c:pt idx="1148">
                  <c:v>0</c:v>
                </c:pt>
                <c:pt idx="1149">
                  <c:v>8.4000000000000005E-2</c:v>
                </c:pt>
                <c:pt idx="1150">
                  <c:v>0.03</c:v>
                </c:pt>
                <c:pt idx="1151">
                  <c:v>2.6850000000000001</c:v>
                </c:pt>
                <c:pt idx="1152">
                  <c:v>8.3290000000000006</c:v>
                </c:pt>
                <c:pt idx="1153">
                  <c:v>0.22500000000000001</c:v>
                </c:pt>
                <c:pt idx="1154">
                  <c:v>1.6539999999999999</c:v>
                </c:pt>
                <c:pt idx="1155">
                  <c:v>0.107</c:v>
                </c:pt>
                <c:pt idx="1156">
                  <c:v>13.356999999999999</c:v>
                </c:pt>
                <c:pt idx="1157">
                  <c:v>2E-3</c:v>
                </c:pt>
                <c:pt idx="1158">
                  <c:v>1.986</c:v>
                </c:pt>
                <c:pt idx="1159">
                  <c:v>3.97</c:v>
                </c:pt>
                <c:pt idx="1160">
                  <c:v>4.9359999999999999</c:v>
                </c:pt>
                <c:pt idx="1161">
                  <c:v>6.9000000000000006E-2</c:v>
                </c:pt>
                <c:pt idx="1162">
                  <c:v>0</c:v>
                </c:pt>
                <c:pt idx="1163">
                  <c:v>0</c:v>
                </c:pt>
                <c:pt idx="1164">
                  <c:v>0.13</c:v>
                </c:pt>
                <c:pt idx="1165">
                  <c:v>1.7769999999999999</c:v>
                </c:pt>
                <c:pt idx="1166">
                  <c:v>0.81499999999999995</c:v>
                </c:pt>
                <c:pt idx="1167">
                  <c:v>2.2610000000000001</c:v>
                </c:pt>
                <c:pt idx="1168">
                  <c:v>0.98299999999999998</c:v>
                </c:pt>
                <c:pt idx="1169">
                  <c:v>11.928000000000001</c:v>
                </c:pt>
                <c:pt idx="1170">
                  <c:v>14.247</c:v>
                </c:pt>
                <c:pt idx="1171">
                  <c:v>8.9999999999999993E-3</c:v>
                </c:pt>
                <c:pt idx="1172">
                  <c:v>2E-3</c:v>
                </c:pt>
                <c:pt idx="1173">
                  <c:v>1.0999999999999999E-2</c:v>
                </c:pt>
                <c:pt idx="1174">
                  <c:v>1.7000000000000001E-2</c:v>
                </c:pt>
                <c:pt idx="1175">
                  <c:v>8.6280000000000001</c:v>
                </c:pt>
                <c:pt idx="1176">
                  <c:v>0.41299999999999998</c:v>
                </c:pt>
                <c:pt idx="1177">
                  <c:v>1E-3</c:v>
                </c:pt>
                <c:pt idx="1178">
                  <c:v>0</c:v>
                </c:pt>
                <c:pt idx="1179">
                  <c:v>0</c:v>
                </c:pt>
                <c:pt idx="1180">
                  <c:v>2.9340000000000002</c:v>
                </c:pt>
                <c:pt idx="1181">
                  <c:v>1.228</c:v>
                </c:pt>
                <c:pt idx="1182">
                  <c:v>2.9020000000000001</c:v>
                </c:pt>
                <c:pt idx="1183">
                  <c:v>4.2000000000000003E-2</c:v>
                </c:pt>
                <c:pt idx="1184">
                  <c:v>0</c:v>
                </c:pt>
                <c:pt idx="1185">
                  <c:v>3.5609999999999999</c:v>
                </c:pt>
                <c:pt idx="1186">
                  <c:v>2.9289999999999998</c:v>
                </c:pt>
                <c:pt idx="1187">
                  <c:v>1E-3</c:v>
                </c:pt>
                <c:pt idx="1188">
                  <c:v>0</c:v>
                </c:pt>
                <c:pt idx="1189">
                  <c:v>7.3209999999999997</c:v>
                </c:pt>
                <c:pt idx="1190">
                  <c:v>6.0060000000000002</c:v>
                </c:pt>
                <c:pt idx="1191">
                  <c:v>0</c:v>
                </c:pt>
                <c:pt idx="1192">
                  <c:v>0</c:v>
                </c:pt>
                <c:pt idx="1193">
                  <c:v>0</c:v>
                </c:pt>
                <c:pt idx="1194">
                  <c:v>0.17399999999999999</c:v>
                </c:pt>
                <c:pt idx="1195">
                  <c:v>1.1499999999999999</c:v>
                </c:pt>
                <c:pt idx="1196">
                  <c:v>0.91400000000000003</c:v>
                </c:pt>
                <c:pt idx="1197">
                  <c:v>0.30399999999999999</c:v>
                </c:pt>
                <c:pt idx="1198">
                  <c:v>3.8479999999999999</c:v>
                </c:pt>
                <c:pt idx="1199">
                  <c:v>24.751000000000001</c:v>
                </c:pt>
                <c:pt idx="1200">
                  <c:v>0</c:v>
                </c:pt>
                <c:pt idx="1201">
                  <c:v>7.3999999999999996E-2</c:v>
                </c:pt>
                <c:pt idx="1202">
                  <c:v>4.5999999999999999E-2</c:v>
                </c:pt>
                <c:pt idx="1203">
                  <c:v>1.47</c:v>
                </c:pt>
                <c:pt idx="1204">
                  <c:v>0.41699999999999998</c:v>
                </c:pt>
                <c:pt idx="1205">
                  <c:v>4.5129999999999999</c:v>
                </c:pt>
                <c:pt idx="1206">
                  <c:v>0.376</c:v>
                </c:pt>
                <c:pt idx="1207">
                  <c:v>0</c:v>
                </c:pt>
                <c:pt idx="1208">
                  <c:v>0</c:v>
                </c:pt>
                <c:pt idx="1209">
                  <c:v>0</c:v>
                </c:pt>
                <c:pt idx="1210">
                  <c:v>0</c:v>
                </c:pt>
                <c:pt idx="1211">
                  <c:v>5.5E-2</c:v>
                </c:pt>
                <c:pt idx="1212">
                  <c:v>0.02</c:v>
                </c:pt>
                <c:pt idx="1213">
                  <c:v>0</c:v>
                </c:pt>
                <c:pt idx="1214">
                  <c:v>1E-3</c:v>
                </c:pt>
                <c:pt idx="1215">
                  <c:v>0.33200000000000002</c:v>
                </c:pt>
                <c:pt idx="1216">
                  <c:v>22.544</c:v>
                </c:pt>
                <c:pt idx="1217">
                  <c:v>0.69499999999999995</c:v>
                </c:pt>
                <c:pt idx="1218">
                  <c:v>2.9630000000000001</c:v>
                </c:pt>
                <c:pt idx="1219">
                  <c:v>0.59599999999999997</c:v>
                </c:pt>
                <c:pt idx="1220">
                  <c:v>0.65200000000000002</c:v>
                </c:pt>
                <c:pt idx="1221">
                  <c:v>5.0229999999999997</c:v>
                </c:pt>
                <c:pt idx="1222">
                  <c:v>4.6219999999999999</c:v>
                </c:pt>
                <c:pt idx="1223">
                  <c:v>8.625</c:v>
                </c:pt>
                <c:pt idx="1224">
                  <c:v>2.2109999999999999</c:v>
                </c:pt>
                <c:pt idx="1225">
                  <c:v>4.9269999999999996</c:v>
                </c:pt>
                <c:pt idx="1226">
                  <c:v>0.34899999999999998</c:v>
                </c:pt>
                <c:pt idx="1227">
                  <c:v>0.107</c:v>
                </c:pt>
                <c:pt idx="1228">
                  <c:v>19.841000000000001</c:v>
                </c:pt>
                <c:pt idx="1229">
                  <c:v>1.1299999999999999</c:v>
                </c:pt>
                <c:pt idx="1230">
                  <c:v>2.9049999999999998</c:v>
                </c:pt>
                <c:pt idx="1231">
                  <c:v>2.1019999999999999</c:v>
                </c:pt>
                <c:pt idx="1232">
                  <c:v>5.8999999999999997E-2</c:v>
                </c:pt>
                <c:pt idx="1233">
                  <c:v>3.387</c:v>
                </c:pt>
                <c:pt idx="1234">
                  <c:v>2.738</c:v>
                </c:pt>
                <c:pt idx="1235">
                  <c:v>1.224</c:v>
                </c:pt>
                <c:pt idx="1236">
                  <c:v>15.486000000000001</c:v>
                </c:pt>
                <c:pt idx="1237">
                  <c:v>10.635</c:v>
                </c:pt>
                <c:pt idx="1238">
                  <c:v>3.0449999999999999</c:v>
                </c:pt>
                <c:pt idx="1239">
                  <c:v>0</c:v>
                </c:pt>
                <c:pt idx="1240">
                  <c:v>1.6739999999999999</c:v>
                </c:pt>
                <c:pt idx="1241">
                  <c:v>6.367</c:v>
                </c:pt>
                <c:pt idx="1242">
                  <c:v>4.1079999999999997</c:v>
                </c:pt>
                <c:pt idx="1243">
                  <c:v>6.46</c:v>
                </c:pt>
                <c:pt idx="1244">
                  <c:v>1.64</c:v>
                </c:pt>
                <c:pt idx="1245">
                  <c:v>7.0069999999999997</c:v>
                </c:pt>
                <c:pt idx="1246">
                  <c:v>10.654999999999999</c:v>
                </c:pt>
                <c:pt idx="1247">
                  <c:v>10.379</c:v>
                </c:pt>
                <c:pt idx="1248">
                  <c:v>45.286000000000001</c:v>
                </c:pt>
                <c:pt idx="1249">
                  <c:v>6.9169999999999998</c:v>
                </c:pt>
                <c:pt idx="1250">
                  <c:v>8.2330000000000005</c:v>
                </c:pt>
                <c:pt idx="1251">
                  <c:v>0</c:v>
                </c:pt>
                <c:pt idx="1252">
                  <c:v>0</c:v>
                </c:pt>
                <c:pt idx="1253">
                  <c:v>0.60899999999999999</c:v>
                </c:pt>
                <c:pt idx="1254">
                  <c:v>2E-3</c:v>
                </c:pt>
                <c:pt idx="1255">
                  <c:v>2E-3</c:v>
                </c:pt>
                <c:pt idx="1256">
                  <c:v>0</c:v>
                </c:pt>
                <c:pt idx="1257">
                  <c:v>0</c:v>
                </c:pt>
                <c:pt idx="1258">
                  <c:v>8.5790000000000006</c:v>
                </c:pt>
                <c:pt idx="1259">
                  <c:v>18.363</c:v>
                </c:pt>
                <c:pt idx="1260">
                  <c:v>3.613</c:v>
                </c:pt>
                <c:pt idx="1261">
                  <c:v>1.74</c:v>
                </c:pt>
                <c:pt idx="1262">
                  <c:v>9.4190000000000005</c:v>
                </c:pt>
                <c:pt idx="1263">
                  <c:v>6.0999999999999999E-2</c:v>
                </c:pt>
                <c:pt idx="1264">
                  <c:v>5.08</c:v>
                </c:pt>
                <c:pt idx="1265">
                  <c:v>9.0950000000000006</c:v>
                </c:pt>
                <c:pt idx="1266">
                  <c:v>13.462999999999999</c:v>
                </c:pt>
                <c:pt idx="1267">
                  <c:v>6.47</c:v>
                </c:pt>
                <c:pt idx="1268">
                  <c:v>0.22600000000000001</c:v>
                </c:pt>
                <c:pt idx="1269">
                  <c:v>0</c:v>
                </c:pt>
                <c:pt idx="1270">
                  <c:v>0</c:v>
                </c:pt>
                <c:pt idx="1271">
                  <c:v>2.448</c:v>
                </c:pt>
                <c:pt idx="1272">
                  <c:v>3.3000000000000002E-2</c:v>
                </c:pt>
                <c:pt idx="1273">
                  <c:v>0</c:v>
                </c:pt>
                <c:pt idx="1274">
                  <c:v>0</c:v>
                </c:pt>
                <c:pt idx="1275">
                  <c:v>0</c:v>
                </c:pt>
                <c:pt idx="1276">
                  <c:v>6.6260000000000003</c:v>
                </c:pt>
                <c:pt idx="1277">
                  <c:v>0</c:v>
                </c:pt>
                <c:pt idx="1278">
                  <c:v>1.2E-2</c:v>
                </c:pt>
                <c:pt idx="1279">
                  <c:v>0</c:v>
                </c:pt>
                <c:pt idx="1280">
                  <c:v>27.491</c:v>
                </c:pt>
                <c:pt idx="1281">
                  <c:v>35.270000000000003</c:v>
                </c:pt>
                <c:pt idx="1282">
                  <c:v>1.212</c:v>
                </c:pt>
                <c:pt idx="1283">
                  <c:v>0</c:v>
                </c:pt>
                <c:pt idx="1284">
                  <c:v>3.3000000000000002E-2</c:v>
                </c:pt>
                <c:pt idx="1285">
                  <c:v>0</c:v>
                </c:pt>
                <c:pt idx="1286">
                  <c:v>0</c:v>
                </c:pt>
                <c:pt idx="1287">
                  <c:v>0</c:v>
                </c:pt>
                <c:pt idx="1288">
                  <c:v>7.5999999999999998E-2</c:v>
                </c:pt>
                <c:pt idx="1289">
                  <c:v>1.4999999999999999E-2</c:v>
                </c:pt>
                <c:pt idx="1290">
                  <c:v>0</c:v>
                </c:pt>
                <c:pt idx="1291">
                  <c:v>8.577</c:v>
                </c:pt>
                <c:pt idx="1292">
                  <c:v>0.42299999999999999</c:v>
                </c:pt>
                <c:pt idx="1293">
                  <c:v>33.338999999999999</c:v>
                </c:pt>
                <c:pt idx="1294">
                  <c:v>1.9179999999999999</c:v>
                </c:pt>
                <c:pt idx="1295">
                  <c:v>0</c:v>
                </c:pt>
                <c:pt idx="1296">
                  <c:v>0</c:v>
                </c:pt>
                <c:pt idx="1297">
                  <c:v>0</c:v>
                </c:pt>
                <c:pt idx="1298">
                  <c:v>0.47299999999999998</c:v>
                </c:pt>
                <c:pt idx="1299">
                  <c:v>19.800999999999998</c:v>
                </c:pt>
                <c:pt idx="1300">
                  <c:v>10.893000000000001</c:v>
                </c:pt>
                <c:pt idx="1301">
                  <c:v>1.857</c:v>
                </c:pt>
                <c:pt idx="1302">
                  <c:v>3.4359999999999999</c:v>
                </c:pt>
                <c:pt idx="1303">
                  <c:v>4.0599999999999996</c:v>
                </c:pt>
                <c:pt idx="1304">
                  <c:v>3.0510000000000002</c:v>
                </c:pt>
                <c:pt idx="1305">
                  <c:v>12.554</c:v>
                </c:pt>
                <c:pt idx="1306">
                  <c:v>9.8580000000000005</c:v>
                </c:pt>
                <c:pt idx="1307">
                  <c:v>0</c:v>
                </c:pt>
                <c:pt idx="1308">
                  <c:v>0</c:v>
                </c:pt>
                <c:pt idx="1309">
                  <c:v>27.498000000000001</c:v>
                </c:pt>
                <c:pt idx="1310">
                  <c:v>8.0009999999999994</c:v>
                </c:pt>
                <c:pt idx="1311">
                  <c:v>0.249</c:v>
                </c:pt>
                <c:pt idx="1312">
                  <c:v>4.6210000000000004</c:v>
                </c:pt>
                <c:pt idx="1313">
                  <c:v>1.3720000000000001</c:v>
                </c:pt>
                <c:pt idx="1314">
                  <c:v>10.151</c:v>
                </c:pt>
                <c:pt idx="1315">
                  <c:v>3.54</c:v>
                </c:pt>
                <c:pt idx="1316">
                  <c:v>0.52400000000000002</c:v>
                </c:pt>
                <c:pt idx="1317">
                  <c:v>4.3999999999999997E-2</c:v>
                </c:pt>
                <c:pt idx="1318">
                  <c:v>0.06</c:v>
                </c:pt>
                <c:pt idx="1319">
                  <c:v>27.507999999999999</c:v>
                </c:pt>
                <c:pt idx="1320">
                  <c:v>3.1840000000000002</c:v>
                </c:pt>
                <c:pt idx="1321">
                  <c:v>0.40799999999999997</c:v>
                </c:pt>
                <c:pt idx="1322">
                  <c:v>8.1000000000000003E-2</c:v>
                </c:pt>
                <c:pt idx="1323">
                  <c:v>2.2200000000000002</c:v>
                </c:pt>
                <c:pt idx="1324">
                  <c:v>0.69799999999999995</c:v>
                </c:pt>
                <c:pt idx="1325">
                  <c:v>2.4E-2</c:v>
                </c:pt>
                <c:pt idx="1326">
                  <c:v>0.16300000000000001</c:v>
                </c:pt>
                <c:pt idx="1327">
                  <c:v>0</c:v>
                </c:pt>
                <c:pt idx="1328">
                  <c:v>0</c:v>
                </c:pt>
                <c:pt idx="1329">
                  <c:v>3.7999999999999999E-2</c:v>
                </c:pt>
                <c:pt idx="1330">
                  <c:v>14.023999999999999</c:v>
                </c:pt>
                <c:pt idx="1331">
                  <c:v>30.003</c:v>
                </c:pt>
                <c:pt idx="1332">
                  <c:v>1.0999999999999999E-2</c:v>
                </c:pt>
                <c:pt idx="1333">
                  <c:v>3.2000000000000001E-2</c:v>
                </c:pt>
                <c:pt idx="1334">
                  <c:v>10.750999999999999</c:v>
                </c:pt>
                <c:pt idx="1335">
                  <c:v>13.348000000000001</c:v>
                </c:pt>
                <c:pt idx="1336">
                  <c:v>1.552</c:v>
                </c:pt>
                <c:pt idx="1337">
                  <c:v>16.376000000000001</c:v>
                </c:pt>
                <c:pt idx="1338">
                  <c:v>9.4030000000000005</c:v>
                </c:pt>
                <c:pt idx="1339">
                  <c:v>5.3999999999999999E-2</c:v>
                </c:pt>
                <c:pt idx="1340">
                  <c:v>0.06</c:v>
                </c:pt>
                <c:pt idx="1341">
                  <c:v>0.13900000000000001</c:v>
                </c:pt>
                <c:pt idx="1342">
                  <c:v>6.2149999999999999</c:v>
                </c:pt>
                <c:pt idx="1343">
                  <c:v>1E-3</c:v>
                </c:pt>
                <c:pt idx="1344">
                  <c:v>0</c:v>
                </c:pt>
                <c:pt idx="1345">
                  <c:v>1.6E-2</c:v>
                </c:pt>
                <c:pt idx="1346">
                  <c:v>3.28</c:v>
                </c:pt>
                <c:pt idx="1347">
                  <c:v>1.014</c:v>
                </c:pt>
                <c:pt idx="1348">
                  <c:v>5.7000000000000002E-2</c:v>
                </c:pt>
                <c:pt idx="1349">
                  <c:v>0</c:v>
                </c:pt>
                <c:pt idx="1350">
                  <c:v>0</c:v>
                </c:pt>
                <c:pt idx="1351">
                  <c:v>4.8949999999999996</c:v>
                </c:pt>
                <c:pt idx="1352">
                  <c:v>1.1879999999999999</c:v>
                </c:pt>
                <c:pt idx="1353">
                  <c:v>0.02</c:v>
                </c:pt>
                <c:pt idx="1354">
                  <c:v>4.2519999999999998</c:v>
                </c:pt>
                <c:pt idx="1355">
                  <c:v>9.423</c:v>
                </c:pt>
                <c:pt idx="1356">
                  <c:v>1.7829999999999999</c:v>
                </c:pt>
                <c:pt idx="1357">
                  <c:v>2E-3</c:v>
                </c:pt>
                <c:pt idx="1358">
                  <c:v>0</c:v>
                </c:pt>
                <c:pt idx="1359">
                  <c:v>0.12</c:v>
                </c:pt>
                <c:pt idx="1360">
                  <c:v>0.23100000000000001</c:v>
                </c:pt>
                <c:pt idx="1361">
                  <c:v>0.108</c:v>
                </c:pt>
                <c:pt idx="1362">
                  <c:v>0.29499999999999998</c:v>
                </c:pt>
                <c:pt idx="1363">
                  <c:v>9.5559999999999992</c:v>
                </c:pt>
                <c:pt idx="1364">
                  <c:v>2.3199999999999998</c:v>
                </c:pt>
                <c:pt idx="1365">
                  <c:v>0.248</c:v>
                </c:pt>
                <c:pt idx="1366">
                  <c:v>1.071</c:v>
                </c:pt>
                <c:pt idx="1367">
                  <c:v>6.282</c:v>
                </c:pt>
                <c:pt idx="1368">
                  <c:v>0.17599999999999999</c:v>
                </c:pt>
                <c:pt idx="1369">
                  <c:v>2.718</c:v>
                </c:pt>
                <c:pt idx="1370">
                  <c:v>1.079</c:v>
                </c:pt>
                <c:pt idx="1371">
                  <c:v>9.0999999999999998E-2</c:v>
                </c:pt>
                <c:pt idx="1372">
                  <c:v>0.113</c:v>
                </c:pt>
                <c:pt idx="1373">
                  <c:v>10.282999999999999</c:v>
                </c:pt>
                <c:pt idx="1374">
                  <c:v>0.53800000000000003</c:v>
                </c:pt>
                <c:pt idx="1375">
                  <c:v>0.16400000000000001</c:v>
                </c:pt>
                <c:pt idx="1376">
                  <c:v>0.13900000000000001</c:v>
                </c:pt>
                <c:pt idx="1377">
                  <c:v>0.14099999999999999</c:v>
                </c:pt>
                <c:pt idx="1378">
                  <c:v>0.36899999999999999</c:v>
                </c:pt>
                <c:pt idx="1379">
                  <c:v>7.8E-2</c:v>
                </c:pt>
                <c:pt idx="1380">
                  <c:v>0.114</c:v>
                </c:pt>
                <c:pt idx="1381">
                  <c:v>0.16500000000000001</c:v>
                </c:pt>
                <c:pt idx="1382">
                  <c:v>0.121</c:v>
                </c:pt>
                <c:pt idx="1383">
                  <c:v>0.24099999999999999</c:v>
                </c:pt>
                <c:pt idx="1384">
                  <c:v>1.8580000000000001</c:v>
                </c:pt>
                <c:pt idx="1385">
                  <c:v>9.2650000000000006</c:v>
                </c:pt>
                <c:pt idx="1386">
                  <c:v>0.28699999999999998</c:v>
                </c:pt>
                <c:pt idx="1387">
                  <c:v>1.113</c:v>
                </c:pt>
                <c:pt idx="1388">
                  <c:v>10.587</c:v>
                </c:pt>
                <c:pt idx="1389">
                  <c:v>11.55</c:v>
                </c:pt>
                <c:pt idx="1390">
                  <c:v>0.112</c:v>
                </c:pt>
                <c:pt idx="1391">
                  <c:v>8.8999999999999996E-2</c:v>
                </c:pt>
                <c:pt idx="1392">
                  <c:v>2.806</c:v>
                </c:pt>
                <c:pt idx="1393">
                  <c:v>23.899000000000001</c:v>
                </c:pt>
                <c:pt idx="1394">
                  <c:v>0.505</c:v>
                </c:pt>
                <c:pt idx="1395">
                  <c:v>0.23300000000000001</c:v>
                </c:pt>
                <c:pt idx="1396">
                  <c:v>0.17100000000000001</c:v>
                </c:pt>
                <c:pt idx="1397">
                  <c:v>0.13300000000000001</c:v>
                </c:pt>
                <c:pt idx="1398">
                  <c:v>0.14399999999999999</c:v>
                </c:pt>
                <c:pt idx="1399">
                  <c:v>0.13300000000000001</c:v>
                </c:pt>
                <c:pt idx="1400">
                  <c:v>0.51300000000000001</c:v>
                </c:pt>
                <c:pt idx="1401">
                  <c:v>0.13700000000000001</c:v>
                </c:pt>
                <c:pt idx="1402">
                  <c:v>0.17799999999999999</c:v>
                </c:pt>
                <c:pt idx="1403">
                  <c:v>0.24299999999999999</c:v>
                </c:pt>
                <c:pt idx="1404">
                  <c:v>8.4000000000000005E-2</c:v>
                </c:pt>
                <c:pt idx="1405">
                  <c:v>0.151</c:v>
                </c:pt>
                <c:pt idx="1406">
                  <c:v>1.343</c:v>
                </c:pt>
                <c:pt idx="1407">
                  <c:v>4.2050000000000001</c:v>
                </c:pt>
                <c:pt idx="1408">
                  <c:v>0.245</c:v>
                </c:pt>
                <c:pt idx="1409">
                  <c:v>0.187</c:v>
                </c:pt>
                <c:pt idx="1410">
                  <c:v>2.5670000000000002</c:v>
                </c:pt>
                <c:pt idx="1411">
                  <c:v>17.091000000000001</c:v>
                </c:pt>
                <c:pt idx="1412">
                  <c:v>0.151</c:v>
                </c:pt>
                <c:pt idx="1413">
                  <c:v>2.8000000000000001E-2</c:v>
                </c:pt>
                <c:pt idx="1414">
                  <c:v>0.112</c:v>
                </c:pt>
                <c:pt idx="1415">
                  <c:v>2.0819999999999999</c:v>
                </c:pt>
                <c:pt idx="1416">
                  <c:v>0.23400000000000001</c:v>
                </c:pt>
                <c:pt idx="1417">
                  <c:v>0.71799999999999997</c:v>
                </c:pt>
                <c:pt idx="1418">
                  <c:v>7.2519999999999998</c:v>
                </c:pt>
                <c:pt idx="1419">
                  <c:v>0.13200000000000001</c:v>
                </c:pt>
                <c:pt idx="1420">
                  <c:v>0.40300000000000002</c:v>
                </c:pt>
                <c:pt idx="1421">
                  <c:v>0.221</c:v>
                </c:pt>
                <c:pt idx="1422">
                  <c:v>4.0359999999999996</c:v>
                </c:pt>
                <c:pt idx="1423">
                  <c:v>3.3410000000000002</c:v>
                </c:pt>
                <c:pt idx="1424">
                  <c:v>1.349</c:v>
                </c:pt>
                <c:pt idx="1425">
                  <c:v>6.5270000000000001</c:v>
                </c:pt>
                <c:pt idx="1426">
                  <c:v>1.4059999999999999</c:v>
                </c:pt>
                <c:pt idx="1427">
                  <c:v>6.9429999999999996</c:v>
                </c:pt>
                <c:pt idx="1428">
                  <c:v>4</c:v>
                </c:pt>
                <c:pt idx="1429">
                  <c:v>1.593</c:v>
                </c:pt>
                <c:pt idx="1430">
                  <c:v>6.2850000000000001</c:v>
                </c:pt>
                <c:pt idx="1431">
                  <c:v>2.9950000000000001</c:v>
                </c:pt>
                <c:pt idx="1432">
                  <c:v>7.4740000000000002</c:v>
                </c:pt>
                <c:pt idx="1433">
                  <c:v>0.91</c:v>
                </c:pt>
                <c:pt idx="1434">
                  <c:v>0.24099999999999999</c:v>
                </c:pt>
                <c:pt idx="1435">
                  <c:v>0.28499999999999998</c:v>
                </c:pt>
                <c:pt idx="1436">
                  <c:v>3.347</c:v>
                </c:pt>
                <c:pt idx="1437">
                  <c:v>0.17899999999999999</c:v>
                </c:pt>
                <c:pt idx="1438">
                  <c:v>12.493</c:v>
                </c:pt>
                <c:pt idx="1439">
                  <c:v>7.3440000000000003</c:v>
                </c:pt>
                <c:pt idx="1440">
                  <c:v>12.637</c:v>
                </c:pt>
                <c:pt idx="1441">
                  <c:v>13.989000000000001</c:v>
                </c:pt>
                <c:pt idx="1442">
                  <c:v>18.440000000000001</c:v>
                </c:pt>
                <c:pt idx="1443">
                  <c:v>6.9779999999999998</c:v>
                </c:pt>
                <c:pt idx="1444">
                  <c:v>8.3539999999999992</c:v>
                </c:pt>
                <c:pt idx="1445">
                  <c:v>3.6629999999999998</c:v>
                </c:pt>
                <c:pt idx="1446">
                  <c:v>3.94</c:v>
                </c:pt>
                <c:pt idx="1447">
                  <c:v>1.008</c:v>
                </c:pt>
                <c:pt idx="1448">
                  <c:v>0.64400000000000002</c:v>
                </c:pt>
                <c:pt idx="1449">
                  <c:v>1.08</c:v>
                </c:pt>
                <c:pt idx="1450">
                  <c:v>0.214</c:v>
                </c:pt>
                <c:pt idx="1451">
                  <c:v>0.28100000000000003</c:v>
                </c:pt>
                <c:pt idx="1452">
                  <c:v>0.11799999999999999</c:v>
                </c:pt>
                <c:pt idx="1453">
                  <c:v>1.476</c:v>
                </c:pt>
                <c:pt idx="1454">
                  <c:v>4.3140000000000001</c:v>
                </c:pt>
                <c:pt idx="1455">
                  <c:v>1.9319999999999999</c:v>
                </c:pt>
                <c:pt idx="1456">
                  <c:v>3.641</c:v>
                </c:pt>
                <c:pt idx="1457">
                  <c:v>0.16300000000000001</c:v>
                </c:pt>
                <c:pt idx="1458">
                  <c:v>0.57299999999999995</c:v>
                </c:pt>
                <c:pt idx="1459">
                  <c:v>0.58099999999999996</c:v>
                </c:pt>
                <c:pt idx="1460">
                  <c:v>0.20399999999999999</c:v>
                </c:pt>
                <c:pt idx="1461">
                  <c:v>0.47399999999999998</c:v>
                </c:pt>
                <c:pt idx="1462">
                  <c:v>3.9769999999999999</c:v>
                </c:pt>
                <c:pt idx="1463">
                  <c:v>2.8959999999999999</c:v>
                </c:pt>
                <c:pt idx="1464">
                  <c:v>0.40600000000000003</c:v>
                </c:pt>
                <c:pt idx="1465">
                  <c:v>0.38500000000000001</c:v>
                </c:pt>
                <c:pt idx="1466">
                  <c:v>0.34</c:v>
                </c:pt>
                <c:pt idx="1467">
                  <c:v>0.91100000000000003</c:v>
                </c:pt>
                <c:pt idx="1468">
                  <c:v>0.251</c:v>
                </c:pt>
                <c:pt idx="1469">
                  <c:v>0</c:v>
                </c:pt>
                <c:pt idx="1470">
                  <c:v>0.56299999999999994</c:v>
                </c:pt>
                <c:pt idx="1471">
                  <c:v>0.40799999999999997</c:v>
                </c:pt>
                <c:pt idx="1472">
                  <c:v>4.3259999999999996</c:v>
                </c:pt>
                <c:pt idx="1473">
                  <c:v>58.707000000000001</c:v>
                </c:pt>
                <c:pt idx="1474">
                  <c:v>13.394</c:v>
                </c:pt>
                <c:pt idx="1475">
                  <c:v>1.677</c:v>
                </c:pt>
                <c:pt idx="1476">
                  <c:v>0.217</c:v>
                </c:pt>
                <c:pt idx="1477">
                  <c:v>0.21299999999999999</c:v>
                </c:pt>
                <c:pt idx="1478">
                  <c:v>0.83299999999999996</c:v>
                </c:pt>
                <c:pt idx="1479">
                  <c:v>6.5110000000000001</c:v>
                </c:pt>
                <c:pt idx="1480">
                  <c:v>3.3109999999999999</c:v>
                </c:pt>
                <c:pt idx="1481">
                  <c:v>1.456</c:v>
                </c:pt>
                <c:pt idx="1482">
                  <c:v>0.153</c:v>
                </c:pt>
                <c:pt idx="1483">
                  <c:v>1.087</c:v>
                </c:pt>
                <c:pt idx="1484">
                  <c:v>7.548</c:v>
                </c:pt>
                <c:pt idx="1485">
                  <c:v>4.9939999999999998</c:v>
                </c:pt>
                <c:pt idx="1486">
                  <c:v>2.996</c:v>
                </c:pt>
                <c:pt idx="1487">
                  <c:v>1.1719999999999999</c:v>
                </c:pt>
                <c:pt idx="1488">
                  <c:v>0.112</c:v>
                </c:pt>
                <c:pt idx="1489">
                  <c:v>0.111</c:v>
                </c:pt>
                <c:pt idx="1490">
                  <c:v>0.16600000000000001</c:v>
                </c:pt>
                <c:pt idx="1491">
                  <c:v>0.105</c:v>
                </c:pt>
                <c:pt idx="1492">
                  <c:v>0.107</c:v>
                </c:pt>
                <c:pt idx="1493">
                  <c:v>0.216</c:v>
                </c:pt>
                <c:pt idx="1494">
                  <c:v>0.216</c:v>
                </c:pt>
                <c:pt idx="1495">
                  <c:v>0.17599999999999999</c:v>
                </c:pt>
                <c:pt idx="1496">
                  <c:v>0.15</c:v>
                </c:pt>
                <c:pt idx="1497">
                  <c:v>0.13600000000000001</c:v>
                </c:pt>
                <c:pt idx="1498">
                  <c:v>2.8000000000000001E-2</c:v>
                </c:pt>
                <c:pt idx="1499">
                  <c:v>0.113</c:v>
                </c:pt>
                <c:pt idx="1500">
                  <c:v>0.20599999999999999</c:v>
                </c:pt>
                <c:pt idx="1501">
                  <c:v>9.7000000000000003E-2</c:v>
                </c:pt>
                <c:pt idx="1502">
                  <c:v>6.8719999999999999</c:v>
                </c:pt>
                <c:pt idx="1503">
                  <c:v>16.844000000000001</c:v>
                </c:pt>
                <c:pt idx="1504">
                  <c:v>3.94</c:v>
                </c:pt>
                <c:pt idx="1505">
                  <c:v>6.8000000000000005E-2</c:v>
                </c:pt>
                <c:pt idx="1506">
                  <c:v>2.8000000000000001E-2</c:v>
                </c:pt>
                <c:pt idx="1507">
                  <c:v>0.105</c:v>
                </c:pt>
                <c:pt idx="1508">
                  <c:v>1.4E-2</c:v>
                </c:pt>
                <c:pt idx="1509">
                  <c:v>0.315</c:v>
                </c:pt>
                <c:pt idx="1510">
                  <c:v>2.5569999999999999</c:v>
                </c:pt>
                <c:pt idx="1511">
                  <c:v>0</c:v>
                </c:pt>
                <c:pt idx="1512">
                  <c:v>1.1579999999999999</c:v>
                </c:pt>
                <c:pt idx="1513">
                  <c:v>0.88700000000000001</c:v>
                </c:pt>
                <c:pt idx="1514">
                  <c:v>0.11700000000000001</c:v>
                </c:pt>
                <c:pt idx="1515">
                  <c:v>0</c:v>
                </c:pt>
                <c:pt idx="1516">
                  <c:v>0</c:v>
                </c:pt>
                <c:pt idx="1517">
                  <c:v>0</c:v>
                </c:pt>
                <c:pt idx="1518">
                  <c:v>0.45600000000000002</c:v>
                </c:pt>
                <c:pt idx="1519">
                  <c:v>0</c:v>
                </c:pt>
                <c:pt idx="1520">
                  <c:v>0</c:v>
                </c:pt>
                <c:pt idx="1521">
                  <c:v>0</c:v>
                </c:pt>
                <c:pt idx="1522">
                  <c:v>0</c:v>
                </c:pt>
                <c:pt idx="1523">
                  <c:v>0</c:v>
                </c:pt>
                <c:pt idx="1524">
                  <c:v>0</c:v>
                </c:pt>
                <c:pt idx="1525">
                  <c:v>0</c:v>
                </c:pt>
                <c:pt idx="1526">
                  <c:v>0</c:v>
                </c:pt>
                <c:pt idx="1527">
                  <c:v>0</c:v>
                </c:pt>
                <c:pt idx="1528">
                  <c:v>0.29299999999999998</c:v>
                </c:pt>
                <c:pt idx="1529">
                  <c:v>2.5859999999999999</c:v>
                </c:pt>
                <c:pt idx="1530">
                  <c:v>0</c:v>
                </c:pt>
                <c:pt idx="1531">
                  <c:v>0</c:v>
                </c:pt>
                <c:pt idx="1532">
                  <c:v>7.5999999999999998E-2</c:v>
                </c:pt>
                <c:pt idx="1533">
                  <c:v>0.08</c:v>
                </c:pt>
                <c:pt idx="1534">
                  <c:v>0</c:v>
                </c:pt>
                <c:pt idx="1535">
                  <c:v>0.27300000000000002</c:v>
                </c:pt>
                <c:pt idx="1536">
                  <c:v>6.6379999999999999</c:v>
                </c:pt>
                <c:pt idx="1537">
                  <c:v>22.245999999999999</c:v>
                </c:pt>
                <c:pt idx="1538">
                  <c:v>2.633</c:v>
                </c:pt>
                <c:pt idx="1539">
                  <c:v>1E-3</c:v>
                </c:pt>
                <c:pt idx="1540">
                  <c:v>5.0999999999999997E-2</c:v>
                </c:pt>
                <c:pt idx="1541">
                  <c:v>0</c:v>
                </c:pt>
                <c:pt idx="1542">
                  <c:v>0</c:v>
                </c:pt>
                <c:pt idx="1543">
                  <c:v>0</c:v>
                </c:pt>
                <c:pt idx="1544">
                  <c:v>0.21099999999999999</c:v>
                </c:pt>
                <c:pt idx="1545">
                  <c:v>6.0670000000000002</c:v>
                </c:pt>
                <c:pt idx="1546">
                  <c:v>11.717000000000001</c:v>
                </c:pt>
                <c:pt idx="1547">
                  <c:v>0.41</c:v>
                </c:pt>
                <c:pt idx="1548">
                  <c:v>2E-3</c:v>
                </c:pt>
                <c:pt idx="1549">
                  <c:v>7.0000000000000001E-3</c:v>
                </c:pt>
                <c:pt idx="1550">
                  <c:v>1.8859999999999999</c:v>
                </c:pt>
                <c:pt idx="1551">
                  <c:v>3.2789999999999999</c:v>
                </c:pt>
                <c:pt idx="1552">
                  <c:v>0</c:v>
                </c:pt>
                <c:pt idx="1553">
                  <c:v>0</c:v>
                </c:pt>
                <c:pt idx="1554">
                  <c:v>10.153</c:v>
                </c:pt>
                <c:pt idx="1555">
                  <c:v>0.63500000000000001</c:v>
                </c:pt>
                <c:pt idx="1556">
                  <c:v>0.32600000000000001</c:v>
                </c:pt>
                <c:pt idx="1557">
                  <c:v>0.78700000000000003</c:v>
                </c:pt>
                <c:pt idx="1558">
                  <c:v>0.156</c:v>
                </c:pt>
                <c:pt idx="1559">
                  <c:v>0</c:v>
                </c:pt>
                <c:pt idx="1560">
                  <c:v>0</c:v>
                </c:pt>
                <c:pt idx="1561">
                  <c:v>0</c:v>
                </c:pt>
                <c:pt idx="1562">
                  <c:v>16.265999999999998</c:v>
                </c:pt>
                <c:pt idx="1563">
                  <c:v>5.3520000000000003</c:v>
                </c:pt>
                <c:pt idx="1564">
                  <c:v>2.4660000000000002</c:v>
                </c:pt>
                <c:pt idx="1565">
                  <c:v>1.528</c:v>
                </c:pt>
                <c:pt idx="1566">
                  <c:v>2.5000000000000001E-2</c:v>
                </c:pt>
                <c:pt idx="1567">
                  <c:v>0</c:v>
                </c:pt>
                <c:pt idx="1568">
                  <c:v>0</c:v>
                </c:pt>
                <c:pt idx="1569">
                  <c:v>0</c:v>
                </c:pt>
                <c:pt idx="1570">
                  <c:v>0</c:v>
                </c:pt>
                <c:pt idx="1571">
                  <c:v>0</c:v>
                </c:pt>
                <c:pt idx="1572">
                  <c:v>0</c:v>
                </c:pt>
                <c:pt idx="1573">
                  <c:v>0</c:v>
                </c:pt>
                <c:pt idx="1574">
                  <c:v>0.622</c:v>
                </c:pt>
                <c:pt idx="1575">
                  <c:v>0.39</c:v>
                </c:pt>
                <c:pt idx="1576">
                  <c:v>0.76700000000000002</c:v>
                </c:pt>
                <c:pt idx="1577">
                  <c:v>0.158</c:v>
                </c:pt>
                <c:pt idx="1578">
                  <c:v>5.17</c:v>
                </c:pt>
                <c:pt idx="1579">
                  <c:v>4.9000000000000002E-2</c:v>
                </c:pt>
                <c:pt idx="1580">
                  <c:v>1.163</c:v>
                </c:pt>
                <c:pt idx="1581">
                  <c:v>4.1909999999999998</c:v>
                </c:pt>
                <c:pt idx="1582">
                  <c:v>3.4940000000000002</c:v>
                </c:pt>
                <c:pt idx="1583">
                  <c:v>4.9000000000000004</c:v>
                </c:pt>
                <c:pt idx="1584">
                  <c:v>5.8000000000000003E-2</c:v>
                </c:pt>
                <c:pt idx="1585">
                  <c:v>0.05</c:v>
                </c:pt>
                <c:pt idx="1586">
                  <c:v>2.5000000000000001E-2</c:v>
                </c:pt>
                <c:pt idx="1587">
                  <c:v>4.9000000000000002E-2</c:v>
                </c:pt>
                <c:pt idx="1588">
                  <c:v>0.10100000000000001</c:v>
                </c:pt>
                <c:pt idx="1589">
                  <c:v>4.2000000000000003E-2</c:v>
                </c:pt>
                <c:pt idx="1590">
                  <c:v>0</c:v>
                </c:pt>
                <c:pt idx="1591">
                  <c:v>0</c:v>
                </c:pt>
                <c:pt idx="1592">
                  <c:v>13.922000000000001</c:v>
                </c:pt>
                <c:pt idx="1593">
                  <c:v>2.8000000000000001E-2</c:v>
                </c:pt>
                <c:pt idx="1594">
                  <c:v>5.3289999999999997</c:v>
                </c:pt>
                <c:pt idx="1595">
                  <c:v>14.122</c:v>
                </c:pt>
                <c:pt idx="1596">
                  <c:v>1.129</c:v>
                </c:pt>
                <c:pt idx="1597">
                  <c:v>0</c:v>
                </c:pt>
                <c:pt idx="1598">
                  <c:v>0</c:v>
                </c:pt>
                <c:pt idx="1599">
                  <c:v>1.425</c:v>
                </c:pt>
                <c:pt idx="1600">
                  <c:v>1.014</c:v>
                </c:pt>
                <c:pt idx="1601">
                  <c:v>0.312</c:v>
                </c:pt>
                <c:pt idx="1602">
                  <c:v>5.0640000000000001</c:v>
                </c:pt>
                <c:pt idx="1603">
                  <c:v>2.3E-2</c:v>
                </c:pt>
                <c:pt idx="1604">
                  <c:v>7.8E-2</c:v>
                </c:pt>
                <c:pt idx="1605">
                  <c:v>3.0000000000000001E-3</c:v>
                </c:pt>
                <c:pt idx="1606">
                  <c:v>7.6849999999999996</c:v>
                </c:pt>
                <c:pt idx="1607">
                  <c:v>38.582999999999998</c:v>
                </c:pt>
                <c:pt idx="1608">
                  <c:v>13.32</c:v>
                </c:pt>
                <c:pt idx="1609">
                  <c:v>0</c:v>
                </c:pt>
                <c:pt idx="1610">
                  <c:v>0</c:v>
                </c:pt>
                <c:pt idx="1611">
                  <c:v>6.5339999999999998</c:v>
                </c:pt>
                <c:pt idx="1612">
                  <c:v>3.2650000000000001</c:v>
                </c:pt>
                <c:pt idx="1613">
                  <c:v>4.2990000000000004</c:v>
                </c:pt>
                <c:pt idx="1614">
                  <c:v>4.7080000000000002</c:v>
                </c:pt>
                <c:pt idx="1615">
                  <c:v>7.3999999999999996E-2</c:v>
                </c:pt>
                <c:pt idx="1616">
                  <c:v>0.106</c:v>
                </c:pt>
                <c:pt idx="1617">
                  <c:v>0.14599999999999999</c:v>
                </c:pt>
                <c:pt idx="1618">
                  <c:v>3.411</c:v>
                </c:pt>
                <c:pt idx="1619">
                  <c:v>12.413</c:v>
                </c:pt>
                <c:pt idx="1620">
                  <c:v>1.71</c:v>
                </c:pt>
                <c:pt idx="1621">
                  <c:v>0</c:v>
                </c:pt>
                <c:pt idx="1622">
                  <c:v>6.2480000000000002</c:v>
                </c:pt>
                <c:pt idx="1623">
                  <c:v>8.5389999999999997</c:v>
                </c:pt>
                <c:pt idx="1624">
                  <c:v>1.379</c:v>
                </c:pt>
                <c:pt idx="1625">
                  <c:v>0.23699999999999999</c:v>
                </c:pt>
                <c:pt idx="1626">
                  <c:v>0</c:v>
                </c:pt>
                <c:pt idx="1627">
                  <c:v>1.411</c:v>
                </c:pt>
                <c:pt idx="1628">
                  <c:v>0.81100000000000005</c:v>
                </c:pt>
                <c:pt idx="1629">
                  <c:v>11.862</c:v>
                </c:pt>
                <c:pt idx="1630">
                  <c:v>4.8680000000000003</c:v>
                </c:pt>
                <c:pt idx="1631">
                  <c:v>0.94799999999999995</c:v>
                </c:pt>
                <c:pt idx="1632">
                  <c:v>0.51600000000000001</c:v>
                </c:pt>
                <c:pt idx="1633">
                  <c:v>15.891</c:v>
                </c:pt>
                <c:pt idx="1634">
                  <c:v>19.3</c:v>
                </c:pt>
                <c:pt idx="1635">
                  <c:v>2.9470000000000001</c:v>
                </c:pt>
                <c:pt idx="1636">
                  <c:v>1.79</c:v>
                </c:pt>
                <c:pt idx="1637">
                  <c:v>1.5940000000000001</c:v>
                </c:pt>
                <c:pt idx="1638">
                  <c:v>0</c:v>
                </c:pt>
                <c:pt idx="1639">
                  <c:v>0</c:v>
                </c:pt>
                <c:pt idx="1640">
                  <c:v>0</c:v>
                </c:pt>
                <c:pt idx="1641">
                  <c:v>5.9779999999999998</c:v>
                </c:pt>
                <c:pt idx="1642">
                  <c:v>8.0180000000000007</c:v>
                </c:pt>
                <c:pt idx="1643">
                  <c:v>3.4609999999999999</c:v>
                </c:pt>
                <c:pt idx="1644">
                  <c:v>6.0449999999999999</c:v>
                </c:pt>
                <c:pt idx="1645">
                  <c:v>0.53400000000000003</c:v>
                </c:pt>
                <c:pt idx="1646">
                  <c:v>9.4260000000000002</c:v>
                </c:pt>
                <c:pt idx="1647">
                  <c:v>3.2000000000000001E-2</c:v>
                </c:pt>
                <c:pt idx="1648">
                  <c:v>6.4000000000000001E-2</c:v>
                </c:pt>
                <c:pt idx="1649">
                  <c:v>0.16400000000000001</c:v>
                </c:pt>
                <c:pt idx="1650">
                  <c:v>6.0000000000000001E-3</c:v>
                </c:pt>
                <c:pt idx="1651">
                  <c:v>2.0640000000000001</c:v>
                </c:pt>
                <c:pt idx="1652">
                  <c:v>2.1520000000000001</c:v>
                </c:pt>
                <c:pt idx="1653">
                  <c:v>0</c:v>
                </c:pt>
                <c:pt idx="1654">
                  <c:v>5.6950000000000003</c:v>
                </c:pt>
                <c:pt idx="1655">
                  <c:v>2.8639999999999999</c:v>
                </c:pt>
                <c:pt idx="1656">
                  <c:v>8.5999999999999993E-2</c:v>
                </c:pt>
                <c:pt idx="1657">
                  <c:v>0</c:v>
                </c:pt>
                <c:pt idx="1658">
                  <c:v>0.80400000000000005</c:v>
                </c:pt>
                <c:pt idx="1659">
                  <c:v>0.44900000000000001</c:v>
                </c:pt>
                <c:pt idx="1660">
                  <c:v>3.0000000000000001E-3</c:v>
                </c:pt>
                <c:pt idx="1661">
                  <c:v>21.934999999999999</c:v>
                </c:pt>
                <c:pt idx="1662">
                  <c:v>8.1880000000000006</c:v>
                </c:pt>
                <c:pt idx="1663">
                  <c:v>5.5140000000000002</c:v>
                </c:pt>
                <c:pt idx="1664">
                  <c:v>5.452</c:v>
                </c:pt>
                <c:pt idx="1665">
                  <c:v>13.194000000000001</c:v>
                </c:pt>
                <c:pt idx="1666">
                  <c:v>0.09</c:v>
                </c:pt>
                <c:pt idx="1667">
                  <c:v>0</c:v>
                </c:pt>
                <c:pt idx="1668">
                  <c:v>0</c:v>
                </c:pt>
                <c:pt idx="1669">
                  <c:v>8.0660000000000007</c:v>
                </c:pt>
                <c:pt idx="1670">
                  <c:v>4.1230000000000002</c:v>
                </c:pt>
                <c:pt idx="1671">
                  <c:v>6.57</c:v>
                </c:pt>
                <c:pt idx="1672">
                  <c:v>0.29899999999999999</c:v>
                </c:pt>
                <c:pt idx="1673">
                  <c:v>0.04</c:v>
                </c:pt>
                <c:pt idx="1674">
                  <c:v>0</c:v>
                </c:pt>
                <c:pt idx="1675">
                  <c:v>2.4929999999999999</c:v>
                </c:pt>
                <c:pt idx="1676">
                  <c:v>20.045999999999999</c:v>
                </c:pt>
                <c:pt idx="1677">
                  <c:v>6.657</c:v>
                </c:pt>
                <c:pt idx="1678">
                  <c:v>3.9489999999999998</c:v>
                </c:pt>
                <c:pt idx="1679">
                  <c:v>5.3380000000000001</c:v>
                </c:pt>
                <c:pt idx="1680">
                  <c:v>17.378</c:v>
                </c:pt>
                <c:pt idx="1681">
                  <c:v>5.3739999999999997</c:v>
                </c:pt>
                <c:pt idx="1682">
                  <c:v>4.8719999999999999</c:v>
                </c:pt>
                <c:pt idx="1683">
                  <c:v>0</c:v>
                </c:pt>
                <c:pt idx="1684">
                  <c:v>0.02</c:v>
                </c:pt>
                <c:pt idx="1685">
                  <c:v>1.9419999999999999</c:v>
                </c:pt>
                <c:pt idx="1686">
                  <c:v>8.2129999999999992</c:v>
                </c:pt>
                <c:pt idx="1687">
                  <c:v>11.827999999999999</c:v>
                </c:pt>
                <c:pt idx="1688">
                  <c:v>1E-3</c:v>
                </c:pt>
                <c:pt idx="1689">
                  <c:v>0</c:v>
                </c:pt>
                <c:pt idx="1690">
                  <c:v>9.4E-2</c:v>
                </c:pt>
                <c:pt idx="1691">
                  <c:v>6.0410000000000004</c:v>
                </c:pt>
                <c:pt idx="1692">
                  <c:v>2E-3</c:v>
                </c:pt>
                <c:pt idx="1693">
                  <c:v>0</c:v>
                </c:pt>
                <c:pt idx="1694">
                  <c:v>0</c:v>
                </c:pt>
                <c:pt idx="1695">
                  <c:v>0</c:v>
                </c:pt>
                <c:pt idx="1696">
                  <c:v>9.5000000000000001E-2</c:v>
                </c:pt>
                <c:pt idx="1697">
                  <c:v>1.6E-2</c:v>
                </c:pt>
                <c:pt idx="1698">
                  <c:v>0</c:v>
                </c:pt>
                <c:pt idx="1699">
                  <c:v>16.47</c:v>
                </c:pt>
                <c:pt idx="1700">
                  <c:v>0</c:v>
                </c:pt>
                <c:pt idx="1701">
                  <c:v>2.9000000000000001E-2</c:v>
                </c:pt>
                <c:pt idx="1702">
                  <c:v>0.152</c:v>
                </c:pt>
                <c:pt idx="1703">
                  <c:v>0</c:v>
                </c:pt>
                <c:pt idx="1704">
                  <c:v>0.10100000000000001</c:v>
                </c:pt>
                <c:pt idx="1705">
                  <c:v>6.2E-2</c:v>
                </c:pt>
                <c:pt idx="1706">
                  <c:v>0</c:v>
                </c:pt>
                <c:pt idx="1707">
                  <c:v>1.7000000000000001E-2</c:v>
                </c:pt>
                <c:pt idx="1708">
                  <c:v>32.389000000000003</c:v>
                </c:pt>
                <c:pt idx="1709">
                  <c:v>1E-3</c:v>
                </c:pt>
                <c:pt idx="1710">
                  <c:v>1.2669999999999999</c:v>
                </c:pt>
                <c:pt idx="1711">
                  <c:v>4.1820000000000004</c:v>
                </c:pt>
                <c:pt idx="1712">
                  <c:v>4.3789999999999996</c:v>
                </c:pt>
                <c:pt idx="1713">
                  <c:v>0</c:v>
                </c:pt>
                <c:pt idx="1714">
                  <c:v>0</c:v>
                </c:pt>
                <c:pt idx="1715">
                  <c:v>2.7E-2</c:v>
                </c:pt>
                <c:pt idx="1716">
                  <c:v>0</c:v>
                </c:pt>
                <c:pt idx="1717">
                  <c:v>3.3460000000000001</c:v>
                </c:pt>
                <c:pt idx="1718">
                  <c:v>3.0000000000000001E-3</c:v>
                </c:pt>
                <c:pt idx="1719">
                  <c:v>0</c:v>
                </c:pt>
                <c:pt idx="1720">
                  <c:v>0.41499999999999998</c:v>
                </c:pt>
                <c:pt idx="1721">
                  <c:v>9.3490000000000002</c:v>
                </c:pt>
                <c:pt idx="1722">
                  <c:v>28.443999999999999</c:v>
                </c:pt>
                <c:pt idx="1723">
                  <c:v>5.48</c:v>
                </c:pt>
                <c:pt idx="1724">
                  <c:v>5.0000000000000001E-3</c:v>
                </c:pt>
                <c:pt idx="1725">
                  <c:v>0</c:v>
                </c:pt>
                <c:pt idx="1726">
                  <c:v>1E-3</c:v>
                </c:pt>
                <c:pt idx="1727">
                  <c:v>1E-3</c:v>
                </c:pt>
                <c:pt idx="1728">
                  <c:v>5.0000000000000001E-3</c:v>
                </c:pt>
                <c:pt idx="1729">
                  <c:v>0</c:v>
                </c:pt>
                <c:pt idx="1730">
                  <c:v>0</c:v>
                </c:pt>
                <c:pt idx="1731">
                  <c:v>0</c:v>
                </c:pt>
                <c:pt idx="1732">
                  <c:v>0</c:v>
                </c:pt>
                <c:pt idx="1733">
                  <c:v>0</c:v>
                </c:pt>
                <c:pt idx="1734">
                  <c:v>0</c:v>
                </c:pt>
                <c:pt idx="1735">
                  <c:v>0</c:v>
                </c:pt>
                <c:pt idx="1736">
                  <c:v>0</c:v>
                </c:pt>
                <c:pt idx="1737">
                  <c:v>0</c:v>
                </c:pt>
                <c:pt idx="1738">
                  <c:v>3.0000000000000001E-3</c:v>
                </c:pt>
                <c:pt idx="1739">
                  <c:v>1.7969999999999999</c:v>
                </c:pt>
                <c:pt idx="1740">
                  <c:v>41.335999999999999</c:v>
                </c:pt>
                <c:pt idx="1741">
                  <c:v>16.469000000000001</c:v>
                </c:pt>
                <c:pt idx="1742">
                  <c:v>3.7810000000000001</c:v>
                </c:pt>
                <c:pt idx="1743">
                  <c:v>22.437000000000001</c:v>
                </c:pt>
                <c:pt idx="1744">
                  <c:v>0.67400000000000004</c:v>
                </c:pt>
                <c:pt idx="1745">
                  <c:v>9.1219999999999999</c:v>
                </c:pt>
                <c:pt idx="1746">
                  <c:v>26.882999999999999</c:v>
                </c:pt>
                <c:pt idx="1747">
                  <c:v>0</c:v>
                </c:pt>
                <c:pt idx="1748">
                  <c:v>0</c:v>
                </c:pt>
                <c:pt idx="1749">
                  <c:v>0</c:v>
                </c:pt>
                <c:pt idx="1750">
                  <c:v>0</c:v>
                </c:pt>
                <c:pt idx="1751">
                  <c:v>0</c:v>
                </c:pt>
                <c:pt idx="1752">
                  <c:v>3.052</c:v>
                </c:pt>
                <c:pt idx="1753">
                  <c:v>4.1920000000000002</c:v>
                </c:pt>
                <c:pt idx="1754">
                  <c:v>0</c:v>
                </c:pt>
                <c:pt idx="1755">
                  <c:v>0</c:v>
                </c:pt>
                <c:pt idx="1756">
                  <c:v>0</c:v>
                </c:pt>
                <c:pt idx="1757">
                  <c:v>0</c:v>
                </c:pt>
                <c:pt idx="1758">
                  <c:v>0.127</c:v>
                </c:pt>
                <c:pt idx="1759">
                  <c:v>3.1110000000000002</c:v>
                </c:pt>
                <c:pt idx="1760">
                  <c:v>0.106</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2E-3</c:v>
                </c:pt>
                <c:pt idx="1783">
                  <c:v>0</c:v>
                </c:pt>
                <c:pt idx="1784">
                  <c:v>0</c:v>
                </c:pt>
                <c:pt idx="1785">
                  <c:v>2E-3</c:v>
                </c:pt>
                <c:pt idx="1786">
                  <c:v>0</c:v>
                </c:pt>
                <c:pt idx="1787">
                  <c:v>0</c:v>
                </c:pt>
                <c:pt idx="1788">
                  <c:v>0</c:v>
                </c:pt>
                <c:pt idx="1789">
                  <c:v>0.01</c:v>
                </c:pt>
                <c:pt idx="1790">
                  <c:v>0.34899999999999998</c:v>
                </c:pt>
                <c:pt idx="1791">
                  <c:v>0</c:v>
                </c:pt>
                <c:pt idx="1792">
                  <c:v>3.3000000000000002E-2</c:v>
                </c:pt>
                <c:pt idx="1793">
                  <c:v>0</c:v>
                </c:pt>
                <c:pt idx="1794">
                  <c:v>0</c:v>
                </c:pt>
                <c:pt idx="1795">
                  <c:v>0</c:v>
                </c:pt>
                <c:pt idx="1796">
                  <c:v>0</c:v>
                </c:pt>
                <c:pt idx="1797">
                  <c:v>0.77</c:v>
                </c:pt>
                <c:pt idx="1798">
                  <c:v>0.96</c:v>
                </c:pt>
                <c:pt idx="1799">
                  <c:v>7.7720000000000002</c:v>
                </c:pt>
                <c:pt idx="1800">
                  <c:v>7.5209999999999999</c:v>
                </c:pt>
                <c:pt idx="1801">
                  <c:v>23.062000000000001</c:v>
                </c:pt>
                <c:pt idx="1802">
                  <c:v>0.79600000000000004</c:v>
                </c:pt>
                <c:pt idx="1803">
                  <c:v>2E-3</c:v>
                </c:pt>
                <c:pt idx="1804">
                  <c:v>3.879</c:v>
                </c:pt>
                <c:pt idx="1805">
                  <c:v>9.5000000000000001E-2</c:v>
                </c:pt>
                <c:pt idx="1806">
                  <c:v>6.39</c:v>
                </c:pt>
                <c:pt idx="1807">
                  <c:v>0.01</c:v>
                </c:pt>
                <c:pt idx="1808">
                  <c:v>6.1849999999999996</c:v>
                </c:pt>
                <c:pt idx="1809">
                  <c:v>3.242</c:v>
                </c:pt>
                <c:pt idx="1810">
                  <c:v>5.2919999999999998</c:v>
                </c:pt>
                <c:pt idx="1811">
                  <c:v>2.6070000000000002</c:v>
                </c:pt>
                <c:pt idx="1812">
                  <c:v>0.05</c:v>
                </c:pt>
                <c:pt idx="1813">
                  <c:v>0.98699999999999999</c:v>
                </c:pt>
                <c:pt idx="1814">
                  <c:v>3.45</c:v>
                </c:pt>
                <c:pt idx="1815">
                  <c:v>16.72</c:v>
                </c:pt>
                <c:pt idx="1816">
                  <c:v>10.378</c:v>
                </c:pt>
                <c:pt idx="1817">
                  <c:v>2.536</c:v>
                </c:pt>
                <c:pt idx="1818">
                  <c:v>3.1829999999999998</c:v>
                </c:pt>
                <c:pt idx="1819">
                  <c:v>0.75</c:v>
                </c:pt>
                <c:pt idx="1820">
                  <c:v>1.2999999999999999E-2</c:v>
                </c:pt>
                <c:pt idx="1821">
                  <c:v>0</c:v>
                </c:pt>
                <c:pt idx="1822">
                  <c:v>1E-3</c:v>
                </c:pt>
                <c:pt idx="1823">
                  <c:v>2.9460000000000002</c:v>
                </c:pt>
                <c:pt idx="1824">
                  <c:v>11.817</c:v>
                </c:pt>
                <c:pt idx="1825">
                  <c:v>10.215999999999999</c:v>
                </c:pt>
                <c:pt idx="1826">
                  <c:v>4.3280000000000003</c:v>
                </c:pt>
                <c:pt idx="1827">
                  <c:v>9.7360000000000007</c:v>
                </c:pt>
                <c:pt idx="1828">
                  <c:v>1.054</c:v>
                </c:pt>
                <c:pt idx="1829">
                  <c:v>5.66</c:v>
                </c:pt>
                <c:pt idx="1830">
                  <c:v>16.273</c:v>
                </c:pt>
                <c:pt idx="1831">
                  <c:v>11.04</c:v>
                </c:pt>
                <c:pt idx="1832">
                  <c:v>16.5</c:v>
                </c:pt>
                <c:pt idx="1833">
                  <c:v>14.324999999999999</c:v>
                </c:pt>
                <c:pt idx="1834">
                  <c:v>12.119</c:v>
                </c:pt>
                <c:pt idx="1835">
                  <c:v>4.6189999999999998</c:v>
                </c:pt>
                <c:pt idx="1836">
                  <c:v>0</c:v>
                </c:pt>
                <c:pt idx="1837">
                  <c:v>3.6389999999999998</c:v>
                </c:pt>
                <c:pt idx="1838">
                  <c:v>9.6560000000000006</c:v>
                </c:pt>
                <c:pt idx="1839">
                  <c:v>3.4239999999999999</c:v>
                </c:pt>
                <c:pt idx="1840">
                  <c:v>0.55900000000000005</c:v>
                </c:pt>
                <c:pt idx="1841">
                  <c:v>0</c:v>
                </c:pt>
                <c:pt idx="1842">
                  <c:v>3.1930000000000001</c:v>
                </c:pt>
                <c:pt idx="1843">
                  <c:v>0</c:v>
                </c:pt>
                <c:pt idx="1844">
                  <c:v>34.887999999999998</c:v>
                </c:pt>
                <c:pt idx="1845">
                  <c:v>23.669</c:v>
                </c:pt>
                <c:pt idx="1846">
                  <c:v>21.690999999999999</c:v>
                </c:pt>
                <c:pt idx="1847">
                  <c:v>16.036999999999999</c:v>
                </c:pt>
                <c:pt idx="1848">
                  <c:v>17.998999999999999</c:v>
                </c:pt>
                <c:pt idx="1849">
                  <c:v>13.881</c:v>
                </c:pt>
                <c:pt idx="1850">
                  <c:v>3.698</c:v>
                </c:pt>
                <c:pt idx="1851">
                  <c:v>0</c:v>
                </c:pt>
                <c:pt idx="1852">
                  <c:v>0</c:v>
                </c:pt>
                <c:pt idx="1853">
                  <c:v>0</c:v>
                </c:pt>
                <c:pt idx="1854">
                  <c:v>0</c:v>
                </c:pt>
                <c:pt idx="1855">
                  <c:v>0</c:v>
                </c:pt>
                <c:pt idx="1856">
                  <c:v>0</c:v>
                </c:pt>
                <c:pt idx="1857">
                  <c:v>0</c:v>
                </c:pt>
                <c:pt idx="1858">
                  <c:v>0</c:v>
                </c:pt>
                <c:pt idx="1859">
                  <c:v>0</c:v>
                </c:pt>
                <c:pt idx="1860">
                  <c:v>8.9999999999999993E-3</c:v>
                </c:pt>
                <c:pt idx="1861">
                  <c:v>1.6E-2</c:v>
                </c:pt>
                <c:pt idx="1862">
                  <c:v>0.93200000000000005</c:v>
                </c:pt>
                <c:pt idx="1863">
                  <c:v>2.5209999999999999</c:v>
                </c:pt>
                <c:pt idx="1864">
                  <c:v>0</c:v>
                </c:pt>
                <c:pt idx="1865">
                  <c:v>3.3450000000000002</c:v>
                </c:pt>
                <c:pt idx="1866">
                  <c:v>0.80600000000000005</c:v>
                </c:pt>
                <c:pt idx="1867">
                  <c:v>0</c:v>
                </c:pt>
                <c:pt idx="1868">
                  <c:v>0</c:v>
                </c:pt>
                <c:pt idx="1869">
                  <c:v>1.294</c:v>
                </c:pt>
                <c:pt idx="1870">
                  <c:v>3.59</c:v>
                </c:pt>
                <c:pt idx="1871">
                  <c:v>13.175000000000001</c:v>
                </c:pt>
                <c:pt idx="1872">
                  <c:v>0.61799999999999999</c:v>
                </c:pt>
                <c:pt idx="1873">
                  <c:v>4.9470000000000001</c:v>
                </c:pt>
                <c:pt idx="1874">
                  <c:v>0.35699999999999998</c:v>
                </c:pt>
                <c:pt idx="1875">
                  <c:v>4.0869999999999997</c:v>
                </c:pt>
                <c:pt idx="1876">
                  <c:v>4.3999999999999997E-2</c:v>
                </c:pt>
                <c:pt idx="1877">
                  <c:v>0</c:v>
                </c:pt>
                <c:pt idx="1878">
                  <c:v>0</c:v>
                </c:pt>
                <c:pt idx="1879">
                  <c:v>4.5069999999999997</c:v>
                </c:pt>
                <c:pt idx="1880">
                  <c:v>0.75700000000000001</c:v>
                </c:pt>
                <c:pt idx="1881">
                  <c:v>4.0519999999999996</c:v>
                </c:pt>
                <c:pt idx="1882">
                  <c:v>11.147</c:v>
                </c:pt>
                <c:pt idx="1883">
                  <c:v>1.1200000000000001</c:v>
                </c:pt>
                <c:pt idx="1884">
                  <c:v>17.524999999999999</c:v>
                </c:pt>
                <c:pt idx="1885">
                  <c:v>12.026999999999999</c:v>
                </c:pt>
                <c:pt idx="1886">
                  <c:v>0</c:v>
                </c:pt>
                <c:pt idx="1887">
                  <c:v>0</c:v>
                </c:pt>
                <c:pt idx="1888">
                  <c:v>7.0000000000000001E-3</c:v>
                </c:pt>
                <c:pt idx="1889">
                  <c:v>9.1999999999999998E-2</c:v>
                </c:pt>
                <c:pt idx="1890">
                  <c:v>1.242</c:v>
                </c:pt>
                <c:pt idx="1891">
                  <c:v>0</c:v>
                </c:pt>
                <c:pt idx="1892">
                  <c:v>0</c:v>
                </c:pt>
                <c:pt idx="1893">
                  <c:v>5.0679999999999996</c:v>
                </c:pt>
                <c:pt idx="1894">
                  <c:v>1.6E-2</c:v>
                </c:pt>
                <c:pt idx="1895">
                  <c:v>1.4999999999999999E-2</c:v>
                </c:pt>
                <c:pt idx="1896">
                  <c:v>2.4020000000000001</c:v>
                </c:pt>
                <c:pt idx="1897">
                  <c:v>1.034</c:v>
                </c:pt>
                <c:pt idx="1898">
                  <c:v>0.498</c:v>
                </c:pt>
                <c:pt idx="1899">
                  <c:v>0</c:v>
                </c:pt>
                <c:pt idx="1900">
                  <c:v>0</c:v>
                </c:pt>
                <c:pt idx="1901">
                  <c:v>0</c:v>
                </c:pt>
                <c:pt idx="1902">
                  <c:v>4.0000000000000001E-3</c:v>
                </c:pt>
                <c:pt idx="1903">
                  <c:v>8.4000000000000005E-2</c:v>
                </c:pt>
                <c:pt idx="1904">
                  <c:v>3.12</c:v>
                </c:pt>
                <c:pt idx="1905">
                  <c:v>3.5999999999999997E-2</c:v>
                </c:pt>
                <c:pt idx="1906">
                  <c:v>0</c:v>
                </c:pt>
                <c:pt idx="1907">
                  <c:v>0</c:v>
                </c:pt>
                <c:pt idx="1908">
                  <c:v>0</c:v>
                </c:pt>
                <c:pt idx="1909">
                  <c:v>4.0460000000000003</c:v>
                </c:pt>
                <c:pt idx="1910">
                  <c:v>0</c:v>
                </c:pt>
                <c:pt idx="1911">
                  <c:v>0</c:v>
                </c:pt>
                <c:pt idx="1912">
                  <c:v>3.2000000000000001E-2</c:v>
                </c:pt>
                <c:pt idx="1913">
                  <c:v>0</c:v>
                </c:pt>
                <c:pt idx="1914">
                  <c:v>5.4539999999999997</c:v>
                </c:pt>
                <c:pt idx="1915">
                  <c:v>6.71</c:v>
                </c:pt>
                <c:pt idx="1916">
                  <c:v>10.24</c:v>
                </c:pt>
                <c:pt idx="1917">
                  <c:v>1.68</c:v>
                </c:pt>
                <c:pt idx="1918">
                  <c:v>2.1999999999999999E-2</c:v>
                </c:pt>
                <c:pt idx="1919">
                  <c:v>0.439</c:v>
                </c:pt>
                <c:pt idx="1920">
                  <c:v>4.0000000000000001E-3</c:v>
                </c:pt>
                <c:pt idx="1921">
                  <c:v>1.1910000000000001</c:v>
                </c:pt>
                <c:pt idx="1922">
                  <c:v>0.77700000000000002</c:v>
                </c:pt>
                <c:pt idx="1923">
                  <c:v>8.8889999999999993</c:v>
                </c:pt>
                <c:pt idx="1924">
                  <c:v>14.395</c:v>
                </c:pt>
                <c:pt idx="1925">
                  <c:v>0</c:v>
                </c:pt>
                <c:pt idx="1926">
                  <c:v>7.6999999999999999E-2</c:v>
                </c:pt>
                <c:pt idx="1927">
                  <c:v>7.2670000000000003</c:v>
                </c:pt>
                <c:pt idx="1928">
                  <c:v>5.82</c:v>
                </c:pt>
                <c:pt idx="1929">
                  <c:v>1.321</c:v>
                </c:pt>
                <c:pt idx="1930">
                  <c:v>6.6029999999999998</c:v>
                </c:pt>
                <c:pt idx="1931">
                  <c:v>8.89</c:v>
                </c:pt>
                <c:pt idx="1932">
                  <c:v>19.042999999999999</c:v>
                </c:pt>
                <c:pt idx="1933">
                  <c:v>4.2000000000000003E-2</c:v>
                </c:pt>
                <c:pt idx="1934">
                  <c:v>0</c:v>
                </c:pt>
                <c:pt idx="1935">
                  <c:v>0.32100000000000001</c:v>
                </c:pt>
                <c:pt idx="1936">
                  <c:v>7.6</c:v>
                </c:pt>
                <c:pt idx="1937">
                  <c:v>1.516</c:v>
                </c:pt>
                <c:pt idx="1938">
                  <c:v>1.4990000000000001</c:v>
                </c:pt>
                <c:pt idx="1939">
                  <c:v>0</c:v>
                </c:pt>
                <c:pt idx="1940">
                  <c:v>2.524</c:v>
                </c:pt>
                <c:pt idx="1941">
                  <c:v>0</c:v>
                </c:pt>
                <c:pt idx="1942">
                  <c:v>1E-3</c:v>
                </c:pt>
                <c:pt idx="1943">
                  <c:v>1E-3</c:v>
                </c:pt>
                <c:pt idx="1944">
                  <c:v>2E-3</c:v>
                </c:pt>
                <c:pt idx="1945">
                  <c:v>0</c:v>
                </c:pt>
                <c:pt idx="1946">
                  <c:v>0</c:v>
                </c:pt>
                <c:pt idx="1947">
                  <c:v>0</c:v>
                </c:pt>
                <c:pt idx="1948">
                  <c:v>0</c:v>
                </c:pt>
                <c:pt idx="1949">
                  <c:v>6.3E-2</c:v>
                </c:pt>
                <c:pt idx="1950">
                  <c:v>0.53100000000000003</c:v>
                </c:pt>
                <c:pt idx="1951">
                  <c:v>19.704000000000001</c:v>
                </c:pt>
                <c:pt idx="1952">
                  <c:v>7.883</c:v>
                </c:pt>
                <c:pt idx="1953">
                  <c:v>0.97099999999999997</c:v>
                </c:pt>
                <c:pt idx="1954">
                  <c:v>0</c:v>
                </c:pt>
                <c:pt idx="1955">
                  <c:v>1.4670000000000001</c:v>
                </c:pt>
                <c:pt idx="1956">
                  <c:v>3.3000000000000002E-2</c:v>
                </c:pt>
                <c:pt idx="1957">
                  <c:v>0</c:v>
                </c:pt>
                <c:pt idx="1958">
                  <c:v>15.558999999999999</c:v>
                </c:pt>
                <c:pt idx="1959">
                  <c:v>0.112</c:v>
                </c:pt>
                <c:pt idx="1960">
                  <c:v>0</c:v>
                </c:pt>
                <c:pt idx="1961">
                  <c:v>6.7140000000000004</c:v>
                </c:pt>
                <c:pt idx="1962">
                  <c:v>9.5359999999999996</c:v>
                </c:pt>
                <c:pt idx="1963">
                  <c:v>0.442</c:v>
                </c:pt>
                <c:pt idx="1964">
                  <c:v>0</c:v>
                </c:pt>
                <c:pt idx="1965">
                  <c:v>0</c:v>
                </c:pt>
                <c:pt idx="1966">
                  <c:v>1.4E-2</c:v>
                </c:pt>
                <c:pt idx="1967">
                  <c:v>0.17299999999999999</c:v>
                </c:pt>
                <c:pt idx="1968">
                  <c:v>17.013000000000002</c:v>
                </c:pt>
                <c:pt idx="1969">
                  <c:v>19.27</c:v>
                </c:pt>
                <c:pt idx="1970">
                  <c:v>13.205</c:v>
                </c:pt>
                <c:pt idx="1971">
                  <c:v>0.55800000000000005</c:v>
                </c:pt>
                <c:pt idx="1972">
                  <c:v>0</c:v>
                </c:pt>
                <c:pt idx="1973">
                  <c:v>0</c:v>
                </c:pt>
                <c:pt idx="1974">
                  <c:v>20.248000000000001</c:v>
                </c:pt>
                <c:pt idx="1975">
                  <c:v>3.496</c:v>
                </c:pt>
                <c:pt idx="1976">
                  <c:v>13.038</c:v>
                </c:pt>
                <c:pt idx="1977">
                  <c:v>11.699</c:v>
                </c:pt>
                <c:pt idx="1978">
                  <c:v>20.233000000000001</c:v>
                </c:pt>
                <c:pt idx="1979">
                  <c:v>6.8470000000000004</c:v>
                </c:pt>
                <c:pt idx="1980">
                  <c:v>19.832000000000001</c:v>
                </c:pt>
                <c:pt idx="1981">
                  <c:v>14.443</c:v>
                </c:pt>
                <c:pt idx="1982">
                  <c:v>3.4860000000000002</c:v>
                </c:pt>
                <c:pt idx="1983">
                  <c:v>1.18</c:v>
                </c:pt>
                <c:pt idx="1984">
                  <c:v>1.323</c:v>
                </c:pt>
                <c:pt idx="1985">
                  <c:v>6.0469999999999997</c:v>
                </c:pt>
                <c:pt idx="1986">
                  <c:v>15.311</c:v>
                </c:pt>
                <c:pt idx="1987">
                  <c:v>3.1160000000000001</c:v>
                </c:pt>
                <c:pt idx="1988">
                  <c:v>5.66</c:v>
                </c:pt>
                <c:pt idx="1989">
                  <c:v>31.541</c:v>
                </c:pt>
                <c:pt idx="1990">
                  <c:v>15.917</c:v>
                </c:pt>
                <c:pt idx="1991">
                  <c:v>3.032</c:v>
                </c:pt>
                <c:pt idx="1992">
                  <c:v>3.3000000000000002E-2</c:v>
                </c:pt>
                <c:pt idx="1993">
                  <c:v>0</c:v>
                </c:pt>
                <c:pt idx="1994">
                  <c:v>0</c:v>
                </c:pt>
                <c:pt idx="1995">
                  <c:v>0</c:v>
                </c:pt>
                <c:pt idx="1996">
                  <c:v>0.80300000000000005</c:v>
                </c:pt>
                <c:pt idx="1997">
                  <c:v>31.603999999999999</c:v>
                </c:pt>
                <c:pt idx="1998">
                  <c:v>3.1669999999999998</c:v>
                </c:pt>
                <c:pt idx="1999">
                  <c:v>17.942</c:v>
                </c:pt>
                <c:pt idx="2000">
                  <c:v>3.8660000000000001</c:v>
                </c:pt>
                <c:pt idx="2001">
                  <c:v>4.9429999999999996</c:v>
                </c:pt>
                <c:pt idx="2002">
                  <c:v>7.3949999999999996</c:v>
                </c:pt>
                <c:pt idx="2003">
                  <c:v>0</c:v>
                </c:pt>
                <c:pt idx="2004">
                  <c:v>0</c:v>
                </c:pt>
                <c:pt idx="2005">
                  <c:v>1E-3</c:v>
                </c:pt>
                <c:pt idx="2006">
                  <c:v>0.92200000000000004</c:v>
                </c:pt>
                <c:pt idx="2007">
                  <c:v>1E-3</c:v>
                </c:pt>
                <c:pt idx="2008">
                  <c:v>17.844999999999999</c:v>
                </c:pt>
                <c:pt idx="2009">
                  <c:v>2.181</c:v>
                </c:pt>
                <c:pt idx="2010">
                  <c:v>16.393000000000001</c:v>
                </c:pt>
                <c:pt idx="2011">
                  <c:v>3.6840000000000002</c:v>
                </c:pt>
                <c:pt idx="2012">
                  <c:v>26.744</c:v>
                </c:pt>
                <c:pt idx="2013">
                  <c:v>19.382999999999999</c:v>
                </c:pt>
                <c:pt idx="2014">
                  <c:v>0.10100000000000001</c:v>
                </c:pt>
                <c:pt idx="2015">
                  <c:v>10.679</c:v>
                </c:pt>
                <c:pt idx="2016">
                  <c:v>3.9609999999999999</c:v>
                </c:pt>
                <c:pt idx="2017">
                  <c:v>0.67300000000000004</c:v>
                </c:pt>
                <c:pt idx="2018">
                  <c:v>17.033000000000001</c:v>
                </c:pt>
                <c:pt idx="2019">
                  <c:v>2.72</c:v>
                </c:pt>
                <c:pt idx="2020">
                  <c:v>11.887</c:v>
                </c:pt>
                <c:pt idx="2021">
                  <c:v>6.694</c:v>
                </c:pt>
                <c:pt idx="2022">
                  <c:v>9.9429999999999996</c:v>
                </c:pt>
                <c:pt idx="2023">
                  <c:v>2.4950000000000001</c:v>
                </c:pt>
                <c:pt idx="2024">
                  <c:v>0.54100000000000004</c:v>
                </c:pt>
                <c:pt idx="2025">
                  <c:v>0.27200000000000002</c:v>
                </c:pt>
                <c:pt idx="2026">
                  <c:v>7.1109999999999998</c:v>
                </c:pt>
                <c:pt idx="2027">
                  <c:v>21.873999999999999</c:v>
                </c:pt>
                <c:pt idx="2028">
                  <c:v>10.287000000000001</c:v>
                </c:pt>
                <c:pt idx="2029">
                  <c:v>8.0830000000000002</c:v>
                </c:pt>
                <c:pt idx="2030">
                  <c:v>0</c:v>
                </c:pt>
                <c:pt idx="2031">
                  <c:v>7.0000000000000001E-3</c:v>
                </c:pt>
                <c:pt idx="2032">
                  <c:v>7.0289999999999999</c:v>
                </c:pt>
                <c:pt idx="2033">
                  <c:v>4.7130000000000001</c:v>
                </c:pt>
                <c:pt idx="2034">
                  <c:v>0</c:v>
                </c:pt>
                <c:pt idx="2035">
                  <c:v>21.396000000000001</c:v>
                </c:pt>
                <c:pt idx="2036">
                  <c:v>3.702</c:v>
                </c:pt>
                <c:pt idx="2037">
                  <c:v>4.5940000000000003</c:v>
                </c:pt>
                <c:pt idx="2038">
                  <c:v>2.1000000000000001E-2</c:v>
                </c:pt>
                <c:pt idx="2039">
                  <c:v>0</c:v>
                </c:pt>
                <c:pt idx="2040">
                  <c:v>0.53100000000000003</c:v>
                </c:pt>
                <c:pt idx="2041">
                  <c:v>2.774</c:v>
                </c:pt>
                <c:pt idx="2042">
                  <c:v>31.716000000000001</c:v>
                </c:pt>
                <c:pt idx="2043">
                  <c:v>0.106</c:v>
                </c:pt>
                <c:pt idx="2044">
                  <c:v>15.407</c:v>
                </c:pt>
                <c:pt idx="2045">
                  <c:v>0.01</c:v>
                </c:pt>
                <c:pt idx="2046">
                  <c:v>0</c:v>
                </c:pt>
                <c:pt idx="2047">
                  <c:v>0</c:v>
                </c:pt>
                <c:pt idx="2048">
                  <c:v>0.58899999999999997</c:v>
                </c:pt>
                <c:pt idx="2049">
                  <c:v>0.13700000000000001</c:v>
                </c:pt>
                <c:pt idx="2050">
                  <c:v>0</c:v>
                </c:pt>
                <c:pt idx="2051">
                  <c:v>0</c:v>
                </c:pt>
                <c:pt idx="2052">
                  <c:v>0</c:v>
                </c:pt>
                <c:pt idx="2053">
                  <c:v>1.0999999999999999E-2</c:v>
                </c:pt>
                <c:pt idx="2054">
                  <c:v>0.89600000000000002</c:v>
                </c:pt>
                <c:pt idx="2055">
                  <c:v>0</c:v>
                </c:pt>
                <c:pt idx="2056">
                  <c:v>0</c:v>
                </c:pt>
                <c:pt idx="2057">
                  <c:v>0</c:v>
                </c:pt>
                <c:pt idx="2058">
                  <c:v>0</c:v>
                </c:pt>
                <c:pt idx="2059">
                  <c:v>1.4390000000000001</c:v>
                </c:pt>
                <c:pt idx="2060">
                  <c:v>8.827</c:v>
                </c:pt>
                <c:pt idx="2061">
                  <c:v>9.8109999999999999</c:v>
                </c:pt>
                <c:pt idx="2062">
                  <c:v>0.19500000000000001</c:v>
                </c:pt>
                <c:pt idx="2063">
                  <c:v>19.998999999999999</c:v>
                </c:pt>
                <c:pt idx="2064">
                  <c:v>22.683</c:v>
                </c:pt>
                <c:pt idx="2065">
                  <c:v>0.314</c:v>
                </c:pt>
                <c:pt idx="2066">
                  <c:v>0.63500000000000001</c:v>
                </c:pt>
                <c:pt idx="2067">
                  <c:v>0.22900000000000001</c:v>
                </c:pt>
                <c:pt idx="2068">
                  <c:v>4.5670000000000002</c:v>
                </c:pt>
                <c:pt idx="2069">
                  <c:v>33.573999999999998</c:v>
                </c:pt>
                <c:pt idx="2070">
                  <c:v>0.152</c:v>
                </c:pt>
                <c:pt idx="2071">
                  <c:v>7.0000000000000007E-2</c:v>
                </c:pt>
                <c:pt idx="2072">
                  <c:v>4.4999999999999998E-2</c:v>
                </c:pt>
                <c:pt idx="2073">
                  <c:v>4.0000000000000001E-3</c:v>
                </c:pt>
                <c:pt idx="2074">
                  <c:v>18.901</c:v>
                </c:pt>
                <c:pt idx="2075">
                  <c:v>6.43</c:v>
                </c:pt>
                <c:pt idx="2076">
                  <c:v>0.01</c:v>
                </c:pt>
                <c:pt idx="2077">
                  <c:v>0</c:v>
                </c:pt>
                <c:pt idx="2078">
                  <c:v>0</c:v>
                </c:pt>
                <c:pt idx="2079">
                  <c:v>1E-3</c:v>
                </c:pt>
                <c:pt idx="2080">
                  <c:v>8.98</c:v>
                </c:pt>
                <c:pt idx="2081">
                  <c:v>28.788</c:v>
                </c:pt>
                <c:pt idx="2082">
                  <c:v>18.018000000000001</c:v>
                </c:pt>
                <c:pt idx="2083">
                  <c:v>3.0000000000000001E-3</c:v>
                </c:pt>
                <c:pt idx="2084">
                  <c:v>0.81</c:v>
                </c:pt>
                <c:pt idx="2085">
                  <c:v>4.0000000000000001E-3</c:v>
                </c:pt>
                <c:pt idx="2086">
                  <c:v>0</c:v>
                </c:pt>
                <c:pt idx="2087">
                  <c:v>0</c:v>
                </c:pt>
                <c:pt idx="2088">
                  <c:v>16.010999999999999</c:v>
                </c:pt>
                <c:pt idx="2089">
                  <c:v>4.3999999999999997E-2</c:v>
                </c:pt>
                <c:pt idx="2090">
                  <c:v>5.0000000000000001E-3</c:v>
                </c:pt>
                <c:pt idx="2091">
                  <c:v>10.413</c:v>
                </c:pt>
                <c:pt idx="2092">
                  <c:v>1.2E-2</c:v>
                </c:pt>
                <c:pt idx="2093">
                  <c:v>5.37</c:v>
                </c:pt>
                <c:pt idx="2094">
                  <c:v>4.0000000000000001E-3</c:v>
                </c:pt>
                <c:pt idx="2095">
                  <c:v>4.4999999999999998E-2</c:v>
                </c:pt>
                <c:pt idx="2096">
                  <c:v>4.7089999999999996</c:v>
                </c:pt>
                <c:pt idx="2097">
                  <c:v>0.03</c:v>
                </c:pt>
                <c:pt idx="2098">
                  <c:v>1.242</c:v>
                </c:pt>
                <c:pt idx="2099">
                  <c:v>1.9E-2</c:v>
                </c:pt>
                <c:pt idx="2100">
                  <c:v>1.5149999999999999</c:v>
                </c:pt>
                <c:pt idx="2101">
                  <c:v>0.64200000000000002</c:v>
                </c:pt>
                <c:pt idx="2102">
                  <c:v>1.2999999999999999E-2</c:v>
                </c:pt>
                <c:pt idx="2103">
                  <c:v>3.1909999999999998</c:v>
                </c:pt>
                <c:pt idx="2104">
                  <c:v>1.2999999999999999E-2</c:v>
                </c:pt>
                <c:pt idx="2105">
                  <c:v>1E-3</c:v>
                </c:pt>
                <c:pt idx="2106">
                  <c:v>15.375999999999999</c:v>
                </c:pt>
                <c:pt idx="2107">
                  <c:v>6.0000000000000001E-3</c:v>
                </c:pt>
                <c:pt idx="2108">
                  <c:v>10.289</c:v>
                </c:pt>
                <c:pt idx="2109">
                  <c:v>4.6520000000000001</c:v>
                </c:pt>
                <c:pt idx="2110">
                  <c:v>2.1000000000000001E-2</c:v>
                </c:pt>
                <c:pt idx="2111">
                  <c:v>13.425000000000001</c:v>
                </c:pt>
                <c:pt idx="2112">
                  <c:v>8.7999999999999995E-2</c:v>
                </c:pt>
                <c:pt idx="2113">
                  <c:v>1E-3</c:v>
                </c:pt>
                <c:pt idx="2114">
                  <c:v>4.7510000000000003</c:v>
                </c:pt>
                <c:pt idx="2115">
                  <c:v>2.8279999999999998</c:v>
                </c:pt>
                <c:pt idx="2116">
                  <c:v>1.6E-2</c:v>
                </c:pt>
                <c:pt idx="2117">
                  <c:v>2.1000000000000001E-2</c:v>
                </c:pt>
                <c:pt idx="2118">
                  <c:v>3.3000000000000002E-2</c:v>
                </c:pt>
                <c:pt idx="2119">
                  <c:v>1.0999999999999999E-2</c:v>
                </c:pt>
                <c:pt idx="2120">
                  <c:v>3.6999999999999998E-2</c:v>
                </c:pt>
                <c:pt idx="2121">
                  <c:v>1.2E-2</c:v>
                </c:pt>
                <c:pt idx="2122">
                  <c:v>3.5999999999999997E-2</c:v>
                </c:pt>
                <c:pt idx="2123">
                  <c:v>3.7999999999999999E-2</c:v>
                </c:pt>
                <c:pt idx="2124">
                  <c:v>0</c:v>
                </c:pt>
                <c:pt idx="2125">
                  <c:v>0.439</c:v>
                </c:pt>
                <c:pt idx="2126">
                  <c:v>9.8040000000000003</c:v>
                </c:pt>
                <c:pt idx="2127">
                  <c:v>6.0609999999999999</c:v>
                </c:pt>
                <c:pt idx="2128">
                  <c:v>10.032</c:v>
                </c:pt>
                <c:pt idx="2129">
                  <c:v>5.3999999999999999E-2</c:v>
                </c:pt>
                <c:pt idx="2130">
                  <c:v>4.7E-2</c:v>
                </c:pt>
                <c:pt idx="2131">
                  <c:v>7.4999999999999997E-2</c:v>
                </c:pt>
                <c:pt idx="2132">
                  <c:v>2.5110000000000001</c:v>
                </c:pt>
                <c:pt idx="2133">
                  <c:v>4.0000000000000001E-3</c:v>
                </c:pt>
                <c:pt idx="2134">
                  <c:v>1.5349999999999999</c:v>
                </c:pt>
                <c:pt idx="2135">
                  <c:v>27.64</c:v>
                </c:pt>
                <c:pt idx="2136">
                  <c:v>0.60899999999999999</c:v>
                </c:pt>
                <c:pt idx="2137">
                  <c:v>0.20899999999999999</c:v>
                </c:pt>
                <c:pt idx="2138">
                  <c:v>1.2999999999999999E-2</c:v>
                </c:pt>
                <c:pt idx="2139">
                  <c:v>7.0999999999999994E-2</c:v>
                </c:pt>
                <c:pt idx="2140">
                  <c:v>2E-3</c:v>
                </c:pt>
                <c:pt idx="2141">
                  <c:v>0.52400000000000002</c:v>
                </c:pt>
                <c:pt idx="2142">
                  <c:v>7.8680000000000003</c:v>
                </c:pt>
                <c:pt idx="2143">
                  <c:v>0.28699999999999998</c:v>
                </c:pt>
                <c:pt idx="2144">
                  <c:v>0</c:v>
                </c:pt>
                <c:pt idx="2145">
                  <c:v>0</c:v>
                </c:pt>
                <c:pt idx="2146">
                  <c:v>0</c:v>
                </c:pt>
                <c:pt idx="2147">
                  <c:v>0</c:v>
                </c:pt>
                <c:pt idx="2148">
                  <c:v>0</c:v>
                </c:pt>
                <c:pt idx="2149">
                  <c:v>0</c:v>
                </c:pt>
                <c:pt idx="2150">
                  <c:v>1.9E-2</c:v>
                </c:pt>
                <c:pt idx="2151">
                  <c:v>0</c:v>
                </c:pt>
                <c:pt idx="2152">
                  <c:v>0.33400000000000002</c:v>
                </c:pt>
                <c:pt idx="2153">
                  <c:v>0</c:v>
                </c:pt>
                <c:pt idx="2154">
                  <c:v>8.0000000000000002E-3</c:v>
                </c:pt>
                <c:pt idx="2155">
                  <c:v>0</c:v>
                </c:pt>
                <c:pt idx="2156">
                  <c:v>0</c:v>
                </c:pt>
                <c:pt idx="2157">
                  <c:v>6.5000000000000002E-2</c:v>
                </c:pt>
                <c:pt idx="2158">
                  <c:v>0.78600000000000003</c:v>
                </c:pt>
                <c:pt idx="2159">
                  <c:v>0.78100000000000003</c:v>
                </c:pt>
                <c:pt idx="2160">
                  <c:v>0.73</c:v>
                </c:pt>
                <c:pt idx="2161">
                  <c:v>1E-3</c:v>
                </c:pt>
                <c:pt idx="2162">
                  <c:v>1.081</c:v>
                </c:pt>
                <c:pt idx="2163">
                  <c:v>4.6909999999999998</c:v>
                </c:pt>
                <c:pt idx="2164">
                  <c:v>2.11</c:v>
                </c:pt>
                <c:pt idx="2165">
                  <c:v>10.041</c:v>
                </c:pt>
                <c:pt idx="2166">
                  <c:v>4.2839999999999998</c:v>
                </c:pt>
                <c:pt idx="2167">
                  <c:v>0.34799999999999998</c:v>
                </c:pt>
                <c:pt idx="2168">
                  <c:v>1.4E-2</c:v>
                </c:pt>
                <c:pt idx="2169">
                  <c:v>3.6619999999999999</c:v>
                </c:pt>
                <c:pt idx="2170">
                  <c:v>14.31</c:v>
                </c:pt>
                <c:pt idx="2171">
                  <c:v>15.949</c:v>
                </c:pt>
                <c:pt idx="2172">
                  <c:v>0.873</c:v>
                </c:pt>
                <c:pt idx="2173">
                  <c:v>0</c:v>
                </c:pt>
                <c:pt idx="2174">
                  <c:v>1.7000000000000001E-2</c:v>
                </c:pt>
                <c:pt idx="2175">
                  <c:v>6.3550000000000004</c:v>
                </c:pt>
                <c:pt idx="2176">
                  <c:v>6.4930000000000003</c:v>
                </c:pt>
                <c:pt idx="2177">
                  <c:v>0.71499999999999997</c:v>
                </c:pt>
                <c:pt idx="2178">
                  <c:v>5.7779999999999996</c:v>
                </c:pt>
                <c:pt idx="2179">
                  <c:v>1.077</c:v>
                </c:pt>
                <c:pt idx="2180">
                  <c:v>0</c:v>
                </c:pt>
                <c:pt idx="2181">
                  <c:v>16.305</c:v>
                </c:pt>
                <c:pt idx="2182">
                  <c:v>6.4950000000000001</c:v>
                </c:pt>
                <c:pt idx="2183">
                  <c:v>37.276000000000003</c:v>
                </c:pt>
                <c:pt idx="2184">
                  <c:v>0</c:v>
                </c:pt>
                <c:pt idx="2185">
                  <c:v>0</c:v>
                </c:pt>
                <c:pt idx="2186">
                  <c:v>1.639</c:v>
                </c:pt>
                <c:pt idx="2187">
                  <c:v>2.5259999999999998</c:v>
                </c:pt>
                <c:pt idx="2188">
                  <c:v>10.433</c:v>
                </c:pt>
                <c:pt idx="2189">
                  <c:v>0</c:v>
                </c:pt>
                <c:pt idx="2190">
                  <c:v>0.55800000000000005</c:v>
                </c:pt>
                <c:pt idx="2191">
                  <c:v>0</c:v>
                </c:pt>
                <c:pt idx="2192">
                  <c:v>0</c:v>
                </c:pt>
                <c:pt idx="2193">
                  <c:v>1.36</c:v>
                </c:pt>
                <c:pt idx="2194">
                  <c:v>5.0860000000000003</c:v>
                </c:pt>
                <c:pt idx="2195">
                  <c:v>43.573</c:v>
                </c:pt>
                <c:pt idx="2196">
                  <c:v>27.745999999999999</c:v>
                </c:pt>
                <c:pt idx="2197">
                  <c:v>19.079999999999998</c:v>
                </c:pt>
                <c:pt idx="2198">
                  <c:v>17.507000000000001</c:v>
                </c:pt>
                <c:pt idx="2199">
                  <c:v>8.2650000000000006</c:v>
                </c:pt>
                <c:pt idx="2200">
                  <c:v>0.96799999999999997</c:v>
                </c:pt>
                <c:pt idx="2201">
                  <c:v>3.5590000000000002</c:v>
                </c:pt>
                <c:pt idx="2202">
                  <c:v>5.5179999999999998</c:v>
                </c:pt>
                <c:pt idx="2203">
                  <c:v>5.5990000000000002</c:v>
                </c:pt>
                <c:pt idx="2204">
                  <c:v>2.1999999999999999E-2</c:v>
                </c:pt>
                <c:pt idx="2205">
                  <c:v>1.9330000000000001</c:v>
                </c:pt>
                <c:pt idx="2206">
                  <c:v>0</c:v>
                </c:pt>
                <c:pt idx="2207">
                  <c:v>7.8140000000000001</c:v>
                </c:pt>
                <c:pt idx="2208">
                  <c:v>6.4740000000000002</c:v>
                </c:pt>
                <c:pt idx="2209">
                  <c:v>1.054</c:v>
                </c:pt>
                <c:pt idx="2210">
                  <c:v>0.123</c:v>
                </c:pt>
                <c:pt idx="2211">
                  <c:v>2.5999999999999999E-2</c:v>
                </c:pt>
                <c:pt idx="2212">
                  <c:v>1.5109999999999999</c:v>
                </c:pt>
                <c:pt idx="2213">
                  <c:v>1.5649999999999999</c:v>
                </c:pt>
                <c:pt idx="2214">
                  <c:v>0</c:v>
                </c:pt>
                <c:pt idx="2215">
                  <c:v>0</c:v>
                </c:pt>
                <c:pt idx="2216">
                  <c:v>1.538</c:v>
                </c:pt>
                <c:pt idx="2217">
                  <c:v>0</c:v>
                </c:pt>
                <c:pt idx="2218">
                  <c:v>0.17899999999999999</c:v>
                </c:pt>
                <c:pt idx="2219">
                  <c:v>3.9</c:v>
                </c:pt>
                <c:pt idx="2220">
                  <c:v>19.196000000000002</c:v>
                </c:pt>
                <c:pt idx="2221">
                  <c:v>19.581</c:v>
                </c:pt>
                <c:pt idx="2222">
                  <c:v>2.4449999999999998</c:v>
                </c:pt>
                <c:pt idx="2223">
                  <c:v>16.978999999999999</c:v>
                </c:pt>
                <c:pt idx="2224">
                  <c:v>12.568</c:v>
                </c:pt>
                <c:pt idx="2225">
                  <c:v>2.8279999999999998</c:v>
                </c:pt>
                <c:pt idx="2226">
                  <c:v>15.746</c:v>
                </c:pt>
                <c:pt idx="2227">
                  <c:v>13.739000000000001</c:v>
                </c:pt>
                <c:pt idx="2228">
                  <c:v>1.9330000000000001</c:v>
                </c:pt>
                <c:pt idx="2229">
                  <c:v>7.2949999999999999</c:v>
                </c:pt>
                <c:pt idx="2230">
                  <c:v>5.5270000000000001</c:v>
                </c:pt>
                <c:pt idx="2231">
                  <c:v>4.6689999999999996</c:v>
                </c:pt>
                <c:pt idx="2232">
                  <c:v>0.59</c:v>
                </c:pt>
                <c:pt idx="2233">
                  <c:v>0.105</c:v>
                </c:pt>
                <c:pt idx="2234">
                  <c:v>1.7999999999999999E-2</c:v>
                </c:pt>
                <c:pt idx="2235">
                  <c:v>0.627</c:v>
                </c:pt>
                <c:pt idx="2236">
                  <c:v>8.0000000000000002E-3</c:v>
                </c:pt>
                <c:pt idx="2237">
                  <c:v>1.8260000000000001</c:v>
                </c:pt>
                <c:pt idx="2238">
                  <c:v>2.23</c:v>
                </c:pt>
                <c:pt idx="2239">
                  <c:v>0.81499999999999995</c:v>
                </c:pt>
                <c:pt idx="2240">
                  <c:v>0</c:v>
                </c:pt>
                <c:pt idx="2241">
                  <c:v>4.43</c:v>
                </c:pt>
                <c:pt idx="2242">
                  <c:v>8.6950000000000003</c:v>
                </c:pt>
                <c:pt idx="2243">
                  <c:v>7.0000000000000001E-3</c:v>
                </c:pt>
                <c:pt idx="2244">
                  <c:v>1.1339999999999999</c:v>
                </c:pt>
                <c:pt idx="2245">
                  <c:v>5.5979999999999999</c:v>
                </c:pt>
                <c:pt idx="2246">
                  <c:v>1.425</c:v>
                </c:pt>
                <c:pt idx="2247">
                  <c:v>0.48</c:v>
                </c:pt>
                <c:pt idx="2248">
                  <c:v>13.529</c:v>
                </c:pt>
                <c:pt idx="2249">
                  <c:v>0.121</c:v>
                </c:pt>
                <c:pt idx="2250">
                  <c:v>0</c:v>
                </c:pt>
                <c:pt idx="2251">
                  <c:v>0</c:v>
                </c:pt>
                <c:pt idx="2252">
                  <c:v>1.4E-2</c:v>
                </c:pt>
                <c:pt idx="2253">
                  <c:v>1.7000000000000001E-2</c:v>
                </c:pt>
                <c:pt idx="2254">
                  <c:v>0</c:v>
                </c:pt>
                <c:pt idx="2255">
                  <c:v>1E-3</c:v>
                </c:pt>
                <c:pt idx="2256">
                  <c:v>0</c:v>
                </c:pt>
                <c:pt idx="2257">
                  <c:v>0.11600000000000001</c:v>
                </c:pt>
                <c:pt idx="2258">
                  <c:v>0</c:v>
                </c:pt>
                <c:pt idx="2259">
                  <c:v>2.2690000000000001</c:v>
                </c:pt>
                <c:pt idx="2260">
                  <c:v>8.6649999999999991</c:v>
                </c:pt>
                <c:pt idx="2261">
                  <c:v>0.88100000000000001</c:v>
                </c:pt>
                <c:pt idx="2262">
                  <c:v>5.734</c:v>
                </c:pt>
                <c:pt idx="2263">
                  <c:v>14.13</c:v>
                </c:pt>
                <c:pt idx="2264">
                  <c:v>2.7879999999999998</c:v>
                </c:pt>
                <c:pt idx="2265">
                  <c:v>1.841</c:v>
                </c:pt>
                <c:pt idx="2266">
                  <c:v>0</c:v>
                </c:pt>
                <c:pt idx="2267">
                  <c:v>5.8999999999999997E-2</c:v>
                </c:pt>
                <c:pt idx="2268">
                  <c:v>4.8840000000000003</c:v>
                </c:pt>
                <c:pt idx="2269">
                  <c:v>7.9770000000000003</c:v>
                </c:pt>
                <c:pt idx="2270">
                  <c:v>3.2090000000000001</c:v>
                </c:pt>
                <c:pt idx="2271">
                  <c:v>2.8370000000000002</c:v>
                </c:pt>
                <c:pt idx="2272">
                  <c:v>0</c:v>
                </c:pt>
                <c:pt idx="2273">
                  <c:v>0.315</c:v>
                </c:pt>
                <c:pt idx="2274">
                  <c:v>0.47599999999999998</c:v>
                </c:pt>
                <c:pt idx="2275">
                  <c:v>0.94199999999999995</c:v>
                </c:pt>
                <c:pt idx="2276">
                  <c:v>2.4500000000000002</c:v>
                </c:pt>
                <c:pt idx="2277">
                  <c:v>5.1999999999999998E-2</c:v>
                </c:pt>
                <c:pt idx="2278">
                  <c:v>0.16600000000000001</c:v>
                </c:pt>
                <c:pt idx="2279">
                  <c:v>6.1660000000000004</c:v>
                </c:pt>
                <c:pt idx="2280">
                  <c:v>12.276</c:v>
                </c:pt>
                <c:pt idx="2281">
                  <c:v>14.755000000000001</c:v>
                </c:pt>
                <c:pt idx="2282">
                  <c:v>0.24299999999999999</c:v>
                </c:pt>
                <c:pt idx="2283">
                  <c:v>0.14599999999999999</c:v>
                </c:pt>
                <c:pt idx="2284">
                  <c:v>2.12</c:v>
                </c:pt>
                <c:pt idx="2285">
                  <c:v>0</c:v>
                </c:pt>
                <c:pt idx="2286">
                  <c:v>1.0999999999999999E-2</c:v>
                </c:pt>
                <c:pt idx="2287">
                  <c:v>2.7E-2</c:v>
                </c:pt>
                <c:pt idx="2288">
                  <c:v>6.9000000000000006E-2</c:v>
                </c:pt>
                <c:pt idx="2289">
                  <c:v>0.105</c:v>
                </c:pt>
                <c:pt idx="2290">
                  <c:v>4.931</c:v>
                </c:pt>
                <c:pt idx="2291">
                  <c:v>5.7409999999999997</c:v>
                </c:pt>
                <c:pt idx="2292">
                  <c:v>3.1379999999999999</c:v>
                </c:pt>
                <c:pt idx="2293">
                  <c:v>3.0350000000000001</c:v>
                </c:pt>
                <c:pt idx="2294">
                  <c:v>1.2649999999999999</c:v>
                </c:pt>
                <c:pt idx="2295">
                  <c:v>0.11</c:v>
                </c:pt>
                <c:pt idx="2296">
                  <c:v>5.7000000000000002E-2</c:v>
                </c:pt>
                <c:pt idx="2297">
                  <c:v>6.7750000000000004</c:v>
                </c:pt>
                <c:pt idx="2298">
                  <c:v>7.3999999999999996E-2</c:v>
                </c:pt>
                <c:pt idx="2299">
                  <c:v>3.11</c:v>
                </c:pt>
                <c:pt idx="2300">
                  <c:v>26.370999999999999</c:v>
                </c:pt>
                <c:pt idx="2301">
                  <c:v>2.1509999999999998</c:v>
                </c:pt>
                <c:pt idx="2302">
                  <c:v>0</c:v>
                </c:pt>
                <c:pt idx="2303">
                  <c:v>4.4530000000000003</c:v>
                </c:pt>
                <c:pt idx="2304">
                  <c:v>3.7999999999999999E-2</c:v>
                </c:pt>
                <c:pt idx="2305">
                  <c:v>2E-3</c:v>
                </c:pt>
                <c:pt idx="2306">
                  <c:v>3.0000000000000001E-3</c:v>
                </c:pt>
                <c:pt idx="2307">
                  <c:v>8.2000000000000003E-2</c:v>
                </c:pt>
                <c:pt idx="2308">
                  <c:v>0.41899999999999998</c:v>
                </c:pt>
                <c:pt idx="2309">
                  <c:v>0.13400000000000001</c:v>
                </c:pt>
                <c:pt idx="2310">
                  <c:v>7.4999999999999997E-2</c:v>
                </c:pt>
                <c:pt idx="2311">
                  <c:v>0.112</c:v>
                </c:pt>
                <c:pt idx="2312">
                  <c:v>0.05</c:v>
                </c:pt>
                <c:pt idx="2313">
                  <c:v>39.113999999999997</c:v>
                </c:pt>
                <c:pt idx="2314">
                  <c:v>16.984999999999999</c:v>
                </c:pt>
                <c:pt idx="2315">
                  <c:v>26.882999999999999</c:v>
                </c:pt>
                <c:pt idx="2316">
                  <c:v>0.24299999999999999</c:v>
                </c:pt>
                <c:pt idx="2317">
                  <c:v>0.49</c:v>
                </c:pt>
                <c:pt idx="2318">
                  <c:v>7.9619999999999997</c:v>
                </c:pt>
                <c:pt idx="2319">
                  <c:v>0.14000000000000001</c:v>
                </c:pt>
                <c:pt idx="2320">
                  <c:v>2E-3</c:v>
                </c:pt>
                <c:pt idx="2321">
                  <c:v>4.9809999999999999</c:v>
                </c:pt>
                <c:pt idx="2322">
                  <c:v>15.364000000000001</c:v>
                </c:pt>
                <c:pt idx="2323">
                  <c:v>6.5540000000000003</c:v>
                </c:pt>
                <c:pt idx="2324">
                  <c:v>3.5990000000000002</c:v>
                </c:pt>
                <c:pt idx="2325">
                  <c:v>1.7999999999999999E-2</c:v>
                </c:pt>
                <c:pt idx="2326">
                  <c:v>2E-3</c:v>
                </c:pt>
                <c:pt idx="2327">
                  <c:v>4.2999999999999997E-2</c:v>
                </c:pt>
                <c:pt idx="2328">
                  <c:v>3.9540000000000002</c:v>
                </c:pt>
                <c:pt idx="2329">
                  <c:v>1.7909999999999999</c:v>
                </c:pt>
                <c:pt idx="2330">
                  <c:v>0.873</c:v>
                </c:pt>
                <c:pt idx="2331">
                  <c:v>8.0500000000000007</c:v>
                </c:pt>
                <c:pt idx="2332">
                  <c:v>7.0460000000000003</c:v>
                </c:pt>
                <c:pt idx="2333">
                  <c:v>7.7489999999999997</c:v>
                </c:pt>
                <c:pt idx="2334">
                  <c:v>0.49099999999999999</c:v>
                </c:pt>
                <c:pt idx="2335">
                  <c:v>5.298</c:v>
                </c:pt>
                <c:pt idx="2336">
                  <c:v>3.6520000000000001</c:v>
                </c:pt>
                <c:pt idx="2337">
                  <c:v>7.9029999999999996</c:v>
                </c:pt>
                <c:pt idx="2338">
                  <c:v>12.31</c:v>
                </c:pt>
                <c:pt idx="2339">
                  <c:v>2.1000000000000001E-2</c:v>
                </c:pt>
                <c:pt idx="2340">
                  <c:v>0.40500000000000003</c:v>
                </c:pt>
                <c:pt idx="2341">
                  <c:v>30.067</c:v>
                </c:pt>
                <c:pt idx="2342">
                  <c:v>30.5</c:v>
                </c:pt>
                <c:pt idx="2343">
                  <c:v>34.360999999999997</c:v>
                </c:pt>
                <c:pt idx="2344">
                  <c:v>51.357999999999997</c:v>
                </c:pt>
                <c:pt idx="2345">
                  <c:v>3.8759999999999999</c:v>
                </c:pt>
                <c:pt idx="2346">
                  <c:v>2.9350000000000001</c:v>
                </c:pt>
                <c:pt idx="2347">
                  <c:v>1.175</c:v>
                </c:pt>
                <c:pt idx="2348">
                  <c:v>1.2999999999999999E-2</c:v>
                </c:pt>
                <c:pt idx="2349">
                  <c:v>3.6999999999999998E-2</c:v>
                </c:pt>
                <c:pt idx="2350">
                  <c:v>0.124</c:v>
                </c:pt>
                <c:pt idx="2351">
                  <c:v>21.850999999999999</c:v>
                </c:pt>
                <c:pt idx="2352">
                  <c:v>1.101</c:v>
                </c:pt>
                <c:pt idx="2353">
                  <c:v>14.337</c:v>
                </c:pt>
                <c:pt idx="2354">
                  <c:v>2.27</c:v>
                </c:pt>
                <c:pt idx="2355">
                  <c:v>0</c:v>
                </c:pt>
                <c:pt idx="2356">
                  <c:v>6.4870000000000001</c:v>
                </c:pt>
                <c:pt idx="2357">
                  <c:v>4.5369999999999999</c:v>
                </c:pt>
                <c:pt idx="2358">
                  <c:v>2.9129999999999998</c:v>
                </c:pt>
                <c:pt idx="2359">
                  <c:v>0.442</c:v>
                </c:pt>
                <c:pt idx="2360">
                  <c:v>1.0209999999999999</c:v>
                </c:pt>
                <c:pt idx="2361">
                  <c:v>8.0000000000000002E-3</c:v>
                </c:pt>
                <c:pt idx="2362">
                  <c:v>2.2290000000000001</c:v>
                </c:pt>
                <c:pt idx="2363">
                  <c:v>1.2999999999999999E-2</c:v>
                </c:pt>
                <c:pt idx="2364">
                  <c:v>12.558</c:v>
                </c:pt>
                <c:pt idx="2365">
                  <c:v>14.84</c:v>
                </c:pt>
                <c:pt idx="2366">
                  <c:v>17.324999999999999</c:v>
                </c:pt>
                <c:pt idx="2367">
                  <c:v>24.251000000000001</c:v>
                </c:pt>
                <c:pt idx="2368">
                  <c:v>6.5949999999999998</c:v>
                </c:pt>
                <c:pt idx="2369">
                  <c:v>0</c:v>
                </c:pt>
                <c:pt idx="2370">
                  <c:v>1.4650000000000001</c:v>
                </c:pt>
                <c:pt idx="2371">
                  <c:v>9.0909999999999993</c:v>
                </c:pt>
                <c:pt idx="2372">
                  <c:v>7.9290000000000003</c:v>
                </c:pt>
                <c:pt idx="2373">
                  <c:v>1.6E-2</c:v>
                </c:pt>
                <c:pt idx="2374">
                  <c:v>5.0000000000000001E-3</c:v>
                </c:pt>
                <c:pt idx="2375">
                  <c:v>24.468</c:v>
                </c:pt>
                <c:pt idx="2376">
                  <c:v>3.6429999999999998</c:v>
                </c:pt>
                <c:pt idx="2377">
                  <c:v>11.44</c:v>
                </c:pt>
                <c:pt idx="2378">
                  <c:v>1.0509999999999999</c:v>
                </c:pt>
                <c:pt idx="2379">
                  <c:v>3.0000000000000001E-3</c:v>
                </c:pt>
                <c:pt idx="2380">
                  <c:v>7.0000000000000001E-3</c:v>
                </c:pt>
                <c:pt idx="2381">
                  <c:v>3.0000000000000001E-3</c:v>
                </c:pt>
                <c:pt idx="2382">
                  <c:v>5.0000000000000001E-3</c:v>
                </c:pt>
                <c:pt idx="2383">
                  <c:v>6.84</c:v>
                </c:pt>
                <c:pt idx="2384">
                  <c:v>1.7000000000000001E-2</c:v>
                </c:pt>
                <c:pt idx="2385">
                  <c:v>6.0000000000000001E-3</c:v>
                </c:pt>
                <c:pt idx="2386">
                  <c:v>3.0000000000000001E-3</c:v>
                </c:pt>
                <c:pt idx="2387">
                  <c:v>1.9E-2</c:v>
                </c:pt>
                <c:pt idx="2388">
                  <c:v>1.1859999999999999</c:v>
                </c:pt>
                <c:pt idx="2389">
                  <c:v>0</c:v>
                </c:pt>
                <c:pt idx="2390">
                  <c:v>0.373</c:v>
                </c:pt>
                <c:pt idx="2391">
                  <c:v>2E-3</c:v>
                </c:pt>
                <c:pt idx="2392">
                  <c:v>0</c:v>
                </c:pt>
                <c:pt idx="2393">
                  <c:v>0</c:v>
                </c:pt>
                <c:pt idx="2394">
                  <c:v>0</c:v>
                </c:pt>
                <c:pt idx="2395">
                  <c:v>0</c:v>
                </c:pt>
                <c:pt idx="2396">
                  <c:v>0.316</c:v>
                </c:pt>
                <c:pt idx="2397">
                  <c:v>0</c:v>
                </c:pt>
                <c:pt idx="2398">
                  <c:v>0</c:v>
                </c:pt>
                <c:pt idx="2399">
                  <c:v>0</c:v>
                </c:pt>
                <c:pt idx="2400">
                  <c:v>1E-3</c:v>
                </c:pt>
                <c:pt idx="2401">
                  <c:v>13.5</c:v>
                </c:pt>
                <c:pt idx="2402">
                  <c:v>6.9669999999999996</c:v>
                </c:pt>
                <c:pt idx="2403">
                  <c:v>0</c:v>
                </c:pt>
                <c:pt idx="2404">
                  <c:v>0</c:v>
                </c:pt>
                <c:pt idx="2405">
                  <c:v>0</c:v>
                </c:pt>
                <c:pt idx="2406">
                  <c:v>0.11700000000000001</c:v>
                </c:pt>
                <c:pt idx="2407">
                  <c:v>27.19</c:v>
                </c:pt>
                <c:pt idx="2408">
                  <c:v>0</c:v>
                </c:pt>
                <c:pt idx="2409">
                  <c:v>5.4770000000000003</c:v>
                </c:pt>
                <c:pt idx="2410">
                  <c:v>0.58599999999999997</c:v>
                </c:pt>
                <c:pt idx="2411">
                  <c:v>0.78700000000000003</c:v>
                </c:pt>
                <c:pt idx="2412">
                  <c:v>70.180999999999997</c:v>
                </c:pt>
                <c:pt idx="2413">
                  <c:v>1.339</c:v>
                </c:pt>
                <c:pt idx="2414">
                  <c:v>6.0000000000000001E-3</c:v>
                </c:pt>
                <c:pt idx="2415">
                  <c:v>5.7430000000000003</c:v>
                </c:pt>
                <c:pt idx="2416">
                  <c:v>7.0919999999999996</c:v>
                </c:pt>
                <c:pt idx="2417">
                  <c:v>0.13</c:v>
                </c:pt>
                <c:pt idx="2418">
                  <c:v>0</c:v>
                </c:pt>
                <c:pt idx="2419">
                  <c:v>0</c:v>
                </c:pt>
                <c:pt idx="2420">
                  <c:v>0</c:v>
                </c:pt>
                <c:pt idx="2421">
                  <c:v>0.69899999999999995</c:v>
                </c:pt>
                <c:pt idx="2422">
                  <c:v>35.831000000000003</c:v>
                </c:pt>
                <c:pt idx="2423">
                  <c:v>4.9569999999999999</c:v>
                </c:pt>
                <c:pt idx="2424">
                  <c:v>0</c:v>
                </c:pt>
                <c:pt idx="2425">
                  <c:v>0</c:v>
                </c:pt>
                <c:pt idx="2426">
                  <c:v>0.20699999999999999</c:v>
                </c:pt>
                <c:pt idx="2427">
                  <c:v>1.5960000000000001</c:v>
                </c:pt>
                <c:pt idx="2428">
                  <c:v>31.923999999999999</c:v>
                </c:pt>
                <c:pt idx="2429">
                  <c:v>4.9800000000000004</c:v>
                </c:pt>
                <c:pt idx="2430">
                  <c:v>11.569000000000001</c:v>
                </c:pt>
                <c:pt idx="2431">
                  <c:v>41.488</c:v>
                </c:pt>
                <c:pt idx="2432">
                  <c:v>15.750999999999999</c:v>
                </c:pt>
                <c:pt idx="2433">
                  <c:v>1E-3</c:v>
                </c:pt>
                <c:pt idx="2434">
                  <c:v>1.738</c:v>
                </c:pt>
                <c:pt idx="2435">
                  <c:v>16.099</c:v>
                </c:pt>
                <c:pt idx="2436">
                  <c:v>0.59499999999999997</c:v>
                </c:pt>
                <c:pt idx="2437">
                  <c:v>0.27300000000000002</c:v>
                </c:pt>
                <c:pt idx="2438">
                  <c:v>0</c:v>
                </c:pt>
                <c:pt idx="2439">
                  <c:v>0</c:v>
                </c:pt>
                <c:pt idx="2440">
                  <c:v>0</c:v>
                </c:pt>
                <c:pt idx="2441">
                  <c:v>0.10100000000000001</c:v>
                </c:pt>
                <c:pt idx="2442">
                  <c:v>0</c:v>
                </c:pt>
                <c:pt idx="2443">
                  <c:v>7.1539999999999999</c:v>
                </c:pt>
                <c:pt idx="2444">
                  <c:v>17.143999999999998</c:v>
                </c:pt>
                <c:pt idx="2445">
                  <c:v>2.9390000000000001</c:v>
                </c:pt>
                <c:pt idx="2446">
                  <c:v>5.9279999999999999</c:v>
                </c:pt>
                <c:pt idx="2447">
                  <c:v>17.164000000000001</c:v>
                </c:pt>
                <c:pt idx="2448">
                  <c:v>1.476</c:v>
                </c:pt>
                <c:pt idx="2449">
                  <c:v>6.048</c:v>
                </c:pt>
                <c:pt idx="2450">
                  <c:v>44.033000000000001</c:v>
                </c:pt>
                <c:pt idx="2451">
                  <c:v>21.811</c:v>
                </c:pt>
                <c:pt idx="2452">
                  <c:v>52.442</c:v>
                </c:pt>
                <c:pt idx="2453">
                  <c:v>14.430999999999999</c:v>
                </c:pt>
                <c:pt idx="2454">
                  <c:v>2.117</c:v>
                </c:pt>
                <c:pt idx="2455">
                  <c:v>0.30499999999999999</c:v>
                </c:pt>
                <c:pt idx="2456">
                  <c:v>0</c:v>
                </c:pt>
                <c:pt idx="2457">
                  <c:v>0</c:v>
                </c:pt>
                <c:pt idx="2458">
                  <c:v>0</c:v>
                </c:pt>
                <c:pt idx="2459">
                  <c:v>2.0409999999999999</c:v>
                </c:pt>
                <c:pt idx="2460">
                  <c:v>16.904</c:v>
                </c:pt>
                <c:pt idx="2461">
                  <c:v>2.7149999999999999</c:v>
                </c:pt>
                <c:pt idx="2462">
                  <c:v>0.65600000000000003</c:v>
                </c:pt>
                <c:pt idx="2463">
                  <c:v>0.47099999999999997</c:v>
                </c:pt>
                <c:pt idx="2464">
                  <c:v>0</c:v>
                </c:pt>
                <c:pt idx="2465">
                  <c:v>1.19</c:v>
                </c:pt>
                <c:pt idx="2466">
                  <c:v>0</c:v>
                </c:pt>
                <c:pt idx="2467">
                  <c:v>0</c:v>
                </c:pt>
                <c:pt idx="2468">
                  <c:v>0</c:v>
                </c:pt>
                <c:pt idx="2469">
                  <c:v>2.0910000000000002</c:v>
                </c:pt>
                <c:pt idx="2470">
                  <c:v>0.14000000000000001</c:v>
                </c:pt>
                <c:pt idx="2471">
                  <c:v>0</c:v>
                </c:pt>
                <c:pt idx="2472">
                  <c:v>1.9E-2</c:v>
                </c:pt>
                <c:pt idx="2473">
                  <c:v>0.26300000000000001</c:v>
                </c:pt>
                <c:pt idx="2474">
                  <c:v>21.997</c:v>
                </c:pt>
                <c:pt idx="2475">
                  <c:v>3.1819999999999999</c:v>
                </c:pt>
                <c:pt idx="2476">
                  <c:v>8.0000000000000002E-3</c:v>
                </c:pt>
                <c:pt idx="2477">
                  <c:v>0</c:v>
                </c:pt>
                <c:pt idx="2478">
                  <c:v>0</c:v>
                </c:pt>
                <c:pt idx="2479">
                  <c:v>4.8869999999999996</c:v>
                </c:pt>
                <c:pt idx="2480">
                  <c:v>13.212</c:v>
                </c:pt>
                <c:pt idx="2481">
                  <c:v>0.752</c:v>
                </c:pt>
                <c:pt idx="2482">
                  <c:v>8.7349999999999994</c:v>
                </c:pt>
                <c:pt idx="2483">
                  <c:v>3.0000000000000001E-3</c:v>
                </c:pt>
                <c:pt idx="2484">
                  <c:v>0.19400000000000001</c:v>
                </c:pt>
                <c:pt idx="2485">
                  <c:v>0.20599999999999999</c:v>
                </c:pt>
                <c:pt idx="2486">
                  <c:v>7.0000000000000001E-3</c:v>
                </c:pt>
                <c:pt idx="2487">
                  <c:v>1.6879999999999999</c:v>
                </c:pt>
                <c:pt idx="2488">
                  <c:v>1.653</c:v>
                </c:pt>
                <c:pt idx="2489">
                  <c:v>1.4E-2</c:v>
                </c:pt>
                <c:pt idx="2490">
                  <c:v>0</c:v>
                </c:pt>
                <c:pt idx="2491">
                  <c:v>8.1029999999999998</c:v>
                </c:pt>
                <c:pt idx="2492">
                  <c:v>1E-3</c:v>
                </c:pt>
                <c:pt idx="2493">
                  <c:v>11.68</c:v>
                </c:pt>
                <c:pt idx="2494">
                  <c:v>10.496</c:v>
                </c:pt>
                <c:pt idx="2495">
                  <c:v>0</c:v>
                </c:pt>
                <c:pt idx="2496">
                  <c:v>0</c:v>
                </c:pt>
                <c:pt idx="2497">
                  <c:v>8.1000000000000003E-2</c:v>
                </c:pt>
                <c:pt idx="2498">
                  <c:v>19.173999999999999</c:v>
                </c:pt>
                <c:pt idx="2499">
                  <c:v>0.13600000000000001</c:v>
                </c:pt>
                <c:pt idx="2500">
                  <c:v>5.4</c:v>
                </c:pt>
                <c:pt idx="2501">
                  <c:v>29.788</c:v>
                </c:pt>
                <c:pt idx="2502">
                  <c:v>2E-3</c:v>
                </c:pt>
                <c:pt idx="2503">
                  <c:v>0</c:v>
                </c:pt>
                <c:pt idx="2504">
                  <c:v>6.5810000000000004</c:v>
                </c:pt>
                <c:pt idx="2505">
                  <c:v>7.6909999999999998</c:v>
                </c:pt>
                <c:pt idx="2506">
                  <c:v>7.7060000000000004</c:v>
                </c:pt>
                <c:pt idx="2507">
                  <c:v>0</c:v>
                </c:pt>
                <c:pt idx="2508">
                  <c:v>0</c:v>
                </c:pt>
                <c:pt idx="2509">
                  <c:v>0.63900000000000001</c:v>
                </c:pt>
                <c:pt idx="2510">
                  <c:v>4.3999999999999997E-2</c:v>
                </c:pt>
                <c:pt idx="2511">
                  <c:v>0</c:v>
                </c:pt>
                <c:pt idx="2512">
                  <c:v>1.2999999999999999E-2</c:v>
                </c:pt>
                <c:pt idx="2513">
                  <c:v>0</c:v>
                </c:pt>
                <c:pt idx="2514">
                  <c:v>0.41699999999999998</c:v>
                </c:pt>
                <c:pt idx="2515">
                  <c:v>1E-3</c:v>
                </c:pt>
                <c:pt idx="2516">
                  <c:v>0</c:v>
                </c:pt>
                <c:pt idx="2517">
                  <c:v>1.204</c:v>
                </c:pt>
                <c:pt idx="2518">
                  <c:v>16.524999999999999</c:v>
                </c:pt>
                <c:pt idx="2519">
                  <c:v>35.662999999999997</c:v>
                </c:pt>
                <c:pt idx="2520">
                  <c:v>3.6509999999999998</c:v>
                </c:pt>
                <c:pt idx="2521">
                  <c:v>3.1970000000000001</c:v>
                </c:pt>
                <c:pt idx="2522">
                  <c:v>9.5000000000000001E-2</c:v>
                </c:pt>
                <c:pt idx="2523">
                  <c:v>0.121</c:v>
                </c:pt>
                <c:pt idx="2524">
                  <c:v>0.28499999999999998</c:v>
                </c:pt>
                <c:pt idx="2525">
                  <c:v>4.359</c:v>
                </c:pt>
                <c:pt idx="2526">
                  <c:v>0</c:v>
                </c:pt>
                <c:pt idx="2527">
                  <c:v>0</c:v>
                </c:pt>
                <c:pt idx="2528">
                  <c:v>0</c:v>
                </c:pt>
                <c:pt idx="2529">
                  <c:v>0</c:v>
                </c:pt>
                <c:pt idx="2530">
                  <c:v>2.4710000000000001</c:v>
                </c:pt>
                <c:pt idx="2531">
                  <c:v>4.9749999999999996</c:v>
                </c:pt>
                <c:pt idx="2532">
                  <c:v>3.7589999999999999</c:v>
                </c:pt>
                <c:pt idx="2533">
                  <c:v>0.98799999999999999</c:v>
                </c:pt>
                <c:pt idx="2534">
                  <c:v>5.5529999999999999</c:v>
                </c:pt>
                <c:pt idx="2535">
                  <c:v>0.67800000000000005</c:v>
                </c:pt>
                <c:pt idx="2536">
                  <c:v>0</c:v>
                </c:pt>
                <c:pt idx="2537">
                  <c:v>0</c:v>
                </c:pt>
                <c:pt idx="2538">
                  <c:v>0</c:v>
                </c:pt>
                <c:pt idx="2539">
                  <c:v>5.8999999999999997E-2</c:v>
                </c:pt>
                <c:pt idx="2540">
                  <c:v>4.2000000000000003E-2</c:v>
                </c:pt>
                <c:pt idx="2541">
                  <c:v>3.0000000000000001E-3</c:v>
                </c:pt>
                <c:pt idx="2542">
                  <c:v>5.0000000000000001E-3</c:v>
                </c:pt>
                <c:pt idx="2543">
                  <c:v>1E-3</c:v>
                </c:pt>
                <c:pt idx="2544">
                  <c:v>0.29599999999999999</c:v>
                </c:pt>
                <c:pt idx="2545">
                  <c:v>0.59399999999999997</c:v>
                </c:pt>
                <c:pt idx="2546">
                  <c:v>0</c:v>
                </c:pt>
                <c:pt idx="2547">
                  <c:v>0.115</c:v>
                </c:pt>
                <c:pt idx="2548">
                  <c:v>5.0000000000000001E-3</c:v>
                </c:pt>
                <c:pt idx="2549">
                  <c:v>1E-3</c:v>
                </c:pt>
                <c:pt idx="2550">
                  <c:v>0</c:v>
                </c:pt>
                <c:pt idx="2551">
                  <c:v>0.77700000000000002</c:v>
                </c:pt>
                <c:pt idx="2552">
                  <c:v>0.49399999999999999</c:v>
                </c:pt>
                <c:pt idx="2553">
                  <c:v>0</c:v>
                </c:pt>
                <c:pt idx="2554">
                  <c:v>1.5660000000000001</c:v>
                </c:pt>
                <c:pt idx="2555">
                  <c:v>0</c:v>
                </c:pt>
                <c:pt idx="2556">
                  <c:v>0</c:v>
                </c:pt>
                <c:pt idx="2557">
                  <c:v>0</c:v>
                </c:pt>
                <c:pt idx="2558">
                  <c:v>0.49199999999999999</c:v>
                </c:pt>
                <c:pt idx="2559">
                  <c:v>0</c:v>
                </c:pt>
                <c:pt idx="2560">
                  <c:v>0.54</c:v>
                </c:pt>
                <c:pt idx="2561">
                  <c:v>2.9239999999999999</c:v>
                </c:pt>
                <c:pt idx="2562">
                  <c:v>3.0000000000000001E-3</c:v>
                </c:pt>
                <c:pt idx="2563">
                  <c:v>8.3000000000000004E-2</c:v>
                </c:pt>
                <c:pt idx="2564">
                  <c:v>0</c:v>
                </c:pt>
                <c:pt idx="2565">
                  <c:v>5.0000000000000001E-3</c:v>
                </c:pt>
                <c:pt idx="2566">
                  <c:v>7.2160000000000002</c:v>
                </c:pt>
                <c:pt idx="2567">
                  <c:v>5.4630000000000001</c:v>
                </c:pt>
                <c:pt idx="2568">
                  <c:v>1.2549999999999999</c:v>
                </c:pt>
                <c:pt idx="2569">
                  <c:v>3.1E-2</c:v>
                </c:pt>
                <c:pt idx="2570">
                  <c:v>0.33800000000000002</c:v>
                </c:pt>
                <c:pt idx="2571">
                  <c:v>2.1309999999999998</c:v>
                </c:pt>
                <c:pt idx="2572">
                  <c:v>0</c:v>
                </c:pt>
                <c:pt idx="2573">
                  <c:v>0.106</c:v>
                </c:pt>
                <c:pt idx="2574">
                  <c:v>0.17799999999999999</c:v>
                </c:pt>
                <c:pt idx="2575">
                  <c:v>1.1990000000000001</c:v>
                </c:pt>
                <c:pt idx="2576">
                  <c:v>3.7690000000000001</c:v>
                </c:pt>
                <c:pt idx="2577">
                  <c:v>3.2919999999999998</c:v>
                </c:pt>
                <c:pt idx="2578">
                  <c:v>0.188</c:v>
                </c:pt>
                <c:pt idx="2579">
                  <c:v>0.443</c:v>
                </c:pt>
                <c:pt idx="2580">
                  <c:v>12.798</c:v>
                </c:pt>
                <c:pt idx="2581">
                  <c:v>8.9960000000000004</c:v>
                </c:pt>
                <c:pt idx="2582">
                  <c:v>10.385999999999999</c:v>
                </c:pt>
                <c:pt idx="2583">
                  <c:v>11.722</c:v>
                </c:pt>
                <c:pt idx="2584">
                  <c:v>0.63600000000000001</c:v>
                </c:pt>
                <c:pt idx="2585">
                  <c:v>0</c:v>
                </c:pt>
                <c:pt idx="2586">
                  <c:v>2E-3</c:v>
                </c:pt>
                <c:pt idx="2587">
                  <c:v>0</c:v>
                </c:pt>
                <c:pt idx="2588">
                  <c:v>0</c:v>
                </c:pt>
                <c:pt idx="2589">
                  <c:v>0.69499999999999995</c:v>
                </c:pt>
                <c:pt idx="2590">
                  <c:v>0</c:v>
                </c:pt>
                <c:pt idx="2591">
                  <c:v>4.0000000000000001E-3</c:v>
                </c:pt>
                <c:pt idx="2592">
                  <c:v>0</c:v>
                </c:pt>
                <c:pt idx="2593">
                  <c:v>2.1000000000000001E-2</c:v>
                </c:pt>
                <c:pt idx="2594">
                  <c:v>5.15</c:v>
                </c:pt>
                <c:pt idx="2595">
                  <c:v>0.373</c:v>
                </c:pt>
                <c:pt idx="2596">
                  <c:v>3.1339999999999999</c:v>
                </c:pt>
                <c:pt idx="2597">
                  <c:v>0.154</c:v>
                </c:pt>
                <c:pt idx="2598">
                  <c:v>5.3970000000000002</c:v>
                </c:pt>
                <c:pt idx="2599">
                  <c:v>0.108</c:v>
                </c:pt>
                <c:pt idx="2600">
                  <c:v>1.502</c:v>
                </c:pt>
                <c:pt idx="2601">
                  <c:v>0.80300000000000005</c:v>
                </c:pt>
                <c:pt idx="2602">
                  <c:v>1E-3</c:v>
                </c:pt>
                <c:pt idx="2603">
                  <c:v>2.754</c:v>
                </c:pt>
                <c:pt idx="2604">
                  <c:v>1.619</c:v>
                </c:pt>
                <c:pt idx="2605">
                  <c:v>0</c:v>
                </c:pt>
                <c:pt idx="2606">
                  <c:v>1.163</c:v>
                </c:pt>
                <c:pt idx="2607">
                  <c:v>0</c:v>
                </c:pt>
                <c:pt idx="2608">
                  <c:v>2.9620000000000002</c:v>
                </c:pt>
                <c:pt idx="2609">
                  <c:v>2.2069999999999999</c:v>
                </c:pt>
                <c:pt idx="2610">
                  <c:v>0</c:v>
                </c:pt>
                <c:pt idx="2611">
                  <c:v>0</c:v>
                </c:pt>
                <c:pt idx="2612">
                  <c:v>0</c:v>
                </c:pt>
                <c:pt idx="2613">
                  <c:v>0</c:v>
                </c:pt>
                <c:pt idx="2614">
                  <c:v>0</c:v>
                </c:pt>
                <c:pt idx="2615">
                  <c:v>2.4E-2</c:v>
                </c:pt>
                <c:pt idx="2616">
                  <c:v>0</c:v>
                </c:pt>
                <c:pt idx="2617">
                  <c:v>0</c:v>
                </c:pt>
                <c:pt idx="2618">
                  <c:v>0.51100000000000001</c:v>
                </c:pt>
                <c:pt idx="2619">
                  <c:v>1.5369999999999999</c:v>
                </c:pt>
                <c:pt idx="2620">
                  <c:v>7.9249999999999998</c:v>
                </c:pt>
                <c:pt idx="2621">
                  <c:v>2.573</c:v>
                </c:pt>
                <c:pt idx="2622">
                  <c:v>0.13500000000000001</c:v>
                </c:pt>
                <c:pt idx="2623">
                  <c:v>0</c:v>
                </c:pt>
                <c:pt idx="2624">
                  <c:v>0</c:v>
                </c:pt>
                <c:pt idx="2625">
                  <c:v>0</c:v>
                </c:pt>
                <c:pt idx="2626">
                  <c:v>0</c:v>
                </c:pt>
                <c:pt idx="2627">
                  <c:v>0</c:v>
                </c:pt>
                <c:pt idx="2628">
                  <c:v>0</c:v>
                </c:pt>
                <c:pt idx="2629">
                  <c:v>0</c:v>
                </c:pt>
                <c:pt idx="2630">
                  <c:v>11.016999999999999</c:v>
                </c:pt>
                <c:pt idx="2631">
                  <c:v>7.2990000000000004</c:v>
                </c:pt>
                <c:pt idx="2632">
                  <c:v>0</c:v>
                </c:pt>
                <c:pt idx="2633">
                  <c:v>1.7000000000000001E-2</c:v>
                </c:pt>
                <c:pt idx="2634">
                  <c:v>2.7090000000000001</c:v>
                </c:pt>
                <c:pt idx="2635">
                  <c:v>0</c:v>
                </c:pt>
                <c:pt idx="2636">
                  <c:v>0.01</c:v>
                </c:pt>
                <c:pt idx="2637">
                  <c:v>0</c:v>
                </c:pt>
                <c:pt idx="2638">
                  <c:v>26.94</c:v>
                </c:pt>
                <c:pt idx="2639">
                  <c:v>8.3109999999999999</c:v>
                </c:pt>
                <c:pt idx="2640">
                  <c:v>1.109</c:v>
                </c:pt>
                <c:pt idx="2641">
                  <c:v>0</c:v>
                </c:pt>
                <c:pt idx="2642">
                  <c:v>0</c:v>
                </c:pt>
                <c:pt idx="2643">
                  <c:v>0</c:v>
                </c:pt>
                <c:pt idx="2644">
                  <c:v>0</c:v>
                </c:pt>
                <c:pt idx="2645">
                  <c:v>1E-3</c:v>
                </c:pt>
                <c:pt idx="2646">
                  <c:v>0</c:v>
                </c:pt>
                <c:pt idx="2647">
                  <c:v>4.0000000000000001E-3</c:v>
                </c:pt>
                <c:pt idx="2648">
                  <c:v>0</c:v>
                </c:pt>
                <c:pt idx="2649">
                  <c:v>0</c:v>
                </c:pt>
                <c:pt idx="2650">
                  <c:v>0</c:v>
                </c:pt>
                <c:pt idx="2651">
                  <c:v>0</c:v>
                </c:pt>
                <c:pt idx="2652">
                  <c:v>5.28</c:v>
                </c:pt>
                <c:pt idx="2653">
                  <c:v>0</c:v>
                </c:pt>
                <c:pt idx="2654">
                  <c:v>7.3310000000000004</c:v>
                </c:pt>
                <c:pt idx="2655">
                  <c:v>5.048</c:v>
                </c:pt>
                <c:pt idx="2656">
                  <c:v>9.6609999999999996</c:v>
                </c:pt>
                <c:pt idx="2657">
                  <c:v>0.29099999999999998</c:v>
                </c:pt>
                <c:pt idx="2658">
                  <c:v>5.3999999999999999E-2</c:v>
                </c:pt>
                <c:pt idx="2659">
                  <c:v>2.9129999999999998</c:v>
                </c:pt>
                <c:pt idx="2660">
                  <c:v>4.6509999999999998</c:v>
                </c:pt>
                <c:pt idx="2661">
                  <c:v>6.843</c:v>
                </c:pt>
                <c:pt idx="2662">
                  <c:v>5.6749999999999998</c:v>
                </c:pt>
                <c:pt idx="2663">
                  <c:v>0</c:v>
                </c:pt>
                <c:pt idx="2664">
                  <c:v>4.3010000000000002</c:v>
                </c:pt>
                <c:pt idx="2665">
                  <c:v>5.3689999999999998</c:v>
                </c:pt>
                <c:pt idx="2666">
                  <c:v>1.9610000000000001</c:v>
                </c:pt>
                <c:pt idx="2667">
                  <c:v>0</c:v>
                </c:pt>
                <c:pt idx="2668">
                  <c:v>1.333</c:v>
                </c:pt>
                <c:pt idx="2669">
                  <c:v>3.4510000000000001</c:v>
                </c:pt>
                <c:pt idx="2670">
                  <c:v>2.1000000000000001E-2</c:v>
                </c:pt>
                <c:pt idx="2671">
                  <c:v>10.374000000000001</c:v>
                </c:pt>
                <c:pt idx="2672">
                  <c:v>0</c:v>
                </c:pt>
                <c:pt idx="2673">
                  <c:v>4.6230000000000002</c:v>
                </c:pt>
                <c:pt idx="2674">
                  <c:v>0.48299999999999998</c:v>
                </c:pt>
                <c:pt idx="2675">
                  <c:v>5.4930000000000003</c:v>
                </c:pt>
                <c:pt idx="2676">
                  <c:v>1.6319999999999999</c:v>
                </c:pt>
                <c:pt idx="2677">
                  <c:v>0.61499999999999999</c:v>
                </c:pt>
                <c:pt idx="2678">
                  <c:v>9.9779999999999998</c:v>
                </c:pt>
                <c:pt idx="2679">
                  <c:v>16.393000000000001</c:v>
                </c:pt>
                <c:pt idx="2680">
                  <c:v>0.41099999999999998</c:v>
                </c:pt>
                <c:pt idx="2681">
                  <c:v>0</c:v>
                </c:pt>
                <c:pt idx="2682">
                  <c:v>0</c:v>
                </c:pt>
                <c:pt idx="2683">
                  <c:v>5.8220000000000001</c:v>
                </c:pt>
                <c:pt idx="2684">
                  <c:v>0.85099999999999998</c:v>
                </c:pt>
                <c:pt idx="2685">
                  <c:v>4.7530000000000001</c:v>
                </c:pt>
                <c:pt idx="2686">
                  <c:v>4.516</c:v>
                </c:pt>
                <c:pt idx="2687">
                  <c:v>15.616</c:v>
                </c:pt>
                <c:pt idx="2688">
                  <c:v>5.5919999999999996</c:v>
                </c:pt>
                <c:pt idx="2689">
                  <c:v>8.0500000000000007</c:v>
                </c:pt>
                <c:pt idx="2690">
                  <c:v>14.689</c:v>
                </c:pt>
                <c:pt idx="2691">
                  <c:v>18.111000000000001</c:v>
                </c:pt>
                <c:pt idx="2692">
                  <c:v>50.119</c:v>
                </c:pt>
                <c:pt idx="2693">
                  <c:v>28.994</c:v>
                </c:pt>
                <c:pt idx="2694">
                  <c:v>11.071</c:v>
                </c:pt>
                <c:pt idx="2695">
                  <c:v>2E-3</c:v>
                </c:pt>
                <c:pt idx="2696">
                  <c:v>1E-3</c:v>
                </c:pt>
                <c:pt idx="2697">
                  <c:v>1E-3</c:v>
                </c:pt>
                <c:pt idx="2698">
                  <c:v>0</c:v>
                </c:pt>
                <c:pt idx="2699">
                  <c:v>5.2999999999999999E-2</c:v>
                </c:pt>
                <c:pt idx="2700">
                  <c:v>1E-3</c:v>
                </c:pt>
                <c:pt idx="2701">
                  <c:v>1E-3</c:v>
                </c:pt>
                <c:pt idx="2702">
                  <c:v>16.420000000000002</c:v>
                </c:pt>
                <c:pt idx="2703">
                  <c:v>39.981999999999999</c:v>
                </c:pt>
                <c:pt idx="2704">
                  <c:v>43.585000000000001</c:v>
                </c:pt>
                <c:pt idx="2705">
                  <c:v>27.146999999999998</c:v>
                </c:pt>
                <c:pt idx="2706">
                  <c:v>2.8130000000000002</c:v>
                </c:pt>
                <c:pt idx="2707">
                  <c:v>1.859</c:v>
                </c:pt>
                <c:pt idx="2708">
                  <c:v>0.68200000000000005</c:v>
                </c:pt>
                <c:pt idx="2709">
                  <c:v>3.5999999999999997E-2</c:v>
                </c:pt>
                <c:pt idx="2710">
                  <c:v>9.1720000000000006</c:v>
                </c:pt>
                <c:pt idx="2711">
                  <c:v>5.9249999999999998</c:v>
                </c:pt>
                <c:pt idx="2712">
                  <c:v>6.8150000000000004</c:v>
                </c:pt>
                <c:pt idx="2713">
                  <c:v>0</c:v>
                </c:pt>
                <c:pt idx="2714">
                  <c:v>0</c:v>
                </c:pt>
                <c:pt idx="2715">
                  <c:v>0</c:v>
                </c:pt>
                <c:pt idx="2716">
                  <c:v>0</c:v>
                </c:pt>
                <c:pt idx="2717">
                  <c:v>1E-3</c:v>
                </c:pt>
                <c:pt idx="2718">
                  <c:v>0.627</c:v>
                </c:pt>
                <c:pt idx="2719">
                  <c:v>11.090999999999999</c:v>
                </c:pt>
                <c:pt idx="2720">
                  <c:v>3.5960000000000001</c:v>
                </c:pt>
                <c:pt idx="2721">
                  <c:v>0.188</c:v>
                </c:pt>
                <c:pt idx="2722">
                  <c:v>0</c:v>
                </c:pt>
                <c:pt idx="2723">
                  <c:v>0</c:v>
                </c:pt>
                <c:pt idx="2724">
                  <c:v>0.17699999999999999</c:v>
                </c:pt>
                <c:pt idx="2725">
                  <c:v>0</c:v>
                </c:pt>
                <c:pt idx="2726">
                  <c:v>7.633</c:v>
                </c:pt>
                <c:pt idx="2727">
                  <c:v>13.724</c:v>
                </c:pt>
                <c:pt idx="2728">
                  <c:v>3.3000000000000002E-2</c:v>
                </c:pt>
                <c:pt idx="2729">
                  <c:v>0</c:v>
                </c:pt>
                <c:pt idx="2730">
                  <c:v>2.3E-2</c:v>
                </c:pt>
                <c:pt idx="2731">
                  <c:v>7.0209999999999999</c:v>
                </c:pt>
                <c:pt idx="2732">
                  <c:v>22.536999999999999</c:v>
                </c:pt>
                <c:pt idx="2733">
                  <c:v>0</c:v>
                </c:pt>
                <c:pt idx="2734">
                  <c:v>0</c:v>
                </c:pt>
                <c:pt idx="2735">
                  <c:v>2.6150000000000002</c:v>
                </c:pt>
                <c:pt idx="2736">
                  <c:v>17.390999999999998</c:v>
                </c:pt>
                <c:pt idx="2737">
                  <c:v>19.024999999999999</c:v>
                </c:pt>
                <c:pt idx="2738">
                  <c:v>5</c:v>
                </c:pt>
                <c:pt idx="2739">
                  <c:v>11.116</c:v>
                </c:pt>
                <c:pt idx="2740">
                  <c:v>0</c:v>
                </c:pt>
                <c:pt idx="2741">
                  <c:v>0.34</c:v>
                </c:pt>
                <c:pt idx="2742">
                  <c:v>6.9859999999999998</c:v>
                </c:pt>
                <c:pt idx="2743">
                  <c:v>2E-3</c:v>
                </c:pt>
                <c:pt idx="2744">
                  <c:v>3.7999999999999999E-2</c:v>
                </c:pt>
                <c:pt idx="2745">
                  <c:v>30.59</c:v>
                </c:pt>
                <c:pt idx="2746">
                  <c:v>3.0289999999999999</c:v>
                </c:pt>
                <c:pt idx="2747">
                  <c:v>0.13900000000000001</c:v>
                </c:pt>
                <c:pt idx="2748">
                  <c:v>6.1790000000000003</c:v>
                </c:pt>
                <c:pt idx="2749">
                  <c:v>2.4540000000000002</c:v>
                </c:pt>
                <c:pt idx="2750">
                  <c:v>3.1030000000000002</c:v>
                </c:pt>
                <c:pt idx="2751">
                  <c:v>8.3699999999999992</c:v>
                </c:pt>
                <c:pt idx="2752">
                  <c:v>8.5410000000000004</c:v>
                </c:pt>
                <c:pt idx="2753">
                  <c:v>0</c:v>
                </c:pt>
                <c:pt idx="2754">
                  <c:v>11.688000000000001</c:v>
                </c:pt>
                <c:pt idx="2755">
                  <c:v>0</c:v>
                </c:pt>
                <c:pt idx="2756">
                  <c:v>0</c:v>
                </c:pt>
                <c:pt idx="2757">
                  <c:v>11.923</c:v>
                </c:pt>
                <c:pt idx="2758">
                  <c:v>22.465</c:v>
                </c:pt>
                <c:pt idx="2759">
                  <c:v>15.583</c:v>
                </c:pt>
                <c:pt idx="2760">
                  <c:v>13.172000000000001</c:v>
                </c:pt>
                <c:pt idx="2761">
                  <c:v>0</c:v>
                </c:pt>
                <c:pt idx="2762">
                  <c:v>3.0000000000000001E-3</c:v>
                </c:pt>
                <c:pt idx="2763">
                  <c:v>9.9000000000000005E-2</c:v>
                </c:pt>
                <c:pt idx="2764">
                  <c:v>18.347000000000001</c:v>
                </c:pt>
                <c:pt idx="2765">
                  <c:v>11.265000000000001</c:v>
                </c:pt>
                <c:pt idx="2766">
                  <c:v>4.1449999999999996</c:v>
                </c:pt>
                <c:pt idx="2767">
                  <c:v>19.361999999999998</c:v>
                </c:pt>
                <c:pt idx="2768">
                  <c:v>60.148000000000003</c:v>
                </c:pt>
                <c:pt idx="2769">
                  <c:v>2.2490000000000001</c:v>
                </c:pt>
                <c:pt idx="2770">
                  <c:v>0.68300000000000005</c:v>
                </c:pt>
                <c:pt idx="2771">
                  <c:v>40.753</c:v>
                </c:pt>
                <c:pt idx="2772">
                  <c:v>9.6869999999999994</c:v>
                </c:pt>
                <c:pt idx="2773">
                  <c:v>9.5410000000000004</c:v>
                </c:pt>
                <c:pt idx="2774">
                  <c:v>1.6459999999999999</c:v>
                </c:pt>
                <c:pt idx="2775">
                  <c:v>9.4E-2</c:v>
                </c:pt>
                <c:pt idx="2776">
                  <c:v>0</c:v>
                </c:pt>
                <c:pt idx="2777">
                  <c:v>15.941000000000001</c:v>
                </c:pt>
                <c:pt idx="2778">
                  <c:v>0</c:v>
                </c:pt>
                <c:pt idx="2779">
                  <c:v>5.9509999999999996</c:v>
                </c:pt>
                <c:pt idx="2780">
                  <c:v>14.268000000000001</c:v>
                </c:pt>
                <c:pt idx="2781">
                  <c:v>12.956</c:v>
                </c:pt>
                <c:pt idx="2782">
                  <c:v>0.47599999999999998</c:v>
                </c:pt>
                <c:pt idx="2783">
                  <c:v>1.224</c:v>
                </c:pt>
                <c:pt idx="2784">
                  <c:v>17.463999999999999</c:v>
                </c:pt>
                <c:pt idx="2785">
                  <c:v>0.16300000000000001</c:v>
                </c:pt>
                <c:pt idx="2786">
                  <c:v>12.409000000000001</c:v>
                </c:pt>
                <c:pt idx="2787">
                  <c:v>3.907</c:v>
                </c:pt>
                <c:pt idx="2788">
                  <c:v>9.2219999999999995</c:v>
                </c:pt>
                <c:pt idx="2789">
                  <c:v>1.7230000000000001</c:v>
                </c:pt>
                <c:pt idx="2790">
                  <c:v>7.3380000000000001</c:v>
                </c:pt>
                <c:pt idx="2791">
                  <c:v>5.173</c:v>
                </c:pt>
                <c:pt idx="2792">
                  <c:v>8.9619999999999997</c:v>
                </c:pt>
                <c:pt idx="2793">
                  <c:v>8.7999999999999995E-2</c:v>
                </c:pt>
                <c:pt idx="2794">
                  <c:v>6.4980000000000002</c:v>
                </c:pt>
                <c:pt idx="2795">
                  <c:v>17.010000000000002</c:v>
                </c:pt>
                <c:pt idx="2796">
                  <c:v>4.0000000000000001E-3</c:v>
                </c:pt>
                <c:pt idx="2797">
                  <c:v>2.4319999999999999</c:v>
                </c:pt>
                <c:pt idx="2798">
                  <c:v>31.672999999999998</c:v>
                </c:pt>
                <c:pt idx="2799">
                  <c:v>15.525</c:v>
                </c:pt>
                <c:pt idx="2800">
                  <c:v>33.024000000000001</c:v>
                </c:pt>
                <c:pt idx="2801">
                  <c:v>15.945</c:v>
                </c:pt>
                <c:pt idx="2802">
                  <c:v>1.7430000000000001</c:v>
                </c:pt>
                <c:pt idx="2803">
                  <c:v>7.0000000000000001E-3</c:v>
                </c:pt>
                <c:pt idx="2804">
                  <c:v>2.1000000000000001E-2</c:v>
                </c:pt>
                <c:pt idx="2805">
                  <c:v>0.95</c:v>
                </c:pt>
                <c:pt idx="2806">
                  <c:v>0.182</c:v>
                </c:pt>
                <c:pt idx="2807">
                  <c:v>0</c:v>
                </c:pt>
                <c:pt idx="2808">
                  <c:v>27.213999999999999</c:v>
                </c:pt>
                <c:pt idx="2809">
                  <c:v>9.3409999999999993</c:v>
                </c:pt>
                <c:pt idx="2810">
                  <c:v>10.458</c:v>
                </c:pt>
                <c:pt idx="2811">
                  <c:v>8.4819999999999993</c:v>
                </c:pt>
                <c:pt idx="2812">
                  <c:v>40.481999999999999</c:v>
                </c:pt>
                <c:pt idx="2813">
                  <c:v>21.506</c:v>
                </c:pt>
                <c:pt idx="2814">
                  <c:v>3.6999999999999998E-2</c:v>
                </c:pt>
                <c:pt idx="2815">
                  <c:v>0.122</c:v>
                </c:pt>
                <c:pt idx="2816">
                  <c:v>0</c:v>
                </c:pt>
                <c:pt idx="2817">
                  <c:v>0</c:v>
                </c:pt>
                <c:pt idx="2818">
                  <c:v>7.9370000000000003</c:v>
                </c:pt>
                <c:pt idx="2819">
                  <c:v>14.532999999999999</c:v>
                </c:pt>
                <c:pt idx="2820">
                  <c:v>10.255000000000001</c:v>
                </c:pt>
                <c:pt idx="2821">
                  <c:v>16.309999999999999</c:v>
                </c:pt>
                <c:pt idx="2822">
                  <c:v>3.8849999999999998</c:v>
                </c:pt>
                <c:pt idx="2823">
                  <c:v>1E-3</c:v>
                </c:pt>
                <c:pt idx="2824">
                  <c:v>12.154</c:v>
                </c:pt>
                <c:pt idx="2825">
                  <c:v>11.31</c:v>
                </c:pt>
                <c:pt idx="2826">
                  <c:v>1.0680000000000001</c:v>
                </c:pt>
                <c:pt idx="2827">
                  <c:v>3.6999999999999998E-2</c:v>
                </c:pt>
                <c:pt idx="2828">
                  <c:v>3.4000000000000002E-2</c:v>
                </c:pt>
                <c:pt idx="2829">
                  <c:v>1.19</c:v>
                </c:pt>
                <c:pt idx="2830">
                  <c:v>22.119</c:v>
                </c:pt>
                <c:pt idx="2831">
                  <c:v>2.1000000000000001E-2</c:v>
                </c:pt>
                <c:pt idx="2832">
                  <c:v>0</c:v>
                </c:pt>
                <c:pt idx="2833">
                  <c:v>0</c:v>
                </c:pt>
                <c:pt idx="2834">
                  <c:v>0</c:v>
                </c:pt>
                <c:pt idx="2835">
                  <c:v>6.0000000000000001E-3</c:v>
                </c:pt>
                <c:pt idx="2836">
                  <c:v>2E-3</c:v>
                </c:pt>
                <c:pt idx="2837">
                  <c:v>0</c:v>
                </c:pt>
                <c:pt idx="2838">
                  <c:v>1.4E-2</c:v>
                </c:pt>
                <c:pt idx="2839">
                  <c:v>3.3000000000000002E-2</c:v>
                </c:pt>
                <c:pt idx="2840">
                  <c:v>8.02</c:v>
                </c:pt>
                <c:pt idx="2841">
                  <c:v>3.4000000000000002E-2</c:v>
                </c:pt>
                <c:pt idx="2842">
                  <c:v>8.6180000000000003</c:v>
                </c:pt>
                <c:pt idx="2843">
                  <c:v>0.57099999999999995</c:v>
                </c:pt>
                <c:pt idx="2844">
                  <c:v>1.98</c:v>
                </c:pt>
                <c:pt idx="2845">
                  <c:v>8.5220000000000002</c:v>
                </c:pt>
                <c:pt idx="2846">
                  <c:v>5.4989999999999997</c:v>
                </c:pt>
                <c:pt idx="2847">
                  <c:v>0</c:v>
                </c:pt>
                <c:pt idx="2848">
                  <c:v>1E-3</c:v>
                </c:pt>
                <c:pt idx="2849">
                  <c:v>17.125</c:v>
                </c:pt>
                <c:pt idx="2850">
                  <c:v>31.186</c:v>
                </c:pt>
                <c:pt idx="2851">
                  <c:v>14.603999999999999</c:v>
                </c:pt>
                <c:pt idx="2852">
                  <c:v>74.626999999999995</c:v>
                </c:pt>
                <c:pt idx="2853">
                  <c:v>4.1760000000000002</c:v>
                </c:pt>
                <c:pt idx="2854">
                  <c:v>0</c:v>
                </c:pt>
                <c:pt idx="2855">
                  <c:v>7.0000000000000001E-3</c:v>
                </c:pt>
                <c:pt idx="2856">
                  <c:v>0</c:v>
                </c:pt>
                <c:pt idx="2857">
                  <c:v>0</c:v>
                </c:pt>
                <c:pt idx="2858">
                  <c:v>0</c:v>
                </c:pt>
                <c:pt idx="2859">
                  <c:v>0</c:v>
                </c:pt>
                <c:pt idx="2860">
                  <c:v>0</c:v>
                </c:pt>
                <c:pt idx="2861">
                  <c:v>0</c:v>
                </c:pt>
                <c:pt idx="2862">
                  <c:v>0</c:v>
                </c:pt>
                <c:pt idx="2863">
                  <c:v>0</c:v>
                </c:pt>
                <c:pt idx="2864">
                  <c:v>0</c:v>
                </c:pt>
                <c:pt idx="2865">
                  <c:v>0</c:v>
                </c:pt>
                <c:pt idx="2866">
                  <c:v>0.2</c:v>
                </c:pt>
                <c:pt idx="2867">
                  <c:v>1.2030000000000001</c:v>
                </c:pt>
                <c:pt idx="2868">
                  <c:v>7.3</c:v>
                </c:pt>
                <c:pt idx="2869">
                  <c:v>0</c:v>
                </c:pt>
                <c:pt idx="2870">
                  <c:v>1E-3</c:v>
                </c:pt>
                <c:pt idx="2871">
                  <c:v>0</c:v>
                </c:pt>
                <c:pt idx="2872">
                  <c:v>0</c:v>
                </c:pt>
                <c:pt idx="2873">
                  <c:v>0.498</c:v>
                </c:pt>
                <c:pt idx="2874">
                  <c:v>3.3000000000000002E-2</c:v>
                </c:pt>
                <c:pt idx="2875">
                  <c:v>0</c:v>
                </c:pt>
                <c:pt idx="2876">
                  <c:v>8.0000000000000002E-3</c:v>
                </c:pt>
                <c:pt idx="2877">
                  <c:v>0</c:v>
                </c:pt>
                <c:pt idx="2878">
                  <c:v>4.1749999999999998</c:v>
                </c:pt>
                <c:pt idx="2879">
                  <c:v>4.2480000000000002</c:v>
                </c:pt>
                <c:pt idx="2880">
                  <c:v>3.1E-2</c:v>
                </c:pt>
                <c:pt idx="2881">
                  <c:v>0</c:v>
                </c:pt>
                <c:pt idx="2882">
                  <c:v>2E-3</c:v>
                </c:pt>
                <c:pt idx="2883">
                  <c:v>0</c:v>
                </c:pt>
                <c:pt idx="2884">
                  <c:v>0</c:v>
                </c:pt>
                <c:pt idx="2885">
                  <c:v>7.8E-2</c:v>
                </c:pt>
                <c:pt idx="2886">
                  <c:v>0</c:v>
                </c:pt>
                <c:pt idx="2887">
                  <c:v>0</c:v>
                </c:pt>
                <c:pt idx="2888">
                  <c:v>0</c:v>
                </c:pt>
                <c:pt idx="2889">
                  <c:v>0</c:v>
                </c:pt>
                <c:pt idx="2890">
                  <c:v>0</c:v>
                </c:pt>
                <c:pt idx="2891">
                  <c:v>0.55900000000000005</c:v>
                </c:pt>
                <c:pt idx="2892">
                  <c:v>8.2000000000000003E-2</c:v>
                </c:pt>
                <c:pt idx="2893">
                  <c:v>2.3E-2</c:v>
                </c:pt>
                <c:pt idx="2894">
                  <c:v>0</c:v>
                </c:pt>
                <c:pt idx="2895">
                  <c:v>0</c:v>
                </c:pt>
                <c:pt idx="2896">
                  <c:v>0.9</c:v>
                </c:pt>
                <c:pt idx="2897">
                  <c:v>5.79</c:v>
                </c:pt>
                <c:pt idx="2898">
                  <c:v>1.583</c:v>
                </c:pt>
                <c:pt idx="2899">
                  <c:v>2.0339999999999998</c:v>
                </c:pt>
                <c:pt idx="2900">
                  <c:v>1.6E-2</c:v>
                </c:pt>
                <c:pt idx="2901">
                  <c:v>0.47399999999999998</c:v>
                </c:pt>
                <c:pt idx="2902">
                  <c:v>0</c:v>
                </c:pt>
                <c:pt idx="2903">
                  <c:v>0</c:v>
                </c:pt>
                <c:pt idx="2904">
                  <c:v>0</c:v>
                </c:pt>
                <c:pt idx="2905">
                  <c:v>0</c:v>
                </c:pt>
                <c:pt idx="2906">
                  <c:v>5.3890000000000002</c:v>
                </c:pt>
                <c:pt idx="2907">
                  <c:v>2.5830000000000002</c:v>
                </c:pt>
                <c:pt idx="2908">
                  <c:v>2.516</c:v>
                </c:pt>
                <c:pt idx="2909">
                  <c:v>2.3959999999999999</c:v>
                </c:pt>
                <c:pt idx="2910">
                  <c:v>9.5440000000000005</c:v>
                </c:pt>
                <c:pt idx="2911">
                  <c:v>5.9960000000000004</c:v>
                </c:pt>
                <c:pt idx="2912">
                  <c:v>0</c:v>
                </c:pt>
                <c:pt idx="2913">
                  <c:v>0</c:v>
                </c:pt>
                <c:pt idx="2914">
                  <c:v>0</c:v>
                </c:pt>
                <c:pt idx="2915">
                  <c:v>2.2919999999999998</c:v>
                </c:pt>
                <c:pt idx="2916">
                  <c:v>3.0449999999999999</c:v>
                </c:pt>
                <c:pt idx="2917">
                  <c:v>1.94</c:v>
                </c:pt>
                <c:pt idx="2918">
                  <c:v>3.8340000000000001</c:v>
                </c:pt>
                <c:pt idx="2919">
                  <c:v>4.2240000000000002</c:v>
                </c:pt>
                <c:pt idx="2920">
                  <c:v>4.6669999999999998</c:v>
                </c:pt>
                <c:pt idx="2921">
                  <c:v>14.891999999999999</c:v>
                </c:pt>
              </c:numCache>
            </c:numRef>
          </c:yVal>
          <c:smooth val="0"/>
          <c:extLst>
            <c:ext xmlns:c16="http://schemas.microsoft.com/office/drawing/2014/chart" uri="{C3380CC4-5D6E-409C-BE32-E72D297353CC}">
              <c16:uniqueId val="{00000004-C23E-4555-A888-8A8D04F7A7DF}"/>
            </c:ext>
          </c:extLst>
        </c:ser>
        <c:ser>
          <c:idx val="6"/>
          <c:order val="6"/>
          <c:tx>
            <c:v>ZV18</c:v>
          </c:tx>
          <c:spPr>
            <a:ln w="19050" cap="rnd">
              <a:solidFill>
                <a:schemeClr val="accent1">
                  <a:lumMod val="60000"/>
                </a:schemeClr>
              </a:solidFill>
              <a:round/>
            </a:ln>
            <a:effectLst/>
          </c:spPr>
          <c:marker>
            <c:symbol val="none"/>
          </c:marker>
          <c:xVal>
            <c:numRef>
              <c:f>'p201368'!$A$2:$A$2923</c:f>
              <c:numCache>
                <c:formatCode>m/d/yyyy</c:formatCode>
                <c:ptCount val="2922"/>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pt idx="365">
                  <c:v>39448</c:v>
                </c:pt>
                <c:pt idx="366">
                  <c:v>39449</c:v>
                </c:pt>
                <c:pt idx="367">
                  <c:v>39450</c:v>
                </c:pt>
                <c:pt idx="368">
                  <c:v>39451</c:v>
                </c:pt>
                <c:pt idx="369">
                  <c:v>39452</c:v>
                </c:pt>
                <c:pt idx="370">
                  <c:v>39453</c:v>
                </c:pt>
                <c:pt idx="371">
                  <c:v>39454</c:v>
                </c:pt>
                <c:pt idx="372">
                  <c:v>39455</c:v>
                </c:pt>
                <c:pt idx="373">
                  <c:v>39456</c:v>
                </c:pt>
                <c:pt idx="374">
                  <c:v>39457</c:v>
                </c:pt>
                <c:pt idx="375">
                  <c:v>39458</c:v>
                </c:pt>
                <c:pt idx="376">
                  <c:v>39459</c:v>
                </c:pt>
                <c:pt idx="377">
                  <c:v>39460</c:v>
                </c:pt>
                <c:pt idx="378">
                  <c:v>39461</c:v>
                </c:pt>
                <c:pt idx="379">
                  <c:v>39462</c:v>
                </c:pt>
                <c:pt idx="380">
                  <c:v>39463</c:v>
                </c:pt>
                <c:pt idx="381">
                  <c:v>39464</c:v>
                </c:pt>
                <c:pt idx="382">
                  <c:v>39465</c:v>
                </c:pt>
                <c:pt idx="383">
                  <c:v>39466</c:v>
                </c:pt>
                <c:pt idx="384">
                  <c:v>39467</c:v>
                </c:pt>
                <c:pt idx="385">
                  <c:v>39468</c:v>
                </c:pt>
                <c:pt idx="386">
                  <c:v>39469</c:v>
                </c:pt>
                <c:pt idx="387">
                  <c:v>39470</c:v>
                </c:pt>
                <c:pt idx="388">
                  <c:v>39471</c:v>
                </c:pt>
                <c:pt idx="389">
                  <c:v>39472</c:v>
                </c:pt>
                <c:pt idx="390">
                  <c:v>39473</c:v>
                </c:pt>
                <c:pt idx="391">
                  <c:v>39474</c:v>
                </c:pt>
                <c:pt idx="392">
                  <c:v>39475</c:v>
                </c:pt>
                <c:pt idx="393">
                  <c:v>39476</c:v>
                </c:pt>
                <c:pt idx="394">
                  <c:v>39477</c:v>
                </c:pt>
                <c:pt idx="395">
                  <c:v>39478</c:v>
                </c:pt>
                <c:pt idx="396">
                  <c:v>39479</c:v>
                </c:pt>
                <c:pt idx="397">
                  <c:v>39480</c:v>
                </c:pt>
                <c:pt idx="398">
                  <c:v>39481</c:v>
                </c:pt>
                <c:pt idx="399">
                  <c:v>39482</c:v>
                </c:pt>
                <c:pt idx="400">
                  <c:v>39483</c:v>
                </c:pt>
                <c:pt idx="401">
                  <c:v>39484</c:v>
                </c:pt>
                <c:pt idx="402">
                  <c:v>39485</c:v>
                </c:pt>
                <c:pt idx="403">
                  <c:v>39486</c:v>
                </c:pt>
                <c:pt idx="404">
                  <c:v>39487</c:v>
                </c:pt>
                <c:pt idx="405">
                  <c:v>39488</c:v>
                </c:pt>
                <c:pt idx="406">
                  <c:v>39489</c:v>
                </c:pt>
                <c:pt idx="407">
                  <c:v>39490</c:v>
                </c:pt>
                <c:pt idx="408">
                  <c:v>39491</c:v>
                </c:pt>
                <c:pt idx="409">
                  <c:v>39492</c:v>
                </c:pt>
                <c:pt idx="410">
                  <c:v>39493</c:v>
                </c:pt>
                <c:pt idx="411">
                  <c:v>39494</c:v>
                </c:pt>
                <c:pt idx="412">
                  <c:v>39495</c:v>
                </c:pt>
                <c:pt idx="413">
                  <c:v>39496</c:v>
                </c:pt>
                <c:pt idx="414">
                  <c:v>39497</c:v>
                </c:pt>
                <c:pt idx="415">
                  <c:v>39498</c:v>
                </c:pt>
                <c:pt idx="416">
                  <c:v>39499</c:v>
                </c:pt>
                <c:pt idx="417">
                  <c:v>39500</c:v>
                </c:pt>
                <c:pt idx="418">
                  <c:v>39501</c:v>
                </c:pt>
                <c:pt idx="419">
                  <c:v>39502</c:v>
                </c:pt>
                <c:pt idx="420">
                  <c:v>39503</c:v>
                </c:pt>
                <c:pt idx="421">
                  <c:v>39504</c:v>
                </c:pt>
                <c:pt idx="422">
                  <c:v>39505</c:v>
                </c:pt>
                <c:pt idx="423">
                  <c:v>39506</c:v>
                </c:pt>
                <c:pt idx="424">
                  <c:v>39507</c:v>
                </c:pt>
                <c:pt idx="425">
                  <c:v>39508</c:v>
                </c:pt>
                <c:pt idx="426">
                  <c:v>39509</c:v>
                </c:pt>
                <c:pt idx="427">
                  <c:v>39510</c:v>
                </c:pt>
                <c:pt idx="428">
                  <c:v>39511</c:v>
                </c:pt>
                <c:pt idx="429">
                  <c:v>39512</c:v>
                </c:pt>
                <c:pt idx="430">
                  <c:v>39513</c:v>
                </c:pt>
                <c:pt idx="431">
                  <c:v>39514</c:v>
                </c:pt>
                <c:pt idx="432">
                  <c:v>39515</c:v>
                </c:pt>
                <c:pt idx="433">
                  <c:v>39516</c:v>
                </c:pt>
                <c:pt idx="434">
                  <c:v>39517</c:v>
                </c:pt>
                <c:pt idx="435">
                  <c:v>39518</c:v>
                </c:pt>
                <c:pt idx="436">
                  <c:v>39519</c:v>
                </c:pt>
                <c:pt idx="437">
                  <c:v>39520</c:v>
                </c:pt>
                <c:pt idx="438">
                  <c:v>39521</c:v>
                </c:pt>
                <c:pt idx="439">
                  <c:v>39522</c:v>
                </c:pt>
                <c:pt idx="440">
                  <c:v>39523</c:v>
                </c:pt>
                <c:pt idx="441">
                  <c:v>39524</c:v>
                </c:pt>
                <c:pt idx="442">
                  <c:v>39525</c:v>
                </c:pt>
                <c:pt idx="443">
                  <c:v>39526</c:v>
                </c:pt>
                <c:pt idx="444">
                  <c:v>39527</c:v>
                </c:pt>
                <c:pt idx="445">
                  <c:v>39528</c:v>
                </c:pt>
                <c:pt idx="446">
                  <c:v>39529</c:v>
                </c:pt>
                <c:pt idx="447">
                  <c:v>39530</c:v>
                </c:pt>
                <c:pt idx="448">
                  <c:v>39531</c:v>
                </c:pt>
                <c:pt idx="449">
                  <c:v>39532</c:v>
                </c:pt>
                <c:pt idx="450">
                  <c:v>39533</c:v>
                </c:pt>
                <c:pt idx="451">
                  <c:v>39534</c:v>
                </c:pt>
                <c:pt idx="452">
                  <c:v>39535</c:v>
                </c:pt>
                <c:pt idx="453">
                  <c:v>39536</c:v>
                </c:pt>
                <c:pt idx="454">
                  <c:v>39537</c:v>
                </c:pt>
                <c:pt idx="455">
                  <c:v>39538</c:v>
                </c:pt>
                <c:pt idx="456">
                  <c:v>39539</c:v>
                </c:pt>
                <c:pt idx="457">
                  <c:v>39540</c:v>
                </c:pt>
                <c:pt idx="458">
                  <c:v>39541</c:v>
                </c:pt>
                <c:pt idx="459">
                  <c:v>39542</c:v>
                </c:pt>
                <c:pt idx="460">
                  <c:v>39543</c:v>
                </c:pt>
                <c:pt idx="461">
                  <c:v>39544</c:v>
                </c:pt>
                <c:pt idx="462">
                  <c:v>39545</c:v>
                </c:pt>
                <c:pt idx="463">
                  <c:v>39546</c:v>
                </c:pt>
                <c:pt idx="464">
                  <c:v>39547</c:v>
                </c:pt>
                <c:pt idx="465">
                  <c:v>39548</c:v>
                </c:pt>
                <c:pt idx="466">
                  <c:v>39549</c:v>
                </c:pt>
                <c:pt idx="467">
                  <c:v>39550</c:v>
                </c:pt>
                <c:pt idx="468">
                  <c:v>39551</c:v>
                </c:pt>
                <c:pt idx="469">
                  <c:v>39552</c:v>
                </c:pt>
                <c:pt idx="470">
                  <c:v>39553</c:v>
                </c:pt>
                <c:pt idx="471">
                  <c:v>39554</c:v>
                </c:pt>
                <c:pt idx="472">
                  <c:v>39555</c:v>
                </c:pt>
                <c:pt idx="473">
                  <c:v>39556</c:v>
                </c:pt>
                <c:pt idx="474">
                  <c:v>39557</c:v>
                </c:pt>
                <c:pt idx="475">
                  <c:v>39558</c:v>
                </c:pt>
                <c:pt idx="476">
                  <c:v>39559</c:v>
                </c:pt>
                <c:pt idx="477">
                  <c:v>39560</c:v>
                </c:pt>
                <c:pt idx="478">
                  <c:v>39561</c:v>
                </c:pt>
                <c:pt idx="479">
                  <c:v>39562</c:v>
                </c:pt>
                <c:pt idx="480">
                  <c:v>39563</c:v>
                </c:pt>
                <c:pt idx="481">
                  <c:v>39564</c:v>
                </c:pt>
                <c:pt idx="482">
                  <c:v>39565</c:v>
                </c:pt>
                <c:pt idx="483">
                  <c:v>39566</c:v>
                </c:pt>
                <c:pt idx="484">
                  <c:v>39567</c:v>
                </c:pt>
                <c:pt idx="485">
                  <c:v>39568</c:v>
                </c:pt>
                <c:pt idx="486">
                  <c:v>39569</c:v>
                </c:pt>
                <c:pt idx="487">
                  <c:v>39570</c:v>
                </c:pt>
                <c:pt idx="488">
                  <c:v>39571</c:v>
                </c:pt>
                <c:pt idx="489">
                  <c:v>39572</c:v>
                </c:pt>
                <c:pt idx="490">
                  <c:v>39573</c:v>
                </c:pt>
                <c:pt idx="491">
                  <c:v>39574</c:v>
                </c:pt>
                <c:pt idx="492">
                  <c:v>39575</c:v>
                </c:pt>
                <c:pt idx="493">
                  <c:v>39576</c:v>
                </c:pt>
                <c:pt idx="494">
                  <c:v>39577</c:v>
                </c:pt>
                <c:pt idx="495">
                  <c:v>39578</c:v>
                </c:pt>
                <c:pt idx="496">
                  <c:v>39579</c:v>
                </c:pt>
                <c:pt idx="497">
                  <c:v>39580</c:v>
                </c:pt>
                <c:pt idx="498">
                  <c:v>39581</c:v>
                </c:pt>
                <c:pt idx="499">
                  <c:v>39582</c:v>
                </c:pt>
                <c:pt idx="500">
                  <c:v>39583</c:v>
                </c:pt>
                <c:pt idx="501">
                  <c:v>39584</c:v>
                </c:pt>
                <c:pt idx="502">
                  <c:v>39585</c:v>
                </c:pt>
                <c:pt idx="503">
                  <c:v>39586</c:v>
                </c:pt>
                <c:pt idx="504">
                  <c:v>39587</c:v>
                </c:pt>
                <c:pt idx="505">
                  <c:v>39588</c:v>
                </c:pt>
                <c:pt idx="506">
                  <c:v>39589</c:v>
                </c:pt>
                <c:pt idx="507">
                  <c:v>39590</c:v>
                </c:pt>
                <c:pt idx="508">
                  <c:v>39591</c:v>
                </c:pt>
                <c:pt idx="509">
                  <c:v>39592</c:v>
                </c:pt>
                <c:pt idx="510">
                  <c:v>39593</c:v>
                </c:pt>
                <c:pt idx="511">
                  <c:v>39594</c:v>
                </c:pt>
                <c:pt idx="512">
                  <c:v>39595</c:v>
                </c:pt>
                <c:pt idx="513">
                  <c:v>39596</c:v>
                </c:pt>
                <c:pt idx="514">
                  <c:v>39597</c:v>
                </c:pt>
                <c:pt idx="515">
                  <c:v>39598</c:v>
                </c:pt>
                <c:pt idx="516">
                  <c:v>39599</c:v>
                </c:pt>
                <c:pt idx="517">
                  <c:v>39600</c:v>
                </c:pt>
                <c:pt idx="518">
                  <c:v>39601</c:v>
                </c:pt>
                <c:pt idx="519">
                  <c:v>39602</c:v>
                </c:pt>
                <c:pt idx="520">
                  <c:v>39603</c:v>
                </c:pt>
                <c:pt idx="521">
                  <c:v>39604</c:v>
                </c:pt>
                <c:pt idx="522">
                  <c:v>39605</c:v>
                </c:pt>
                <c:pt idx="523">
                  <c:v>39606</c:v>
                </c:pt>
                <c:pt idx="524">
                  <c:v>39607</c:v>
                </c:pt>
                <c:pt idx="525">
                  <c:v>39608</c:v>
                </c:pt>
                <c:pt idx="526">
                  <c:v>39609</c:v>
                </c:pt>
                <c:pt idx="527">
                  <c:v>39610</c:v>
                </c:pt>
                <c:pt idx="528">
                  <c:v>39611</c:v>
                </c:pt>
                <c:pt idx="529">
                  <c:v>39612</c:v>
                </c:pt>
                <c:pt idx="530">
                  <c:v>39613</c:v>
                </c:pt>
                <c:pt idx="531">
                  <c:v>39614</c:v>
                </c:pt>
                <c:pt idx="532">
                  <c:v>39615</c:v>
                </c:pt>
                <c:pt idx="533">
                  <c:v>39616</c:v>
                </c:pt>
                <c:pt idx="534">
                  <c:v>39617</c:v>
                </c:pt>
                <c:pt idx="535">
                  <c:v>39618</c:v>
                </c:pt>
                <c:pt idx="536">
                  <c:v>39619</c:v>
                </c:pt>
                <c:pt idx="537">
                  <c:v>39620</c:v>
                </c:pt>
                <c:pt idx="538">
                  <c:v>39621</c:v>
                </c:pt>
                <c:pt idx="539">
                  <c:v>39622</c:v>
                </c:pt>
                <c:pt idx="540">
                  <c:v>39623</c:v>
                </c:pt>
                <c:pt idx="541">
                  <c:v>39624</c:v>
                </c:pt>
                <c:pt idx="542">
                  <c:v>39625</c:v>
                </c:pt>
                <c:pt idx="543">
                  <c:v>39626</c:v>
                </c:pt>
                <c:pt idx="544">
                  <c:v>39627</c:v>
                </c:pt>
                <c:pt idx="545">
                  <c:v>39628</c:v>
                </c:pt>
                <c:pt idx="546">
                  <c:v>39629</c:v>
                </c:pt>
                <c:pt idx="547">
                  <c:v>39630</c:v>
                </c:pt>
                <c:pt idx="548">
                  <c:v>39631</c:v>
                </c:pt>
                <c:pt idx="549">
                  <c:v>39632</c:v>
                </c:pt>
                <c:pt idx="550">
                  <c:v>39633</c:v>
                </c:pt>
                <c:pt idx="551">
                  <c:v>39634</c:v>
                </c:pt>
                <c:pt idx="552">
                  <c:v>39635</c:v>
                </c:pt>
                <c:pt idx="553">
                  <c:v>39636</c:v>
                </c:pt>
                <c:pt idx="554">
                  <c:v>39637</c:v>
                </c:pt>
                <c:pt idx="555">
                  <c:v>39638</c:v>
                </c:pt>
                <c:pt idx="556">
                  <c:v>39639</c:v>
                </c:pt>
                <c:pt idx="557">
                  <c:v>39640</c:v>
                </c:pt>
                <c:pt idx="558">
                  <c:v>39641</c:v>
                </c:pt>
                <c:pt idx="559">
                  <c:v>39642</c:v>
                </c:pt>
                <c:pt idx="560">
                  <c:v>39643</c:v>
                </c:pt>
                <c:pt idx="561">
                  <c:v>39644</c:v>
                </c:pt>
                <c:pt idx="562">
                  <c:v>39645</c:v>
                </c:pt>
                <c:pt idx="563">
                  <c:v>39646</c:v>
                </c:pt>
                <c:pt idx="564">
                  <c:v>39647</c:v>
                </c:pt>
                <c:pt idx="565">
                  <c:v>39648</c:v>
                </c:pt>
                <c:pt idx="566">
                  <c:v>39649</c:v>
                </c:pt>
                <c:pt idx="567">
                  <c:v>39650</c:v>
                </c:pt>
                <c:pt idx="568">
                  <c:v>39651</c:v>
                </c:pt>
                <c:pt idx="569">
                  <c:v>39652</c:v>
                </c:pt>
                <c:pt idx="570">
                  <c:v>39653</c:v>
                </c:pt>
                <c:pt idx="571">
                  <c:v>39654</c:v>
                </c:pt>
                <c:pt idx="572">
                  <c:v>39655</c:v>
                </c:pt>
                <c:pt idx="573">
                  <c:v>39656</c:v>
                </c:pt>
                <c:pt idx="574">
                  <c:v>39657</c:v>
                </c:pt>
                <c:pt idx="575">
                  <c:v>39658</c:v>
                </c:pt>
                <c:pt idx="576">
                  <c:v>39659</c:v>
                </c:pt>
                <c:pt idx="577">
                  <c:v>39660</c:v>
                </c:pt>
                <c:pt idx="578">
                  <c:v>39661</c:v>
                </c:pt>
                <c:pt idx="579">
                  <c:v>39662</c:v>
                </c:pt>
                <c:pt idx="580">
                  <c:v>39663</c:v>
                </c:pt>
                <c:pt idx="581">
                  <c:v>39664</c:v>
                </c:pt>
                <c:pt idx="582">
                  <c:v>39665</c:v>
                </c:pt>
                <c:pt idx="583">
                  <c:v>39666</c:v>
                </c:pt>
                <c:pt idx="584">
                  <c:v>39667</c:v>
                </c:pt>
                <c:pt idx="585">
                  <c:v>39668</c:v>
                </c:pt>
                <c:pt idx="586">
                  <c:v>39669</c:v>
                </c:pt>
                <c:pt idx="587">
                  <c:v>39670</c:v>
                </c:pt>
                <c:pt idx="588">
                  <c:v>39671</c:v>
                </c:pt>
                <c:pt idx="589">
                  <c:v>39672</c:v>
                </c:pt>
                <c:pt idx="590">
                  <c:v>39673</c:v>
                </c:pt>
                <c:pt idx="591">
                  <c:v>39674</c:v>
                </c:pt>
                <c:pt idx="592">
                  <c:v>39675</c:v>
                </c:pt>
                <c:pt idx="593">
                  <c:v>39676</c:v>
                </c:pt>
                <c:pt idx="594">
                  <c:v>39677</c:v>
                </c:pt>
                <c:pt idx="595">
                  <c:v>39678</c:v>
                </c:pt>
                <c:pt idx="596">
                  <c:v>39679</c:v>
                </c:pt>
                <c:pt idx="597">
                  <c:v>39680</c:v>
                </c:pt>
                <c:pt idx="598">
                  <c:v>39681</c:v>
                </c:pt>
                <c:pt idx="599">
                  <c:v>39682</c:v>
                </c:pt>
                <c:pt idx="600">
                  <c:v>39683</c:v>
                </c:pt>
                <c:pt idx="601">
                  <c:v>39684</c:v>
                </c:pt>
                <c:pt idx="602">
                  <c:v>39685</c:v>
                </c:pt>
                <c:pt idx="603">
                  <c:v>39686</c:v>
                </c:pt>
                <c:pt idx="604">
                  <c:v>39687</c:v>
                </c:pt>
                <c:pt idx="605">
                  <c:v>39688</c:v>
                </c:pt>
                <c:pt idx="606">
                  <c:v>39689</c:v>
                </c:pt>
                <c:pt idx="607">
                  <c:v>39690</c:v>
                </c:pt>
                <c:pt idx="608">
                  <c:v>39691</c:v>
                </c:pt>
                <c:pt idx="609">
                  <c:v>39692</c:v>
                </c:pt>
                <c:pt idx="610">
                  <c:v>39693</c:v>
                </c:pt>
                <c:pt idx="611">
                  <c:v>39694</c:v>
                </c:pt>
                <c:pt idx="612">
                  <c:v>39695</c:v>
                </c:pt>
                <c:pt idx="613">
                  <c:v>39696</c:v>
                </c:pt>
                <c:pt idx="614">
                  <c:v>39697</c:v>
                </c:pt>
                <c:pt idx="615">
                  <c:v>39698</c:v>
                </c:pt>
                <c:pt idx="616">
                  <c:v>39699</c:v>
                </c:pt>
                <c:pt idx="617">
                  <c:v>39700</c:v>
                </c:pt>
                <c:pt idx="618">
                  <c:v>39701</c:v>
                </c:pt>
                <c:pt idx="619">
                  <c:v>39702</c:v>
                </c:pt>
                <c:pt idx="620">
                  <c:v>39703</c:v>
                </c:pt>
                <c:pt idx="621">
                  <c:v>39704</c:v>
                </c:pt>
                <c:pt idx="622">
                  <c:v>39705</c:v>
                </c:pt>
                <c:pt idx="623">
                  <c:v>39706</c:v>
                </c:pt>
                <c:pt idx="624">
                  <c:v>39707</c:v>
                </c:pt>
                <c:pt idx="625">
                  <c:v>39708</c:v>
                </c:pt>
                <c:pt idx="626">
                  <c:v>39709</c:v>
                </c:pt>
                <c:pt idx="627">
                  <c:v>39710</c:v>
                </c:pt>
                <c:pt idx="628">
                  <c:v>39711</c:v>
                </c:pt>
                <c:pt idx="629">
                  <c:v>39712</c:v>
                </c:pt>
                <c:pt idx="630">
                  <c:v>39713</c:v>
                </c:pt>
                <c:pt idx="631">
                  <c:v>39714</c:v>
                </c:pt>
                <c:pt idx="632">
                  <c:v>39715</c:v>
                </c:pt>
                <c:pt idx="633">
                  <c:v>39716</c:v>
                </c:pt>
                <c:pt idx="634">
                  <c:v>39717</c:v>
                </c:pt>
                <c:pt idx="635">
                  <c:v>39718</c:v>
                </c:pt>
                <c:pt idx="636">
                  <c:v>39719</c:v>
                </c:pt>
                <c:pt idx="637">
                  <c:v>39720</c:v>
                </c:pt>
                <c:pt idx="638">
                  <c:v>39721</c:v>
                </c:pt>
                <c:pt idx="639">
                  <c:v>39722</c:v>
                </c:pt>
                <c:pt idx="640">
                  <c:v>39723</c:v>
                </c:pt>
                <c:pt idx="641">
                  <c:v>39724</c:v>
                </c:pt>
                <c:pt idx="642">
                  <c:v>39725</c:v>
                </c:pt>
                <c:pt idx="643">
                  <c:v>39726</c:v>
                </c:pt>
                <c:pt idx="644">
                  <c:v>39727</c:v>
                </c:pt>
                <c:pt idx="645">
                  <c:v>39728</c:v>
                </c:pt>
                <c:pt idx="646">
                  <c:v>39729</c:v>
                </c:pt>
                <c:pt idx="647">
                  <c:v>39730</c:v>
                </c:pt>
                <c:pt idx="648">
                  <c:v>39731</c:v>
                </c:pt>
                <c:pt idx="649">
                  <c:v>39732</c:v>
                </c:pt>
                <c:pt idx="650">
                  <c:v>39733</c:v>
                </c:pt>
                <c:pt idx="651">
                  <c:v>39734</c:v>
                </c:pt>
                <c:pt idx="652">
                  <c:v>39735</c:v>
                </c:pt>
                <c:pt idx="653">
                  <c:v>39736</c:v>
                </c:pt>
                <c:pt idx="654">
                  <c:v>39737</c:v>
                </c:pt>
                <c:pt idx="655">
                  <c:v>39738</c:v>
                </c:pt>
                <c:pt idx="656">
                  <c:v>39739</c:v>
                </c:pt>
                <c:pt idx="657">
                  <c:v>39740</c:v>
                </c:pt>
                <c:pt idx="658">
                  <c:v>39741</c:v>
                </c:pt>
                <c:pt idx="659">
                  <c:v>39742</c:v>
                </c:pt>
                <c:pt idx="660">
                  <c:v>39743</c:v>
                </c:pt>
                <c:pt idx="661">
                  <c:v>39744</c:v>
                </c:pt>
                <c:pt idx="662">
                  <c:v>39745</c:v>
                </c:pt>
                <c:pt idx="663">
                  <c:v>39746</c:v>
                </c:pt>
                <c:pt idx="664">
                  <c:v>39747</c:v>
                </c:pt>
                <c:pt idx="665">
                  <c:v>39748</c:v>
                </c:pt>
                <c:pt idx="666">
                  <c:v>39749</c:v>
                </c:pt>
                <c:pt idx="667">
                  <c:v>39750</c:v>
                </c:pt>
                <c:pt idx="668">
                  <c:v>39751</c:v>
                </c:pt>
                <c:pt idx="669">
                  <c:v>39752</c:v>
                </c:pt>
                <c:pt idx="670">
                  <c:v>39753</c:v>
                </c:pt>
                <c:pt idx="671">
                  <c:v>39754</c:v>
                </c:pt>
                <c:pt idx="672">
                  <c:v>39755</c:v>
                </c:pt>
                <c:pt idx="673">
                  <c:v>39756</c:v>
                </c:pt>
                <c:pt idx="674">
                  <c:v>39757</c:v>
                </c:pt>
                <c:pt idx="675">
                  <c:v>39758</c:v>
                </c:pt>
                <c:pt idx="676">
                  <c:v>39759</c:v>
                </c:pt>
                <c:pt idx="677">
                  <c:v>39760</c:v>
                </c:pt>
                <c:pt idx="678">
                  <c:v>39761</c:v>
                </c:pt>
                <c:pt idx="679">
                  <c:v>39762</c:v>
                </c:pt>
                <c:pt idx="680">
                  <c:v>39763</c:v>
                </c:pt>
                <c:pt idx="681">
                  <c:v>39764</c:v>
                </c:pt>
                <c:pt idx="682">
                  <c:v>39765</c:v>
                </c:pt>
                <c:pt idx="683">
                  <c:v>39766</c:v>
                </c:pt>
                <c:pt idx="684">
                  <c:v>39767</c:v>
                </c:pt>
                <c:pt idx="685">
                  <c:v>39768</c:v>
                </c:pt>
                <c:pt idx="686">
                  <c:v>39769</c:v>
                </c:pt>
                <c:pt idx="687">
                  <c:v>39770</c:v>
                </c:pt>
                <c:pt idx="688">
                  <c:v>39771</c:v>
                </c:pt>
                <c:pt idx="689">
                  <c:v>39772</c:v>
                </c:pt>
                <c:pt idx="690">
                  <c:v>39773</c:v>
                </c:pt>
                <c:pt idx="691">
                  <c:v>39774</c:v>
                </c:pt>
                <c:pt idx="692">
                  <c:v>39775</c:v>
                </c:pt>
                <c:pt idx="693">
                  <c:v>39776</c:v>
                </c:pt>
                <c:pt idx="694">
                  <c:v>39777</c:v>
                </c:pt>
                <c:pt idx="695">
                  <c:v>39778</c:v>
                </c:pt>
                <c:pt idx="696">
                  <c:v>39779</c:v>
                </c:pt>
                <c:pt idx="697">
                  <c:v>39780</c:v>
                </c:pt>
                <c:pt idx="698">
                  <c:v>39781</c:v>
                </c:pt>
                <c:pt idx="699">
                  <c:v>39782</c:v>
                </c:pt>
                <c:pt idx="700">
                  <c:v>39783</c:v>
                </c:pt>
                <c:pt idx="701">
                  <c:v>39784</c:v>
                </c:pt>
                <c:pt idx="702">
                  <c:v>39785</c:v>
                </c:pt>
                <c:pt idx="703">
                  <c:v>39786</c:v>
                </c:pt>
                <c:pt idx="704">
                  <c:v>39787</c:v>
                </c:pt>
                <c:pt idx="705">
                  <c:v>39788</c:v>
                </c:pt>
                <c:pt idx="706">
                  <c:v>39789</c:v>
                </c:pt>
                <c:pt idx="707">
                  <c:v>39790</c:v>
                </c:pt>
                <c:pt idx="708">
                  <c:v>39791</c:v>
                </c:pt>
                <c:pt idx="709">
                  <c:v>39792</c:v>
                </c:pt>
                <c:pt idx="710">
                  <c:v>39793</c:v>
                </c:pt>
                <c:pt idx="711">
                  <c:v>39794</c:v>
                </c:pt>
                <c:pt idx="712">
                  <c:v>39795</c:v>
                </c:pt>
                <c:pt idx="713">
                  <c:v>39796</c:v>
                </c:pt>
                <c:pt idx="714">
                  <c:v>39797</c:v>
                </c:pt>
                <c:pt idx="715">
                  <c:v>39798</c:v>
                </c:pt>
                <c:pt idx="716">
                  <c:v>39799</c:v>
                </c:pt>
                <c:pt idx="717">
                  <c:v>39800</c:v>
                </c:pt>
                <c:pt idx="718">
                  <c:v>39801</c:v>
                </c:pt>
                <c:pt idx="719">
                  <c:v>39802</c:v>
                </c:pt>
                <c:pt idx="720">
                  <c:v>39803</c:v>
                </c:pt>
                <c:pt idx="721">
                  <c:v>39804</c:v>
                </c:pt>
                <c:pt idx="722">
                  <c:v>39805</c:v>
                </c:pt>
                <c:pt idx="723">
                  <c:v>39806</c:v>
                </c:pt>
                <c:pt idx="724">
                  <c:v>39807</c:v>
                </c:pt>
                <c:pt idx="725">
                  <c:v>39808</c:v>
                </c:pt>
                <c:pt idx="726">
                  <c:v>39809</c:v>
                </c:pt>
                <c:pt idx="727">
                  <c:v>39810</c:v>
                </c:pt>
                <c:pt idx="728">
                  <c:v>39811</c:v>
                </c:pt>
                <c:pt idx="729">
                  <c:v>39812</c:v>
                </c:pt>
                <c:pt idx="730">
                  <c:v>39813</c:v>
                </c:pt>
                <c:pt idx="731">
                  <c:v>39814</c:v>
                </c:pt>
                <c:pt idx="732">
                  <c:v>39815</c:v>
                </c:pt>
                <c:pt idx="733">
                  <c:v>39816</c:v>
                </c:pt>
                <c:pt idx="734">
                  <c:v>39817</c:v>
                </c:pt>
                <c:pt idx="735">
                  <c:v>39818</c:v>
                </c:pt>
                <c:pt idx="736">
                  <c:v>39819</c:v>
                </c:pt>
                <c:pt idx="737">
                  <c:v>39820</c:v>
                </c:pt>
                <c:pt idx="738">
                  <c:v>39821</c:v>
                </c:pt>
                <c:pt idx="739">
                  <c:v>39822</c:v>
                </c:pt>
                <c:pt idx="740">
                  <c:v>39823</c:v>
                </c:pt>
                <c:pt idx="741">
                  <c:v>39824</c:v>
                </c:pt>
                <c:pt idx="742">
                  <c:v>39825</c:v>
                </c:pt>
                <c:pt idx="743">
                  <c:v>39826</c:v>
                </c:pt>
                <c:pt idx="744">
                  <c:v>39827</c:v>
                </c:pt>
                <c:pt idx="745">
                  <c:v>39828</c:v>
                </c:pt>
                <c:pt idx="746">
                  <c:v>39829</c:v>
                </c:pt>
                <c:pt idx="747">
                  <c:v>39830</c:v>
                </c:pt>
                <c:pt idx="748">
                  <c:v>39831</c:v>
                </c:pt>
                <c:pt idx="749">
                  <c:v>39832</c:v>
                </c:pt>
                <c:pt idx="750">
                  <c:v>39833</c:v>
                </c:pt>
                <c:pt idx="751">
                  <c:v>39834</c:v>
                </c:pt>
                <c:pt idx="752">
                  <c:v>39835</c:v>
                </c:pt>
                <c:pt idx="753">
                  <c:v>39836</c:v>
                </c:pt>
                <c:pt idx="754">
                  <c:v>39837</c:v>
                </c:pt>
                <c:pt idx="755">
                  <c:v>39838</c:v>
                </c:pt>
                <c:pt idx="756">
                  <c:v>39839</c:v>
                </c:pt>
                <c:pt idx="757">
                  <c:v>39840</c:v>
                </c:pt>
                <c:pt idx="758">
                  <c:v>39841</c:v>
                </c:pt>
                <c:pt idx="759">
                  <c:v>39842</c:v>
                </c:pt>
                <c:pt idx="760">
                  <c:v>39843</c:v>
                </c:pt>
                <c:pt idx="761">
                  <c:v>39844</c:v>
                </c:pt>
                <c:pt idx="762">
                  <c:v>39845</c:v>
                </c:pt>
                <c:pt idx="763">
                  <c:v>39846</c:v>
                </c:pt>
                <c:pt idx="764">
                  <c:v>39847</c:v>
                </c:pt>
                <c:pt idx="765">
                  <c:v>39848</c:v>
                </c:pt>
                <c:pt idx="766">
                  <c:v>39849</c:v>
                </c:pt>
                <c:pt idx="767">
                  <c:v>39850</c:v>
                </c:pt>
                <c:pt idx="768">
                  <c:v>39851</c:v>
                </c:pt>
                <c:pt idx="769">
                  <c:v>39852</c:v>
                </c:pt>
                <c:pt idx="770">
                  <c:v>39853</c:v>
                </c:pt>
                <c:pt idx="771">
                  <c:v>39854</c:v>
                </c:pt>
                <c:pt idx="772">
                  <c:v>39855</c:v>
                </c:pt>
                <c:pt idx="773">
                  <c:v>39856</c:v>
                </c:pt>
                <c:pt idx="774">
                  <c:v>39857</c:v>
                </c:pt>
                <c:pt idx="775">
                  <c:v>39858</c:v>
                </c:pt>
                <c:pt idx="776">
                  <c:v>39859</c:v>
                </c:pt>
                <c:pt idx="777">
                  <c:v>39860</c:v>
                </c:pt>
                <c:pt idx="778">
                  <c:v>39861</c:v>
                </c:pt>
                <c:pt idx="779">
                  <c:v>39862</c:v>
                </c:pt>
                <c:pt idx="780">
                  <c:v>39863</c:v>
                </c:pt>
                <c:pt idx="781">
                  <c:v>39864</c:v>
                </c:pt>
                <c:pt idx="782">
                  <c:v>39865</c:v>
                </c:pt>
                <c:pt idx="783">
                  <c:v>39866</c:v>
                </c:pt>
                <c:pt idx="784">
                  <c:v>39867</c:v>
                </c:pt>
                <c:pt idx="785">
                  <c:v>39868</c:v>
                </c:pt>
                <c:pt idx="786">
                  <c:v>39869</c:v>
                </c:pt>
                <c:pt idx="787">
                  <c:v>39870</c:v>
                </c:pt>
                <c:pt idx="788">
                  <c:v>39871</c:v>
                </c:pt>
                <c:pt idx="789">
                  <c:v>39872</c:v>
                </c:pt>
                <c:pt idx="790">
                  <c:v>39873</c:v>
                </c:pt>
                <c:pt idx="791">
                  <c:v>39874</c:v>
                </c:pt>
                <c:pt idx="792">
                  <c:v>39875</c:v>
                </c:pt>
                <c:pt idx="793">
                  <c:v>39876</c:v>
                </c:pt>
                <c:pt idx="794">
                  <c:v>39877</c:v>
                </c:pt>
                <c:pt idx="795">
                  <c:v>39878</c:v>
                </c:pt>
                <c:pt idx="796">
                  <c:v>39879</c:v>
                </c:pt>
                <c:pt idx="797">
                  <c:v>39880</c:v>
                </c:pt>
                <c:pt idx="798">
                  <c:v>39881</c:v>
                </c:pt>
                <c:pt idx="799">
                  <c:v>39882</c:v>
                </c:pt>
                <c:pt idx="800">
                  <c:v>39883</c:v>
                </c:pt>
                <c:pt idx="801">
                  <c:v>39884</c:v>
                </c:pt>
                <c:pt idx="802">
                  <c:v>39885</c:v>
                </c:pt>
                <c:pt idx="803">
                  <c:v>39886</c:v>
                </c:pt>
                <c:pt idx="804">
                  <c:v>39887</c:v>
                </c:pt>
                <c:pt idx="805">
                  <c:v>39888</c:v>
                </c:pt>
                <c:pt idx="806">
                  <c:v>39889</c:v>
                </c:pt>
                <c:pt idx="807">
                  <c:v>39890</c:v>
                </c:pt>
                <c:pt idx="808">
                  <c:v>39891</c:v>
                </c:pt>
                <c:pt idx="809">
                  <c:v>39892</c:v>
                </c:pt>
                <c:pt idx="810">
                  <c:v>39893</c:v>
                </c:pt>
                <c:pt idx="811">
                  <c:v>39894</c:v>
                </c:pt>
                <c:pt idx="812">
                  <c:v>39895</c:v>
                </c:pt>
                <c:pt idx="813">
                  <c:v>39896</c:v>
                </c:pt>
                <c:pt idx="814">
                  <c:v>39897</c:v>
                </c:pt>
                <c:pt idx="815">
                  <c:v>39898</c:v>
                </c:pt>
                <c:pt idx="816">
                  <c:v>39899</c:v>
                </c:pt>
                <c:pt idx="817">
                  <c:v>39900</c:v>
                </c:pt>
                <c:pt idx="818">
                  <c:v>39901</c:v>
                </c:pt>
                <c:pt idx="819">
                  <c:v>39902</c:v>
                </c:pt>
                <c:pt idx="820">
                  <c:v>39903</c:v>
                </c:pt>
                <c:pt idx="821">
                  <c:v>39904</c:v>
                </c:pt>
                <c:pt idx="822">
                  <c:v>39905</c:v>
                </c:pt>
                <c:pt idx="823">
                  <c:v>39906</c:v>
                </c:pt>
                <c:pt idx="824">
                  <c:v>39907</c:v>
                </c:pt>
                <c:pt idx="825">
                  <c:v>39908</c:v>
                </c:pt>
                <c:pt idx="826">
                  <c:v>39909</c:v>
                </c:pt>
                <c:pt idx="827">
                  <c:v>39910</c:v>
                </c:pt>
                <c:pt idx="828">
                  <c:v>39911</c:v>
                </c:pt>
                <c:pt idx="829">
                  <c:v>39912</c:v>
                </c:pt>
                <c:pt idx="830">
                  <c:v>39913</c:v>
                </c:pt>
                <c:pt idx="831">
                  <c:v>39914</c:v>
                </c:pt>
                <c:pt idx="832">
                  <c:v>39915</c:v>
                </c:pt>
                <c:pt idx="833">
                  <c:v>39916</c:v>
                </c:pt>
                <c:pt idx="834">
                  <c:v>39917</c:v>
                </c:pt>
                <c:pt idx="835">
                  <c:v>39918</c:v>
                </c:pt>
                <c:pt idx="836">
                  <c:v>39919</c:v>
                </c:pt>
                <c:pt idx="837">
                  <c:v>39920</c:v>
                </c:pt>
                <c:pt idx="838">
                  <c:v>39921</c:v>
                </c:pt>
                <c:pt idx="839">
                  <c:v>39922</c:v>
                </c:pt>
                <c:pt idx="840">
                  <c:v>39923</c:v>
                </c:pt>
                <c:pt idx="841">
                  <c:v>39924</c:v>
                </c:pt>
                <c:pt idx="842">
                  <c:v>39925</c:v>
                </c:pt>
                <c:pt idx="843">
                  <c:v>39926</c:v>
                </c:pt>
                <c:pt idx="844">
                  <c:v>39927</c:v>
                </c:pt>
                <c:pt idx="845">
                  <c:v>39928</c:v>
                </c:pt>
                <c:pt idx="846">
                  <c:v>39929</c:v>
                </c:pt>
                <c:pt idx="847">
                  <c:v>39930</c:v>
                </c:pt>
                <c:pt idx="848">
                  <c:v>39931</c:v>
                </c:pt>
                <c:pt idx="849">
                  <c:v>39932</c:v>
                </c:pt>
                <c:pt idx="850">
                  <c:v>39933</c:v>
                </c:pt>
                <c:pt idx="851">
                  <c:v>39934</c:v>
                </c:pt>
                <c:pt idx="852">
                  <c:v>39935</c:v>
                </c:pt>
                <c:pt idx="853">
                  <c:v>39936</c:v>
                </c:pt>
                <c:pt idx="854">
                  <c:v>39937</c:v>
                </c:pt>
                <c:pt idx="855">
                  <c:v>39938</c:v>
                </c:pt>
                <c:pt idx="856">
                  <c:v>39939</c:v>
                </c:pt>
                <c:pt idx="857">
                  <c:v>39940</c:v>
                </c:pt>
                <c:pt idx="858">
                  <c:v>39941</c:v>
                </c:pt>
                <c:pt idx="859">
                  <c:v>39942</c:v>
                </c:pt>
                <c:pt idx="860">
                  <c:v>39943</c:v>
                </c:pt>
                <c:pt idx="861">
                  <c:v>39944</c:v>
                </c:pt>
                <c:pt idx="862">
                  <c:v>39945</c:v>
                </c:pt>
                <c:pt idx="863">
                  <c:v>39946</c:v>
                </c:pt>
                <c:pt idx="864">
                  <c:v>39947</c:v>
                </c:pt>
                <c:pt idx="865">
                  <c:v>39948</c:v>
                </c:pt>
                <c:pt idx="866">
                  <c:v>39949</c:v>
                </c:pt>
                <c:pt idx="867">
                  <c:v>39950</c:v>
                </c:pt>
                <c:pt idx="868">
                  <c:v>39951</c:v>
                </c:pt>
                <c:pt idx="869">
                  <c:v>39952</c:v>
                </c:pt>
                <c:pt idx="870">
                  <c:v>39953</c:v>
                </c:pt>
                <c:pt idx="871">
                  <c:v>39954</c:v>
                </c:pt>
                <c:pt idx="872">
                  <c:v>39955</c:v>
                </c:pt>
                <c:pt idx="873">
                  <c:v>39956</c:v>
                </c:pt>
                <c:pt idx="874">
                  <c:v>39957</c:v>
                </c:pt>
                <c:pt idx="875">
                  <c:v>39958</c:v>
                </c:pt>
                <c:pt idx="876">
                  <c:v>39959</c:v>
                </c:pt>
                <c:pt idx="877">
                  <c:v>39960</c:v>
                </c:pt>
                <c:pt idx="878">
                  <c:v>39961</c:v>
                </c:pt>
                <c:pt idx="879">
                  <c:v>39962</c:v>
                </c:pt>
                <c:pt idx="880">
                  <c:v>39963</c:v>
                </c:pt>
                <c:pt idx="881">
                  <c:v>39964</c:v>
                </c:pt>
                <c:pt idx="882">
                  <c:v>39965</c:v>
                </c:pt>
                <c:pt idx="883">
                  <c:v>39966</c:v>
                </c:pt>
                <c:pt idx="884">
                  <c:v>39967</c:v>
                </c:pt>
                <c:pt idx="885">
                  <c:v>39968</c:v>
                </c:pt>
                <c:pt idx="886">
                  <c:v>39969</c:v>
                </c:pt>
                <c:pt idx="887">
                  <c:v>39970</c:v>
                </c:pt>
                <c:pt idx="888">
                  <c:v>39971</c:v>
                </c:pt>
                <c:pt idx="889">
                  <c:v>39972</c:v>
                </c:pt>
                <c:pt idx="890">
                  <c:v>39973</c:v>
                </c:pt>
                <c:pt idx="891">
                  <c:v>39974</c:v>
                </c:pt>
                <c:pt idx="892">
                  <c:v>39975</c:v>
                </c:pt>
                <c:pt idx="893">
                  <c:v>39976</c:v>
                </c:pt>
                <c:pt idx="894">
                  <c:v>39977</c:v>
                </c:pt>
                <c:pt idx="895">
                  <c:v>39978</c:v>
                </c:pt>
                <c:pt idx="896">
                  <c:v>39979</c:v>
                </c:pt>
                <c:pt idx="897">
                  <c:v>39980</c:v>
                </c:pt>
                <c:pt idx="898">
                  <c:v>39981</c:v>
                </c:pt>
                <c:pt idx="899">
                  <c:v>39982</c:v>
                </c:pt>
                <c:pt idx="900">
                  <c:v>39983</c:v>
                </c:pt>
                <c:pt idx="901">
                  <c:v>39984</c:v>
                </c:pt>
                <c:pt idx="902">
                  <c:v>39985</c:v>
                </c:pt>
                <c:pt idx="903">
                  <c:v>39986</c:v>
                </c:pt>
                <c:pt idx="904">
                  <c:v>39987</c:v>
                </c:pt>
                <c:pt idx="905">
                  <c:v>39988</c:v>
                </c:pt>
                <c:pt idx="906">
                  <c:v>39989</c:v>
                </c:pt>
                <c:pt idx="907">
                  <c:v>39990</c:v>
                </c:pt>
                <c:pt idx="908">
                  <c:v>39991</c:v>
                </c:pt>
                <c:pt idx="909">
                  <c:v>39992</c:v>
                </c:pt>
                <c:pt idx="910">
                  <c:v>39993</c:v>
                </c:pt>
                <c:pt idx="911">
                  <c:v>39994</c:v>
                </c:pt>
                <c:pt idx="912">
                  <c:v>39995</c:v>
                </c:pt>
                <c:pt idx="913">
                  <c:v>39996</c:v>
                </c:pt>
                <c:pt idx="914">
                  <c:v>39997</c:v>
                </c:pt>
                <c:pt idx="915">
                  <c:v>39998</c:v>
                </c:pt>
                <c:pt idx="916">
                  <c:v>39999</c:v>
                </c:pt>
                <c:pt idx="917">
                  <c:v>40000</c:v>
                </c:pt>
                <c:pt idx="918">
                  <c:v>40001</c:v>
                </c:pt>
                <c:pt idx="919">
                  <c:v>40002</c:v>
                </c:pt>
                <c:pt idx="920">
                  <c:v>40003</c:v>
                </c:pt>
                <c:pt idx="921">
                  <c:v>40004</c:v>
                </c:pt>
                <c:pt idx="922">
                  <c:v>40005</c:v>
                </c:pt>
                <c:pt idx="923">
                  <c:v>40006</c:v>
                </c:pt>
                <c:pt idx="924">
                  <c:v>40007</c:v>
                </c:pt>
                <c:pt idx="925">
                  <c:v>40008</c:v>
                </c:pt>
                <c:pt idx="926">
                  <c:v>40009</c:v>
                </c:pt>
                <c:pt idx="927">
                  <c:v>40010</c:v>
                </c:pt>
                <c:pt idx="928">
                  <c:v>40011</c:v>
                </c:pt>
                <c:pt idx="929">
                  <c:v>40012</c:v>
                </c:pt>
                <c:pt idx="930">
                  <c:v>40013</c:v>
                </c:pt>
                <c:pt idx="931">
                  <c:v>40014</c:v>
                </c:pt>
                <c:pt idx="932">
                  <c:v>40015</c:v>
                </c:pt>
                <c:pt idx="933">
                  <c:v>40016</c:v>
                </c:pt>
                <c:pt idx="934">
                  <c:v>40017</c:v>
                </c:pt>
                <c:pt idx="935">
                  <c:v>40018</c:v>
                </c:pt>
                <c:pt idx="936">
                  <c:v>40019</c:v>
                </c:pt>
                <c:pt idx="937">
                  <c:v>40020</c:v>
                </c:pt>
                <c:pt idx="938">
                  <c:v>40021</c:v>
                </c:pt>
                <c:pt idx="939">
                  <c:v>40022</c:v>
                </c:pt>
                <c:pt idx="940">
                  <c:v>40023</c:v>
                </c:pt>
                <c:pt idx="941">
                  <c:v>40024</c:v>
                </c:pt>
                <c:pt idx="942">
                  <c:v>40025</c:v>
                </c:pt>
                <c:pt idx="943">
                  <c:v>40026</c:v>
                </c:pt>
                <c:pt idx="944">
                  <c:v>40027</c:v>
                </c:pt>
                <c:pt idx="945">
                  <c:v>40028</c:v>
                </c:pt>
                <c:pt idx="946">
                  <c:v>40029</c:v>
                </c:pt>
                <c:pt idx="947">
                  <c:v>40030</c:v>
                </c:pt>
                <c:pt idx="948">
                  <c:v>40031</c:v>
                </c:pt>
                <c:pt idx="949">
                  <c:v>40032</c:v>
                </c:pt>
                <c:pt idx="950">
                  <c:v>40033</c:v>
                </c:pt>
                <c:pt idx="951">
                  <c:v>40034</c:v>
                </c:pt>
                <c:pt idx="952">
                  <c:v>40035</c:v>
                </c:pt>
                <c:pt idx="953">
                  <c:v>40036</c:v>
                </c:pt>
                <c:pt idx="954">
                  <c:v>40037</c:v>
                </c:pt>
                <c:pt idx="955">
                  <c:v>40038</c:v>
                </c:pt>
                <c:pt idx="956">
                  <c:v>40039</c:v>
                </c:pt>
                <c:pt idx="957">
                  <c:v>40040</c:v>
                </c:pt>
                <c:pt idx="958">
                  <c:v>40041</c:v>
                </c:pt>
                <c:pt idx="959">
                  <c:v>40042</c:v>
                </c:pt>
                <c:pt idx="960">
                  <c:v>40043</c:v>
                </c:pt>
                <c:pt idx="961">
                  <c:v>40044</c:v>
                </c:pt>
                <c:pt idx="962">
                  <c:v>40045</c:v>
                </c:pt>
                <c:pt idx="963">
                  <c:v>40046</c:v>
                </c:pt>
                <c:pt idx="964">
                  <c:v>40047</c:v>
                </c:pt>
                <c:pt idx="965">
                  <c:v>40048</c:v>
                </c:pt>
                <c:pt idx="966">
                  <c:v>40049</c:v>
                </c:pt>
                <c:pt idx="967">
                  <c:v>40050</c:v>
                </c:pt>
                <c:pt idx="968">
                  <c:v>40051</c:v>
                </c:pt>
                <c:pt idx="969">
                  <c:v>40052</c:v>
                </c:pt>
                <c:pt idx="970">
                  <c:v>40053</c:v>
                </c:pt>
                <c:pt idx="971">
                  <c:v>40054</c:v>
                </c:pt>
                <c:pt idx="972">
                  <c:v>40055</c:v>
                </c:pt>
                <c:pt idx="973">
                  <c:v>40056</c:v>
                </c:pt>
                <c:pt idx="974">
                  <c:v>40057</c:v>
                </c:pt>
                <c:pt idx="975">
                  <c:v>40058</c:v>
                </c:pt>
                <c:pt idx="976">
                  <c:v>40059</c:v>
                </c:pt>
                <c:pt idx="977">
                  <c:v>40060</c:v>
                </c:pt>
                <c:pt idx="978">
                  <c:v>40061</c:v>
                </c:pt>
                <c:pt idx="979">
                  <c:v>40062</c:v>
                </c:pt>
                <c:pt idx="980">
                  <c:v>40063</c:v>
                </c:pt>
                <c:pt idx="981">
                  <c:v>40064</c:v>
                </c:pt>
                <c:pt idx="982">
                  <c:v>40065</c:v>
                </c:pt>
                <c:pt idx="983">
                  <c:v>40066</c:v>
                </c:pt>
                <c:pt idx="984">
                  <c:v>40067</c:v>
                </c:pt>
                <c:pt idx="985">
                  <c:v>40068</c:v>
                </c:pt>
                <c:pt idx="986">
                  <c:v>40069</c:v>
                </c:pt>
                <c:pt idx="987">
                  <c:v>40070</c:v>
                </c:pt>
                <c:pt idx="988">
                  <c:v>40071</c:v>
                </c:pt>
                <c:pt idx="989">
                  <c:v>40072</c:v>
                </c:pt>
                <c:pt idx="990">
                  <c:v>40073</c:v>
                </c:pt>
                <c:pt idx="991">
                  <c:v>40074</c:v>
                </c:pt>
                <c:pt idx="992">
                  <c:v>40075</c:v>
                </c:pt>
                <c:pt idx="993">
                  <c:v>40076</c:v>
                </c:pt>
                <c:pt idx="994">
                  <c:v>40077</c:v>
                </c:pt>
                <c:pt idx="995">
                  <c:v>40078</c:v>
                </c:pt>
                <c:pt idx="996">
                  <c:v>40079</c:v>
                </c:pt>
                <c:pt idx="997">
                  <c:v>40080</c:v>
                </c:pt>
                <c:pt idx="998">
                  <c:v>40081</c:v>
                </c:pt>
                <c:pt idx="999">
                  <c:v>40082</c:v>
                </c:pt>
                <c:pt idx="1000">
                  <c:v>40083</c:v>
                </c:pt>
                <c:pt idx="1001">
                  <c:v>40084</c:v>
                </c:pt>
                <c:pt idx="1002">
                  <c:v>40085</c:v>
                </c:pt>
                <c:pt idx="1003">
                  <c:v>40086</c:v>
                </c:pt>
                <c:pt idx="1004">
                  <c:v>40087</c:v>
                </c:pt>
                <c:pt idx="1005">
                  <c:v>40088</c:v>
                </c:pt>
                <c:pt idx="1006">
                  <c:v>40089</c:v>
                </c:pt>
                <c:pt idx="1007">
                  <c:v>40090</c:v>
                </c:pt>
                <c:pt idx="1008">
                  <c:v>40091</c:v>
                </c:pt>
                <c:pt idx="1009">
                  <c:v>40092</c:v>
                </c:pt>
                <c:pt idx="1010">
                  <c:v>40093</c:v>
                </c:pt>
                <c:pt idx="1011">
                  <c:v>40094</c:v>
                </c:pt>
                <c:pt idx="1012">
                  <c:v>40095</c:v>
                </c:pt>
                <c:pt idx="1013">
                  <c:v>40096</c:v>
                </c:pt>
                <c:pt idx="1014">
                  <c:v>40097</c:v>
                </c:pt>
                <c:pt idx="1015">
                  <c:v>40098</c:v>
                </c:pt>
                <c:pt idx="1016">
                  <c:v>40099</c:v>
                </c:pt>
                <c:pt idx="1017">
                  <c:v>40100</c:v>
                </c:pt>
                <c:pt idx="1018">
                  <c:v>40101</c:v>
                </c:pt>
                <c:pt idx="1019">
                  <c:v>40102</c:v>
                </c:pt>
                <c:pt idx="1020">
                  <c:v>40103</c:v>
                </c:pt>
                <c:pt idx="1021">
                  <c:v>40104</c:v>
                </c:pt>
                <c:pt idx="1022">
                  <c:v>40105</c:v>
                </c:pt>
                <c:pt idx="1023">
                  <c:v>40106</c:v>
                </c:pt>
                <c:pt idx="1024">
                  <c:v>40107</c:v>
                </c:pt>
                <c:pt idx="1025">
                  <c:v>40108</c:v>
                </c:pt>
                <c:pt idx="1026">
                  <c:v>40109</c:v>
                </c:pt>
                <c:pt idx="1027">
                  <c:v>40110</c:v>
                </c:pt>
                <c:pt idx="1028">
                  <c:v>40111</c:v>
                </c:pt>
                <c:pt idx="1029">
                  <c:v>40112</c:v>
                </c:pt>
                <c:pt idx="1030">
                  <c:v>40113</c:v>
                </c:pt>
                <c:pt idx="1031">
                  <c:v>40114</c:v>
                </c:pt>
                <c:pt idx="1032">
                  <c:v>40115</c:v>
                </c:pt>
                <c:pt idx="1033">
                  <c:v>40116</c:v>
                </c:pt>
                <c:pt idx="1034">
                  <c:v>40117</c:v>
                </c:pt>
                <c:pt idx="1035">
                  <c:v>40118</c:v>
                </c:pt>
                <c:pt idx="1036">
                  <c:v>40119</c:v>
                </c:pt>
                <c:pt idx="1037">
                  <c:v>40120</c:v>
                </c:pt>
                <c:pt idx="1038">
                  <c:v>40121</c:v>
                </c:pt>
                <c:pt idx="1039">
                  <c:v>40122</c:v>
                </c:pt>
                <c:pt idx="1040">
                  <c:v>40123</c:v>
                </c:pt>
                <c:pt idx="1041">
                  <c:v>40124</c:v>
                </c:pt>
                <c:pt idx="1042">
                  <c:v>40125</c:v>
                </c:pt>
                <c:pt idx="1043">
                  <c:v>40126</c:v>
                </c:pt>
                <c:pt idx="1044">
                  <c:v>40127</c:v>
                </c:pt>
                <c:pt idx="1045">
                  <c:v>40128</c:v>
                </c:pt>
                <c:pt idx="1046">
                  <c:v>40129</c:v>
                </c:pt>
                <c:pt idx="1047">
                  <c:v>40130</c:v>
                </c:pt>
                <c:pt idx="1048">
                  <c:v>40131</c:v>
                </c:pt>
                <c:pt idx="1049">
                  <c:v>40132</c:v>
                </c:pt>
                <c:pt idx="1050">
                  <c:v>40133</c:v>
                </c:pt>
                <c:pt idx="1051">
                  <c:v>40134</c:v>
                </c:pt>
                <c:pt idx="1052">
                  <c:v>40135</c:v>
                </c:pt>
                <c:pt idx="1053">
                  <c:v>40136</c:v>
                </c:pt>
                <c:pt idx="1054">
                  <c:v>40137</c:v>
                </c:pt>
                <c:pt idx="1055">
                  <c:v>40138</c:v>
                </c:pt>
                <c:pt idx="1056">
                  <c:v>40139</c:v>
                </c:pt>
                <c:pt idx="1057">
                  <c:v>40140</c:v>
                </c:pt>
                <c:pt idx="1058">
                  <c:v>40141</c:v>
                </c:pt>
                <c:pt idx="1059">
                  <c:v>40142</c:v>
                </c:pt>
                <c:pt idx="1060">
                  <c:v>40143</c:v>
                </c:pt>
                <c:pt idx="1061">
                  <c:v>40144</c:v>
                </c:pt>
                <c:pt idx="1062">
                  <c:v>40145</c:v>
                </c:pt>
                <c:pt idx="1063">
                  <c:v>40146</c:v>
                </c:pt>
                <c:pt idx="1064">
                  <c:v>40147</c:v>
                </c:pt>
                <c:pt idx="1065">
                  <c:v>40148</c:v>
                </c:pt>
                <c:pt idx="1066">
                  <c:v>40149</c:v>
                </c:pt>
                <c:pt idx="1067">
                  <c:v>40150</c:v>
                </c:pt>
                <c:pt idx="1068">
                  <c:v>40151</c:v>
                </c:pt>
                <c:pt idx="1069">
                  <c:v>40152</c:v>
                </c:pt>
                <c:pt idx="1070">
                  <c:v>40153</c:v>
                </c:pt>
                <c:pt idx="1071">
                  <c:v>40154</c:v>
                </c:pt>
                <c:pt idx="1072">
                  <c:v>40155</c:v>
                </c:pt>
                <c:pt idx="1073">
                  <c:v>40156</c:v>
                </c:pt>
                <c:pt idx="1074">
                  <c:v>40157</c:v>
                </c:pt>
                <c:pt idx="1075">
                  <c:v>40158</c:v>
                </c:pt>
                <c:pt idx="1076">
                  <c:v>40159</c:v>
                </c:pt>
                <c:pt idx="1077">
                  <c:v>40160</c:v>
                </c:pt>
                <c:pt idx="1078">
                  <c:v>40161</c:v>
                </c:pt>
                <c:pt idx="1079">
                  <c:v>40162</c:v>
                </c:pt>
                <c:pt idx="1080">
                  <c:v>40163</c:v>
                </c:pt>
                <c:pt idx="1081">
                  <c:v>40164</c:v>
                </c:pt>
                <c:pt idx="1082">
                  <c:v>40165</c:v>
                </c:pt>
                <c:pt idx="1083">
                  <c:v>40166</c:v>
                </c:pt>
                <c:pt idx="1084">
                  <c:v>40167</c:v>
                </c:pt>
                <c:pt idx="1085">
                  <c:v>40168</c:v>
                </c:pt>
                <c:pt idx="1086">
                  <c:v>40169</c:v>
                </c:pt>
                <c:pt idx="1087">
                  <c:v>40170</c:v>
                </c:pt>
                <c:pt idx="1088">
                  <c:v>40171</c:v>
                </c:pt>
                <c:pt idx="1089">
                  <c:v>40172</c:v>
                </c:pt>
                <c:pt idx="1090">
                  <c:v>40173</c:v>
                </c:pt>
                <c:pt idx="1091">
                  <c:v>40174</c:v>
                </c:pt>
                <c:pt idx="1092">
                  <c:v>40175</c:v>
                </c:pt>
                <c:pt idx="1093">
                  <c:v>40176</c:v>
                </c:pt>
                <c:pt idx="1094">
                  <c:v>40177</c:v>
                </c:pt>
                <c:pt idx="1095">
                  <c:v>40178</c:v>
                </c:pt>
                <c:pt idx="1096">
                  <c:v>40179</c:v>
                </c:pt>
                <c:pt idx="1097">
                  <c:v>40180</c:v>
                </c:pt>
                <c:pt idx="1098">
                  <c:v>40181</c:v>
                </c:pt>
                <c:pt idx="1099">
                  <c:v>40182</c:v>
                </c:pt>
                <c:pt idx="1100">
                  <c:v>40183</c:v>
                </c:pt>
                <c:pt idx="1101">
                  <c:v>40184</c:v>
                </c:pt>
                <c:pt idx="1102">
                  <c:v>40185</c:v>
                </c:pt>
                <c:pt idx="1103">
                  <c:v>40186</c:v>
                </c:pt>
                <c:pt idx="1104">
                  <c:v>40187</c:v>
                </c:pt>
                <c:pt idx="1105">
                  <c:v>40188</c:v>
                </c:pt>
                <c:pt idx="1106">
                  <c:v>40189</c:v>
                </c:pt>
                <c:pt idx="1107">
                  <c:v>40190</c:v>
                </c:pt>
                <c:pt idx="1108">
                  <c:v>40191</c:v>
                </c:pt>
                <c:pt idx="1109">
                  <c:v>40192</c:v>
                </c:pt>
                <c:pt idx="1110">
                  <c:v>40193</c:v>
                </c:pt>
                <c:pt idx="1111">
                  <c:v>40194</c:v>
                </c:pt>
                <c:pt idx="1112">
                  <c:v>40195</c:v>
                </c:pt>
                <c:pt idx="1113">
                  <c:v>40196</c:v>
                </c:pt>
                <c:pt idx="1114">
                  <c:v>40197</c:v>
                </c:pt>
                <c:pt idx="1115">
                  <c:v>40198</c:v>
                </c:pt>
                <c:pt idx="1116">
                  <c:v>40199</c:v>
                </c:pt>
                <c:pt idx="1117">
                  <c:v>40200</c:v>
                </c:pt>
                <c:pt idx="1118">
                  <c:v>40201</c:v>
                </c:pt>
                <c:pt idx="1119">
                  <c:v>40202</c:v>
                </c:pt>
                <c:pt idx="1120">
                  <c:v>40203</c:v>
                </c:pt>
                <c:pt idx="1121">
                  <c:v>40204</c:v>
                </c:pt>
                <c:pt idx="1122">
                  <c:v>40205</c:v>
                </c:pt>
                <c:pt idx="1123">
                  <c:v>40206</c:v>
                </c:pt>
                <c:pt idx="1124">
                  <c:v>40207</c:v>
                </c:pt>
                <c:pt idx="1125">
                  <c:v>40208</c:v>
                </c:pt>
                <c:pt idx="1126">
                  <c:v>40209</c:v>
                </c:pt>
                <c:pt idx="1127">
                  <c:v>40210</c:v>
                </c:pt>
                <c:pt idx="1128">
                  <c:v>40211</c:v>
                </c:pt>
                <c:pt idx="1129">
                  <c:v>40212</c:v>
                </c:pt>
                <c:pt idx="1130">
                  <c:v>40213</c:v>
                </c:pt>
                <c:pt idx="1131">
                  <c:v>40214</c:v>
                </c:pt>
                <c:pt idx="1132">
                  <c:v>40215</c:v>
                </c:pt>
                <c:pt idx="1133">
                  <c:v>40216</c:v>
                </c:pt>
                <c:pt idx="1134">
                  <c:v>40217</c:v>
                </c:pt>
                <c:pt idx="1135">
                  <c:v>40218</c:v>
                </c:pt>
                <c:pt idx="1136">
                  <c:v>40219</c:v>
                </c:pt>
                <c:pt idx="1137">
                  <c:v>40220</c:v>
                </c:pt>
                <c:pt idx="1138">
                  <c:v>40221</c:v>
                </c:pt>
                <c:pt idx="1139">
                  <c:v>40222</c:v>
                </c:pt>
                <c:pt idx="1140">
                  <c:v>40223</c:v>
                </c:pt>
                <c:pt idx="1141">
                  <c:v>40224</c:v>
                </c:pt>
                <c:pt idx="1142">
                  <c:v>40225</c:v>
                </c:pt>
                <c:pt idx="1143">
                  <c:v>40226</c:v>
                </c:pt>
                <c:pt idx="1144">
                  <c:v>40227</c:v>
                </c:pt>
                <c:pt idx="1145">
                  <c:v>40228</c:v>
                </c:pt>
                <c:pt idx="1146">
                  <c:v>40229</c:v>
                </c:pt>
                <c:pt idx="1147">
                  <c:v>40230</c:v>
                </c:pt>
                <c:pt idx="1148">
                  <c:v>40231</c:v>
                </c:pt>
                <c:pt idx="1149">
                  <c:v>40232</c:v>
                </c:pt>
                <c:pt idx="1150">
                  <c:v>40233</c:v>
                </c:pt>
                <c:pt idx="1151">
                  <c:v>40234</c:v>
                </c:pt>
                <c:pt idx="1152">
                  <c:v>40235</c:v>
                </c:pt>
                <c:pt idx="1153">
                  <c:v>40236</c:v>
                </c:pt>
                <c:pt idx="1154">
                  <c:v>40237</c:v>
                </c:pt>
                <c:pt idx="1155">
                  <c:v>40238</c:v>
                </c:pt>
                <c:pt idx="1156">
                  <c:v>40239</c:v>
                </c:pt>
                <c:pt idx="1157">
                  <c:v>40240</c:v>
                </c:pt>
                <c:pt idx="1158">
                  <c:v>40241</c:v>
                </c:pt>
                <c:pt idx="1159">
                  <c:v>40242</c:v>
                </c:pt>
                <c:pt idx="1160">
                  <c:v>40243</c:v>
                </c:pt>
                <c:pt idx="1161">
                  <c:v>40244</c:v>
                </c:pt>
                <c:pt idx="1162">
                  <c:v>40245</c:v>
                </c:pt>
                <c:pt idx="1163">
                  <c:v>40246</c:v>
                </c:pt>
                <c:pt idx="1164">
                  <c:v>40247</c:v>
                </c:pt>
                <c:pt idx="1165">
                  <c:v>40248</c:v>
                </c:pt>
                <c:pt idx="1166">
                  <c:v>40249</c:v>
                </c:pt>
                <c:pt idx="1167">
                  <c:v>40250</c:v>
                </c:pt>
                <c:pt idx="1168">
                  <c:v>40251</c:v>
                </c:pt>
                <c:pt idx="1169">
                  <c:v>40252</c:v>
                </c:pt>
                <c:pt idx="1170">
                  <c:v>40253</c:v>
                </c:pt>
                <c:pt idx="1171">
                  <c:v>40254</c:v>
                </c:pt>
                <c:pt idx="1172">
                  <c:v>40255</c:v>
                </c:pt>
                <c:pt idx="1173">
                  <c:v>40256</c:v>
                </c:pt>
                <c:pt idx="1174">
                  <c:v>40257</c:v>
                </c:pt>
                <c:pt idx="1175">
                  <c:v>40258</c:v>
                </c:pt>
                <c:pt idx="1176">
                  <c:v>40259</c:v>
                </c:pt>
                <c:pt idx="1177">
                  <c:v>40260</c:v>
                </c:pt>
                <c:pt idx="1178">
                  <c:v>40261</c:v>
                </c:pt>
                <c:pt idx="1179">
                  <c:v>40262</c:v>
                </c:pt>
                <c:pt idx="1180">
                  <c:v>40263</c:v>
                </c:pt>
                <c:pt idx="1181">
                  <c:v>40264</c:v>
                </c:pt>
                <c:pt idx="1182">
                  <c:v>40265</c:v>
                </c:pt>
                <c:pt idx="1183">
                  <c:v>40266</c:v>
                </c:pt>
                <c:pt idx="1184">
                  <c:v>40267</c:v>
                </c:pt>
                <c:pt idx="1185">
                  <c:v>40268</c:v>
                </c:pt>
                <c:pt idx="1186">
                  <c:v>40269</c:v>
                </c:pt>
                <c:pt idx="1187">
                  <c:v>40270</c:v>
                </c:pt>
                <c:pt idx="1188">
                  <c:v>40271</c:v>
                </c:pt>
                <c:pt idx="1189">
                  <c:v>40272</c:v>
                </c:pt>
                <c:pt idx="1190">
                  <c:v>40273</c:v>
                </c:pt>
                <c:pt idx="1191">
                  <c:v>40274</c:v>
                </c:pt>
                <c:pt idx="1192">
                  <c:v>40275</c:v>
                </c:pt>
                <c:pt idx="1193">
                  <c:v>40276</c:v>
                </c:pt>
                <c:pt idx="1194">
                  <c:v>40277</c:v>
                </c:pt>
                <c:pt idx="1195">
                  <c:v>40278</c:v>
                </c:pt>
                <c:pt idx="1196">
                  <c:v>40279</c:v>
                </c:pt>
                <c:pt idx="1197">
                  <c:v>40280</c:v>
                </c:pt>
                <c:pt idx="1198">
                  <c:v>40281</c:v>
                </c:pt>
                <c:pt idx="1199">
                  <c:v>40282</c:v>
                </c:pt>
                <c:pt idx="1200">
                  <c:v>40283</c:v>
                </c:pt>
                <c:pt idx="1201">
                  <c:v>40284</c:v>
                </c:pt>
                <c:pt idx="1202">
                  <c:v>40285</c:v>
                </c:pt>
                <c:pt idx="1203">
                  <c:v>40286</c:v>
                </c:pt>
                <c:pt idx="1204">
                  <c:v>40287</c:v>
                </c:pt>
                <c:pt idx="1205">
                  <c:v>40288</c:v>
                </c:pt>
                <c:pt idx="1206">
                  <c:v>40289</c:v>
                </c:pt>
                <c:pt idx="1207">
                  <c:v>40290</c:v>
                </c:pt>
                <c:pt idx="1208">
                  <c:v>40291</c:v>
                </c:pt>
                <c:pt idx="1209">
                  <c:v>40292</c:v>
                </c:pt>
                <c:pt idx="1210">
                  <c:v>40293</c:v>
                </c:pt>
                <c:pt idx="1211">
                  <c:v>40294</c:v>
                </c:pt>
                <c:pt idx="1212">
                  <c:v>40295</c:v>
                </c:pt>
                <c:pt idx="1213">
                  <c:v>40296</c:v>
                </c:pt>
                <c:pt idx="1214">
                  <c:v>40297</c:v>
                </c:pt>
                <c:pt idx="1215">
                  <c:v>40298</c:v>
                </c:pt>
                <c:pt idx="1216">
                  <c:v>40299</c:v>
                </c:pt>
                <c:pt idx="1217">
                  <c:v>40300</c:v>
                </c:pt>
                <c:pt idx="1218">
                  <c:v>40301</c:v>
                </c:pt>
                <c:pt idx="1219">
                  <c:v>40302</c:v>
                </c:pt>
                <c:pt idx="1220">
                  <c:v>40303</c:v>
                </c:pt>
                <c:pt idx="1221">
                  <c:v>40304</c:v>
                </c:pt>
                <c:pt idx="1222">
                  <c:v>40305</c:v>
                </c:pt>
                <c:pt idx="1223">
                  <c:v>40306</c:v>
                </c:pt>
                <c:pt idx="1224">
                  <c:v>40307</c:v>
                </c:pt>
                <c:pt idx="1225">
                  <c:v>40308</c:v>
                </c:pt>
                <c:pt idx="1226">
                  <c:v>40309</c:v>
                </c:pt>
                <c:pt idx="1227">
                  <c:v>40310</c:v>
                </c:pt>
                <c:pt idx="1228">
                  <c:v>40311</c:v>
                </c:pt>
                <c:pt idx="1229">
                  <c:v>40312</c:v>
                </c:pt>
                <c:pt idx="1230">
                  <c:v>40313</c:v>
                </c:pt>
                <c:pt idx="1231">
                  <c:v>40314</c:v>
                </c:pt>
                <c:pt idx="1232">
                  <c:v>40315</c:v>
                </c:pt>
                <c:pt idx="1233">
                  <c:v>40316</c:v>
                </c:pt>
                <c:pt idx="1234">
                  <c:v>40317</c:v>
                </c:pt>
                <c:pt idx="1235">
                  <c:v>40318</c:v>
                </c:pt>
                <c:pt idx="1236">
                  <c:v>40319</c:v>
                </c:pt>
                <c:pt idx="1237">
                  <c:v>40320</c:v>
                </c:pt>
                <c:pt idx="1238">
                  <c:v>40321</c:v>
                </c:pt>
                <c:pt idx="1239">
                  <c:v>40322</c:v>
                </c:pt>
                <c:pt idx="1240">
                  <c:v>40323</c:v>
                </c:pt>
                <c:pt idx="1241">
                  <c:v>40324</c:v>
                </c:pt>
                <c:pt idx="1242">
                  <c:v>40325</c:v>
                </c:pt>
                <c:pt idx="1243">
                  <c:v>40326</c:v>
                </c:pt>
                <c:pt idx="1244">
                  <c:v>40327</c:v>
                </c:pt>
                <c:pt idx="1245">
                  <c:v>40328</c:v>
                </c:pt>
                <c:pt idx="1246">
                  <c:v>40329</c:v>
                </c:pt>
                <c:pt idx="1247">
                  <c:v>40330</c:v>
                </c:pt>
                <c:pt idx="1248">
                  <c:v>40331</c:v>
                </c:pt>
                <c:pt idx="1249">
                  <c:v>40332</c:v>
                </c:pt>
                <c:pt idx="1250">
                  <c:v>40333</c:v>
                </c:pt>
                <c:pt idx="1251">
                  <c:v>40334</c:v>
                </c:pt>
                <c:pt idx="1252">
                  <c:v>40335</c:v>
                </c:pt>
                <c:pt idx="1253">
                  <c:v>40336</c:v>
                </c:pt>
                <c:pt idx="1254">
                  <c:v>40337</c:v>
                </c:pt>
                <c:pt idx="1255">
                  <c:v>40338</c:v>
                </c:pt>
                <c:pt idx="1256">
                  <c:v>40339</c:v>
                </c:pt>
                <c:pt idx="1257">
                  <c:v>40340</c:v>
                </c:pt>
                <c:pt idx="1258">
                  <c:v>40341</c:v>
                </c:pt>
                <c:pt idx="1259">
                  <c:v>40342</c:v>
                </c:pt>
                <c:pt idx="1260">
                  <c:v>40343</c:v>
                </c:pt>
                <c:pt idx="1261">
                  <c:v>40344</c:v>
                </c:pt>
                <c:pt idx="1262">
                  <c:v>40345</c:v>
                </c:pt>
                <c:pt idx="1263">
                  <c:v>40346</c:v>
                </c:pt>
                <c:pt idx="1264">
                  <c:v>40347</c:v>
                </c:pt>
                <c:pt idx="1265">
                  <c:v>40348</c:v>
                </c:pt>
                <c:pt idx="1266">
                  <c:v>40349</c:v>
                </c:pt>
                <c:pt idx="1267">
                  <c:v>40350</c:v>
                </c:pt>
                <c:pt idx="1268">
                  <c:v>40351</c:v>
                </c:pt>
                <c:pt idx="1269">
                  <c:v>40352</c:v>
                </c:pt>
                <c:pt idx="1270">
                  <c:v>40353</c:v>
                </c:pt>
                <c:pt idx="1271">
                  <c:v>40354</c:v>
                </c:pt>
                <c:pt idx="1272">
                  <c:v>40355</c:v>
                </c:pt>
                <c:pt idx="1273">
                  <c:v>40356</c:v>
                </c:pt>
                <c:pt idx="1274">
                  <c:v>40357</c:v>
                </c:pt>
                <c:pt idx="1275">
                  <c:v>40358</c:v>
                </c:pt>
                <c:pt idx="1276">
                  <c:v>40359</c:v>
                </c:pt>
                <c:pt idx="1277">
                  <c:v>40360</c:v>
                </c:pt>
                <c:pt idx="1278">
                  <c:v>40361</c:v>
                </c:pt>
                <c:pt idx="1279">
                  <c:v>40362</c:v>
                </c:pt>
                <c:pt idx="1280">
                  <c:v>40363</c:v>
                </c:pt>
                <c:pt idx="1281">
                  <c:v>40364</c:v>
                </c:pt>
                <c:pt idx="1282">
                  <c:v>40365</c:v>
                </c:pt>
                <c:pt idx="1283">
                  <c:v>40366</c:v>
                </c:pt>
                <c:pt idx="1284">
                  <c:v>40367</c:v>
                </c:pt>
                <c:pt idx="1285">
                  <c:v>40368</c:v>
                </c:pt>
                <c:pt idx="1286">
                  <c:v>40369</c:v>
                </c:pt>
                <c:pt idx="1287">
                  <c:v>40370</c:v>
                </c:pt>
                <c:pt idx="1288">
                  <c:v>40371</c:v>
                </c:pt>
                <c:pt idx="1289">
                  <c:v>40372</c:v>
                </c:pt>
                <c:pt idx="1290">
                  <c:v>40373</c:v>
                </c:pt>
                <c:pt idx="1291">
                  <c:v>40374</c:v>
                </c:pt>
                <c:pt idx="1292">
                  <c:v>40375</c:v>
                </c:pt>
                <c:pt idx="1293">
                  <c:v>40376</c:v>
                </c:pt>
                <c:pt idx="1294">
                  <c:v>40377</c:v>
                </c:pt>
                <c:pt idx="1295">
                  <c:v>40378</c:v>
                </c:pt>
                <c:pt idx="1296">
                  <c:v>40379</c:v>
                </c:pt>
                <c:pt idx="1297">
                  <c:v>40380</c:v>
                </c:pt>
                <c:pt idx="1298">
                  <c:v>40381</c:v>
                </c:pt>
                <c:pt idx="1299">
                  <c:v>40382</c:v>
                </c:pt>
                <c:pt idx="1300">
                  <c:v>40383</c:v>
                </c:pt>
                <c:pt idx="1301">
                  <c:v>40384</c:v>
                </c:pt>
                <c:pt idx="1302">
                  <c:v>40385</c:v>
                </c:pt>
                <c:pt idx="1303">
                  <c:v>40386</c:v>
                </c:pt>
                <c:pt idx="1304">
                  <c:v>40387</c:v>
                </c:pt>
                <c:pt idx="1305">
                  <c:v>40388</c:v>
                </c:pt>
                <c:pt idx="1306">
                  <c:v>40389</c:v>
                </c:pt>
                <c:pt idx="1307">
                  <c:v>40390</c:v>
                </c:pt>
                <c:pt idx="1308">
                  <c:v>40391</c:v>
                </c:pt>
                <c:pt idx="1309">
                  <c:v>40392</c:v>
                </c:pt>
                <c:pt idx="1310">
                  <c:v>40393</c:v>
                </c:pt>
                <c:pt idx="1311">
                  <c:v>40394</c:v>
                </c:pt>
                <c:pt idx="1312">
                  <c:v>40395</c:v>
                </c:pt>
                <c:pt idx="1313">
                  <c:v>40396</c:v>
                </c:pt>
                <c:pt idx="1314">
                  <c:v>40397</c:v>
                </c:pt>
                <c:pt idx="1315">
                  <c:v>40398</c:v>
                </c:pt>
                <c:pt idx="1316">
                  <c:v>40399</c:v>
                </c:pt>
                <c:pt idx="1317">
                  <c:v>40400</c:v>
                </c:pt>
                <c:pt idx="1318">
                  <c:v>40401</c:v>
                </c:pt>
                <c:pt idx="1319">
                  <c:v>40402</c:v>
                </c:pt>
                <c:pt idx="1320">
                  <c:v>40403</c:v>
                </c:pt>
                <c:pt idx="1321">
                  <c:v>40404</c:v>
                </c:pt>
                <c:pt idx="1322">
                  <c:v>40405</c:v>
                </c:pt>
                <c:pt idx="1323">
                  <c:v>40406</c:v>
                </c:pt>
                <c:pt idx="1324">
                  <c:v>40407</c:v>
                </c:pt>
                <c:pt idx="1325">
                  <c:v>40408</c:v>
                </c:pt>
                <c:pt idx="1326">
                  <c:v>40409</c:v>
                </c:pt>
                <c:pt idx="1327">
                  <c:v>40410</c:v>
                </c:pt>
                <c:pt idx="1328">
                  <c:v>40411</c:v>
                </c:pt>
                <c:pt idx="1329">
                  <c:v>40412</c:v>
                </c:pt>
                <c:pt idx="1330">
                  <c:v>40413</c:v>
                </c:pt>
                <c:pt idx="1331">
                  <c:v>40414</c:v>
                </c:pt>
                <c:pt idx="1332">
                  <c:v>40415</c:v>
                </c:pt>
                <c:pt idx="1333">
                  <c:v>40416</c:v>
                </c:pt>
                <c:pt idx="1334">
                  <c:v>40417</c:v>
                </c:pt>
                <c:pt idx="1335">
                  <c:v>40418</c:v>
                </c:pt>
                <c:pt idx="1336">
                  <c:v>40419</c:v>
                </c:pt>
                <c:pt idx="1337">
                  <c:v>40420</c:v>
                </c:pt>
                <c:pt idx="1338">
                  <c:v>40421</c:v>
                </c:pt>
                <c:pt idx="1339">
                  <c:v>40422</c:v>
                </c:pt>
                <c:pt idx="1340">
                  <c:v>40423</c:v>
                </c:pt>
                <c:pt idx="1341">
                  <c:v>40424</c:v>
                </c:pt>
                <c:pt idx="1342">
                  <c:v>40425</c:v>
                </c:pt>
                <c:pt idx="1343">
                  <c:v>40426</c:v>
                </c:pt>
                <c:pt idx="1344">
                  <c:v>40427</c:v>
                </c:pt>
                <c:pt idx="1345">
                  <c:v>40428</c:v>
                </c:pt>
                <c:pt idx="1346">
                  <c:v>40429</c:v>
                </c:pt>
                <c:pt idx="1347">
                  <c:v>40430</c:v>
                </c:pt>
                <c:pt idx="1348">
                  <c:v>40431</c:v>
                </c:pt>
                <c:pt idx="1349">
                  <c:v>40432</c:v>
                </c:pt>
                <c:pt idx="1350">
                  <c:v>40433</c:v>
                </c:pt>
                <c:pt idx="1351">
                  <c:v>40434</c:v>
                </c:pt>
                <c:pt idx="1352">
                  <c:v>40435</c:v>
                </c:pt>
                <c:pt idx="1353">
                  <c:v>40436</c:v>
                </c:pt>
                <c:pt idx="1354">
                  <c:v>40437</c:v>
                </c:pt>
                <c:pt idx="1355">
                  <c:v>40438</c:v>
                </c:pt>
                <c:pt idx="1356">
                  <c:v>40439</c:v>
                </c:pt>
                <c:pt idx="1357">
                  <c:v>40440</c:v>
                </c:pt>
                <c:pt idx="1358">
                  <c:v>40441</c:v>
                </c:pt>
                <c:pt idx="1359">
                  <c:v>40442</c:v>
                </c:pt>
                <c:pt idx="1360">
                  <c:v>40443</c:v>
                </c:pt>
                <c:pt idx="1361">
                  <c:v>40444</c:v>
                </c:pt>
                <c:pt idx="1362">
                  <c:v>40445</c:v>
                </c:pt>
                <c:pt idx="1363">
                  <c:v>40446</c:v>
                </c:pt>
                <c:pt idx="1364">
                  <c:v>40447</c:v>
                </c:pt>
                <c:pt idx="1365">
                  <c:v>40448</c:v>
                </c:pt>
                <c:pt idx="1366">
                  <c:v>40449</c:v>
                </c:pt>
                <c:pt idx="1367">
                  <c:v>40450</c:v>
                </c:pt>
                <c:pt idx="1368">
                  <c:v>40451</c:v>
                </c:pt>
                <c:pt idx="1369">
                  <c:v>40452</c:v>
                </c:pt>
                <c:pt idx="1370">
                  <c:v>40453</c:v>
                </c:pt>
                <c:pt idx="1371">
                  <c:v>40454</c:v>
                </c:pt>
                <c:pt idx="1372">
                  <c:v>40455</c:v>
                </c:pt>
                <c:pt idx="1373">
                  <c:v>40456</c:v>
                </c:pt>
                <c:pt idx="1374">
                  <c:v>40457</c:v>
                </c:pt>
                <c:pt idx="1375">
                  <c:v>40458</c:v>
                </c:pt>
                <c:pt idx="1376">
                  <c:v>40459</c:v>
                </c:pt>
                <c:pt idx="1377">
                  <c:v>40460</c:v>
                </c:pt>
                <c:pt idx="1378">
                  <c:v>40461</c:v>
                </c:pt>
                <c:pt idx="1379">
                  <c:v>40462</c:v>
                </c:pt>
                <c:pt idx="1380">
                  <c:v>40463</c:v>
                </c:pt>
                <c:pt idx="1381">
                  <c:v>40464</c:v>
                </c:pt>
                <c:pt idx="1382">
                  <c:v>40465</c:v>
                </c:pt>
                <c:pt idx="1383">
                  <c:v>40466</c:v>
                </c:pt>
                <c:pt idx="1384">
                  <c:v>40467</c:v>
                </c:pt>
                <c:pt idx="1385">
                  <c:v>40468</c:v>
                </c:pt>
                <c:pt idx="1386">
                  <c:v>40469</c:v>
                </c:pt>
                <c:pt idx="1387">
                  <c:v>40470</c:v>
                </c:pt>
                <c:pt idx="1388">
                  <c:v>40471</c:v>
                </c:pt>
                <c:pt idx="1389">
                  <c:v>40472</c:v>
                </c:pt>
                <c:pt idx="1390">
                  <c:v>40473</c:v>
                </c:pt>
                <c:pt idx="1391">
                  <c:v>40474</c:v>
                </c:pt>
                <c:pt idx="1392">
                  <c:v>40475</c:v>
                </c:pt>
                <c:pt idx="1393">
                  <c:v>40476</c:v>
                </c:pt>
                <c:pt idx="1394">
                  <c:v>40477</c:v>
                </c:pt>
                <c:pt idx="1395">
                  <c:v>40478</c:v>
                </c:pt>
                <c:pt idx="1396">
                  <c:v>40479</c:v>
                </c:pt>
                <c:pt idx="1397">
                  <c:v>40480</c:v>
                </c:pt>
                <c:pt idx="1398">
                  <c:v>40481</c:v>
                </c:pt>
                <c:pt idx="1399">
                  <c:v>40482</c:v>
                </c:pt>
                <c:pt idx="1400">
                  <c:v>40483</c:v>
                </c:pt>
                <c:pt idx="1401">
                  <c:v>40484</c:v>
                </c:pt>
                <c:pt idx="1402">
                  <c:v>40485</c:v>
                </c:pt>
                <c:pt idx="1403">
                  <c:v>40486</c:v>
                </c:pt>
                <c:pt idx="1404">
                  <c:v>40487</c:v>
                </c:pt>
                <c:pt idx="1405">
                  <c:v>40488</c:v>
                </c:pt>
                <c:pt idx="1406">
                  <c:v>40489</c:v>
                </c:pt>
                <c:pt idx="1407">
                  <c:v>40490</c:v>
                </c:pt>
                <c:pt idx="1408">
                  <c:v>40491</c:v>
                </c:pt>
                <c:pt idx="1409">
                  <c:v>40492</c:v>
                </c:pt>
                <c:pt idx="1410">
                  <c:v>40493</c:v>
                </c:pt>
                <c:pt idx="1411">
                  <c:v>40494</c:v>
                </c:pt>
                <c:pt idx="1412">
                  <c:v>40495</c:v>
                </c:pt>
                <c:pt idx="1413">
                  <c:v>40496</c:v>
                </c:pt>
                <c:pt idx="1414">
                  <c:v>40497</c:v>
                </c:pt>
                <c:pt idx="1415">
                  <c:v>40498</c:v>
                </c:pt>
                <c:pt idx="1416">
                  <c:v>40499</c:v>
                </c:pt>
                <c:pt idx="1417">
                  <c:v>40500</c:v>
                </c:pt>
                <c:pt idx="1418">
                  <c:v>40501</c:v>
                </c:pt>
                <c:pt idx="1419">
                  <c:v>40502</c:v>
                </c:pt>
                <c:pt idx="1420">
                  <c:v>40503</c:v>
                </c:pt>
                <c:pt idx="1421">
                  <c:v>40504</c:v>
                </c:pt>
                <c:pt idx="1422">
                  <c:v>40505</c:v>
                </c:pt>
                <c:pt idx="1423">
                  <c:v>40506</c:v>
                </c:pt>
                <c:pt idx="1424">
                  <c:v>40507</c:v>
                </c:pt>
                <c:pt idx="1425">
                  <c:v>40508</c:v>
                </c:pt>
                <c:pt idx="1426">
                  <c:v>40509</c:v>
                </c:pt>
                <c:pt idx="1427">
                  <c:v>40510</c:v>
                </c:pt>
                <c:pt idx="1428">
                  <c:v>40511</c:v>
                </c:pt>
                <c:pt idx="1429">
                  <c:v>40512</c:v>
                </c:pt>
                <c:pt idx="1430">
                  <c:v>40513</c:v>
                </c:pt>
                <c:pt idx="1431">
                  <c:v>40514</c:v>
                </c:pt>
                <c:pt idx="1432">
                  <c:v>40515</c:v>
                </c:pt>
                <c:pt idx="1433">
                  <c:v>40516</c:v>
                </c:pt>
                <c:pt idx="1434">
                  <c:v>40517</c:v>
                </c:pt>
                <c:pt idx="1435">
                  <c:v>40518</c:v>
                </c:pt>
                <c:pt idx="1436">
                  <c:v>40519</c:v>
                </c:pt>
                <c:pt idx="1437">
                  <c:v>40520</c:v>
                </c:pt>
                <c:pt idx="1438">
                  <c:v>40521</c:v>
                </c:pt>
                <c:pt idx="1439">
                  <c:v>40522</c:v>
                </c:pt>
                <c:pt idx="1440">
                  <c:v>40523</c:v>
                </c:pt>
                <c:pt idx="1441">
                  <c:v>40524</c:v>
                </c:pt>
                <c:pt idx="1442">
                  <c:v>40525</c:v>
                </c:pt>
                <c:pt idx="1443">
                  <c:v>40526</c:v>
                </c:pt>
                <c:pt idx="1444">
                  <c:v>40527</c:v>
                </c:pt>
                <c:pt idx="1445">
                  <c:v>40528</c:v>
                </c:pt>
                <c:pt idx="1446">
                  <c:v>40529</c:v>
                </c:pt>
                <c:pt idx="1447">
                  <c:v>40530</c:v>
                </c:pt>
                <c:pt idx="1448">
                  <c:v>40531</c:v>
                </c:pt>
                <c:pt idx="1449">
                  <c:v>40532</c:v>
                </c:pt>
                <c:pt idx="1450">
                  <c:v>40533</c:v>
                </c:pt>
                <c:pt idx="1451">
                  <c:v>40534</c:v>
                </c:pt>
                <c:pt idx="1452">
                  <c:v>40535</c:v>
                </c:pt>
                <c:pt idx="1453">
                  <c:v>40536</c:v>
                </c:pt>
                <c:pt idx="1454">
                  <c:v>40537</c:v>
                </c:pt>
                <c:pt idx="1455">
                  <c:v>40538</c:v>
                </c:pt>
                <c:pt idx="1456">
                  <c:v>40539</c:v>
                </c:pt>
                <c:pt idx="1457">
                  <c:v>40540</c:v>
                </c:pt>
                <c:pt idx="1458">
                  <c:v>40541</c:v>
                </c:pt>
                <c:pt idx="1459">
                  <c:v>40542</c:v>
                </c:pt>
                <c:pt idx="1460">
                  <c:v>40543</c:v>
                </c:pt>
                <c:pt idx="1461">
                  <c:v>40544</c:v>
                </c:pt>
                <c:pt idx="1462">
                  <c:v>40545</c:v>
                </c:pt>
                <c:pt idx="1463">
                  <c:v>40546</c:v>
                </c:pt>
                <c:pt idx="1464">
                  <c:v>40547</c:v>
                </c:pt>
                <c:pt idx="1465">
                  <c:v>40548</c:v>
                </c:pt>
                <c:pt idx="1466">
                  <c:v>40549</c:v>
                </c:pt>
                <c:pt idx="1467">
                  <c:v>40550</c:v>
                </c:pt>
                <c:pt idx="1468">
                  <c:v>40551</c:v>
                </c:pt>
                <c:pt idx="1469">
                  <c:v>40552</c:v>
                </c:pt>
                <c:pt idx="1470">
                  <c:v>40553</c:v>
                </c:pt>
                <c:pt idx="1471">
                  <c:v>40554</c:v>
                </c:pt>
                <c:pt idx="1472">
                  <c:v>40555</c:v>
                </c:pt>
                <c:pt idx="1473">
                  <c:v>40556</c:v>
                </c:pt>
                <c:pt idx="1474">
                  <c:v>40557</c:v>
                </c:pt>
                <c:pt idx="1475">
                  <c:v>40558</c:v>
                </c:pt>
                <c:pt idx="1476">
                  <c:v>40559</c:v>
                </c:pt>
                <c:pt idx="1477">
                  <c:v>40560</c:v>
                </c:pt>
                <c:pt idx="1478">
                  <c:v>40561</c:v>
                </c:pt>
                <c:pt idx="1479">
                  <c:v>40562</c:v>
                </c:pt>
                <c:pt idx="1480">
                  <c:v>40563</c:v>
                </c:pt>
                <c:pt idx="1481">
                  <c:v>40564</c:v>
                </c:pt>
                <c:pt idx="1482">
                  <c:v>40565</c:v>
                </c:pt>
                <c:pt idx="1483">
                  <c:v>40566</c:v>
                </c:pt>
                <c:pt idx="1484">
                  <c:v>40567</c:v>
                </c:pt>
                <c:pt idx="1485">
                  <c:v>40568</c:v>
                </c:pt>
                <c:pt idx="1486">
                  <c:v>40569</c:v>
                </c:pt>
                <c:pt idx="1487">
                  <c:v>40570</c:v>
                </c:pt>
                <c:pt idx="1488">
                  <c:v>40571</c:v>
                </c:pt>
                <c:pt idx="1489">
                  <c:v>40572</c:v>
                </c:pt>
                <c:pt idx="1490">
                  <c:v>40573</c:v>
                </c:pt>
                <c:pt idx="1491">
                  <c:v>40574</c:v>
                </c:pt>
                <c:pt idx="1492">
                  <c:v>40575</c:v>
                </c:pt>
                <c:pt idx="1493">
                  <c:v>40576</c:v>
                </c:pt>
                <c:pt idx="1494">
                  <c:v>40577</c:v>
                </c:pt>
                <c:pt idx="1495">
                  <c:v>40578</c:v>
                </c:pt>
                <c:pt idx="1496">
                  <c:v>40579</c:v>
                </c:pt>
                <c:pt idx="1497">
                  <c:v>40580</c:v>
                </c:pt>
                <c:pt idx="1498">
                  <c:v>40581</c:v>
                </c:pt>
                <c:pt idx="1499">
                  <c:v>40582</c:v>
                </c:pt>
                <c:pt idx="1500">
                  <c:v>40583</c:v>
                </c:pt>
                <c:pt idx="1501">
                  <c:v>40584</c:v>
                </c:pt>
                <c:pt idx="1502">
                  <c:v>40585</c:v>
                </c:pt>
                <c:pt idx="1503">
                  <c:v>40586</c:v>
                </c:pt>
                <c:pt idx="1504">
                  <c:v>40587</c:v>
                </c:pt>
                <c:pt idx="1505">
                  <c:v>40588</c:v>
                </c:pt>
                <c:pt idx="1506">
                  <c:v>40589</c:v>
                </c:pt>
                <c:pt idx="1507">
                  <c:v>40590</c:v>
                </c:pt>
                <c:pt idx="1508">
                  <c:v>40591</c:v>
                </c:pt>
                <c:pt idx="1509">
                  <c:v>40592</c:v>
                </c:pt>
                <c:pt idx="1510">
                  <c:v>40593</c:v>
                </c:pt>
                <c:pt idx="1511">
                  <c:v>40594</c:v>
                </c:pt>
                <c:pt idx="1512">
                  <c:v>40595</c:v>
                </c:pt>
                <c:pt idx="1513">
                  <c:v>40596</c:v>
                </c:pt>
                <c:pt idx="1514">
                  <c:v>40597</c:v>
                </c:pt>
                <c:pt idx="1515">
                  <c:v>40598</c:v>
                </c:pt>
                <c:pt idx="1516">
                  <c:v>40599</c:v>
                </c:pt>
                <c:pt idx="1517">
                  <c:v>40600</c:v>
                </c:pt>
                <c:pt idx="1518">
                  <c:v>40601</c:v>
                </c:pt>
                <c:pt idx="1519">
                  <c:v>40602</c:v>
                </c:pt>
                <c:pt idx="1520">
                  <c:v>40603</c:v>
                </c:pt>
                <c:pt idx="1521">
                  <c:v>40604</c:v>
                </c:pt>
                <c:pt idx="1522">
                  <c:v>40605</c:v>
                </c:pt>
                <c:pt idx="1523">
                  <c:v>40606</c:v>
                </c:pt>
                <c:pt idx="1524">
                  <c:v>40607</c:v>
                </c:pt>
                <c:pt idx="1525">
                  <c:v>40608</c:v>
                </c:pt>
                <c:pt idx="1526">
                  <c:v>40609</c:v>
                </c:pt>
                <c:pt idx="1527">
                  <c:v>40610</c:v>
                </c:pt>
                <c:pt idx="1528">
                  <c:v>40611</c:v>
                </c:pt>
                <c:pt idx="1529">
                  <c:v>40612</c:v>
                </c:pt>
                <c:pt idx="1530">
                  <c:v>40613</c:v>
                </c:pt>
                <c:pt idx="1531">
                  <c:v>40614</c:v>
                </c:pt>
                <c:pt idx="1532">
                  <c:v>40615</c:v>
                </c:pt>
                <c:pt idx="1533">
                  <c:v>40616</c:v>
                </c:pt>
                <c:pt idx="1534">
                  <c:v>40617</c:v>
                </c:pt>
                <c:pt idx="1535">
                  <c:v>40618</c:v>
                </c:pt>
                <c:pt idx="1536">
                  <c:v>40619</c:v>
                </c:pt>
                <c:pt idx="1537">
                  <c:v>40620</c:v>
                </c:pt>
                <c:pt idx="1538">
                  <c:v>40621</c:v>
                </c:pt>
                <c:pt idx="1539">
                  <c:v>40622</c:v>
                </c:pt>
                <c:pt idx="1540">
                  <c:v>40623</c:v>
                </c:pt>
                <c:pt idx="1541">
                  <c:v>40624</c:v>
                </c:pt>
                <c:pt idx="1542">
                  <c:v>40625</c:v>
                </c:pt>
                <c:pt idx="1543">
                  <c:v>40626</c:v>
                </c:pt>
                <c:pt idx="1544">
                  <c:v>40627</c:v>
                </c:pt>
                <c:pt idx="1545">
                  <c:v>40628</c:v>
                </c:pt>
                <c:pt idx="1546">
                  <c:v>40629</c:v>
                </c:pt>
                <c:pt idx="1547">
                  <c:v>40630</c:v>
                </c:pt>
                <c:pt idx="1548">
                  <c:v>40631</c:v>
                </c:pt>
                <c:pt idx="1549">
                  <c:v>40632</c:v>
                </c:pt>
                <c:pt idx="1550">
                  <c:v>40633</c:v>
                </c:pt>
                <c:pt idx="1551">
                  <c:v>40634</c:v>
                </c:pt>
                <c:pt idx="1552">
                  <c:v>40635</c:v>
                </c:pt>
                <c:pt idx="1553">
                  <c:v>40636</c:v>
                </c:pt>
                <c:pt idx="1554">
                  <c:v>40637</c:v>
                </c:pt>
                <c:pt idx="1555">
                  <c:v>40638</c:v>
                </c:pt>
                <c:pt idx="1556">
                  <c:v>40639</c:v>
                </c:pt>
                <c:pt idx="1557">
                  <c:v>40640</c:v>
                </c:pt>
                <c:pt idx="1558">
                  <c:v>40641</c:v>
                </c:pt>
                <c:pt idx="1559">
                  <c:v>40642</c:v>
                </c:pt>
                <c:pt idx="1560">
                  <c:v>40643</c:v>
                </c:pt>
                <c:pt idx="1561">
                  <c:v>40644</c:v>
                </c:pt>
                <c:pt idx="1562">
                  <c:v>40645</c:v>
                </c:pt>
                <c:pt idx="1563">
                  <c:v>40646</c:v>
                </c:pt>
                <c:pt idx="1564">
                  <c:v>40647</c:v>
                </c:pt>
                <c:pt idx="1565">
                  <c:v>40648</c:v>
                </c:pt>
                <c:pt idx="1566">
                  <c:v>40649</c:v>
                </c:pt>
                <c:pt idx="1567">
                  <c:v>40650</c:v>
                </c:pt>
                <c:pt idx="1568">
                  <c:v>40651</c:v>
                </c:pt>
                <c:pt idx="1569">
                  <c:v>40652</c:v>
                </c:pt>
                <c:pt idx="1570">
                  <c:v>40653</c:v>
                </c:pt>
                <c:pt idx="1571">
                  <c:v>40654</c:v>
                </c:pt>
                <c:pt idx="1572">
                  <c:v>40655</c:v>
                </c:pt>
                <c:pt idx="1573">
                  <c:v>40656</c:v>
                </c:pt>
                <c:pt idx="1574">
                  <c:v>40657</c:v>
                </c:pt>
                <c:pt idx="1575">
                  <c:v>40658</c:v>
                </c:pt>
                <c:pt idx="1576">
                  <c:v>40659</c:v>
                </c:pt>
                <c:pt idx="1577">
                  <c:v>40660</c:v>
                </c:pt>
                <c:pt idx="1578">
                  <c:v>40661</c:v>
                </c:pt>
                <c:pt idx="1579">
                  <c:v>40662</c:v>
                </c:pt>
                <c:pt idx="1580">
                  <c:v>40663</c:v>
                </c:pt>
                <c:pt idx="1581">
                  <c:v>40664</c:v>
                </c:pt>
                <c:pt idx="1582">
                  <c:v>40665</c:v>
                </c:pt>
                <c:pt idx="1583">
                  <c:v>40666</c:v>
                </c:pt>
                <c:pt idx="1584">
                  <c:v>40667</c:v>
                </c:pt>
                <c:pt idx="1585">
                  <c:v>40668</c:v>
                </c:pt>
                <c:pt idx="1586">
                  <c:v>40669</c:v>
                </c:pt>
                <c:pt idx="1587">
                  <c:v>40670</c:v>
                </c:pt>
                <c:pt idx="1588">
                  <c:v>40671</c:v>
                </c:pt>
                <c:pt idx="1589">
                  <c:v>40672</c:v>
                </c:pt>
                <c:pt idx="1590">
                  <c:v>40673</c:v>
                </c:pt>
                <c:pt idx="1591">
                  <c:v>40674</c:v>
                </c:pt>
                <c:pt idx="1592">
                  <c:v>40675</c:v>
                </c:pt>
                <c:pt idx="1593">
                  <c:v>40676</c:v>
                </c:pt>
                <c:pt idx="1594">
                  <c:v>40677</c:v>
                </c:pt>
                <c:pt idx="1595">
                  <c:v>40678</c:v>
                </c:pt>
                <c:pt idx="1596">
                  <c:v>40679</c:v>
                </c:pt>
                <c:pt idx="1597">
                  <c:v>40680</c:v>
                </c:pt>
                <c:pt idx="1598">
                  <c:v>40681</c:v>
                </c:pt>
                <c:pt idx="1599">
                  <c:v>40682</c:v>
                </c:pt>
                <c:pt idx="1600">
                  <c:v>40683</c:v>
                </c:pt>
                <c:pt idx="1601">
                  <c:v>40684</c:v>
                </c:pt>
                <c:pt idx="1602">
                  <c:v>40685</c:v>
                </c:pt>
                <c:pt idx="1603">
                  <c:v>40686</c:v>
                </c:pt>
                <c:pt idx="1604">
                  <c:v>40687</c:v>
                </c:pt>
                <c:pt idx="1605">
                  <c:v>40688</c:v>
                </c:pt>
                <c:pt idx="1606">
                  <c:v>40689</c:v>
                </c:pt>
                <c:pt idx="1607">
                  <c:v>40690</c:v>
                </c:pt>
                <c:pt idx="1608">
                  <c:v>40691</c:v>
                </c:pt>
                <c:pt idx="1609">
                  <c:v>40692</c:v>
                </c:pt>
                <c:pt idx="1610">
                  <c:v>40693</c:v>
                </c:pt>
                <c:pt idx="1611">
                  <c:v>40694</c:v>
                </c:pt>
                <c:pt idx="1612">
                  <c:v>40695</c:v>
                </c:pt>
                <c:pt idx="1613">
                  <c:v>40696</c:v>
                </c:pt>
                <c:pt idx="1614">
                  <c:v>40697</c:v>
                </c:pt>
                <c:pt idx="1615">
                  <c:v>40698</c:v>
                </c:pt>
                <c:pt idx="1616">
                  <c:v>40699</c:v>
                </c:pt>
                <c:pt idx="1617">
                  <c:v>40700</c:v>
                </c:pt>
                <c:pt idx="1618">
                  <c:v>40701</c:v>
                </c:pt>
                <c:pt idx="1619">
                  <c:v>40702</c:v>
                </c:pt>
                <c:pt idx="1620">
                  <c:v>40703</c:v>
                </c:pt>
                <c:pt idx="1621">
                  <c:v>40704</c:v>
                </c:pt>
                <c:pt idx="1622">
                  <c:v>40705</c:v>
                </c:pt>
                <c:pt idx="1623">
                  <c:v>40706</c:v>
                </c:pt>
                <c:pt idx="1624">
                  <c:v>40707</c:v>
                </c:pt>
                <c:pt idx="1625">
                  <c:v>40708</c:v>
                </c:pt>
                <c:pt idx="1626">
                  <c:v>40709</c:v>
                </c:pt>
                <c:pt idx="1627">
                  <c:v>40710</c:v>
                </c:pt>
                <c:pt idx="1628">
                  <c:v>40711</c:v>
                </c:pt>
                <c:pt idx="1629">
                  <c:v>40712</c:v>
                </c:pt>
                <c:pt idx="1630">
                  <c:v>40713</c:v>
                </c:pt>
                <c:pt idx="1631">
                  <c:v>40714</c:v>
                </c:pt>
                <c:pt idx="1632">
                  <c:v>40715</c:v>
                </c:pt>
                <c:pt idx="1633">
                  <c:v>40716</c:v>
                </c:pt>
                <c:pt idx="1634">
                  <c:v>40717</c:v>
                </c:pt>
                <c:pt idx="1635">
                  <c:v>40718</c:v>
                </c:pt>
                <c:pt idx="1636">
                  <c:v>40719</c:v>
                </c:pt>
                <c:pt idx="1637">
                  <c:v>40720</c:v>
                </c:pt>
                <c:pt idx="1638">
                  <c:v>40721</c:v>
                </c:pt>
                <c:pt idx="1639">
                  <c:v>40722</c:v>
                </c:pt>
                <c:pt idx="1640">
                  <c:v>40723</c:v>
                </c:pt>
                <c:pt idx="1641">
                  <c:v>40724</c:v>
                </c:pt>
                <c:pt idx="1642">
                  <c:v>40725</c:v>
                </c:pt>
                <c:pt idx="1643">
                  <c:v>40726</c:v>
                </c:pt>
                <c:pt idx="1644">
                  <c:v>40727</c:v>
                </c:pt>
                <c:pt idx="1645">
                  <c:v>40728</c:v>
                </c:pt>
                <c:pt idx="1646">
                  <c:v>40729</c:v>
                </c:pt>
                <c:pt idx="1647">
                  <c:v>40730</c:v>
                </c:pt>
                <c:pt idx="1648">
                  <c:v>40731</c:v>
                </c:pt>
                <c:pt idx="1649">
                  <c:v>40732</c:v>
                </c:pt>
                <c:pt idx="1650">
                  <c:v>40733</c:v>
                </c:pt>
                <c:pt idx="1651">
                  <c:v>40734</c:v>
                </c:pt>
                <c:pt idx="1652">
                  <c:v>40735</c:v>
                </c:pt>
                <c:pt idx="1653">
                  <c:v>40736</c:v>
                </c:pt>
                <c:pt idx="1654">
                  <c:v>40737</c:v>
                </c:pt>
                <c:pt idx="1655">
                  <c:v>40738</c:v>
                </c:pt>
                <c:pt idx="1656">
                  <c:v>40739</c:v>
                </c:pt>
                <c:pt idx="1657">
                  <c:v>40740</c:v>
                </c:pt>
                <c:pt idx="1658">
                  <c:v>40741</c:v>
                </c:pt>
                <c:pt idx="1659">
                  <c:v>40742</c:v>
                </c:pt>
                <c:pt idx="1660">
                  <c:v>40743</c:v>
                </c:pt>
                <c:pt idx="1661">
                  <c:v>40744</c:v>
                </c:pt>
                <c:pt idx="1662">
                  <c:v>40745</c:v>
                </c:pt>
                <c:pt idx="1663">
                  <c:v>40746</c:v>
                </c:pt>
                <c:pt idx="1664">
                  <c:v>40747</c:v>
                </c:pt>
                <c:pt idx="1665">
                  <c:v>40748</c:v>
                </c:pt>
                <c:pt idx="1666">
                  <c:v>40749</c:v>
                </c:pt>
                <c:pt idx="1667">
                  <c:v>40750</c:v>
                </c:pt>
                <c:pt idx="1668">
                  <c:v>40751</c:v>
                </c:pt>
                <c:pt idx="1669">
                  <c:v>40752</c:v>
                </c:pt>
                <c:pt idx="1670">
                  <c:v>40753</c:v>
                </c:pt>
                <c:pt idx="1671">
                  <c:v>40754</c:v>
                </c:pt>
                <c:pt idx="1672">
                  <c:v>40755</c:v>
                </c:pt>
                <c:pt idx="1673">
                  <c:v>40756</c:v>
                </c:pt>
                <c:pt idx="1674">
                  <c:v>40757</c:v>
                </c:pt>
                <c:pt idx="1675">
                  <c:v>40758</c:v>
                </c:pt>
                <c:pt idx="1676">
                  <c:v>40759</c:v>
                </c:pt>
                <c:pt idx="1677">
                  <c:v>40760</c:v>
                </c:pt>
                <c:pt idx="1678">
                  <c:v>40761</c:v>
                </c:pt>
                <c:pt idx="1679">
                  <c:v>40762</c:v>
                </c:pt>
                <c:pt idx="1680">
                  <c:v>40763</c:v>
                </c:pt>
                <c:pt idx="1681">
                  <c:v>40764</c:v>
                </c:pt>
                <c:pt idx="1682">
                  <c:v>40765</c:v>
                </c:pt>
                <c:pt idx="1683">
                  <c:v>40766</c:v>
                </c:pt>
                <c:pt idx="1684">
                  <c:v>40767</c:v>
                </c:pt>
                <c:pt idx="1685">
                  <c:v>40768</c:v>
                </c:pt>
                <c:pt idx="1686">
                  <c:v>40769</c:v>
                </c:pt>
                <c:pt idx="1687">
                  <c:v>40770</c:v>
                </c:pt>
                <c:pt idx="1688">
                  <c:v>40771</c:v>
                </c:pt>
                <c:pt idx="1689">
                  <c:v>40772</c:v>
                </c:pt>
                <c:pt idx="1690">
                  <c:v>40773</c:v>
                </c:pt>
                <c:pt idx="1691">
                  <c:v>40774</c:v>
                </c:pt>
                <c:pt idx="1692">
                  <c:v>40775</c:v>
                </c:pt>
                <c:pt idx="1693">
                  <c:v>40776</c:v>
                </c:pt>
                <c:pt idx="1694">
                  <c:v>40777</c:v>
                </c:pt>
                <c:pt idx="1695">
                  <c:v>40778</c:v>
                </c:pt>
                <c:pt idx="1696">
                  <c:v>40779</c:v>
                </c:pt>
                <c:pt idx="1697">
                  <c:v>40780</c:v>
                </c:pt>
                <c:pt idx="1698">
                  <c:v>40781</c:v>
                </c:pt>
                <c:pt idx="1699">
                  <c:v>40782</c:v>
                </c:pt>
                <c:pt idx="1700">
                  <c:v>40783</c:v>
                </c:pt>
                <c:pt idx="1701">
                  <c:v>40784</c:v>
                </c:pt>
                <c:pt idx="1702">
                  <c:v>40785</c:v>
                </c:pt>
                <c:pt idx="1703">
                  <c:v>40786</c:v>
                </c:pt>
                <c:pt idx="1704">
                  <c:v>40787</c:v>
                </c:pt>
                <c:pt idx="1705">
                  <c:v>40788</c:v>
                </c:pt>
                <c:pt idx="1706">
                  <c:v>40789</c:v>
                </c:pt>
                <c:pt idx="1707">
                  <c:v>40790</c:v>
                </c:pt>
                <c:pt idx="1708">
                  <c:v>40791</c:v>
                </c:pt>
                <c:pt idx="1709">
                  <c:v>40792</c:v>
                </c:pt>
                <c:pt idx="1710">
                  <c:v>40793</c:v>
                </c:pt>
                <c:pt idx="1711">
                  <c:v>40794</c:v>
                </c:pt>
                <c:pt idx="1712">
                  <c:v>40795</c:v>
                </c:pt>
                <c:pt idx="1713">
                  <c:v>40796</c:v>
                </c:pt>
                <c:pt idx="1714">
                  <c:v>40797</c:v>
                </c:pt>
                <c:pt idx="1715">
                  <c:v>40798</c:v>
                </c:pt>
                <c:pt idx="1716">
                  <c:v>40799</c:v>
                </c:pt>
                <c:pt idx="1717">
                  <c:v>40800</c:v>
                </c:pt>
                <c:pt idx="1718">
                  <c:v>40801</c:v>
                </c:pt>
                <c:pt idx="1719">
                  <c:v>40802</c:v>
                </c:pt>
                <c:pt idx="1720">
                  <c:v>40803</c:v>
                </c:pt>
                <c:pt idx="1721">
                  <c:v>40804</c:v>
                </c:pt>
                <c:pt idx="1722">
                  <c:v>40805</c:v>
                </c:pt>
                <c:pt idx="1723">
                  <c:v>40806</c:v>
                </c:pt>
                <c:pt idx="1724">
                  <c:v>40807</c:v>
                </c:pt>
                <c:pt idx="1725">
                  <c:v>40808</c:v>
                </c:pt>
                <c:pt idx="1726">
                  <c:v>40809</c:v>
                </c:pt>
                <c:pt idx="1727">
                  <c:v>40810</c:v>
                </c:pt>
                <c:pt idx="1728">
                  <c:v>40811</c:v>
                </c:pt>
                <c:pt idx="1729">
                  <c:v>40812</c:v>
                </c:pt>
                <c:pt idx="1730">
                  <c:v>40813</c:v>
                </c:pt>
                <c:pt idx="1731">
                  <c:v>40814</c:v>
                </c:pt>
                <c:pt idx="1732">
                  <c:v>40815</c:v>
                </c:pt>
                <c:pt idx="1733">
                  <c:v>40816</c:v>
                </c:pt>
                <c:pt idx="1734">
                  <c:v>40817</c:v>
                </c:pt>
                <c:pt idx="1735">
                  <c:v>40818</c:v>
                </c:pt>
                <c:pt idx="1736">
                  <c:v>40819</c:v>
                </c:pt>
                <c:pt idx="1737">
                  <c:v>40820</c:v>
                </c:pt>
                <c:pt idx="1738">
                  <c:v>40821</c:v>
                </c:pt>
                <c:pt idx="1739">
                  <c:v>40822</c:v>
                </c:pt>
                <c:pt idx="1740">
                  <c:v>40823</c:v>
                </c:pt>
                <c:pt idx="1741">
                  <c:v>40824</c:v>
                </c:pt>
                <c:pt idx="1742">
                  <c:v>40825</c:v>
                </c:pt>
                <c:pt idx="1743">
                  <c:v>40826</c:v>
                </c:pt>
                <c:pt idx="1744">
                  <c:v>40827</c:v>
                </c:pt>
                <c:pt idx="1745">
                  <c:v>40828</c:v>
                </c:pt>
                <c:pt idx="1746">
                  <c:v>40829</c:v>
                </c:pt>
                <c:pt idx="1747">
                  <c:v>40830</c:v>
                </c:pt>
                <c:pt idx="1748">
                  <c:v>40831</c:v>
                </c:pt>
                <c:pt idx="1749">
                  <c:v>40832</c:v>
                </c:pt>
                <c:pt idx="1750">
                  <c:v>40833</c:v>
                </c:pt>
                <c:pt idx="1751">
                  <c:v>40834</c:v>
                </c:pt>
                <c:pt idx="1752">
                  <c:v>40835</c:v>
                </c:pt>
                <c:pt idx="1753">
                  <c:v>40836</c:v>
                </c:pt>
                <c:pt idx="1754">
                  <c:v>40837</c:v>
                </c:pt>
                <c:pt idx="1755">
                  <c:v>40838</c:v>
                </c:pt>
                <c:pt idx="1756">
                  <c:v>40839</c:v>
                </c:pt>
                <c:pt idx="1757">
                  <c:v>40840</c:v>
                </c:pt>
                <c:pt idx="1758">
                  <c:v>40841</c:v>
                </c:pt>
                <c:pt idx="1759">
                  <c:v>40842</c:v>
                </c:pt>
                <c:pt idx="1760">
                  <c:v>40843</c:v>
                </c:pt>
                <c:pt idx="1761">
                  <c:v>40844</c:v>
                </c:pt>
                <c:pt idx="1762">
                  <c:v>40845</c:v>
                </c:pt>
                <c:pt idx="1763">
                  <c:v>40846</c:v>
                </c:pt>
                <c:pt idx="1764">
                  <c:v>40847</c:v>
                </c:pt>
                <c:pt idx="1765">
                  <c:v>40848</c:v>
                </c:pt>
                <c:pt idx="1766">
                  <c:v>40849</c:v>
                </c:pt>
                <c:pt idx="1767">
                  <c:v>40850</c:v>
                </c:pt>
                <c:pt idx="1768">
                  <c:v>40851</c:v>
                </c:pt>
                <c:pt idx="1769">
                  <c:v>40852</c:v>
                </c:pt>
                <c:pt idx="1770">
                  <c:v>40853</c:v>
                </c:pt>
                <c:pt idx="1771">
                  <c:v>40854</c:v>
                </c:pt>
                <c:pt idx="1772">
                  <c:v>40855</c:v>
                </c:pt>
                <c:pt idx="1773">
                  <c:v>40856</c:v>
                </c:pt>
                <c:pt idx="1774">
                  <c:v>40857</c:v>
                </c:pt>
                <c:pt idx="1775">
                  <c:v>40858</c:v>
                </c:pt>
                <c:pt idx="1776">
                  <c:v>40859</c:v>
                </c:pt>
                <c:pt idx="1777">
                  <c:v>40860</c:v>
                </c:pt>
                <c:pt idx="1778">
                  <c:v>40861</c:v>
                </c:pt>
                <c:pt idx="1779">
                  <c:v>40862</c:v>
                </c:pt>
                <c:pt idx="1780">
                  <c:v>40863</c:v>
                </c:pt>
                <c:pt idx="1781">
                  <c:v>40864</c:v>
                </c:pt>
                <c:pt idx="1782">
                  <c:v>40865</c:v>
                </c:pt>
                <c:pt idx="1783">
                  <c:v>40866</c:v>
                </c:pt>
                <c:pt idx="1784">
                  <c:v>40867</c:v>
                </c:pt>
                <c:pt idx="1785">
                  <c:v>40868</c:v>
                </c:pt>
                <c:pt idx="1786">
                  <c:v>40869</c:v>
                </c:pt>
                <c:pt idx="1787">
                  <c:v>40870</c:v>
                </c:pt>
                <c:pt idx="1788">
                  <c:v>40871</c:v>
                </c:pt>
                <c:pt idx="1789">
                  <c:v>40872</c:v>
                </c:pt>
                <c:pt idx="1790">
                  <c:v>40873</c:v>
                </c:pt>
                <c:pt idx="1791">
                  <c:v>40874</c:v>
                </c:pt>
                <c:pt idx="1792">
                  <c:v>40875</c:v>
                </c:pt>
                <c:pt idx="1793">
                  <c:v>40876</c:v>
                </c:pt>
                <c:pt idx="1794">
                  <c:v>40877</c:v>
                </c:pt>
                <c:pt idx="1795">
                  <c:v>40878</c:v>
                </c:pt>
                <c:pt idx="1796">
                  <c:v>40879</c:v>
                </c:pt>
                <c:pt idx="1797">
                  <c:v>40880</c:v>
                </c:pt>
                <c:pt idx="1798">
                  <c:v>40881</c:v>
                </c:pt>
                <c:pt idx="1799">
                  <c:v>40882</c:v>
                </c:pt>
                <c:pt idx="1800">
                  <c:v>40883</c:v>
                </c:pt>
                <c:pt idx="1801">
                  <c:v>40884</c:v>
                </c:pt>
                <c:pt idx="1802">
                  <c:v>40885</c:v>
                </c:pt>
                <c:pt idx="1803">
                  <c:v>40886</c:v>
                </c:pt>
                <c:pt idx="1804">
                  <c:v>40887</c:v>
                </c:pt>
                <c:pt idx="1805">
                  <c:v>40888</c:v>
                </c:pt>
                <c:pt idx="1806">
                  <c:v>40889</c:v>
                </c:pt>
                <c:pt idx="1807">
                  <c:v>40890</c:v>
                </c:pt>
                <c:pt idx="1808">
                  <c:v>40891</c:v>
                </c:pt>
                <c:pt idx="1809">
                  <c:v>40892</c:v>
                </c:pt>
                <c:pt idx="1810">
                  <c:v>40893</c:v>
                </c:pt>
                <c:pt idx="1811">
                  <c:v>40894</c:v>
                </c:pt>
                <c:pt idx="1812">
                  <c:v>40895</c:v>
                </c:pt>
                <c:pt idx="1813">
                  <c:v>40896</c:v>
                </c:pt>
                <c:pt idx="1814">
                  <c:v>40897</c:v>
                </c:pt>
                <c:pt idx="1815">
                  <c:v>40898</c:v>
                </c:pt>
                <c:pt idx="1816">
                  <c:v>40899</c:v>
                </c:pt>
                <c:pt idx="1817">
                  <c:v>40900</c:v>
                </c:pt>
                <c:pt idx="1818">
                  <c:v>40901</c:v>
                </c:pt>
                <c:pt idx="1819">
                  <c:v>40902</c:v>
                </c:pt>
                <c:pt idx="1820">
                  <c:v>40903</c:v>
                </c:pt>
                <c:pt idx="1821">
                  <c:v>40904</c:v>
                </c:pt>
                <c:pt idx="1822">
                  <c:v>40905</c:v>
                </c:pt>
                <c:pt idx="1823">
                  <c:v>40906</c:v>
                </c:pt>
                <c:pt idx="1824">
                  <c:v>40907</c:v>
                </c:pt>
                <c:pt idx="1825">
                  <c:v>40908</c:v>
                </c:pt>
                <c:pt idx="1826">
                  <c:v>40909</c:v>
                </c:pt>
                <c:pt idx="1827">
                  <c:v>40910</c:v>
                </c:pt>
                <c:pt idx="1828">
                  <c:v>40911</c:v>
                </c:pt>
                <c:pt idx="1829">
                  <c:v>40912</c:v>
                </c:pt>
                <c:pt idx="1830">
                  <c:v>40913</c:v>
                </c:pt>
                <c:pt idx="1831">
                  <c:v>40914</c:v>
                </c:pt>
                <c:pt idx="1832">
                  <c:v>40915</c:v>
                </c:pt>
                <c:pt idx="1833">
                  <c:v>40916</c:v>
                </c:pt>
                <c:pt idx="1834">
                  <c:v>40917</c:v>
                </c:pt>
                <c:pt idx="1835">
                  <c:v>40918</c:v>
                </c:pt>
                <c:pt idx="1836">
                  <c:v>40919</c:v>
                </c:pt>
                <c:pt idx="1837">
                  <c:v>40920</c:v>
                </c:pt>
                <c:pt idx="1838">
                  <c:v>40921</c:v>
                </c:pt>
                <c:pt idx="1839">
                  <c:v>40922</c:v>
                </c:pt>
                <c:pt idx="1840">
                  <c:v>40923</c:v>
                </c:pt>
                <c:pt idx="1841">
                  <c:v>40924</c:v>
                </c:pt>
                <c:pt idx="1842">
                  <c:v>40925</c:v>
                </c:pt>
                <c:pt idx="1843">
                  <c:v>40926</c:v>
                </c:pt>
                <c:pt idx="1844">
                  <c:v>40927</c:v>
                </c:pt>
                <c:pt idx="1845">
                  <c:v>40928</c:v>
                </c:pt>
                <c:pt idx="1846">
                  <c:v>40929</c:v>
                </c:pt>
                <c:pt idx="1847">
                  <c:v>40930</c:v>
                </c:pt>
                <c:pt idx="1848">
                  <c:v>40931</c:v>
                </c:pt>
                <c:pt idx="1849">
                  <c:v>40932</c:v>
                </c:pt>
                <c:pt idx="1850">
                  <c:v>40933</c:v>
                </c:pt>
                <c:pt idx="1851">
                  <c:v>40934</c:v>
                </c:pt>
                <c:pt idx="1852">
                  <c:v>40935</c:v>
                </c:pt>
                <c:pt idx="1853">
                  <c:v>40936</c:v>
                </c:pt>
                <c:pt idx="1854">
                  <c:v>40937</c:v>
                </c:pt>
                <c:pt idx="1855">
                  <c:v>40938</c:v>
                </c:pt>
                <c:pt idx="1856">
                  <c:v>40939</c:v>
                </c:pt>
                <c:pt idx="1857">
                  <c:v>40940</c:v>
                </c:pt>
                <c:pt idx="1858">
                  <c:v>40941</c:v>
                </c:pt>
                <c:pt idx="1859">
                  <c:v>40942</c:v>
                </c:pt>
                <c:pt idx="1860">
                  <c:v>40943</c:v>
                </c:pt>
                <c:pt idx="1861">
                  <c:v>40944</c:v>
                </c:pt>
                <c:pt idx="1862">
                  <c:v>40945</c:v>
                </c:pt>
                <c:pt idx="1863">
                  <c:v>40946</c:v>
                </c:pt>
                <c:pt idx="1864">
                  <c:v>40947</c:v>
                </c:pt>
                <c:pt idx="1865">
                  <c:v>40948</c:v>
                </c:pt>
                <c:pt idx="1866">
                  <c:v>40949</c:v>
                </c:pt>
                <c:pt idx="1867">
                  <c:v>40950</c:v>
                </c:pt>
                <c:pt idx="1868">
                  <c:v>40951</c:v>
                </c:pt>
                <c:pt idx="1869">
                  <c:v>40952</c:v>
                </c:pt>
                <c:pt idx="1870">
                  <c:v>40953</c:v>
                </c:pt>
                <c:pt idx="1871">
                  <c:v>40954</c:v>
                </c:pt>
                <c:pt idx="1872">
                  <c:v>40955</c:v>
                </c:pt>
                <c:pt idx="1873">
                  <c:v>40956</c:v>
                </c:pt>
                <c:pt idx="1874">
                  <c:v>40957</c:v>
                </c:pt>
                <c:pt idx="1875">
                  <c:v>40958</c:v>
                </c:pt>
                <c:pt idx="1876">
                  <c:v>40959</c:v>
                </c:pt>
                <c:pt idx="1877">
                  <c:v>40960</c:v>
                </c:pt>
                <c:pt idx="1878">
                  <c:v>40961</c:v>
                </c:pt>
                <c:pt idx="1879">
                  <c:v>40962</c:v>
                </c:pt>
                <c:pt idx="1880">
                  <c:v>40963</c:v>
                </c:pt>
                <c:pt idx="1881">
                  <c:v>40964</c:v>
                </c:pt>
                <c:pt idx="1882">
                  <c:v>40965</c:v>
                </c:pt>
                <c:pt idx="1883">
                  <c:v>40966</c:v>
                </c:pt>
                <c:pt idx="1884">
                  <c:v>40967</c:v>
                </c:pt>
                <c:pt idx="1885">
                  <c:v>40968</c:v>
                </c:pt>
                <c:pt idx="1886">
                  <c:v>40969</c:v>
                </c:pt>
                <c:pt idx="1887">
                  <c:v>40970</c:v>
                </c:pt>
                <c:pt idx="1888">
                  <c:v>40971</c:v>
                </c:pt>
                <c:pt idx="1889">
                  <c:v>40972</c:v>
                </c:pt>
                <c:pt idx="1890">
                  <c:v>40973</c:v>
                </c:pt>
                <c:pt idx="1891">
                  <c:v>40974</c:v>
                </c:pt>
                <c:pt idx="1892">
                  <c:v>40975</c:v>
                </c:pt>
                <c:pt idx="1893">
                  <c:v>40976</c:v>
                </c:pt>
                <c:pt idx="1894">
                  <c:v>40977</c:v>
                </c:pt>
                <c:pt idx="1895">
                  <c:v>40978</c:v>
                </c:pt>
                <c:pt idx="1896">
                  <c:v>40979</c:v>
                </c:pt>
                <c:pt idx="1897">
                  <c:v>40980</c:v>
                </c:pt>
                <c:pt idx="1898">
                  <c:v>40981</c:v>
                </c:pt>
                <c:pt idx="1899">
                  <c:v>40982</c:v>
                </c:pt>
                <c:pt idx="1900">
                  <c:v>40983</c:v>
                </c:pt>
                <c:pt idx="1901">
                  <c:v>40984</c:v>
                </c:pt>
                <c:pt idx="1902">
                  <c:v>40985</c:v>
                </c:pt>
                <c:pt idx="1903">
                  <c:v>40986</c:v>
                </c:pt>
                <c:pt idx="1904">
                  <c:v>40987</c:v>
                </c:pt>
                <c:pt idx="1905">
                  <c:v>40988</c:v>
                </c:pt>
                <c:pt idx="1906">
                  <c:v>40989</c:v>
                </c:pt>
                <c:pt idx="1907">
                  <c:v>40990</c:v>
                </c:pt>
                <c:pt idx="1908">
                  <c:v>40991</c:v>
                </c:pt>
                <c:pt idx="1909">
                  <c:v>40992</c:v>
                </c:pt>
                <c:pt idx="1910">
                  <c:v>40993</c:v>
                </c:pt>
                <c:pt idx="1911">
                  <c:v>40994</c:v>
                </c:pt>
                <c:pt idx="1912">
                  <c:v>40995</c:v>
                </c:pt>
                <c:pt idx="1913">
                  <c:v>40996</c:v>
                </c:pt>
                <c:pt idx="1914">
                  <c:v>40997</c:v>
                </c:pt>
                <c:pt idx="1915">
                  <c:v>40998</c:v>
                </c:pt>
                <c:pt idx="1916">
                  <c:v>40999</c:v>
                </c:pt>
                <c:pt idx="1917">
                  <c:v>41000</c:v>
                </c:pt>
                <c:pt idx="1918">
                  <c:v>41001</c:v>
                </c:pt>
                <c:pt idx="1919">
                  <c:v>41002</c:v>
                </c:pt>
                <c:pt idx="1920">
                  <c:v>41003</c:v>
                </c:pt>
                <c:pt idx="1921">
                  <c:v>41004</c:v>
                </c:pt>
                <c:pt idx="1922">
                  <c:v>41005</c:v>
                </c:pt>
                <c:pt idx="1923">
                  <c:v>41006</c:v>
                </c:pt>
                <c:pt idx="1924">
                  <c:v>41007</c:v>
                </c:pt>
                <c:pt idx="1925">
                  <c:v>41008</c:v>
                </c:pt>
                <c:pt idx="1926">
                  <c:v>41009</c:v>
                </c:pt>
                <c:pt idx="1927">
                  <c:v>41010</c:v>
                </c:pt>
                <c:pt idx="1928">
                  <c:v>41011</c:v>
                </c:pt>
                <c:pt idx="1929">
                  <c:v>41012</c:v>
                </c:pt>
                <c:pt idx="1930">
                  <c:v>41013</c:v>
                </c:pt>
                <c:pt idx="1931">
                  <c:v>41014</c:v>
                </c:pt>
                <c:pt idx="1932">
                  <c:v>41015</c:v>
                </c:pt>
                <c:pt idx="1933">
                  <c:v>41016</c:v>
                </c:pt>
                <c:pt idx="1934">
                  <c:v>41017</c:v>
                </c:pt>
                <c:pt idx="1935">
                  <c:v>41018</c:v>
                </c:pt>
                <c:pt idx="1936">
                  <c:v>41019</c:v>
                </c:pt>
                <c:pt idx="1937">
                  <c:v>41020</c:v>
                </c:pt>
                <c:pt idx="1938">
                  <c:v>41021</c:v>
                </c:pt>
                <c:pt idx="1939">
                  <c:v>41022</c:v>
                </c:pt>
                <c:pt idx="1940">
                  <c:v>41023</c:v>
                </c:pt>
                <c:pt idx="1941">
                  <c:v>41024</c:v>
                </c:pt>
                <c:pt idx="1942">
                  <c:v>41025</c:v>
                </c:pt>
                <c:pt idx="1943">
                  <c:v>41026</c:v>
                </c:pt>
                <c:pt idx="1944">
                  <c:v>41027</c:v>
                </c:pt>
                <c:pt idx="1945">
                  <c:v>41028</c:v>
                </c:pt>
                <c:pt idx="1946">
                  <c:v>41029</c:v>
                </c:pt>
                <c:pt idx="1947">
                  <c:v>41030</c:v>
                </c:pt>
                <c:pt idx="1948">
                  <c:v>41031</c:v>
                </c:pt>
                <c:pt idx="1949">
                  <c:v>41032</c:v>
                </c:pt>
                <c:pt idx="1950">
                  <c:v>41033</c:v>
                </c:pt>
                <c:pt idx="1951">
                  <c:v>41034</c:v>
                </c:pt>
                <c:pt idx="1952">
                  <c:v>41035</c:v>
                </c:pt>
                <c:pt idx="1953">
                  <c:v>41036</c:v>
                </c:pt>
                <c:pt idx="1954">
                  <c:v>41037</c:v>
                </c:pt>
                <c:pt idx="1955">
                  <c:v>41038</c:v>
                </c:pt>
                <c:pt idx="1956">
                  <c:v>41039</c:v>
                </c:pt>
                <c:pt idx="1957">
                  <c:v>41040</c:v>
                </c:pt>
                <c:pt idx="1958">
                  <c:v>41041</c:v>
                </c:pt>
                <c:pt idx="1959">
                  <c:v>41042</c:v>
                </c:pt>
                <c:pt idx="1960">
                  <c:v>41043</c:v>
                </c:pt>
                <c:pt idx="1961">
                  <c:v>41044</c:v>
                </c:pt>
                <c:pt idx="1962">
                  <c:v>41045</c:v>
                </c:pt>
                <c:pt idx="1963">
                  <c:v>41046</c:v>
                </c:pt>
                <c:pt idx="1964">
                  <c:v>41047</c:v>
                </c:pt>
                <c:pt idx="1965">
                  <c:v>41048</c:v>
                </c:pt>
                <c:pt idx="1966">
                  <c:v>41049</c:v>
                </c:pt>
                <c:pt idx="1967">
                  <c:v>41050</c:v>
                </c:pt>
                <c:pt idx="1968">
                  <c:v>41051</c:v>
                </c:pt>
                <c:pt idx="1969">
                  <c:v>41052</c:v>
                </c:pt>
                <c:pt idx="1970">
                  <c:v>41053</c:v>
                </c:pt>
                <c:pt idx="1971">
                  <c:v>41054</c:v>
                </c:pt>
                <c:pt idx="1972">
                  <c:v>41055</c:v>
                </c:pt>
                <c:pt idx="1973">
                  <c:v>41056</c:v>
                </c:pt>
                <c:pt idx="1974">
                  <c:v>41057</c:v>
                </c:pt>
                <c:pt idx="1975">
                  <c:v>41058</c:v>
                </c:pt>
                <c:pt idx="1976">
                  <c:v>41059</c:v>
                </c:pt>
                <c:pt idx="1977">
                  <c:v>41060</c:v>
                </c:pt>
                <c:pt idx="1978">
                  <c:v>41061</c:v>
                </c:pt>
                <c:pt idx="1979">
                  <c:v>41062</c:v>
                </c:pt>
                <c:pt idx="1980">
                  <c:v>41063</c:v>
                </c:pt>
                <c:pt idx="1981">
                  <c:v>41064</c:v>
                </c:pt>
                <c:pt idx="1982">
                  <c:v>41065</c:v>
                </c:pt>
                <c:pt idx="1983">
                  <c:v>41066</c:v>
                </c:pt>
                <c:pt idx="1984">
                  <c:v>41067</c:v>
                </c:pt>
                <c:pt idx="1985">
                  <c:v>41068</c:v>
                </c:pt>
                <c:pt idx="1986">
                  <c:v>41069</c:v>
                </c:pt>
                <c:pt idx="1987">
                  <c:v>41070</c:v>
                </c:pt>
                <c:pt idx="1988">
                  <c:v>41071</c:v>
                </c:pt>
                <c:pt idx="1989">
                  <c:v>41072</c:v>
                </c:pt>
                <c:pt idx="1990">
                  <c:v>41073</c:v>
                </c:pt>
                <c:pt idx="1991">
                  <c:v>41074</c:v>
                </c:pt>
                <c:pt idx="1992">
                  <c:v>41075</c:v>
                </c:pt>
                <c:pt idx="1993">
                  <c:v>41076</c:v>
                </c:pt>
                <c:pt idx="1994">
                  <c:v>41077</c:v>
                </c:pt>
                <c:pt idx="1995">
                  <c:v>41078</c:v>
                </c:pt>
                <c:pt idx="1996">
                  <c:v>41079</c:v>
                </c:pt>
                <c:pt idx="1997">
                  <c:v>41080</c:v>
                </c:pt>
                <c:pt idx="1998">
                  <c:v>41081</c:v>
                </c:pt>
                <c:pt idx="1999">
                  <c:v>41082</c:v>
                </c:pt>
                <c:pt idx="2000">
                  <c:v>41083</c:v>
                </c:pt>
                <c:pt idx="2001">
                  <c:v>41084</c:v>
                </c:pt>
                <c:pt idx="2002">
                  <c:v>41085</c:v>
                </c:pt>
                <c:pt idx="2003">
                  <c:v>41086</c:v>
                </c:pt>
                <c:pt idx="2004">
                  <c:v>41087</c:v>
                </c:pt>
                <c:pt idx="2005">
                  <c:v>41088</c:v>
                </c:pt>
                <c:pt idx="2006">
                  <c:v>41089</c:v>
                </c:pt>
                <c:pt idx="2007">
                  <c:v>41090</c:v>
                </c:pt>
                <c:pt idx="2008">
                  <c:v>41091</c:v>
                </c:pt>
                <c:pt idx="2009">
                  <c:v>41092</c:v>
                </c:pt>
                <c:pt idx="2010">
                  <c:v>41093</c:v>
                </c:pt>
                <c:pt idx="2011">
                  <c:v>41094</c:v>
                </c:pt>
                <c:pt idx="2012">
                  <c:v>41095</c:v>
                </c:pt>
                <c:pt idx="2013">
                  <c:v>41096</c:v>
                </c:pt>
                <c:pt idx="2014">
                  <c:v>41097</c:v>
                </c:pt>
                <c:pt idx="2015">
                  <c:v>41098</c:v>
                </c:pt>
                <c:pt idx="2016">
                  <c:v>41099</c:v>
                </c:pt>
                <c:pt idx="2017">
                  <c:v>41100</c:v>
                </c:pt>
                <c:pt idx="2018">
                  <c:v>41101</c:v>
                </c:pt>
                <c:pt idx="2019">
                  <c:v>41102</c:v>
                </c:pt>
                <c:pt idx="2020">
                  <c:v>41103</c:v>
                </c:pt>
                <c:pt idx="2021">
                  <c:v>41104</c:v>
                </c:pt>
                <c:pt idx="2022">
                  <c:v>41105</c:v>
                </c:pt>
                <c:pt idx="2023">
                  <c:v>41106</c:v>
                </c:pt>
                <c:pt idx="2024">
                  <c:v>41107</c:v>
                </c:pt>
                <c:pt idx="2025">
                  <c:v>41108</c:v>
                </c:pt>
                <c:pt idx="2026">
                  <c:v>41109</c:v>
                </c:pt>
                <c:pt idx="2027">
                  <c:v>41110</c:v>
                </c:pt>
                <c:pt idx="2028">
                  <c:v>41111</c:v>
                </c:pt>
                <c:pt idx="2029">
                  <c:v>41112</c:v>
                </c:pt>
                <c:pt idx="2030">
                  <c:v>41113</c:v>
                </c:pt>
                <c:pt idx="2031">
                  <c:v>41114</c:v>
                </c:pt>
                <c:pt idx="2032">
                  <c:v>41115</c:v>
                </c:pt>
                <c:pt idx="2033">
                  <c:v>41116</c:v>
                </c:pt>
                <c:pt idx="2034">
                  <c:v>41117</c:v>
                </c:pt>
                <c:pt idx="2035">
                  <c:v>41118</c:v>
                </c:pt>
                <c:pt idx="2036">
                  <c:v>41119</c:v>
                </c:pt>
                <c:pt idx="2037">
                  <c:v>41120</c:v>
                </c:pt>
                <c:pt idx="2038">
                  <c:v>41121</c:v>
                </c:pt>
                <c:pt idx="2039">
                  <c:v>41122</c:v>
                </c:pt>
                <c:pt idx="2040">
                  <c:v>41123</c:v>
                </c:pt>
                <c:pt idx="2041">
                  <c:v>41124</c:v>
                </c:pt>
                <c:pt idx="2042">
                  <c:v>41125</c:v>
                </c:pt>
                <c:pt idx="2043">
                  <c:v>41126</c:v>
                </c:pt>
                <c:pt idx="2044">
                  <c:v>41127</c:v>
                </c:pt>
                <c:pt idx="2045">
                  <c:v>41128</c:v>
                </c:pt>
                <c:pt idx="2046">
                  <c:v>41129</c:v>
                </c:pt>
                <c:pt idx="2047">
                  <c:v>41130</c:v>
                </c:pt>
                <c:pt idx="2048">
                  <c:v>41131</c:v>
                </c:pt>
                <c:pt idx="2049">
                  <c:v>41132</c:v>
                </c:pt>
                <c:pt idx="2050">
                  <c:v>41133</c:v>
                </c:pt>
                <c:pt idx="2051">
                  <c:v>41134</c:v>
                </c:pt>
                <c:pt idx="2052">
                  <c:v>41135</c:v>
                </c:pt>
                <c:pt idx="2053">
                  <c:v>41136</c:v>
                </c:pt>
                <c:pt idx="2054">
                  <c:v>41137</c:v>
                </c:pt>
                <c:pt idx="2055">
                  <c:v>41138</c:v>
                </c:pt>
                <c:pt idx="2056">
                  <c:v>41139</c:v>
                </c:pt>
                <c:pt idx="2057">
                  <c:v>41140</c:v>
                </c:pt>
                <c:pt idx="2058">
                  <c:v>41141</c:v>
                </c:pt>
                <c:pt idx="2059">
                  <c:v>41142</c:v>
                </c:pt>
                <c:pt idx="2060">
                  <c:v>41143</c:v>
                </c:pt>
                <c:pt idx="2061">
                  <c:v>41144</c:v>
                </c:pt>
                <c:pt idx="2062">
                  <c:v>41145</c:v>
                </c:pt>
                <c:pt idx="2063">
                  <c:v>41146</c:v>
                </c:pt>
                <c:pt idx="2064">
                  <c:v>41147</c:v>
                </c:pt>
                <c:pt idx="2065">
                  <c:v>41148</c:v>
                </c:pt>
                <c:pt idx="2066">
                  <c:v>41149</c:v>
                </c:pt>
                <c:pt idx="2067">
                  <c:v>41150</c:v>
                </c:pt>
                <c:pt idx="2068">
                  <c:v>41151</c:v>
                </c:pt>
                <c:pt idx="2069">
                  <c:v>41152</c:v>
                </c:pt>
                <c:pt idx="2070">
                  <c:v>41153</c:v>
                </c:pt>
                <c:pt idx="2071">
                  <c:v>41154</c:v>
                </c:pt>
                <c:pt idx="2072">
                  <c:v>41155</c:v>
                </c:pt>
                <c:pt idx="2073">
                  <c:v>41156</c:v>
                </c:pt>
                <c:pt idx="2074">
                  <c:v>41157</c:v>
                </c:pt>
                <c:pt idx="2075">
                  <c:v>41158</c:v>
                </c:pt>
                <c:pt idx="2076">
                  <c:v>41159</c:v>
                </c:pt>
                <c:pt idx="2077">
                  <c:v>41160</c:v>
                </c:pt>
                <c:pt idx="2078">
                  <c:v>41161</c:v>
                </c:pt>
                <c:pt idx="2079">
                  <c:v>41162</c:v>
                </c:pt>
                <c:pt idx="2080">
                  <c:v>41163</c:v>
                </c:pt>
                <c:pt idx="2081">
                  <c:v>41164</c:v>
                </c:pt>
                <c:pt idx="2082">
                  <c:v>41165</c:v>
                </c:pt>
                <c:pt idx="2083">
                  <c:v>41166</c:v>
                </c:pt>
                <c:pt idx="2084">
                  <c:v>41167</c:v>
                </c:pt>
                <c:pt idx="2085">
                  <c:v>41168</c:v>
                </c:pt>
                <c:pt idx="2086">
                  <c:v>41169</c:v>
                </c:pt>
                <c:pt idx="2087">
                  <c:v>41170</c:v>
                </c:pt>
                <c:pt idx="2088">
                  <c:v>41171</c:v>
                </c:pt>
                <c:pt idx="2089">
                  <c:v>41172</c:v>
                </c:pt>
                <c:pt idx="2090">
                  <c:v>41173</c:v>
                </c:pt>
                <c:pt idx="2091">
                  <c:v>41174</c:v>
                </c:pt>
                <c:pt idx="2092">
                  <c:v>41175</c:v>
                </c:pt>
                <c:pt idx="2093">
                  <c:v>41176</c:v>
                </c:pt>
                <c:pt idx="2094">
                  <c:v>41177</c:v>
                </c:pt>
                <c:pt idx="2095">
                  <c:v>41178</c:v>
                </c:pt>
                <c:pt idx="2096">
                  <c:v>41179</c:v>
                </c:pt>
                <c:pt idx="2097">
                  <c:v>41180</c:v>
                </c:pt>
                <c:pt idx="2098">
                  <c:v>41181</c:v>
                </c:pt>
                <c:pt idx="2099">
                  <c:v>41182</c:v>
                </c:pt>
                <c:pt idx="2100">
                  <c:v>41183</c:v>
                </c:pt>
                <c:pt idx="2101">
                  <c:v>41184</c:v>
                </c:pt>
                <c:pt idx="2102">
                  <c:v>41185</c:v>
                </c:pt>
                <c:pt idx="2103">
                  <c:v>41186</c:v>
                </c:pt>
                <c:pt idx="2104">
                  <c:v>41187</c:v>
                </c:pt>
                <c:pt idx="2105">
                  <c:v>41188</c:v>
                </c:pt>
                <c:pt idx="2106">
                  <c:v>41189</c:v>
                </c:pt>
                <c:pt idx="2107">
                  <c:v>41190</c:v>
                </c:pt>
                <c:pt idx="2108">
                  <c:v>41191</c:v>
                </c:pt>
                <c:pt idx="2109">
                  <c:v>41192</c:v>
                </c:pt>
                <c:pt idx="2110">
                  <c:v>41193</c:v>
                </c:pt>
                <c:pt idx="2111">
                  <c:v>41194</c:v>
                </c:pt>
                <c:pt idx="2112">
                  <c:v>41195</c:v>
                </c:pt>
                <c:pt idx="2113">
                  <c:v>41196</c:v>
                </c:pt>
                <c:pt idx="2114">
                  <c:v>41197</c:v>
                </c:pt>
                <c:pt idx="2115">
                  <c:v>41198</c:v>
                </c:pt>
                <c:pt idx="2116">
                  <c:v>41199</c:v>
                </c:pt>
                <c:pt idx="2117">
                  <c:v>41200</c:v>
                </c:pt>
                <c:pt idx="2118">
                  <c:v>41201</c:v>
                </c:pt>
                <c:pt idx="2119">
                  <c:v>41202</c:v>
                </c:pt>
                <c:pt idx="2120">
                  <c:v>41203</c:v>
                </c:pt>
                <c:pt idx="2121">
                  <c:v>41204</c:v>
                </c:pt>
                <c:pt idx="2122">
                  <c:v>41205</c:v>
                </c:pt>
                <c:pt idx="2123">
                  <c:v>41206</c:v>
                </c:pt>
                <c:pt idx="2124">
                  <c:v>41207</c:v>
                </c:pt>
                <c:pt idx="2125">
                  <c:v>41208</c:v>
                </c:pt>
                <c:pt idx="2126">
                  <c:v>41209</c:v>
                </c:pt>
                <c:pt idx="2127">
                  <c:v>41210</c:v>
                </c:pt>
                <c:pt idx="2128">
                  <c:v>41211</c:v>
                </c:pt>
                <c:pt idx="2129">
                  <c:v>41212</c:v>
                </c:pt>
                <c:pt idx="2130">
                  <c:v>41213</c:v>
                </c:pt>
                <c:pt idx="2131">
                  <c:v>41214</c:v>
                </c:pt>
                <c:pt idx="2132">
                  <c:v>41215</c:v>
                </c:pt>
                <c:pt idx="2133">
                  <c:v>41216</c:v>
                </c:pt>
                <c:pt idx="2134">
                  <c:v>41217</c:v>
                </c:pt>
                <c:pt idx="2135">
                  <c:v>41218</c:v>
                </c:pt>
                <c:pt idx="2136">
                  <c:v>41219</c:v>
                </c:pt>
                <c:pt idx="2137">
                  <c:v>41220</c:v>
                </c:pt>
                <c:pt idx="2138">
                  <c:v>41221</c:v>
                </c:pt>
                <c:pt idx="2139">
                  <c:v>41222</c:v>
                </c:pt>
                <c:pt idx="2140">
                  <c:v>41223</c:v>
                </c:pt>
                <c:pt idx="2141">
                  <c:v>41224</c:v>
                </c:pt>
                <c:pt idx="2142">
                  <c:v>41225</c:v>
                </c:pt>
                <c:pt idx="2143">
                  <c:v>41226</c:v>
                </c:pt>
                <c:pt idx="2144">
                  <c:v>41227</c:v>
                </c:pt>
                <c:pt idx="2145">
                  <c:v>41228</c:v>
                </c:pt>
                <c:pt idx="2146">
                  <c:v>41229</c:v>
                </c:pt>
                <c:pt idx="2147">
                  <c:v>41230</c:v>
                </c:pt>
                <c:pt idx="2148">
                  <c:v>41231</c:v>
                </c:pt>
                <c:pt idx="2149">
                  <c:v>41232</c:v>
                </c:pt>
                <c:pt idx="2150">
                  <c:v>41233</c:v>
                </c:pt>
                <c:pt idx="2151">
                  <c:v>41234</c:v>
                </c:pt>
                <c:pt idx="2152">
                  <c:v>41235</c:v>
                </c:pt>
                <c:pt idx="2153">
                  <c:v>41236</c:v>
                </c:pt>
                <c:pt idx="2154">
                  <c:v>41237</c:v>
                </c:pt>
                <c:pt idx="2155">
                  <c:v>41238</c:v>
                </c:pt>
                <c:pt idx="2156">
                  <c:v>41239</c:v>
                </c:pt>
                <c:pt idx="2157">
                  <c:v>41240</c:v>
                </c:pt>
                <c:pt idx="2158">
                  <c:v>41241</c:v>
                </c:pt>
                <c:pt idx="2159">
                  <c:v>41242</c:v>
                </c:pt>
                <c:pt idx="2160">
                  <c:v>41243</c:v>
                </c:pt>
                <c:pt idx="2161">
                  <c:v>41244</c:v>
                </c:pt>
                <c:pt idx="2162">
                  <c:v>41245</c:v>
                </c:pt>
                <c:pt idx="2163">
                  <c:v>41246</c:v>
                </c:pt>
                <c:pt idx="2164">
                  <c:v>41247</c:v>
                </c:pt>
                <c:pt idx="2165">
                  <c:v>41248</c:v>
                </c:pt>
                <c:pt idx="2166">
                  <c:v>41249</c:v>
                </c:pt>
                <c:pt idx="2167">
                  <c:v>41250</c:v>
                </c:pt>
                <c:pt idx="2168">
                  <c:v>41251</c:v>
                </c:pt>
                <c:pt idx="2169">
                  <c:v>41252</c:v>
                </c:pt>
                <c:pt idx="2170">
                  <c:v>41253</c:v>
                </c:pt>
                <c:pt idx="2171">
                  <c:v>41254</c:v>
                </c:pt>
                <c:pt idx="2172">
                  <c:v>41255</c:v>
                </c:pt>
                <c:pt idx="2173">
                  <c:v>41256</c:v>
                </c:pt>
                <c:pt idx="2174">
                  <c:v>41257</c:v>
                </c:pt>
                <c:pt idx="2175">
                  <c:v>41258</c:v>
                </c:pt>
                <c:pt idx="2176">
                  <c:v>41259</c:v>
                </c:pt>
                <c:pt idx="2177">
                  <c:v>41260</c:v>
                </c:pt>
                <c:pt idx="2178">
                  <c:v>41261</c:v>
                </c:pt>
                <c:pt idx="2179">
                  <c:v>41262</c:v>
                </c:pt>
                <c:pt idx="2180">
                  <c:v>41263</c:v>
                </c:pt>
                <c:pt idx="2181">
                  <c:v>41264</c:v>
                </c:pt>
                <c:pt idx="2182">
                  <c:v>41265</c:v>
                </c:pt>
                <c:pt idx="2183">
                  <c:v>41266</c:v>
                </c:pt>
                <c:pt idx="2184">
                  <c:v>41267</c:v>
                </c:pt>
                <c:pt idx="2185">
                  <c:v>41268</c:v>
                </c:pt>
                <c:pt idx="2186">
                  <c:v>41269</c:v>
                </c:pt>
                <c:pt idx="2187">
                  <c:v>41270</c:v>
                </c:pt>
                <c:pt idx="2188">
                  <c:v>41271</c:v>
                </c:pt>
                <c:pt idx="2189">
                  <c:v>41272</c:v>
                </c:pt>
                <c:pt idx="2190">
                  <c:v>41273</c:v>
                </c:pt>
                <c:pt idx="2191">
                  <c:v>41274</c:v>
                </c:pt>
                <c:pt idx="2192">
                  <c:v>41275</c:v>
                </c:pt>
                <c:pt idx="2193">
                  <c:v>41276</c:v>
                </c:pt>
                <c:pt idx="2194">
                  <c:v>41277</c:v>
                </c:pt>
                <c:pt idx="2195">
                  <c:v>41278</c:v>
                </c:pt>
                <c:pt idx="2196">
                  <c:v>41279</c:v>
                </c:pt>
                <c:pt idx="2197">
                  <c:v>41280</c:v>
                </c:pt>
                <c:pt idx="2198">
                  <c:v>41281</c:v>
                </c:pt>
                <c:pt idx="2199">
                  <c:v>41282</c:v>
                </c:pt>
                <c:pt idx="2200">
                  <c:v>41283</c:v>
                </c:pt>
                <c:pt idx="2201">
                  <c:v>41284</c:v>
                </c:pt>
                <c:pt idx="2202">
                  <c:v>41285</c:v>
                </c:pt>
                <c:pt idx="2203">
                  <c:v>41286</c:v>
                </c:pt>
                <c:pt idx="2204">
                  <c:v>41287</c:v>
                </c:pt>
                <c:pt idx="2205">
                  <c:v>41288</c:v>
                </c:pt>
                <c:pt idx="2206">
                  <c:v>41289</c:v>
                </c:pt>
                <c:pt idx="2207">
                  <c:v>41290</c:v>
                </c:pt>
                <c:pt idx="2208">
                  <c:v>41291</c:v>
                </c:pt>
                <c:pt idx="2209">
                  <c:v>41292</c:v>
                </c:pt>
                <c:pt idx="2210">
                  <c:v>41293</c:v>
                </c:pt>
                <c:pt idx="2211">
                  <c:v>41294</c:v>
                </c:pt>
                <c:pt idx="2212">
                  <c:v>41295</c:v>
                </c:pt>
                <c:pt idx="2213">
                  <c:v>41296</c:v>
                </c:pt>
                <c:pt idx="2214">
                  <c:v>41297</c:v>
                </c:pt>
                <c:pt idx="2215">
                  <c:v>41298</c:v>
                </c:pt>
                <c:pt idx="2216">
                  <c:v>41299</c:v>
                </c:pt>
                <c:pt idx="2217">
                  <c:v>41300</c:v>
                </c:pt>
                <c:pt idx="2218">
                  <c:v>41301</c:v>
                </c:pt>
                <c:pt idx="2219">
                  <c:v>41302</c:v>
                </c:pt>
                <c:pt idx="2220">
                  <c:v>41303</c:v>
                </c:pt>
                <c:pt idx="2221">
                  <c:v>41304</c:v>
                </c:pt>
                <c:pt idx="2222">
                  <c:v>41305</c:v>
                </c:pt>
                <c:pt idx="2223">
                  <c:v>41306</c:v>
                </c:pt>
                <c:pt idx="2224">
                  <c:v>41307</c:v>
                </c:pt>
                <c:pt idx="2225">
                  <c:v>41308</c:v>
                </c:pt>
                <c:pt idx="2226">
                  <c:v>41309</c:v>
                </c:pt>
                <c:pt idx="2227">
                  <c:v>41310</c:v>
                </c:pt>
                <c:pt idx="2228">
                  <c:v>41311</c:v>
                </c:pt>
                <c:pt idx="2229">
                  <c:v>41312</c:v>
                </c:pt>
                <c:pt idx="2230">
                  <c:v>41313</c:v>
                </c:pt>
                <c:pt idx="2231">
                  <c:v>41314</c:v>
                </c:pt>
                <c:pt idx="2232">
                  <c:v>41315</c:v>
                </c:pt>
                <c:pt idx="2233">
                  <c:v>41316</c:v>
                </c:pt>
                <c:pt idx="2234">
                  <c:v>41317</c:v>
                </c:pt>
                <c:pt idx="2235">
                  <c:v>41318</c:v>
                </c:pt>
                <c:pt idx="2236">
                  <c:v>41319</c:v>
                </c:pt>
                <c:pt idx="2237">
                  <c:v>41320</c:v>
                </c:pt>
                <c:pt idx="2238">
                  <c:v>41321</c:v>
                </c:pt>
                <c:pt idx="2239">
                  <c:v>41322</c:v>
                </c:pt>
                <c:pt idx="2240">
                  <c:v>41323</c:v>
                </c:pt>
                <c:pt idx="2241">
                  <c:v>41324</c:v>
                </c:pt>
                <c:pt idx="2242">
                  <c:v>41325</c:v>
                </c:pt>
                <c:pt idx="2243">
                  <c:v>41326</c:v>
                </c:pt>
                <c:pt idx="2244">
                  <c:v>41327</c:v>
                </c:pt>
                <c:pt idx="2245">
                  <c:v>41328</c:v>
                </c:pt>
                <c:pt idx="2246">
                  <c:v>41329</c:v>
                </c:pt>
                <c:pt idx="2247">
                  <c:v>41330</c:v>
                </c:pt>
                <c:pt idx="2248">
                  <c:v>41331</c:v>
                </c:pt>
                <c:pt idx="2249">
                  <c:v>41332</c:v>
                </c:pt>
                <c:pt idx="2250">
                  <c:v>41333</c:v>
                </c:pt>
                <c:pt idx="2251">
                  <c:v>41334</c:v>
                </c:pt>
                <c:pt idx="2252">
                  <c:v>41335</c:v>
                </c:pt>
                <c:pt idx="2253">
                  <c:v>41336</c:v>
                </c:pt>
                <c:pt idx="2254">
                  <c:v>41337</c:v>
                </c:pt>
                <c:pt idx="2255">
                  <c:v>41338</c:v>
                </c:pt>
                <c:pt idx="2256">
                  <c:v>41339</c:v>
                </c:pt>
                <c:pt idx="2257">
                  <c:v>41340</c:v>
                </c:pt>
                <c:pt idx="2258">
                  <c:v>41341</c:v>
                </c:pt>
                <c:pt idx="2259">
                  <c:v>41342</c:v>
                </c:pt>
                <c:pt idx="2260">
                  <c:v>41343</c:v>
                </c:pt>
                <c:pt idx="2261">
                  <c:v>41344</c:v>
                </c:pt>
                <c:pt idx="2262">
                  <c:v>41345</c:v>
                </c:pt>
                <c:pt idx="2263">
                  <c:v>41346</c:v>
                </c:pt>
                <c:pt idx="2264">
                  <c:v>41347</c:v>
                </c:pt>
                <c:pt idx="2265">
                  <c:v>41348</c:v>
                </c:pt>
                <c:pt idx="2266">
                  <c:v>41349</c:v>
                </c:pt>
                <c:pt idx="2267">
                  <c:v>41350</c:v>
                </c:pt>
                <c:pt idx="2268">
                  <c:v>41351</c:v>
                </c:pt>
                <c:pt idx="2269">
                  <c:v>41352</c:v>
                </c:pt>
                <c:pt idx="2270">
                  <c:v>41353</c:v>
                </c:pt>
                <c:pt idx="2271">
                  <c:v>41354</c:v>
                </c:pt>
                <c:pt idx="2272">
                  <c:v>41355</c:v>
                </c:pt>
                <c:pt idx="2273">
                  <c:v>41356</c:v>
                </c:pt>
                <c:pt idx="2274">
                  <c:v>41357</c:v>
                </c:pt>
                <c:pt idx="2275">
                  <c:v>41358</c:v>
                </c:pt>
                <c:pt idx="2276">
                  <c:v>41359</c:v>
                </c:pt>
                <c:pt idx="2277">
                  <c:v>41360</c:v>
                </c:pt>
                <c:pt idx="2278">
                  <c:v>41361</c:v>
                </c:pt>
                <c:pt idx="2279">
                  <c:v>41362</c:v>
                </c:pt>
                <c:pt idx="2280">
                  <c:v>41363</c:v>
                </c:pt>
                <c:pt idx="2281">
                  <c:v>41364</c:v>
                </c:pt>
                <c:pt idx="2282">
                  <c:v>41365</c:v>
                </c:pt>
                <c:pt idx="2283">
                  <c:v>41366</c:v>
                </c:pt>
                <c:pt idx="2284">
                  <c:v>41367</c:v>
                </c:pt>
                <c:pt idx="2285">
                  <c:v>41368</c:v>
                </c:pt>
                <c:pt idx="2286">
                  <c:v>41369</c:v>
                </c:pt>
                <c:pt idx="2287">
                  <c:v>41370</c:v>
                </c:pt>
                <c:pt idx="2288">
                  <c:v>41371</c:v>
                </c:pt>
                <c:pt idx="2289">
                  <c:v>41372</c:v>
                </c:pt>
                <c:pt idx="2290">
                  <c:v>41373</c:v>
                </c:pt>
                <c:pt idx="2291">
                  <c:v>41374</c:v>
                </c:pt>
                <c:pt idx="2292">
                  <c:v>41375</c:v>
                </c:pt>
                <c:pt idx="2293">
                  <c:v>41376</c:v>
                </c:pt>
                <c:pt idx="2294">
                  <c:v>41377</c:v>
                </c:pt>
                <c:pt idx="2295">
                  <c:v>41378</c:v>
                </c:pt>
                <c:pt idx="2296">
                  <c:v>41379</c:v>
                </c:pt>
                <c:pt idx="2297">
                  <c:v>41380</c:v>
                </c:pt>
                <c:pt idx="2298">
                  <c:v>41381</c:v>
                </c:pt>
                <c:pt idx="2299">
                  <c:v>41382</c:v>
                </c:pt>
                <c:pt idx="2300">
                  <c:v>41383</c:v>
                </c:pt>
                <c:pt idx="2301">
                  <c:v>41384</c:v>
                </c:pt>
                <c:pt idx="2302">
                  <c:v>41385</c:v>
                </c:pt>
                <c:pt idx="2303">
                  <c:v>41386</c:v>
                </c:pt>
                <c:pt idx="2304">
                  <c:v>41387</c:v>
                </c:pt>
                <c:pt idx="2305">
                  <c:v>41388</c:v>
                </c:pt>
                <c:pt idx="2306">
                  <c:v>41389</c:v>
                </c:pt>
                <c:pt idx="2307">
                  <c:v>41390</c:v>
                </c:pt>
                <c:pt idx="2308">
                  <c:v>41391</c:v>
                </c:pt>
                <c:pt idx="2309">
                  <c:v>41392</c:v>
                </c:pt>
                <c:pt idx="2310">
                  <c:v>41393</c:v>
                </c:pt>
                <c:pt idx="2311">
                  <c:v>41394</c:v>
                </c:pt>
                <c:pt idx="2312">
                  <c:v>41395</c:v>
                </c:pt>
                <c:pt idx="2313">
                  <c:v>41396</c:v>
                </c:pt>
                <c:pt idx="2314">
                  <c:v>41397</c:v>
                </c:pt>
                <c:pt idx="2315">
                  <c:v>41398</c:v>
                </c:pt>
                <c:pt idx="2316">
                  <c:v>41399</c:v>
                </c:pt>
                <c:pt idx="2317">
                  <c:v>41400</c:v>
                </c:pt>
                <c:pt idx="2318">
                  <c:v>41401</c:v>
                </c:pt>
                <c:pt idx="2319">
                  <c:v>41402</c:v>
                </c:pt>
                <c:pt idx="2320">
                  <c:v>41403</c:v>
                </c:pt>
                <c:pt idx="2321">
                  <c:v>41404</c:v>
                </c:pt>
                <c:pt idx="2322">
                  <c:v>41405</c:v>
                </c:pt>
                <c:pt idx="2323">
                  <c:v>41406</c:v>
                </c:pt>
                <c:pt idx="2324">
                  <c:v>41407</c:v>
                </c:pt>
                <c:pt idx="2325">
                  <c:v>41408</c:v>
                </c:pt>
                <c:pt idx="2326">
                  <c:v>41409</c:v>
                </c:pt>
                <c:pt idx="2327">
                  <c:v>41410</c:v>
                </c:pt>
                <c:pt idx="2328">
                  <c:v>41411</c:v>
                </c:pt>
                <c:pt idx="2329">
                  <c:v>41412</c:v>
                </c:pt>
                <c:pt idx="2330">
                  <c:v>41413</c:v>
                </c:pt>
                <c:pt idx="2331">
                  <c:v>41414</c:v>
                </c:pt>
                <c:pt idx="2332">
                  <c:v>41415</c:v>
                </c:pt>
                <c:pt idx="2333">
                  <c:v>41416</c:v>
                </c:pt>
                <c:pt idx="2334">
                  <c:v>41417</c:v>
                </c:pt>
                <c:pt idx="2335">
                  <c:v>41418</c:v>
                </c:pt>
                <c:pt idx="2336">
                  <c:v>41419</c:v>
                </c:pt>
                <c:pt idx="2337">
                  <c:v>41420</c:v>
                </c:pt>
                <c:pt idx="2338">
                  <c:v>41421</c:v>
                </c:pt>
                <c:pt idx="2339">
                  <c:v>41422</c:v>
                </c:pt>
                <c:pt idx="2340">
                  <c:v>41423</c:v>
                </c:pt>
                <c:pt idx="2341">
                  <c:v>41424</c:v>
                </c:pt>
                <c:pt idx="2342">
                  <c:v>41425</c:v>
                </c:pt>
                <c:pt idx="2343">
                  <c:v>41426</c:v>
                </c:pt>
                <c:pt idx="2344">
                  <c:v>41427</c:v>
                </c:pt>
                <c:pt idx="2345">
                  <c:v>41428</c:v>
                </c:pt>
                <c:pt idx="2346">
                  <c:v>41429</c:v>
                </c:pt>
                <c:pt idx="2347">
                  <c:v>41430</c:v>
                </c:pt>
                <c:pt idx="2348">
                  <c:v>41431</c:v>
                </c:pt>
                <c:pt idx="2349">
                  <c:v>41432</c:v>
                </c:pt>
                <c:pt idx="2350">
                  <c:v>41433</c:v>
                </c:pt>
                <c:pt idx="2351">
                  <c:v>41434</c:v>
                </c:pt>
                <c:pt idx="2352">
                  <c:v>41435</c:v>
                </c:pt>
                <c:pt idx="2353">
                  <c:v>41436</c:v>
                </c:pt>
                <c:pt idx="2354">
                  <c:v>41437</c:v>
                </c:pt>
                <c:pt idx="2355">
                  <c:v>41438</c:v>
                </c:pt>
                <c:pt idx="2356">
                  <c:v>41439</c:v>
                </c:pt>
                <c:pt idx="2357">
                  <c:v>41440</c:v>
                </c:pt>
                <c:pt idx="2358">
                  <c:v>41441</c:v>
                </c:pt>
                <c:pt idx="2359">
                  <c:v>41442</c:v>
                </c:pt>
                <c:pt idx="2360">
                  <c:v>41443</c:v>
                </c:pt>
                <c:pt idx="2361">
                  <c:v>41444</c:v>
                </c:pt>
                <c:pt idx="2362">
                  <c:v>41445</c:v>
                </c:pt>
                <c:pt idx="2363">
                  <c:v>41446</c:v>
                </c:pt>
                <c:pt idx="2364">
                  <c:v>41447</c:v>
                </c:pt>
                <c:pt idx="2365">
                  <c:v>41448</c:v>
                </c:pt>
                <c:pt idx="2366">
                  <c:v>41449</c:v>
                </c:pt>
                <c:pt idx="2367">
                  <c:v>41450</c:v>
                </c:pt>
                <c:pt idx="2368">
                  <c:v>41451</c:v>
                </c:pt>
                <c:pt idx="2369">
                  <c:v>41452</c:v>
                </c:pt>
                <c:pt idx="2370">
                  <c:v>41453</c:v>
                </c:pt>
                <c:pt idx="2371">
                  <c:v>41454</c:v>
                </c:pt>
                <c:pt idx="2372">
                  <c:v>41455</c:v>
                </c:pt>
                <c:pt idx="2373">
                  <c:v>41456</c:v>
                </c:pt>
                <c:pt idx="2374">
                  <c:v>41457</c:v>
                </c:pt>
                <c:pt idx="2375">
                  <c:v>41458</c:v>
                </c:pt>
                <c:pt idx="2376">
                  <c:v>41459</c:v>
                </c:pt>
                <c:pt idx="2377">
                  <c:v>41460</c:v>
                </c:pt>
                <c:pt idx="2378">
                  <c:v>41461</c:v>
                </c:pt>
                <c:pt idx="2379">
                  <c:v>41462</c:v>
                </c:pt>
                <c:pt idx="2380">
                  <c:v>41463</c:v>
                </c:pt>
                <c:pt idx="2381">
                  <c:v>41464</c:v>
                </c:pt>
                <c:pt idx="2382">
                  <c:v>41465</c:v>
                </c:pt>
                <c:pt idx="2383">
                  <c:v>41466</c:v>
                </c:pt>
                <c:pt idx="2384">
                  <c:v>41467</c:v>
                </c:pt>
                <c:pt idx="2385">
                  <c:v>41468</c:v>
                </c:pt>
                <c:pt idx="2386">
                  <c:v>41469</c:v>
                </c:pt>
                <c:pt idx="2387">
                  <c:v>41470</c:v>
                </c:pt>
                <c:pt idx="2388">
                  <c:v>41471</c:v>
                </c:pt>
                <c:pt idx="2389">
                  <c:v>41472</c:v>
                </c:pt>
                <c:pt idx="2390">
                  <c:v>41473</c:v>
                </c:pt>
                <c:pt idx="2391">
                  <c:v>41474</c:v>
                </c:pt>
                <c:pt idx="2392">
                  <c:v>41475</c:v>
                </c:pt>
                <c:pt idx="2393">
                  <c:v>41476</c:v>
                </c:pt>
                <c:pt idx="2394">
                  <c:v>41477</c:v>
                </c:pt>
                <c:pt idx="2395">
                  <c:v>41478</c:v>
                </c:pt>
                <c:pt idx="2396">
                  <c:v>41479</c:v>
                </c:pt>
                <c:pt idx="2397">
                  <c:v>41480</c:v>
                </c:pt>
                <c:pt idx="2398">
                  <c:v>41481</c:v>
                </c:pt>
                <c:pt idx="2399">
                  <c:v>41482</c:v>
                </c:pt>
                <c:pt idx="2400">
                  <c:v>41483</c:v>
                </c:pt>
                <c:pt idx="2401">
                  <c:v>41484</c:v>
                </c:pt>
                <c:pt idx="2402">
                  <c:v>41485</c:v>
                </c:pt>
                <c:pt idx="2403">
                  <c:v>41486</c:v>
                </c:pt>
                <c:pt idx="2404">
                  <c:v>41487</c:v>
                </c:pt>
                <c:pt idx="2405">
                  <c:v>41488</c:v>
                </c:pt>
                <c:pt idx="2406">
                  <c:v>41489</c:v>
                </c:pt>
                <c:pt idx="2407">
                  <c:v>41490</c:v>
                </c:pt>
                <c:pt idx="2408">
                  <c:v>41491</c:v>
                </c:pt>
                <c:pt idx="2409">
                  <c:v>41492</c:v>
                </c:pt>
                <c:pt idx="2410">
                  <c:v>41493</c:v>
                </c:pt>
                <c:pt idx="2411">
                  <c:v>41494</c:v>
                </c:pt>
                <c:pt idx="2412">
                  <c:v>41495</c:v>
                </c:pt>
                <c:pt idx="2413">
                  <c:v>41496</c:v>
                </c:pt>
                <c:pt idx="2414">
                  <c:v>41497</c:v>
                </c:pt>
                <c:pt idx="2415">
                  <c:v>41498</c:v>
                </c:pt>
                <c:pt idx="2416">
                  <c:v>41499</c:v>
                </c:pt>
                <c:pt idx="2417">
                  <c:v>41500</c:v>
                </c:pt>
                <c:pt idx="2418">
                  <c:v>41501</c:v>
                </c:pt>
                <c:pt idx="2419">
                  <c:v>41502</c:v>
                </c:pt>
                <c:pt idx="2420">
                  <c:v>41503</c:v>
                </c:pt>
                <c:pt idx="2421">
                  <c:v>41504</c:v>
                </c:pt>
                <c:pt idx="2422">
                  <c:v>41505</c:v>
                </c:pt>
                <c:pt idx="2423">
                  <c:v>41506</c:v>
                </c:pt>
                <c:pt idx="2424">
                  <c:v>41507</c:v>
                </c:pt>
                <c:pt idx="2425">
                  <c:v>41508</c:v>
                </c:pt>
                <c:pt idx="2426">
                  <c:v>41509</c:v>
                </c:pt>
                <c:pt idx="2427">
                  <c:v>41510</c:v>
                </c:pt>
                <c:pt idx="2428">
                  <c:v>41511</c:v>
                </c:pt>
                <c:pt idx="2429">
                  <c:v>41512</c:v>
                </c:pt>
                <c:pt idx="2430">
                  <c:v>41513</c:v>
                </c:pt>
                <c:pt idx="2431">
                  <c:v>41514</c:v>
                </c:pt>
                <c:pt idx="2432">
                  <c:v>41515</c:v>
                </c:pt>
                <c:pt idx="2433">
                  <c:v>41516</c:v>
                </c:pt>
                <c:pt idx="2434">
                  <c:v>41517</c:v>
                </c:pt>
                <c:pt idx="2435">
                  <c:v>41518</c:v>
                </c:pt>
                <c:pt idx="2436">
                  <c:v>41519</c:v>
                </c:pt>
                <c:pt idx="2437">
                  <c:v>41520</c:v>
                </c:pt>
                <c:pt idx="2438">
                  <c:v>41521</c:v>
                </c:pt>
                <c:pt idx="2439">
                  <c:v>41522</c:v>
                </c:pt>
                <c:pt idx="2440">
                  <c:v>41523</c:v>
                </c:pt>
                <c:pt idx="2441">
                  <c:v>41524</c:v>
                </c:pt>
                <c:pt idx="2442">
                  <c:v>41525</c:v>
                </c:pt>
                <c:pt idx="2443">
                  <c:v>41526</c:v>
                </c:pt>
                <c:pt idx="2444">
                  <c:v>41527</c:v>
                </c:pt>
                <c:pt idx="2445">
                  <c:v>41528</c:v>
                </c:pt>
                <c:pt idx="2446">
                  <c:v>41529</c:v>
                </c:pt>
                <c:pt idx="2447">
                  <c:v>41530</c:v>
                </c:pt>
                <c:pt idx="2448">
                  <c:v>41531</c:v>
                </c:pt>
                <c:pt idx="2449">
                  <c:v>41532</c:v>
                </c:pt>
                <c:pt idx="2450">
                  <c:v>41533</c:v>
                </c:pt>
                <c:pt idx="2451">
                  <c:v>41534</c:v>
                </c:pt>
                <c:pt idx="2452">
                  <c:v>41535</c:v>
                </c:pt>
                <c:pt idx="2453">
                  <c:v>41536</c:v>
                </c:pt>
                <c:pt idx="2454">
                  <c:v>41537</c:v>
                </c:pt>
                <c:pt idx="2455">
                  <c:v>41538</c:v>
                </c:pt>
                <c:pt idx="2456">
                  <c:v>41539</c:v>
                </c:pt>
                <c:pt idx="2457">
                  <c:v>41540</c:v>
                </c:pt>
                <c:pt idx="2458">
                  <c:v>41541</c:v>
                </c:pt>
                <c:pt idx="2459">
                  <c:v>41542</c:v>
                </c:pt>
                <c:pt idx="2460">
                  <c:v>41543</c:v>
                </c:pt>
                <c:pt idx="2461">
                  <c:v>41544</c:v>
                </c:pt>
                <c:pt idx="2462">
                  <c:v>41545</c:v>
                </c:pt>
                <c:pt idx="2463">
                  <c:v>41546</c:v>
                </c:pt>
                <c:pt idx="2464">
                  <c:v>41547</c:v>
                </c:pt>
                <c:pt idx="2465">
                  <c:v>41548</c:v>
                </c:pt>
                <c:pt idx="2466">
                  <c:v>41549</c:v>
                </c:pt>
                <c:pt idx="2467">
                  <c:v>41550</c:v>
                </c:pt>
                <c:pt idx="2468">
                  <c:v>41551</c:v>
                </c:pt>
                <c:pt idx="2469">
                  <c:v>41552</c:v>
                </c:pt>
                <c:pt idx="2470">
                  <c:v>41553</c:v>
                </c:pt>
                <c:pt idx="2471">
                  <c:v>41554</c:v>
                </c:pt>
                <c:pt idx="2472">
                  <c:v>41555</c:v>
                </c:pt>
                <c:pt idx="2473">
                  <c:v>41556</c:v>
                </c:pt>
                <c:pt idx="2474">
                  <c:v>41557</c:v>
                </c:pt>
                <c:pt idx="2475">
                  <c:v>41558</c:v>
                </c:pt>
                <c:pt idx="2476">
                  <c:v>41559</c:v>
                </c:pt>
                <c:pt idx="2477">
                  <c:v>41560</c:v>
                </c:pt>
                <c:pt idx="2478">
                  <c:v>41561</c:v>
                </c:pt>
                <c:pt idx="2479">
                  <c:v>41562</c:v>
                </c:pt>
                <c:pt idx="2480">
                  <c:v>41563</c:v>
                </c:pt>
                <c:pt idx="2481">
                  <c:v>41564</c:v>
                </c:pt>
                <c:pt idx="2482">
                  <c:v>41565</c:v>
                </c:pt>
                <c:pt idx="2483">
                  <c:v>41566</c:v>
                </c:pt>
                <c:pt idx="2484">
                  <c:v>41567</c:v>
                </c:pt>
                <c:pt idx="2485">
                  <c:v>41568</c:v>
                </c:pt>
                <c:pt idx="2486">
                  <c:v>41569</c:v>
                </c:pt>
                <c:pt idx="2487">
                  <c:v>41570</c:v>
                </c:pt>
                <c:pt idx="2488">
                  <c:v>41571</c:v>
                </c:pt>
                <c:pt idx="2489">
                  <c:v>41572</c:v>
                </c:pt>
                <c:pt idx="2490">
                  <c:v>41573</c:v>
                </c:pt>
                <c:pt idx="2491">
                  <c:v>41574</c:v>
                </c:pt>
                <c:pt idx="2492">
                  <c:v>41575</c:v>
                </c:pt>
                <c:pt idx="2493">
                  <c:v>41576</c:v>
                </c:pt>
                <c:pt idx="2494">
                  <c:v>41577</c:v>
                </c:pt>
                <c:pt idx="2495">
                  <c:v>41578</c:v>
                </c:pt>
                <c:pt idx="2496">
                  <c:v>41579</c:v>
                </c:pt>
                <c:pt idx="2497">
                  <c:v>41580</c:v>
                </c:pt>
                <c:pt idx="2498">
                  <c:v>41581</c:v>
                </c:pt>
                <c:pt idx="2499">
                  <c:v>41582</c:v>
                </c:pt>
                <c:pt idx="2500">
                  <c:v>41583</c:v>
                </c:pt>
                <c:pt idx="2501">
                  <c:v>41584</c:v>
                </c:pt>
                <c:pt idx="2502">
                  <c:v>41585</c:v>
                </c:pt>
                <c:pt idx="2503">
                  <c:v>41586</c:v>
                </c:pt>
                <c:pt idx="2504">
                  <c:v>41587</c:v>
                </c:pt>
                <c:pt idx="2505">
                  <c:v>41588</c:v>
                </c:pt>
                <c:pt idx="2506">
                  <c:v>41589</c:v>
                </c:pt>
                <c:pt idx="2507">
                  <c:v>41590</c:v>
                </c:pt>
                <c:pt idx="2508">
                  <c:v>41591</c:v>
                </c:pt>
                <c:pt idx="2509">
                  <c:v>41592</c:v>
                </c:pt>
                <c:pt idx="2510">
                  <c:v>41593</c:v>
                </c:pt>
                <c:pt idx="2511">
                  <c:v>41594</c:v>
                </c:pt>
                <c:pt idx="2512">
                  <c:v>41595</c:v>
                </c:pt>
                <c:pt idx="2513">
                  <c:v>41596</c:v>
                </c:pt>
                <c:pt idx="2514">
                  <c:v>41597</c:v>
                </c:pt>
                <c:pt idx="2515">
                  <c:v>41598</c:v>
                </c:pt>
                <c:pt idx="2516">
                  <c:v>41599</c:v>
                </c:pt>
                <c:pt idx="2517">
                  <c:v>41600</c:v>
                </c:pt>
                <c:pt idx="2518">
                  <c:v>41601</c:v>
                </c:pt>
                <c:pt idx="2519">
                  <c:v>41602</c:v>
                </c:pt>
                <c:pt idx="2520">
                  <c:v>41603</c:v>
                </c:pt>
                <c:pt idx="2521">
                  <c:v>41604</c:v>
                </c:pt>
                <c:pt idx="2522">
                  <c:v>41605</c:v>
                </c:pt>
                <c:pt idx="2523">
                  <c:v>41606</c:v>
                </c:pt>
                <c:pt idx="2524">
                  <c:v>41607</c:v>
                </c:pt>
                <c:pt idx="2525">
                  <c:v>41608</c:v>
                </c:pt>
                <c:pt idx="2526">
                  <c:v>41609</c:v>
                </c:pt>
                <c:pt idx="2527">
                  <c:v>41610</c:v>
                </c:pt>
                <c:pt idx="2528">
                  <c:v>41611</c:v>
                </c:pt>
                <c:pt idx="2529">
                  <c:v>41612</c:v>
                </c:pt>
                <c:pt idx="2530">
                  <c:v>41613</c:v>
                </c:pt>
                <c:pt idx="2531">
                  <c:v>41614</c:v>
                </c:pt>
                <c:pt idx="2532">
                  <c:v>41615</c:v>
                </c:pt>
                <c:pt idx="2533">
                  <c:v>41616</c:v>
                </c:pt>
                <c:pt idx="2534">
                  <c:v>41617</c:v>
                </c:pt>
                <c:pt idx="2535">
                  <c:v>41618</c:v>
                </c:pt>
                <c:pt idx="2536">
                  <c:v>41619</c:v>
                </c:pt>
                <c:pt idx="2537">
                  <c:v>41620</c:v>
                </c:pt>
                <c:pt idx="2538">
                  <c:v>41621</c:v>
                </c:pt>
                <c:pt idx="2539">
                  <c:v>41622</c:v>
                </c:pt>
                <c:pt idx="2540">
                  <c:v>41623</c:v>
                </c:pt>
                <c:pt idx="2541">
                  <c:v>41624</c:v>
                </c:pt>
                <c:pt idx="2542">
                  <c:v>41625</c:v>
                </c:pt>
                <c:pt idx="2543">
                  <c:v>41626</c:v>
                </c:pt>
                <c:pt idx="2544">
                  <c:v>41627</c:v>
                </c:pt>
                <c:pt idx="2545">
                  <c:v>41628</c:v>
                </c:pt>
                <c:pt idx="2546">
                  <c:v>41629</c:v>
                </c:pt>
                <c:pt idx="2547">
                  <c:v>41630</c:v>
                </c:pt>
                <c:pt idx="2548">
                  <c:v>41631</c:v>
                </c:pt>
                <c:pt idx="2549">
                  <c:v>41632</c:v>
                </c:pt>
                <c:pt idx="2550">
                  <c:v>41633</c:v>
                </c:pt>
                <c:pt idx="2551">
                  <c:v>41634</c:v>
                </c:pt>
                <c:pt idx="2552">
                  <c:v>41635</c:v>
                </c:pt>
                <c:pt idx="2553">
                  <c:v>41636</c:v>
                </c:pt>
                <c:pt idx="2554">
                  <c:v>41637</c:v>
                </c:pt>
                <c:pt idx="2555">
                  <c:v>41638</c:v>
                </c:pt>
                <c:pt idx="2556">
                  <c:v>41639</c:v>
                </c:pt>
                <c:pt idx="2557">
                  <c:v>41640</c:v>
                </c:pt>
                <c:pt idx="2558">
                  <c:v>41641</c:v>
                </c:pt>
                <c:pt idx="2559">
                  <c:v>41642</c:v>
                </c:pt>
                <c:pt idx="2560">
                  <c:v>41643</c:v>
                </c:pt>
                <c:pt idx="2561">
                  <c:v>41644</c:v>
                </c:pt>
                <c:pt idx="2562">
                  <c:v>41645</c:v>
                </c:pt>
                <c:pt idx="2563">
                  <c:v>41646</c:v>
                </c:pt>
                <c:pt idx="2564">
                  <c:v>41647</c:v>
                </c:pt>
                <c:pt idx="2565">
                  <c:v>41648</c:v>
                </c:pt>
                <c:pt idx="2566">
                  <c:v>41649</c:v>
                </c:pt>
                <c:pt idx="2567">
                  <c:v>41650</c:v>
                </c:pt>
                <c:pt idx="2568">
                  <c:v>41651</c:v>
                </c:pt>
                <c:pt idx="2569">
                  <c:v>41652</c:v>
                </c:pt>
                <c:pt idx="2570">
                  <c:v>41653</c:v>
                </c:pt>
                <c:pt idx="2571">
                  <c:v>41654</c:v>
                </c:pt>
                <c:pt idx="2572">
                  <c:v>41655</c:v>
                </c:pt>
                <c:pt idx="2573">
                  <c:v>41656</c:v>
                </c:pt>
                <c:pt idx="2574">
                  <c:v>41657</c:v>
                </c:pt>
                <c:pt idx="2575">
                  <c:v>41658</c:v>
                </c:pt>
                <c:pt idx="2576">
                  <c:v>41659</c:v>
                </c:pt>
                <c:pt idx="2577">
                  <c:v>41660</c:v>
                </c:pt>
                <c:pt idx="2578">
                  <c:v>41661</c:v>
                </c:pt>
                <c:pt idx="2579">
                  <c:v>41662</c:v>
                </c:pt>
                <c:pt idx="2580">
                  <c:v>41663</c:v>
                </c:pt>
                <c:pt idx="2581">
                  <c:v>41664</c:v>
                </c:pt>
                <c:pt idx="2582">
                  <c:v>41665</c:v>
                </c:pt>
                <c:pt idx="2583">
                  <c:v>41666</c:v>
                </c:pt>
                <c:pt idx="2584">
                  <c:v>41667</c:v>
                </c:pt>
                <c:pt idx="2585">
                  <c:v>41668</c:v>
                </c:pt>
                <c:pt idx="2586">
                  <c:v>41669</c:v>
                </c:pt>
                <c:pt idx="2587">
                  <c:v>41670</c:v>
                </c:pt>
                <c:pt idx="2588">
                  <c:v>41671</c:v>
                </c:pt>
                <c:pt idx="2589">
                  <c:v>41672</c:v>
                </c:pt>
                <c:pt idx="2590">
                  <c:v>41673</c:v>
                </c:pt>
                <c:pt idx="2591">
                  <c:v>41674</c:v>
                </c:pt>
                <c:pt idx="2592">
                  <c:v>41675</c:v>
                </c:pt>
                <c:pt idx="2593">
                  <c:v>41676</c:v>
                </c:pt>
                <c:pt idx="2594">
                  <c:v>41677</c:v>
                </c:pt>
                <c:pt idx="2595">
                  <c:v>41678</c:v>
                </c:pt>
                <c:pt idx="2596">
                  <c:v>41679</c:v>
                </c:pt>
                <c:pt idx="2597">
                  <c:v>41680</c:v>
                </c:pt>
                <c:pt idx="2598">
                  <c:v>41681</c:v>
                </c:pt>
                <c:pt idx="2599">
                  <c:v>41682</c:v>
                </c:pt>
                <c:pt idx="2600">
                  <c:v>41683</c:v>
                </c:pt>
                <c:pt idx="2601">
                  <c:v>41684</c:v>
                </c:pt>
                <c:pt idx="2602">
                  <c:v>41685</c:v>
                </c:pt>
                <c:pt idx="2603">
                  <c:v>41686</c:v>
                </c:pt>
                <c:pt idx="2604">
                  <c:v>41687</c:v>
                </c:pt>
                <c:pt idx="2605">
                  <c:v>41688</c:v>
                </c:pt>
                <c:pt idx="2606">
                  <c:v>41689</c:v>
                </c:pt>
                <c:pt idx="2607">
                  <c:v>41690</c:v>
                </c:pt>
                <c:pt idx="2608">
                  <c:v>41691</c:v>
                </c:pt>
                <c:pt idx="2609">
                  <c:v>41692</c:v>
                </c:pt>
                <c:pt idx="2610">
                  <c:v>41693</c:v>
                </c:pt>
                <c:pt idx="2611">
                  <c:v>41694</c:v>
                </c:pt>
                <c:pt idx="2612">
                  <c:v>41695</c:v>
                </c:pt>
                <c:pt idx="2613">
                  <c:v>41696</c:v>
                </c:pt>
                <c:pt idx="2614">
                  <c:v>41697</c:v>
                </c:pt>
                <c:pt idx="2615">
                  <c:v>41698</c:v>
                </c:pt>
                <c:pt idx="2616">
                  <c:v>41699</c:v>
                </c:pt>
                <c:pt idx="2617">
                  <c:v>41700</c:v>
                </c:pt>
                <c:pt idx="2618">
                  <c:v>41701</c:v>
                </c:pt>
                <c:pt idx="2619">
                  <c:v>41702</c:v>
                </c:pt>
                <c:pt idx="2620">
                  <c:v>41703</c:v>
                </c:pt>
                <c:pt idx="2621">
                  <c:v>41704</c:v>
                </c:pt>
                <c:pt idx="2622">
                  <c:v>41705</c:v>
                </c:pt>
                <c:pt idx="2623">
                  <c:v>41706</c:v>
                </c:pt>
                <c:pt idx="2624">
                  <c:v>41707</c:v>
                </c:pt>
                <c:pt idx="2625">
                  <c:v>41708</c:v>
                </c:pt>
                <c:pt idx="2626">
                  <c:v>41709</c:v>
                </c:pt>
                <c:pt idx="2627">
                  <c:v>41710</c:v>
                </c:pt>
                <c:pt idx="2628">
                  <c:v>41711</c:v>
                </c:pt>
                <c:pt idx="2629">
                  <c:v>41712</c:v>
                </c:pt>
                <c:pt idx="2630">
                  <c:v>41713</c:v>
                </c:pt>
                <c:pt idx="2631">
                  <c:v>41714</c:v>
                </c:pt>
                <c:pt idx="2632">
                  <c:v>41715</c:v>
                </c:pt>
                <c:pt idx="2633">
                  <c:v>41716</c:v>
                </c:pt>
                <c:pt idx="2634">
                  <c:v>41717</c:v>
                </c:pt>
                <c:pt idx="2635">
                  <c:v>41718</c:v>
                </c:pt>
                <c:pt idx="2636">
                  <c:v>41719</c:v>
                </c:pt>
                <c:pt idx="2637">
                  <c:v>41720</c:v>
                </c:pt>
                <c:pt idx="2638">
                  <c:v>41721</c:v>
                </c:pt>
                <c:pt idx="2639">
                  <c:v>41722</c:v>
                </c:pt>
                <c:pt idx="2640">
                  <c:v>41723</c:v>
                </c:pt>
                <c:pt idx="2641">
                  <c:v>41724</c:v>
                </c:pt>
                <c:pt idx="2642">
                  <c:v>41725</c:v>
                </c:pt>
                <c:pt idx="2643">
                  <c:v>41726</c:v>
                </c:pt>
                <c:pt idx="2644">
                  <c:v>41727</c:v>
                </c:pt>
                <c:pt idx="2645">
                  <c:v>41728</c:v>
                </c:pt>
                <c:pt idx="2646">
                  <c:v>41729</c:v>
                </c:pt>
                <c:pt idx="2647">
                  <c:v>41730</c:v>
                </c:pt>
                <c:pt idx="2648">
                  <c:v>41731</c:v>
                </c:pt>
                <c:pt idx="2649">
                  <c:v>41732</c:v>
                </c:pt>
                <c:pt idx="2650">
                  <c:v>41733</c:v>
                </c:pt>
                <c:pt idx="2651">
                  <c:v>41734</c:v>
                </c:pt>
                <c:pt idx="2652">
                  <c:v>41735</c:v>
                </c:pt>
                <c:pt idx="2653">
                  <c:v>41736</c:v>
                </c:pt>
                <c:pt idx="2654">
                  <c:v>41737</c:v>
                </c:pt>
                <c:pt idx="2655">
                  <c:v>41738</c:v>
                </c:pt>
                <c:pt idx="2656">
                  <c:v>41739</c:v>
                </c:pt>
                <c:pt idx="2657">
                  <c:v>41740</c:v>
                </c:pt>
                <c:pt idx="2658">
                  <c:v>41741</c:v>
                </c:pt>
                <c:pt idx="2659">
                  <c:v>41742</c:v>
                </c:pt>
                <c:pt idx="2660">
                  <c:v>41743</c:v>
                </c:pt>
                <c:pt idx="2661">
                  <c:v>41744</c:v>
                </c:pt>
                <c:pt idx="2662">
                  <c:v>41745</c:v>
                </c:pt>
                <c:pt idx="2663">
                  <c:v>41746</c:v>
                </c:pt>
                <c:pt idx="2664">
                  <c:v>41747</c:v>
                </c:pt>
                <c:pt idx="2665">
                  <c:v>41748</c:v>
                </c:pt>
                <c:pt idx="2666">
                  <c:v>41749</c:v>
                </c:pt>
                <c:pt idx="2667">
                  <c:v>41750</c:v>
                </c:pt>
                <c:pt idx="2668">
                  <c:v>41751</c:v>
                </c:pt>
                <c:pt idx="2669">
                  <c:v>41752</c:v>
                </c:pt>
                <c:pt idx="2670">
                  <c:v>41753</c:v>
                </c:pt>
                <c:pt idx="2671">
                  <c:v>41754</c:v>
                </c:pt>
                <c:pt idx="2672">
                  <c:v>41755</c:v>
                </c:pt>
                <c:pt idx="2673">
                  <c:v>41756</c:v>
                </c:pt>
                <c:pt idx="2674">
                  <c:v>41757</c:v>
                </c:pt>
                <c:pt idx="2675">
                  <c:v>41758</c:v>
                </c:pt>
                <c:pt idx="2676">
                  <c:v>41759</c:v>
                </c:pt>
                <c:pt idx="2677">
                  <c:v>41760</c:v>
                </c:pt>
                <c:pt idx="2678">
                  <c:v>41761</c:v>
                </c:pt>
                <c:pt idx="2679">
                  <c:v>41762</c:v>
                </c:pt>
                <c:pt idx="2680">
                  <c:v>41763</c:v>
                </c:pt>
                <c:pt idx="2681">
                  <c:v>41764</c:v>
                </c:pt>
                <c:pt idx="2682">
                  <c:v>41765</c:v>
                </c:pt>
                <c:pt idx="2683">
                  <c:v>41766</c:v>
                </c:pt>
                <c:pt idx="2684">
                  <c:v>41767</c:v>
                </c:pt>
                <c:pt idx="2685">
                  <c:v>41768</c:v>
                </c:pt>
                <c:pt idx="2686">
                  <c:v>41769</c:v>
                </c:pt>
                <c:pt idx="2687">
                  <c:v>41770</c:v>
                </c:pt>
                <c:pt idx="2688">
                  <c:v>41771</c:v>
                </c:pt>
                <c:pt idx="2689">
                  <c:v>41772</c:v>
                </c:pt>
                <c:pt idx="2690">
                  <c:v>41773</c:v>
                </c:pt>
                <c:pt idx="2691">
                  <c:v>41774</c:v>
                </c:pt>
                <c:pt idx="2692">
                  <c:v>41775</c:v>
                </c:pt>
                <c:pt idx="2693">
                  <c:v>41776</c:v>
                </c:pt>
                <c:pt idx="2694">
                  <c:v>41777</c:v>
                </c:pt>
                <c:pt idx="2695">
                  <c:v>41778</c:v>
                </c:pt>
                <c:pt idx="2696">
                  <c:v>41779</c:v>
                </c:pt>
                <c:pt idx="2697">
                  <c:v>41780</c:v>
                </c:pt>
                <c:pt idx="2698">
                  <c:v>41781</c:v>
                </c:pt>
                <c:pt idx="2699">
                  <c:v>41782</c:v>
                </c:pt>
                <c:pt idx="2700">
                  <c:v>41783</c:v>
                </c:pt>
                <c:pt idx="2701">
                  <c:v>41784</c:v>
                </c:pt>
                <c:pt idx="2702">
                  <c:v>41785</c:v>
                </c:pt>
                <c:pt idx="2703">
                  <c:v>41786</c:v>
                </c:pt>
                <c:pt idx="2704">
                  <c:v>41787</c:v>
                </c:pt>
                <c:pt idx="2705">
                  <c:v>41788</c:v>
                </c:pt>
                <c:pt idx="2706">
                  <c:v>41789</c:v>
                </c:pt>
                <c:pt idx="2707">
                  <c:v>41790</c:v>
                </c:pt>
                <c:pt idx="2708">
                  <c:v>41791</c:v>
                </c:pt>
                <c:pt idx="2709">
                  <c:v>41792</c:v>
                </c:pt>
                <c:pt idx="2710">
                  <c:v>41793</c:v>
                </c:pt>
                <c:pt idx="2711">
                  <c:v>41794</c:v>
                </c:pt>
                <c:pt idx="2712">
                  <c:v>41795</c:v>
                </c:pt>
                <c:pt idx="2713">
                  <c:v>41796</c:v>
                </c:pt>
                <c:pt idx="2714">
                  <c:v>41797</c:v>
                </c:pt>
                <c:pt idx="2715">
                  <c:v>41798</c:v>
                </c:pt>
                <c:pt idx="2716">
                  <c:v>41799</c:v>
                </c:pt>
                <c:pt idx="2717">
                  <c:v>41800</c:v>
                </c:pt>
                <c:pt idx="2718">
                  <c:v>41801</c:v>
                </c:pt>
                <c:pt idx="2719">
                  <c:v>41802</c:v>
                </c:pt>
                <c:pt idx="2720">
                  <c:v>41803</c:v>
                </c:pt>
                <c:pt idx="2721">
                  <c:v>41804</c:v>
                </c:pt>
                <c:pt idx="2722">
                  <c:v>41805</c:v>
                </c:pt>
                <c:pt idx="2723">
                  <c:v>41806</c:v>
                </c:pt>
                <c:pt idx="2724">
                  <c:v>41807</c:v>
                </c:pt>
                <c:pt idx="2725">
                  <c:v>41808</c:v>
                </c:pt>
                <c:pt idx="2726">
                  <c:v>41809</c:v>
                </c:pt>
                <c:pt idx="2727">
                  <c:v>41810</c:v>
                </c:pt>
                <c:pt idx="2728">
                  <c:v>41811</c:v>
                </c:pt>
                <c:pt idx="2729">
                  <c:v>41812</c:v>
                </c:pt>
                <c:pt idx="2730">
                  <c:v>41813</c:v>
                </c:pt>
                <c:pt idx="2731">
                  <c:v>41814</c:v>
                </c:pt>
                <c:pt idx="2732">
                  <c:v>41815</c:v>
                </c:pt>
                <c:pt idx="2733">
                  <c:v>41816</c:v>
                </c:pt>
                <c:pt idx="2734">
                  <c:v>41817</c:v>
                </c:pt>
                <c:pt idx="2735">
                  <c:v>41818</c:v>
                </c:pt>
                <c:pt idx="2736">
                  <c:v>41819</c:v>
                </c:pt>
                <c:pt idx="2737">
                  <c:v>41820</c:v>
                </c:pt>
                <c:pt idx="2738">
                  <c:v>41821</c:v>
                </c:pt>
                <c:pt idx="2739">
                  <c:v>41822</c:v>
                </c:pt>
                <c:pt idx="2740">
                  <c:v>41823</c:v>
                </c:pt>
                <c:pt idx="2741">
                  <c:v>41824</c:v>
                </c:pt>
                <c:pt idx="2742">
                  <c:v>41825</c:v>
                </c:pt>
                <c:pt idx="2743">
                  <c:v>41826</c:v>
                </c:pt>
                <c:pt idx="2744">
                  <c:v>41827</c:v>
                </c:pt>
                <c:pt idx="2745">
                  <c:v>41828</c:v>
                </c:pt>
                <c:pt idx="2746">
                  <c:v>41829</c:v>
                </c:pt>
                <c:pt idx="2747">
                  <c:v>41830</c:v>
                </c:pt>
                <c:pt idx="2748">
                  <c:v>41831</c:v>
                </c:pt>
                <c:pt idx="2749">
                  <c:v>41832</c:v>
                </c:pt>
                <c:pt idx="2750">
                  <c:v>41833</c:v>
                </c:pt>
                <c:pt idx="2751">
                  <c:v>41834</c:v>
                </c:pt>
                <c:pt idx="2752">
                  <c:v>41835</c:v>
                </c:pt>
                <c:pt idx="2753">
                  <c:v>41836</c:v>
                </c:pt>
                <c:pt idx="2754">
                  <c:v>41837</c:v>
                </c:pt>
                <c:pt idx="2755">
                  <c:v>41838</c:v>
                </c:pt>
                <c:pt idx="2756">
                  <c:v>41839</c:v>
                </c:pt>
                <c:pt idx="2757">
                  <c:v>41840</c:v>
                </c:pt>
                <c:pt idx="2758">
                  <c:v>41841</c:v>
                </c:pt>
                <c:pt idx="2759">
                  <c:v>41842</c:v>
                </c:pt>
                <c:pt idx="2760">
                  <c:v>41843</c:v>
                </c:pt>
                <c:pt idx="2761">
                  <c:v>41844</c:v>
                </c:pt>
                <c:pt idx="2762">
                  <c:v>41845</c:v>
                </c:pt>
                <c:pt idx="2763">
                  <c:v>41846</c:v>
                </c:pt>
                <c:pt idx="2764">
                  <c:v>41847</c:v>
                </c:pt>
                <c:pt idx="2765">
                  <c:v>41848</c:v>
                </c:pt>
                <c:pt idx="2766">
                  <c:v>41849</c:v>
                </c:pt>
                <c:pt idx="2767">
                  <c:v>41850</c:v>
                </c:pt>
                <c:pt idx="2768">
                  <c:v>41851</c:v>
                </c:pt>
                <c:pt idx="2769">
                  <c:v>41852</c:v>
                </c:pt>
                <c:pt idx="2770">
                  <c:v>41853</c:v>
                </c:pt>
                <c:pt idx="2771">
                  <c:v>41854</c:v>
                </c:pt>
                <c:pt idx="2772">
                  <c:v>41855</c:v>
                </c:pt>
                <c:pt idx="2773">
                  <c:v>41856</c:v>
                </c:pt>
                <c:pt idx="2774">
                  <c:v>41857</c:v>
                </c:pt>
                <c:pt idx="2775">
                  <c:v>41858</c:v>
                </c:pt>
                <c:pt idx="2776">
                  <c:v>41859</c:v>
                </c:pt>
                <c:pt idx="2777">
                  <c:v>41860</c:v>
                </c:pt>
                <c:pt idx="2778">
                  <c:v>41861</c:v>
                </c:pt>
                <c:pt idx="2779">
                  <c:v>41862</c:v>
                </c:pt>
                <c:pt idx="2780">
                  <c:v>41863</c:v>
                </c:pt>
                <c:pt idx="2781">
                  <c:v>41864</c:v>
                </c:pt>
                <c:pt idx="2782">
                  <c:v>41865</c:v>
                </c:pt>
                <c:pt idx="2783">
                  <c:v>41866</c:v>
                </c:pt>
                <c:pt idx="2784">
                  <c:v>41867</c:v>
                </c:pt>
                <c:pt idx="2785">
                  <c:v>41868</c:v>
                </c:pt>
                <c:pt idx="2786">
                  <c:v>41869</c:v>
                </c:pt>
                <c:pt idx="2787">
                  <c:v>41870</c:v>
                </c:pt>
                <c:pt idx="2788">
                  <c:v>41871</c:v>
                </c:pt>
                <c:pt idx="2789">
                  <c:v>41872</c:v>
                </c:pt>
                <c:pt idx="2790">
                  <c:v>41873</c:v>
                </c:pt>
                <c:pt idx="2791">
                  <c:v>41874</c:v>
                </c:pt>
                <c:pt idx="2792">
                  <c:v>41875</c:v>
                </c:pt>
                <c:pt idx="2793">
                  <c:v>41876</c:v>
                </c:pt>
                <c:pt idx="2794">
                  <c:v>41877</c:v>
                </c:pt>
                <c:pt idx="2795">
                  <c:v>41878</c:v>
                </c:pt>
                <c:pt idx="2796">
                  <c:v>41879</c:v>
                </c:pt>
                <c:pt idx="2797">
                  <c:v>41880</c:v>
                </c:pt>
                <c:pt idx="2798">
                  <c:v>41881</c:v>
                </c:pt>
                <c:pt idx="2799">
                  <c:v>41882</c:v>
                </c:pt>
                <c:pt idx="2800">
                  <c:v>41883</c:v>
                </c:pt>
                <c:pt idx="2801">
                  <c:v>41884</c:v>
                </c:pt>
                <c:pt idx="2802">
                  <c:v>41885</c:v>
                </c:pt>
                <c:pt idx="2803">
                  <c:v>41886</c:v>
                </c:pt>
                <c:pt idx="2804">
                  <c:v>41887</c:v>
                </c:pt>
                <c:pt idx="2805">
                  <c:v>41888</c:v>
                </c:pt>
                <c:pt idx="2806">
                  <c:v>41889</c:v>
                </c:pt>
                <c:pt idx="2807">
                  <c:v>41890</c:v>
                </c:pt>
                <c:pt idx="2808">
                  <c:v>41891</c:v>
                </c:pt>
                <c:pt idx="2809">
                  <c:v>41892</c:v>
                </c:pt>
                <c:pt idx="2810">
                  <c:v>41893</c:v>
                </c:pt>
                <c:pt idx="2811">
                  <c:v>41894</c:v>
                </c:pt>
                <c:pt idx="2812">
                  <c:v>41895</c:v>
                </c:pt>
                <c:pt idx="2813">
                  <c:v>41896</c:v>
                </c:pt>
                <c:pt idx="2814">
                  <c:v>41897</c:v>
                </c:pt>
                <c:pt idx="2815">
                  <c:v>41898</c:v>
                </c:pt>
                <c:pt idx="2816">
                  <c:v>41899</c:v>
                </c:pt>
                <c:pt idx="2817">
                  <c:v>41900</c:v>
                </c:pt>
                <c:pt idx="2818">
                  <c:v>41901</c:v>
                </c:pt>
                <c:pt idx="2819">
                  <c:v>41902</c:v>
                </c:pt>
                <c:pt idx="2820">
                  <c:v>41903</c:v>
                </c:pt>
                <c:pt idx="2821">
                  <c:v>41904</c:v>
                </c:pt>
                <c:pt idx="2822">
                  <c:v>41905</c:v>
                </c:pt>
                <c:pt idx="2823">
                  <c:v>41906</c:v>
                </c:pt>
                <c:pt idx="2824">
                  <c:v>41907</c:v>
                </c:pt>
                <c:pt idx="2825">
                  <c:v>41908</c:v>
                </c:pt>
                <c:pt idx="2826">
                  <c:v>41909</c:v>
                </c:pt>
                <c:pt idx="2827">
                  <c:v>41910</c:v>
                </c:pt>
                <c:pt idx="2828">
                  <c:v>41911</c:v>
                </c:pt>
                <c:pt idx="2829">
                  <c:v>41912</c:v>
                </c:pt>
                <c:pt idx="2830">
                  <c:v>41913</c:v>
                </c:pt>
                <c:pt idx="2831">
                  <c:v>41914</c:v>
                </c:pt>
                <c:pt idx="2832">
                  <c:v>41915</c:v>
                </c:pt>
                <c:pt idx="2833">
                  <c:v>41916</c:v>
                </c:pt>
                <c:pt idx="2834">
                  <c:v>41917</c:v>
                </c:pt>
                <c:pt idx="2835">
                  <c:v>41918</c:v>
                </c:pt>
                <c:pt idx="2836">
                  <c:v>41919</c:v>
                </c:pt>
                <c:pt idx="2837">
                  <c:v>41920</c:v>
                </c:pt>
                <c:pt idx="2838">
                  <c:v>41921</c:v>
                </c:pt>
                <c:pt idx="2839">
                  <c:v>41922</c:v>
                </c:pt>
                <c:pt idx="2840">
                  <c:v>41923</c:v>
                </c:pt>
                <c:pt idx="2841">
                  <c:v>41924</c:v>
                </c:pt>
                <c:pt idx="2842">
                  <c:v>41925</c:v>
                </c:pt>
                <c:pt idx="2843">
                  <c:v>41926</c:v>
                </c:pt>
                <c:pt idx="2844">
                  <c:v>41927</c:v>
                </c:pt>
                <c:pt idx="2845">
                  <c:v>41928</c:v>
                </c:pt>
                <c:pt idx="2846">
                  <c:v>41929</c:v>
                </c:pt>
                <c:pt idx="2847">
                  <c:v>41930</c:v>
                </c:pt>
                <c:pt idx="2848">
                  <c:v>41931</c:v>
                </c:pt>
                <c:pt idx="2849">
                  <c:v>41932</c:v>
                </c:pt>
                <c:pt idx="2850">
                  <c:v>41933</c:v>
                </c:pt>
                <c:pt idx="2851">
                  <c:v>41934</c:v>
                </c:pt>
                <c:pt idx="2852">
                  <c:v>41935</c:v>
                </c:pt>
                <c:pt idx="2853">
                  <c:v>41936</c:v>
                </c:pt>
                <c:pt idx="2854">
                  <c:v>41937</c:v>
                </c:pt>
                <c:pt idx="2855">
                  <c:v>41938</c:v>
                </c:pt>
                <c:pt idx="2856">
                  <c:v>41939</c:v>
                </c:pt>
                <c:pt idx="2857">
                  <c:v>41940</c:v>
                </c:pt>
                <c:pt idx="2858">
                  <c:v>41941</c:v>
                </c:pt>
                <c:pt idx="2859">
                  <c:v>41942</c:v>
                </c:pt>
                <c:pt idx="2860">
                  <c:v>41943</c:v>
                </c:pt>
                <c:pt idx="2861">
                  <c:v>41944</c:v>
                </c:pt>
                <c:pt idx="2862">
                  <c:v>41945</c:v>
                </c:pt>
                <c:pt idx="2863">
                  <c:v>41946</c:v>
                </c:pt>
                <c:pt idx="2864">
                  <c:v>41947</c:v>
                </c:pt>
                <c:pt idx="2865">
                  <c:v>41948</c:v>
                </c:pt>
                <c:pt idx="2866">
                  <c:v>41949</c:v>
                </c:pt>
                <c:pt idx="2867">
                  <c:v>41950</c:v>
                </c:pt>
                <c:pt idx="2868">
                  <c:v>41951</c:v>
                </c:pt>
                <c:pt idx="2869">
                  <c:v>41952</c:v>
                </c:pt>
                <c:pt idx="2870">
                  <c:v>41953</c:v>
                </c:pt>
                <c:pt idx="2871">
                  <c:v>41954</c:v>
                </c:pt>
                <c:pt idx="2872">
                  <c:v>41955</c:v>
                </c:pt>
                <c:pt idx="2873">
                  <c:v>41956</c:v>
                </c:pt>
                <c:pt idx="2874">
                  <c:v>41957</c:v>
                </c:pt>
                <c:pt idx="2875">
                  <c:v>41958</c:v>
                </c:pt>
                <c:pt idx="2876">
                  <c:v>41959</c:v>
                </c:pt>
                <c:pt idx="2877">
                  <c:v>41960</c:v>
                </c:pt>
                <c:pt idx="2878">
                  <c:v>41961</c:v>
                </c:pt>
                <c:pt idx="2879">
                  <c:v>41962</c:v>
                </c:pt>
                <c:pt idx="2880">
                  <c:v>41963</c:v>
                </c:pt>
                <c:pt idx="2881">
                  <c:v>41964</c:v>
                </c:pt>
                <c:pt idx="2882">
                  <c:v>41965</c:v>
                </c:pt>
                <c:pt idx="2883">
                  <c:v>41966</c:v>
                </c:pt>
                <c:pt idx="2884">
                  <c:v>41967</c:v>
                </c:pt>
                <c:pt idx="2885">
                  <c:v>41968</c:v>
                </c:pt>
                <c:pt idx="2886">
                  <c:v>41969</c:v>
                </c:pt>
                <c:pt idx="2887">
                  <c:v>41970</c:v>
                </c:pt>
                <c:pt idx="2888">
                  <c:v>41971</c:v>
                </c:pt>
                <c:pt idx="2889">
                  <c:v>41972</c:v>
                </c:pt>
                <c:pt idx="2890">
                  <c:v>41973</c:v>
                </c:pt>
                <c:pt idx="2891">
                  <c:v>41974</c:v>
                </c:pt>
                <c:pt idx="2892">
                  <c:v>41975</c:v>
                </c:pt>
                <c:pt idx="2893">
                  <c:v>41976</c:v>
                </c:pt>
                <c:pt idx="2894">
                  <c:v>41977</c:v>
                </c:pt>
                <c:pt idx="2895">
                  <c:v>41978</c:v>
                </c:pt>
                <c:pt idx="2896">
                  <c:v>41979</c:v>
                </c:pt>
                <c:pt idx="2897">
                  <c:v>41980</c:v>
                </c:pt>
                <c:pt idx="2898">
                  <c:v>41981</c:v>
                </c:pt>
                <c:pt idx="2899">
                  <c:v>41982</c:v>
                </c:pt>
                <c:pt idx="2900">
                  <c:v>41983</c:v>
                </c:pt>
                <c:pt idx="2901">
                  <c:v>41984</c:v>
                </c:pt>
                <c:pt idx="2902">
                  <c:v>41985</c:v>
                </c:pt>
                <c:pt idx="2903">
                  <c:v>41986</c:v>
                </c:pt>
                <c:pt idx="2904">
                  <c:v>41987</c:v>
                </c:pt>
                <c:pt idx="2905">
                  <c:v>41988</c:v>
                </c:pt>
                <c:pt idx="2906">
                  <c:v>41989</c:v>
                </c:pt>
                <c:pt idx="2907">
                  <c:v>41990</c:v>
                </c:pt>
                <c:pt idx="2908">
                  <c:v>41991</c:v>
                </c:pt>
                <c:pt idx="2909">
                  <c:v>41992</c:v>
                </c:pt>
                <c:pt idx="2910">
                  <c:v>41993</c:v>
                </c:pt>
                <c:pt idx="2911">
                  <c:v>41994</c:v>
                </c:pt>
                <c:pt idx="2912">
                  <c:v>41995</c:v>
                </c:pt>
                <c:pt idx="2913">
                  <c:v>41996</c:v>
                </c:pt>
                <c:pt idx="2914">
                  <c:v>41997</c:v>
                </c:pt>
                <c:pt idx="2915">
                  <c:v>41998</c:v>
                </c:pt>
                <c:pt idx="2916">
                  <c:v>41999</c:v>
                </c:pt>
                <c:pt idx="2917">
                  <c:v>42000</c:v>
                </c:pt>
                <c:pt idx="2918">
                  <c:v>42001</c:v>
                </c:pt>
                <c:pt idx="2919">
                  <c:v>42002</c:v>
                </c:pt>
                <c:pt idx="2920">
                  <c:v>42003</c:v>
                </c:pt>
                <c:pt idx="2921">
                  <c:v>42004</c:v>
                </c:pt>
              </c:numCache>
            </c:numRef>
          </c:xVal>
          <c:yVal>
            <c:numRef>
              <c:f>'p201368'!$I$2:$I$2923</c:f>
              <c:numCache>
                <c:formatCode>General</c:formatCode>
                <c:ptCount val="2922"/>
                <c:pt idx="0">
                  <c:v>5.3179999999999996</c:v>
                </c:pt>
                <c:pt idx="1">
                  <c:v>10.824999999999999</c:v>
                </c:pt>
                <c:pt idx="2">
                  <c:v>6.7729999999999997</c:v>
                </c:pt>
                <c:pt idx="3">
                  <c:v>6.1989999999999998</c:v>
                </c:pt>
                <c:pt idx="4">
                  <c:v>7.8460000000000001</c:v>
                </c:pt>
                <c:pt idx="5">
                  <c:v>2.129</c:v>
                </c:pt>
                <c:pt idx="6">
                  <c:v>4.3319999999999999</c:v>
                </c:pt>
                <c:pt idx="7">
                  <c:v>0.90700000000000003</c:v>
                </c:pt>
                <c:pt idx="8">
                  <c:v>5.49</c:v>
                </c:pt>
                <c:pt idx="9">
                  <c:v>1.002</c:v>
                </c:pt>
                <c:pt idx="10">
                  <c:v>3.984</c:v>
                </c:pt>
                <c:pt idx="11">
                  <c:v>16.126000000000001</c:v>
                </c:pt>
                <c:pt idx="12">
                  <c:v>0.90800000000000003</c:v>
                </c:pt>
                <c:pt idx="13">
                  <c:v>2.2509999999999999</c:v>
                </c:pt>
                <c:pt idx="14">
                  <c:v>0.81399999999999995</c:v>
                </c:pt>
                <c:pt idx="15">
                  <c:v>1.147</c:v>
                </c:pt>
                <c:pt idx="16">
                  <c:v>1.607</c:v>
                </c:pt>
                <c:pt idx="17">
                  <c:v>3.7490000000000001</c:v>
                </c:pt>
                <c:pt idx="18">
                  <c:v>56.03</c:v>
                </c:pt>
                <c:pt idx="19">
                  <c:v>6.0110000000000001</c:v>
                </c:pt>
                <c:pt idx="20">
                  <c:v>2</c:v>
                </c:pt>
                <c:pt idx="21">
                  <c:v>1.4319999999999999</c:v>
                </c:pt>
                <c:pt idx="22">
                  <c:v>2.0110000000000001</c:v>
                </c:pt>
                <c:pt idx="23">
                  <c:v>1.474</c:v>
                </c:pt>
                <c:pt idx="24">
                  <c:v>1.1850000000000001</c:v>
                </c:pt>
                <c:pt idx="25">
                  <c:v>0.624</c:v>
                </c:pt>
                <c:pt idx="26">
                  <c:v>18.082999999999998</c:v>
                </c:pt>
                <c:pt idx="27">
                  <c:v>8.2889999999999997</c:v>
                </c:pt>
                <c:pt idx="28">
                  <c:v>14.102</c:v>
                </c:pt>
                <c:pt idx="29">
                  <c:v>1.079</c:v>
                </c:pt>
                <c:pt idx="30">
                  <c:v>0.751</c:v>
                </c:pt>
                <c:pt idx="31">
                  <c:v>2.7149999999999999</c:v>
                </c:pt>
                <c:pt idx="32">
                  <c:v>0.92400000000000004</c:v>
                </c:pt>
                <c:pt idx="33">
                  <c:v>6.2720000000000002</c:v>
                </c:pt>
                <c:pt idx="34">
                  <c:v>1.657</c:v>
                </c:pt>
                <c:pt idx="35">
                  <c:v>0.91400000000000003</c:v>
                </c:pt>
                <c:pt idx="36">
                  <c:v>4.6589999999999998</c:v>
                </c:pt>
                <c:pt idx="37">
                  <c:v>0.94899999999999995</c:v>
                </c:pt>
                <c:pt idx="38">
                  <c:v>4.0350000000000001</c:v>
                </c:pt>
                <c:pt idx="39">
                  <c:v>3.3959999999999999</c:v>
                </c:pt>
                <c:pt idx="40">
                  <c:v>0.52200000000000002</c:v>
                </c:pt>
                <c:pt idx="41">
                  <c:v>2.399</c:v>
                </c:pt>
                <c:pt idx="42">
                  <c:v>11.582000000000001</c:v>
                </c:pt>
                <c:pt idx="43">
                  <c:v>16.797999999999998</c:v>
                </c:pt>
                <c:pt idx="44">
                  <c:v>2.1040000000000001</c:v>
                </c:pt>
                <c:pt idx="45">
                  <c:v>6.0060000000000002</c:v>
                </c:pt>
                <c:pt idx="46">
                  <c:v>1.913</c:v>
                </c:pt>
                <c:pt idx="47">
                  <c:v>0.436</c:v>
                </c:pt>
                <c:pt idx="48">
                  <c:v>0.42599999999999999</c:v>
                </c:pt>
                <c:pt idx="49">
                  <c:v>0.55400000000000005</c:v>
                </c:pt>
                <c:pt idx="50">
                  <c:v>0.65900000000000003</c:v>
                </c:pt>
                <c:pt idx="51">
                  <c:v>0.501</c:v>
                </c:pt>
                <c:pt idx="52">
                  <c:v>0.98499999999999999</c:v>
                </c:pt>
                <c:pt idx="53">
                  <c:v>1.0209999999999999</c:v>
                </c:pt>
                <c:pt idx="54">
                  <c:v>5.2060000000000004</c:v>
                </c:pt>
                <c:pt idx="55">
                  <c:v>6.319</c:v>
                </c:pt>
                <c:pt idx="56">
                  <c:v>10.125999999999999</c:v>
                </c:pt>
                <c:pt idx="57">
                  <c:v>19.186</c:v>
                </c:pt>
                <c:pt idx="58">
                  <c:v>24.222000000000001</c:v>
                </c:pt>
                <c:pt idx="59">
                  <c:v>8.8339999999999996</c:v>
                </c:pt>
                <c:pt idx="60">
                  <c:v>10.728</c:v>
                </c:pt>
                <c:pt idx="61">
                  <c:v>12.125999999999999</c:v>
                </c:pt>
                <c:pt idx="62">
                  <c:v>5.4850000000000003</c:v>
                </c:pt>
                <c:pt idx="63">
                  <c:v>0.89200000000000002</c:v>
                </c:pt>
                <c:pt idx="64">
                  <c:v>4.5999999999999999E-2</c:v>
                </c:pt>
                <c:pt idx="65">
                  <c:v>8.8999999999999996E-2</c:v>
                </c:pt>
                <c:pt idx="66">
                  <c:v>5.867</c:v>
                </c:pt>
                <c:pt idx="67">
                  <c:v>0.45600000000000002</c:v>
                </c:pt>
                <c:pt idx="68">
                  <c:v>3.8540000000000001</c:v>
                </c:pt>
                <c:pt idx="69">
                  <c:v>0.189</c:v>
                </c:pt>
                <c:pt idx="70">
                  <c:v>2.3E-2</c:v>
                </c:pt>
                <c:pt idx="71">
                  <c:v>6.0000000000000001E-3</c:v>
                </c:pt>
                <c:pt idx="72">
                  <c:v>0.02</c:v>
                </c:pt>
                <c:pt idx="73">
                  <c:v>0.17399999999999999</c:v>
                </c:pt>
                <c:pt idx="74">
                  <c:v>0.16900000000000001</c:v>
                </c:pt>
                <c:pt idx="75">
                  <c:v>0.81299999999999994</c:v>
                </c:pt>
                <c:pt idx="76">
                  <c:v>5.0069999999999997</c:v>
                </c:pt>
                <c:pt idx="77">
                  <c:v>21.146000000000001</c:v>
                </c:pt>
                <c:pt idx="78">
                  <c:v>23.175999999999998</c:v>
                </c:pt>
                <c:pt idx="79">
                  <c:v>5.0190000000000001</c:v>
                </c:pt>
                <c:pt idx="80">
                  <c:v>0.52800000000000002</c:v>
                </c:pt>
                <c:pt idx="81">
                  <c:v>2.851</c:v>
                </c:pt>
                <c:pt idx="82">
                  <c:v>3.5409999999999999</c:v>
                </c:pt>
                <c:pt idx="83">
                  <c:v>0.187</c:v>
                </c:pt>
                <c:pt idx="84">
                  <c:v>0.105</c:v>
                </c:pt>
                <c:pt idx="85">
                  <c:v>3.9E-2</c:v>
                </c:pt>
                <c:pt idx="86">
                  <c:v>3.5999999999999997E-2</c:v>
                </c:pt>
                <c:pt idx="87">
                  <c:v>6.2E-2</c:v>
                </c:pt>
                <c:pt idx="88">
                  <c:v>0.245</c:v>
                </c:pt>
                <c:pt idx="89">
                  <c:v>2.097</c:v>
                </c:pt>
                <c:pt idx="90">
                  <c:v>7.8E-2</c:v>
                </c:pt>
                <c:pt idx="91">
                  <c:v>0.16</c:v>
                </c:pt>
                <c:pt idx="92">
                  <c:v>4.1580000000000004</c:v>
                </c:pt>
                <c:pt idx="93">
                  <c:v>0.29199999999999998</c:v>
                </c:pt>
                <c:pt idx="94">
                  <c:v>2.5000000000000001E-2</c:v>
                </c:pt>
                <c:pt idx="95">
                  <c:v>0.127</c:v>
                </c:pt>
                <c:pt idx="96">
                  <c:v>0.22</c:v>
                </c:pt>
                <c:pt idx="97">
                  <c:v>3.544</c:v>
                </c:pt>
                <c:pt idx="98">
                  <c:v>0.25800000000000001</c:v>
                </c:pt>
                <c:pt idx="99">
                  <c:v>0.115</c:v>
                </c:pt>
                <c:pt idx="100">
                  <c:v>0.16</c:v>
                </c:pt>
                <c:pt idx="101">
                  <c:v>3.5000000000000003E-2</c:v>
                </c:pt>
                <c:pt idx="102">
                  <c:v>8.0000000000000002E-3</c:v>
                </c:pt>
                <c:pt idx="103">
                  <c:v>0.14299999999999999</c:v>
                </c:pt>
                <c:pt idx="104">
                  <c:v>5.6000000000000001E-2</c:v>
                </c:pt>
                <c:pt idx="105">
                  <c:v>0.14299999999999999</c:v>
                </c:pt>
                <c:pt idx="106">
                  <c:v>4.2000000000000003E-2</c:v>
                </c:pt>
                <c:pt idx="107">
                  <c:v>2.653</c:v>
                </c:pt>
                <c:pt idx="108">
                  <c:v>0.31900000000000001</c:v>
                </c:pt>
                <c:pt idx="109">
                  <c:v>0.215</c:v>
                </c:pt>
                <c:pt idx="110">
                  <c:v>7.0000000000000001E-3</c:v>
                </c:pt>
                <c:pt idx="111">
                  <c:v>1.9E-2</c:v>
                </c:pt>
                <c:pt idx="112">
                  <c:v>0.46100000000000002</c:v>
                </c:pt>
                <c:pt idx="113">
                  <c:v>6.1680000000000001</c:v>
                </c:pt>
                <c:pt idx="114">
                  <c:v>1.9E-2</c:v>
                </c:pt>
                <c:pt idx="115">
                  <c:v>4.0000000000000001E-3</c:v>
                </c:pt>
                <c:pt idx="116">
                  <c:v>4.1000000000000002E-2</c:v>
                </c:pt>
                <c:pt idx="117">
                  <c:v>1.6E-2</c:v>
                </c:pt>
                <c:pt idx="118">
                  <c:v>0.03</c:v>
                </c:pt>
                <c:pt idx="119">
                  <c:v>7.0000000000000001E-3</c:v>
                </c:pt>
                <c:pt idx="120">
                  <c:v>0.14399999999999999</c:v>
                </c:pt>
                <c:pt idx="121">
                  <c:v>0</c:v>
                </c:pt>
                <c:pt idx="122">
                  <c:v>4.4080000000000004</c:v>
                </c:pt>
                <c:pt idx="123">
                  <c:v>0.94699999999999995</c:v>
                </c:pt>
                <c:pt idx="124">
                  <c:v>1.841</c:v>
                </c:pt>
                <c:pt idx="125">
                  <c:v>9.9559999999999995</c:v>
                </c:pt>
                <c:pt idx="126">
                  <c:v>0.38400000000000001</c:v>
                </c:pt>
                <c:pt idx="127">
                  <c:v>29.196000000000002</c:v>
                </c:pt>
                <c:pt idx="128">
                  <c:v>57.354999999999997</c:v>
                </c:pt>
                <c:pt idx="129">
                  <c:v>5.01</c:v>
                </c:pt>
                <c:pt idx="130">
                  <c:v>6.8070000000000004</c:v>
                </c:pt>
                <c:pt idx="131">
                  <c:v>2.6520000000000001</c:v>
                </c:pt>
                <c:pt idx="132">
                  <c:v>0.188</c:v>
                </c:pt>
                <c:pt idx="133">
                  <c:v>0.253</c:v>
                </c:pt>
                <c:pt idx="134">
                  <c:v>14.766</c:v>
                </c:pt>
                <c:pt idx="135">
                  <c:v>0.50700000000000001</c:v>
                </c:pt>
                <c:pt idx="136">
                  <c:v>6.6070000000000002</c:v>
                </c:pt>
                <c:pt idx="137">
                  <c:v>0.96799999999999997</c:v>
                </c:pt>
                <c:pt idx="138">
                  <c:v>2.5999999999999999E-2</c:v>
                </c:pt>
                <c:pt idx="139">
                  <c:v>5.0000000000000001E-3</c:v>
                </c:pt>
                <c:pt idx="140">
                  <c:v>3.6999999999999998E-2</c:v>
                </c:pt>
                <c:pt idx="141">
                  <c:v>3.2280000000000002</c:v>
                </c:pt>
                <c:pt idx="142">
                  <c:v>3.4409999999999998</c:v>
                </c:pt>
                <c:pt idx="143">
                  <c:v>0.53300000000000003</c:v>
                </c:pt>
                <c:pt idx="144">
                  <c:v>11.898</c:v>
                </c:pt>
                <c:pt idx="145">
                  <c:v>4.1130000000000004</c:v>
                </c:pt>
                <c:pt idx="146">
                  <c:v>3.2000000000000001E-2</c:v>
                </c:pt>
                <c:pt idx="147">
                  <c:v>1.524</c:v>
                </c:pt>
                <c:pt idx="148">
                  <c:v>5.7839999999999998</c:v>
                </c:pt>
                <c:pt idx="149">
                  <c:v>2.0630000000000002</c:v>
                </c:pt>
                <c:pt idx="150">
                  <c:v>0.113</c:v>
                </c:pt>
                <c:pt idx="151">
                  <c:v>17.215</c:v>
                </c:pt>
                <c:pt idx="152">
                  <c:v>1.3140000000000001</c:v>
                </c:pt>
                <c:pt idx="153">
                  <c:v>0.19800000000000001</c:v>
                </c:pt>
                <c:pt idx="154">
                  <c:v>1.59</c:v>
                </c:pt>
                <c:pt idx="155">
                  <c:v>1.3879999999999999</c:v>
                </c:pt>
                <c:pt idx="156">
                  <c:v>1.4999999999999999E-2</c:v>
                </c:pt>
                <c:pt idx="157">
                  <c:v>0.10100000000000001</c:v>
                </c:pt>
                <c:pt idx="158">
                  <c:v>0.14599999999999999</c:v>
                </c:pt>
                <c:pt idx="159">
                  <c:v>1.131</c:v>
                </c:pt>
                <c:pt idx="160">
                  <c:v>4.22</c:v>
                </c:pt>
                <c:pt idx="161">
                  <c:v>8.3170000000000002</c:v>
                </c:pt>
                <c:pt idx="162">
                  <c:v>9.0760000000000005</c:v>
                </c:pt>
                <c:pt idx="163">
                  <c:v>13.839</c:v>
                </c:pt>
                <c:pt idx="164">
                  <c:v>6.7839999999999998</c:v>
                </c:pt>
                <c:pt idx="165">
                  <c:v>5.56</c:v>
                </c:pt>
                <c:pt idx="166">
                  <c:v>3.12</c:v>
                </c:pt>
                <c:pt idx="167">
                  <c:v>0.26800000000000002</c:v>
                </c:pt>
                <c:pt idx="168">
                  <c:v>0.97199999999999998</c:v>
                </c:pt>
                <c:pt idx="169">
                  <c:v>0.42299999999999999</c:v>
                </c:pt>
                <c:pt idx="170">
                  <c:v>27.51</c:v>
                </c:pt>
                <c:pt idx="171">
                  <c:v>22.907</c:v>
                </c:pt>
                <c:pt idx="172">
                  <c:v>11.154999999999999</c:v>
                </c:pt>
                <c:pt idx="173">
                  <c:v>0.69</c:v>
                </c:pt>
                <c:pt idx="174">
                  <c:v>0.13500000000000001</c:v>
                </c:pt>
                <c:pt idx="175">
                  <c:v>15.536</c:v>
                </c:pt>
                <c:pt idx="176">
                  <c:v>6.125</c:v>
                </c:pt>
                <c:pt idx="177">
                  <c:v>4.0679999999999996</c:v>
                </c:pt>
                <c:pt idx="178">
                  <c:v>0.17</c:v>
                </c:pt>
                <c:pt idx="179">
                  <c:v>1.623</c:v>
                </c:pt>
                <c:pt idx="180">
                  <c:v>1.2649999999999999</c:v>
                </c:pt>
                <c:pt idx="181">
                  <c:v>2E-3</c:v>
                </c:pt>
                <c:pt idx="182">
                  <c:v>10.009</c:v>
                </c:pt>
                <c:pt idx="183">
                  <c:v>3.1779999999999999</c:v>
                </c:pt>
                <c:pt idx="184">
                  <c:v>16.963000000000001</c:v>
                </c:pt>
                <c:pt idx="185">
                  <c:v>14.534000000000001</c:v>
                </c:pt>
                <c:pt idx="186">
                  <c:v>5.4809999999999999</c:v>
                </c:pt>
                <c:pt idx="187">
                  <c:v>2.5150000000000001</c:v>
                </c:pt>
                <c:pt idx="188">
                  <c:v>1.669</c:v>
                </c:pt>
                <c:pt idx="189">
                  <c:v>18.155000000000001</c:v>
                </c:pt>
                <c:pt idx="190">
                  <c:v>6.7830000000000004</c:v>
                </c:pt>
                <c:pt idx="191">
                  <c:v>1.2529999999999999</c:v>
                </c:pt>
                <c:pt idx="192">
                  <c:v>4.9359999999999999</c:v>
                </c:pt>
                <c:pt idx="193">
                  <c:v>0.30299999999999999</c:v>
                </c:pt>
                <c:pt idx="194">
                  <c:v>1E-3</c:v>
                </c:pt>
                <c:pt idx="195">
                  <c:v>1E-3</c:v>
                </c:pt>
                <c:pt idx="196">
                  <c:v>2E-3</c:v>
                </c:pt>
                <c:pt idx="197">
                  <c:v>4.0000000000000001E-3</c:v>
                </c:pt>
                <c:pt idx="198">
                  <c:v>0</c:v>
                </c:pt>
                <c:pt idx="199">
                  <c:v>5.0430000000000001</c:v>
                </c:pt>
                <c:pt idx="200">
                  <c:v>6.9000000000000006E-2</c:v>
                </c:pt>
                <c:pt idx="201">
                  <c:v>0.30499999999999999</c:v>
                </c:pt>
                <c:pt idx="202">
                  <c:v>0.06</c:v>
                </c:pt>
                <c:pt idx="203">
                  <c:v>1E-3</c:v>
                </c:pt>
                <c:pt idx="204">
                  <c:v>15.397</c:v>
                </c:pt>
                <c:pt idx="205">
                  <c:v>0.31</c:v>
                </c:pt>
                <c:pt idx="206">
                  <c:v>1E-3</c:v>
                </c:pt>
                <c:pt idx="207">
                  <c:v>2E-3</c:v>
                </c:pt>
                <c:pt idx="208">
                  <c:v>2.0979999999999999</c:v>
                </c:pt>
                <c:pt idx="209">
                  <c:v>5.952</c:v>
                </c:pt>
                <c:pt idx="210">
                  <c:v>8.4480000000000004</c:v>
                </c:pt>
                <c:pt idx="211">
                  <c:v>6.0000000000000001E-3</c:v>
                </c:pt>
                <c:pt idx="212">
                  <c:v>3.0000000000000001E-3</c:v>
                </c:pt>
                <c:pt idx="213">
                  <c:v>13.292999999999999</c:v>
                </c:pt>
                <c:pt idx="214">
                  <c:v>4.641</c:v>
                </c:pt>
                <c:pt idx="215">
                  <c:v>0.59199999999999997</c:v>
                </c:pt>
                <c:pt idx="216">
                  <c:v>1E-3</c:v>
                </c:pt>
                <c:pt idx="217">
                  <c:v>1E-3</c:v>
                </c:pt>
                <c:pt idx="218">
                  <c:v>1.4999999999999999E-2</c:v>
                </c:pt>
                <c:pt idx="219">
                  <c:v>1.6870000000000001</c:v>
                </c:pt>
                <c:pt idx="220">
                  <c:v>3.9390000000000001</c:v>
                </c:pt>
                <c:pt idx="221">
                  <c:v>0.44900000000000001</c:v>
                </c:pt>
                <c:pt idx="222">
                  <c:v>22.969000000000001</c:v>
                </c:pt>
                <c:pt idx="223">
                  <c:v>7.274</c:v>
                </c:pt>
                <c:pt idx="224">
                  <c:v>4.4039999999999999</c:v>
                </c:pt>
                <c:pt idx="225">
                  <c:v>6.8630000000000004</c:v>
                </c:pt>
                <c:pt idx="226">
                  <c:v>2.4E-2</c:v>
                </c:pt>
                <c:pt idx="227">
                  <c:v>0.114</c:v>
                </c:pt>
                <c:pt idx="228">
                  <c:v>19.728000000000002</c:v>
                </c:pt>
                <c:pt idx="229">
                  <c:v>4.0000000000000001E-3</c:v>
                </c:pt>
                <c:pt idx="230">
                  <c:v>11.567</c:v>
                </c:pt>
                <c:pt idx="231">
                  <c:v>11.48</c:v>
                </c:pt>
                <c:pt idx="232">
                  <c:v>0.17399999999999999</c:v>
                </c:pt>
                <c:pt idx="233">
                  <c:v>0.71199999999999997</c:v>
                </c:pt>
                <c:pt idx="234">
                  <c:v>0.63300000000000001</c:v>
                </c:pt>
                <c:pt idx="235">
                  <c:v>4.5999999999999999E-2</c:v>
                </c:pt>
                <c:pt idx="236">
                  <c:v>1.9E-2</c:v>
                </c:pt>
                <c:pt idx="237">
                  <c:v>2E-3</c:v>
                </c:pt>
                <c:pt idx="238">
                  <c:v>0.1</c:v>
                </c:pt>
                <c:pt idx="239">
                  <c:v>4.056</c:v>
                </c:pt>
                <c:pt idx="240">
                  <c:v>25.308</c:v>
                </c:pt>
                <c:pt idx="241">
                  <c:v>25.667000000000002</c:v>
                </c:pt>
                <c:pt idx="242">
                  <c:v>0.193</c:v>
                </c:pt>
                <c:pt idx="243">
                  <c:v>7.0289999999999999</c:v>
                </c:pt>
                <c:pt idx="244">
                  <c:v>1.9E-2</c:v>
                </c:pt>
                <c:pt idx="245">
                  <c:v>6.5789999999999997</c:v>
                </c:pt>
                <c:pt idx="246">
                  <c:v>17.701000000000001</c:v>
                </c:pt>
                <c:pt idx="247">
                  <c:v>47.820999999999998</c:v>
                </c:pt>
                <c:pt idx="248">
                  <c:v>92.44</c:v>
                </c:pt>
                <c:pt idx="249">
                  <c:v>22.623999999999999</c:v>
                </c:pt>
                <c:pt idx="250">
                  <c:v>10.186999999999999</c:v>
                </c:pt>
                <c:pt idx="251">
                  <c:v>8.0359999999999996</c:v>
                </c:pt>
                <c:pt idx="252">
                  <c:v>10.54</c:v>
                </c:pt>
                <c:pt idx="253">
                  <c:v>27.282</c:v>
                </c:pt>
                <c:pt idx="254">
                  <c:v>4.9260000000000002</c:v>
                </c:pt>
                <c:pt idx="255">
                  <c:v>2.4E-2</c:v>
                </c:pt>
                <c:pt idx="256">
                  <c:v>6.226</c:v>
                </c:pt>
                <c:pt idx="257">
                  <c:v>0.33800000000000002</c:v>
                </c:pt>
                <c:pt idx="258">
                  <c:v>3.1E-2</c:v>
                </c:pt>
                <c:pt idx="259">
                  <c:v>5.2789999999999999</c:v>
                </c:pt>
                <c:pt idx="260">
                  <c:v>12.784000000000001</c:v>
                </c:pt>
                <c:pt idx="261">
                  <c:v>2.4500000000000002</c:v>
                </c:pt>
                <c:pt idx="262">
                  <c:v>0.14499999999999999</c:v>
                </c:pt>
                <c:pt idx="263">
                  <c:v>6.0000000000000001E-3</c:v>
                </c:pt>
                <c:pt idx="264">
                  <c:v>5.0000000000000001E-3</c:v>
                </c:pt>
                <c:pt idx="265">
                  <c:v>0.02</c:v>
                </c:pt>
                <c:pt idx="266">
                  <c:v>5.0000000000000001E-3</c:v>
                </c:pt>
                <c:pt idx="267">
                  <c:v>3.7519999999999998</c:v>
                </c:pt>
                <c:pt idx="268">
                  <c:v>1.026</c:v>
                </c:pt>
                <c:pt idx="269">
                  <c:v>3.0049999999999999</c:v>
                </c:pt>
                <c:pt idx="270">
                  <c:v>2.2690000000000001</c:v>
                </c:pt>
                <c:pt idx="271">
                  <c:v>0.02</c:v>
                </c:pt>
                <c:pt idx="272">
                  <c:v>0.123</c:v>
                </c:pt>
                <c:pt idx="273">
                  <c:v>4.0000000000000001E-3</c:v>
                </c:pt>
                <c:pt idx="274">
                  <c:v>4.7E-2</c:v>
                </c:pt>
                <c:pt idx="275">
                  <c:v>0.79500000000000004</c:v>
                </c:pt>
                <c:pt idx="276">
                  <c:v>1.3620000000000001</c:v>
                </c:pt>
                <c:pt idx="277">
                  <c:v>9.6329999999999991</c:v>
                </c:pt>
                <c:pt idx="278">
                  <c:v>0.17100000000000001</c:v>
                </c:pt>
                <c:pt idx="279">
                  <c:v>6.0000000000000001E-3</c:v>
                </c:pt>
                <c:pt idx="280">
                  <c:v>5.0000000000000001E-3</c:v>
                </c:pt>
                <c:pt idx="281">
                  <c:v>6.0000000000000001E-3</c:v>
                </c:pt>
                <c:pt idx="282">
                  <c:v>0.13600000000000001</c:v>
                </c:pt>
                <c:pt idx="283">
                  <c:v>0.01</c:v>
                </c:pt>
                <c:pt idx="284">
                  <c:v>0.60499999999999998</c:v>
                </c:pt>
                <c:pt idx="285">
                  <c:v>1.1830000000000001</c:v>
                </c:pt>
                <c:pt idx="286">
                  <c:v>0.187</c:v>
                </c:pt>
                <c:pt idx="287">
                  <c:v>7.0000000000000001E-3</c:v>
                </c:pt>
                <c:pt idx="288">
                  <c:v>6.0000000000000001E-3</c:v>
                </c:pt>
                <c:pt idx="289">
                  <c:v>3.0000000000000001E-3</c:v>
                </c:pt>
                <c:pt idx="290">
                  <c:v>8.3610000000000007</c:v>
                </c:pt>
                <c:pt idx="291">
                  <c:v>26.64</c:v>
                </c:pt>
                <c:pt idx="292">
                  <c:v>24.088999999999999</c:v>
                </c:pt>
                <c:pt idx="293">
                  <c:v>12.394</c:v>
                </c:pt>
                <c:pt idx="294">
                  <c:v>3.4830000000000001</c:v>
                </c:pt>
                <c:pt idx="295">
                  <c:v>7.9260000000000002</c:v>
                </c:pt>
                <c:pt idx="296">
                  <c:v>1.9770000000000001</c:v>
                </c:pt>
                <c:pt idx="297">
                  <c:v>8.8999999999999996E-2</c:v>
                </c:pt>
                <c:pt idx="298">
                  <c:v>0.56100000000000005</c:v>
                </c:pt>
                <c:pt idx="299">
                  <c:v>10.114000000000001</c:v>
                </c:pt>
                <c:pt idx="300">
                  <c:v>1.4730000000000001</c:v>
                </c:pt>
                <c:pt idx="301">
                  <c:v>4.4999999999999998E-2</c:v>
                </c:pt>
                <c:pt idx="302">
                  <c:v>3.5259999999999998</c:v>
                </c:pt>
                <c:pt idx="303">
                  <c:v>2.016</c:v>
                </c:pt>
                <c:pt idx="304">
                  <c:v>3.2000000000000001E-2</c:v>
                </c:pt>
                <c:pt idx="305">
                  <c:v>5.0000000000000001E-3</c:v>
                </c:pt>
                <c:pt idx="306">
                  <c:v>0.26800000000000002</c:v>
                </c:pt>
                <c:pt idx="307">
                  <c:v>5.5750000000000002</c:v>
                </c:pt>
                <c:pt idx="308">
                  <c:v>7.6999999999999999E-2</c:v>
                </c:pt>
                <c:pt idx="309">
                  <c:v>16.161999999999999</c:v>
                </c:pt>
                <c:pt idx="310">
                  <c:v>35.627000000000002</c:v>
                </c:pt>
                <c:pt idx="311">
                  <c:v>18.184000000000001</c:v>
                </c:pt>
                <c:pt idx="312">
                  <c:v>15.034000000000001</c:v>
                </c:pt>
                <c:pt idx="313">
                  <c:v>46.499000000000002</c:v>
                </c:pt>
                <c:pt idx="314">
                  <c:v>65.119</c:v>
                </c:pt>
                <c:pt idx="315">
                  <c:v>22.033000000000001</c:v>
                </c:pt>
                <c:pt idx="316">
                  <c:v>15.714</c:v>
                </c:pt>
                <c:pt idx="317">
                  <c:v>9.4090000000000007</c:v>
                </c:pt>
                <c:pt idx="318">
                  <c:v>4.0369999999999999</c:v>
                </c:pt>
                <c:pt idx="319">
                  <c:v>0.93100000000000005</c:v>
                </c:pt>
                <c:pt idx="320">
                  <c:v>0.22900000000000001</c:v>
                </c:pt>
                <c:pt idx="321">
                  <c:v>1.861</c:v>
                </c:pt>
                <c:pt idx="322">
                  <c:v>0.154</c:v>
                </c:pt>
                <c:pt idx="323">
                  <c:v>5.0000000000000001E-3</c:v>
                </c:pt>
                <c:pt idx="324">
                  <c:v>0.17199999999999999</c:v>
                </c:pt>
                <c:pt idx="325">
                  <c:v>3.3000000000000002E-2</c:v>
                </c:pt>
                <c:pt idx="326">
                  <c:v>3.2000000000000001E-2</c:v>
                </c:pt>
                <c:pt idx="327">
                  <c:v>0.442</c:v>
                </c:pt>
                <c:pt idx="328">
                  <c:v>8.8109999999999999</c:v>
                </c:pt>
                <c:pt idx="329">
                  <c:v>27.905000000000001</c:v>
                </c:pt>
                <c:pt idx="330">
                  <c:v>13.295</c:v>
                </c:pt>
                <c:pt idx="331">
                  <c:v>0.45</c:v>
                </c:pt>
                <c:pt idx="332">
                  <c:v>6.0000000000000001E-3</c:v>
                </c:pt>
                <c:pt idx="333">
                  <c:v>6.0650000000000004</c:v>
                </c:pt>
                <c:pt idx="334">
                  <c:v>2.423</c:v>
                </c:pt>
                <c:pt idx="335">
                  <c:v>2.9260000000000002</c:v>
                </c:pt>
                <c:pt idx="336">
                  <c:v>13.997</c:v>
                </c:pt>
                <c:pt idx="337">
                  <c:v>22.175000000000001</c:v>
                </c:pt>
                <c:pt idx="338">
                  <c:v>5.0419999999999998</c:v>
                </c:pt>
                <c:pt idx="339">
                  <c:v>2.6739999999999999</c:v>
                </c:pt>
                <c:pt idx="340">
                  <c:v>6.5540000000000003</c:v>
                </c:pt>
                <c:pt idx="341">
                  <c:v>5.5330000000000004</c:v>
                </c:pt>
                <c:pt idx="342">
                  <c:v>1.9390000000000001</c:v>
                </c:pt>
                <c:pt idx="343">
                  <c:v>1.32</c:v>
                </c:pt>
                <c:pt idx="344">
                  <c:v>8.3840000000000003</c:v>
                </c:pt>
                <c:pt idx="345">
                  <c:v>17.376000000000001</c:v>
                </c:pt>
                <c:pt idx="346">
                  <c:v>2.31</c:v>
                </c:pt>
                <c:pt idx="347">
                  <c:v>3.25</c:v>
                </c:pt>
                <c:pt idx="348">
                  <c:v>2.8149999999999999</c:v>
                </c:pt>
                <c:pt idx="349">
                  <c:v>1.0880000000000001</c:v>
                </c:pt>
                <c:pt idx="350">
                  <c:v>0.104</c:v>
                </c:pt>
                <c:pt idx="351">
                  <c:v>8.0000000000000002E-3</c:v>
                </c:pt>
                <c:pt idx="352">
                  <c:v>2.4E-2</c:v>
                </c:pt>
                <c:pt idx="353">
                  <c:v>3.0000000000000001E-3</c:v>
                </c:pt>
                <c:pt idx="354">
                  <c:v>4.0000000000000001E-3</c:v>
                </c:pt>
                <c:pt idx="355">
                  <c:v>0.01</c:v>
                </c:pt>
                <c:pt idx="356">
                  <c:v>5.0000000000000001E-3</c:v>
                </c:pt>
                <c:pt idx="357">
                  <c:v>2.9000000000000001E-2</c:v>
                </c:pt>
                <c:pt idx="358">
                  <c:v>9.0999999999999998E-2</c:v>
                </c:pt>
                <c:pt idx="359">
                  <c:v>4.0000000000000001E-3</c:v>
                </c:pt>
                <c:pt idx="360">
                  <c:v>0.154</c:v>
                </c:pt>
                <c:pt idx="361">
                  <c:v>0.17199999999999999</c:v>
                </c:pt>
                <c:pt idx="362">
                  <c:v>4.0000000000000001E-3</c:v>
                </c:pt>
                <c:pt idx="363">
                  <c:v>1.179</c:v>
                </c:pt>
                <c:pt idx="364">
                  <c:v>6.19</c:v>
                </c:pt>
                <c:pt idx="365">
                  <c:v>1.3380000000000001</c:v>
                </c:pt>
                <c:pt idx="366">
                  <c:v>0.09</c:v>
                </c:pt>
                <c:pt idx="367">
                  <c:v>1.7000000000000001E-2</c:v>
                </c:pt>
                <c:pt idx="368">
                  <c:v>3.0000000000000001E-3</c:v>
                </c:pt>
                <c:pt idx="369">
                  <c:v>8.4000000000000005E-2</c:v>
                </c:pt>
                <c:pt idx="370">
                  <c:v>3.0630000000000002</c:v>
                </c:pt>
                <c:pt idx="371">
                  <c:v>10.381</c:v>
                </c:pt>
                <c:pt idx="372">
                  <c:v>0.2</c:v>
                </c:pt>
                <c:pt idx="373">
                  <c:v>0.19</c:v>
                </c:pt>
                <c:pt idx="374">
                  <c:v>0.376</c:v>
                </c:pt>
                <c:pt idx="375">
                  <c:v>1E-3</c:v>
                </c:pt>
                <c:pt idx="376">
                  <c:v>2.4390000000000001</c:v>
                </c:pt>
                <c:pt idx="377">
                  <c:v>2.1739999999999999</c:v>
                </c:pt>
                <c:pt idx="378">
                  <c:v>5.0000000000000001E-3</c:v>
                </c:pt>
                <c:pt idx="379">
                  <c:v>2E-3</c:v>
                </c:pt>
                <c:pt idx="380">
                  <c:v>0.51200000000000001</c:v>
                </c:pt>
                <c:pt idx="381">
                  <c:v>5.45</c:v>
                </c:pt>
                <c:pt idx="382">
                  <c:v>4.032</c:v>
                </c:pt>
                <c:pt idx="383">
                  <c:v>9.8239999999999998</c:v>
                </c:pt>
                <c:pt idx="384">
                  <c:v>0.46100000000000002</c:v>
                </c:pt>
                <c:pt idx="385">
                  <c:v>0.14099999999999999</c:v>
                </c:pt>
                <c:pt idx="386">
                  <c:v>19.413</c:v>
                </c:pt>
                <c:pt idx="387">
                  <c:v>0.92500000000000004</c:v>
                </c:pt>
                <c:pt idx="388">
                  <c:v>0.03</c:v>
                </c:pt>
                <c:pt idx="389">
                  <c:v>0.82299999999999995</c:v>
                </c:pt>
                <c:pt idx="390">
                  <c:v>0.02</c:v>
                </c:pt>
                <c:pt idx="391">
                  <c:v>28.29</c:v>
                </c:pt>
                <c:pt idx="392">
                  <c:v>2.5750000000000002</c:v>
                </c:pt>
                <c:pt idx="393">
                  <c:v>2E-3</c:v>
                </c:pt>
                <c:pt idx="394">
                  <c:v>0.92300000000000004</c:v>
                </c:pt>
                <c:pt idx="395">
                  <c:v>1.617</c:v>
                </c:pt>
                <c:pt idx="396">
                  <c:v>1.0999999999999999E-2</c:v>
                </c:pt>
                <c:pt idx="397">
                  <c:v>1.6839999999999999</c:v>
                </c:pt>
                <c:pt idx="398">
                  <c:v>0.30499999999999999</c:v>
                </c:pt>
                <c:pt idx="399">
                  <c:v>0.56000000000000005</c:v>
                </c:pt>
                <c:pt idx="400">
                  <c:v>2.1269999999999998</c:v>
                </c:pt>
                <c:pt idx="401">
                  <c:v>7.8449999999999998</c:v>
                </c:pt>
                <c:pt idx="402">
                  <c:v>8.2050000000000001</c:v>
                </c:pt>
                <c:pt idx="403">
                  <c:v>0.124</c:v>
                </c:pt>
                <c:pt idx="404">
                  <c:v>2E-3</c:v>
                </c:pt>
                <c:pt idx="405">
                  <c:v>1.6E-2</c:v>
                </c:pt>
                <c:pt idx="406">
                  <c:v>0.12</c:v>
                </c:pt>
                <c:pt idx="407">
                  <c:v>1.4999999999999999E-2</c:v>
                </c:pt>
                <c:pt idx="408">
                  <c:v>3.0000000000000001E-3</c:v>
                </c:pt>
                <c:pt idx="409">
                  <c:v>1.7000000000000001E-2</c:v>
                </c:pt>
                <c:pt idx="410">
                  <c:v>1.204</c:v>
                </c:pt>
                <c:pt idx="411">
                  <c:v>0.18</c:v>
                </c:pt>
                <c:pt idx="412">
                  <c:v>3.1E-2</c:v>
                </c:pt>
                <c:pt idx="413">
                  <c:v>2.1000000000000001E-2</c:v>
                </c:pt>
                <c:pt idx="414">
                  <c:v>1.4999999999999999E-2</c:v>
                </c:pt>
                <c:pt idx="415">
                  <c:v>2E-3</c:v>
                </c:pt>
                <c:pt idx="416">
                  <c:v>1.0860000000000001</c:v>
                </c:pt>
                <c:pt idx="417">
                  <c:v>1.671</c:v>
                </c:pt>
                <c:pt idx="418">
                  <c:v>1.3620000000000001</c:v>
                </c:pt>
                <c:pt idx="419">
                  <c:v>0</c:v>
                </c:pt>
                <c:pt idx="420">
                  <c:v>1E-3</c:v>
                </c:pt>
                <c:pt idx="421">
                  <c:v>8.0000000000000002E-3</c:v>
                </c:pt>
                <c:pt idx="422">
                  <c:v>3.58</c:v>
                </c:pt>
                <c:pt idx="423">
                  <c:v>0.49299999999999999</c:v>
                </c:pt>
                <c:pt idx="424">
                  <c:v>14.112</c:v>
                </c:pt>
                <c:pt idx="425">
                  <c:v>27.719000000000001</c:v>
                </c:pt>
                <c:pt idx="426">
                  <c:v>15.337</c:v>
                </c:pt>
                <c:pt idx="427">
                  <c:v>5.2370000000000001</c:v>
                </c:pt>
                <c:pt idx="428">
                  <c:v>3.4</c:v>
                </c:pt>
                <c:pt idx="429">
                  <c:v>6.399</c:v>
                </c:pt>
                <c:pt idx="430">
                  <c:v>2.5000000000000001E-2</c:v>
                </c:pt>
                <c:pt idx="431">
                  <c:v>4.4999999999999998E-2</c:v>
                </c:pt>
                <c:pt idx="432">
                  <c:v>2.145</c:v>
                </c:pt>
                <c:pt idx="433">
                  <c:v>4.7E-2</c:v>
                </c:pt>
                <c:pt idx="434">
                  <c:v>6.3E-2</c:v>
                </c:pt>
                <c:pt idx="435">
                  <c:v>3.83</c:v>
                </c:pt>
                <c:pt idx="436">
                  <c:v>23.111000000000001</c:v>
                </c:pt>
                <c:pt idx="437">
                  <c:v>18.161999999999999</c:v>
                </c:pt>
                <c:pt idx="438">
                  <c:v>44.999000000000002</c:v>
                </c:pt>
                <c:pt idx="439">
                  <c:v>3.903</c:v>
                </c:pt>
                <c:pt idx="440">
                  <c:v>6.7240000000000002</c:v>
                </c:pt>
                <c:pt idx="441">
                  <c:v>9.4939999999999998</c:v>
                </c:pt>
                <c:pt idx="442">
                  <c:v>3.5259999999999998</c:v>
                </c:pt>
                <c:pt idx="443">
                  <c:v>2.5139999999999998</c:v>
                </c:pt>
                <c:pt idx="444">
                  <c:v>5.6559999999999997</c:v>
                </c:pt>
                <c:pt idx="445">
                  <c:v>4.4480000000000004</c:v>
                </c:pt>
                <c:pt idx="446">
                  <c:v>0.41199999999999998</c:v>
                </c:pt>
                <c:pt idx="447">
                  <c:v>5.4470000000000001</c:v>
                </c:pt>
                <c:pt idx="448">
                  <c:v>2.7010000000000001</c:v>
                </c:pt>
                <c:pt idx="449">
                  <c:v>9.44</c:v>
                </c:pt>
                <c:pt idx="450">
                  <c:v>5.718</c:v>
                </c:pt>
                <c:pt idx="451">
                  <c:v>1.6639999999999999</c:v>
                </c:pt>
                <c:pt idx="452">
                  <c:v>2.5139999999999998</c:v>
                </c:pt>
                <c:pt idx="453">
                  <c:v>1.042</c:v>
                </c:pt>
                <c:pt idx="454">
                  <c:v>2E-3</c:v>
                </c:pt>
                <c:pt idx="455">
                  <c:v>2.8000000000000001E-2</c:v>
                </c:pt>
                <c:pt idx="456">
                  <c:v>0.437</c:v>
                </c:pt>
                <c:pt idx="457">
                  <c:v>18.658000000000001</c:v>
                </c:pt>
                <c:pt idx="458">
                  <c:v>6.4349999999999996</c:v>
                </c:pt>
                <c:pt idx="459">
                  <c:v>2.1480000000000001</c:v>
                </c:pt>
                <c:pt idx="460">
                  <c:v>0.19800000000000001</c:v>
                </c:pt>
                <c:pt idx="461">
                  <c:v>2.34</c:v>
                </c:pt>
                <c:pt idx="462">
                  <c:v>2.794</c:v>
                </c:pt>
                <c:pt idx="463">
                  <c:v>5.2999999999999999E-2</c:v>
                </c:pt>
                <c:pt idx="464">
                  <c:v>0.112</c:v>
                </c:pt>
                <c:pt idx="465">
                  <c:v>0.28799999999999998</c:v>
                </c:pt>
                <c:pt idx="466">
                  <c:v>0.46300000000000002</c:v>
                </c:pt>
                <c:pt idx="467">
                  <c:v>1.6970000000000001</c:v>
                </c:pt>
                <c:pt idx="468">
                  <c:v>4.2000000000000003E-2</c:v>
                </c:pt>
                <c:pt idx="469">
                  <c:v>8.0670000000000002</c:v>
                </c:pt>
                <c:pt idx="470">
                  <c:v>5.5979999999999999</c:v>
                </c:pt>
                <c:pt idx="471">
                  <c:v>0.94199999999999995</c:v>
                </c:pt>
                <c:pt idx="472">
                  <c:v>4.2000000000000003E-2</c:v>
                </c:pt>
                <c:pt idx="473">
                  <c:v>0.13700000000000001</c:v>
                </c:pt>
                <c:pt idx="474">
                  <c:v>3.6539999999999999</c:v>
                </c:pt>
                <c:pt idx="475">
                  <c:v>4.2999999999999997E-2</c:v>
                </c:pt>
                <c:pt idx="476">
                  <c:v>3.0059999999999998</c:v>
                </c:pt>
                <c:pt idx="477">
                  <c:v>14.286</c:v>
                </c:pt>
                <c:pt idx="478">
                  <c:v>6.3860000000000001</c:v>
                </c:pt>
                <c:pt idx="479">
                  <c:v>1.649</c:v>
                </c:pt>
                <c:pt idx="480">
                  <c:v>13.74</c:v>
                </c:pt>
                <c:pt idx="481">
                  <c:v>1.347</c:v>
                </c:pt>
                <c:pt idx="482">
                  <c:v>4.7E-2</c:v>
                </c:pt>
                <c:pt idx="483">
                  <c:v>0.14799999999999999</c:v>
                </c:pt>
                <c:pt idx="484">
                  <c:v>6.968</c:v>
                </c:pt>
                <c:pt idx="485">
                  <c:v>0.05</c:v>
                </c:pt>
                <c:pt idx="486">
                  <c:v>1.6279999999999999</c:v>
                </c:pt>
                <c:pt idx="487">
                  <c:v>2.85</c:v>
                </c:pt>
                <c:pt idx="488">
                  <c:v>1.5549999999999999</c:v>
                </c:pt>
                <c:pt idx="489">
                  <c:v>0.47</c:v>
                </c:pt>
                <c:pt idx="490">
                  <c:v>4.5140000000000002</c:v>
                </c:pt>
                <c:pt idx="491">
                  <c:v>5.2309999999999999</c:v>
                </c:pt>
                <c:pt idx="492">
                  <c:v>5.2999999999999999E-2</c:v>
                </c:pt>
                <c:pt idx="493">
                  <c:v>4.2000000000000003E-2</c:v>
                </c:pt>
                <c:pt idx="494">
                  <c:v>4.1000000000000002E-2</c:v>
                </c:pt>
                <c:pt idx="495">
                  <c:v>0.122</c:v>
                </c:pt>
                <c:pt idx="496">
                  <c:v>5.3999999999999999E-2</c:v>
                </c:pt>
                <c:pt idx="497">
                  <c:v>4.7E-2</c:v>
                </c:pt>
                <c:pt idx="498">
                  <c:v>4.3999999999999997E-2</c:v>
                </c:pt>
                <c:pt idx="499">
                  <c:v>4.3999999999999997E-2</c:v>
                </c:pt>
                <c:pt idx="500">
                  <c:v>0.16200000000000001</c:v>
                </c:pt>
                <c:pt idx="501">
                  <c:v>9.4E-2</c:v>
                </c:pt>
                <c:pt idx="502">
                  <c:v>1.0329999999999999</c:v>
                </c:pt>
                <c:pt idx="503">
                  <c:v>3.2749999999999999</c:v>
                </c:pt>
                <c:pt idx="504">
                  <c:v>6.3769999999999998</c:v>
                </c:pt>
                <c:pt idx="505">
                  <c:v>9.6999999999999993</c:v>
                </c:pt>
                <c:pt idx="506">
                  <c:v>0.42199999999999999</c:v>
                </c:pt>
                <c:pt idx="507">
                  <c:v>0.34399999999999997</c:v>
                </c:pt>
                <c:pt idx="508">
                  <c:v>1.2230000000000001</c:v>
                </c:pt>
                <c:pt idx="509">
                  <c:v>5.3999999999999999E-2</c:v>
                </c:pt>
                <c:pt idx="510">
                  <c:v>5.2999999999999999E-2</c:v>
                </c:pt>
                <c:pt idx="511">
                  <c:v>6.4000000000000001E-2</c:v>
                </c:pt>
                <c:pt idx="512">
                  <c:v>4.8000000000000001E-2</c:v>
                </c:pt>
                <c:pt idx="513">
                  <c:v>5.8000000000000003E-2</c:v>
                </c:pt>
                <c:pt idx="514">
                  <c:v>4.7E-2</c:v>
                </c:pt>
                <c:pt idx="515">
                  <c:v>0.78500000000000003</c:v>
                </c:pt>
                <c:pt idx="516">
                  <c:v>6.9770000000000003</c:v>
                </c:pt>
                <c:pt idx="517">
                  <c:v>12.401</c:v>
                </c:pt>
                <c:pt idx="518">
                  <c:v>0.313</c:v>
                </c:pt>
                <c:pt idx="519">
                  <c:v>3.9119999999999999</c:v>
                </c:pt>
                <c:pt idx="520">
                  <c:v>6.2919999999999998</c:v>
                </c:pt>
                <c:pt idx="521">
                  <c:v>4.5819999999999999</c:v>
                </c:pt>
                <c:pt idx="522">
                  <c:v>6.0149999999999997</c:v>
                </c:pt>
                <c:pt idx="523">
                  <c:v>4.9450000000000003</c:v>
                </c:pt>
                <c:pt idx="524">
                  <c:v>5.6150000000000002</c:v>
                </c:pt>
                <c:pt idx="525">
                  <c:v>8.3000000000000004E-2</c:v>
                </c:pt>
                <c:pt idx="526">
                  <c:v>5.8449999999999998</c:v>
                </c:pt>
                <c:pt idx="527">
                  <c:v>7.819</c:v>
                </c:pt>
                <c:pt idx="528">
                  <c:v>0.89100000000000001</c:v>
                </c:pt>
                <c:pt idx="529">
                  <c:v>4.5129999999999999</c:v>
                </c:pt>
                <c:pt idx="530">
                  <c:v>8.0000000000000002E-3</c:v>
                </c:pt>
                <c:pt idx="531">
                  <c:v>9.1999999999999998E-2</c:v>
                </c:pt>
                <c:pt idx="532">
                  <c:v>0.248</c:v>
                </c:pt>
                <c:pt idx="533">
                  <c:v>5.758</c:v>
                </c:pt>
                <c:pt idx="534">
                  <c:v>0.63800000000000001</c:v>
                </c:pt>
                <c:pt idx="535">
                  <c:v>4.0000000000000001E-3</c:v>
                </c:pt>
                <c:pt idx="536">
                  <c:v>5.0999999999999997E-2</c:v>
                </c:pt>
                <c:pt idx="537">
                  <c:v>2E-3</c:v>
                </c:pt>
                <c:pt idx="538">
                  <c:v>7.0000000000000001E-3</c:v>
                </c:pt>
                <c:pt idx="539">
                  <c:v>20.033000000000001</c:v>
                </c:pt>
                <c:pt idx="540">
                  <c:v>0.53700000000000003</c:v>
                </c:pt>
                <c:pt idx="541">
                  <c:v>13.647</c:v>
                </c:pt>
                <c:pt idx="542">
                  <c:v>9.5340000000000007</c:v>
                </c:pt>
                <c:pt idx="543">
                  <c:v>4.1050000000000004</c:v>
                </c:pt>
                <c:pt idx="544">
                  <c:v>8.7999999999999995E-2</c:v>
                </c:pt>
                <c:pt idx="545">
                  <c:v>1E-3</c:v>
                </c:pt>
                <c:pt idx="546">
                  <c:v>5.0999999999999996</c:v>
                </c:pt>
                <c:pt idx="547">
                  <c:v>0.64100000000000001</c:v>
                </c:pt>
                <c:pt idx="548">
                  <c:v>7.5209999999999999</c:v>
                </c:pt>
                <c:pt idx="549">
                  <c:v>19.439</c:v>
                </c:pt>
                <c:pt idx="550">
                  <c:v>1.325</c:v>
                </c:pt>
                <c:pt idx="551">
                  <c:v>1E-3</c:v>
                </c:pt>
                <c:pt idx="552">
                  <c:v>4.399</c:v>
                </c:pt>
                <c:pt idx="553">
                  <c:v>8.3650000000000002</c:v>
                </c:pt>
                <c:pt idx="554">
                  <c:v>1.7490000000000001</c:v>
                </c:pt>
                <c:pt idx="555">
                  <c:v>0.79600000000000004</c:v>
                </c:pt>
                <c:pt idx="556">
                  <c:v>0.27100000000000002</c:v>
                </c:pt>
                <c:pt idx="557">
                  <c:v>1.6850000000000001</c:v>
                </c:pt>
                <c:pt idx="558">
                  <c:v>8.8049999999999997</c:v>
                </c:pt>
                <c:pt idx="559">
                  <c:v>2.6379999999999999</c:v>
                </c:pt>
                <c:pt idx="560">
                  <c:v>8.2360000000000007</c:v>
                </c:pt>
                <c:pt idx="561">
                  <c:v>3.1480000000000001</c:v>
                </c:pt>
                <c:pt idx="562">
                  <c:v>0.35199999999999998</c:v>
                </c:pt>
                <c:pt idx="563">
                  <c:v>8.8529999999999998</c:v>
                </c:pt>
                <c:pt idx="564">
                  <c:v>0.44</c:v>
                </c:pt>
                <c:pt idx="565">
                  <c:v>5.0110000000000001</c:v>
                </c:pt>
                <c:pt idx="566">
                  <c:v>20.725999999999999</c:v>
                </c:pt>
                <c:pt idx="567">
                  <c:v>4.782</c:v>
                </c:pt>
                <c:pt idx="568">
                  <c:v>13.739000000000001</c:v>
                </c:pt>
                <c:pt idx="569">
                  <c:v>25.984000000000002</c:v>
                </c:pt>
                <c:pt idx="570">
                  <c:v>8.2910000000000004</c:v>
                </c:pt>
                <c:pt idx="571">
                  <c:v>2.5609999999999999</c:v>
                </c:pt>
                <c:pt idx="572">
                  <c:v>4.3330000000000002</c:v>
                </c:pt>
                <c:pt idx="573">
                  <c:v>10.358000000000001</c:v>
                </c:pt>
                <c:pt idx="574">
                  <c:v>3.0000000000000001E-3</c:v>
                </c:pt>
                <c:pt idx="575">
                  <c:v>8.7170000000000005</c:v>
                </c:pt>
                <c:pt idx="576">
                  <c:v>3.4790000000000001</c:v>
                </c:pt>
                <c:pt idx="577">
                  <c:v>3.8319999999999999</c:v>
                </c:pt>
                <c:pt idx="578">
                  <c:v>1.9470000000000001</c:v>
                </c:pt>
                <c:pt idx="579">
                  <c:v>2.9319999999999999</c:v>
                </c:pt>
                <c:pt idx="580">
                  <c:v>1.83</c:v>
                </c:pt>
                <c:pt idx="581">
                  <c:v>2.2160000000000002</c:v>
                </c:pt>
                <c:pt idx="582">
                  <c:v>2.3780000000000001</c:v>
                </c:pt>
                <c:pt idx="583">
                  <c:v>1.2E-2</c:v>
                </c:pt>
                <c:pt idx="584">
                  <c:v>17.817</c:v>
                </c:pt>
                <c:pt idx="585">
                  <c:v>25.759</c:v>
                </c:pt>
                <c:pt idx="586">
                  <c:v>9.1069999999999993</c:v>
                </c:pt>
                <c:pt idx="587">
                  <c:v>1E-3</c:v>
                </c:pt>
                <c:pt idx="588">
                  <c:v>2.4E-2</c:v>
                </c:pt>
                <c:pt idx="589">
                  <c:v>2E-3</c:v>
                </c:pt>
                <c:pt idx="590">
                  <c:v>1.5449999999999999</c:v>
                </c:pt>
                <c:pt idx="591">
                  <c:v>0.14799999999999999</c:v>
                </c:pt>
                <c:pt idx="592">
                  <c:v>47.472999999999999</c:v>
                </c:pt>
                <c:pt idx="593">
                  <c:v>15.378</c:v>
                </c:pt>
                <c:pt idx="594">
                  <c:v>1E-3</c:v>
                </c:pt>
                <c:pt idx="595">
                  <c:v>1E-3</c:v>
                </c:pt>
                <c:pt idx="596">
                  <c:v>3.3000000000000002E-2</c:v>
                </c:pt>
                <c:pt idx="597">
                  <c:v>5.1769999999999996</c:v>
                </c:pt>
                <c:pt idx="598">
                  <c:v>4.3999999999999997E-2</c:v>
                </c:pt>
                <c:pt idx="599">
                  <c:v>1.3160000000000001</c:v>
                </c:pt>
                <c:pt idx="600">
                  <c:v>12.295999999999999</c:v>
                </c:pt>
                <c:pt idx="601">
                  <c:v>0.38100000000000001</c:v>
                </c:pt>
                <c:pt idx="602">
                  <c:v>1E-3</c:v>
                </c:pt>
                <c:pt idx="603">
                  <c:v>2E-3</c:v>
                </c:pt>
                <c:pt idx="604">
                  <c:v>2.5000000000000001E-2</c:v>
                </c:pt>
                <c:pt idx="605">
                  <c:v>0.105</c:v>
                </c:pt>
                <c:pt idx="606">
                  <c:v>0.114</c:v>
                </c:pt>
                <c:pt idx="607">
                  <c:v>0</c:v>
                </c:pt>
                <c:pt idx="608">
                  <c:v>4.0000000000000001E-3</c:v>
                </c:pt>
                <c:pt idx="609">
                  <c:v>13.531000000000001</c:v>
                </c:pt>
                <c:pt idx="610">
                  <c:v>2.4E-2</c:v>
                </c:pt>
                <c:pt idx="611">
                  <c:v>2E-3</c:v>
                </c:pt>
                <c:pt idx="612">
                  <c:v>0.06</c:v>
                </c:pt>
                <c:pt idx="613">
                  <c:v>1.4E-2</c:v>
                </c:pt>
                <c:pt idx="614">
                  <c:v>1E-3</c:v>
                </c:pt>
                <c:pt idx="615">
                  <c:v>10.302</c:v>
                </c:pt>
                <c:pt idx="616">
                  <c:v>1.4470000000000001</c:v>
                </c:pt>
                <c:pt idx="617">
                  <c:v>1E-3</c:v>
                </c:pt>
                <c:pt idx="618">
                  <c:v>0.13</c:v>
                </c:pt>
                <c:pt idx="619">
                  <c:v>10.090999999999999</c:v>
                </c:pt>
                <c:pt idx="620">
                  <c:v>13.055999999999999</c:v>
                </c:pt>
                <c:pt idx="621">
                  <c:v>4.1130000000000004</c:v>
                </c:pt>
                <c:pt idx="622">
                  <c:v>4.9240000000000004</c:v>
                </c:pt>
                <c:pt idx="623">
                  <c:v>12.693</c:v>
                </c:pt>
                <c:pt idx="624">
                  <c:v>12.177</c:v>
                </c:pt>
                <c:pt idx="625">
                  <c:v>0.33400000000000002</c:v>
                </c:pt>
                <c:pt idx="626">
                  <c:v>1E-3</c:v>
                </c:pt>
                <c:pt idx="627">
                  <c:v>1E-3</c:v>
                </c:pt>
                <c:pt idx="628">
                  <c:v>2.681</c:v>
                </c:pt>
                <c:pt idx="629">
                  <c:v>4.952</c:v>
                </c:pt>
                <c:pt idx="630">
                  <c:v>4.83</c:v>
                </c:pt>
                <c:pt idx="631">
                  <c:v>1.24</c:v>
                </c:pt>
                <c:pt idx="632">
                  <c:v>0.47899999999999998</c:v>
                </c:pt>
                <c:pt idx="633">
                  <c:v>22.777999999999999</c:v>
                </c:pt>
                <c:pt idx="634">
                  <c:v>4.4569999999999999</c:v>
                </c:pt>
                <c:pt idx="635">
                  <c:v>0.53900000000000003</c:v>
                </c:pt>
                <c:pt idx="636">
                  <c:v>1E-3</c:v>
                </c:pt>
                <c:pt idx="637">
                  <c:v>1E-3</c:v>
                </c:pt>
                <c:pt idx="638">
                  <c:v>2.0539999999999998</c:v>
                </c:pt>
                <c:pt idx="639">
                  <c:v>4.0549999999999997</c:v>
                </c:pt>
                <c:pt idx="640">
                  <c:v>5.569</c:v>
                </c:pt>
                <c:pt idx="641">
                  <c:v>25.97</c:v>
                </c:pt>
                <c:pt idx="642">
                  <c:v>6.0739999999999998</c:v>
                </c:pt>
                <c:pt idx="643">
                  <c:v>6.7000000000000004E-2</c:v>
                </c:pt>
                <c:pt idx="644">
                  <c:v>5.8570000000000002</c:v>
                </c:pt>
                <c:pt idx="645">
                  <c:v>4.5179999999999998</c:v>
                </c:pt>
                <c:pt idx="646">
                  <c:v>1.7000000000000001E-2</c:v>
                </c:pt>
                <c:pt idx="647">
                  <c:v>3.0000000000000001E-3</c:v>
                </c:pt>
                <c:pt idx="648">
                  <c:v>9.5000000000000001E-2</c:v>
                </c:pt>
                <c:pt idx="649">
                  <c:v>0</c:v>
                </c:pt>
                <c:pt idx="650">
                  <c:v>1E-3</c:v>
                </c:pt>
                <c:pt idx="651">
                  <c:v>2E-3</c:v>
                </c:pt>
                <c:pt idx="652">
                  <c:v>0.23499999999999999</c:v>
                </c:pt>
                <c:pt idx="653">
                  <c:v>0.26</c:v>
                </c:pt>
                <c:pt idx="654">
                  <c:v>17.562999999999999</c:v>
                </c:pt>
                <c:pt idx="655">
                  <c:v>0.93300000000000005</c:v>
                </c:pt>
                <c:pt idx="656">
                  <c:v>3.0000000000000001E-3</c:v>
                </c:pt>
                <c:pt idx="657">
                  <c:v>1E-3</c:v>
                </c:pt>
                <c:pt idx="658">
                  <c:v>1E-3</c:v>
                </c:pt>
                <c:pt idx="659">
                  <c:v>1E-3</c:v>
                </c:pt>
                <c:pt idx="660">
                  <c:v>1.125</c:v>
                </c:pt>
                <c:pt idx="661">
                  <c:v>1.2789999999999999</c:v>
                </c:pt>
                <c:pt idx="662">
                  <c:v>1E-3</c:v>
                </c:pt>
                <c:pt idx="663">
                  <c:v>1E-3</c:v>
                </c:pt>
                <c:pt idx="664">
                  <c:v>2E-3</c:v>
                </c:pt>
                <c:pt idx="665">
                  <c:v>3.0000000000000001E-3</c:v>
                </c:pt>
                <c:pt idx="666">
                  <c:v>0.78700000000000003</c:v>
                </c:pt>
                <c:pt idx="667">
                  <c:v>6.2030000000000003</c:v>
                </c:pt>
                <c:pt idx="668">
                  <c:v>4.5529999999999999</c:v>
                </c:pt>
                <c:pt idx="669">
                  <c:v>0.06</c:v>
                </c:pt>
                <c:pt idx="670">
                  <c:v>1.7410000000000001</c:v>
                </c:pt>
                <c:pt idx="671">
                  <c:v>3.5000000000000003E-2</c:v>
                </c:pt>
                <c:pt idx="672">
                  <c:v>2.4E-2</c:v>
                </c:pt>
                <c:pt idx="673">
                  <c:v>1E-3</c:v>
                </c:pt>
                <c:pt idx="674">
                  <c:v>0</c:v>
                </c:pt>
                <c:pt idx="675">
                  <c:v>4.2000000000000003E-2</c:v>
                </c:pt>
                <c:pt idx="676">
                  <c:v>1.1539999999999999</c:v>
                </c:pt>
                <c:pt idx="677">
                  <c:v>7.5259999999999998</c:v>
                </c:pt>
                <c:pt idx="678">
                  <c:v>1E-3</c:v>
                </c:pt>
                <c:pt idx="679">
                  <c:v>1E-3</c:v>
                </c:pt>
                <c:pt idx="680">
                  <c:v>1.9E-2</c:v>
                </c:pt>
                <c:pt idx="681">
                  <c:v>1.7470000000000001</c:v>
                </c:pt>
                <c:pt idx="682">
                  <c:v>17.468</c:v>
                </c:pt>
                <c:pt idx="683">
                  <c:v>0.11600000000000001</c:v>
                </c:pt>
                <c:pt idx="684">
                  <c:v>1E-3</c:v>
                </c:pt>
                <c:pt idx="685">
                  <c:v>9.2110000000000003</c:v>
                </c:pt>
                <c:pt idx="686">
                  <c:v>5.1280000000000001</c:v>
                </c:pt>
                <c:pt idx="687">
                  <c:v>2E-3</c:v>
                </c:pt>
                <c:pt idx="688">
                  <c:v>6.8920000000000003</c:v>
                </c:pt>
                <c:pt idx="689">
                  <c:v>6.4550000000000001</c:v>
                </c:pt>
                <c:pt idx="690">
                  <c:v>95.231999999999999</c:v>
                </c:pt>
                <c:pt idx="691">
                  <c:v>30.027999999999999</c:v>
                </c:pt>
                <c:pt idx="692">
                  <c:v>11.289</c:v>
                </c:pt>
                <c:pt idx="693">
                  <c:v>3.9039999999999999</c:v>
                </c:pt>
                <c:pt idx="694">
                  <c:v>1.3340000000000001</c:v>
                </c:pt>
                <c:pt idx="695">
                  <c:v>2.742</c:v>
                </c:pt>
                <c:pt idx="696">
                  <c:v>1E-3</c:v>
                </c:pt>
                <c:pt idx="697">
                  <c:v>1E-3</c:v>
                </c:pt>
                <c:pt idx="698">
                  <c:v>2E-3</c:v>
                </c:pt>
                <c:pt idx="699">
                  <c:v>0.29099999999999998</c:v>
                </c:pt>
                <c:pt idx="700">
                  <c:v>12.776</c:v>
                </c:pt>
                <c:pt idx="701">
                  <c:v>3.0870000000000002</c:v>
                </c:pt>
                <c:pt idx="702">
                  <c:v>1.222</c:v>
                </c:pt>
                <c:pt idx="703">
                  <c:v>2E-3</c:v>
                </c:pt>
                <c:pt idx="704">
                  <c:v>4.41</c:v>
                </c:pt>
                <c:pt idx="705">
                  <c:v>4.0060000000000002</c:v>
                </c:pt>
                <c:pt idx="706">
                  <c:v>14.420999999999999</c:v>
                </c:pt>
                <c:pt idx="707">
                  <c:v>0.99299999999999999</c:v>
                </c:pt>
                <c:pt idx="708">
                  <c:v>1E-3</c:v>
                </c:pt>
                <c:pt idx="709">
                  <c:v>8.9999999999999993E-3</c:v>
                </c:pt>
                <c:pt idx="710">
                  <c:v>7.34</c:v>
                </c:pt>
                <c:pt idx="711">
                  <c:v>10.384</c:v>
                </c:pt>
                <c:pt idx="712">
                  <c:v>0.17299999999999999</c:v>
                </c:pt>
                <c:pt idx="713">
                  <c:v>0.26300000000000001</c:v>
                </c:pt>
                <c:pt idx="714">
                  <c:v>1E-3</c:v>
                </c:pt>
                <c:pt idx="715">
                  <c:v>1E-3</c:v>
                </c:pt>
                <c:pt idx="716">
                  <c:v>5.0019999999999998</c:v>
                </c:pt>
                <c:pt idx="717">
                  <c:v>11.699</c:v>
                </c:pt>
                <c:pt idx="718">
                  <c:v>25.03</c:v>
                </c:pt>
                <c:pt idx="719">
                  <c:v>62.686</c:v>
                </c:pt>
                <c:pt idx="720">
                  <c:v>33.805</c:v>
                </c:pt>
                <c:pt idx="721">
                  <c:v>11.414</c:v>
                </c:pt>
                <c:pt idx="722">
                  <c:v>1.1859999999999999</c:v>
                </c:pt>
                <c:pt idx="723">
                  <c:v>4.1639999999999997</c:v>
                </c:pt>
                <c:pt idx="724">
                  <c:v>6.6479999999999997</c:v>
                </c:pt>
                <c:pt idx="725">
                  <c:v>3.1E-2</c:v>
                </c:pt>
                <c:pt idx="726">
                  <c:v>0.02</c:v>
                </c:pt>
                <c:pt idx="727">
                  <c:v>1.7999999999999999E-2</c:v>
                </c:pt>
                <c:pt idx="728">
                  <c:v>3.5000000000000003E-2</c:v>
                </c:pt>
                <c:pt idx="729">
                  <c:v>1E-3</c:v>
                </c:pt>
                <c:pt idx="730">
                  <c:v>1E-3</c:v>
                </c:pt>
                <c:pt idx="731">
                  <c:v>0.17299999999999999</c:v>
                </c:pt>
                <c:pt idx="732">
                  <c:v>0.52100000000000002</c:v>
                </c:pt>
                <c:pt idx="733">
                  <c:v>0.23</c:v>
                </c:pt>
                <c:pt idx="734">
                  <c:v>0.24199999999999999</c:v>
                </c:pt>
                <c:pt idx="735">
                  <c:v>6.7000000000000004E-2</c:v>
                </c:pt>
                <c:pt idx="736">
                  <c:v>1E-3</c:v>
                </c:pt>
                <c:pt idx="737">
                  <c:v>3.0000000000000001E-3</c:v>
                </c:pt>
                <c:pt idx="738">
                  <c:v>1E-3</c:v>
                </c:pt>
                <c:pt idx="739">
                  <c:v>1E-3</c:v>
                </c:pt>
                <c:pt idx="740">
                  <c:v>1E-3</c:v>
                </c:pt>
                <c:pt idx="741">
                  <c:v>1E-3</c:v>
                </c:pt>
                <c:pt idx="742">
                  <c:v>1E-3</c:v>
                </c:pt>
                <c:pt idx="743">
                  <c:v>8.0000000000000002E-3</c:v>
                </c:pt>
                <c:pt idx="744">
                  <c:v>3</c:v>
                </c:pt>
                <c:pt idx="745">
                  <c:v>7.6999999999999999E-2</c:v>
                </c:pt>
                <c:pt idx="746">
                  <c:v>1.4999999999999999E-2</c:v>
                </c:pt>
                <c:pt idx="747">
                  <c:v>2E-3</c:v>
                </c:pt>
                <c:pt idx="748">
                  <c:v>3.6179999999999999</c:v>
                </c:pt>
                <c:pt idx="749">
                  <c:v>0.90700000000000003</c:v>
                </c:pt>
                <c:pt idx="750">
                  <c:v>1.0509999999999999</c:v>
                </c:pt>
                <c:pt idx="751">
                  <c:v>3.42</c:v>
                </c:pt>
                <c:pt idx="752">
                  <c:v>0.311</c:v>
                </c:pt>
                <c:pt idx="753">
                  <c:v>6.3289999999999997</c:v>
                </c:pt>
                <c:pt idx="754">
                  <c:v>0.01</c:v>
                </c:pt>
                <c:pt idx="755">
                  <c:v>3.0000000000000001E-3</c:v>
                </c:pt>
                <c:pt idx="756">
                  <c:v>3.0000000000000001E-3</c:v>
                </c:pt>
                <c:pt idx="757">
                  <c:v>12.957000000000001</c:v>
                </c:pt>
                <c:pt idx="758">
                  <c:v>10.195</c:v>
                </c:pt>
                <c:pt idx="759">
                  <c:v>3.4009999999999998</c:v>
                </c:pt>
                <c:pt idx="760">
                  <c:v>1E-3</c:v>
                </c:pt>
                <c:pt idx="761">
                  <c:v>2E-3</c:v>
                </c:pt>
                <c:pt idx="762">
                  <c:v>1E-3</c:v>
                </c:pt>
                <c:pt idx="763">
                  <c:v>3.6999999999999998E-2</c:v>
                </c:pt>
                <c:pt idx="764">
                  <c:v>0.05</c:v>
                </c:pt>
                <c:pt idx="765">
                  <c:v>3.0000000000000001E-3</c:v>
                </c:pt>
                <c:pt idx="766">
                  <c:v>3.0000000000000001E-3</c:v>
                </c:pt>
                <c:pt idx="767">
                  <c:v>1E-3</c:v>
                </c:pt>
                <c:pt idx="768">
                  <c:v>1E-3</c:v>
                </c:pt>
                <c:pt idx="769">
                  <c:v>17.108000000000001</c:v>
                </c:pt>
                <c:pt idx="770">
                  <c:v>3.0000000000000001E-3</c:v>
                </c:pt>
                <c:pt idx="771">
                  <c:v>3.2679999999999998</c:v>
                </c:pt>
                <c:pt idx="772">
                  <c:v>6.2089999999999996</c:v>
                </c:pt>
                <c:pt idx="773">
                  <c:v>3.8239999999999998</c:v>
                </c:pt>
                <c:pt idx="774">
                  <c:v>2.9180000000000001</c:v>
                </c:pt>
                <c:pt idx="775">
                  <c:v>7.165</c:v>
                </c:pt>
                <c:pt idx="776">
                  <c:v>0.05</c:v>
                </c:pt>
                <c:pt idx="777">
                  <c:v>3.548</c:v>
                </c:pt>
                <c:pt idx="778">
                  <c:v>41.743000000000002</c:v>
                </c:pt>
                <c:pt idx="779">
                  <c:v>0.68200000000000005</c:v>
                </c:pt>
                <c:pt idx="780">
                  <c:v>2E-3</c:v>
                </c:pt>
                <c:pt idx="781">
                  <c:v>21.631</c:v>
                </c:pt>
                <c:pt idx="782">
                  <c:v>12.847</c:v>
                </c:pt>
                <c:pt idx="783">
                  <c:v>17.998999999999999</c:v>
                </c:pt>
                <c:pt idx="784">
                  <c:v>38.069000000000003</c:v>
                </c:pt>
                <c:pt idx="785">
                  <c:v>16.311</c:v>
                </c:pt>
                <c:pt idx="786">
                  <c:v>9.1999999999999998E-2</c:v>
                </c:pt>
                <c:pt idx="787">
                  <c:v>6.1660000000000004</c:v>
                </c:pt>
                <c:pt idx="788">
                  <c:v>53.826000000000001</c:v>
                </c:pt>
                <c:pt idx="789">
                  <c:v>3.13</c:v>
                </c:pt>
                <c:pt idx="790">
                  <c:v>1E-3</c:v>
                </c:pt>
                <c:pt idx="791">
                  <c:v>5.4189999999999996</c:v>
                </c:pt>
                <c:pt idx="792">
                  <c:v>0.70599999999999996</c:v>
                </c:pt>
                <c:pt idx="793">
                  <c:v>1.9E-2</c:v>
                </c:pt>
                <c:pt idx="794">
                  <c:v>5.3339999999999996</c:v>
                </c:pt>
                <c:pt idx="795">
                  <c:v>3.4729999999999999</c:v>
                </c:pt>
                <c:pt idx="796">
                  <c:v>18.196999999999999</c:v>
                </c:pt>
                <c:pt idx="797">
                  <c:v>0.13600000000000001</c:v>
                </c:pt>
                <c:pt idx="798">
                  <c:v>15.38</c:v>
                </c:pt>
                <c:pt idx="799">
                  <c:v>5.9119999999999999</c:v>
                </c:pt>
                <c:pt idx="800">
                  <c:v>31.806000000000001</c:v>
                </c:pt>
                <c:pt idx="801">
                  <c:v>19.562999999999999</c:v>
                </c:pt>
                <c:pt idx="802">
                  <c:v>37.869</c:v>
                </c:pt>
                <c:pt idx="803">
                  <c:v>1E-3</c:v>
                </c:pt>
                <c:pt idx="804">
                  <c:v>18.893999999999998</c:v>
                </c:pt>
                <c:pt idx="805">
                  <c:v>2.919</c:v>
                </c:pt>
                <c:pt idx="806">
                  <c:v>0.128</c:v>
                </c:pt>
                <c:pt idx="807">
                  <c:v>1.7999999999999999E-2</c:v>
                </c:pt>
                <c:pt idx="808">
                  <c:v>16.684999999999999</c:v>
                </c:pt>
                <c:pt idx="809">
                  <c:v>6.9539999999999997</c:v>
                </c:pt>
                <c:pt idx="810">
                  <c:v>1.7430000000000001</c:v>
                </c:pt>
                <c:pt idx="811">
                  <c:v>5.1999999999999998E-2</c:v>
                </c:pt>
                <c:pt idx="812">
                  <c:v>5.4610000000000003</c:v>
                </c:pt>
                <c:pt idx="813">
                  <c:v>15.795</c:v>
                </c:pt>
                <c:pt idx="814">
                  <c:v>12.048</c:v>
                </c:pt>
                <c:pt idx="815">
                  <c:v>19.934000000000001</c:v>
                </c:pt>
                <c:pt idx="816">
                  <c:v>5.8109999999999999</c:v>
                </c:pt>
                <c:pt idx="817">
                  <c:v>2E-3</c:v>
                </c:pt>
                <c:pt idx="818">
                  <c:v>26.805</c:v>
                </c:pt>
                <c:pt idx="819">
                  <c:v>9.75</c:v>
                </c:pt>
                <c:pt idx="820">
                  <c:v>2E-3</c:v>
                </c:pt>
                <c:pt idx="821">
                  <c:v>3.0000000000000001E-3</c:v>
                </c:pt>
                <c:pt idx="822">
                  <c:v>5.2999999999999999E-2</c:v>
                </c:pt>
                <c:pt idx="823">
                  <c:v>3.0000000000000001E-3</c:v>
                </c:pt>
                <c:pt idx="824">
                  <c:v>5.0999999999999997E-2</c:v>
                </c:pt>
                <c:pt idx="825">
                  <c:v>5.8999999999999997E-2</c:v>
                </c:pt>
                <c:pt idx="826">
                  <c:v>2E-3</c:v>
                </c:pt>
                <c:pt idx="827">
                  <c:v>1E-3</c:v>
                </c:pt>
                <c:pt idx="828">
                  <c:v>3.0000000000000001E-3</c:v>
                </c:pt>
                <c:pt idx="829">
                  <c:v>4.0000000000000001E-3</c:v>
                </c:pt>
                <c:pt idx="830">
                  <c:v>2E-3</c:v>
                </c:pt>
                <c:pt idx="831">
                  <c:v>2E-3</c:v>
                </c:pt>
                <c:pt idx="832">
                  <c:v>1E-3</c:v>
                </c:pt>
                <c:pt idx="833">
                  <c:v>1.952</c:v>
                </c:pt>
                <c:pt idx="834">
                  <c:v>2E-3</c:v>
                </c:pt>
                <c:pt idx="835">
                  <c:v>1.4E-2</c:v>
                </c:pt>
                <c:pt idx="836">
                  <c:v>1E-3</c:v>
                </c:pt>
                <c:pt idx="837">
                  <c:v>6.87</c:v>
                </c:pt>
                <c:pt idx="838">
                  <c:v>0.122</c:v>
                </c:pt>
                <c:pt idx="839">
                  <c:v>1.2E-2</c:v>
                </c:pt>
                <c:pt idx="840">
                  <c:v>0.04</c:v>
                </c:pt>
                <c:pt idx="841">
                  <c:v>2.5999999999999999E-2</c:v>
                </c:pt>
                <c:pt idx="842">
                  <c:v>3.234</c:v>
                </c:pt>
                <c:pt idx="843">
                  <c:v>6.7</c:v>
                </c:pt>
                <c:pt idx="844">
                  <c:v>2.2850000000000001</c:v>
                </c:pt>
                <c:pt idx="845">
                  <c:v>1.9E-2</c:v>
                </c:pt>
                <c:pt idx="846">
                  <c:v>0.4</c:v>
                </c:pt>
                <c:pt idx="847">
                  <c:v>9.8000000000000004E-2</c:v>
                </c:pt>
                <c:pt idx="848">
                  <c:v>0.253</c:v>
                </c:pt>
                <c:pt idx="849">
                  <c:v>15.63</c:v>
                </c:pt>
                <c:pt idx="850">
                  <c:v>15.189</c:v>
                </c:pt>
                <c:pt idx="851">
                  <c:v>14.975</c:v>
                </c:pt>
                <c:pt idx="852">
                  <c:v>0.86699999999999999</c:v>
                </c:pt>
                <c:pt idx="853">
                  <c:v>1.4999999999999999E-2</c:v>
                </c:pt>
                <c:pt idx="854">
                  <c:v>12.79</c:v>
                </c:pt>
                <c:pt idx="855">
                  <c:v>1.4179999999999999</c:v>
                </c:pt>
                <c:pt idx="856">
                  <c:v>20.2</c:v>
                </c:pt>
                <c:pt idx="857">
                  <c:v>0.47499999999999998</c:v>
                </c:pt>
                <c:pt idx="858">
                  <c:v>4.2990000000000004</c:v>
                </c:pt>
                <c:pt idx="859">
                  <c:v>2.8769999999999998</c:v>
                </c:pt>
                <c:pt idx="860">
                  <c:v>2.3330000000000002</c:v>
                </c:pt>
                <c:pt idx="861">
                  <c:v>11.619</c:v>
                </c:pt>
                <c:pt idx="862">
                  <c:v>2.234</c:v>
                </c:pt>
                <c:pt idx="863">
                  <c:v>10.911</c:v>
                </c:pt>
                <c:pt idx="864">
                  <c:v>9.2780000000000005</c:v>
                </c:pt>
                <c:pt idx="865">
                  <c:v>4.5999999999999999E-2</c:v>
                </c:pt>
                <c:pt idx="866">
                  <c:v>3.351</c:v>
                </c:pt>
                <c:pt idx="867">
                  <c:v>1E-3</c:v>
                </c:pt>
                <c:pt idx="868">
                  <c:v>21.030999999999999</c:v>
                </c:pt>
                <c:pt idx="869">
                  <c:v>2.4569999999999999</c:v>
                </c:pt>
                <c:pt idx="870">
                  <c:v>1E-3</c:v>
                </c:pt>
                <c:pt idx="871">
                  <c:v>4.875</c:v>
                </c:pt>
                <c:pt idx="872">
                  <c:v>15.852</c:v>
                </c:pt>
                <c:pt idx="873">
                  <c:v>4.7E-2</c:v>
                </c:pt>
                <c:pt idx="874">
                  <c:v>7.6040000000000001</c:v>
                </c:pt>
                <c:pt idx="875">
                  <c:v>1.909</c:v>
                </c:pt>
                <c:pt idx="876">
                  <c:v>6.8769999999999998</c:v>
                </c:pt>
                <c:pt idx="877">
                  <c:v>5.3259999999999996</c:v>
                </c:pt>
                <c:pt idx="878">
                  <c:v>16.687000000000001</c:v>
                </c:pt>
                <c:pt idx="879">
                  <c:v>30.003</c:v>
                </c:pt>
                <c:pt idx="880">
                  <c:v>35.616999999999997</c:v>
                </c:pt>
                <c:pt idx="881">
                  <c:v>0.16400000000000001</c:v>
                </c:pt>
                <c:pt idx="882">
                  <c:v>6.0990000000000002</c:v>
                </c:pt>
                <c:pt idx="883">
                  <c:v>18.552</c:v>
                </c:pt>
                <c:pt idx="884">
                  <c:v>4.6920000000000002</c:v>
                </c:pt>
                <c:pt idx="885">
                  <c:v>1E-3</c:v>
                </c:pt>
                <c:pt idx="886">
                  <c:v>1.0609999999999999</c:v>
                </c:pt>
                <c:pt idx="887">
                  <c:v>12.581</c:v>
                </c:pt>
                <c:pt idx="888">
                  <c:v>6.3540000000000001</c:v>
                </c:pt>
                <c:pt idx="889">
                  <c:v>2.1880000000000002</c:v>
                </c:pt>
                <c:pt idx="890">
                  <c:v>0.46600000000000003</c:v>
                </c:pt>
                <c:pt idx="891">
                  <c:v>8.8070000000000004</c:v>
                </c:pt>
                <c:pt idx="892">
                  <c:v>16.401</c:v>
                </c:pt>
                <c:pt idx="893">
                  <c:v>6.74</c:v>
                </c:pt>
                <c:pt idx="894">
                  <c:v>3.0000000000000001E-3</c:v>
                </c:pt>
                <c:pt idx="895">
                  <c:v>4.8000000000000001E-2</c:v>
                </c:pt>
                <c:pt idx="896">
                  <c:v>1.1339999999999999</c:v>
                </c:pt>
                <c:pt idx="897">
                  <c:v>18.481000000000002</c:v>
                </c:pt>
                <c:pt idx="898">
                  <c:v>2E-3</c:v>
                </c:pt>
                <c:pt idx="899">
                  <c:v>0</c:v>
                </c:pt>
                <c:pt idx="900">
                  <c:v>45.298000000000002</c:v>
                </c:pt>
                <c:pt idx="901">
                  <c:v>30.481000000000002</c:v>
                </c:pt>
                <c:pt idx="902">
                  <c:v>6.1870000000000003</c:v>
                </c:pt>
                <c:pt idx="903">
                  <c:v>47.585999999999999</c:v>
                </c:pt>
                <c:pt idx="904">
                  <c:v>65.828999999999994</c:v>
                </c:pt>
                <c:pt idx="905">
                  <c:v>55.33</c:v>
                </c:pt>
                <c:pt idx="906">
                  <c:v>5.282</c:v>
                </c:pt>
                <c:pt idx="907">
                  <c:v>16.768000000000001</c:v>
                </c:pt>
                <c:pt idx="908">
                  <c:v>10.083</c:v>
                </c:pt>
                <c:pt idx="909">
                  <c:v>37.898000000000003</c:v>
                </c:pt>
                <c:pt idx="910">
                  <c:v>37.136000000000003</c:v>
                </c:pt>
                <c:pt idx="911">
                  <c:v>1.5229999999999999</c:v>
                </c:pt>
                <c:pt idx="912">
                  <c:v>0.627</c:v>
                </c:pt>
                <c:pt idx="913">
                  <c:v>1.5109999999999999</c:v>
                </c:pt>
                <c:pt idx="914">
                  <c:v>21.210999999999999</c:v>
                </c:pt>
                <c:pt idx="915">
                  <c:v>4.694</c:v>
                </c:pt>
                <c:pt idx="916">
                  <c:v>8.2390000000000008</c:v>
                </c:pt>
                <c:pt idx="917">
                  <c:v>16.414999999999999</c:v>
                </c:pt>
                <c:pt idx="918">
                  <c:v>14.32</c:v>
                </c:pt>
                <c:pt idx="919">
                  <c:v>1.0960000000000001</c:v>
                </c:pt>
                <c:pt idx="920">
                  <c:v>2.569</c:v>
                </c:pt>
                <c:pt idx="921">
                  <c:v>9.5609999999999999</c:v>
                </c:pt>
                <c:pt idx="922">
                  <c:v>0.316</c:v>
                </c:pt>
                <c:pt idx="923">
                  <c:v>0.113</c:v>
                </c:pt>
                <c:pt idx="924">
                  <c:v>5.0380000000000003</c:v>
                </c:pt>
                <c:pt idx="925">
                  <c:v>1.4E-2</c:v>
                </c:pt>
                <c:pt idx="926">
                  <c:v>13.06</c:v>
                </c:pt>
                <c:pt idx="927">
                  <c:v>2.0070000000000001</c:v>
                </c:pt>
                <c:pt idx="928">
                  <c:v>13.759</c:v>
                </c:pt>
                <c:pt idx="929">
                  <c:v>64.507999999999996</c:v>
                </c:pt>
                <c:pt idx="930">
                  <c:v>5.3940000000000001</c:v>
                </c:pt>
                <c:pt idx="931">
                  <c:v>0.128</c:v>
                </c:pt>
                <c:pt idx="932">
                  <c:v>2E-3</c:v>
                </c:pt>
                <c:pt idx="933">
                  <c:v>2.8000000000000001E-2</c:v>
                </c:pt>
                <c:pt idx="934">
                  <c:v>5.6139999999999999</c:v>
                </c:pt>
                <c:pt idx="935">
                  <c:v>22.024000000000001</c:v>
                </c:pt>
                <c:pt idx="936">
                  <c:v>3.9470000000000001</c:v>
                </c:pt>
                <c:pt idx="937">
                  <c:v>0.28499999999999998</c:v>
                </c:pt>
                <c:pt idx="938">
                  <c:v>1E-3</c:v>
                </c:pt>
                <c:pt idx="939">
                  <c:v>3.1869999999999998</c:v>
                </c:pt>
                <c:pt idx="940">
                  <c:v>1E-3</c:v>
                </c:pt>
                <c:pt idx="941">
                  <c:v>5.3390000000000004</c:v>
                </c:pt>
                <c:pt idx="942">
                  <c:v>5.5E-2</c:v>
                </c:pt>
                <c:pt idx="943">
                  <c:v>1E-3</c:v>
                </c:pt>
                <c:pt idx="944">
                  <c:v>22.077999999999999</c:v>
                </c:pt>
                <c:pt idx="945">
                  <c:v>12.731999999999999</c:v>
                </c:pt>
                <c:pt idx="946">
                  <c:v>38.264000000000003</c:v>
                </c:pt>
                <c:pt idx="947">
                  <c:v>1.8069999999999999</c:v>
                </c:pt>
                <c:pt idx="948">
                  <c:v>1E-3</c:v>
                </c:pt>
                <c:pt idx="949">
                  <c:v>1.2E-2</c:v>
                </c:pt>
                <c:pt idx="950">
                  <c:v>5.8490000000000002</c:v>
                </c:pt>
                <c:pt idx="951">
                  <c:v>2.944</c:v>
                </c:pt>
                <c:pt idx="952">
                  <c:v>24.245999999999999</c:v>
                </c:pt>
                <c:pt idx="953">
                  <c:v>12.92</c:v>
                </c:pt>
                <c:pt idx="954">
                  <c:v>0.22600000000000001</c:v>
                </c:pt>
                <c:pt idx="955">
                  <c:v>9.2850000000000001</c:v>
                </c:pt>
                <c:pt idx="956">
                  <c:v>10.557</c:v>
                </c:pt>
                <c:pt idx="957">
                  <c:v>1E-3</c:v>
                </c:pt>
                <c:pt idx="958">
                  <c:v>1E-3</c:v>
                </c:pt>
                <c:pt idx="959">
                  <c:v>0.29699999999999999</c:v>
                </c:pt>
                <c:pt idx="960">
                  <c:v>3.3170000000000002</c:v>
                </c:pt>
                <c:pt idx="961">
                  <c:v>2E-3</c:v>
                </c:pt>
                <c:pt idx="962">
                  <c:v>2E-3</c:v>
                </c:pt>
                <c:pt idx="963">
                  <c:v>5.8689999999999998</c:v>
                </c:pt>
                <c:pt idx="964">
                  <c:v>15.404999999999999</c:v>
                </c:pt>
                <c:pt idx="965">
                  <c:v>0.21299999999999999</c:v>
                </c:pt>
                <c:pt idx="966">
                  <c:v>4.9000000000000002E-2</c:v>
                </c:pt>
                <c:pt idx="967">
                  <c:v>1E-3</c:v>
                </c:pt>
                <c:pt idx="968">
                  <c:v>15.842000000000001</c:v>
                </c:pt>
                <c:pt idx="969">
                  <c:v>0</c:v>
                </c:pt>
                <c:pt idx="970">
                  <c:v>21.928999999999998</c:v>
                </c:pt>
                <c:pt idx="971">
                  <c:v>31.878</c:v>
                </c:pt>
                <c:pt idx="972">
                  <c:v>0.105</c:v>
                </c:pt>
                <c:pt idx="973">
                  <c:v>6.5000000000000002E-2</c:v>
                </c:pt>
                <c:pt idx="974">
                  <c:v>1.6E-2</c:v>
                </c:pt>
                <c:pt idx="975">
                  <c:v>1.9059999999999999</c:v>
                </c:pt>
                <c:pt idx="976">
                  <c:v>14.824999999999999</c:v>
                </c:pt>
                <c:pt idx="977">
                  <c:v>60.704999999999998</c:v>
                </c:pt>
                <c:pt idx="978">
                  <c:v>9.9719999999999995</c:v>
                </c:pt>
                <c:pt idx="979">
                  <c:v>0.40600000000000003</c:v>
                </c:pt>
                <c:pt idx="980">
                  <c:v>0.114</c:v>
                </c:pt>
                <c:pt idx="981">
                  <c:v>7.0999999999999994E-2</c:v>
                </c:pt>
                <c:pt idx="982">
                  <c:v>2.4E-2</c:v>
                </c:pt>
                <c:pt idx="983">
                  <c:v>14.686</c:v>
                </c:pt>
                <c:pt idx="984">
                  <c:v>29.177</c:v>
                </c:pt>
                <c:pt idx="985">
                  <c:v>3.8479999999999999</c:v>
                </c:pt>
                <c:pt idx="986">
                  <c:v>10.676</c:v>
                </c:pt>
                <c:pt idx="987">
                  <c:v>28.436</c:v>
                </c:pt>
                <c:pt idx="988">
                  <c:v>0.17299999999999999</c:v>
                </c:pt>
                <c:pt idx="989">
                  <c:v>1.153</c:v>
                </c:pt>
                <c:pt idx="990">
                  <c:v>5.7869999999999999</c:v>
                </c:pt>
                <c:pt idx="991">
                  <c:v>8.3000000000000004E-2</c:v>
                </c:pt>
                <c:pt idx="992">
                  <c:v>9.9000000000000005E-2</c:v>
                </c:pt>
                <c:pt idx="993">
                  <c:v>1.7999999999999999E-2</c:v>
                </c:pt>
                <c:pt idx="994">
                  <c:v>1.9E-2</c:v>
                </c:pt>
                <c:pt idx="995">
                  <c:v>4.4999999999999998E-2</c:v>
                </c:pt>
                <c:pt idx="996">
                  <c:v>3.0000000000000001E-3</c:v>
                </c:pt>
                <c:pt idx="997">
                  <c:v>8.0000000000000002E-3</c:v>
                </c:pt>
                <c:pt idx="998">
                  <c:v>0.16400000000000001</c:v>
                </c:pt>
                <c:pt idx="999">
                  <c:v>7.9000000000000001E-2</c:v>
                </c:pt>
                <c:pt idx="1000">
                  <c:v>5.5E-2</c:v>
                </c:pt>
                <c:pt idx="1001">
                  <c:v>0.26400000000000001</c:v>
                </c:pt>
                <c:pt idx="1002">
                  <c:v>0.26</c:v>
                </c:pt>
                <c:pt idx="1003">
                  <c:v>0.04</c:v>
                </c:pt>
                <c:pt idx="1004">
                  <c:v>0.27500000000000002</c:v>
                </c:pt>
                <c:pt idx="1005">
                  <c:v>4.8609999999999998</c:v>
                </c:pt>
                <c:pt idx="1006">
                  <c:v>0.2</c:v>
                </c:pt>
                <c:pt idx="1007">
                  <c:v>0</c:v>
                </c:pt>
                <c:pt idx="1008">
                  <c:v>0.51500000000000001</c:v>
                </c:pt>
                <c:pt idx="1009">
                  <c:v>0.14199999999999999</c:v>
                </c:pt>
                <c:pt idx="1010">
                  <c:v>7.8E-2</c:v>
                </c:pt>
                <c:pt idx="1011">
                  <c:v>9.9440000000000008</c:v>
                </c:pt>
                <c:pt idx="1012">
                  <c:v>1.2709999999999999</c:v>
                </c:pt>
                <c:pt idx="1013">
                  <c:v>15.94</c:v>
                </c:pt>
                <c:pt idx="1014">
                  <c:v>6.1840000000000002</c:v>
                </c:pt>
                <c:pt idx="1015">
                  <c:v>45.338999999999999</c:v>
                </c:pt>
                <c:pt idx="1016">
                  <c:v>22.71</c:v>
                </c:pt>
                <c:pt idx="1017">
                  <c:v>15.053000000000001</c:v>
                </c:pt>
                <c:pt idx="1018">
                  <c:v>1.774</c:v>
                </c:pt>
                <c:pt idx="1019">
                  <c:v>13.478</c:v>
                </c:pt>
                <c:pt idx="1020">
                  <c:v>15.464</c:v>
                </c:pt>
                <c:pt idx="1021">
                  <c:v>11.294</c:v>
                </c:pt>
                <c:pt idx="1022">
                  <c:v>2.6459999999999999</c:v>
                </c:pt>
                <c:pt idx="1023">
                  <c:v>0</c:v>
                </c:pt>
                <c:pt idx="1024">
                  <c:v>7.0000000000000001E-3</c:v>
                </c:pt>
                <c:pt idx="1025">
                  <c:v>0.54600000000000004</c:v>
                </c:pt>
                <c:pt idx="1026">
                  <c:v>5.4059999999999997</c:v>
                </c:pt>
                <c:pt idx="1027">
                  <c:v>6.0970000000000004</c:v>
                </c:pt>
                <c:pt idx="1028">
                  <c:v>1E-3</c:v>
                </c:pt>
                <c:pt idx="1029">
                  <c:v>1.2929999999999999</c:v>
                </c:pt>
                <c:pt idx="1030">
                  <c:v>1E-3</c:v>
                </c:pt>
                <c:pt idx="1031">
                  <c:v>1E-3</c:v>
                </c:pt>
                <c:pt idx="1032">
                  <c:v>0.47799999999999998</c:v>
                </c:pt>
                <c:pt idx="1033">
                  <c:v>0.47399999999999998</c:v>
                </c:pt>
                <c:pt idx="1034">
                  <c:v>8.0000000000000002E-3</c:v>
                </c:pt>
                <c:pt idx="1035">
                  <c:v>1E-3</c:v>
                </c:pt>
                <c:pt idx="1036">
                  <c:v>10.023999999999999</c:v>
                </c:pt>
                <c:pt idx="1037">
                  <c:v>7.6079999999999997</c:v>
                </c:pt>
                <c:pt idx="1038">
                  <c:v>12.292999999999999</c:v>
                </c:pt>
                <c:pt idx="1039">
                  <c:v>0</c:v>
                </c:pt>
                <c:pt idx="1040">
                  <c:v>6.1020000000000003</c:v>
                </c:pt>
                <c:pt idx="1041">
                  <c:v>1E-3</c:v>
                </c:pt>
                <c:pt idx="1042">
                  <c:v>4.3319999999999999</c:v>
                </c:pt>
                <c:pt idx="1043">
                  <c:v>1.252</c:v>
                </c:pt>
                <c:pt idx="1044">
                  <c:v>2.3090000000000002</c:v>
                </c:pt>
                <c:pt idx="1045">
                  <c:v>3.3119999999999998</c:v>
                </c:pt>
                <c:pt idx="1046">
                  <c:v>1.177</c:v>
                </c:pt>
                <c:pt idx="1047">
                  <c:v>1.347</c:v>
                </c:pt>
                <c:pt idx="1048">
                  <c:v>2.5999999999999999E-2</c:v>
                </c:pt>
                <c:pt idx="1049">
                  <c:v>1.7869999999999999</c:v>
                </c:pt>
                <c:pt idx="1050">
                  <c:v>0.311</c:v>
                </c:pt>
                <c:pt idx="1051">
                  <c:v>0</c:v>
                </c:pt>
                <c:pt idx="1052">
                  <c:v>7.399</c:v>
                </c:pt>
                <c:pt idx="1053">
                  <c:v>0</c:v>
                </c:pt>
                <c:pt idx="1054">
                  <c:v>0</c:v>
                </c:pt>
                <c:pt idx="1055">
                  <c:v>0</c:v>
                </c:pt>
                <c:pt idx="1056">
                  <c:v>1.2E-2</c:v>
                </c:pt>
                <c:pt idx="1057">
                  <c:v>7.87</c:v>
                </c:pt>
                <c:pt idx="1058">
                  <c:v>14.438000000000001</c:v>
                </c:pt>
                <c:pt idx="1059">
                  <c:v>0</c:v>
                </c:pt>
                <c:pt idx="1060">
                  <c:v>1E-3</c:v>
                </c:pt>
                <c:pt idx="1061">
                  <c:v>0.85499999999999998</c:v>
                </c:pt>
                <c:pt idx="1062">
                  <c:v>5.8410000000000002</c:v>
                </c:pt>
                <c:pt idx="1063">
                  <c:v>3.7999999999999999E-2</c:v>
                </c:pt>
                <c:pt idx="1064">
                  <c:v>1.1240000000000001</c:v>
                </c:pt>
                <c:pt idx="1065">
                  <c:v>8.7929999999999993</c:v>
                </c:pt>
                <c:pt idx="1066">
                  <c:v>1E-3</c:v>
                </c:pt>
                <c:pt idx="1067">
                  <c:v>0</c:v>
                </c:pt>
                <c:pt idx="1068">
                  <c:v>2.431</c:v>
                </c:pt>
                <c:pt idx="1069">
                  <c:v>2E-3</c:v>
                </c:pt>
                <c:pt idx="1070">
                  <c:v>0.10199999999999999</c:v>
                </c:pt>
                <c:pt idx="1071">
                  <c:v>1.956</c:v>
                </c:pt>
                <c:pt idx="1072">
                  <c:v>15.428000000000001</c:v>
                </c:pt>
                <c:pt idx="1073">
                  <c:v>1.71</c:v>
                </c:pt>
                <c:pt idx="1074">
                  <c:v>19.28</c:v>
                </c:pt>
                <c:pt idx="1075">
                  <c:v>21.867999999999999</c:v>
                </c:pt>
                <c:pt idx="1076">
                  <c:v>2.3149999999999999</c:v>
                </c:pt>
                <c:pt idx="1077">
                  <c:v>0.47299999999999998</c:v>
                </c:pt>
                <c:pt idx="1078">
                  <c:v>1E-3</c:v>
                </c:pt>
                <c:pt idx="1079">
                  <c:v>0</c:v>
                </c:pt>
                <c:pt idx="1080">
                  <c:v>0.753</c:v>
                </c:pt>
                <c:pt idx="1081">
                  <c:v>5.0000000000000001E-3</c:v>
                </c:pt>
                <c:pt idx="1082">
                  <c:v>1E-3</c:v>
                </c:pt>
                <c:pt idx="1083">
                  <c:v>4.0149999999999997</c:v>
                </c:pt>
                <c:pt idx="1084">
                  <c:v>0</c:v>
                </c:pt>
                <c:pt idx="1085">
                  <c:v>4.0389999999999997</c:v>
                </c:pt>
                <c:pt idx="1086">
                  <c:v>0.55100000000000005</c:v>
                </c:pt>
                <c:pt idx="1087">
                  <c:v>3.1240000000000001</c:v>
                </c:pt>
                <c:pt idx="1088">
                  <c:v>0.44900000000000001</c:v>
                </c:pt>
                <c:pt idx="1089">
                  <c:v>17.518000000000001</c:v>
                </c:pt>
                <c:pt idx="1090">
                  <c:v>8.5000000000000006E-2</c:v>
                </c:pt>
                <c:pt idx="1091">
                  <c:v>7.4999999999999997E-2</c:v>
                </c:pt>
                <c:pt idx="1092">
                  <c:v>2.9940000000000002</c:v>
                </c:pt>
                <c:pt idx="1093">
                  <c:v>1.413</c:v>
                </c:pt>
                <c:pt idx="1094">
                  <c:v>1.081</c:v>
                </c:pt>
                <c:pt idx="1095">
                  <c:v>3.0680000000000001</c:v>
                </c:pt>
                <c:pt idx="1096">
                  <c:v>1.7509999999999999</c:v>
                </c:pt>
                <c:pt idx="1097">
                  <c:v>7.5030000000000001</c:v>
                </c:pt>
                <c:pt idx="1098">
                  <c:v>3.4000000000000002E-2</c:v>
                </c:pt>
                <c:pt idx="1099">
                  <c:v>0</c:v>
                </c:pt>
                <c:pt idx="1100">
                  <c:v>0</c:v>
                </c:pt>
                <c:pt idx="1101">
                  <c:v>0.77300000000000002</c:v>
                </c:pt>
                <c:pt idx="1102">
                  <c:v>7.9000000000000001E-2</c:v>
                </c:pt>
                <c:pt idx="1103">
                  <c:v>1.4999999999999999E-2</c:v>
                </c:pt>
                <c:pt idx="1104">
                  <c:v>1.08</c:v>
                </c:pt>
                <c:pt idx="1105">
                  <c:v>5.0000000000000001E-3</c:v>
                </c:pt>
                <c:pt idx="1106">
                  <c:v>5.3879999999999999</c:v>
                </c:pt>
                <c:pt idx="1107">
                  <c:v>2.5999999999999999E-2</c:v>
                </c:pt>
                <c:pt idx="1108">
                  <c:v>4.0000000000000001E-3</c:v>
                </c:pt>
                <c:pt idx="1109">
                  <c:v>0</c:v>
                </c:pt>
                <c:pt idx="1110">
                  <c:v>0</c:v>
                </c:pt>
                <c:pt idx="1111">
                  <c:v>0</c:v>
                </c:pt>
                <c:pt idx="1112">
                  <c:v>19.288</c:v>
                </c:pt>
                <c:pt idx="1113">
                  <c:v>7.3979999999999997</c:v>
                </c:pt>
                <c:pt idx="1114">
                  <c:v>0.20300000000000001</c:v>
                </c:pt>
                <c:pt idx="1115">
                  <c:v>3.2000000000000001E-2</c:v>
                </c:pt>
                <c:pt idx="1116">
                  <c:v>1.018</c:v>
                </c:pt>
                <c:pt idx="1117">
                  <c:v>0</c:v>
                </c:pt>
                <c:pt idx="1118">
                  <c:v>0</c:v>
                </c:pt>
                <c:pt idx="1119">
                  <c:v>0</c:v>
                </c:pt>
                <c:pt idx="1120">
                  <c:v>0.23300000000000001</c:v>
                </c:pt>
                <c:pt idx="1121">
                  <c:v>5.7439999999999998</c:v>
                </c:pt>
                <c:pt idx="1122">
                  <c:v>0</c:v>
                </c:pt>
                <c:pt idx="1123">
                  <c:v>19.597000000000001</c:v>
                </c:pt>
                <c:pt idx="1124">
                  <c:v>5.6050000000000004</c:v>
                </c:pt>
                <c:pt idx="1125">
                  <c:v>3.4319999999999999</c:v>
                </c:pt>
                <c:pt idx="1126">
                  <c:v>3.2850000000000001</c:v>
                </c:pt>
                <c:pt idx="1127">
                  <c:v>3.782</c:v>
                </c:pt>
                <c:pt idx="1128">
                  <c:v>9.9489999999999998</c:v>
                </c:pt>
                <c:pt idx="1129">
                  <c:v>47.515999999999998</c:v>
                </c:pt>
                <c:pt idx="1130">
                  <c:v>1.591</c:v>
                </c:pt>
                <c:pt idx="1131">
                  <c:v>0.443</c:v>
                </c:pt>
                <c:pt idx="1132">
                  <c:v>15.279</c:v>
                </c:pt>
                <c:pt idx="1133">
                  <c:v>2.6619999999999999</c:v>
                </c:pt>
                <c:pt idx="1134">
                  <c:v>1E-3</c:v>
                </c:pt>
                <c:pt idx="1135">
                  <c:v>0</c:v>
                </c:pt>
                <c:pt idx="1136">
                  <c:v>7.5519999999999996</c:v>
                </c:pt>
                <c:pt idx="1137">
                  <c:v>3.7989999999999999</c:v>
                </c:pt>
                <c:pt idx="1138">
                  <c:v>1E-3</c:v>
                </c:pt>
                <c:pt idx="1139">
                  <c:v>0</c:v>
                </c:pt>
                <c:pt idx="1140">
                  <c:v>0</c:v>
                </c:pt>
                <c:pt idx="1141">
                  <c:v>0</c:v>
                </c:pt>
                <c:pt idx="1142">
                  <c:v>0</c:v>
                </c:pt>
                <c:pt idx="1143">
                  <c:v>1E-3</c:v>
                </c:pt>
                <c:pt idx="1144">
                  <c:v>2E-3</c:v>
                </c:pt>
                <c:pt idx="1145">
                  <c:v>1.377</c:v>
                </c:pt>
                <c:pt idx="1146">
                  <c:v>0.90400000000000003</c:v>
                </c:pt>
                <c:pt idx="1147">
                  <c:v>1.034</c:v>
                </c:pt>
                <c:pt idx="1148">
                  <c:v>0.01</c:v>
                </c:pt>
                <c:pt idx="1149">
                  <c:v>6.4000000000000001E-2</c:v>
                </c:pt>
                <c:pt idx="1150">
                  <c:v>4.0000000000000001E-3</c:v>
                </c:pt>
                <c:pt idx="1151">
                  <c:v>3.3330000000000002</c:v>
                </c:pt>
                <c:pt idx="1152">
                  <c:v>18.215</c:v>
                </c:pt>
                <c:pt idx="1153">
                  <c:v>0.84499999999999997</c:v>
                </c:pt>
                <c:pt idx="1154">
                  <c:v>1.214</c:v>
                </c:pt>
                <c:pt idx="1155">
                  <c:v>0.497</c:v>
                </c:pt>
                <c:pt idx="1156">
                  <c:v>12.345000000000001</c:v>
                </c:pt>
                <c:pt idx="1157">
                  <c:v>6.0000000000000001E-3</c:v>
                </c:pt>
                <c:pt idx="1158">
                  <c:v>1.472</c:v>
                </c:pt>
                <c:pt idx="1159">
                  <c:v>4.016</c:v>
                </c:pt>
                <c:pt idx="1160">
                  <c:v>6.8159999999999998</c:v>
                </c:pt>
                <c:pt idx="1161">
                  <c:v>0.38400000000000001</c:v>
                </c:pt>
                <c:pt idx="1162">
                  <c:v>8.9999999999999993E-3</c:v>
                </c:pt>
                <c:pt idx="1163">
                  <c:v>1.4999999999999999E-2</c:v>
                </c:pt>
                <c:pt idx="1164">
                  <c:v>3.4000000000000002E-2</c:v>
                </c:pt>
                <c:pt idx="1165">
                  <c:v>0.78400000000000003</c:v>
                </c:pt>
                <c:pt idx="1166">
                  <c:v>0.55000000000000004</c:v>
                </c:pt>
                <c:pt idx="1167">
                  <c:v>3.4119999999999999</c:v>
                </c:pt>
                <c:pt idx="1168">
                  <c:v>1.355</c:v>
                </c:pt>
                <c:pt idx="1169">
                  <c:v>17.658000000000001</c:v>
                </c:pt>
                <c:pt idx="1170">
                  <c:v>35.32</c:v>
                </c:pt>
                <c:pt idx="1171">
                  <c:v>0.34899999999999998</c:v>
                </c:pt>
                <c:pt idx="1172">
                  <c:v>1E-3</c:v>
                </c:pt>
                <c:pt idx="1173">
                  <c:v>0</c:v>
                </c:pt>
                <c:pt idx="1174">
                  <c:v>0</c:v>
                </c:pt>
                <c:pt idx="1175">
                  <c:v>4.3209999999999997</c:v>
                </c:pt>
                <c:pt idx="1176">
                  <c:v>0.77</c:v>
                </c:pt>
                <c:pt idx="1177">
                  <c:v>0</c:v>
                </c:pt>
                <c:pt idx="1178">
                  <c:v>1E-3</c:v>
                </c:pt>
                <c:pt idx="1179">
                  <c:v>0</c:v>
                </c:pt>
                <c:pt idx="1180">
                  <c:v>7.8940000000000001</c:v>
                </c:pt>
                <c:pt idx="1181">
                  <c:v>1.3049999999999999</c:v>
                </c:pt>
                <c:pt idx="1182">
                  <c:v>7.1689999999999996</c:v>
                </c:pt>
                <c:pt idx="1183">
                  <c:v>0.49099999999999999</c:v>
                </c:pt>
                <c:pt idx="1184">
                  <c:v>1.7000000000000001E-2</c:v>
                </c:pt>
                <c:pt idx="1185">
                  <c:v>8.16</c:v>
                </c:pt>
                <c:pt idx="1186">
                  <c:v>4.2750000000000004</c:v>
                </c:pt>
                <c:pt idx="1187">
                  <c:v>0.183</c:v>
                </c:pt>
                <c:pt idx="1188">
                  <c:v>0</c:v>
                </c:pt>
                <c:pt idx="1189">
                  <c:v>3.9729999999999999</c:v>
                </c:pt>
                <c:pt idx="1190">
                  <c:v>8.7940000000000005</c:v>
                </c:pt>
                <c:pt idx="1191">
                  <c:v>0</c:v>
                </c:pt>
                <c:pt idx="1192">
                  <c:v>2E-3</c:v>
                </c:pt>
                <c:pt idx="1193">
                  <c:v>1E-3</c:v>
                </c:pt>
                <c:pt idx="1194">
                  <c:v>0.40300000000000002</c:v>
                </c:pt>
                <c:pt idx="1195">
                  <c:v>3.6230000000000002</c:v>
                </c:pt>
                <c:pt idx="1196">
                  <c:v>2.0489999999999999</c:v>
                </c:pt>
                <c:pt idx="1197">
                  <c:v>0.38500000000000001</c:v>
                </c:pt>
                <c:pt idx="1198">
                  <c:v>6.1120000000000001</c:v>
                </c:pt>
                <c:pt idx="1199">
                  <c:v>22.731000000000002</c:v>
                </c:pt>
                <c:pt idx="1200">
                  <c:v>0</c:v>
                </c:pt>
                <c:pt idx="1201">
                  <c:v>0.03</c:v>
                </c:pt>
                <c:pt idx="1202">
                  <c:v>0.222</c:v>
                </c:pt>
                <c:pt idx="1203">
                  <c:v>4.2000000000000003E-2</c:v>
                </c:pt>
                <c:pt idx="1204">
                  <c:v>0.44700000000000001</c:v>
                </c:pt>
                <c:pt idx="1205">
                  <c:v>4.2969999999999997</c:v>
                </c:pt>
                <c:pt idx="1206">
                  <c:v>2</c:v>
                </c:pt>
                <c:pt idx="1207">
                  <c:v>1E-3</c:v>
                </c:pt>
                <c:pt idx="1208">
                  <c:v>0</c:v>
                </c:pt>
                <c:pt idx="1209">
                  <c:v>0</c:v>
                </c:pt>
                <c:pt idx="1210">
                  <c:v>0</c:v>
                </c:pt>
                <c:pt idx="1211">
                  <c:v>0.28999999999999998</c:v>
                </c:pt>
                <c:pt idx="1212">
                  <c:v>0.82</c:v>
                </c:pt>
                <c:pt idx="1213">
                  <c:v>1E-3</c:v>
                </c:pt>
                <c:pt idx="1214">
                  <c:v>1E-3</c:v>
                </c:pt>
                <c:pt idx="1215">
                  <c:v>0.186</c:v>
                </c:pt>
                <c:pt idx="1216">
                  <c:v>10.182</c:v>
                </c:pt>
                <c:pt idx="1217">
                  <c:v>0.24399999999999999</c:v>
                </c:pt>
                <c:pt idx="1218">
                  <c:v>3.355</c:v>
                </c:pt>
                <c:pt idx="1219">
                  <c:v>0.83699999999999997</c:v>
                </c:pt>
                <c:pt idx="1220">
                  <c:v>0.63900000000000001</c:v>
                </c:pt>
                <c:pt idx="1221">
                  <c:v>8.2289999999999992</c:v>
                </c:pt>
                <c:pt idx="1222">
                  <c:v>0.91100000000000003</c:v>
                </c:pt>
                <c:pt idx="1223">
                  <c:v>11.78</c:v>
                </c:pt>
                <c:pt idx="1224">
                  <c:v>1.829</c:v>
                </c:pt>
                <c:pt idx="1225">
                  <c:v>6.9530000000000003</c:v>
                </c:pt>
                <c:pt idx="1226">
                  <c:v>0.14099999999999999</c:v>
                </c:pt>
                <c:pt idx="1227">
                  <c:v>2.383</c:v>
                </c:pt>
                <c:pt idx="1228">
                  <c:v>13.532999999999999</c:v>
                </c:pt>
                <c:pt idx="1229">
                  <c:v>1.6020000000000001</c:v>
                </c:pt>
                <c:pt idx="1230">
                  <c:v>7.0709999999999997</c:v>
                </c:pt>
                <c:pt idx="1231">
                  <c:v>7.5640000000000001</c:v>
                </c:pt>
                <c:pt idx="1232">
                  <c:v>2.907</c:v>
                </c:pt>
                <c:pt idx="1233">
                  <c:v>7.032</c:v>
                </c:pt>
                <c:pt idx="1234">
                  <c:v>3.6190000000000002</c:v>
                </c:pt>
                <c:pt idx="1235">
                  <c:v>2.9180000000000001</c:v>
                </c:pt>
                <c:pt idx="1236">
                  <c:v>20.363</c:v>
                </c:pt>
                <c:pt idx="1237">
                  <c:v>11.384</c:v>
                </c:pt>
                <c:pt idx="1238">
                  <c:v>3.165</c:v>
                </c:pt>
                <c:pt idx="1239">
                  <c:v>1.2999999999999999E-2</c:v>
                </c:pt>
                <c:pt idx="1240">
                  <c:v>4.7160000000000002</c:v>
                </c:pt>
                <c:pt idx="1241">
                  <c:v>13.286</c:v>
                </c:pt>
                <c:pt idx="1242">
                  <c:v>9.3409999999999993</c:v>
                </c:pt>
                <c:pt idx="1243">
                  <c:v>15.731999999999999</c:v>
                </c:pt>
                <c:pt idx="1244">
                  <c:v>5.2869999999999999</c:v>
                </c:pt>
                <c:pt idx="1245">
                  <c:v>15.62</c:v>
                </c:pt>
                <c:pt idx="1246">
                  <c:v>18.033000000000001</c:v>
                </c:pt>
                <c:pt idx="1247">
                  <c:v>28.106000000000002</c:v>
                </c:pt>
                <c:pt idx="1248">
                  <c:v>83.484999999999999</c:v>
                </c:pt>
                <c:pt idx="1249">
                  <c:v>11.42</c:v>
                </c:pt>
                <c:pt idx="1250">
                  <c:v>6.72</c:v>
                </c:pt>
                <c:pt idx="1251">
                  <c:v>1E-3</c:v>
                </c:pt>
                <c:pt idx="1252">
                  <c:v>0</c:v>
                </c:pt>
                <c:pt idx="1253">
                  <c:v>0.51400000000000001</c:v>
                </c:pt>
                <c:pt idx="1254">
                  <c:v>2.27</c:v>
                </c:pt>
                <c:pt idx="1255">
                  <c:v>1E-3</c:v>
                </c:pt>
                <c:pt idx="1256">
                  <c:v>0</c:v>
                </c:pt>
                <c:pt idx="1257">
                  <c:v>1E-3</c:v>
                </c:pt>
                <c:pt idx="1258">
                  <c:v>12.567</c:v>
                </c:pt>
                <c:pt idx="1259">
                  <c:v>25.093</c:v>
                </c:pt>
                <c:pt idx="1260">
                  <c:v>3.181</c:v>
                </c:pt>
                <c:pt idx="1261">
                  <c:v>9.7829999999999995</c:v>
                </c:pt>
                <c:pt idx="1262">
                  <c:v>9.9629999999999992</c:v>
                </c:pt>
                <c:pt idx="1263">
                  <c:v>0.96899999999999997</c:v>
                </c:pt>
                <c:pt idx="1264">
                  <c:v>12.202</c:v>
                </c:pt>
                <c:pt idx="1265">
                  <c:v>15.48</c:v>
                </c:pt>
                <c:pt idx="1266">
                  <c:v>17.010999999999999</c:v>
                </c:pt>
                <c:pt idx="1267">
                  <c:v>5.5979999999999999</c:v>
                </c:pt>
                <c:pt idx="1268">
                  <c:v>1.752</c:v>
                </c:pt>
                <c:pt idx="1269">
                  <c:v>0</c:v>
                </c:pt>
                <c:pt idx="1270">
                  <c:v>0</c:v>
                </c:pt>
                <c:pt idx="1271">
                  <c:v>4.91</c:v>
                </c:pt>
                <c:pt idx="1272">
                  <c:v>4.3999999999999997E-2</c:v>
                </c:pt>
                <c:pt idx="1273">
                  <c:v>1E-3</c:v>
                </c:pt>
                <c:pt idx="1274">
                  <c:v>0</c:v>
                </c:pt>
                <c:pt idx="1275">
                  <c:v>0</c:v>
                </c:pt>
                <c:pt idx="1276">
                  <c:v>13.204000000000001</c:v>
                </c:pt>
                <c:pt idx="1277">
                  <c:v>1.7999999999999999E-2</c:v>
                </c:pt>
                <c:pt idx="1278">
                  <c:v>4.9000000000000002E-2</c:v>
                </c:pt>
                <c:pt idx="1279">
                  <c:v>1E-3</c:v>
                </c:pt>
                <c:pt idx="1280">
                  <c:v>69.581999999999994</c:v>
                </c:pt>
                <c:pt idx="1281">
                  <c:v>54.500999999999998</c:v>
                </c:pt>
                <c:pt idx="1282">
                  <c:v>2.5230000000000001</c:v>
                </c:pt>
                <c:pt idx="1283">
                  <c:v>0</c:v>
                </c:pt>
                <c:pt idx="1284">
                  <c:v>6.0000000000000001E-3</c:v>
                </c:pt>
                <c:pt idx="1285">
                  <c:v>1E-3</c:v>
                </c:pt>
                <c:pt idx="1286">
                  <c:v>0</c:v>
                </c:pt>
                <c:pt idx="1287">
                  <c:v>0.31900000000000001</c:v>
                </c:pt>
                <c:pt idx="1288">
                  <c:v>2.4449999999999998</c:v>
                </c:pt>
                <c:pt idx="1289">
                  <c:v>2.5999999999999999E-2</c:v>
                </c:pt>
                <c:pt idx="1290">
                  <c:v>0</c:v>
                </c:pt>
                <c:pt idx="1291">
                  <c:v>6.008</c:v>
                </c:pt>
                <c:pt idx="1292">
                  <c:v>0.25900000000000001</c:v>
                </c:pt>
                <c:pt idx="1293">
                  <c:v>38.926000000000002</c:v>
                </c:pt>
                <c:pt idx="1294">
                  <c:v>1.9590000000000001</c:v>
                </c:pt>
                <c:pt idx="1295">
                  <c:v>3.5000000000000003E-2</c:v>
                </c:pt>
                <c:pt idx="1296">
                  <c:v>0</c:v>
                </c:pt>
                <c:pt idx="1297">
                  <c:v>0</c:v>
                </c:pt>
                <c:pt idx="1298">
                  <c:v>6.8000000000000005E-2</c:v>
                </c:pt>
                <c:pt idx="1299">
                  <c:v>22.390999999999998</c:v>
                </c:pt>
                <c:pt idx="1300">
                  <c:v>19.414000000000001</c:v>
                </c:pt>
                <c:pt idx="1301">
                  <c:v>3.1680000000000001</c:v>
                </c:pt>
                <c:pt idx="1302">
                  <c:v>1.304</c:v>
                </c:pt>
                <c:pt idx="1303">
                  <c:v>3.9020000000000001</c:v>
                </c:pt>
                <c:pt idx="1304">
                  <c:v>4.3250000000000002</c:v>
                </c:pt>
                <c:pt idx="1305">
                  <c:v>21.324999999999999</c:v>
                </c:pt>
                <c:pt idx="1306">
                  <c:v>17.271999999999998</c:v>
                </c:pt>
                <c:pt idx="1307">
                  <c:v>1E-3</c:v>
                </c:pt>
                <c:pt idx="1308">
                  <c:v>1E-3</c:v>
                </c:pt>
                <c:pt idx="1309">
                  <c:v>26.356000000000002</c:v>
                </c:pt>
                <c:pt idx="1310">
                  <c:v>17.106000000000002</c:v>
                </c:pt>
                <c:pt idx="1311">
                  <c:v>0.58299999999999996</c:v>
                </c:pt>
                <c:pt idx="1312">
                  <c:v>6.0709999999999997</c:v>
                </c:pt>
                <c:pt idx="1313">
                  <c:v>2.4300000000000002</c:v>
                </c:pt>
                <c:pt idx="1314">
                  <c:v>17.216000000000001</c:v>
                </c:pt>
                <c:pt idx="1315">
                  <c:v>3.6190000000000002</c:v>
                </c:pt>
                <c:pt idx="1316">
                  <c:v>3.2130000000000001</c:v>
                </c:pt>
                <c:pt idx="1317">
                  <c:v>1.28</c:v>
                </c:pt>
                <c:pt idx="1318">
                  <c:v>1.155</c:v>
                </c:pt>
                <c:pt idx="1319">
                  <c:v>8.0749999999999993</c:v>
                </c:pt>
                <c:pt idx="1320">
                  <c:v>7.3920000000000003</c:v>
                </c:pt>
                <c:pt idx="1321">
                  <c:v>2.3370000000000002</c:v>
                </c:pt>
                <c:pt idx="1322">
                  <c:v>0.47699999999999998</c:v>
                </c:pt>
                <c:pt idx="1323">
                  <c:v>7.0259999999999998</c:v>
                </c:pt>
                <c:pt idx="1324">
                  <c:v>3.09</c:v>
                </c:pt>
                <c:pt idx="1325">
                  <c:v>0.2</c:v>
                </c:pt>
                <c:pt idx="1326">
                  <c:v>0.74199999999999999</c:v>
                </c:pt>
                <c:pt idx="1327">
                  <c:v>0</c:v>
                </c:pt>
                <c:pt idx="1328">
                  <c:v>0</c:v>
                </c:pt>
                <c:pt idx="1329">
                  <c:v>0.115</c:v>
                </c:pt>
                <c:pt idx="1330">
                  <c:v>11.226000000000001</c:v>
                </c:pt>
                <c:pt idx="1331">
                  <c:v>36.97</c:v>
                </c:pt>
                <c:pt idx="1332">
                  <c:v>0.28299999999999997</c:v>
                </c:pt>
                <c:pt idx="1333">
                  <c:v>3.2000000000000001E-2</c:v>
                </c:pt>
                <c:pt idx="1334">
                  <c:v>18.805</c:v>
                </c:pt>
                <c:pt idx="1335">
                  <c:v>18.521000000000001</c:v>
                </c:pt>
                <c:pt idx="1336">
                  <c:v>5.5060000000000002</c:v>
                </c:pt>
                <c:pt idx="1337">
                  <c:v>27.908999999999999</c:v>
                </c:pt>
                <c:pt idx="1338">
                  <c:v>44.26</c:v>
                </c:pt>
                <c:pt idx="1339">
                  <c:v>1.147</c:v>
                </c:pt>
                <c:pt idx="1340">
                  <c:v>1.4E-2</c:v>
                </c:pt>
                <c:pt idx="1341">
                  <c:v>0.39500000000000002</c:v>
                </c:pt>
                <c:pt idx="1342">
                  <c:v>5.3739999999999997</c:v>
                </c:pt>
                <c:pt idx="1343">
                  <c:v>5.0000000000000001E-3</c:v>
                </c:pt>
                <c:pt idx="1344">
                  <c:v>1E-3</c:v>
                </c:pt>
                <c:pt idx="1345">
                  <c:v>0.34300000000000003</c:v>
                </c:pt>
                <c:pt idx="1346">
                  <c:v>5.7460000000000004</c:v>
                </c:pt>
                <c:pt idx="1347">
                  <c:v>1.5649999999999999</c:v>
                </c:pt>
                <c:pt idx="1348">
                  <c:v>1E-3</c:v>
                </c:pt>
                <c:pt idx="1349">
                  <c:v>0</c:v>
                </c:pt>
                <c:pt idx="1350">
                  <c:v>1E-3</c:v>
                </c:pt>
                <c:pt idx="1351">
                  <c:v>1.752</c:v>
                </c:pt>
                <c:pt idx="1352">
                  <c:v>1.246</c:v>
                </c:pt>
                <c:pt idx="1353">
                  <c:v>1.7150000000000001</c:v>
                </c:pt>
                <c:pt idx="1354">
                  <c:v>5.5730000000000004</c:v>
                </c:pt>
                <c:pt idx="1355">
                  <c:v>17.138000000000002</c:v>
                </c:pt>
                <c:pt idx="1356">
                  <c:v>12.377000000000001</c:v>
                </c:pt>
                <c:pt idx="1357">
                  <c:v>0.52600000000000002</c:v>
                </c:pt>
                <c:pt idx="1358">
                  <c:v>0</c:v>
                </c:pt>
                <c:pt idx="1359">
                  <c:v>3.1E-2</c:v>
                </c:pt>
                <c:pt idx="1360">
                  <c:v>0</c:v>
                </c:pt>
                <c:pt idx="1361">
                  <c:v>4.9000000000000002E-2</c:v>
                </c:pt>
                <c:pt idx="1362">
                  <c:v>1.7250000000000001</c:v>
                </c:pt>
                <c:pt idx="1363">
                  <c:v>17.510000000000002</c:v>
                </c:pt>
                <c:pt idx="1364">
                  <c:v>3.42</c:v>
                </c:pt>
                <c:pt idx="1365">
                  <c:v>4.1000000000000002E-2</c:v>
                </c:pt>
                <c:pt idx="1366">
                  <c:v>0.94099999999999995</c:v>
                </c:pt>
                <c:pt idx="1367">
                  <c:v>5.9560000000000004</c:v>
                </c:pt>
                <c:pt idx="1368">
                  <c:v>0.501</c:v>
                </c:pt>
                <c:pt idx="1369">
                  <c:v>3.64</c:v>
                </c:pt>
                <c:pt idx="1370">
                  <c:v>0.89</c:v>
                </c:pt>
                <c:pt idx="1371">
                  <c:v>6.0000000000000001E-3</c:v>
                </c:pt>
                <c:pt idx="1372">
                  <c:v>5.8999999999999997E-2</c:v>
                </c:pt>
                <c:pt idx="1373">
                  <c:v>9.6579999999999995</c:v>
                </c:pt>
                <c:pt idx="1374">
                  <c:v>0.56000000000000005</c:v>
                </c:pt>
                <c:pt idx="1375">
                  <c:v>5.5E-2</c:v>
                </c:pt>
                <c:pt idx="1376">
                  <c:v>7.0000000000000007E-2</c:v>
                </c:pt>
                <c:pt idx="1377">
                  <c:v>3.1E-2</c:v>
                </c:pt>
                <c:pt idx="1378">
                  <c:v>0.126</c:v>
                </c:pt>
                <c:pt idx="1379">
                  <c:v>7.0000000000000007E-2</c:v>
                </c:pt>
                <c:pt idx="1380">
                  <c:v>3.1E-2</c:v>
                </c:pt>
                <c:pt idx="1381">
                  <c:v>2.5999999999999999E-2</c:v>
                </c:pt>
                <c:pt idx="1382">
                  <c:v>4.2000000000000003E-2</c:v>
                </c:pt>
                <c:pt idx="1383">
                  <c:v>7.4999999999999997E-2</c:v>
                </c:pt>
                <c:pt idx="1384">
                  <c:v>4.415</c:v>
                </c:pt>
                <c:pt idx="1385">
                  <c:v>14.523</c:v>
                </c:pt>
                <c:pt idx="1386">
                  <c:v>0.16800000000000001</c:v>
                </c:pt>
                <c:pt idx="1387">
                  <c:v>0.376</c:v>
                </c:pt>
                <c:pt idx="1388">
                  <c:v>14.85</c:v>
                </c:pt>
                <c:pt idx="1389">
                  <c:v>17.120999999999999</c:v>
                </c:pt>
                <c:pt idx="1390">
                  <c:v>6.2E-2</c:v>
                </c:pt>
                <c:pt idx="1391">
                  <c:v>1.6E-2</c:v>
                </c:pt>
                <c:pt idx="1392">
                  <c:v>6.18</c:v>
                </c:pt>
                <c:pt idx="1393">
                  <c:v>36.32</c:v>
                </c:pt>
                <c:pt idx="1394">
                  <c:v>1.5169999999999999</c:v>
                </c:pt>
                <c:pt idx="1395">
                  <c:v>0.106</c:v>
                </c:pt>
                <c:pt idx="1396">
                  <c:v>0.375</c:v>
                </c:pt>
                <c:pt idx="1397">
                  <c:v>5.8999999999999997E-2</c:v>
                </c:pt>
                <c:pt idx="1398">
                  <c:v>2.9000000000000001E-2</c:v>
                </c:pt>
                <c:pt idx="1399">
                  <c:v>5.6000000000000001E-2</c:v>
                </c:pt>
                <c:pt idx="1400">
                  <c:v>0.26</c:v>
                </c:pt>
                <c:pt idx="1401">
                  <c:v>0.47299999999999998</c:v>
                </c:pt>
                <c:pt idx="1402">
                  <c:v>7.0000000000000007E-2</c:v>
                </c:pt>
                <c:pt idx="1403">
                  <c:v>0.26900000000000002</c:v>
                </c:pt>
                <c:pt idx="1404">
                  <c:v>1E-3</c:v>
                </c:pt>
                <c:pt idx="1405">
                  <c:v>0.01</c:v>
                </c:pt>
                <c:pt idx="1406">
                  <c:v>1.5569999999999999</c:v>
                </c:pt>
                <c:pt idx="1407">
                  <c:v>11.438000000000001</c:v>
                </c:pt>
                <c:pt idx="1408">
                  <c:v>0.14699999999999999</c:v>
                </c:pt>
                <c:pt idx="1409">
                  <c:v>0.20100000000000001</c:v>
                </c:pt>
                <c:pt idx="1410">
                  <c:v>5.0830000000000002</c:v>
                </c:pt>
                <c:pt idx="1411">
                  <c:v>17.128</c:v>
                </c:pt>
                <c:pt idx="1412">
                  <c:v>3.7999999999999999E-2</c:v>
                </c:pt>
                <c:pt idx="1413">
                  <c:v>2.7E-2</c:v>
                </c:pt>
                <c:pt idx="1414">
                  <c:v>1.7000000000000001E-2</c:v>
                </c:pt>
                <c:pt idx="1415">
                  <c:v>9.3640000000000008</c:v>
                </c:pt>
                <c:pt idx="1416">
                  <c:v>2.4529999999999998</c:v>
                </c:pt>
                <c:pt idx="1417">
                  <c:v>1.599</c:v>
                </c:pt>
                <c:pt idx="1418">
                  <c:v>12.984999999999999</c:v>
                </c:pt>
                <c:pt idx="1419">
                  <c:v>0.03</c:v>
                </c:pt>
                <c:pt idx="1420">
                  <c:v>0.875</c:v>
                </c:pt>
                <c:pt idx="1421">
                  <c:v>0.71499999999999997</c:v>
                </c:pt>
                <c:pt idx="1422">
                  <c:v>5.319</c:v>
                </c:pt>
                <c:pt idx="1423">
                  <c:v>7.94</c:v>
                </c:pt>
                <c:pt idx="1424">
                  <c:v>2.9950000000000001</c:v>
                </c:pt>
                <c:pt idx="1425">
                  <c:v>11.016999999999999</c:v>
                </c:pt>
                <c:pt idx="1426">
                  <c:v>3.6589999999999998</c:v>
                </c:pt>
                <c:pt idx="1427">
                  <c:v>8.9220000000000006</c:v>
                </c:pt>
                <c:pt idx="1428">
                  <c:v>6.726</c:v>
                </c:pt>
                <c:pt idx="1429">
                  <c:v>1.087</c:v>
                </c:pt>
                <c:pt idx="1430">
                  <c:v>5.8259999999999996</c:v>
                </c:pt>
                <c:pt idx="1431">
                  <c:v>7.61</c:v>
                </c:pt>
                <c:pt idx="1432">
                  <c:v>16.065000000000001</c:v>
                </c:pt>
                <c:pt idx="1433">
                  <c:v>2.3540000000000001</c:v>
                </c:pt>
                <c:pt idx="1434">
                  <c:v>0.25700000000000001</c:v>
                </c:pt>
                <c:pt idx="1435">
                  <c:v>8.3000000000000004E-2</c:v>
                </c:pt>
                <c:pt idx="1436">
                  <c:v>3.8170000000000002</c:v>
                </c:pt>
                <c:pt idx="1437">
                  <c:v>0.03</c:v>
                </c:pt>
                <c:pt idx="1438">
                  <c:v>18.512</c:v>
                </c:pt>
                <c:pt idx="1439">
                  <c:v>23.395</c:v>
                </c:pt>
                <c:pt idx="1440">
                  <c:v>40.276000000000003</c:v>
                </c:pt>
                <c:pt idx="1441">
                  <c:v>23.452000000000002</c:v>
                </c:pt>
                <c:pt idx="1442">
                  <c:v>22.123000000000001</c:v>
                </c:pt>
                <c:pt idx="1443">
                  <c:v>13.898</c:v>
                </c:pt>
                <c:pt idx="1444">
                  <c:v>18.968</c:v>
                </c:pt>
                <c:pt idx="1445">
                  <c:v>7.8310000000000004</c:v>
                </c:pt>
                <c:pt idx="1446">
                  <c:v>11.412000000000001</c:v>
                </c:pt>
                <c:pt idx="1447">
                  <c:v>6.1859999999999999</c:v>
                </c:pt>
                <c:pt idx="1448">
                  <c:v>0.63100000000000001</c:v>
                </c:pt>
                <c:pt idx="1449">
                  <c:v>0.79200000000000004</c:v>
                </c:pt>
                <c:pt idx="1450">
                  <c:v>0.11700000000000001</c:v>
                </c:pt>
                <c:pt idx="1451">
                  <c:v>2.9000000000000001E-2</c:v>
                </c:pt>
                <c:pt idx="1452">
                  <c:v>0.16300000000000001</c:v>
                </c:pt>
                <c:pt idx="1453">
                  <c:v>3.1920000000000002</c:v>
                </c:pt>
                <c:pt idx="1454">
                  <c:v>5.4279999999999999</c:v>
                </c:pt>
                <c:pt idx="1455">
                  <c:v>2.6659999999999999</c:v>
                </c:pt>
                <c:pt idx="1456">
                  <c:v>6.125</c:v>
                </c:pt>
                <c:pt idx="1457">
                  <c:v>4.5999999999999999E-2</c:v>
                </c:pt>
                <c:pt idx="1458">
                  <c:v>4.8579999999999997</c:v>
                </c:pt>
                <c:pt idx="1459">
                  <c:v>1.9950000000000001</c:v>
                </c:pt>
                <c:pt idx="1460">
                  <c:v>3.1E-2</c:v>
                </c:pt>
                <c:pt idx="1461">
                  <c:v>0.378</c:v>
                </c:pt>
                <c:pt idx="1462">
                  <c:v>7.782</c:v>
                </c:pt>
                <c:pt idx="1463">
                  <c:v>9.1929999999999996</c:v>
                </c:pt>
                <c:pt idx="1464">
                  <c:v>0.13200000000000001</c:v>
                </c:pt>
                <c:pt idx="1465">
                  <c:v>0.14699999999999999</c:v>
                </c:pt>
                <c:pt idx="1466">
                  <c:v>0.24299999999999999</c:v>
                </c:pt>
                <c:pt idx="1467">
                  <c:v>0.44</c:v>
                </c:pt>
                <c:pt idx="1468">
                  <c:v>0.14699999999999999</c:v>
                </c:pt>
                <c:pt idx="1469">
                  <c:v>0</c:v>
                </c:pt>
                <c:pt idx="1470">
                  <c:v>2.476</c:v>
                </c:pt>
                <c:pt idx="1471">
                  <c:v>0.38400000000000001</c:v>
                </c:pt>
                <c:pt idx="1472">
                  <c:v>6.5069999999999997</c:v>
                </c:pt>
                <c:pt idx="1473">
                  <c:v>95.647999999999996</c:v>
                </c:pt>
                <c:pt idx="1474">
                  <c:v>25.013999999999999</c:v>
                </c:pt>
                <c:pt idx="1475">
                  <c:v>5.984</c:v>
                </c:pt>
                <c:pt idx="1476">
                  <c:v>0.123</c:v>
                </c:pt>
                <c:pt idx="1477">
                  <c:v>7.2999999999999995E-2</c:v>
                </c:pt>
                <c:pt idx="1478">
                  <c:v>0.34399999999999997</c:v>
                </c:pt>
                <c:pt idx="1479">
                  <c:v>12.728</c:v>
                </c:pt>
                <c:pt idx="1480">
                  <c:v>8.2349999999999994</c:v>
                </c:pt>
                <c:pt idx="1481">
                  <c:v>2.419</c:v>
                </c:pt>
                <c:pt idx="1482">
                  <c:v>3.2000000000000001E-2</c:v>
                </c:pt>
                <c:pt idx="1483">
                  <c:v>1.7789999999999999</c:v>
                </c:pt>
                <c:pt idx="1484">
                  <c:v>19.244</c:v>
                </c:pt>
                <c:pt idx="1485">
                  <c:v>11.680999999999999</c:v>
                </c:pt>
                <c:pt idx="1486">
                  <c:v>12.382999999999999</c:v>
                </c:pt>
                <c:pt idx="1487">
                  <c:v>2.1659999999999999</c:v>
                </c:pt>
                <c:pt idx="1488">
                  <c:v>3.1E-2</c:v>
                </c:pt>
                <c:pt idx="1489">
                  <c:v>8.9999999999999993E-3</c:v>
                </c:pt>
                <c:pt idx="1490">
                  <c:v>8.0000000000000002E-3</c:v>
                </c:pt>
                <c:pt idx="1491">
                  <c:v>1.4E-2</c:v>
                </c:pt>
                <c:pt idx="1492">
                  <c:v>5.0000000000000001E-3</c:v>
                </c:pt>
                <c:pt idx="1493">
                  <c:v>1.0999999999999999E-2</c:v>
                </c:pt>
                <c:pt idx="1494">
                  <c:v>7.2999999999999995E-2</c:v>
                </c:pt>
                <c:pt idx="1495">
                  <c:v>6.2E-2</c:v>
                </c:pt>
                <c:pt idx="1496">
                  <c:v>1.4999999999999999E-2</c:v>
                </c:pt>
                <c:pt idx="1497">
                  <c:v>2E-3</c:v>
                </c:pt>
                <c:pt idx="1498">
                  <c:v>1.4999999999999999E-2</c:v>
                </c:pt>
                <c:pt idx="1499">
                  <c:v>4.3999999999999997E-2</c:v>
                </c:pt>
                <c:pt idx="1500">
                  <c:v>0.05</c:v>
                </c:pt>
                <c:pt idx="1501">
                  <c:v>0.02</c:v>
                </c:pt>
                <c:pt idx="1502">
                  <c:v>7.7569999999999997</c:v>
                </c:pt>
                <c:pt idx="1503">
                  <c:v>31.175000000000001</c:v>
                </c:pt>
                <c:pt idx="1504">
                  <c:v>6.7619999999999996</c:v>
                </c:pt>
                <c:pt idx="1505">
                  <c:v>1.7999999999999999E-2</c:v>
                </c:pt>
                <c:pt idx="1506">
                  <c:v>3.0000000000000001E-3</c:v>
                </c:pt>
                <c:pt idx="1507">
                  <c:v>0.14499999999999999</c:v>
                </c:pt>
                <c:pt idx="1508">
                  <c:v>2.1000000000000001E-2</c:v>
                </c:pt>
                <c:pt idx="1509">
                  <c:v>9.8000000000000004E-2</c:v>
                </c:pt>
                <c:pt idx="1510">
                  <c:v>2.2559999999999998</c:v>
                </c:pt>
                <c:pt idx="1511">
                  <c:v>0</c:v>
                </c:pt>
                <c:pt idx="1512">
                  <c:v>1.869</c:v>
                </c:pt>
                <c:pt idx="1513">
                  <c:v>2.2090000000000001</c:v>
                </c:pt>
                <c:pt idx="1514">
                  <c:v>3.9E-2</c:v>
                </c:pt>
                <c:pt idx="1515">
                  <c:v>1E-3</c:v>
                </c:pt>
                <c:pt idx="1516">
                  <c:v>2E-3</c:v>
                </c:pt>
                <c:pt idx="1517">
                  <c:v>0</c:v>
                </c:pt>
                <c:pt idx="1518">
                  <c:v>1.0720000000000001</c:v>
                </c:pt>
                <c:pt idx="1519">
                  <c:v>1.0999999999999999E-2</c:v>
                </c:pt>
                <c:pt idx="1520">
                  <c:v>0</c:v>
                </c:pt>
                <c:pt idx="1521">
                  <c:v>1E-3</c:v>
                </c:pt>
                <c:pt idx="1522">
                  <c:v>1E-3</c:v>
                </c:pt>
                <c:pt idx="1523">
                  <c:v>2E-3</c:v>
                </c:pt>
                <c:pt idx="1524">
                  <c:v>1E-3</c:v>
                </c:pt>
                <c:pt idx="1525">
                  <c:v>0</c:v>
                </c:pt>
                <c:pt idx="1526">
                  <c:v>0</c:v>
                </c:pt>
                <c:pt idx="1527">
                  <c:v>0</c:v>
                </c:pt>
                <c:pt idx="1528">
                  <c:v>0.1</c:v>
                </c:pt>
                <c:pt idx="1529">
                  <c:v>1.5549999999999999</c:v>
                </c:pt>
                <c:pt idx="1530">
                  <c:v>1E-3</c:v>
                </c:pt>
                <c:pt idx="1531">
                  <c:v>3.5999999999999997E-2</c:v>
                </c:pt>
                <c:pt idx="1532">
                  <c:v>0.11799999999999999</c:v>
                </c:pt>
                <c:pt idx="1533">
                  <c:v>2E-3</c:v>
                </c:pt>
                <c:pt idx="1534">
                  <c:v>2E-3</c:v>
                </c:pt>
                <c:pt idx="1535">
                  <c:v>0.19600000000000001</c:v>
                </c:pt>
                <c:pt idx="1536">
                  <c:v>11.2</c:v>
                </c:pt>
                <c:pt idx="1537">
                  <c:v>41.843000000000004</c:v>
                </c:pt>
                <c:pt idx="1538">
                  <c:v>3.8010000000000002</c:v>
                </c:pt>
                <c:pt idx="1539">
                  <c:v>1E-3</c:v>
                </c:pt>
                <c:pt idx="1540">
                  <c:v>0.08</c:v>
                </c:pt>
                <c:pt idx="1541">
                  <c:v>7.0000000000000001E-3</c:v>
                </c:pt>
                <c:pt idx="1542">
                  <c:v>0</c:v>
                </c:pt>
                <c:pt idx="1543">
                  <c:v>1E-3</c:v>
                </c:pt>
                <c:pt idx="1544">
                  <c:v>1E-3</c:v>
                </c:pt>
                <c:pt idx="1545">
                  <c:v>10.244999999999999</c:v>
                </c:pt>
                <c:pt idx="1546">
                  <c:v>24.114999999999998</c:v>
                </c:pt>
                <c:pt idx="1547">
                  <c:v>2.0990000000000002</c:v>
                </c:pt>
                <c:pt idx="1548">
                  <c:v>0</c:v>
                </c:pt>
                <c:pt idx="1549">
                  <c:v>0.21099999999999999</c:v>
                </c:pt>
                <c:pt idx="1550">
                  <c:v>2.2679999999999998</c:v>
                </c:pt>
                <c:pt idx="1551">
                  <c:v>12.023999999999999</c:v>
                </c:pt>
                <c:pt idx="1552">
                  <c:v>8.0000000000000002E-3</c:v>
                </c:pt>
                <c:pt idx="1553">
                  <c:v>2E-3</c:v>
                </c:pt>
                <c:pt idx="1554">
                  <c:v>11.074</c:v>
                </c:pt>
                <c:pt idx="1555">
                  <c:v>3.0339999999999998</c:v>
                </c:pt>
                <c:pt idx="1556">
                  <c:v>0.185</c:v>
                </c:pt>
                <c:pt idx="1557">
                  <c:v>0.28799999999999998</c:v>
                </c:pt>
                <c:pt idx="1558">
                  <c:v>1.0569999999999999</c:v>
                </c:pt>
                <c:pt idx="1559">
                  <c:v>1E-3</c:v>
                </c:pt>
                <c:pt idx="1560">
                  <c:v>1E-3</c:v>
                </c:pt>
                <c:pt idx="1561">
                  <c:v>2E-3</c:v>
                </c:pt>
                <c:pt idx="1562">
                  <c:v>25.728000000000002</c:v>
                </c:pt>
                <c:pt idx="1563">
                  <c:v>12.263</c:v>
                </c:pt>
                <c:pt idx="1564">
                  <c:v>3.3370000000000002</c:v>
                </c:pt>
                <c:pt idx="1565">
                  <c:v>2.5449999999999999</c:v>
                </c:pt>
                <c:pt idx="1566">
                  <c:v>3.5000000000000003E-2</c:v>
                </c:pt>
                <c:pt idx="1567">
                  <c:v>1E-3</c:v>
                </c:pt>
                <c:pt idx="1568">
                  <c:v>2E-3</c:v>
                </c:pt>
                <c:pt idx="1569">
                  <c:v>0</c:v>
                </c:pt>
                <c:pt idx="1570">
                  <c:v>1E-3</c:v>
                </c:pt>
                <c:pt idx="1571">
                  <c:v>1.0629999999999999</c:v>
                </c:pt>
                <c:pt idx="1572">
                  <c:v>0</c:v>
                </c:pt>
                <c:pt idx="1573">
                  <c:v>0</c:v>
                </c:pt>
                <c:pt idx="1574">
                  <c:v>7.5339999999999998</c:v>
                </c:pt>
                <c:pt idx="1575">
                  <c:v>0.67100000000000004</c:v>
                </c:pt>
                <c:pt idx="1576">
                  <c:v>0.375</c:v>
                </c:pt>
                <c:pt idx="1577">
                  <c:v>0.08</c:v>
                </c:pt>
                <c:pt idx="1578">
                  <c:v>3.4870000000000001</c:v>
                </c:pt>
                <c:pt idx="1579">
                  <c:v>0.159</c:v>
                </c:pt>
                <c:pt idx="1580">
                  <c:v>0.871</c:v>
                </c:pt>
                <c:pt idx="1581">
                  <c:v>5.73</c:v>
                </c:pt>
                <c:pt idx="1582">
                  <c:v>12.148</c:v>
                </c:pt>
                <c:pt idx="1583">
                  <c:v>5.33</c:v>
                </c:pt>
                <c:pt idx="1584">
                  <c:v>1.6E-2</c:v>
                </c:pt>
                <c:pt idx="1585">
                  <c:v>0.02</c:v>
                </c:pt>
                <c:pt idx="1586">
                  <c:v>1.4999999999999999E-2</c:v>
                </c:pt>
                <c:pt idx="1587">
                  <c:v>0.04</c:v>
                </c:pt>
                <c:pt idx="1588">
                  <c:v>0.152</c:v>
                </c:pt>
                <c:pt idx="1589">
                  <c:v>4.3999999999999997E-2</c:v>
                </c:pt>
                <c:pt idx="1590">
                  <c:v>0</c:v>
                </c:pt>
                <c:pt idx="1591">
                  <c:v>0</c:v>
                </c:pt>
                <c:pt idx="1592">
                  <c:v>12.945</c:v>
                </c:pt>
                <c:pt idx="1593">
                  <c:v>0.22800000000000001</c:v>
                </c:pt>
                <c:pt idx="1594">
                  <c:v>9.4550000000000001</c:v>
                </c:pt>
                <c:pt idx="1595">
                  <c:v>26.308</c:v>
                </c:pt>
                <c:pt idx="1596">
                  <c:v>5.258</c:v>
                </c:pt>
                <c:pt idx="1597">
                  <c:v>1E-3</c:v>
                </c:pt>
                <c:pt idx="1598">
                  <c:v>1E-3</c:v>
                </c:pt>
                <c:pt idx="1599">
                  <c:v>0.80500000000000005</c:v>
                </c:pt>
                <c:pt idx="1600">
                  <c:v>2.1989999999999998</c:v>
                </c:pt>
                <c:pt idx="1601">
                  <c:v>3.05</c:v>
                </c:pt>
                <c:pt idx="1602">
                  <c:v>12.88</c:v>
                </c:pt>
                <c:pt idx="1603">
                  <c:v>0.27400000000000002</c:v>
                </c:pt>
                <c:pt idx="1604">
                  <c:v>1E-3</c:v>
                </c:pt>
                <c:pt idx="1605">
                  <c:v>0.67900000000000005</c:v>
                </c:pt>
                <c:pt idx="1606">
                  <c:v>2.9409999999999998</c:v>
                </c:pt>
                <c:pt idx="1607">
                  <c:v>47.664000000000001</c:v>
                </c:pt>
                <c:pt idx="1608">
                  <c:v>19.207000000000001</c:v>
                </c:pt>
                <c:pt idx="1609">
                  <c:v>2E-3</c:v>
                </c:pt>
                <c:pt idx="1610">
                  <c:v>0</c:v>
                </c:pt>
                <c:pt idx="1611">
                  <c:v>1.522</c:v>
                </c:pt>
                <c:pt idx="1612">
                  <c:v>3.6989999999999998</c:v>
                </c:pt>
                <c:pt idx="1613">
                  <c:v>4.3289999999999997</c:v>
                </c:pt>
                <c:pt idx="1614">
                  <c:v>16.448</c:v>
                </c:pt>
                <c:pt idx="1615">
                  <c:v>0.56100000000000005</c:v>
                </c:pt>
                <c:pt idx="1616">
                  <c:v>0.01</c:v>
                </c:pt>
                <c:pt idx="1617">
                  <c:v>0.14799999999999999</c:v>
                </c:pt>
                <c:pt idx="1618">
                  <c:v>8.08</c:v>
                </c:pt>
                <c:pt idx="1619">
                  <c:v>22.512</c:v>
                </c:pt>
                <c:pt idx="1620">
                  <c:v>1.67</c:v>
                </c:pt>
                <c:pt idx="1621">
                  <c:v>1E-3</c:v>
                </c:pt>
                <c:pt idx="1622">
                  <c:v>15.523</c:v>
                </c:pt>
                <c:pt idx="1623">
                  <c:v>10.07</c:v>
                </c:pt>
                <c:pt idx="1624">
                  <c:v>5.585</c:v>
                </c:pt>
                <c:pt idx="1625">
                  <c:v>1.665</c:v>
                </c:pt>
                <c:pt idx="1626">
                  <c:v>1.6E-2</c:v>
                </c:pt>
                <c:pt idx="1627">
                  <c:v>10.864000000000001</c:v>
                </c:pt>
                <c:pt idx="1628">
                  <c:v>1.7889999999999999</c:v>
                </c:pt>
                <c:pt idx="1629">
                  <c:v>30.451000000000001</c:v>
                </c:pt>
                <c:pt idx="1630">
                  <c:v>7.6269999999999998</c:v>
                </c:pt>
                <c:pt idx="1631">
                  <c:v>3.8620000000000001</c:v>
                </c:pt>
                <c:pt idx="1632">
                  <c:v>1.7549999999999999</c:v>
                </c:pt>
                <c:pt idx="1633">
                  <c:v>10.763999999999999</c:v>
                </c:pt>
                <c:pt idx="1634">
                  <c:v>30.317</c:v>
                </c:pt>
                <c:pt idx="1635">
                  <c:v>5.9390000000000001</c:v>
                </c:pt>
                <c:pt idx="1636">
                  <c:v>6.577</c:v>
                </c:pt>
                <c:pt idx="1637">
                  <c:v>9.8320000000000007</c:v>
                </c:pt>
                <c:pt idx="1638">
                  <c:v>1E-3</c:v>
                </c:pt>
                <c:pt idx="1639">
                  <c:v>0</c:v>
                </c:pt>
                <c:pt idx="1640">
                  <c:v>1.2999999999999999E-2</c:v>
                </c:pt>
                <c:pt idx="1641">
                  <c:v>15.178000000000001</c:v>
                </c:pt>
                <c:pt idx="1642">
                  <c:v>6.2450000000000001</c:v>
                </c:pt>
                <c:pt idx="1643">
                  <c:v>7.1440000000000001</c:v>
                </c:pt>
                <c:pt idx="1644">
                  <c:v>5.88</c:v>
                </c:pt>
                <c:pt idx="1645">
                  <c:v>1.5880000000000001</c:v>
                </c:pt>
                <c:pt idx="1646">
                  <c:v>10.739000000000001</c:v>
                </c:pt>
                <c:pt idx="1647">
                  <c:v>0.46700000000000003</c:v>
                </c:pt>
                <c:pt idx="1648">
                  <c:v>2.3239999999999998</c:v>
                </c:pt>
                <c:pt idx="1649">
                  <c:v>1.5489999999999999</c:v>
                </c:pt>
                <c:pt idx="1650">
                  <c:v>6.0999999999999999E-2</c:v>
                </c:pt>
                <c:pt idx="1651">
                  <c:v>2.6549999999999998</c:v>
                </c:pt>
                <c:pt idx="1652">
                  <c:v>4.6189999999999998</c:v>
                </c:pt>
                <c:pt idx="1653">
                  <c:v>0</c:v>
                </c:pt>
                <c:pt idx="1654">
                  <c:v>3.9369999999999998</c:v>
                </c:pt>
                <c:pt idx="1655">
                  <c:v>5.3460000000000001</c:v>
                </c:pt>
                <c:pt idx="1656">
                  <c:v>4.1820000000000004</c:v>
                </c:pt>
                <c:pt idx="1657">
                  <c:v>1E-3</c:v>
                </c:pt>
                <c:pt idx="1658">
                  <c:v>3.2229999999999999</c:v>
                </c:pt>
                <c:pt idx="1659">
                  <c:v>6.9909999999999997</c:v>
                </c:pt>
                <c:pt idx="1660">
                  <c:v>7.8E-2</c:v>
                </c:pt>
                <c:pt idx="1661">
                  <c:v>51.292999999999999</c:v>
                </c:pt>
                <c:pt idx="1662">
                  <c:v>26.24</c:v>
                </c:pt>
                <c:pt idx="1663">
                  <c:v>11.035</c:v>
                </c:pt>
                <c:pt idx="1664">
                  <c:v>17.404</c:v>
                </c:pt>
                <c:pt idx="1665">
                  <c:v>33.375</c:v>
                </c:pt>
                <c:pt idx="1666">
                  <c:v>7.4999999999999997E-2</c:v>
                </c:pt>
                <c:pt idx="1667">
                  <c:v>0</c:v>
                </c:pt>
                <c:pt idx="1668">
                  <c:v>0</c:v>
                </c:pt>
                <c:pt idx="1669">
                  <c:v>8.0890000000000004</c:v>
                </c:pt>
                <c:pt idx="1670">
                  <c:v>6.5670000000000002</c:v>
                </c:pt>
                <c:pt idx="1671">
                  <c:v>10.125</c:v>
                </c:pt>
                <c:pt idx="1672">
                  <c:v>0.57599999999999996</c:v>
                </c:pt>
                <c:pt idx="1673">
                  <c:v>5.0999999999999997E-2</c:v>
                </c:pt>
                <c:pt idx="1674">
                  <c:v>1E-3</c:v>
                </c:pt>
                <c:pt idx="1675">
                  <c:v>15.173</c:v>
                </c:pt>
                <c:pt idx="1676">
                  <c:v>39.715000000000003</c:v>
                </c:pt>
                <c:pt idx="1677">
                  <c:v>8.2750000000000004</c:v>
                </c:pt>
                <c:pt idx="1678">
                  <c:v>4.9870000000000001</c:v>
                </c:pt>
                <c:pt idx="1679">
                  <c:v>11.204000000000001</c:v>
                </c:pt>
                <c:pt idx="1680">
                  <c:v>37.875</c:v>
                </c:pt>
                <c:pt idx="1681">
                  <c:v>8.34</c:v>
                </c:pt>
                <c:pt idx="1682">
                  <c:v>11.250999999999999</c:v>
                </c:pt>
                <c:pt idx="1683">
                  <c:v>1E-3</c:v>
                </c:pt>
                <c:pt idx="1684">
                  <c:v>3.7839999999999998</c:v>
                </c:pt>
                <c:pt idx="1685">
                  <c:v>5.5979999999999999</c:v>
                </c:pt>
                <c:pt idx="1686">
                  <c:v>11.337</c:v>
                </c:pt>
                <c:pt idx="1687">
                  <c:v>20.835000000000001</c:v>
                </c:pt>
                <c:pt idx="1688">
                  <c:v>4.1000000000000002E-2</c:v>
                </c:pt>
                <c:pt idx="1689">
                  <c:v>0</c:v>
                </c:pt>
                <c:pt idx="1690">
                  <c:v>1.7000000000000001E-2</c:v>
                </c:pt>
                <c:pt idx="1691">
                  <c:v>9.7370000000000001</c:v>
                </c:pt>
                <c:pt idx="1692">
                  <c:v>0.7</c:v>
                </c:pt>
                <c:pt idx="1693">
                  <c:v>3.5000000000000003E-2</c:v>
                </c:pt>
                <c:pt idx="1694">
                  <c:v>0</c:v>
                </c:pt>
                <c:pt idx="1695">
                  <c:v>0</c:v>
                </c:pt>
                <c:pt idx="1696">
                  <c:v>1.4E-2</c:v>
                </c:pt>
                <c:pt idx="1697">
                  <c:v>0</c:v>
                </c:pt>
                <c:pt idx="1698">
                  <c:v>0</c:v>
                </c:pt>
                <c:pt idx="1699">
                  <c:v>30.167000000000002</c:v>
                </c:pt>
                <c:pt idx="1700">
                  <c:v>1E-3</c:v>
                </c:pt>
                <c:pt idx="1701">
                  <c:v>0.06</c:v>
                </c:pt>
                <c:pt idx="1702">
                  <c:v>0.25900000000000001</c:v>
                </c:pt>
                <c:pt idx="1703">
                  <c:v>1E-3</c:v>
                </c:pt>
                <c:pt idx="1704">
                  <c:v>2.4950000000000001</c:v>
                </c:pt>
                <c:pt idx="1705">
                  <c:v>0.83399999999999996</c:v>
                </c:pt>
                <c:pt idx="1706">
                  <c:v>0</c:v>
                </c:pt>
                <c:pt idx="1707">
                  <c:v>3.5000000000000003E-2</c:v>
                </c:pt>
                <c:pt idx="1708">
                  <c:v>22.39</c:v>
                </c:pt>
                <c:pt idx="1709">
                  <c:v>1E-3</c:v>
                </c:pt>
                <c:pt idx="1710">
                  <c:v>3.0790000000000002</c:v>
                </c:pt>
                <c:pt idx="1711">
                  <c:v>18.548999999999999</c:v>
                </c:pt>
                <c:pt idx="1712">
                  <c:v>15.972</c:v>
                </c:pt>
                <c:pt idx="1713">
                  <c:v>0</c:v>
                </c:pt>
                <c:pt idx="1714">
                  <c:v>3.6999999999999998E-2</c:v>
                </c:pt>
                <c:pt idx="1715">
                  <c:v>0</c:v>
                </c:pt>
                <c:pt idx="1716">
                  <c:v>0</c:v>
                </c:pt>
                <c:pt idx="1717">
                  <c:v>4.7530000000000001</c:v>
                </c:pt>
                <c:pt idx="1718">
                  <c:v>0</c:v>
                </c:pt>
                <c:pt idx="1719">
                  <c:v>1E-3</c:v>
                </c:pt>
                <c:pt idx="1720">
                  <c:v>0.69899999999999995</c:v>
                </c:pt>
                <c:pt idx="1721">
                  <c:v>20.102</c:v>
                </c:pt>
                <c:pt idx="1722">
                  <c:v>56.345999999999997</c:v>
                </c:pt>
                <c:pt idx="1723">
                  <c:v>6.2080000000000002</c:v>
                </c:pt>
                <c:pt idx="1724">
                  <c:v>0</c:v>
                </c:pt>
                <c:pt idx="1725">
                  <c:v>0</c:v>
                </c:pt>
                <c:pt idx="1726">
                  <c:v>0</c:v>
                </c:pt>
                <c:pt idx="1727">
                  <c:v>0</c:v>
                </c:pt>
                <c:pt idx="1728">
                  <c:v>0</c:v>
                </c:pt>
                <c:pt idx="1729">
                  <c:v>0</c:v>
                </c:pt>
                <c:pt idx="1730">
                  <c:v>0</c:v>
                </c:pt>
                <c:pt idx="1731">
                  <c:v>0</c:v>
                </c:pt>
                <c:pt idx="1732">
                  <c:v>0</c:v>
                </c:pt>
                <c:pt idx="1733">
                  <c:v>2E-3</c:v>
                </c:pt>
                <c:pt idx="1734">
                  <c:v>2E-3</c:v>
                </c:pt>
                <c:pt idx="1735">
                  <c:v>0</c:v>
                </c:pt>
                <c:pt idx="1736">
                  <c:v>2E-3</c:v>
                </c:pt>
                <c:pt idx="1737">
                  <c:v>0</c:v>
                </c:pt>
                <c:pt idx="1738">
                  <c:v>1E-3</c:v>
                </c:pt>
                <c:pt idx="1739">
                  <c:v>2.0129999999999999</c:v>
                </c:pt>
                <c:pt idx="1740">
                  <c:v>73.424999999999997</c:v>
                </c:pt>
                <c:pt idx="1741">
                  <c:v>31.117000000000001</c:v>
                </c:pt>
                <c:pt idx="1742">
                  <c:v>13.590999999999999</c:v>
                </c:pt>
                <c:pt idx="1743">
                  <c:v>64.462000000000003</c:v>
                </c:pt>
                <c:pt idx="1744">
                  <c:v>4.1630000000000003</c:v>
                </c:pt>
                <c:pt idx="1745">
                  <c:v>7.8140000000000001</c:v>
                </c:pt>
                <c:pt idx="1746">
                  <c:v>26.446000000000002</c:v>
                </c:pt>
                <c:pt idx="1747">
                  <c:v>0</c:v>
                </c:pt>
                <c:pt idx="1748">
                  <c:v>0</c:v>
                </c:pt>
                <c:pt idx="1749">
                  <c:v>0</c:v>
                </c:pt>
                <c:pt idx="1750">
                  <c:v>0</c:v>
                </c:pt>
                <c:pt idx="1751">
                  <c:v>1E-3</c:v>
                </c:pt>
                <c:pt idx="1752">
                  <c:v>3.673</c:v>
                </c:pt>
                <c:pt idx="1753">
                  <c:v>10.178000000000001</c:v>
                </c:pt>
                <c:pt idx="1754">
                  <c:v>0</c:v>
                </c:pt>
                <c:pt idx="1755">
                  <c:v>0</c:v>
                </c:pt>
                <c:pt idx="1756">
                  <c:v>0</c:v>
                </c:pt>
                <c:pt idx="1757">
                  <c:v>0</c:v>
                </c:pt>
                <c:pt idx="1758">
                  <c:v>0.14799999999999999</c:v>
                </c:pt>
                <c:pt idx="1759">
                  <c:v>5.9820000000000002</c:v>
                </c:pt>
                <c:pt idx="1760">
                  <c:v>6.2E-2</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1E-3</c:v>
                </c:pt>
                <c:pt idx="1776">
                  <c:v>0</c:v>
                </c:pt>
                <c:pt idx="1777">
                  <c:v>1E-3</c:v>
                </c:pt>
                <c:pt idx="1778">
                  <c:v>0</c:v>
                </c:pt>
                <c:pt idx="1779">
                  <c:v>0</c:v>
                </c:pt>
                <c:pt idx="1780">
                  <c:v>0</c:v>
                </c:pt>
                <c:pt idx="1781">
                  <c:v>0</c:v>
                </c:pt>
                <c:pt idx="1782">
                  <c:v>2.1999999999999999E-2</c:v>
                </c:pt>
                <c:pt idx="1783">
                  <c:v>0</c:v>
                </c:pt>
                <c:pt idx="1784">
                  <c:v>0</c:v>
                </c:pt>
                <c:pt idx="1785">
                  <c:v>2.3E-2</c:v>
                </c:pt>
                <c:pt idx="1786">
                  <c:v>1E-3</c:v>
                </c:pt>
                <c:pt idx="1787">
                  <c:v>0</c:v>
                </c:pt>
                <c:pt idx="1788">
                  <c:v>1E-3</c:v>
                </c:pt>
                <c:pt idx="1789">
                  <c:v>7.0000000000000001E-3</c:v>
                </c:pt>
                <c:pt idx="1790">
                  <c:v>0.23200000000000001</c:v>
                </c:pt>
                <c:pt idx="1791">
                  <c:v>0</c:v>
                </c:pt>
                <c:pt idx="1792">
                  <c:v>3.5000000000000003E-2</c:v>
                </c:pt>
                <c:pt idx="1793">
                  <c:v>0</c:v>
                </c:pt>
                <c:pt idx="1794">
                  <c:v>0</c:v>
                </c:pt>
                <c:pt idx="1795">
                  <c:v>0</c:v>
                </c:pt>
                <c:pt idx="1796">
                  <c:v>0</c:v>
                </c:pt>
                <c:pt idx="1797">
                  <c:v>0.52300000000000002</c:v>
                </c:pt>
                <c:pt idx="1798">
                  <c:v>0.23899999999999999</c:v>
                </c:pt>
                <c:pt idx="1799">
                  <c:v>8.6289999999999996</c:v>
                </c:pt>
                <c:pt idx="1800">
                  <c:v>14.183999999999999</c:v>
                </c:pt>
                <c:pt idx="1801">
                  <c:v>42.683999999999997</c:v>
                </c:pt>
                <c:pt idx="1802">
                  <c:v>5.5919999999999996</c:v>
                </c:pt>
                <c:pt idx="1803">
                  <c:v>2.1999999999999999E-2</c:v>
                </c:pt>
                <c:pt idx="1804">
                  <c:v>3.6930000000000001</c:v>
                </c:pt>
                <c:pt idx="1805">
                  <c:v>0.43</c:v>
                </c:pt>
                <c:pt idx="1806">
                  <c:v>9.3829999999999991</c:v>
                </c:pt>
                <c:pt idx="1807">
                  <c:v>2.8000000000000001E-2</c:v>
                </c:pt>
                <c:pt idx="1808">
                  <c:v>4.6070000000000002</c:v>
                </c:pt>
                <c:pt idx="1809">
                  <c:v>7.3319999999999999</c:v>
                </c:pt>
                <c:pt idx="1810">
                  <c:v>12.231</c:v>
                </c:pt>
                <c:pt idx="1811">
                  <c:v>14.497</c:v>
                </c:pt>
                <c:pt idx="1812">
                  <c:v>0.308</c:v>
                </c:pt>
                <c:pt idx="1813">
                  <c:v>1.1359999999999999</c:v>
                </c:pt>
                <c:pt idx="1814">
                  <c:v>6.6849999999999996</c:v>
                </c:pt>
                <c:pt idx="1815">
                  <c:v>33.545999999999999</c:v>
                </c:pt>
                <c:pt idx="1816">
                  <c:v>19.873000000000001</c:v>
                </c:pt>
                <c:pt idx="1817">
                  <c:v>11.77</c:v>
                </c:pt>
                <c:pt idx="1818">
                  <c:v>9.1880000000000006</c:v>
                </c:pt>
                <c:pt idx="1819">
                  <c:v>3.4860000000000002</c:v>
                </c:pt>
                <c:pt idx="1820">
                  <c:v>4.0000000000000001E-3</c:v>
                </c:pt>
                <c:pt idx="1821">
                  <c:v>0</c:v>
                </c:pt>
                <c:pt idx="1822">
                  <c:v>3.0000000000000001E-3</c:v>
                </c:pt>
                <c:pt idx="1823">
                  <c:v>2.52</c:v>
                </c:pt>
                <c:pt idx="1824">
                  <c:v>28.245999999999999</c:v>
                </c:pt>
                <c:pt idx="1825">
                  <c:v>35.136000000000003</c:v>
                </c:pt>
                <c:pt idx="1826">
                  <c:v>19.236000000000001</c:v>
                </c:pt>
                <c:pt idx="1827">
                  <c:v>10.134</c:v>
                </c:pt>
                <c:pt idx="1828">
                  <c:v>2.444</c:v>
                </c:pt>
                <c:pt idx="1829">
                  <c:v>7.3710000000000004</c:v>
                </c:pt>
                <c:pt idx="1830">
                  <c:v>33.927999999999997</c:v>
                </c:pt>
                <c:pt idx="1831">
                  <c:v>33.962000000000003</c:v>
                </c:pt>
                <c:pt idx="1832">
                  <c:v>39.378</c:v>
                </c:pt>
                <c:pt idx="1833">
                  <c:v>45.871000000000002</c:v>
                </c:pt>
                <c:pt idx="1834">
                  <c:v>26.859000000000002</c:v>
                </c:pt>
                <c:pt idx="1835">
                  <c:v>15.73</c:v>
                </c:pt>
                <c:pt idx="1836">
                  <c:v>1E-3</c:v>
                </c:pt>
                <c:pt idx="1837">
                  <c:v>2.1840000000000002</c:v>
                </c:pt>
                <c:pt idx="1838">
                  <c:v>27.599</c:v>
                </c:pt>
                <c:pt idx="1839">
                  <c:v>16.419</c:v>
                </c:pt>
                <c:pt idx="1840">
                  <c:v>1.5920000000000001</c:v>
                </c:pt>
                <c:pt idx="1841">
                  <c:v>0</c:v>
                </c:pt>
                <c:pt idx="1842">
                  <c:v>2.7320000000000002</c:v>
                </c:pt>
                <c:pt idx="1843">
                  <c:v>0</c:v>
                </c:pt>
                <c:pt idx="1844">
                  <c:v>47.741999999999997</c:v>
                </c:pt>
                <c:pt idx="1845">
                  <c:v>47.89</c:v>
                </c:pt>
                <c:pt idx="1846">
                  <c:v>41.515000000000001</c:v>
                </c:pt>
                <c:pt idx="1847">
                  <c:v>34.26</c:v>
                </c:pt>
                <c:pt idx="1848">
                  <c:v>20.855</c:v>
                </c:pt>
                <c:pt idx="1849">
                  <c:v>29.759</c:v>
                </c:pt>
                <c:pt idx="1850">
                  <c:v>8.9770000000000003</c:v>
                </c:pt>
                <c:pt idx="1851">
                  <c:v>0</c:v>
                </c:pt>
                <c:pt idx="1852">
                  <c:v>0</c:v>
                </c:pt>
                <c:pt idx="1853">
                  <c:v>0</c:v>
                </c:pt>
                <c:pt idx="1854">
                  <c:v>0</c:v>
                </c:pt>
                <c:pt idx="1855">
                  <c:v>2E-3</c:v>
                </c:pt>
                <c:pt idx="1856">
                  <c:v>0</c:v>
                </c:pt>
                <c:pt idx="1857">
                  <c:v>0</c:v>
                </c:pt>
                <c:pt idx="1858">
                  <c:v>0</c:v>
                </c:pt>
                <c:pt idx="1859">
                  <c:v>2E-3</c:v>
                </c:pt>
                <c:pt idx="1860">
                  <c:v>9.0999999999999998E-2</c:v>
                </c:pt>
                <c:pt idx="1861">
                  <c:v>0.113</c:v>
                </c:pt>
                <c:pt idx="1862">
                  <c:v>1.2649999999999999</c:v>
                </c:pt>
                <c:pt idx="1863">
                  <c:v>3.8359999999999999</c:v>
                </c:pt>
                <c:pt idx="1864">
                  <c:v>0</c:v>
                </c:pt>
                <c:pt idx="1865">
                  <c:v>1.887</c:v>
                </c:pt>
                <c:pt idx="1866">
                  <c:v>0.65500000000000003</c:v>
                </c:pt>
                <c:pt idx="1867">
                  <c:v>0</c:v>
                </c:pt>
                <c:pt idx="1868">
                  <c:v>0</c:v>
                </c:pt>
                <c:pt idx="1869">
                  <c:v>0.77500000000000002</c:v>
                </c:pt>
                <c:pt idx="1870">
                  <c:v>3.7629999999999999</c:v>
                </c:pt>
                <c:pt idx="1871">
                  <c:v>38.42</c:v>
                </c:pt>
                <c:pt idx="1872">
                  <c:v>4.234</c:v>
                </c:pt>
                <c:pt idx="1873">
                  <c:v>13.443</c:v>
                </c:pt>
                <c:pt idx="1874">
                  <c:v>1.9279999999999999</c:v>
                </c:pt>
                <c:pt idx="1875">
                  <c:v>4.7460000000000004</c:v>
                </c:pt>
                <c:pt idx="1876">
                  <c:v>1.208</c:v>
                </c:pt>
                <c:pt idx="1877">
                  <c:v>0</c:v>
                </c:pt>
                <c:pt idx="1878">
                  <c:v>0</c:v>
                </c:pt>
                <c:pt idx="1879">
                  <c:v>6.1669999999999998</c:v>
                </c:pt>
                <c:pt idx="1880">
                  <c:v>2.9620000000000002</c:v>
                </c:pt>
                <c:pt idx="1881">
                  <c:v>13.134</c:v>
                </c:pt>
                <c:pt idx="1882">
                  <c:v>28.196000000000002</c:v>
                </c:pt>
                <c:pt idx="1883">
                  <c:v>4.3570000000000002</c:v>
                </c:pt>
                <c:pt idx="1884">
                  <c:v>33.939</c:v>
                </c:pt>
                <c:pt idx="1885">
                  <c:v>18.831</c:v>
                </c:pt>
                <c:pt idx="1886">
                  <c:v>0</c:v>
                </c:pt>
                <c:pt idx="1887">
                  <c:v>0</c:v>
                </c:pt>
                <c:pt idx="1888">
                  <c:v>0</c:v>
                </c:pt>
                <c:pt idx="1889">
                  <c:v>0.10199999999999999</c:v>
                </c:pt>
                <c:pt idx="1890">
                  <c:v>1.804</c:v>
                </c:pt>
                <c:pt idx="1891">
                  <c:v>0</c:v>
                </c:pt>
                <c:pt idx="1892">
                  <c:v>0</c:v>
                </c:pt>
                <c:pt idx="1893">
                  <c:v>7.0949999999999998</c:v>
                </c:pt>
                <c:pt idx="1894">
                  <c:v>0.16800000000000001</c:v>
                </c:pt>
                <c:pt idx="1895">
                  <c:v>2.8000000000000001E-2</c:v>
                </c:pt>
                <c:pt idx="1896">
                  <c:v>9.6280000000000001</c:v>
                </c:pt>
                <c:pt idx="1897">
                  <c:v>8.6240000000000006</c:v>
                </c:pt>
                <c:pt idx="1898">
                  <c:v>2.282</c:v>
                </c:pt>
                <c:pt idx="1899">
                  <c:v>0</c:v>
                </c:pt>
                <c:pt idx="1900">
                  <c:v>0</c:v>
                </c:pt>
                <c:pt idx="1901">
                  <c:v>0</c:v>
                </c:pt>
                <c:pt idx="1902">
                  <c:v>0</c:v>
                </c:pt>
                <c:pt idx="1903">
                  <c:v>0</c:v>
                </c:pt>
                <c:pt idx="1904">
                  <c:v>3.6890000000000001</c:v>
                </c:pt>
                <c:pt idx="1905">
                  <c:v>0</c:v>
                </c:pt>
                <c:pt idx="1906">
                  <c:v>0</c:v>
                </c:pt>
                <c:pt idx="1907">
                  <c:v>0</c:v>
                </c:pt>
                <c:pt idx="1908">
                  <c:v>1E-3</c:v>
                </c:pt>
                <c:pt idx="1909">
                  <c:v>6.7050000000000001</c:v>
                </c:pt>
                <c:pt idx="1910">
                  <c:v>0</c:v>
                </c:pt>
                <c:pt idx="1911">
                  <c:v>0</c:v>
                </c:pt>
                <c:pt idx="1912">
                  <c:v>1E-3</c:v>
                </c:pt>
                <c:pt idx="1913">
                  <c:v>0</c:v>
                </c:pt>
                <c:pt idx="1914">
                  <c:v>19.850999999999999</c:v>
                </c:pt>
                <c:pt idx="1915">
                  <c:v>26.202999999999999</c:v>
                </c:pt>
                <c:pt idx="1916">
                  <c:v>14.573</c:v>
                </c:pt>
                <c:pt idx="1917">
                  <c:v>3.411</c:v>
                </c:pt>
                <c:pt idx="1918">
                  <c:v>0</c:v>
                </c:pt>
                <c:pt idx="1919">
                  <c:v>8.2000000000000003E-2</c:v>
                </c:pt>
                <c:pt idx="1920">
                  <c:v>0</c:v>
                </c:pt>
                <c:pt idx="1921">
                  <c:v>0.998</c:v>
                </c:pt>
                <c:pt idx="1922">
                  <c:v>2.6219999999999999</c:v>
                </c:pt>
                <c:pt idx="1923">
                  <c:v>7.242</c:v>
                </c:pt>
                <c:pt idx="1924">
                  <c:v>12.313000000000001</c:v>
                </c:pt>
                <c:pt idx="1925">
                  <c:v>2.5000000000000001E-2</c:v>
                </c:pt>
                <c:pt idx="1926">
                  <c:v>1.4999999999999999E-2</c:v>
                </c:pt>
                <c:pt idx="1927">
                  <c:v>11.964</c:v>
                </c:pt>
                <c:pt idx="1928">
                  <c:v>12.333</c:v>
                </c:pt>
                <c:pt idx="1929">
                  <c:v>2.7559999999999998</c:v>
                </c:pt>
                <c:pt idx="1930">
                  <c:v>3.2389999999999999</c:v>
                </c:pt>
                <c:pt idx="1931">
                  <c:v>7.8970000000000002</c:v>
                </c:pt>
                <c:pt idx="1932">
                  <c:v>14.461</c:v>
                </c:pt>
                <c:pt idx="1933">
                  <c:v>9.6000000000000002E-2</c:v>
                </c:pt>
                <c:pt idx="1934">
                  <c:v>0</c:v>
                </c:pt>
                <c:pt idx="1935">
                  <c:v>0.65</c:v>
                </c:pt>
                <c:pt idx="1936">
                  <c:v>10.718999999999999</c:v>
                </c:pt>
                <c:pt idx="1937">
                  <c:v>0.85299999999999998</c:v>
                </c:pt>
                <c:pt idx="1938">
                  <c:v>5.57</c:v>
                </c:pt>
                <c:pt idx="1939">
                  <c:v>0</c:v>
                </c:pt>
                <c:pt idx="1940">
                  <c:v>5.3719999999999999</c:v>
                </c:pt>
                <c:pt idx="1941">
                  <c:v>0</c:v>
                </c:pt>
                <c:pt idx="1942">
                  <c:v>0</c:v>
                </c:pt>
                <c:pt idx="1943">
                  <c:v>1E-3</c:v>
                </c:pt>
                <c:pt idx="1944">
                  <c:v>1E-3</c:v>
                </c:pt>
                <c:pt idx="1945">
                  <c:v>1E-3</c:v>
                </c:pt>
                <c:pt idx="1946">
                  <c:v>0</c:v>
                </c:pt>
                <c:pt idx="1947">
                  <c:v>0.30199999999999999</c:v>
                </c:pt>
                <c:pt idx="1948">
                  <c:v>0.05</c:v>
                </c:pt>
                <c:pt idx="1949">
                  <c:v>1.7829999999999999</c:v>
                </c:pt>
                <c:pt idx="1950">
                  <c:v>0.43</c:v>
                </c:pt>
                <c:pt idx="1951">
                  <c:v>13.538</c:v>
                </c:pt>
                <c:pt idx="1952">
                  <c:v>10.845000000000001</c:v>
                </c:pt>
                <c:pt idx="1953">
                  <c:v>1.6539999999999999</c:v>
                </c:pt>
                <c:pt idx="1954">
                  <c:v>0</c:v>
                </c:pt>
                <c:pt idx="1955">
                  <c:v>3.056</c:v>
                </c:pt>
                <c:pt idx="1956">
                  <c:v>3.5000000000000003E-2</c:v>
                </c:pt>
                <c:pt idx="1957">
                  <c:v>0</c:v>
                </c:pt>
                <c:pt idx="1958">
                  <c:v>15.762</c:v>
                </c:pt>
                <c:pt idx="1959">
                  <c:v>0.45400000000000001</c:v>
                </c:pt>
                <c:pt idx="1960">
                  <c:v>0</c:v>
                </c:pt>
                <c:pt idx="1961">
                  <c:v>8.2569999999999997</c:v>
                </c:pt>
                <c:pt idx="1962">
                  <c:v>21.013000000000002</c:v>
                </c:pt>
                <c:pt idx="1963">
                  <c:v>4.2960000000000003</c:v>
                </c:pt>
                <c:pt idx="1964">
                  <c:v>0</c:v>
                </c:pt>
                <c:pt idx="1965">
                  <c:v>0</c:v>
                </c:pt>
                <c:pt idx="1966">
                  <c:v>1.0999999999999999E-2</c:v>
                </c:pt>
                <c:pt idx="1967">
                  <c:v>0.126</c:v>
                </c:pt>
                <c:pt idx="1968">
                  <c:v>28.338000000000001</c:v>
                </c:pt>
                <c:pt idx="1969">
                  <c:v>9.44</c:v>
                </c:pt>
                <c:pt idx="1970">
                  <c:v>11.596</c:v>
                </c:pt>
                <c:pt idx="1971">
                  <c:v>0.114</c:v>
                </c:pt>
                <c:pt idx="1972">
                  <c:v>0</c:v>
                </c:pt>
                <c:pt idx="1973">
                  <c:v>0</c:v>
                </c:pt>
                <c:pt idx="1974">
                  <c:v>19.574999999999999</c:v>
                </c:pt>
                <c:pt idx="1975">
                  <c:v>3.7090000000000001</c:v>
                </c:pt>
                <c:pt idx="1976">
                  <c:v>8.9719999999999995</c:v>
                </c:pt>
                <c:pt idx="1977">
                  <c:v>8.3339999999999996</c:v>
                </c:pt>
                <c:pt idx="1978">
                  <c:v>33.366</c:v>
                </c:pt>
                <c:pt idx="1979">
                  <c:v>8.593</c:v>
                </c:pt>
                <c:pt idx="1980">
                  <c:v>13.92</c:v>
                </c:pt>
                <c:pt idx="1981">
                  <c:v>30.178000000000001</c:v>
                </c:pt>
                <c:pt idx="1982">
                  <c:v>4.2169999999999996</c:v>
                </c:pt>
                <c:pt idx="1983">
                  <c:v>1.92</c:v>
                </c:pt>
                <c:pt idx="1984">
                  <c:v>0.36099999999999999</c:v>
                </c:pt>
                <c:pt idx="1985">
                  <c:v>23.027000000000001</c:v>
                </c:pt>
                <c:pt idx="1986">
                  <c:v>14.129</c:v>
                </c:pt>
                <c:pt idx="1987">
                  <c:v>8.1910000000000007</c:v>
                </c:pt>
                <c:pt idx="1988">
                  <c:v>10.866</c:v>
                </c:pt>
                <c:pt idx="1989">
                  <c:v>29.535</c:v>
                </c:pt>
                <c:pt idx="1990">
                  <c:v>20.478999999999999</c:v>
                </c:pt>
                <c:pt idx="1991">
                  <c:v>1.296</c:v>
                </c:pt>
                <c:pt idx="1992">
                  <c:v>3.2000000000000001E-2</c:v>
                </c:pt>
                <c:pt idx="1993">
                  <c:v>0</c:v>
                </c:pt>
                <c:pt idx="1994">
                  <c:v>3.9809999999999999</c:v>
                </c:pt>
                <c:pt idx="1995">
                  <c:v>0</c:v>
                </c:pt>
                <c:pt idx="1996">
                  <c:v>0.874</c:v>
                </c:pt>
                <c:pt idx="1997">
                  <c:v>30.225999999999999</c:v>
                </c:pt>
                <c:pt idx="1998">
                  <c:v>19.841999999999999</c:v>
                </c:pt>
                <c:pt idx="1999">
                  <c:v>29.018000000000001</c:v>
                </c:pt>
                <c:pt idx="2000">
                  <c:v>20.777999999999999</c:v>
                </c:pt>
                <c:pt idx="2001">
                  <c:v>11.927</c:v>
                </c:pt>
                <c:pt idx="2002">
                  <c:v>12.71</c:v>
                </c:pt>
                <c:pt idx="2003">
                  <c:v>2E-3</c:v>
                </c:pt>
                <c:pt idx="2004">
                  <c:v>0</c:v>
                </c:pt>
                <c:pt idx="2005">
                  <c:v>5.0000000000000001E-3</c:v>
                </c:pt>
                <c:pt idx="2006">
                  <c:v>4.5129999999999999</c:v>
                </c:pt>
                <c:pt idx="2007">
                  <c:v>0</c:v>
                </c:pt>
                <c:pt idx="2008">
                  <c:v>51.174999999999997</c:v>
                </c:pt>
                <c:pt idx="2009">
                  <c:v>2.895</c:v>
                </c:pt>
                <c:pt idx="2010">
                  <c:v>16.167000000000002</c:v>
                </c:pt>
                <c:pt idx="2011">
                  <c:v>3.3149999999999999</c:v>
                </c:pt>
                <c:pt idx="2012">
                  <c:v>3.2120000000000002</c:v>
                </c:pt>
                <c:pt idx="2013">
                  <c:v>18.472000000000001</c:v>
                </c:pt>
                <c:pt idx="2014">
                  <c:v>2.831</c:v>
                </c:pt>
                <c:pt idx="2015">
                  <c:v>11.058999999999999</c:v>
                </c:pt>
                <c:pt idx="2016">
                  <c:v>4.2830000000000004</c:v>
                </c:pt>
                <c:pt idx="2017">
                  <c:v>7.4039999999999999</c:v>
                </c:pt>
                <c:pt idx="2018">
                  <c:v>8.4090000000000007</c:v>
                </c:pt>
                <c:pt idx="2019">
                  <c:v>7.2309999999999999</c:v>
                </c:pt>
                <c:pt idx="2020">
                  <c:v>22.536000000000001</c:v>
                </c:pt>
                <c:pt idx="2021">
                  <c:v>18.327999999999999</c:v>
                </c:pt>
                <c:pt idx="2022">
                  <c:v>25.611999999999998</c:v>
                </c:pt>
                <c:pt idx="2023">
                  <c:v>8.6199999999999992</c:v>
                </c:pt>
                <c:pt idx="2024">
                  <c:v>0.27800000000000002</c:v>
                </c:pt>
                <c:pt idx="2025">
                  <c:v>0.372</c:v>
                </c:pt>
                <c:pt idx="2026">
                  <c:v>11.632</c:v>
                </c:pt>
                <c:pt idx="2027">
                  <c:v>39.750999999999998</c:v>
                </c:pt>
                <c:pt idx="2028">
                  <c:v>24.48</c:v>
                </c:pt>
                <c:pt idx="2029">
                  <c:v>10.992000000000001</c:v>
                </c:pt>
                <c:pt idx="2030">
                  <c:v>0</c:v>
                </c:pt>
                <c:pt idx="2031">
                  <c:v>0.79600000000000004</c:v>
                </c:pt>
                <c:pt idx="2032">
                  <c:v>13.321</c:v>
                </c:pt>
                <c:pt idx="2033">
                  <c:v>15.117000000000001</c:v>
                </c:pt>
                <c:pt idx="2034">
                  <c:v>0</c:v>
                </c:pt>
                <c:pt idx="2035">
                  <c:v>18.53</c:v>
                </c:pt>
                <c:pt idx="2036">
                  <c:v>10.423999999999999</c:v>
                </c:pt>
                <c:pt idx="2037">
                  <c:v>13.198</c:v>
                </c:pt>
                <c:pt idx="2038">
                  <c:v>0</c:v>
                </c:pt>
                <c:pt idx="2039">
                  <c:v>0</c:v>
                </c:pt>
                <c:pt idx="2040">
                  <c:v>2.82</c:v>
                </c:pt>
                <c:pt idx="2041">
                  <c:v>1.21</c:v>
                </c:pt>
                <c:pt idx="2042">
                  <c:v>29.802</c:v>
                </c:pt>
                <c:pt idx="2043">
                  <c:v>0.19</c:v>
                </c:pt>
                <c:pt idx="2044">
                  <c:v>31.651</c:v>
                </c:pt>
                <c:pt idx="2045">
                  <c:v>6.2E-2</c:v>
                </c:pt>
                <c:pt idx="2046">
                  <c:v>0</c:v>
                </c:pt>
                <c:pt idx="2047">
                  <c:v>0</c:v>
                </c:pt>
                <c:pt idx="2048">
                  <c:v>3.2389999999999999</c:v>
                </c:pt>
                <c:pt idx="2049">
                  <c:v>2.915</c:v>
                </c:pt>
                <c:pt idx="2050">
                  <c:v>0</c:v>
                </c:pt>
                <c:pt idx="2051">
                  <c:v>4.0000000000000001E-3</c:v>
                </c:pt>
                <c:pt idx="2052">
                  <c:v>0</c:v>
                </c:pt>
                <c:pt idx="2053">
                  <c:v>0.25900000000000001</c:v>
                </c:pt>
                <c:pt idx="2054">
                  <c:v>2.4950000000000001</c:v>
                </c:pt>
                <c:pt idx="2055">
                  <c:v>0</c:v>
                </c:pt>
                <c:pt idx="2056">
                  <c:v>0</c:v>
                </c:pt>
                <c:pt idx="2057">
                  <c:v>0</c:v>
                </c:pt>
                <c:pt idx="2058">
                  <c:v>0</c:v>
                </c:pt>
                <c:pt idx="2059">
                  <c:v>8.0329999999999995</c:v>
                </c:pt>
                <c:pt idx="2060">
                  <c:v>25.716999999999999</c:v>
                </c:pt>
                <c:pt idx="2061">
                  <c:v>21.593</c:v>
                </c:pt>
                <c:pt idx="2062">
                  <c:v>0.38800000000000001</c:v>
                </c:pt>
                <c:pt idx="2063">
                  <c:v>2.3079999999999998</c:v>
                </c:pt>
                <c:pt idx="2064">
                  <c:v>28.292999999999999</c:v>
                </c:pt>
                <c:pt idx="2065">
                  <c:v>5.4450000000000003</c:v>
                </c:pt>
                <c:pt idx="2066">
                  <c:v>0.39900000000000002</c:v>
                </c:pt>
                <c:pt idx="2067">
                  <c:v>2.9000000000000001E-2</c:v>
                </c:pt>
                <c:pt idx="2068">
                  <c:v>3.5390000000000001</c:v>
                </c:pt>
                <c:pt idx="2069">
                  <c:v>54.637999999999998</c:v>
                </c:pt>
                <c:pt idx="2070">
                  <c:v>1.1020000000000001</c:v>
                </c:pt>
                <c:pt idx="2071">
                  <c:v>0.21099999999999999</c:v>
                </c:pt>
                <c:pt idx="2072">
                  <c:v>4.2000000000000003E-2</c:v>
                </c:pt>
                <c:pt idx="2073">
                  <c:v>4.0000000000000001E-3</c:v>
                </c:pt>
                <c:pt idx="2074">
                  <c:v>32.11</c:v>
                </c:pt>
                <c:pt idx="2075">
                  <c:v>15.794</c:v>
                </c:pt>
                <c:pt idx="2076">
                  <c:v>4.0000000000000001E-3</c:v>
                </c:pt>
                <c:pt idx="2077">
                  <c:v>0</c:v>
                </c:pt>
                <c:pt idx="2078">
                  <c:v>0</c:v>
                </c:pt>
                <c:pt idx="2079">
                  <c:v>0.17299999999999999</c:v>
                </c:pt>
                <c:pt idx="2080">
                  <c:v>8.5579999999999998</c:v>
                </c:pt>
                <c:pt idx="2081">
                  <c:v>59.292000000000002</c:v>
                </c:pt>
                <c:pt idx="2082">
                  <c:v>25.082000000000001</c:v>
                </c:pt>
                <c:pt idx="2083">
                  <c:v>3.5000000000000003E-2</c:v>
                </c:pt>
                <c:pt idx="2084">
                  <c:v>0.63700000000000001</c:v>
                </c:pt>
                <c:pt idx="2085">
                  <c:v>0</c:v>
                </c:pt>
                <c:pt idx="2086">
                  <c:v>0</c:v>
                </c:pt>
                <c:pt idx="2087">
                  <c:v>0</c:v>
                </c:pt>
                <c:pt idx="2088">
                  <c:v>30.268000000000001</c:v>
                </c:pt>
                <c:pt idx="2089">
                  <c:v>2.5190000000000001</c:v>
                </c:pt>
                <c:pt idx="2090">
                  <c:v>0</c:v>
                </c:pt>
                <c:pt idx="2091">
                  <c:v>9.9719999999999995</c:v>
                </c:pt>
                <c:pt idx="2092">
                  <c:v>0.30499999999999999</c:v>
                </c:pt>
                <c:pt idx="2093">
                  <c:v>19.074000000000002</c:v>
                </c:pt>
                <c:pt idx="2094">
                  <c:v>0</c:v>
                </c:pt>
                <c:pt idx="2095">
                  <c:v>0.13800000000000001</c:v>
                </c:pt>
                <c:pt idx="2096">
                  <c:v>8.3810000000000002</c:v>
                </c:pt>
                <c:pt idx="2097">
                  <c:v>0.111</c:v>
                </c:pt>
                <c:pt idx="2098">
                  <c:v>1.573</c:v>
                </c:pt>
                <c:pt idx="2099">
                  <c:v>1.4999999999999999E-2</c:v>
                </c:pt>
                <c:pt idx="2100">
                  <c:v>1.0049999999999999</c:v>
                </c:pt>
                <c:pt idx="2101">
                  <c:v>0.89200000000000002</c:v>
                </c:pt>
                <c:pt idx="2102">
                  <c:v>2E-3</c:v>
                </c:pt>
                <c:pt idx="2103">
                  <c:v>5.2750000000000004</c:v>
                </c:pt>
                <c:pt idx="2104">
                  <c:v>0</c:v>
                </c:pt>
                <c:pt idx="2105">
                  <c:v>0</c:v>
                </c:pt>
                <c:pt idx="2106">
                  <c:v>22.600999999999999</c:v>
                </c:pt>
                <c:pt idx="2107">
                  <c:v>5.0000000000000001E-3</c:v>
                </c:pt>
                <c:pt idx="2108">
                  <c:v>18.518000000000001</c:v>
                </c:pt>
                <c:pt idx="2109">
                  <c:v>6.093</c:v>
                </c:pt>
                <c:pt idx="2110">
                  <c:v>1E-3</c:v>
                </c:pt>
                <c:pt idx="2111">
                  <c:v>18.675999999999998</c:v>
                </c:pt>
                <c:pt idx="2112">
                  <c:v>0.26300000000000001</c:v>
                </c:pt>
                <c:pt idx="2113">
                  <c:v>0</c:v>
                </c:pt>
                <c:pt idx="2114">
                  <c:v>20.6</c:v>
                </c:pt>
                <c:pt idx="2115">
                  <c:v>10.493</c:v>
                </c:pt>
                <c:pt idx="2116">
                  <c:v>0</c:v>
                </c:pt>
                <c:pt idx="2117">
                  <c:v>0</c:v>
                </c:pt>
                <c:pt idx="2118">
                  <c:v>2E-3</c:v>
                </c:pt>
                <c:pt idx="2119">
                  <c:v>4.0000000000000001E-3</c:v>
                </c:pt>
                <c:pt idx="2120">
                  <c:v>0</c:v>
                </c:pt>
                <c:pt idx="2121">
                  <c:v>0</c:v>
                </c:pt>
                <c:pt idx="2122">
                  <c:v>0</c:v>
                </c:pt>
                <c:pt idx="2123">
                  <c:v>0</c:v>
                </c:pt>
                <c:pt idx="2124">
                  <c:v>0</c:v>
                </c:pt>
                <c:pt idx="2125">
                  <c:v>0.96899999999999997</c:v>
                </c:pt>
                <c:pt idx="2126">
                  <c:v>12.009</c:v>
                </c:pt>
                <c:pt idx="2127">
                  <c:v>10.224</c:v>
                </c:pt>
                <c:pt idx="2128">
                  <c:v>11.465999999999999</c:v>
                </c:pt>
                <c:pt idx="2129">
                  <c:v>1.6E-2</c:v>
                </c:pt>
                <c:pt idx="2130">
                  <c:v>0.01</c:v>
                </c:pt>
                <c:pt idx="2131">
                  <c:v>0.86099999999999999</c:v>
                </c:pt>
                <c:pt idx="2132">
                  <c:v>7.2859999999999996</c:v>
                </c:pt>
                <c:pt idx="2133">
                  <c:v>2E-3</c:v>
                </c:pt>
                <c:pt idx="2134">
                  <c:v>1.5980000000000001</c:v>
                </c:pt>
                <c:pt idx="2135">
                  <c:v>44.807000000000002</c:v>
                </c:pt>
                <c:pt idx="2136">
                  <c:v>2.4039999999999999</c:v>
                </c:pt>
                <c:pt idx="2137">
                  <c:v>0.97899999999999998</c:v>
                </c:pt>
                <c:pt idx="2138">
                  <c:v>0</c:v>
                </c:pt>
                <c:pt idx="2139">
                  <c:v>1.7999999999999999E-2</c:v>
                </c:pt>
                <c:pt idx="2140">
                  <c:v>7.0000000000000001E-3</c:v>
                </c:pt>
                <c:pt idx="2141">
                  <c:v>1.1080000000000001</c:v>
                </c:pt>
                <c:pt idx="2142">
                  <c:v>10.821</c:v>
                </c:pt>
                <c:pt idx="2143">
                  <c:v>0.94499999999999995</c:v>
                </c:pt>
                <c:pt idx="2144">
                  <c:v>0</c:v>
                </c:pt>
                <c:pt idx="2145">
                  <c:v>0</c:v>
                </c:pt>
                <c:pt idx="2146">
                  <c:v>0</c:v>
                </c:pt>
                <c:pt idx="2147">
                  <c:v>0</c:v>
                </c:pt>
                <c:pt idx="2148">
                  <c:v>0</c:v>
                </c:pt>
                <c:pt idx="2149">
                  <c:v>0</c:v>
                </c:pt>
                <c:pt idx="2150">
                  <c:v>1E-3</c:v>
                </c:pt>
                <c:pt idx="2151">
                  <c:v>0</c:v>
                </c:pt>
                <c:pt idx="2152">
                  <c:v>0.69299999999999995</c:v>
                </c:pt>
                <c:pt idx="2153">
                  <c:v>0</c:v>
                </c:pt>
                <c:pt idx="2154">
                  <c:v>0</c:v>
                </c:pt>
                <c:pt idx="2155">
                  <c:v>0</c:v>
                </c:pt>
                <c:pt idx="2156">
                  <c:v>1E-3</c:v>
                </c:pt>
                <c:pt idx="2157">
                  <c:v>0.16900000000000001</c:v>
                </c:pt>
                <c:pt idx="2158">
                  <c:v>6.1269999999999998</c:v>
                </c:pt>
                <c:pt idx="2159">
                  <c:v>1.44</c:v>
                </c:pt>
                <c:pt idx="2160">
                  <c:v>0.48299999999999998</c:v>
                </c:pt>
                <c:pt idx="2161">
                  <c:v>3.4000000000000002E-2</c:v>
                </c:pt>
                <c:pt idx="2162">
                  <c:v>1.804</c:v>
                </c:pt>
                <c:pt idx="2163">
                  <c:v>12.853</c:v>
                </c:pt>
                <c:pt idx="2164">
                  <c:v>7.0380000000000003</c:v>
                </c:pt>
                <c:pt idx="2165">
                  <c:v>9.8580000000000005</c:v>
                </c:pt>
                <c:pt idx="2166">
                  <c:v>8.1950000000000003</c:v>
                </c:pt>
                <c:pt idx="2167">
                  <c:v>0.20100000000000001</c:v>
                </c:pt>
                <c:pt idx="2168">
                  <c:v>1.7999999999999999E-2</c:v>
                </c:pt>
                <c:pt idx="2169">
                  <c:v>9.3789999999999996</c:v>
                </c:pt>
                <c:pt idx="2170">
                  <c:v>35.982999999999997</c:v>
                </c:pt>
                <c:pt idx="2171">
                  <c:v>18.105</c:v>
                </c:pt>
                <c:pt idx="2172">
                  <c:v>1.8819999999999999</c:v>
                </c:pt>
                <c:pt idx="2173">
                  <c:v>0</c:v>
                </c:pt>
                <c:pt idx="2174">
                  <c:v>0.19600000000000001</c:v>
                </c:pt>
                <c:pt idx="2175">
                  <c:v>11.776999999999999</c:v>
                </c:pt>
                <c:pt idx="2176">
                  <c:v>10.507</c:v>
                </c:pt>
                <c:pt idx="2177">
                  <c:v>3.0289999999999999</c:v>
                </c:pt>
                <c:pt idx="2178">
                  <c:v>12.182</c:v>
                </c:pt>
                <c:pt idx="2179">
                  <c:v>2.371</c:v>
                </c:pt>
                <c:pt idx="2180">
                  <c:v>0.02</c:v>
                </c:pt>
                <c:pt idx="2181">
                  <c:v>33.889000000000003</c:v>
                </c:pt>
                <c:pt idx="2182">
                  <c:v>14.711</c:v>
                </c:pt>
                <c:pt idx="2183">
                  <c:v>50.247999999999998</c:v>
                </c:pt>
                <c:pt idx="2184">
                  <c:v>0</c:v>
                </c:pt>
                <c:pt idx="2185">
                  <c:v>2E-3</c:v>
                </c:pt>
                <c:pt idx="2186">
                  <c:v>5.335</c:v>
                </c:pt>
                <c:pt idx="2187">
                  <c:v>6.5019999999999998</c:v>
                </c:pt>
                <c:pt idx="2188">
                  <c:v>24.111000000000001</c:v>
                </c:pt>
                <c:pt idx="2189">
                  <c:v>0</c:v>
                </c:pt>
                <c:pt idx="2190">
                  <c:v>1.0389999999999999</c:v>
                </c:pt>
                <c:pt idx="2191">
                  <c:v>0</c:v>
                </c:pt>
                <c:pt idx="2192">
                  <c:v>0</c:v>
                </c:pt>
                <c:pt idx="2193">
                  <c:v>1.4490000000000001</c:v>
                </c:pt>
                <c:pt idx="2194">
                  <c:v>13.558</c:v>
                </c:pt>
                <c:pt idx="2195">
                  <c:v>74.335999999999999</c:v>
                </c:pt>
                <c:pt idx="2196">
                  <c:v>75.162000000000006</c:v>
                </c:pt>
                <c:pt idx="2197">
                  <c:v>49.484999999999999</c:v>
                </c:pt>
                <c:pt idx="2198">
                  <c:v>39.44</c:v>
                </c:pt>
                <c:pt idx="2199">
                  <c:v>13.736000000000001</c:v>
                </c:pt>
                <c:pt idx="2200">
                  <c:v>3.274</c:v>
                </c:pt>
                <c:pt idx="2201">
                  <c:v>9.1560000000000006</c:v>
                </c:pt>
                <c:pt idx="2202">
                  <c:v>10.135</c:v>
                </c:pt>
                <c:pt idx="2203">
                  <c:v>8.8680000000000003</c:v>
                </c:pt>
                <c:pt idx="2204">
                  <c:v>1.9E-2</c:v>
                </c:pt>
                <c:pt idx="2205">
                  <c:v>4.99</c:v>
                </c:pt>
                <c:pt idx="2206">
                  <c:v>0</c:v>
                </c:pt>
                <c:pt idx="2207">
                  <c:v>10.775</c:v>
                </c:pt>
                <c:pt idx="2208">
                  <c:v>5.3239999999999998</c:v>
                </c:pt>
                <c:pt idx="2209">
                  <c:v>1.03</c:v>
                </c:pt>
                <c:pt idx="2210">
                  <c:v>1.2E-2</c:v>
                </c:pt>
                <c:pt idx="2211">
                  <c:v>7.3999999999999996E-2</c:v>
                </c:pt>
                <c:pt idx="2212">
                  <c:v>1.0649999999999999</c:v>
                </c:pt>
                <c:pt idx="2213">
                  <c:v>2.5009999999999999</c:v>
                </c:pt>
                <c:pt idx="2214">
                  <c:v>0</c:v>
                </c:pt>
                <c:pt idx="2215">
                  <c:v>2E-3</c:v>
                </c:pt>
                <c:pt idx="2216">
                  <c:v>0.73</c:v>
                </c:pt>
                <c:pt idx="2217">
                  <c:v>0.01</c:v>
                </c:pt>
                <c:pt idx="2218">
                  <c:v>0.2</c:v>
                </c:pt>
                <c:pt idx="2219">
                  <c:v>3.3690000000000002</c:v>
                </c:pt>
                <c:pt idx="2220">
                  <c:v>41.179000000000002</c:v>
                </c:pt>
                <c:pt idx="2221">
                  <c:v>27.341999999999999</c:v>
                </c:pt>
                <c:pt idx="2222">
                  <c:v>6.5990000000000002</c:v>
                </c:pt>
                <c:pt idx="2223">
                  <c:v>19.536999999999999</c:v>
                </c:pt>
                <c:pt idx="2224">
                  <c:v>27.186</c:v>
                </c:pt>
                <c:pt idx="2225">
                  <c:v>20.436</c:v>
                </c:pt>
                <c:pt idx="2226">
                  <c:v>56.32</c:v>
                </c:pt>
                <c:pt idx="2227">
                  <c:v>14.898</c:v>
                </c:pt>
                <c:pt idx="2228">
                  <c:v>2.577</c:v>
                </c:pt>
                <c:pt idx="2229">
                  <c:v>10.194000000000001</c:v>
                </c:pt>
                <c:pt idx="2230">
                  <c:v>4.4889999999999999</c:v>
                </c:pt>
                <c:pt idx="2231">
                  <c:v>6.1310000000000002</c:v>
                </c:pt>
                <c:pt idx="2232">
                  <c:v>0.57199999999999995</c:v>
                </c:pt>
                <c:pt idx="2233">
                  <c:v>0.41499999999999998</c:v>
                </c:pt>
                <c:pt idx="2234">
                  <c:v>0.13500000000000001</c:v>
                </c:pt>
                <c:pt idx="2235">
                  <c:v>1.032</c:v>
                </c:pt>
                <c:pt idx="2236">
                  <c:v>0.12</c:v>
                </c:pt>
                <c:pt idx="2237">
                  <c:v>2.3090000000000002</c:v>
                </c:pt>
                <c:pt idx="2238">
                  <c:v>3.379</c:v>
                </c:pt>
                <c:pt idx="2239">
                  <c:v>0.91300000000000003</c:v>
                </c:pt>
                <c:pt idx="2240">
                  <c:v>2E-3</c:v>
                </c:pt>
                <c:pt idx="2241">
                  <c:v>5.69</c:v>
                </c:pt>
                <c:pt idx="2242">
                  <c:v>6.6239999999999997</c:v>
                </c:pt>
                <c:pt idx="2243">
                  <c:v>0</c:v>
                </c:pt>
                <c:pt idx="2244">
                  <c:v>0.96899999999999997</c:v>
                </c:pt>
                <c:pt idx="2245">
                  <c:v>7.9290000000000003</c:v>
                </c:pt>
                <c:pt idx="2246">
                  <c:v>9.5150000000000006</c:v>
                </c:pt>
                <c:pt idx="2247">
                  <c:v>0.80800000000000005</c:v>
                </c:pt>
                <c:pt idx="2248">
                  <c:v>17.623000000000001</c:v>
                </c:pt>
                <c:pt idx="2249">
                  <c:v>0.14699999999999999</c:v>
                </c:pt>
                <c:pt idx="2250">
                  <c:v>1.2999999999999999E-2</c:v>
                </c:pt>
                <c:pt idx="2251">
                  <c:v>0</c:v>
                </c:pt>
                <c:pt idx="2252">
                  <c:v>0</c:v>
                </c:pt>
                <c:pt idx="2253">
                  <c:v>1E-3</c:v>
                </c:pt>
                <c:pt idx="2254">
                  <c:v>0</c:v>
                </c:pt>
                <c:pt idx="2255">
                  <c:v>0</c:v>
                </c:pt>
                <c:pt idx="2256">
                  <c:v>0.13500000000000001</c:v>
                </c:pt>
                <c:pt idx="2257">
                  <c:v>6.5000000000000002E-2</c:v>
                </c:pt>
                <c:pt idx="2258">
                  <c:v>0</c:v>
                </c:pt>
                <c:pt idx="2259">
                  <c:v>7.6509999999999998</c:v>
                </c:pt>
                <c:pt idx="2260">
                  <c:v>8.8030000000000008</c:v>
                </c:pt>
                <c:pt idx="2261">
                  <c:v>0.59899999999999998</c:v>
                </c:pt>
                <c:pt idx="2262">
                  <c:v>0.52800000000000002</c:v>
                </c:pt>
                <c:pt idx="2263">
                  <c:v>12.456</c:v>
                </c:pt>
                <c:pt idx="2264">
                  <c:v>5.1349999999999998</c:v>
                </c:pt>
                <c:pt idx="2265">
                  <c:v>7.9589999999999996</c:v>
                </c:pt>
                <c:pt idx="2266">
                  <c:v>1.9E-2</c:v>
                </c:pt>
                <c:pt idx="2267">
                  <c:v>0.14299999999999999</c:v>
                </c:pt>
                <c:pt idx="2268">
                  <c:v>5.7610000000000001</c:v>
                </c:pt>
                <c:pt idx="2269">
                  <c:v>11.913</c:v>
                </c:pt>
                <c:pt idx="2270">
                  <c:v>3.3889999999999998</c:v>
                </c:pt>
                <c:pt idx="2271">
                  <c:v>11.532</c:v>
                </c:pt>
                <c:pt idx="2272">
                  <c:v>0.41799999999999998</c:v>
                </c:pt>
                <c:pt idx="2273">
                  <c:v>0.29799999999999999</c:v>
                </c:pt>
                <c:pt idx="2274">
                  <c:v>0.95099999999999996</c:v>
                </c:pt>
                <c:pt idx="2275">
                  <c:v>1.448</c:v>
                </c:pt>
                <c:pt idx="2276">
                  <c:v>3.177</c:v>
                </c:pt>
                <c:pt idx="2277">
                  <c:v>8.1000000000000003E-2</c:v>
                </c:pt>
                <c:pt idx="2278">
                  <c:v>0.875</c:v>
                </c:pt>
                <c:pt idx="2279">
                  <c:v>3.2749999999999999</c:v>
                </c:pt>
                <c:pt idx="2280">
                  <c:v>16.393000000000001</c:v>
                </c:pt>
                <c:pt idx="2281">
                  <c:v>15.824</c:v>
                </c:pt>
                <c:pt idx="2282">
                  <c:v>4.2999999999999997E-2</c:v>
                </c:pt>
                <c:pt idx="2283">
                  <c:v>0.80800000000000005</c:v>
                </c:pt>
                <c:pt idx="2284">
                  <c:v>2.347</c:v>
                </c:pt>
                <c:pt idx="2285">
                  <c:v>0</c:v>
                </c:pt>
                <c:pt idx="2286">
                  <c:v>1.9E-2</c:v>
                </c:pt>
                <c:pt idx="2287">
                  <c:v>0</c:v>
                </c:pt>
                <c:pt idx="2288">
                  <c:v>1.2E-2</c:v>
                </c:pt>
                <c:pt idx="2289">
                  <c:v>0.129</c:v>
                </c:pt>
                <c:pt idx="2290">
                  <c:v>2.375</c:v>
                </c:pt>
                <c:pt idx="2291">
                  <c:v>2.0270000000000001</c:v>
                </c:pt>
                <c:pt idx="2292">
                  <c:v>5.3090000000000002</c:v>
                </c:pt>
                <c:pt idx="2293">
                  <c:v>7.2389999999999999</c:v>
                </c:pt>
                <c:pt idx="2294">
                  <c:v>1.22</c:v>
                </c:pt>
                <c:pt idx="2295">
                  <c:v>0.26300000000000001</c:v>
                </c:pt>
                <c:pt idx="2296">
                  <c:v>2.4E-2</c:v>
                </c:pt>
                <c:pt idx="2297">
                  <c:v>12.177</c:v>
                </c:pt>
                <c:pt idx="2298">
                  <c:v>0.182</c:v>
                </c:pt>
                <c:pt idx="2299">
                  <c:v>2.2269999999999999</c:v>
                </c:pt>
                <c:pt idx="2300">
                  <c:v>17.350000000000001</c:v>
                </c:pt>
                <c:pt idx="2301">
                  <c:v>2.694</c:v>
                </c:pt>
                <c:pt idx="2302">
                  <c:v>3.6999999999999998E-2</c:v>
                </c:pt>
                <c:pt idx="2303">
                  <c:v>8.8650000000000002</c:v>
                </c:pt>
                <c:pt idx="2304">
                  <c:v>0.29299999999999998</c:v>
                </c:pt>
                <c:pt idx="2305">
                  <c:v>0</c:v>
                </c:pt>
                <c:pt idx="2306">
                  <c:v>0</c:v>
                </c:pt>
                <c:pt idx="2307">
                  <c:v>0</c:v>
                </c:pt>
                <c:pt idx="2308">
                  <c:v>0.83</c:v>
                </c:pt>
                <c:pt idx="2309">
                  <c:v>0.19400000000000001</c:v>
                </c:pt>
                <c:pt idx="2310">
                  <c:v>0.24099999999999999</c:v>
                </c:pt>
                <c:pt idx="2311">
                  <c:v>0.26200000000000001</c:v>
                </c:pt>
                <c:pt idx="2312">
                  <c:v>0.03</c:v>
                </c:pt>
                <c:pt idx="2313">
                  <c:v>20.966000000000001</c:v>
                </c:pt>
                <c:pt idx="2314">
                  <c:v>27.898</c:v>
                </c:pt>
                <c:pt idx="2315">
                  <c:v>15.571999999999999</c:v>
                </c:pt>
                <c:pt idx="2316">
                  <c:v>0.111</c:v>
                </c:pt>
                <c:pt idx="2317">
                  <c:v>2.3340000000000001</c:v>
                </c:pt>
                <c:pt idx="2318">
                  <c:v>6.7930000000000001</c:v>
                </c:pt>
                <c:pt idx="2319">
                  <c:v>0</c:v>
                </c:pt>
                <c:pt idx="2320">
                  <c:v>0</c:v>
                </c:pt>
                <c:pt idx="2321">
                  <c:v>8.5210000000000008</c:v>
                </c:pt>
                <c:pt idx="2322">
                  <c:v>17.385999999999999</c:v>
                </c:pt>
                <c:pt idx="2323">
                  <c:v>12.895</c:v>
                </c:pt>
                <c:pt idx="2324">
                  <c:v>6.5910000000000002</c:v>
                </c:pt>
                <c:pt idx="2325">
                  <c:v>2.7E-2</c:v>
                </c:pt>
                <c:pt idx="2326">
                  <c:v>0</c:v>
                </c:pt>
                <c:pt idx="2327">
                  <c:v>0</c:v>
                </c:pt>
                <c:pt idx="2328">
                  <c:v>5.133</c:v>
                </c:pt>
                <c:pt idx="2329">
                  <c:v>1.2470000000000001</c:v>
                </c:pt>
                <c:pt idx="2330">
                  <c:v>2.915</c:v>
                </c:pt>
                <c:pt idx="2331">
                  <c:v>43.143999999999998</c:v>
                </c:pt>
                <c:pt idx="2332">
                  <c:v>18.280999999999999</c:v>
                </c:pt>
                <c:pt idx="2333">
                  <c:v>4.3490000000000002</c:v>
                </c:pt>
                <c:pt idx="2334">
                  <c:v>0.48</c:v>
                </c:pt>
                <c:pt idx="2335">
                  <c:v>5.9909999999999997</c:v>
                </c:pt>
                <c:pt idx="2336">
                  <c:v>3.0739999999999998</c:v>
                </c:pt>
                <c:pt idx="2337">
                  <c:v>13.81</c:v>
                </c:pt>
                <c:pt idx="2338">
                  <c:v>15.04</c:v>
                </c:pt>
                <c:pt idx="2339">
                  <c:v>0.57499999999999996</c:v>
                </c:pt>
                <c:pt idx="2340">
                  <c:v>1.64</c:v>
                </c:pt>
                <c:pt idx="2341">
                  <c:v>25.536999999999999</c:v>
                </c:pt>
                <c:pt idx="2342">
                  <c:v>50.237000000000002</c:v>
                </c:pt>
                <c:pt idx="2343">
                  <c:v>37.901000000000003</c:v>
                </c:pt>
                <c:pt idx="2344">
                  <c:v>84.641999999999996</c:v>
                </c:pt>
                <c:pt idx="2345">
                  <c:v>2.82</c:v>
                </c:pt>
                <c:pt idx="2346">
                  <c:v>10.166</c:v>
                </c:pt>
                <c:pt idx="2347">
                  <c:v>2.2570000000000001</c:v>
                </c:pt>
                <c:pt idx="2348">
                  <c:v>1E-3</c:v>
                </c:pt>
                <c:pt idx="2349">
                  <c:v>0.61499999999999999</c:v>
                </c:pt>
                <c:pt idx="2350">
                  <c:v>2.6629999999999998</c:v>
                </c:pt>
                <c:pt idx="2351">
                  <c:v>4.8</c:v>
                </c:pt>
                <c:pt idx="2352">
                  <c:v>11.949</c:v>
                </c:pt>
                <c:pt idx="2353">
                  <c:v>21.352</c:v>
                </c:pt>
                <c:pt idx="2354">
                  <c:v>7.3609999999999998</c:v>
                </c:pt>
                <c:pt idx="2355">
                  <c:v>0</c:v>
                </c:pt>
                <c:pt idx="2356">
                  <c:v>0.71699999999999997</c:v>
                </c:pt>
                <c:pt idx="2357">
                  <c:v>6.7350000000000003</c:v>
                </c:pt>
                <c:pt idx="2358">
                  <c:v>5.7469999999999999</c:v>
                </c:pt>
                <c:pt idx="2359">
                  <c:v>2.552</c:v>
                </c:pt>
                <c:pt idx="2360">
                  <c:v>64.233999999999995</c:v>
                </c:pt>
                <c:pt idx="2361">
                  <c:v>0</c:v>
                </c:pt>
                <c:pt idx="2362">
                  <c:v>2.6859999999999999</c:v>
                </c:pt>
                <c:pt idx="2363">
                  <c:v>3.0000000000000001E-3</c:v>
                </c:pt>
                <c:pt idx="2364">
                  <c:v>20.46</c:v>
                </c:pt>
                <c:pt idx="2365">
                  <c:v>21.693999999999999</c:v>
                </c:pt>
                <c:pt idx="2366">
                  <c:v>19.969000000000001</c:v>
                </c:pt>
                <c:pt idx="2367">
                  <c:v>57.685000000000002</c:v>
                </c:pt>
                <c:pt idx="2368">
                  <c:v>13.742000000000001</c:v>
                </c:pt>
                <c:pt idx="2369">
                  <c:v>1E-3</c:v>
                </c:pt>
                <c:pt idx="2370">
                  <c:v>1.4510000000000001</c:v>
                </c:pt>
                <c:pt idx="2371">
                  <c:v>17.475000000000001</c:v>
                </c:pt>
                <c:pt idx="2372">
                  <c:v>15.571999999999999</c:v>
                </c:pt>
                <c:pt idx="2373">
                  <c:v>0</c:v>
                </c:pt>
                <c:pt idx="2374">
                  <c:v>0.86599999999999999</c:v>
                </c:pt>
                <c:pt idx="2375">
                  <c:v>33.502000000000002</c:v>
                </c:pt>
                <c:pt idx="2376">
                  <c:v>13.109</c:v>
                </c:pt>
                <c:pt idx="2377">
                  <c:v>26.202000000000002</c:v>
                </c:pt>
                <c:pt idx="2378">
                  <c:v>6.6109999999999998</c:v>
                </c:pt>
                <c:pt idx="2379">
                  <c:v>0.63500000000000001</c:v>
                </c:pt>
                <c:pt idx="2380">
                  <c:v>4.0000000000000001E-3</c:v>
                </c:pt>
                <c:pt idx="2381">
                  <c:v>2.3820000000000001</c:v>
                </c:pt>
                <c:pt idx="2382">
                  <c:v>9.2999999999999999E-2</c:v>
                </c:pt>
                <c:pt idx="2383">
                  <c:v>22.454000000000001</c:v>
                </c:pt>
                <c:pt idx="2384">
                  <c:v>0</c:v>
                </c:pt>
                <c:pt idx="2385">
                  <c:v>0</c:v>
                </c:pt>
                <c:pt idx="2386">
                  <c:v>2E-3</c:v>
                </c:pt>
                <c:pt idx="2387">
                  <c:v>4.1520000000000001</c:v>
                </c:pt>
                <c:pt idx="2388">
                  <c:v>3.6389999999999998</c:v>
                </c:pt>
                <c:pt idx="2389">
                  <c:v>0</c:v>
                </c:pt>
                <c:pt idx="2390">
                  <c:v>21.425999999999998</c:v>
                </c:pt>
                <c:pt idx="2391">
                  <c:v>0.48299999999999998</c:v>
                </c:pt>
                <c:pt idx="2392">
                  <c:v>2E-3</c:v>
                </c:pt>
                <c:pt idx="2393">
                  <c:v>0</c:v>
                </c:pt>
                <c:pt idx="2394">
                  <c:v>0</c:v>
                </c:pt>
                <c:pt idx="2395">
                  <c:v>0</c:v>
                </c:pt>
                <c:pt idx="2396">
                  <c:v>8.6150000000000002</c:v>
                </c:pt>
                <c:pt idx="2397">
                  <c:v>7.8E-2</c:v>
                </c:pt>
                <c:pt idx="2398">
                  <c:v>0</c:v>
                </c:pt>
                <c:pt idx="2399">
                  <c:v>0</c:v>
                </c:pt>
                <c:pt idx="2400">
                  <c:v>0</c:v>
                </c:pt>
                <c:pt idx="2401">
                  <c:v>11.259</c:v>
                </c:pt>
                <c:pt idx="2402">
                  <c:v>11.066000000000001</c:v>
                </c:pt>
                <c:pt idx="2403">
                  <c:v>8.4000000000000005E-2</c:v>
                </c:pt>
                <c:pt idx="2404">
                  <c:v>3.0000000000000001E-3</c:v>
                </c:pt>
                <c:pt idx="2405">
                  <c:v>0</c:v>
                </c:pt>
                <c:pt idx="2406">
                  <c:v>1.8360000000000001</c:v>
                </c:pt>
                <c:pt idx="2407">
                  <c:v>26.736000000000001</c:v>
                </c:pt>
                <c:pt idx="2408">
                  <c:v>0</c:v>
                </c:pt>
                <c:pt idx="2409">
                  <c:v>0.26800000000000002</c:v>
                </c:pt>
                <c:pt idx="2410">
                  <c:v>0.52900000000000003</c:v>
                </c:pt>
                <c:pt idx="2411">
                  <c:v>2.1640000000000001</c:v>
                </c:pt>
                <c:pt idx="2412">
                  <c:v>38.715000000000003</c:v>
                </c:pt>
                <c:pt idx="2413">
                  <c:v>4.766</c:v>
                </c:pt>
                <c:pt idx="2414">
                  <c:v>0</c:v>
                </c:pt>
                <c:pt idx="2415">
                  <c:v>11.829000000000001</c:v>
                </c:pt>
                <c:pt idx="2416">
                  <c:v>25.933</c:v>
                </c:pt>
                <c:pt idx="2417">
                  <c:v>0.39100000000000001</c:v>
                </c:pt>
                <c:pt idx="2418">
                  <c:v>2E-3</c:v>
                </c:pt>
                <c:pt idx="2419">
                  <c:v>0</c:v>
                </c:pt>
                <c:pt idx="2420">
                  <c:v>0</c:v>
                </c:pt>
                <c:pt idx="2421">
                  <c:v>1.2999999999999999E-2</c:v>
                </c:pt>
                <c:pt idx="2422">
                  <c:v>50.149000000000001</c:v>
                </c:pt>
                <c:pt idx="2423">
                  <c:v>11.478</c:v>
                </c:pt>
                <c:pt idx="2424">
                  <c:v>0</c:v>
                </c:pt>
                <c:pt idx="2425">
                  <c:v>0</c:v>
                </c:pt>
                <c:pt idx="2426">
                  <c:v>3.3180000000000001</c:v>
                </c:pt>
                <c:pt idx="2427">
                  <c:v>7.375</c:v>
                </c:pt>
                <c:pt idx="2428">
                  <c:v>26.696000000000002</c:v>
                </c:pt>
                <c:pt idx="2429">
                  <c:v>16.207000000000001</c:v>
                </c:pt>
                <c:pt idx="2430">
                  <c:v>22.696000000000002</c:v>
                </c:pt>
                <c:pt idx="2431">
                  <c:v>51.655999999999999</c:v>
                </c:pt>
                <c:pt idx="2432">
                  <c:v>26.076000000000001</c:v>
                </c:pt>
                <c:pt idx="2433">
                  <c:v>0</c:v>
                </c:pt>
                <c:pt idx="2434">
                  <c:v>5.1150000000000002</c:v>
                </c:pt>
                <c:pt idx="2435">
                  <c:v>38.186</c:v>
                </c:pt>
                <c:pt idx="2436">
                  <c:v>0.97399999999999998</c:v>
                </c:pt>
                <c:pt idx="2437">
                  <c:v>0.41199999999999998</c:v>
                </c:pt>
                <c:pt idx="2438">
                  <c:v>4.0000000000000001E-3</c:v>
                </c:pt>
                <c:pt idx="2439">
                  <c:v>3.0000000000000001E-3</c:v>
                </c:pt>
                <c:pt idx="2440">
                  <c:v>1E-3</c:v>
                </c:pt>
                <c:pt idx="2441">
                  <c:v>6.5000000000000002E-2</c:v>
                </c:pt>
                <c:pt idx="2442">
                  <c:v>0.20100000000000001</c:v>
                </c:pt>
                <c:pt idx="2443">
                  <c:v>11.396000000000001</c:v>
                </c:pt>
                <c:pt idx="2444">
                  <c:v>18.027999999999999</c:v>
                </c:pt>
                <c:pt idx="2445">
                  <c:v>2.347</c:v>
                </c:pt>
                <c:pt idx="2446">
                  <c:v>5.4630000000000001</c:v>
                </c:pt>
                <c:pt idx="2447">
                  <c:v>27.585999999999999</c:v>
                </c:pt>
                <c:pt idx="2448">
                  <c:v>4.4509999999999996</c:v>
                </c:pt>
                <c:pt idx="2449">
                  <c:v>10.515000000000001</c:v>
                </c:pt>
                <c:pt idx="2450">
                  <c:v>38.716000000000001</c:v>
                </c:pt>
                <c:pt idx="2451">
                  <c:v>13.121</c:v>
                </c:pt>
                <c:pt idx="2452">
                  <c:v>77.131</c:v>
                </c:pt>
                <c:pt idx="2453">
                  <c:v>14.055</c:v>
                </c:pt>
                <c:pt idx="2454">
                  <c:v>6.5839999999999996</c:v>
                </c:pt>
                <c:pt idx="2455">
                  <c:v>4.1760000000000002</c:v>
                </c:pt>
                <c:pt idx="2456">
                  <c:v>3.0000000000000001E-3</c:v>
                </c:pt>
                <c:pt idx="2457">
                  <c:v>5.0000000000000001E-3</c:v>
                </c:pt>
                <c:pt idx="2458">
                  <c:v>2E-3</c:v>
                </c:pt>
                <c:pt idx="2459">
                  <c:v>6.5439999999999996</c:v>
                </c:pt>
                <c:pt idx="2460">
                  <c:v>30.995999999999999</c:v>
                </c:pt>
                <c:pt idx="2461">
                  <c:v>17.719000000000001</c:v>
                </c:pt>
                <c:pt idx="2462">
                  <c:v>0.182</c:v>
                </c:pt>
                <c:pt idx="2463">
                  <c:v>6.5000000000000002E-2</c:v>
                </c:pt>
                <c:pt idx="2464">
                  <c:v>0.44900000000000001</c:v>
                </c:pt>
                <c:pt idx="2465">
                  <c:v>1.0309999999999999</c:v>
                </c:pt>
                <c:pt idx="2466">
                  <c:v>8.0000000000000002E-3</c:v>
                </c:pt>
                <c:pt idx="2467">
                  <c:v>0</c:v>
                </c:pt>
                <c:pt idx="2468">
                  <c:v>0</c:v>
                </c:pt>
                <c:pt idx="2469">
                  <c:v>1.3129999999999999</c:v>
                </c:pt>
                <c:pt idx="2470">
                  <c:v>0</c:v>
                </c:pt>
                <c:pt idx="2471">
                  <c:v>2E-3</c:v>
                </c:pt>
                <c:pt idx="2472">
                  <c:v>7.0000000000000001E-3</c:v>
                </c:pt>
                <c:pt idx="2473">
                  <c:v>0.98399999999999999</c:v>
                </c:pt>
                <c:pt idx="2474">
                  <c:v>25.274000000000001</c:v>
                </c:pt>
                <c:pt idx="2475">
                  <c:v>11.374000000000001</c:v>
                </c:pt>
                <c:pt idx="2476">
                  <c:v>0.32400000000000001</c:v>
                </c:pt>
                <c:pt idx="2477">
                  <c:v>0</c:v>
                </c:pt>
                <c:pt idx="2478">
                  <c:v>1E-3</c:v>
                </c:pt>
                <c:pt idx="2479">
                  <c:v>1.54</c:v>
                </c:pt>
                <c:pt idx="2480">
                  <c:v>19.466999999999999</c:v>
                </c:pt>
                <c:pt idx="2481">
                  <c:v>1.9990000000000001</c:v>
                </c:pt>
                <c:pt idx="2482">
                  <c:v>9.657</c:v>
                </c:pt>
                <c:pt idx="2483">
                  <c:v>0</c:v>
                </c:pt>
                <c:pt idx="2484">
                  <c:v>8.5000000000000006E-2</c:v>
                </c:pt>
                <c:pt idx="2485">
                  <c:v>0.127</c:v>
                </c:pt>
                <c:pt idx="2486">
                  <c:v>1E-3</c:v>
                </c:pt>
                <c:pt idx="2487">
                  <c:v>0.76900000000000002</c:v>
                </c:pt>
                <c:pt idx="2488">
                  <c:v>3.9630000000000001</c:v>
                </c:pt>
                <c:pt idx="2489">
                  <c:v>2.4E-2</c:v>
                </c:pt>
                <c:pt idx="2490">
                  <c:v>1E-3</c:v>
                </c:pt>
                <c:pt idx="2491">
                  <c:v>17.138000000000002</c:v>
                </c:pt>
                <c:pt idx="2492">
                  <c:v>0.191</c:v>
                </c:pt>
                <c:pt idx="2493">
                  <c:v>19.39</c:v>
                </c:pt>
                <c:pt idx="2494">
                  <c:v>13.311999999999999</c:v>
                </c:pt>
                <c:pt idx="2495">
                  <c:v>1E-3</c:v>
                </c:pt>
                <c:pt idx="2496">
                  <c:v>0</c:v>
                </c:pt>
                <c:pt idx="2497">
                  <c:v>0.33900000000000002</c:v>
                </c:pt>
                <c:pt idx="2498">
                  <c:v>21.728999999999999</c:v>
                </c:pt>
                <c:pt idx="2499">
                  <c:v>0.65100000000000002</c:v>
                </c:pt>
                <c:pt idx="2500">
                  <c:v>6.7</c:v>
                </c:pt>
                <c:pt idx="2501">
                  <c:v>45.889000000000003</c:v>
                </c:pt>
                <c:pt idx="2502">
                  <c:v>2E-3</c:v>
                </c:pt>
                <c:pt idx="2503">
                  <c:v>6.0000000000000001E-3</c:v>
                </c:pt>
                <c:pt idx="2504">
                  <c:v>10.228</c:v>
                </c:pt>
                <c:pt idx="2505">
                  <c:v>8.3670000000000009</c:v>
                </c:pt>
                <c:pt idx="2506">
                  <c:v>7.8239999999999998</c:v>
                </c:pt>
                <c:pt idx="2507">
                  <c:v>0</c:v>
                </c:pt>
                <c:pt idx="2508">
                  <c:v>0</c:v>
                </c:pt>
                <c:pt idx="2509">
                  <c:v>2.7909999999999999</c:v>
                </c:pt>
                <c:pt idx="2510">
                  <c:v>0.81399999999999995</c:v>
                </c:pt>
                <c:pt idx="2511">
                  <c:v>4.0000000000000001E-3</c:v>
                </c:pt>
                <c:pt idx="2512">
                  <c:v>0</c:v>
                </c:pt>
                <c:pt idx="2513">
                  <c:v>0</c:v>
                </c:pt>
                <c:pt idx="2514">
                  <c:v>0.40300000000000002</c:v>
                </c:pt>
                <c:pt idx="2515">
                  <c:v>0.129</c:v>
                </c:pt>
                <c:pt idx="2516">
                  <c:v>0.06</c:v>
                </c:pt>
                <c:pt idx="2517">
                  <c:v>1.056</c:v>
                </c:pt>
                <c:pt idx="2518">
                  <c:v>15.416</c:v>
                </c:pt>
                <c:pt idx="2519">
                  <c:v>22.181000000000001</c:v>
                </c:pt>
                <c:pt idx="2520">
                  <c:v>15.582000000000001</c:v>
                </c:pt>
                <c:pt idx="2521">
                  <c:v>12.561</c:v>
                </c:pt>
                <c:pt idx="2522">
                  <c:v>0.26600000000000001</c:v>
                </c:pt>
                <c:pt idx="2523">
                  <c:v>0.14299999999999999</c:v>
                </c:pt>
                <c:pt idx="2524">
                  <c:v>0.40500000000000003</c:v>
                </c:pt>
                <c:pt idx="2525">
                  <c:v>5.79</c:v>
                </c:pt>
                <c:pt idx="2526">
                  <c:v>0</c:v>
                </c:pt>
                <c:pt idx="2527">
                  <c:v>0</c:v>
                </c:pt>
                <c:pt idx="2528">
                  <c:v>0</c:v>
                </c:pt>
                <c:pt idx="2529">
                  <c:v>0</c:v>
                </c:pt>
                <c:pt idx="2530">
                  <c:v>1.2829999999999999</c:v>
                </c:pt>
                <c:pt idx="2531">
                  <c:v>17.41</c:v>
                </c:pt>
                <c:pt idx="2532">
                  <c:v>11.15</c:v>
                </c:pt>
                <c:pt idx="2533">
                  <c:v>5.4470000000000001</c:v>
                </c:pt>
                <c:pt idx="2534">
                  <c:v>10.991</c:v>
                </c:pt>
                <c:pt idx="2535">
                  <c:v>0.66900000000000004</c:v>
                </c:pt>
                <c:pt idx="2536">
                  <c:v>0</c:v>
                </c:pt>
                <c:pt idx="2537">
                  <c:v>0</c:v>
                </c:pt>
                <c:pt idx="2538">
                  <c:v>0</c:v>
                </c:pt>
                <c:pt idx="2539">
                  <c:v>0.18</c:v>
                </c:pt>
                <c:pt idx="2540">
                  <c:v>0</c:v>
                </c:pt>
                <c:pt idx="2541">
                  <c:v>0</c:v>
                </c:pt>
                <c:pt idx="2542">
                  <c:v>0</c:v>
                </c:pt>
                <c:pt idx="2543">
                  <c:v>6.0000000000000001E-3</c:v>
                </c:pt>
                <c:pt idx="2544">
                  <c:v>0.20100000000000001</c:v>
                </c:pt>
                <c:pt idx="2545">
                  <c:v>0.47599999999999998</c:v>
                </c:pt>
                <c:pt idx="2546">
                  <c:v>0</c:v>
                </c:pt>
                <c:pt idx="2547">
                  <c:v>0.114</c:v>
                </c:pt>
                <c:pt idx="2548">
                  <c:v>0</c:v>
                </c:pt>
                <c:pt idx="2549">
                  <c:v>1E-3</c:v>
                </c:pt>
                <c:pt idx="2550">
                  <c:v>2E-3</c:v>
                </c:pt>
                <c:pt idx="2551">
                  <c:v>2.2690000000000001</c:v>
                </c:pt>
                <c:pt idx="2552">
                  <c:v>0.24099999999999999</c:v>
                </c:pt>
                <c:pt idx="2553">
                  <c:v>2E-3</c:v>
                </c:pt>
                <c:pt idx="2554">
                  <c:v>3.68</c:v>
                </c:pt>
                <c:pt idx="2555">
                  <c:v>4.5999999999999999E-2</c:v>
                </c:pt>
                <c:pt idx="2556">
                  <c:v>3.0000000000000001E-3</c:v>
                </c:pt>
                <c:pt idx="2557">
                  <c:v>0</c:v>
                </c:pt>
                <c:pt idx="2558">
                  <c:v>1.1859999999999999</c:v>
                </c:pt>
                <c:pt idx="2559">
                  <c:v>0</c:v>
                </c:pt>
                <c:pt idx="2560">
                  <c:v>1.1100000000000001</c:v>
                </c:pt>
                <c:pt idx="2561">
                  <c:v>5.468</c:v>
                </c:pt>
                <c:pt idx="2562">
                  <c:v>0</c:v>
                </c:pt>
                <c:pt idx="2563">
                  <c:v>0.255</c:v>
                </c:pt>
                <c:pt idx="2564">
                  <c:v>0</c:v>
                </c:pt>
                <c:pt idx="2565">
                  <c:v>0</c:v>
                </c:pt>
                <c:pt idx="2566">
                  <c:v>5.6109999999999998</c:v>
                </c:pt>
                <c:pt idx="2567">
                  <c:v>6.6349999999999998</c:v>
                </c:pt>
                <c:pt idx="2568">
                  <c:v>2.3130000000000002</c:v>
                </c:pt>
                <c:pt idx="2569">
                  <c:v>4.7E-2</c:v>
                </c:pt>
                <c:pt idx="2570">
                  <c:v>0.45200000000000001</c:v>
                </c:pt>
                <c:pt idx="2571">
                  <c:v>0.97899999999999998</c:v>
                </c:pt>
                <c:pt idx="2572">
                  <c:v>0</c:v>
                </c:pt>
                <c:pt idx="2573">
                  <c:v>0.33700000000000002</c:v>
                </c:pt>
                <c:pt idx="2574">
                  <c:v>1.1599999999999999</c:v>
                </c:pt>
                <c:pt idx="2575">
                  <c:v>1.7390000000000001</c:v>
                </c:pt>
                <c:pt idx="2576">
                  <c:v>5.2110000000000003</c:v>
                </c:pt>
                <c:pt idx="2577">
                  <c:v>5.56</c:v>
                </c:pt>
                <c:pt idx="2578">
                  <c:v>0.79500000000000004</c:v>
                </c:pt>
                <c:pt idx="2579">
                  <c:v>0.6</c:v>
                </c:pt>
                <c:pt idx="2580">
                  <c:v>11.811</c:v>
                </c:pt>
                <c:pt idx="2581">
                  <c:v>10.991</c:v>
                </c:pt>
                <c:pt idx="2582">
                  <c:v>13.038</c:v>
                </c:pt>
                <c:pt idx="2583">
                  <c:v>17.001000000000001</c:v>
                </c:pt>
                <c:pt idx="2584">
                  <c:v>2.081</c:v>
                </c:pt>
                <c:pt idx="2585">
                  <c:v>3.0000000000000001E-3</c:v>
                </c:pt>
                <c:pt idx="2586">
                  <c:v>1E-3</c:v>
                </c:pt>
                <c:pt idx="2587">
                  <c:v>3.4000000000000002E-2</c:v>
                </c:pt>
                <c:pt idx="2588">
                  <c:v>0</c:v>
                </c:pt>
                <c:pt idx="2589">
                  <c:v>2.052</c:v>
                </c:pt>
                <c:pt idx="2590">
                  <c:v>7.8E-2</c:v>
                </c:pt>
                <c:pt idx="2591">
                  <c:v>1.4999999999999999E-2</c:v>
                </c:pt>
                <c:pt idx="2592">
                  <c:v>1.0999999999999999E-2</c:v>
                </c:pt>
                <c:pt idx="2593">
                  <c:v>7.1999999999999995E-2</c:v>
                </c:pt>
                <c:pt idx="2594">
                  <c:v>8.8040000000000003</c:v>
                </c:pt>
                <c:pt idx="2595">
                  <c:v>1.742</c:v>
                </c:pt>
                <c:pt idx="2596">
                  <c:v>8.3919999999999995</c:v>
                </c:pt>
                <c:pt idx="2597">
                  <c:v>1.002</c:v>
                </c:pt>
                <c:pt idx="2598">
                  <c:v>5.0549999999999997</c:v>
                </c:pt>
                <c:pt idx="2599">
                  <c:v>1.4990000000000001</c:v>
                </c:pt>
                <c:pt idx="2600">
                  <c:v>5.2329999999999997</c:v>
                </c:pt>
                <c:pt idx="2601">
                  <c:v>3.7349999999999999</c:v>
                </c:pt>
                <c:pt idx="2602">
                  <c:v>1E-3</c:v>
                </c:pt>
                <c:pt idx="2603">
                  <c:v>2.7040000000000002</c:v>
                </c:pt>
                <c:pt idx="2604">
                  <c:v>4.0659999999999998</c:v>
                </c:pt>
                <c:pt idx="2605">
                  <c:v>0.107</c:v>
                </c:pt>
                <c:pt idx="2606">
                  <c:v>7.8719999999999999</c:v>
                </c:pt>
                <c:pt idx="2607">
                  <c:v>0</c:v>
                </c:pt>
                <c:pt idx="2608">
                  <c:v>1.448</c:v>
                </c:pt>
                <c:pt idx="2609">
                  <c:v>2.3370000000000002</c:v>
                </c:pt>
                <c:pt idx="2610">
                  <c:v>1.6E-2</c:v>
                </c:pt>
                <c:pt idx="2611">
                  <c:v>0</c:v>
                </c:pt>
                <c:pt idx="2612">
                  <c:v>0</c:v>
                </c:pt>
                <c:pt idx="2613">
                  <c:v>0</c:v>
                </c:pt>
                <c:pt idx="2614">
                  <c:v>0</c:v>
                </c:pt>
                <c:pt idx="2615">
                  <c:v>1E-3</c:v>
                </c:pt>
                <c:pt idx="2616">
                  <c:v>1.7999999999999999E-2</c:v>
                </c:pt>
                <c:pt idx="2617">
                  <c:v>0.01</c:v>
                </c:pt>
                <c:pt idx="2618">
                  <c:v>0.78</c:v>
                </c:pt>
                <c:pt idx="2619">
                  <c:v>2.3410000000000002</c:v>
                </c:pt>
                <c:pt idx="2620">
                  <c:v>14.254</c:v>
                </c:pt>
                <c:pt idx="2621">
                  <c:v>4.6079999999999997</c:v>
                </c:pt>
                <c:pt idx="2622">
                  <c:v>0.59599999999999997</c:v>
                </c:pt>
                <c:pt idx="2623">
                  <c:v>0</c:v>
                </c:pt>
                <c:pt idx="2624">
                  <c:v>0</c:v>
                </c:pt>
                <c:pt idx="2625">
                  <c:v>1E-3</c:v>
                </c:pt>
                <c:pt idx="2626">
                  <c:v>0</c:v>
                </c:pt>
                <c:pt idx="2627">
                  <c:v>0</c:v>
                </c:pt>
                <c:pt idx="2628">
                  <c:v>0</c:v>
                </c:pt>
                <c:pt idx="2629">
                  <c:v>0</c:v>
                </c:pt>
                <c:pt idx="2630">
                  <c:v>17.608000000000001</c:v>
                </c:pt>
                <c:pt idx="2631">
                  <c:v>37.505000000000003</c:v>
                </c:pt>
                <c:pt idx="2632">
                  <c:v>2E-3</c:v>
                </c:pt>
                <c:pt idx="2633">
                  <c:v>1.9E-2</c:v>
                </c:pt>
                <c:pt idx="2634">
                  <c:v>8.4090000000000007</c:v>
                </c:pt>
                <c:pt idx="2635">
                  <c:v>0</c:v>
                </c:pt>
                <c:pt idx="2636">
                  <c:v>0</c:v>
                </c:pt>
                <c:pt idx="2637">
                  <c:v>0</c:v>
                </c:pt>
                <c:pt idx="2638">
                  <c:v>36.904000000000003</c:v>
                </c:pt>
                <c:pt idx="2639">
                  <c:v>14.305</c:v>
                </c:pt>
                <c:pt idx="2640">
                  <c:v>1.754</c:v>
                </c:pt>
                <c:pt idx="2641">
                  <c:v>0</c:v>
                </c:pt>
                <c:pt idx="2642">
                  <c:v>2E-3</c:v>
                </c:pt>
                <c:pt idx="2643">
                  <c:v>0</c:v>
                </c:pt>
                <c:pt idx="2644">
                  <c:v>0</c:v>
                </c:pt>
                <c:pt idx="2645">
                  <c:v>0</c:v>
                </c:pt>
                <c:pt idx="2646">
                  <c:v>0</c:v>
                </c:pt>
                <c:pt idx="2647">
                  <c:v>0</c:v>
                </c:pt>
                <c:pt idx="2648">
                  <c:v>0</c:v>
                </c:pt>
                <c:pt idx="2649">
                  <c:v>0</c:v>
                </c:pt>
                <c:pt idx="2650">
                  <c:v>0</c:v>
                </c:pt>
                <c:pt idx="2651">
                  <c:v>1E-3</c:v>
                </c:pt>
                <c:pt idx="2652">
                  <c:v>8.8979999999999997</c:v>
                </c:pt>
                <c:pt idx="2653">
                  <c:v>0</c:v>
                </c:pt>
                <c:pt idx="2654">
                  <c:v>14.215999999999999</c:v>
                </c:pt>
                <c:pt idx="2655">
                  <c:v>11.319000000000001</c:v>
                </c:pt>
                <c:pt idx="2656">
                  <c:v>20.931000000000001</c:v>
                </c:pt>
                <c:pt idx="2657">
                  <c:v>0.64500000000000002</c:v>
                </c:pt>
                <c:pt idx="2658">
                  <c:v>1.661</c:v>
                </c:pt>
                <c:pt idx="2659">
                  <c:v>5.4649999999999999</c:v>
                </c:pt>
                <c:pt idx="2660">
                  <c:v>16.978000000000002</c:v>
                </c:pt>
                <c:pt idx="2661">
                  <c:v>18.045999999999999</c:v>
                </c:pt>
                <c:pt idx="2662">
                  <c:v>11.731</c:v>
                </c:pt>
                <c:pt idx="2663">
                  <c:v>1E-3</c:v>
                </c:pt>
                <c:pt idx="2664">
                  <c:v>2.3090000000000002</c:v>
                </c:pt>
                <c:pt idx="2665">
                  <c:v>5.2270000000000003</c:v>
                </c:pt>
                <c:pt idx="2666">
                  <c:v>6.0369999999999999</c:v>
                </c:pt>
                <c:pt idx="2667">
                  <c:v>0</c:v>
                </c:pt>
                <c:pt idx="2668">
                  <c:v>0.85099999999999998</c:v>
                </c:pt>
                <c:pt idx="2669">
                  <c:v>6.6440000000000001</c:v>
                </c:pt>
                <c:pt idx="2670">
                  <c:v>0.96199999999999997</c:v>
                </c:pt>
                <c:pt idx="2671">
                  <c:v>4.0000000000000001E-3</c:v>
                </c:pt>
                <c:pt idx="2672">
                  <c:v>0.40100000000000002</c:v>
                </c:pt>
                <c:pt idx="2673">
                  <c:v>11.853999999999999</c:v>
                </c:pt>
                <c:pt idx="2674">
                  <c:v>2.048</c:v>
                </c:pt>
                <c:pt idx="2675">
                  <c:v>19.568999999999999</c:v>
                </c:pt>
                <c:pt idx="2676">
                  <c:v>4.9329999999999998</c:v>
                </c:pt>
                <c:pt idx="2677">
                  <c:v>2.1339999999999999</c:v>
                </c:pt>
                <c:pt idx="2678">
                  <c:v>15.72</c:v>
                </c:pt>
                <c:pt idx="2679">
                  <c:v>14.558</c:v>
                </c:pt>
                <c:pt idx="2680">
                  <c:v>0.89</c:v>
                </c:pt>
                <c:pt idx="2681">
                  <c:v>8.0000000000000002E-3</c:v>
                </c:pt>
                <c:pt idx="2682">
                  <c:v>1E-3</c:v>
                </c:pt>
                <c:pt idx="2683">
                  <c:v>14.29</c:v>
                </c:pt>
                <c:pt idx="2684">
                  <c:v>0.71799999999999997</c:v>
                </c:pt>
                <c:pt idx="2685">
                  <c:v>4.7409999999999997</c:v>
                </c:pt>
                <c:pt idx="2686">
                  <c:v>18.945</c:v>
                </c:pt>
                <c:pt idx="2687">
                  <c:v>20.105</c:v>
                </c:pt>
                <c:pt idx="2688">
                  <c:v>9.6910000000000007</c:v>
                </c:pt>
                <c:pt idx="2689">
                  <c:v>13.935</c:v>
                </c:pt>
                <c:pt idx="2690">
                  <c:v>28.972999999999999</c:v>
                </c:pt>
                <c:pt idx="2691">
                  <c:v>37.253999999999998</c:v>
                </c:pt>
                <c:pt idx="2692">
                  <c:v>82.637</c:v>
                </c:pt>
                <c:pt idx="2693">
                  <c:v>24.484999999999999</c:v>
                </c:pt>
                <c:pt idx="2694">
                  <c:v>21.640999999999998</c:v>
                </c:pt>
                <c:pt idx="2695">
                  <c:v>0</c:v>
                </c:pt>
                <c:pt idx="2696">
                  <c:v>7.0000000000000001E-3</c:v>
                </c:pt>
                <c:pt idx="2697">
                  <c:v>1E-3</c:v>
                </c:pt>
                <c:pt idx="2698">
                  <c:v>1E-3</c:v>
                </c:pt>
                <c:pt idx="2699">
                  <c:v>0.66500000000000004</c:v>
                </c:pt>
                <c:pt idx="2700">
                  <c:v>1.7999999999999999E-2</c:v>
                </c:pt>
                <c:pt idx="2701">
                  <c:v>5.1139999999999999</c:v>
                </c:pt>
                <c:pt idx="2702">
                  <c:v>6.7309999999999999</c:v>
                </c:pt>
                <c:pt idx="2703">
                  <c:v>44.45</c:v>
                </c:pt>
                <c:pt idx="2704">
                  <c:v>59.076999999999998</c:v>
                </c:pt>
                <c:pt idx="2705">
                  <c:v>28.361000000000001</c:v>
                </c:pt>
                <c:pt idx="2706">
                  <c:v>5.4989999999999997</c:v>
                </c:pt>
                <c:pt idx="2707">
                  <c:v>7.601</c:v>
                </c:pt>
                <c:pt idx="2708">
                  <c:v>13.45</c:v>
                </c:pt>
                <c:pt idx="2709">
                  <c:v>5.5410000000000004</c:v>
                </c:pt>
                <c:pt idx="2710">
                  <c:v>13.266999999999999</c:v>
                </c:pt>
                <c:pt idx="2711">
                  <c:v>11.491</c:v>
                </c:pt>
                <c:pt idx="2712">
                  <c:v>9.859</c:v>
                </c:pt>
                <c:pt idx="2713">
                  <c:v>1E-3</c:v>
                </c:pt>
                <c:pt idx="2714">
                  <c:v>1E-3</c:v>
                </c:pt>
                <c:pt idx="2715">
                  <c:v>0</c:v>
                </c:pt>
                <c:pt idx="2716">
                  <c:v>7.5999999999999998E-2</c:v>
                </c:pt>
                <c:pt idx="2717">
                  <c:v>0.745</c:v>
                </c:pt>
                <c:pt idx="2718">
                  <c:v>5.2779999999999996</c:v>
                </c:pt>
                <c:pt idx="2719">
                  <c:v>16.294</c:v>
                </c:pt>
                <c:pt idx="2720">
                  <c:v>10.202999999999999</c:v>
                </c:pt>
                <c:pt idx="2721">
                  <c:v>4.5739999999999998</c:v>
                </c:pt>
                <c:pt idx="2722">
                  <c:v>0</c:v>
                </c:pt>
                <c:pt idx="2723">
                  <c:v>0</c:v>
                </c:pt>
                <c:pt idx="2724">
                  <c:v>1E-3</c:v>
                </c:pt>
                <c:pt idx="2725">
                  <c:v>0.192</c:v>
                </c:pt>
                <c:pt idx="2726">
                  <c:v>14.302</c:v>
                </c:pt>
                <c:pt idx="2727">
                  <c:v>28.048999999999999</c:v>
                </c:pt>
                <c:pt idx="2728">
                  <c:v>3.4000000000000002E-2</c:v>
                </c:pt>
                <c:pt idx="2729">
                  <c:v>0</c:v>
                </c:pt>
                <c:pt idx="2730">
                  <c:v>0.27700000000000002</c:v>
                </c:pt>
                <c:pt idx="2731">
                  <c:v>10.943</c:v>
                </c:pt>
                <c:pt idx="2732">
                  <c:v>18.231999999999999</c:v>
                </c:pt>
                <c:pt idx="2733">
                  <c:v>2.5999999999999999E-2</c:v>
                </c:pt>
                <c:pt idx="2734">
                  <c:v>0</c:v>
                </c:pt>
                <c:pt idx="2735">
                  <c:v>1.944</c:v>
                </c:pt>
                <c:pt idx="2736">
                  <c:v>33.668999999999997</c:v>
                </c:pt>
                <c:pt idx="2737">
                  <c:v>25.164999999999999</c:v>
                </c:pt>
                <c:pt idx="2738">
                  <c:v>0.157</c:v>
                </c:pt>
                <c:pt idx="2739">
                  <c:v>21.457999999999998</c:v>
                </c:pt>
                <c:pt idx="2740">
                  <c:v>0</c:v>
                </c:pt>
                <c:pt idx="2741">
                  <c:v>1.4999999999999999E-2</c:v>
                </c:pt>
                <c:pt idx="2742">
                  <c:v>10.76</c:v>
                </c:pt>
                <c:pt idx="2743">
                  <c:v>0.03</c:v>
                </c:pt>
                <c:pt idx="2744">
                  <c:v>1.0569999999999999</c:v>
                </c:pt>
                <c:pt idx="2745">
                  <c:v>39.944000000000003</c:v>
                </c:pt>
                <c:pt idx="2746">
                  <c:v>5.2039999999999997</c:v>
                </c:pt>
                <c:pt idx="2747">
                  <c:v>0.24399999999999999</c:v>
                </c:pt>
                <c:pt idx="2748">
                  <c:v>15.034000000000001</c:v>
                </c:pt>
                <c:pt idx="2749">
                  <c:v>9.2840000000000007</c:v>
                </c:pt>
                <c:pt idx="2750">
                  <c:v>2.6989999999999998</c:v>
                </c:pt>
                <c:pt idx="2751">
                  <c:v>13.169</c:v>
                </c:pt>
                <c:pt idx="2752">
                  <c:v>9.4960000000000004</c:v>
                </c:pt>
                <c:pt idx="2753">
                  <c:v>4.2069999999999999</c:v>
                </c:pt>
                <c:pt idx="2754">
                  <c:v>14.673</c:v>
                </c:pt>
                <c:pt idx="2755">
                  <c:v>1E-3</c:v>
                </c:pt>
                <c:pt idx="2756">
                  <c:v>0</c:v>
                </c:pt>
                <c:pt idx="2757">
                  <c:v>19.321000000000002</c:v>
                </c:pt>
                <c:pt idx="2758">
                  <c:v>18.667999999999999</c:v>
                </c:pt>
                <c:pt idx="2759">
                  <c:v>13.743</c:v>
                </c:pt>
                <c:pt idx="2760">
                  <c:v>18.094999999999999</c:v>
                </c:pt>
                <c:pt idx="2761">
                  <c:v>0.246</c:v>
                </c:pt>
                <c:pt idx="2762">
                  <c:v>0.127</c:v>
                </c:pt>
                <c:pt idx="2763">
                  <c:v>2.319</c:v>
                </c:pt>
                <c:pt idx="2764">
                  <c:v>23.184999999999999</c:v>
                </c:pt>
                <c:pt idx="2765">
                  <c:v>28.016999999999999</c:v>
                </c:pt>
                <c:pt idx="2766">
                  <c:v>7.3209999999999997</c:v>
                </c:pt>
                <c:pt idx="2767">
                  <c:v>10.98</c:v>
                </c:pt>
                <c:pt idx="2768">
                  <c:v>78.873999999999995</c:v>
                </c:pt>
                <c:pt idx="2769">
                  <c:v>14.509</c:v>
                </c:pt>
                <c:pt idx="2770">
                  <c:v>0.14899999999999999</c:v>
                </c:pt>
                <c:pt idx="2771">
                  <c:v>42.841999999999999</c:v>
                </c:pt>
                <c:pt idx="2772">
                  <c:v>6.2889999999999997</c:v>
                </c:pt>
                <c:pt idx="2773">
                  <c:v>14.420999999999999</c:v>
                </c:pt>
                <c:pt idx="2774">
                  <c:v>4.68</c:v>
                </c:pt>
                <c:pt idx="2775">
                  <c:v>0.39300000000000002</c:v>
                </c:pt>
                <c:pt idx="2776">
                  <c:v>3.9E-2</c:v>
                </c:pt>
                <c:pt idx="2777">
                  <c:v>11.069000000000001</c:v>
                </c:pt>
                <c:pt idx="2778">
                  <c:v>1.7999999999999999E-2</c:v>
                </c:pt>
                <c:pt idx="2779">
                  <c:v>27.408999999999999</c:v>
                </c:pt>
                <c:pt idx="2780">
                  <c:v>31.064</c:v>
                </c:pt>
                <c:pt idx="2781">
                  <c:v>18.852</c:v>
                </c:pt>
                <c:pt idx="2782">
                  <c:v>12.231999999999999</c:v>
                </c:pt>
                <c:pt idx="2783">
                  <c:v>4.2270000000000003</c:v>
                </c:pt>
                <c:pt idx="2784">
                  <c:v>14.275</c:v>
                </c:pt>
                <c:pt idx="2785">
                  <c:v>1.3420000000000001</c:v>
                </c:pt>
                <c:pt idx="2786">
                  <c:v>5.3319999999999999</c:v>
                </c:pt>
                <c:pt idx="2787">
                  <c:v>5.8620000000000001</c:v>
                </c:pt>
                <c:pt idx="2788">
                  <c:v>16.350000000000001</c:v>
                </c:pt>
                <c:pt idx="2789">
                  <c:v>3.323</c:v>
                </c:pt>
                <c:pt idx="2790">
                  <c:v>23.38</c:v>
                </c:pt>
                <c:pt idx="2791">
                  <c:v>10.888999999999999</c:v>
                </c:pt>
                <c:pt idx="2792">
                  <c:v>7.3710000000000004</c:v>
                </c:pt>
                <c:pt idx="2793">
                  <c:v>8.5999999999999993E-2</c:v>
                </c:pt>
                <c:pt idx="2794">
                  <c:v>11.544</c:v>
                </c:pt>
                <c:pt idx="2795">
                  <c:v>19.867999999999999</c:v>
                </c:pt>
                <c:pt idx="2796">
                  <c:v>0</c:v>
                </c:pt>
                <c:pt idx="2797">
                  <c:v>7.9409999999999998</c:v>
                </c:pt>
                <c:pt idx="2798">
                  <c:v>34.866</c:v>
                </c:pt>
                <c:pt idx="2799">
                  <c:v>29.053999999999998</c:v>
                </c:pt>
                <c:pt idx="2800">
                  <c:v>41.966999999999999</c:v>
                </c:pt>
                <c:pt idx="2801">
                  <c:v>25.425999999999998</c:v>
                </c:pt>
                <c:pt idx="2802">
                  <c:v>2.41</c:v>
                </c:pt>
                <c:pt idx="2803">
                  <c:v>3.7999999999999999E-2</c:v>
                </c:pt>
                <c:pt idx="2804">
                  <c:v>4.7439999999999998</c:v>
                </c:pt>
                <c:pt idx="2805">
                  <c:v>2.5000000000000001E-2</c:v>
                </c:pt>
                <c:pt idx="2806">
                  <c:v>2.077</c:v>
                </c:pt>
                <c:pt idx="2807">
                  <c:v>0.16900000000000001</c:v>
                </c:pt>
                <c:pt idx="2808">
                  <c:v>31.736999999999998</c:v>
                </c:pt>
                <c:pt idx="2809">
                  <c:v>6.8280000000000003</c:v>
                </c:pt>
                <c:pt idx="2810">
                  <c:v>14.157</c:v>
                </c:pt>
                <c:pt idx="2811">
                  <c:v>7.7889999999999997</c:v>
                </c:pt>
                <c:pt idx="2812">
                  <c:v>28.613</c:v>
                </c:pt>
                <c:pt idx="2813">
                  <c:v>14.182</c:v>
                </c:pt>
                <c:pt idx="2814">
                  <c:v>0.11899999999999999</c:v>
                </c:pt>
                <c:pt idx="2815">
                  <c:v>0.151</c:v>
                </c:pt>
                <c:pt idx="2816">
                  <c:v>0</c:v>
                </c:pt>
                <c:pt idx="2817">
                  <c:v>1E-3</c:v>
                </c:pt>
                <c:pt idx="2818">
                  <c:v>11.930999999999999</c:v>
                </c:pt>
                <c:pt idx="2819">
                  <c:v>25.533999999999999</c:v>
                </c:pt>
                <c:pt idx="2820">
                  <c:v>26.678000000000001</c:v>
                </c:pt>
                <c:pt idx="2821">
                  <c:v>24.448</c:v>
                </c:pt>
                <c:pt idx="2822">
                  <c:v>12.433999999999999</c:v>
                </c:pt>
                <c:pt idx="2823">
                  <c:v>0</c:v>
                </c:pt>
                <c:pt idx="2824">
                  <c:v>11.605</c:v>
                </c:pt>
                <c:pt idx="2825">
                  <c:v>13.779</c:v>
                </c:pt>
                <c:pt idx="2826">
                  <c:v>1.587</c:v>
                </c:pt>
                <c:pt idx="2827">
                  <c:v>3.5000000000000003E-2</c:v>
                </c:pt>
                <c:pt idx="2828">
                  <c:v>3.5999999999999997E-2</c:v>
                </c:pt>
                <c:pt idx="2829">
                  <c:v>3.2109999999999999</c:v>
                </c:pt>
                <c:pt idx="2830">
                  <c:v>31.062999999999999</c:v>
                </c:pt>
                <c:pt idx="2831">
                  <c:v>1.476</c:v>
                </c:pt>
                <c:pt idx="2832">
                  <c:v>0</c:v>
                </c:pt>
                <c:pt idx="2833">
                  <c:v>0</c:v>
                </c:pt>
                <c:pt idx="2834">
                  <c:v>0.21099999999999999</c:v>
                </c:pt>
                <c:pt idx="2835">
                  <c:v>2E-3</c:v>
                </c:pt>
                <c:pt idx="2836">
                  <c:v>0</c:v>
                </c:pt>
                <c:pt idx="2837">
                  <c:v>1E-3</c:v>
                </c:pt>
                <c:pt idx="2838">
                  <c:v>0</c:v>
                </c:pt>
                <c:pt idx="2839">
                  <c:v>2.1000000000000001E-2</c:v>
                </c:pt>
                <c:pt idx="2840">
                  <c:v>9.77</c:v>
                </c:pt>
                <c:pt idx="2841">
                  <c:v>3.5000000000000003E-2</c:v>
                </c:pt>
                <c:pt idx="2842">
                  <c:v>10.173</c:v>
                </c:pt>
                <c:pt idx="2843">
                  <c:v>0.67200000000000004</c:v>
                </c:pt>
                <c:pt idx="2844">
                  <c:v>3.3140000000000001</c:v>
                </c:pt>
                <c:pt idx="2845">
                  <c:v>7.5659999999999998</c:v>
                </c:pt>
                <c:pt idx="2846">
                  <c:v>9.8339999999999996</c:v>
                </c:pt>
                <c:pt idx="2847">
                  <c:v>1E-3</c:v>
                </c:pt>
                <c:pt idx="2848">
                  <c:v>0</c:v>
                </c:pt>
                <c:pt idx="2849">
                  <c:v>9.6419999999999995</c:v>
                </c:pt>
                <c:pt idx="2850">
                  <c:v>46.5</c:v>
                </c:pt>
                <c:pt idx="2851">
                  <c:v>41.354999999999997</c:v>
                </c:pt>
                <c:pt idx="2852">
                  <c:v>98.867999999999995</c:v>
                </c:pt>
                <c:pt idx="2853">
                  <c:v>6.0149999999999997</c:v>
                </c:pt>
                <c:pt idx="2854">
                  <c:v>0</c:v>
                </c:pt>
                <c:pt idx="2855">
                  <c:v>2.3E-2</c:v>
                </c:pt>
                <c:pt idx="2856">
                  <c:v>0</c:v>
                </c:pt>
                <c:pt idx="2857">
                  <c:v>0</c:v>
                </c:pt>
                <c:pt idx="2858">
                  <c:v>0</c:v>
                </c:pt>
                <c:pt idx="2859">
                  <c:v>0</c:v>
                </c:pt>
                <c:pt idx="2860">
                  <c:v>0</c:v>
                </c:pt>
                <c:pt idx="2861">
                  <c:v>0</c:v>
                </c:pt>
                <c:pt idx="2862">
                  <c:v>0</c:v>
                </c:pt>
                <c:pt idx="2863">
                  <c:v>0</c:v>
                </c:pt>
                <c:pt idx="2864">
                  <c:v>0</c:v>
                </c:pt>
                <c:pt idx="2865">
                  <c:v>9.0999999999999998E-2</c:v>
                </c:pt>
                <c:pt idx="2866">
                  <c:v>2.09</c:v>
                </c:pt>
                <c:pt idx="2867">
                  <c:v>2.4830000000000001</c:v>
                </c:pt>
                <c:pt idx="2868">
                  <c:v>7.5019999999999998</c:v>
                </c:pt>
                <c:pt idx="2869">
                  <c:v>0</c:v>
                </c:pt>
                <c:pt idx="2870">
                  <c:v>0</c:v>
                </c:pt>
                <c:pt idx="2871">
                  <c:v>0</c:v>
                </c:pt>
                <c:pt idx="2872">
                  <c:v>0</c:v>
                </c:pt>
                <c:pt idx="2873">
                  <c:v>6.4690000000000003</c:v>
                </c:pt>
                <c:pt idx="2874">
                  <c:v>3.5999999999999997E-2</c:v>
                </c:pt>
                <c:pt idx="2875">
                  <c:v>0</c:v>
                </c:pt>
                <c:pt idx="2876">
                  <c:v>1.6E-2</c:v>
                </c:pt>
                <c:pt idx="2877">
                  <c:v>0</c:v>
                </c:pt>
                <c:pt idx="2878">
                  <c:v>9.6880000000000006</c:v>
                </c:pt>
                <c:pt idx="2879">
                  <c:v>3.9689999999999999</c:v>
                </c:pt>
                <c:pt idx="2880">
                  <c:v>3.5000000000000003E-2</c:v>
                </c:pt>
                <c:pt idx="2881">
                  <c:v>0</c:v>
                </c:pt>
                <c:pt idx="2882">
                  <c:v>2.3E-2</c:v>
                </c:pt>
                <c:pt idx="2883">
                  <c:v>0</c:v>
                </c:pt>
                <c:pt idx="2884">
                  <c:v>0</c:v>
                </c:pt>
                <c:pt idx="2885">
                  <c:v>7.5999999999999998E-2</c:v>
                </c:pt>
                <c:pt idx="2886">
                  <c:v>0</c:v>
                </c:pt>
                <c:pt idx="2887">
                  <c:v>0</c:v>
                </c:pt>
                <c:pt idx="2888">
                  <c:v>0</c:v>
                </c:pt>
                <c:pt idx="2889">
                  <c:v>0</c:v>
                </c:pt>
                <c:pt idx="2890">
                  <c:v>0</c:v>
                </c:pt>
                <c:pt idx="2891">
                  <c:v>1.3919999999999999</c:v>
                </c:pt>
                <c:pt idx="2892">
                  <c:v>0.11600000000000001</c:v>
                </c:pt>
                <c:pt idx="2893">
                  <c:v>0</c:v>
                </c:pt>
                <c:pt idx="2894">
                  <c:v>0</c:v>
                </c:pt>
                <c:pt idx="2895">
                  <c:v>0</c:v>
                </c:pt>
                <c:pt idx="2896">
                  <c:v>2.4260000000000002</c:v>
                </c:pt>
                <c:pt idx="2897">
                  <c:v>11.023</c:v>
                </c:pt>
                <c:pt idx="2898">
                  <c:v>1.77</c:v>
                </c:pt>
                <c:pt idx="2899">
                  <c:v>0.85799999999999998</c:v>
                </c:pt>
                <c:pt idx="2900">
                  <c:v>0</c:v>
                </c:pt>
                <c:pt idx="2901">
                  <c:v>1.1539999999999999</c:v>
                </c:pt>
                <c:pt idx="2902">
                  <c:v>0</c:v>
                </c:pt>
                <c:pt idx="2903">
                  <c:v>0</c:v>
                </c:pt>
                <c:pt idx="2904">
                  <c:v>0</c:v>
                </c:pt>
                <c:pt idx="2905">
                  <c:v>0</c:v>
                </c:pt>
                <c:pt idx="2906">
                  <c:v>6.3120000000000003</c:v>
                </c:pt>
                <c:pt idx="2907">
                  <c:v>2.327</c:v>
                </c:pt>
                <c:pt idx="2908">
                  <c:v>11.061</c:v>
                </c:pt>
                <c:pt idx="2909">
                  <c:v>3.7090000000000001</c:v>
                </c:pt>
                <c:pt idx="2910">
                  <c:v>14.38</c:v>
                </c:pt>
                <c:pt idx="2911">
                  <c:v>10.765000000000001</c:v>
                </c:pt>
                <c:pt idx="2912">
                  <c:v>0</c:v>
                </c:pt>
                <c:pt idx="2913">
                  <c:v>0</c:v>
                </c:pt>
                <c:pt idx="2914">
                  <c:v>0</c:v>
                </c:pt>
                <c:pt idx="2915">
                  <c:v>3.7050000000000001</c:v>
                </c:pt>
                <c:pt idx="2916">
                  <c:v>7.4560000000000004</c:v>
                </c:pt>
                <c:pt idx="2917">
                  <c:v>2.6829999999999998</c:v>
                </c:pt>
                <c:pt idx="2918">
                  <c:v>12.49</c:v>
                </c:pt>
                <c:pt idx="2919">
                  <c:v>7.7009999999999996</c:v>
                </c:pt>
                <c:pt idx="2920">
                  <c:v>6.9470000000000001</c:v>
                </c:pt>
                <c:pt idx="2921">
                  <c:v>19.388000000000002</c:v>
                </c:pt>
              </c:numCache>
            </c:numRef>
          </c:yVal>
          <c:smooth val="0"/>
          <c:extLst>
            <c:ext xmlns:c16="http://schemas.microsoft.com/office/drawing/2014/chart" uri="{C3380CC4-5D6E-409C-BE32-E72D297353CC}">
              <c16:uniqueId val="{00000005-C23E-4555-A888-8A8D04F7A7DF}"/>
            </c:ext>
          </c:extLst>
        </c:ser>
        <c:dLbls>
          <c:showLegendKey val="0"/>
          <c:showVal val="0"/>
          <c:showCatName val="0"/>
          <c:showSerName val="0"/>
          <c:showPercent val="0"/>
          <c:showBubbleSize val="0"/>
        </c:dLbls>
        <c:axId val="482893352"/>
        <c:axId val="482884496"/>
        <c:extLst>
          <c:ext xmlns:c15="http://schemas.microsoft.com/office/drawing/2012/chart" uri="{02D57815-91ED-43cb-92C2-25804820EDAC}">
            <c15:filteredScatterSeries>
              <c15:ser>
                <c:idx val="2"/>
                <c:order val="3"/>
                <c:tx>
                  <c:v>ZV12</c:v>
                </c:tx>
                <c:spPr>
                  <a:ln w="19050" cap="rnd">
                    <a:solidFill>
                      <a:schemeClr val="accent3"/>
                    </a:solidFill>
                    <a:round/>
                  </a:ln>
                  <a:effectLst/>
                </c:spPr>
                <c:marker>
                  <c:symbol val="none"/>
                </c:marker>
                <c:xVal>
                  <c:numRef>
                    <c:extLst>
                      <c:ext uri="{02D57815-91ED-43cb-92C2-25804820EDAC}">
                        <c15:formulaRef>
                          <c15:sqref>'p201368'!$A$2:$A$2923</c15:sqref>
                        </c15:formulaRef>
                      </c:ext>
                    </c:extLst>
                    <c:numCache>
                      <c:formatCode>m/d/yyyy</c:formatCode>
                      <c:ptCount val="2922"/>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pt idx="365">
                        <c:v>39448</c:v>
                      </c:pt>
                      <c:pt idx="366">
                        <c:v>39449</c:v>
                      </c:pt>
                      <c:pt idx="367">
                        <c:v>39450</c:v>
                      </c:pt>
                      <c:pt idx="368">
                        <c:v>39451</c:v>
                      </c:pt>
                      <c:pt idx="369">
                        <c:v>39452</c:v>
                      </c:pt>
                      <c:pt idx="370">
                        <c:v>39453</c:v>
                      </c:pt>
                      <c:pt idx="371">
                        <c:v>39454</c:v>
                      </c:pt>
                      <c:pt idx="372">
                        <c:v>39455</c:v>
                      </c:pt>
                      <c:pt idx="373">
                        <c:v>39456</c:v>
                      </c:pt>
                      <c:pt idx="374">
                        <c:v>39457</c:v>
                      </c:pt>
                      <c:pt idx="375">
                        <c:v>39458</c:v>
                      </c:pt>
                      <c:pt idx="376">
                        <c:v>39459</c:v>
                      </c:pt>
                      <c:pt idx="377">
                        <c:v>39460</c:v>
                      </c:pt>
                      <c:pt idx="378">
                        <c:v>39461</c:v>
                      </c:pt>
                      <c:pt idx="379">
                        <c:v>39462</c:v>
                      </c:pt>
                      <c:pt idx="380">
                        <c:v>39463</c:v>
                      </c:pt>
                      <c:pt idx="381">
                        <c:v>39464</c:v>
                      </c:pt>
                      <c:pt idx="382">
                        <c:v>39465</c:v>
                      </c:pt>
                      <c:pt idx="383">
                        <c:v>39466</c:v>
                      </c:pt>
                      <c:pt idx="384">
                        <c:v>39467</c:v>
                      </c:pt>
                      <c:pt idx="385">
                        <c:v>39468</c:v>
                      </c:pt>
                      <c:pt idx="386">
                        <c:v>39469</c:v>
                      </c:pt>
                      <c:pt idx="387">
                        <c:v>39470</c:v>
                      </c:pt>
                      <c:pt idx="388">
                        <c:v>39471</c:v>
                      </c:pt>
                      <c:pt idx="389">
                        <c:v>39472</c:v>
                      </c:pt>
                      <c:pt idx="390">
                        <c:v>39473</c:v>
                      </c:pt>
                      <c:pt idx="391">
                        <c:v>39474</c:v>
                      </c:pt>
                      <c:pt idx="392">
                        <c:v>39475</c:v>
                      </c:pt>
                      <c:pt idx="393">
                        <c:v>39476</c:v>
                      </c:pt>
                      <c:pt idx="394">
                        <c:v>39477</c:v>
                      </c:pt>
                      <c:pt idx="395">
                        <c:v>39478</c:v>
                      </c:pt>
                      <c:pt idx="396">
                        <c:v>39479</c:v>
                      </c:pt>
                      <c:pt idx="397">
                        <c:v>39480</c:v>
                      </c:pt>
                      <c:pt idx="398">
                        <c:v>39481</c:v>
                      </c:pt>
                      <c:pt idx="399">
                        <c:v>39482</c:v>
                      </c:pt>
                      <c:pt idx="400">
                        <c:v>39483</c:v>
                      </c:pt>
                      <c:pt idx="401">
                        <c:v>39484</c:v>
                      </c:pt>
                      <c:pt idx="402">
                        <c:v>39485</c:v>
                      </c:pt>
                      <c:pt idx="403">
                        <c:v>39486</c:v>
                      </c:pt>
                      <c:pt idx="404">
                        <c:v>39487</c:v>
                      </c:pt>
                      <c:pt idx="405">
                        <c:v>39488</c:v>
                      </c:pt>
                      <c:pt idx="406">
                        <c:v>39489</c:v>
                      </c:pt>
                      <c:pt idx="407">
                        <c:v>39490</c:v>
                      </c:pt>
                      <c:pt idx="408">
                        <c:v>39491</c:v>
                      </c:pt>
                      <c:pt idx="409">
                        <c:v>39492</c:v>
                      </c:pt>
                      <c:pt idx="410">
                        <c:v>39493</c:v>
                      </c:pt>
                      <c:pt idx="411">
                        <c:v>39494</c:v>
                      </c:pt>
                      <c:pt idx="412">
                        <c:v>39495</c:v>
                      </c:pt>
                      <c:pt idx="413">
                        <c:v>39496</c:v>
                      </c:pt>
                      <c:pt idx="414">
                        <c:v>39497</c:v>
                      </c:pt>
                      <c:pt idx="415">
                        <c:v>39498</c:v>
                      </c:pt>
                      <c:pt idx="416">
                        <c:v>39499</c:v>
                      </c:pt>
                      <c:pt idx="417">
                        <c:v>39500</c:v>
                      </c:pt>
                      <c:pt idx="418">
                        <c:v>39501</c:v>
                      </c:pt>
                      <c:pt idx="419">
                        <c:v>39502</c:v>
                      </c:pt>
                      <c:pt idx="420">
                        <c:v>39503</c:v>
                      </c:pt>
                      <c:pt idx="421">
                        <c:v>39504</c:v>
                      </c:pt>
                      <c:pt idx="422">
                        <c:v>39505</c:v>
                      </c:pt>
                      <c:pt idx="423">
                        <c:v>39506</c:v>
                      </c:pt>
                      <c:pt idx="424">
                        <c:v>39507</c:v>
                      </c:pt>
                      <c:pt idx="425">
                        <c:v>39508</c:v>
                      </c:pt>
                      <c:pt idx="426">
                        <c:v>39509</c:v>
                      </c:pt>
                      <c:pt idx="427">
                        <c:v>39510</c:v>
                      </c:pt>
                      <c:pt idx="428">
                        <c:v>39511</c:v>
                      </c:pt>
                      <c:pt idx="429">
                        <c:v>39512</c:v>
                      </c:pt>
                      <c:pt idx="430">
                        <c:v>39513</c:v>
                      </c:pt>
                      <c:pt idx="431">
                        <c:v>39514</c:v>
                      </c:pt>
                      <c:pt idx="432">
                        <c:v>39515</c:v>
                      </c:pt>
                      <c:pt idx="433">
                        <c:v>39516</c:v>
                      </c:pt>
                      <c:pt idx="434">
                        <c:v>39517</c:v>
                      </c:pt>
                      <c:pt idx="435">
                        <c:v>39518</c:v>
                      </c:pt>
                      <c:pt idx="436">
                        <c:v>39519</c:v>
                      </c:pt>
                      <c:pt idx="437">
                        <c:v>39520</c:v>
                      </c:pt>
                      <c:pt idx="438">
                        <c:v>39521</c:v>
                      </c:pt>
                      <c:pt idx="439">
                        <c:v>39522</c:v>
                      </c:pt>
                      <c:pt idx="440">
                        <c:v>39523</c:v>
                      </c:pt>
                      <c:pt idx="441">
                        <c:v>39524</c:v>
                      </c:pt>
                      <c:pt idx="442">
                        <c:v>39525</c:v>
                      </c:pt>
                      <c:pt idx="443">
                        <c:v>39526</c:v>
                      </c:pt>
                      <c:pt idx="444">
                        <c:v>39527</c:v>
                      </c:pt>
                      <c:pt idx="445">
                        <c:v>39528</c:v>
                      </c:pt>
                      <c:pt idx="446">
                        <c:v>39529</c:v>
                      </c:pt>
                      <c:pt idx="447">
                        <c:v>39530</c:v>
                      </c:pt>
                      <c:pt idx="448">
                        <c:v>39531</c:v>
                      </c:pt>
                      <c:pt idx="449">
                        <c:v>39532</c:v>
                      </c:pt>
                      <c:pt idx="450">
                        <c:v>39533</c:v>
                      </c:pt>
                      <c:pt idx="451">
                        <c:v>39534</c:v>
                      </c:pt>
                      <c:pt idx="452">
                        <c:v>39535</c:v>
                      </c:pt>
                      <c:pt idx="453">
                        <c:v>39536</c:v>
                      </c:pt>
                      <c:pt idx="454">
                        <c:v>39537</c:v>
                      </c:pt>
                      <c:pt idx="455">
                        <c:v>39538</c:v>
                      </c:pt>
                      <c:pt idx="456">
                        <c:v>39539</c:v>
                      </c:pt>
                      <c:pt idx="457">
                        <c:v>39540</c:v>
                      </c:pt>
                      <c:pt idx="458">
                        <c:v>39541</c:v>
                      </c:pt>
                      <c:pt idx="459">
                        <c:v>39542</c:v>
                      </c:pt>
                      <c:pt idx="460">
                        <c:v>39543</c:v>
                      </c:pt>
                      <c:pt idx="461">
                        <c:v>39544</c:v>
                      </c:pt>
                      <c:pt idx="462">
                        <c:v>39545</c:v>
                      </c:pt>
                      <c:pt idx="463">
                        <c:v>39546</c:v>
                      </c:pt>
                      <c:pt idx="464">
                        <c:v>39547</c:v>
                      </c:pt>
                      <c:pt idx="465">
                        <c:v>39548</c:v>
                      </c:pt>
                      <c:pt idx="466">
                        <c:v>39549</c:v>
                      </c:pt>
                      <c:pt idx="467">
                        <c:v>39550</c:v>
                      </c:pt>
                      <c:pt idx="468">
                        <c:v>39551</c:v>
                      </c:pt>
                      <c:pt idx="469">
                        <c:v>39552</c:v>
                      </c:pt>
                      <c:pt idx="470">
                        <c:v>39553</c:v>
                      </c:pt>
                      <c:pt idx="471">
                        <c:v>39554</c:v>
                      </c:pt>
                      <c:pt idx="472">
                        <c:v>39555</c:v>
                      </c:pt>
                      <c:pt idx="473">
                        <c:v>39556</c:v>
                      </c:pt>
                      <c:pt idx="474">
                        <c:v>39557</c:v>
                      </c:pt>
                      <c:pt idx="475">
                        <c:v>39558</c:v>
                      </c:pt>
                      <c:pt idx="476">
                        <c:v>39559</c:v>
                      </c:pt>
                      <c:pt idx="477">
                        <c:v>39560</c:v>
                      </c:pt>
                      <c:pt idx="478">
                        <c:v>39561</c:v>
                      </c:pt>
                      <c:pt idx="479">
                        <c:v>39562</c:v>
                      </c:pt>
                      <c:pt idx="480">
                        <c:v>39563</c:v>
                      </c:pt>
                      <c:pt idx="481">
                        <c:v>39564</c:v>
                      </c:pt>
                      <c:pt idx="482">
                        <c:v>39565</c:v>
                      </c:pt>
                      <c:pt idx="483">
                        <c:v>39566</c:v>
                      </c:pt>
                      <c:pt idx="484">
                        <c:v>39567</c:v>
                      </c:pt>
                      <c:pt idx="485">
                        <c:v>39568</c:v>
                      </c:pt>
                      <c:pt idx="486">
                        <c:v>39569</c:v>
                      </c:pt>
                      <c:pt idx="487">
                        <c:v>39570</c:v>
                      </c:pt>
                      <c:pt idx="488">
                        <c:v>39571</c:v>
                      </c:pt>
                      <c:pt idx="489">
                        <c:v>39572</c:v>
                      </c:pt>
                      <c:pt idx="490">
                        <c:v>39573</c:v>
                      </c:pt>
                      <c:pt idx="491">
                        <c:v>39574</c:v>
                      </c:pt>
                      <c:pt idx="492">
                        <c:v>39575</c:v>
                      </c:pt>
                      <c:pt idx="493">
                        <c:v>39576</c:v>
                      </c:pt>
                      <c:pt idx="494">
                        <c:v>39577</c:v>
                      </c:pt>
                      <c:pt idx="495">
                        <c:v>39578</c:v>
                      </c:pt>
                      <c:pt idx="496">
                        <c:v>39579</c:v>
                      </c:pt>
                      <c:pt idx="497">
                        <c:v>39580</c:v>
                      </c:pt>
                      <c:pt idx="498">
                        <c:v>39581</c:v>
                      </c:pt>
                      <c:pt idx="499">
                        <c:v>39582</c:v>
                      </c:pt>
                      <c:pt idx="500">
                        <c:v>39583</c:v>
                      </c:pt>
                      <c:pt idx="501">
                        <c:v>39584</c:v>
                      </c:pt>
                      <c:pt idx="502">
                        <c:v>39585</c:v>
                      </c:pt>
                      <c:pt idx="503">
                        <c:v>39586</c:v>
                      </c:pt>
                      <c:pt idx="504">
                        <c:v>39587</c:v>
                      </c:pt>
                      <c:pt idx="505">
                        <c:v>39588</c:v>
                      </c:pt>
                      <c:pt idx="506">
                        <c:v>39589</c:v>
                      </c:pt>
                      <c:pt idx="507">
                        <c:v>39590</c:v>
                      </c:pt>
                      <c:pt idx="508">
                        <c:v>39591</c:v>
                      </c:pt>
                      <c:pt idx="509">
                        <c:v>39592</c:v>
                      </c:pt>
                      <c:pt idx="510">
                        <c:v>39593</c:v>
                      </c:pt>
                      <c:pt idx="511">
                        <c:v>39594</c:v>
                      </c:pt>
                      <c:pt idx="512">
                        <c:v>39595</c:v>
                      </c:pt>
                      <c:pt idx="513">
                        <c:v>39596</c:v>
                      </c:pt>
                      <c:pt idx="514">
                        <c:v>39597</c:v>
                      </c:pt>
                      <c:pt idx="515">
                        <c:v>39598</c:v>
                      </c:pt>
                      <c:pt idx="516">
                        <c:v>39599</c:v>
                      </c:pt>
                      <c:pt idx="517">
                        <c:v>39600</c:v>
                      </c:pt>
                      <c:pt idx="518">
                        <c:v>39601</c:v>
                      </c:pt>
                      <c:pt idx="519">
                        <c:v>39602</c:v>
                      </c:pt>
                      <c:pt idx="520">
                        <c:v>39603</c:v>
                      </c:pt>
                      <c:pt idx="521">
                        <c:v>39604</c:v>
                      </c:pt>
                      <c:pt idx="522">
                        <c:v>39605</c:v>
                      </c:pt>
                      <c:pt idx="523">
                        <c:v>39606</c:v>
                      </c:pt>
                      <c:pt idx="524">
                        <c:v>39607</c:v>
                      </c:pt>
                      <c:pt idx="525">
                        <c:v>39608</c:v>
                      </c:pt>
                      <c:pt idx="526">
                        <c:v>39609</c:v>
                      </c:pt>
                      <c:pt idx="527">
                        <c:v>39610</c:v>
                      </c:pt>
                      <c:pt idx="528">
                        <c:v>39611</c:v>
                      </c:pt>
                      <c:pt idx="529">
                        <c:v>39612</c:v>
                      </c:pt>
                      <c:pt idx="530">
                        <c:v>39613</c:v>
                      </c:pt>
                      <c:pt idx="531">
                        <c:v>39614</c:v>
                      </c:pt>
                      <c:pt idx="532">
                        <c:v>39615</c:v>
                      </c:pt>
                      <c:pt idx="533">
                        <c:v>39616</c:v>
                      </c:pt>
                      <c:pt idx="534">
                        <c:v>39617</c:v>
                      </c:pt>
                      <c:pt idx="535">
                        <c:v>39618</c:v>
                      </c:pt>
                      <c:pt idx="536">
                        <c:v>39619</c:v>
                      </c:pt>
                      <c:pt idx="537">
                        <c:v>39620</c:v>
                      </c:pt>
                      <c:pt idx="538">
                        <c:v>39621</c:v>
                      </c:pt>
                      <c:pt idx="539">
                        <c:v>39622</c:v>
                      </c:pt>
                      <c:pt idx="540">
                        <c:v>39623</c:v>
                      </c:pt>
                      <c:pt idx="541">
                        <c:v>39624</c:v>
                      </c:pt>
                      <c:pt idx="542">
                        <c:v>39625</c:v>
                      </c:pt>
                      <c:pt idx="543">
                        <c:v>39626</c:v>
                      </c:pt>
                      <c:pt idx="544">
                        <c:v>39627</c:v>
                      </c:pt>
                      <c:pt idx="545">
                        <c:v>39628</c:v>
                      </c:pt>
                      <c:pt idx="546">
                        <c:v>39629</c:v>
                      </c:pt>
                      <c:pt idx="547">
                        <c:v>39630</c:v>
                      </c:pt>
                      <c:pt idx="548">
                        <c:v>39631</c:v>
                      </c:pt>
                      <c:pt idx="549">
                        <c:v>39632</c:v>
                      </c:pt>
                      <c:pt idx="550">
                        <c:v>39633</c:v>
                      </c:pt>
                      <c:pt idx="551">
                        <c:v>39634</c:v>
                      </c:pt>
                      <c:pt idx="552">
                        <c:v>39635</c:v>
                      </c:pt>
                      <c:pt idx="553">
                        <c:v>39636</c:v>
                      </c:pt>
                      <c:pt idx="554">
                        <c:v>39637</c:v>
                      </c:pt>
                      <c:pt idx="555">
                        <c:v>39638</c:v>
                      </c:pt>
                      <c:pt idx="556">
                        <c:v>39639</c:v>
                      </c:pt>
                      <c:pt idx="557">
                        <c:v>39640</c:v>
                      </c:pt>
                      <c:pt idx="558">
                        <c:v>39641</c:v>
                      </c:pt>
                      <c:pt idx="559">
                        <c:v>39642</c:v>
                      </c:pt>
                      <c:pt idx="560">
                        <c:v>39643</c:v>
                      </c:pt>
                      <c:pt idx="561">
                        <c:v>39644</c:v>
                      </c:pt>
                      <c:pt idx="562">
                        <c:v>39645</c:v>
                      </c:pt>
                      <c:pt idx="563">
                        <c:v>39646</c:v>
                      </c:pt>
                      <c:pt idx="564">
                        <c:v>39647</c:v>
                      </c:pt>
                      <c:pt idx="565">
                        <c:v>39648</c:v>
                      </c:pt>
                      <c:pt idx="566">
                        <c:v>39649</c:v>
                      </c:pt>
                      <c:pt idx="567">
                        <c:v>39650</c:v>
                      </c:pt>
                      <c:pt idx="568">
                        <c:v>39651</c:v>
                      </c:pt>
                      <c:pt idx="569">
                        <c:v>39652</c:v>
                      </c:pt>
                      <c:pt idx="570">
                        <c:v>39653</c:v>
                      </c:pt>
                      <c:pt idx="571">
                        <c:v>39654</c:v>
                      </c:pt>
                      <c:pt idx="572">
                        <c:v>39655</c:v>
                      </c:pt>
                      <c:pt idx="573">
                        <c:v>39656</c:v>
                      </c:pt>
                      <c:pt idx="574">
                        <c:v>39657</c:v>
                      </c:pt>
                      <c:pt idx="575">
                        <c:v>39658</c:v>
                      </c:pt>
                      <c:pt idx="576">
                        <c:v>39659</c:v>
                      </c:pt>
                      <c:pt idx="577">
                        <c:v>39660</c:v>
                      </c:pt>
                      <c:pt idx="578">
                        <c:v>39661</c:v>
                      </c:pt>
                      <c:pt idx="579">
                        <c:v>39662</c:v>
                      </c:pt>
                      <c:pt idx="580">
                        <c:v>39663</c:v>
                      </c:pt>
                      <c:pt idx="581">
                        <c:v>39664</c:v>
                      </c:pt>
                      <c:pt idx="582">
                        <c:v>39665</c:v>
                      </c:pt>
                      <c:pt idx="583">
                        <c:v>39666</c:v>
                      </c:pt>
                      <c:pt idx="584">
                        <c:v>39667</c:v>
                      </c:pt>
                      <c:pt idx="585">
                        <c:v>39668</c:v>
                      </c:pt>
                      <c:pt idx="586">
                        <c:v>39669</c:v>
                      </c:pt>
                      <c:pt idx="587">
                        <c:v>39670</c:v>
                      </c:pt>
                      <c:pt idx="588">
                        <c:v>39671</c:v>
                      </c:pt>
                      <c:pt idx="589">
                        <c:v>39672</c:v>
                      </c:pt>
                      <c:pt idx="590">
                        <c:v>39673</c:v>
                      </c:pt>
                      <c:pt idx="591">
                        <c:v>39674</c:v>
                      </c:pt>
                      <c:pt idx="592">
                        <c:v>39675</c:v>
                      </c:pt>
                      <c:pt idx="593">
                        <c:v>39676</c:v>
                      </c:pt>
                      <c:pt idx="594">
                        <c:v>39677</c:v>
                      </c:pt>
                      <c:pt idx="595">
                        <c:v>39678</c:v>
                      </c:pt>
                      <c:pt idx="596">
                        <c:v>39679</c:v>
                      </c:pt>
                      <c:pt idx="597">
                        <c:v>39680</c:v>
                      </c:pt>
                      <c:pt idx="598">
                        <c:v>39681</c:v>
                      </c:pt>
                      <c:pt idx="599">
                        <c:v>39682</c:v>
                      </c:pt>
                      <c:pt idx="600">
                        <c:v>39683</c:v>
                      </c:pt>
                      <c:pt idx="601">
                        <c:v>39684</c:v>
                      </c:pt>
                      <c:pt idx="602">
                        <c:v>39685</c:v>
                      </c:pt>
                      <c:pt idx="603">
                        <c:v>39686</c:v>
                      </c:pt>
                      <c:pt idx="604">
                        <c:v>39687</c:v>
                      </c:pt>
                      <c:pt idx="605">
                        <c:v>39688</c:v>
                      </c:pt>
                      <c:pt idx="606">
                        <c:v>39689</c:v>
                      </c:pt>
                      <c:pt idx="607">
                        <c:v>39690</c:v>
                      </c:pt>
                      <c:pt idx="608">
                        <c:v>39691</c:v>
                      </c:pt>
                      <c:pt idx="609">
                        <c:v>39692</c:v>
                      </c:pt>
                      <c:pt idx="610">
                        <c:v>39693</c:v>
                      </c:pt>
                      <c:pt idx="611">
                        <c:v>39694</c:v>
                      </c:pt>
                      <c:pt idx="612">
                        <c:v>39695</c:v>
                      </c:pt>
                      <c:pt idx="613">
                        <c:v>39696</c:v>
                      </c:pt>
                      <c:pt idx="614">
                        <c:v>39697</c:v>
                      </c:pt>
                      <c:pt idx="615">
                        <c:v>39698</c:v>
                      </c:pt>
                      <c:pt idx="616">
                        <c:v>39699</c:v>
                      </c:pt>
                      <c:pt idx="617">
                        <c:v>39700</c:v>
                      </c:pt>
                      <c:pt idx="618">
                        <c:v>39701</c:v>
                      </c:pt>
                      <c:pt idx="619">
                        <c:v>39702</c:v>
                      </c:pt>
                      <c:pt idx="620">
                        <c:v>39703</c:v>
                      </c:pt>
                      <c:pt idx="621">
                        <c:v>39704</c:v>
                      </c:pt>
                      <c:pt idx="622">
                        <c:v>39705</c:v>
                      </c:pt>
                      <c:pt idx="623">
                        <c:v>39706</c:v>
                      </c:pt>
                      <c:pt idx="624">
                        <c:v>39707</c:v>
                      </c:pt>
                      <c:pt idx="625">
                        <c:v>39708</c:v>
                      </c:pt>
                      <c:pt idx="626">
                        <c:v>39709</c:v>
                      </c:pt>
                      <c:pt idx="627">
                        <c:v>39710</c:v>
                      </c:pt>
                      <c:pt idx="628">
                        <c:v>39711</c:v>
                      </c:pt>
                      <c:pt idx="629">
                        <c:v>39712</c:v>
                      </c:pt>
                      <c:pt idx="630">
                        <c:v>39713</c:v>
                      </c:pt>
                      <c:pt idx="631">
                        <c:v>39714</c:v>
                      </c:pt>
                      <c:pt idx="632">
                        <c:v>39715</c:v>
                      </c:pt>
                      <c:pt idx="633">
                        <c:v>39716</c:v>
                      </c:pt>
                      <c:pt idx="634">
                        <c:v>39717</c:v>
                      </c:pt>
                      <c:pt idx="635">
                        <c:v>39718</c:v>
                      </c:pt>
                      <c:pt idx="636">
                        <c:v>39719</c:v>
                      </c:pt>
                      <c:pt idx="637">
                        <c:v>39720</c:v>
                      </c:pt>
                      <c:pt idx="638">
                        <c:v>39721</c:v>
                      </c:pt>
                      <c:pt idx="639">
                        <c:v>39722</c:v>
                      </c:pt>
                      <c:pt idx="640">
                        <c:v>39723</c:v>
                      </c:pt>
                      <c:pt idx="641">
                        <c:v>39724</c:v>
                      </c:pt>
                      <c:pt idx="642">
                        <c:v>39725</c:v>
                      </c:pt>
                      <c:pt idx="643">
                        <c:v>39726</c:v>
                      </c:pt>
                      <c:pt idx="644">
                        <c:v>39727</c:v>
                      </c:pt>
                      <c:pt idx="645">
                        <c:v>39728</c:v>
                      </c:pt>
                      <c:pt idx="646">
                        <c:v>39729</c:v>
                      </c:pt>
                      <c:pt idx="647">
                        <c:v>39730</c:v>
                      </c:pt>
                      <c:pt idx="648">
                        <c:v>39731</c:v>
                      </c:pt>
                      <c:pt idx="649">
                        <c:v>39732</c:v>
                      </c:pt>
                      <c:pt idx="650">
                        <c:v>39733</c:v>
                      </c:pt>
                      <c:pt idx="651">
                        <c:v>39734</c:v>
                      </c:pt>
                      <c:pt idx="652">
                        <c:v>39735</c:v>
                      </c:pt>
                      <c:pt idx="653">
                        <c:v>39736</c:v>
                      </c:pt>
                      <c:pt idx="654">
                        <c:v>39737</c:v>
                      </c:pt>
                      <c:pt idx="655">
                        <c:v>39738</c:v>
                      </c:pt>
                      <c:pt idx="656">
                        <c:v>39739</c:v>
                      </c:pt>
                      <c:pt idx="657">
                        <c:v>39740</c:v>
                      </c:pt>
                      <c:pt idx="658">
                        <c:v>39741</c:v>
                      </c:pt>
                      <c:pt idx="659">
                        <c:v>39742</c:v>
                      </c:pt>
                      <c:pt idx="660">
                        <c:v>39743</c:v>
                      </c:pt>
                      <c:pt idx="661">
                        <c:v>39744</c:v>
                      </c:pt>
                      <c:pt idx="662">
                        <c:v>39745</c:v>
                      </c:pt>
                      <c:pt idx="663">
                        <c:v>39746</c:v>
                      </c:pt>
                      <c:pt idx="664">
                        <c:v>39747</c:v>
                      </c:pt>
                      <c:pt idx="665">
                        <c:v>39748</c:v>
                      </c:pt>
                      <c:pt idx="666">
                        <c:v>39749</c:v>
                      </c:pt>
                      <c:pt idx="667">
                        <c:v>39750</c:v>
                      </c:pt>
                      <c:pt idx="668">
                        <c:v>39751</c:v>
                      </c:pt>
                      <c:pt idx="669">
                        <c:v>39752</c:v>
                      </c:pt>
                      <c:pt idx="670">
                        <c:v>39753</c:v>
                      </c:pt>
                      <c:pt idx="671">
                        <c:v>39754</c:v>
                      </c:pt>
                      <c:pt idx="672">
                        <c:v>39755</c:v>
                      </c:pt>
                      <c:pt idx="673">
                        <c:v>39756</c:v>
                      </c:pt>
                      <c:pt idx="674">
                        <c:v>39757</c:v>
                      </c:pt>
                      <c:pt idx="675">
                        <c:v>39758</c:v>
                      </c:pt>
                      <c:pt idx="676">
                        <c:v>39759</c:v>
                      </c:pt>
                      <c:pt idx="677">
                        <c:v>39760</c:v>
                      </c:pt>
                      <c:pt idx="678">
                        <c:v>39761</c:v>
                      </c:pt>
                      <c:pt idx="679">
                        <c:v>39762</c:v>
                      </c:pt>
                      <c:pt idx="680">
                        <c:v>39763</c:v>
                      </c:pt>
                      <c:pt idx="681">
                        <c:v>39764</c:v>
                      </c:pt>
                      <c:pt idx="682">
                        <c:v>39765</c:v>
                      </c:pt>
                      <c:pt idx="683">
                        <c:v>39766</c:v>
                      </c:pt>
                      <c:pt idx="684">
                        <c:v>39767</c:v>
                      </c:pt>
                      <c:pt idx="685">
                        <c:v>39768</c:v>
                      </c:pt>
                      <c:pt idx="686">
                        <c:v>39769</c:v>
                      </c:pt>
                      <c:pt idx="687">
                        <c:v>39770</c:v>
                      </c:pt>
                      <c:pt idx="688">
                        <c:v>39771</c:v>
                      </c:pt>
                      <c:pt idx="689">
                        <c:v>39772</c:v>
                      </c:pt>
                      <c:pt idx="690">
                        <c:v>39773</c:v>
                      </c:pt>
                      <c:pt idx="691">
                        <c:v>39774</c:v>
                      </c:pt>
                      <c:pt idx="692">
                        <c:v>39775</c:v>
                      </c:pt>
                      <c:pt idx="693">
                        <c:v>39776</c:v>
                      </c:pt>
                      <c:pt idx="694">
                        <c:v>39777</c:v>
                      </c:pt>
                      <c:pt idx="695">
                        <c:v>39778</c:v>
                      </c:pt>
                      <c:pt idx="696">
                        <c:v>39779</c:v>
                      </c:pt>
                      <c:pt idx="697">
                        <c:v>39780</c:v>
                      </c:pt>
                      <c:pt idx="698">
                        <c:v>39781</c:v>
                      </c:pt>
                      <c:pt idx="699">
                        <c:v>39782</c:v>
                      </c:pt>
                      <c:pt idx="700">
                        <c:v>39783</c:v>
                      </c:pt>
                      <c:pt idx="701">
                        <c:v>39784</c:v>
                      </c:pt>
                      <c:pt idx="702">
                        <c:v>39785</c:v>
                      </c:pt>
                      <c:pt idx="703">
                        <c:v>39786</c:v>
                      </c:pt>
                      <c:pt idx="704">
                        <c:v>39787</c:v>
                      </c:pt>
                      <c:pt idx="705">
                        <c:v>39788</c:v>
                      </c:pt>
                      <c:pt idx="706">
                        <c:v>39789</c:v>
                      </c:pt>
                      <c:pt idx="707">
                        <c:v>39790</c:v>
                      </c:pt>
                      <c:pt idx="708">
                        <c:v>39791</c:v>
                      </c:pt>
                      <c:pt idx="709">
                        <c:v>39792</c:v>
                      </c:pt>
                      <c:pt idx="710">
                        <c:v>39793</c:v>
                      </c:pt>
                      <c:pt idx="711">
                        <c:v>39794</c:v>
                      </c:pt>
                      <c:pt idx="712">
                        <c:v>39795</c:v>
                      </c:pt>
                      <c:pt idx="713">
                        <c:v>39796</c:v>
                      </c:pt>
                      <c:pt idx="714">
                        <c:v>39797</c:v>
                      </c:pt>
                      <c:pt idx="715">
                        <c:v>39798</c:v>
                      </c:pt>
                      <c:pt idx="716">
                        <c:v>39799</c:v>
                      </c:pt>
                      <c:pt idx="717">
                        <c:v>39800</c:v>
                      </c:pt>
                      <c:pt idx="718">
                        <c:v>39801</c:v>
                      </c:pt>
                      <c:pt idx="719">
                        <c:v>39802</c:v>
                      </c:pt>
                      <c:pt idx="720">
                        <c:v>39803</c:v>
                      </c:pt>
                      <c:pt idx="721">
                        <c:v>39804</c:v>
                      </c:pt>
                      <c:pt idx="722">
                        <c:v>39805</c:v>
                      </c:pt>
                      <c:pt idx="723">
                        <c:v>39806</c:v>
                      </c:pt>
                      <c:pt idx="724">
                        <c:v>39807</c:v>
                      </c:pt>
                      <c:pt idx="725">
                        <c:v>39808</c:v>
                      </c:pt>
                      <c:pt idx="726">
                        <c:v>39809</c:v>
                      </c:pt>
                      <c:pt idx="727">
                        <c:v>39810</c:v>
                      </c:pt>
                      <c:pt idx="728">
                        <c:v>39811</c:v>
                      </c:pt>
                      <c:pt idx="729">
                        <c:v>39812</c:v>
                      </c:pt>
                      <c:pt idx="730">
                        <c:v>39813</c:v>
                      </c:pt>
                      <c:pt idx="731">
                        <c:v>39814</c:v>
                      </c:pt>
                      <c:pt idx="732">
                        <c:v>39815</c:v>
                      </c:pt>
                      <c:pt idx="733">
                        <c:v>39816</c:v>
                      </c:pt>
                      <c:pt idx="734">
                        <c:v>39817</c:v>
                      </c:pt>
                      <c:pt idx="735">
                        <c:v>39818</c:v>
                      </c:pt>
                      <c:pt idx="736">
                        <c:v>39819</c:v>
                      </c:pt>
                      <c:pt idx="737">
                        <c:v>39820</c:v>
                      </c:pt>
                      <c:pt idx="738">
                        <c:v>39821</c:v>
                      </c:pt>
                      <c:pt idx="739">
                        <c:v>39822</c:v>
                      </c:pt>
                      <c:pt idx="740">
                        <c:v>39823</c:v>
                      </c:pt>
                      <c:pt idx="741">
                        <c:v>39824</c:v>
                      </c:pt>
                      <c:pt idx="742">
                        <c:v>39825</c:v>
                      </c:pt>
                      <c:pt idx="743">
                        <c:v>39826</c:v>
                      </c:pt>
                      <c:pt idx="744">
                        <c:v>39827</c:v>
                      </c:pt>
                      <c:pt idx="745">
                        <c:v>39828</c:v>
                      </c:pt>
                      <c:pt idx="746">
                        <c:v>39829</c:v>
                      </c:pt>
                      <c:pt idx="747">
                        <c:v>39830</c:v>
                      </c:pt>
                      <c:pt idx="748">
                        <c:v>39831</c:v>
                      </c:pt>
                      <c:pt idx="749">
                        <c:v>39832</c:v>
                      </c:pt>
                      <c:pt idx="750">
                        <c:v>39833</c:v>
                      </c:pt>
                      <c:pt idx="751">
                        <c:v>39834</c:v>
                      </c:pt>
                      <c:pt idx="752">
                        <c:v>39835</c:v>
                      </c:pt>
                      <c:pt idx="753">
                        <c:v>39836</c:v>
                      </c:pt>
                      <c:pt idx="754">
                        <c:v>39837</c:v>
                      </c:pt>
                      <c:pt idx="755">
                        <c:v>39838</c:v>
                      </c:pt>
                      <c:pt idx="756">
                        <c:v>39839</c:v>
                      </c:pt>
                      <c:pt idx="757">
                        <c:v>39840</c:v>
                      </c:pt>
                      <c:pt idx="758">
                        <c:v>39841</c:v>
                      </c:pt>
                      <c:pt idx="759">
                        <c:v>39842</c:v>
                      </c:pt>
                      <c:pt idx="760">
                        <c:v>39843</c:v>
                      </c:pt>
                      <c:pt idx="761">
                        <c:v>39844</c:v>
                      </c:pt>
                      <c:pt idx="762">
                        <c:v>39845</c:v>
                      </c:pt>
                      <c:pt idx="763">
                        <c:v>39846</c:v>
                      </c:pt>
                      <c:pt idx="764">
                        <c:v>39847</c:v>
                      </c:pt>
                      <c:pt idx="765">
                        <c:v>39848</c:v>
                      </c:pt>
                      <c:pt idx="766">
                        <c:v>39849</c:v>
                      </c:pt>
                      <c:pt idx="767">
                        <c:v>39850</c:v>
                      </c:pt>
                      <c:pt idx="768">
                        <c:v>39851</c:v>
                      </c:pt>
                      <c:pt idx="769">
                        <c:v>39852</c:v>
                      </c:pt>
                      <c:pt idx="770">
                        <c:v>39853</c:v>
                      </c:pt>
                      <c:pt idx="771">
                        <c:v>39854</c:v>
                      </c:pt>
                      <c:pt idx="772">
                        <c:v>39855</c:v>
                      </c:pt>
                      <c:pt idx="773">
                        <c:v>39856</c:v>
                      </c:pt>
                      <c:pt idx="774">
                        <c:v>39857</c:v>
                      </c:pt>
                      <c:pt idx="775">
                        <c:v>39858</c:v>
                      </c:pt>
                      <c:pt idx="776">
                        <c:v>39859</c:v>
                      </c:pt>
                      <c:pt idx="777">
                        <c:v>39860</c:v>
                      </c:pt>
                      <c:pt idx="778">
                        <c:v>39861</c:v>
                      </c:pt>
                      <c:pt idx="779">
                        <c:v>39862</c:v>
                      </c:pt>
                      <c:pt idx="780">
                        <c:v>39863</c:v>
                      </c:pt>
                      <c:pt idx="781">
                        <c:v>39864</c:v>
                      </c:pt>
                      <c:pt idx="782">
                        <c:v>39865</c:v>
                      </c:pt>
                      <c:pt idx="783">
                        <c:v>39866</c:v>
                      </c:pt>
                      <c:pt idx="784">
                        <c:v>39867</c:v>
                      </c:pt>
                      <c:pt idx="785">
                        <c:v>39868</c:v>
                      </c:pt>
                      <c:pt idx="786">
                        <c:v>39869</c:v>
                      </c:pt>
                      <c:pt idx="787">
                        <c:v>39870</c:v>
                      </c:pt>
                      <c:pt idx="788">
                        <c:v>39871</c:v>
                      </c:pt>
                      <c:pt idx="789">
                        <c:v>39872</c:v>
                      </c:pt>
                      <c:pt idx="790">
                        <c:v>39873</c:v>
                      </c:pt>
                      <c:pt idx="791">
                        <c:v>39874</c:v>
                      </c:pt>
                      <c:pt idx="792">
                        <c:v>39875</c:v>
                      </c:pt>
                      <c:pt idx="793">
                        <c:v>39876</c:v>
                      </c:pt>
                      <c:pt idx="794">
                        <c:v>39877</c:v>
                      </c:pt>
                      <c:pt idx="795">
                        <c:v>39878</c:v>
                      </c:pt>
                      <c:pt idx="796">
                        <c:v>39879</c:v>
                      </c:pt>
                      <c:pt idx="797">
                        <c:v>39880</c:v>
                      </c:pt>
                      <c:pt idx="798">
                        <c:v>39881</c:v>
                      </c:pt>
                      <c:pt idx="799">
                        <c:v>39882</c:v>
                      </c:pt>
                      <c:pt idx="800">
                        <c:v>39883</c:v>
                      </c:pt>
                      <c:pt idx="801">
                        <c:v>39884</c:v>
                      </c:pt>
                      <c:pt idx="802">
                        <c:v>39885</c:v>
                      </c:pt>
                      <c:pt idx="803">
                        <c:v>39886</c:v>
                      </c:pt>
                      <c:pt idx="804">
                        <c:v>39887</c:v>
                      </c:pt>
                      <c:pt idx="805">
                        <c:v>39888</c:v>
                      </c:pt>
                      <c:pt idx="806">
                        <c:v>39889</c:v>
                      </c:pt>
                      <c:pt idx="807">
                        <c:v>39890</c:v>
                      </c:pt>
                      <c:pt idx="808">
                        <c:v>39891</c:v>
                      </c:pt>
                      <c:pt idx="809">
                        <c:v>39892</c:v>
                      </c:pt>
                      <c:pt idx="810">
                        <c:v>39893</c:v>
                      </c:pt>
                      <c:pt idx="811">
                        <c:v>39894</c:v>
                      </c:pt>
                      <c:pt idx="812">
                        <c:v>39895</c:v>
                      </c:pt>
                      <c:pt idx="813">
                        <c:v>39896</c:v>
                      </c:pt>
                      <c:pt idx="814">
                        <c:v>39897</c:v>
                      </c:pt>
                      <c:pt idx="815">
                        <c:v>39898</c:v>
                      </c:pt>
                      <c:pt idx="816">
                        <c:v>39899</c:v>
                      </c:pt>
                      <c:pt idx="817">
                        <c:v>39900</c:v>
                      </c:pt>
                      <c:pt idx="818">
                        <c:v>39901</c:v>
                      </c:pt>
                      <c:pt idx="819">
                        <c:v>39902</c:v>
                      </c:pt>
                      <c:pt idx="820">
                        <c:v>39903</c:v>
                      </c:pt>
                      <c:pt idx="821">
                        <c:v>39904</c:v>
                      </c:pt>
                      <c:pt idx="822">
                        <c:v>39905</c:v>
                      </c:pt>
                      <c:pt idx="823">
                        <c:v>39906</c:v>
                      </c:pt>
                      <c:pt idx="824">
                        <c:v>39907</c:v>
                      </c:pt>
                      <c:pt idx="825">
                        <c:v>39908</c:v>
                      </c:pt>
                      <c:pt idx="826">
                        <c:v>39909</c:v>
                      </c:pt>
                      <c:pt idx="827">
                        <c:v>39910</c:v>
                      </c:pt>
                      <c:pt idx="828">
                        <c:v>39911</c:v>
                      </c:pt>
                      <c:pt idx="829">
                        <c:v>39912</c:v>
                      </c:pt>
                      <c:pt idx="830">
                        <c:v>39913</c:v>
                      </c:pt>
                      <c:pt idx="831">
                        <c:v>39914</c:v>
                      </c:pt>
                      <c:pt idx="832">
                        <c:v>39915</c:v>
                      </c:pt>
                      <c:pt idx="833">
                        <c:v>39916</c:v>
                      </c:pt>
                      <c:pt idx="834">
                        <c:v>39917</c:v>
                      </c:pt>
                      <c:pt idx="835">
                        <c:v>39918</c:v>
                      </c:pt>
                      <c:pt idx="836">
                        <c:v>39919</c:v>
                      </c:pt>
                      <c:pt idx="837">
                        <c:v>39920</c:v>
                      </c:pt>
                      <c:pt idx="838">
                        <c:v>39921</c:v>
                      </c:pt>
                      <c:pt idx="839">
                        <c:v>39922</c:v>
                      </c:pt>
                      <c:pt idx="840">
                        <c:v>39923</c:v>
                      </c:pt>
                      <c:pt idx="841">
                        <c:v>39924</c:v>
                      </c:pt>
                      <c:pt idx="842">
                        <c:v>39925</c:v>
                      </c:pt>
                      <c:pt idx="843">
                        <c:v>39926</c:v>
                      </c:pt>
                      <c:pt idx="844">
                        <c:v>39927</c:v>
                      </c:pt>
                      <c:pt idx="845">
                        <c:v>39928</c:v>
                      </c:pt>
                      <c:pt idx="846">
                        <c:v>39929</c:v>
                      </c:pt>
                      <c:pt idx="847">
                        <c:v>39930</c:v>
                      </c:pt>
                      <c:pt idx="848">
                        <c:v>39931</c:v>
                      </c:pt>
                      <c:pt idx="849">
                        <c:v>39932</c:v>
                      </c:pt>
                      <c:pt idx="850">
                        <c:v>39933</c:v>
                      </c:pt>
                      <c:pt idx="851">
                        <c:v>39934</c:v>
                      </c:pt>
                      <c:pt idx="852">
                        <c:v>39935</c:v>
                      </c:pt>
                      <c:pt idx="853">
                        <c:v>39936</c:v>
                      </c:pt>
                      <c:pt idx="854">
                        <c:v>39937</c:v>
                      </c:pt>
                      <c:pt idx="855">
                        <c:v>39938</c:v>
                      </c:pt>
                      <c:pt idx="856">
                        <c:v>39939</c:v>
                      </c:pt>
                      <c:pt idx="857">
                        <c:v>39940</c:v>
                      </c:pt>
                      <c:pt idx="858">
                        <c:v>39941</c:v>
                      </c:pt>
                      <c:pt idx="859">
                        <c:v>39942</c:v>
                      </c:pt>
                      <c:pt idx="860">
                        <c:v>39943</c:v>
                      </c:pt>
                      <c:pt idx="861">
                        <c:v>39944</c:v>
                      </c:pt>
                      <c:pt idx="862">
                        <c:v>39945</c:v>
                      </c:pt>
                      <c:pt idx="863">
                        <c:v>39946</c:v>
                      </c:pt>
                      <c:pt idx="864">
                        <c:v>39947</c:v>
                      </c:pt>
                      <c:pt idx="865">
                        <c:v>39948</c:v>
                      </c:pt>
                      <c:pt idx="866">
                        <c:v>39949</c:v>
                      </c:pt>
                      <c:pt idx="867">
                        <c:v>39950</c:v>
                      </c:pt>
                      <c:pt idx="868">
                        <c:v>39951</c:v>
                      </c:pt>
                      <c:pt idx="869">
                        <c:v>39952</c:v>
                      </c:pt>
                      <c:pt idx="870">
                        <c:v>39953</c:v>
                      </c:pt>
                      <c:pt idx="871">
                        <c:v>39954</c:v>
                      </c:pt>
                      <c:pt idx="872">
                        <c:v>39955</c:v>
                      </c:pt>
                      <c:pt idx="873">
                        <c:v>39956</c:v>
                      </c:pt>
                      <c:pt idx="874">
                        <c:v>39957</c:v>
                      </c:pt>
                      <c:pt idx="875">
                        <c:v>39958</c:v>
                      </c:pt>
                      <c:pt idx="876">
                        <c:v>39959</c:v>
                      </c:pt>
                      <c:pt idx="877">
                        <c:v>39960</c:v>
                      </c:pt>
                      <c:pt idx="878">
                        <c:v>39961</c:v>
                      </c:pt>
                      <c:pt idx="879">
                        <c:v>39962</c:v>
                      </c:pt>
                      <c:pt idx="880">
                        <c:v>39963</c:v>
                      </c:pt>
                      <c:pt idx="881">
                        <c:v>39964</c:v>
                      </c:pt>
                      <c:pt idx="882">
                        <c:v>39965</c:v>
                      </c:pt>
                      <c:pt idx="883">
                        <c:v>39966</c:v>
                      </c:pt>
                      <c:pt idx="884">
                        <c:v>39967</c:v>
                      </c:pt>
                      <c:pt idx="885">
                        <c:v>39968</c:v>
                      </c:pt>
                      <c:pt idx="886">
                        <c:v>39969</c:v>
                      </c:pt>
                      <c:pt idx="887">
                        <c:v>39970</c:v>
                      </c:pt>
                      <c:pt idx="888">
                        <c:v>39971</c:v>
                      </c:pt>
                      <c:pt idx="889">
                        <c:v>39972</c:v>
                      </c:pt>
                      <c:pt idx="890">
                        <c:v>39973</c:v>
                      </c:pt>
                      <c:pt idx="891">
                        <c:v>39974</c:v>
                      </c:pt>
                      <c:pt idx="892">
                        <c:v>39975</c:v>
                      </c:pt>
                      <c:pt idx="893">
                        <c:v>39976</c:v>
                      </c:pt>
                      <c:pt idx="894">
                        <c:v>39977</c:v>
                      </c:pt>
                      <c:pt idx="895">
                        <c:v>39978</c:v>
                      </c:pt>
                      <c:pt idx="896">
                        <c:v>39979</c:v>
                      </c:pt>
                      <c:pt idx="897">
                        <c:v>39980</c:v>
                      </c:pt>
                      <c:pt idx="898">
                        <c:v>39981</c:v>
                      </c:pt>
                      <c:pt idx="899">
                        <c:v>39982</c:v>
                      </c:pt>
                      <c:pt idx="900">
                        <c:v>39983</c:v>
                      </c:pt>
                      <c:pt idx="901">
                        <c:v>39984</c:v>
                      </c:pt>
                      <c:pt idx="902">
                        <c:v>39985</c:v>
                      </c:pt>
                      <c:pt idx="903">
                        <c:v>39986</c:v>
                      </c:pt>
                      <c:pt idx="904">
                        <c:v>39987</c:v>
                      </c:pt>
                      <c:pt idx="905">
                        <c:v>39988</c:v>
                      </c:pt>
                      <c:pt idx="906">
                        <c:v>39989</c:v>
                      </c:pt>
                      <c:pt idx="907">
                        <c:v>39990</c:v>
                      </c:pt>
                      <c:pt idx="908">
                        <c:v>39991</c:v>
                      </c:pt>
                      <c:pt idx="909">
                        <c:v>39992</c:v>
                      </c:pt>
                      <c:pt idx="910">
                        <c:v>39993</c:v>
                      </c:pt>
                      <c:pt idx="911">
                        <c:v>39994</c:v>
                      </c:pt>
                      <c:pt idx="912">
                        <c:v>39995</c:v>
                      </c:pt>
                      <c:pt idx="913">
                        <c:v>39996</c:v>
                      </c:pt>
                      <c:pt idx="914">
                        <c:v>39997</c:v>
                      </c:pt>
                      <c:pt idx="915">
                        <c:v>39998</c:v>
                      </c:pt>
                      <c:pt idx="916">
                        <c:v>39999</c:v>
                      </c:pt>
                      <c:pt idx="917">
                        <c:v>40000</c:v>
                      </c:pt>
                      <c:pt idx="918">
                        <c:v>40001</c:v>
                      </c:pt>
                      <c:pt idx="919">
                        <c:v>40002</c:v>
                      </c:pt>
                      <c:pt idx="920">
                        <c:v>40003</c:v>
                      </c:pt>
                      <c:pt idx="921">
                        <c:v>40004</c:v>
                      </c:pt>
                      <c:pt idx="922">
                        <c:v>40005</c:v>
                      </c:pt>
                      <c:pt idx="923">
                        <c:v>40006</c:v>
                      </c:pt>
                      <c:pt idx="924">
                        <c:v>40007</c:v>
                      </c:pt>
                      <c:pt idx="925">
                        <c:v>40008</c:v>
                      </c:pt>
                      <c:pt idx="926">
                        <c:v>40009</c:v>
                      </c:pt>
                      <c:pt idx="927">
                        <c:v>40010</c:v>
                      </c:pt>
                      <c:pt idx="928">
                        <c:v>40011</c:v>
                      </c:pt>
                      <c:pt idx="929">
                        <c:v>40012</c:v>
                      </c:pt>
                      <c:pt idx="930">
                        <c:v>40013</c:v>
                      </c:pt>
                      <c:pt idx="931">
                        <c:v>40014</c:v>
                      </c:pt>
                      <c:pt idx="932">
                        <c:v>40015</c:v>
                      </c:pt>
                      <c:pt idx="933">
                        <c:v>40016</c:v>
                      </c:pt>
                      <c:pt idx="934">
                        <c:v>40017</c:v>
                      </c:pt>
                      <c:pt idx="935">
                        <c:v>40018</c:v>
                      </c:pt>
                      <c:pt idx="936">
                        <c:v>40019</c:v>
                      </c:pt>
                      <c:pt idx="937">
                        <c:v>40020</c:v>
                      </c:pt>
                      <c:pt idx="938">
                        <c:v>40021</c:v>
                      </c:pt>
                      <c:pt idx="939">
                        <c:v>40022</c:v>
                      </c:pt>
                      <c:pt idx="940">
                        <c:v>40023</c:v>
                      </c:pt>
                      <c:pt idx="941">
                        <c:v>40024</c:v>
                      </c:pt>
                      <c:pt idx="942">
                        <c:v>40025</c:v>
                      </c:pt>
                      <c:pt idx="943">
                        <c:v>40026</c:v>
                      </c:pt>
                      <c:pt idx="944">
                        <c:v>40027</c:v>
                      </c:pt>
                      <c:pt idx="945">
                        <c:v>40028</c:v>
                      </c:pt>
                      <c:pt idx="946">
                        <c:v>40029</c:v>
                      </c:pt>
                      <c:pt idx="947">
                        <c:v>40030</c:v>
                      </c:pt>
                      <c:pt idx="948">
                        <c:v>40031</c:v>
                      </c:pt>
                      <c:pt idx="949">
                        <c:v>40032</c:v>
                      </c:pt>
                      <c:pt idx="950">
                        <c:v>40033</c:v>
                      </c:pt>
                      <c:pt idx="951">
                        <c:v>40034</c:v>
                      </c:pt>
                      <c:pt idx="952">
                        <c:v>40035</c:v>
                      </c:pt>
                      <c:pt idx="953">
                        <c:v>40036</c:v>
                      </c:pt>
                      <c:pt idx="954">
                        <c:v>40037</c:v>
                      </c:pt>
                      <c:pt idx="955">
                        <c:v>40038</c:v>
                      </c:pt>
                      <c:pt idx="956">
                        <c:v>40039</c:v>
                      </c:pt>
                      <c:pt idx="957">
                        <c:v>40040</c:v>
                      </c:pt>
                      <c:pt idx="958">
                        <c:v>40041</c:v>
                      </c:pt>
                      <c:pt idx="959">
                        <c:v>40042</c:v>
                      </c:pt>
                      <c:pt idx="960">
                        <c:v>40043</c:v>
                      </c:pt>
                      <c:pt idx="961">
                        <c:v>40044</c:v>
                      </c:pt>
                      <c:pt idx="962">
                        <c:v>40045</c:v>
                      </c:pt>
                      <c:pt idx="963">
                        <c:v>40046</c:v>
                      </c:pt>
                      <c:pt idx="964">
                        <c:v>40047</c:v>
                      </c:pt>
                      <c:pt idx="965">
                        <c:v>40048</c:v>
                      </c:pt>
                      <c:pt idx="966">
                        <c:v>40049</c:v>
                      </c:pt>
                      <c:pt idx="967">
                        <c:v>40050</c:v>
                      </c:pt>
                      <c:pt idx="968">
                        <c:v>40051</c:v>
                      </c:pt>
                      <c:pt idx="969">
                        <c:v>40052</c:v>
                      </c:pt>
                      <c:pt idx="970">
                        <c:v>40053</c:v>
                      </c:pt>
                      <c:pt idx="971">
                        <c:v>40054</c:v>
                      </c:pt>
                      <c:pt idx="972">
                        <c:v>40055</c:v>
                      </c:pt>
                      <c:pt idx="973">
                        <c:v>40056</c:v>
                      </c:pt>
                      <c:pt idx="974">
                        <c:v>40057</c:v>
                      </c:pt>
                      <c:pt idx="975">
                        <c:v>40058</c:v>
                      </c:pt>
                      <c:pt idx="976">
                        <c:v>40059</c:v>
                      </c:pt>
                      <c:pt idx="977">
                        <c:v>40060</c:v>
                      </c:pt>
                      <c:pt idx="978">
                        <c:v>40061</c:v>
                      </c:pt>
                      <c:pt idx="979">
                        <c:v>40062</c:v>
                      </c:pt>
                      <c:pt idx="980">
                        <c:v>40063</c:v>
                      </c:pt>
                      <c:pt idx="981">
                        <c:v>40064</c:v>
                      </c:pt>
                      <c:pt idx="982">
                        <c:v>40065</c:v>
                      </c:pt>
                      <c:pt idx="983">
                        <c:v>40066</c:v>
                      </c:pt>
                      <c:pt idx="984">
                        <c:v>40067</c:v>
                      </c:pt>
                      <c:pt idx="985">
                        <c:v>40068</c:v>
                      </c:pt>
                      <c:pt idx="986">
                        <c:v>40069</c:v>
                      </c:pt>
                      <c:pt idx="987">
                        <c:v>40070</c:v>
                      </c:pt>
                      <c:pt idx="988">
                        <c:v>40071</c:v>
                      </c:pt>
                      <c:pt idx="989">
                        <c:v>40072</c:v>
                      </c:pt>
                      <c:pt idx="990">
                        <c:v>40073</c:v>
                      </c:pt>
                      <c:pt idx="991">
                        <c:v>40074</c:v>
                      </c:pt>
                      <c:pt idx="992">
                        <c:v>40075</c:v>
                      </c:pt>
                      <c:pt idx="993">
                        <c:v>40076</c:v>
                      </c:pt>
                      <c:pt idx="994">
                        <c:v>40077</c:v>
                      </c:pt>
                      <c:pt idx="995">
                        <c:v>40078</c:v>
                      </c:pt>
                      <c:pt idx="996">
                        <c:v>40079</c:v>
                      </c:pt>
                      <c:pt idx="997">
                        <c:v>40080</c:v>
                      </c:pt>
                      <c:pt idx="998">
                        <c:v>40081</c:v>
                      </c:pt>
                      <c:pt idx="999">
                        <c:v>40082</c:v>
                      </c:pt>
                      <c:pt idx="1000">
                        <c:v>40083</c:v>
                      </c:pt>
                      <c:pt idx="1001">
                        <c:v>40084</c:v>
                      </c:pt>
                      <c:pt idx="1002">
                        <c:v>40085</c:v>
                      </c:pt>
                      <c:pt idx="1003">
                        <c:v>40086</c:v>
                      </c:pt>
                      <c:pt idx="1004">
                        <c:v>40087</c:v>
                      </c:pt>
                      <c:pt idx="1005">
                        <c:v>40088</c:v>
                      </c:pt>
                      <c:pt idx="1006">
                        <c:v>40089</c:v>
                      </c:pt>
                      <c:pt idx="1007">
                        <c:v>40090</c:v>
                      </c:pt>
                      <c:pt idx="1008">
                        <c:v>40091</c:v>
                      </c:pt>
                      <c:pt idx="1009">
                        <c:v>40092</c:v>
                      </c:pt>
                      <c:pt idx="1010">
                        <c:v>40093</c:v>
                      </c:pt>
                      <c:pt idx="1011">
                        <c:v>40094</c:v>
                      </c:pt>
                      <c:pt idx="1012">
                        <c:v>40095</c:v>
                      </c:pt>
                      <c:pt idx="1013">
                        <c:v>40096</c:v>
                      </c:pt>
                      <c:pt idx="1014">
                        <c:v>40097</c:v>
                      </c:pt>
                      <c:pt idx="1015">
                        <c:v>40098</c:v>
                      </c:pt>
                      <c:pt idx="1016">
                        <c:v>40099</c:v>
                      </c:pt>
                      <c:pt idx="1017">
                        <c:v>40100</c:v>
                      </c:pt>
                      <c:pt idx="1018">
                        <c:v>40101</c:v>
                      </c:pt>
                      <c:pt idx="1019">
                        <c:v>40102</c:v>
                      </c:pt>
                      <c:pt idx="1020">
                        <c:v>40103</c:v>
                      </c:pt>
                      <c:pt idx="1021">
                        <c:v>40104</c:v>
                      </c:pt>
                      <c:pt idx="1022">
                        <c:v>40105</c:v>
                      </c:pt>
                      <c:pt idx="1023">
                        <c:v>40106</c:v>
                      </c:pt>
                      <c:pt idx="1024">
                        <c:v>40107</c:v>
                      </c:pt>
                      <c:pt idx="1025">
                        <c:v>40108</c:v>
                      </c:pt>
                      <c:pt idx="1026">
                        <c:v>40109</c:v>
                      </c:pt>
                      <c:pt idx="1027">
                        <c:v>40110</c:v>
                      </c:pt>
                      <c:pt idx="1028">
                        <c:v>40111</c:v>
                      </c:pt>
                      <c:pt idx="1029">
                        <c:v>40112</c:v>
                      </c:pt>
                      <c:pt idx="1030">
                        <c:v>40113</c:v>
                      </c:pt>
                      <c:pt idx="1031">
                        <c:v>40114</c:v>
                      </c:pt>
                      <c:pt idx="1032">
                        <c:v>40115</c:v>
                      </c:pt>
                      <c:pt idx="1033">
                        <c:v>40116</c:v>
                      </c:pt>
                      <c:pt idx="1034">
                        <c:v>40117</c:v>
                      </c:pt>
                      <c:pt idx="1035">
                        <c:v>40118</c:v>
                      </c:pt>
                      <c:pt idx="1036">
                        <c:v>40119</c:v>
                      </c:pt>
                      <c:pt idx="1037">
                        <c:v>40120</c:v>
                      </c:pt>
                      <c:pt idx="1038">
                        <c:v>40121</c:v>
                      </c:pt>
                      <c:pt idx="1039">
                        <c:v>40122</c:v>
                      </c:pt>
                      <c:pt idx="1040">
                        <c:v>40123</c:v>
                      </c:pt>
                      <c:pt idx="1041">
                        <c:v>40124</c:v>
                      </c:pt>
                      <c:pt idx="1042">
                        <c:v>40125</c:v>
                      </c:pt>
                      <c:pt idx="1043">
                        <c:v>40126</c:v>
                      </c:pt>
                      <c:pt idx="1044">
                        <c:v>40127</c:v>
                      </c:pt>
                      <c:pt idx="1045">
                        <c:v>40128</c:v>
                      </c:pt>
                      <c:pt idx="1046">
                        <c:v>40129</c:v>
                      </c:pt>
                      <c:pt idx="1047">
                        <c:v>40130</c:v>
                      </c:pt>
                      <c:pt idx="1048">
                        <c:v>40131</c:v>
                      </c:pt>
                      <c:pt idx="1049">
                        <c:v>40132</c:v>
                      </c:pt>
                      <c:pt idx="1050">
                        <c:v>40133</c:v>
                      </c:pt>
                      <c:pt idx="1051">
                        <c:v>40134</c:v>
                      </c:pt>
                      <c:pt idx="1052">
                        <c:v>40135</c:v>
                      </c:pt>
                      <c:pt idx="1053">
                        <c:v>40136</c:v>
                      </c:pt>
                      <c:pt idx="1054">
                        <c:v>40137</c:v>
                      </c:pt>
                      <c:pt idx="1055">
                        <c:v>40138</c:v>
                      </c:pt>
                      <c:pt idx="1056">
                        <c:v>40139</c:v>
                      </c:pt>
                      <c:pt idx="1057">
                        <c:v>40140</c:v>
                      </c:pt>
                      <c:pt idx="1058">
                        <c:v>40141</c:v>
                      </c:pt>
                      <c:pt idx="1059">
                        <c:v>40142</c:v>
                      </c:pt>
                      <c:pt idx="1060">
                        <c:v>40143</c:v>
                      </c:pt>
                      <c:pt idx="1061">
                        <c:v>40144</c:v>
                      </c:pt>
                      <c:pt idx="1062">
                        <c:v>40145</c:v>
                      </c:pt>
                      <c:pt idx="1063">
                        <c:v>40146</c:v>
                      </c:pt>
                      <c:pt idx="1064">
                        <c:v>40147</c:v>
                      </c:pt>
                      <c:pt idx="1065">
                        <c:v>40148</c:v>
                      </c:pt>
                      <c:pt idx="1066">
                        <c:v>40149</c:v>
                      </c:pt>
                      <c:pt idx="1067">
                        <c:v>40150</c:v>
                      </c:pt>
                      <c:pt idx="1068">
                        <c:v>40151</c:v>
                      </c:pt>
                      <c:pt idx="1069">
                        <c:v>40152</c:v>
                      </c:pt>
                      <c:pt idx="1070">
                        <c:v>40153</c:v>
                      </c:pt>
                      <c:pt idx="1071">
                        <c:v>40154</c:v>
                      </c:pt>
                      <c:pt idx="1072">
                        <c:v>40155</c:v>
                      </c:pt>
                      <c:pt idx="1073">
                        <c:v>40156</c:v>
                      </c:pt>
                      <c:pt idx="1074">
                        <c:v>40157</c:v>
                      </c:pt>
                      <c:pt idx="1075">
                        <c:v>40158</c:v>
                      </c:pt>
                      <c:pt idx="1076">
                        <c:v>40159</c:v>
                      </c:pt>
                      <c:pt idx="1077">
                        <c:v>40160</c:v>
                      </c:pt>
                      <c:pt idx="1078">
                        <c:v>40161</c:v>
                      </c:pt>
                      <c:pt idx="1079">
                        <c:v>40162</c:v>
                      </c:pt>
                      <c:pt idx="1080">
                        <c:v>40163</c:v>
                      </c:pt>
                      <c:pt idx="1081">
                        <c:v>40164</c:v>
                      </c:pt>
                      <c:pt idx="1082">
                        <c:v>40165</c:v>
                      </c:pt>
                      <c:pt idx="1083">
                        <c:v>40166</c:v>
                      </c:pt>
                      <c:pt idx="1084">
                        <c:v>40167</c:v>
                      </c:pt>
                      <c:pt idx="1085">
                        <c:v>40168</c:v>
                      </c:pt>
                      <c:pt idx="1086">
                        <c:v>40169</c:v>
                      </c:pt>
                      <c:pt idx="1087">
                        <c:v>40170</c:v>
                      </c:pt>
                      <c:pt idx="1088">
                        <c:v>40171</c:v>
                      </c:pt>
                      <c:pt idx="1089">
                        <c:v>40172</c:v>
                      </c:pt>
                      <c:pt idx="1090">
                        <c:v>40173</c:v>
                      </c:pt>
                      <c:pt idx="1091">
                        <c:v>40174</c:v>
                      </c:pt>
                      <c:pt idx="1092">
                        <c:v>40175</c:v>
                      </c:pt>
                      <c:pt idx="1093">
                        <c:v>40176</c:v>
                      </c:pt>
                      <c:pt idx="1094">
                        <c:v>40177</c:v>
                      </c:pt>
                      <c:pt idx="1095">
                        <c:v>40178</c:v>
                      </c:pt>
                      <c:pt idx="1096">
                        <c:v>40179</c:v>
                      </c:pt>
                      <c:pt idx="1097">
                        <c:v>40180</c:v>
                      </c:pt>
                      <c:pt idx="1098">
                        <c:v>40181</c:v>
                      </c:pt>
                      <c:pt idx="1099">
                        <c:v>40182</c:v>
                      </c:pt>
                      <c:pt idx="1100">
                        <c:v>40183</c:v>
                      </c:pt>
                      <c:pt idx="1101">
                        <c:v>40184</c:v>
                      </c:pt>
                      <c:pt idx="1102">
                        <c:v>40185</c:v>
                      </c:pt>
                      <c:pt idx="1103">
                        <c:v>40186</c:v>
                      </c:pt>
                      <c:pt idx="1104">
                        <c:v>40187</c:v>
                      </c:pt>
                      <c:pt idx="1105">
                        <c:v>40188</c:v>
                      </c:pt>
                      <c:pt idx="1106">
                        <c:v>40189</c:v>
                      </c:pt>
                      <c:pt idx="1107">
                        <c:v>40190</c:v>
                      </c:pt>
                      <c:pt idx="1108">
                        <c:v>40191</c:v>
                      </c:pt>
                      <c:pt idx="1109">
                        <c:v>40192</c:v>
                      </c:pt>
                      <c:pt idx="1110">
                        <c:v>40193</c:v>
                      </c:pt>
                      <c:pt idx="1111">
                        <c:v>40194</c:v>
                      </c:pt>
                      <c:pt idx="1112">
                        <c:v>40195</c:v>
                      </c:pt>
                      <c:pt idx="1113">
                        <c:v>40196</c:v>
                      </c:pt>
                      <c:pt idx="1114">
                        <c:v>40197</c:v>
                      </c:pt>
                      <c:pt idx="1115">
                        <c:v>40198</c:v>
                      </c:pt>
                      <c:pt idx="1116">
                        <c:v>40199</c:v>
                      </c:pt>
                      <c:pt idx="1117">
                        <c:v>40200</c:v>
                      </c:pt>
                      <c:pt idx="1118">
                        <c:v>40201</c:v>
                      </c:pt>
                      <c:pt idx="1119">
                        <c:v>40202</c:v>
                      </c:pt>
                      <c:pt idx="1120">
                        <c:v>40203</c:v>
                      </c:pt>
                      <c:pt idx="1121">
                        <c:v>40204</c:v>
                      </c:pt>
                      <c:pt idx="1122">
                        <c:v>40205</c:v>
                      </c:pt>
                      <c:pt idx="1123">
                        <c:v>40206</c:v>
                      </c:pt>
                      <c:pt idx="1124">
                        <c:v>40207</c:v>
                      </c:pt>
                      <c:pt idx="1125">
                        <c:v>40208</c:v>
                      </c:pt>
                      <c:pt idx="1126">
                        <c:v>40209</c:v>
                      </c:pt>
                      <c:pt idx="1127">
                        <c:v>40210</c:v>
                      </c:pt>
                      <c:pt idx="1128">
                        <c:v>40211</c:v>
                      </c:pt>
                      <c:pt idx="1129">
                        <c:v>40212</c:v>
                      </c:pt>
                      <c:pt idx="1130">
                        <c:v>40213</c:v>
                      </c:pt>
                      <c:pt idx="1131">
                        <c:v>40214</c:v>
                      </c:pt>
                      <c:pt idx="1132">
                        <c:v>40215</c:v>
                      </c:pt>
                      <c:pt idx="1133">
                        <c:v>40216</c:v>
                      </c:pt>
                      <c:pt idx="1134">
                        <c:v>40217</c:v>
                      </c:pt>
                      <c:pt idx="1135">
                        <c:v>40218</c:v>
                      </c:pt>
                      <c:pt idx="1136">
                        <c:v>40219</c:v>
                      </c:pt>
                      <c:pt idx="1137">
                        <c:v>40220</c:v>
                      </c:pt>
                      <c:pt idx="1138">
                        <c:v>40221</c:v>
                      </c:pt>
                      <c:pt idx="1139">
                        <c:v>40222</c:v>
                      </c:pt>
                      <c:pt idx="1140">
                        <c:v>40223</c:v>
                      </c:pt>
                      <c:pt idx="1141">
                        <c:v>40224</c:v>
                      </c:pt>
                      <c:pt idx="1142">
                        <c:v>40225</c:v>
                      </c:pt>
                      <c:pt idx="1143">
                        <c:v>40226</c:v>
                      </c:pt>
                      <c:pt idx="1144">
                        <c:v>40227</c:v>
                      </c:pt>
                      <c:pt idx="1145">
                        <c:v>40228</c:v>
                      </c:pt>
                      <c:pt idx="1146">
                        <c:v>40229</c:v>
                      </c:pt>
                      <c:pt idx="1147">
                        <c:v>40230</c:v>
                      </c:pt>
                      <c:pt idx="1148">
                        <c:v>40231</c:v>
                      </c:pt>
                      <c:pt idx="1149">
                        <c:v>40232</c:v>
                      </c:pt>
                      <c:pt idx="1150">
                        <c:v>40233</c:v>
                      </c:pt>
                      <c:pt idx="1151">
                        <c:v>40234</c:v>
                      </c:pt>
                      <c:pt idx="1152">
                        <c:v>40235</c:v>
                      </c:pt>
                      <c:pt idx="1153">
                        <c:v>40236</c:v>
                      </c:pt>
                      <c:pt idx="1154">
                        <c:v>40237</c:v>
                      </c:pt>
                      <c:pt idx="1155">
                        <c:v>40238</c:v>
                      </c:pt>
                      <c:pt idx="1156">
                        <c:v>40239</c:v>
                      </c:pt>
                      <c:pt idx="1157">
                        <c:v>40240</c:v>
                      </c:pt>
                      <c:pt idx="1158">
                        <c:v>40241</c:v>
                      </c:pt>
                      <c:pt idx="1159">
                        <c:v>40242</c:v>
                      </c:pt>
                      <c:pt idx="1160">
                        <c:v>40243</c:v>
                      </c:pt>
                      <c:pt idx="1161">
                        <c:v>40244</c:v>
                      </c:pt>
                      <c:pt idx="1162">
                        <c:v>40245</c:v>
                      </c:pt>
                      <c:pt idx="1163">
                        <c:v>40246</c:v>
                      </c:pt>
                      <c:pt idx="1164">
                        <c:v>40247</c:v>
                      </c:pt>
                      <c:pt idx="1165">
                        <c:v>40248</c:v>
                      </c:pt>
                      <c:pt idx="1166">
                        <c:v>40249</c:v>
                      </c:pt>
                      <c:pt idx="1167">
                        <c:v>40250</c:v>
                      </c:pt>
                      <c:pt idx="1168">
                        <c:v>40251</c:v>
                      </c:pt>
                      <c:pt idx="1169">
                        <c:v>40252</c:v>
                      </c:pt>
                      <c:pt idx="1170">
                        <c:v>40253</c:v>
                      </c:pt>
                      <c:pt idx="1171">
                        <c:v>40254</c:v>
                      </c:pt>
                      <c:pt idx="1172">
                        <c:v>40255</c:v>
                      </c:pt>
                      <c:pt idx="1173">
                        <c:v>40256</c:v>
                      </c:pt>
                      <c:pt idx="1174">
                        <c:v>40257</c:v>
                      </c:pt>
                      <c:pt idx="1175">
                        <c:v>40258</c:v>
                      </c:pt>
                      <c:pt idx="1176">
                        <c:v>40259</c:v>
                      </c:pt>
                      <c:pt idx="1177">
                        <c:v>40260</c:v>
                      </c:pt>
                      <c:pt idx="1178">
                        <c:v>40261</c:v>
                      </c:pt>
                      <c:pt idx="1179">
                        <c:v>40262</c:v>
                      </c:pt>
                      <c:pt idx="1180">
                        <c:v>40263</c:v>
                      </c:pt>
                      <c:pt idx="1181">
                        <c:v>40264</c:v>
                      </c:pt>
                      <c:pt idx="1182">
                        <c:v>40265</c:v>
                      </c:pt>
                      <c:pt idx="1183">
                        <c:v>40266</c:v>
                      </c:pt>
                      <c:pt idx="1184">
                        <c:v>40267</c:v>
                      </c:pt>
                      <c:pt idx="1185">
                        <c:v>40268</c:v>
                      </c:pt>
                      <c:pt idx="1186">
                        <c:v>40269</c:v>
                      </c:pt>
                      <c:pt idx="1187">
                        <c:v>40270</c:v>
                      </c:pt>
                      <c:pt idx="1188">
                        <c:v>40271</c:v>
                      </c:pt>
                      <c:pt idx="1189">
                        <c:v>40272</c:v>
                      </c:pt>
                      <c:pt idx="1190">
                        <c:v>40273</c:v>
                      </c:pt>
                      <c:pt idx="1191">
                        <c:v>40274</c:v>
                      </c:pt>
                      <c:pt idx="1192">
                        <c:v>40275</c:v>
                      </c:pt>
                      <c:pt idx="1193">
                        <c:v>40276</c:v>
                      </c:pt>
                      <c:pt idx="1194">
                        <c:v>40277</c:v>
                      </c:pt>
                      <c:pt idx="1195">
                        <c:v>40278</c:v>
                      </c:pt>
                      <c:pt idx="1196">
                        <c:v>40279</c:v>
                      </c:pt>
                      <c:pt idx="1197">
                        <c:v>40280</c:v>
                      </c:pt>
                      <c:pt idx="1198">
                        <c:v>40281</c:v>
                      </c:pt>
                      <c:pt idx="1199">
                        <c:v>40282</c:v>
                      </c:pt>
                      <c:pt idx="1200">
                        <c:v>40283</c:v>
                      </c:pt>
                      <c:pt idx="1201">
                        <c:v>40284</c:v>
                      </c:pt>
                      <c:pt idx="1202">
                        <c:v>40285</c:v>
                      </c:pt>
                      <c:pt idx="1203">
                        <c:v>40286</c:v>
                      </c:pt>
                      <c:pt idx="1204">
                        <c:v>40287</c:v>
                      </c:pt>
                      <c:pt idx="1205">
                        <c:v>40288</c:v>
                      </c:pt>
                      <c:pt idx="1206">
                        <c:v>40289</c:v>
                      </c:pt>
                      <c:pt idx="1207">
                        <c:v>40290</c:v>
                      </c:pt>
                      <c:pt idx="1208">
                        <c:v>40291</c:v>
                      </c:pt>
                      <c:pt idx="1209">
                        <c:v>40292</c:v>
                      </c:pt>
                      <c:pt idx="1210">
                        <c:v>40293</c:v>
                      </c:pt>
                      <c:pt idx="1211">
                        <c:v>40294</c:v>
                      </c:pt>
                      <c:pt idx="1212">
                        <c:v>40295</c:v>
                      </c:pt>
                      <c:pt idx="1213">
                        <c:v>40296</c:v>
                      </c:pt>
                      <c:pt idx="1214">
                        <c:v>40297</c:v>
                      </c:pt>
                      <c:pt idx="1215">
                        <c:v>40298</c:v>
                      </c:pt>
                      <c:pt idx="1216">
                        <c:v>40299</c:v>
                      </c:pt>
                      <c:pt idx="1217">
                        <c:v>40300</c:v>
                      </c:pt>
                      <c:pt idx="1218">
                        <c:v>40301</c:v>
                      </c:pt>
                      <c:pt idx="1219">
                        <c:v>40302</c:v>
                      </c:pt>
                      <c:pt idx="1220">
                        <c:v>40303</c:v>
                      </c:pt>
                      <c:pt idx="1221">
                        <c:v>40304</c:v>
                      </c:pt>
                      <c:pt idx="1222">
                        <c:v>40305</c:v>
                      </c:pt>
                      <c:pt idx="1223">
                        <c:v>40306</c:v>
                      </c:pt>
                      <c:pt idx="1224">
                        <c:v>40307</c:v>
                      </c:pt>
                      <c:pt idx="1225">
                        <c:v>40308</c:v>
                      </c:pt>
                      <c:pt idx="1226">
                        <c:v>40309</c:v>
                      </c:pt>
                      <c:pt idx="1227">
                        <c:v>40310</c:v>
                      </c:pt>
                      <c:pt idx="1228">
                        <c:v>40311</c:v>
                      </c:pt>
                      <c:pt idx="1229">
                        <c:v>40312</c:v>
                      </c:pt>
                      <c:pt idx="1230">
                        <c:v>40313</c:v>
                      </c:pt>
                      <c:pt idx="1231">
                        <c:v>40314</c:v>
                      </c:pt>
                      <c:pt idx="1232">
                        <c:v>40315</c:v>
                      </c:pt>
                      <c:pt idx="1233">
                        <c:v>40316</c:v>
                      </c:pt>
                      <c:pt idx="1234">
                        <c:v>40317</c:v>
                      </c:pt>
                      <c:pt idx="1235">
                        <c:v>40318</c:v>
                      </c:pt>
                      <c:pt idx="1236">
                        <c:v>40319</c:v>
                      </c:pt>
                      <c:pt idx="1237">
                        <c:v>40320</c:v>
                      </c:pt>
                      <c:pt idx="1238">
                        <c:v>40321</c:v>
                      </c:pt>
                      <c:pt idx="1239">
                        <c:v>40322</c:v>
                      </c:pt>
                      <c:pt idx="1240">
                        <c:v>40323</c:v>
                      </c:pt>
                      <c:pt idx="1241">
                        <c:v>40324</c:v>
                      </c:pt>
                      <c:pt idx="1242">
                        <c:v>40325</c:v>
                      </c:pt>
                      <c:pt idx="1243">
                        <c:v>40326</c:v>
                      </c:pt>
                      <c:pt idx="1244">
                        <c:v>40327</c:v>
                      </c:pt>
                      <c:pt idx="1245">
                        <c:v>40328</c:v>
                      </c:pt>
                      <c:pt idx="1246">
                        <c:v>40329</c:v>
                      </c:pt>
                      <c:pt idx="1247">
                        <c:v>40330</c:v>
                      </c:pt>
                      <c:pt idx="1248">
                        <c:v>40331</c:v>
                      </c:pt>
                      <c:pt idx="1249">
                        <c:v>40332</c:v>
                      </c:pt>
                      <c:pt idx="1250">
                        <c:v>40333</c:v>
                      </c:pt>
                      <c:pt idx="1251">
                        <c:v>40334</c:v>
                      </c:pt>
                      <c:pt idx="1252">
                        <c:v>40335</c:v>
                      </c:pt>
                      <c:pt idx="1253">
                        <c:v>40336</c:v>
                      </c:pt>
                      <c:pt idx="1254">
                        <c:v>40337</c:v>
                      </c:pt>
                      <c:pt idx="1255">
                        <c:v>40338</c:v>
                      </c:pt>
                      <c:pt idx="1256">
                        <c:v>40339</c:v>
                      </c:pt>
                      <c:pt idx="1257">
                        <c:v>40340</c:v>
                      </c:pt>
                      <c:pt idx="1258">
                        <c:v>40341</c:v>
                      </c:pt>
                      <c:pt idx="1259">
                        <c:v>40342</c:v>
                      </c:pt>
                      <c:pt idx="1260">
                        <c:v>40343</c:v>
                      </c:pt>
                      <c:pt idx="1261">
                        <c:v>40344</c:v>
                      </c:pt>
                      <c:pt idx="1262">
                        <c:v>40345</c:v>
                      </c:pt>
                      <c:pt idx="1263">
                        <c:v>40346</c:v>
                      </c:pt>
                      <c:pt idx="1264">
                        <c:v>40347</c:v>
                      </c:pt>
                      <c:pt idx="1265">
                        <c:v>40348</c:v>
                      </c:pt>
                      <c:pt idx="1266">
                        <c:v>40349</c:v>
                      </c:pt>
                      <c:pt idx="1267">
                        <c:v>40350</c:v>
                      </c:pt>
                      <c:pt idx="1268">
                        <c:v>40351</c:v>
                      </c:pt>
                      <c:pt idx="1269">
                        <c:v>40352</c:v>
                      </c:pt>
                      <c:pt idx="1270">
                        <c:v>40353</c:v>
                      </c:pt>
                      <c:pt idx="1271">
                        <c:v>40354</c:v>
                      </c:pt>
                      <c:pt idx="1272">
                        <c:v>40355</c:v>
                      </c:pt>
                      <c:pt idx="1273">
                        <c:v>40356</c:v>
                      </c:pt>
                      <c:pt idx="1274">
                        <c:v>40357</c:v>
                      </c:pt>
                      <c:pt idx="1275">
                        <c:v>40358</c:v>
                      </c:pt>
                      <c:pt idx="1276">
                        <c:v>40359</c:v>
                      </c:pt>
                      <c:pt idx="1277">
                        <c:v>40360</c:v>
                      </c:pt>
                      <c:pt idx="1278">
                        <c:v>40361</c:v>
                      </c:pt>
                      <c:pt idx="1279">
                        <c:v>40362</c:v>
                      </c:pt>
                      <c:pt idx="1280">
                        <c:v>40363</c:v>
                      </c:pt>
                      <c:pt idx="1281">
                        <c:v>40364</c:v>
                      </c:pt>
                      <c:pt idx="1282">
                        <c:v>40365</c:v>
                      </c:pt>
                      <c:pt idx="1283">
                        <c:v>40366</c:v>
                      </c:pt>
                      <c:pt idx="1284">
                        <c:v>40367</c:v>
                      </c:pt>
                      <c:pt idx="1285">
                        <c:v>40368</c:v>
                      </c:pt>
                      <c:pt idx="1286">
                        <c:v>40369</c:v>
                      </c:pt>
                      <c:pt idx="1287">
                        <c:v>40370</c:v>
                      </c:pt>
                      <c:pt idx="1288">
                        <c:v>40371</c:v>
                      </c:pt>
                      <c:pt idx="1289">
                        <c:v>40372</c:v>
                      </c:pt>
                      <c:pt idx="1290">
                        <c:v>40373</c:v>
                      </c:pt>
                      <c:pt idx="1291">
                        <c:v>40374</c:v>
                      </c:pt>
                      <c:pt idx="1292">
                        <c:v>40375</c:v>
                      </c:pt>
                      <c:pt idx="1293">
                        <c:v>40376</c:v>
                      </c:pt>
                      <c:pt idx="1294">
                        <c:v>40377</c:v>
                      </c:pt>
                      <c:pt idx="1295">
                        <c:v>40378</c:v>
                      </c:pt>
                      <c:pt idx="1296">
                        <c:v>40379</c:v>
                      </c:pt>
                      <c:pt idx="1297">
                        <c:v>40380</c:v>
                      </c:pt>
                      <c:pt idx="1298">
                        <c:v>40381</c:v>
                      </c:pt>
                      <c:pt idx="1299">
                        <c:v>40382</c:v>
                      </c:pt>
                      <c:pt idx="1300">
                        <c:v>40383</c:v>
                      </c:pt>
                      <c:pt idx="1301">
                        <c:v>40384</c:v>
                      </c:pt>
                      <c:pt idx="1302">
                        <c:v>40385</c:v>
                      </c:pt>
                      <c:pt idx="1303">
                        <c:v>40386</c:v>
                      </c:pt>
                      <c:pt idx="1304">
                        <c:v>40387</c:v>
                      </c:pt>
                      <c:pt idx="1305">
                        <c:v>40388</c:v>
                      </c:pt>
                      <c:pt idx="1306">
                        <c:v>40389</c:v>
                      </c:pt>
                      <c:pt idx="1307">
                        <c:v>40390</c:v>
                      </c:pt>
                      <c:pt idx="1308">
                        <c:v>40391</c:v>
                      </c:pt>
                      <c:pt idx="1309">
                        <c:v>40392</c:v>
                      </c:pt>
                      <c:pt idx="1310">
                        <c:v>40393</c:v>
                      </c:pt>
                      <c:pt idx="1311">
                        <c:v>40394</c:v>
                      </c:pt>
                      <c:pt idx="1312">
                        <c:v>40395</c:v>
                      </c:pt>
                      <c:pt idx="1313">
                        <c:v>40396</c:v>
                      </c:pt>
                      <c:pt idx="1314">
                        <c:v>40397</c:v>
                      </c:pt>
                      <c:pt idx="1315">
                        <c:v>40398</c:v>
                      </c:pt>
                      <c:pt idx="1316">
                        <c:v>40399</c:v>
                      </c:pt>
                      <c:pt idx="1317">
                        <c:v>40400</c:v>
                      </c:pt>
                      <c:pt idx="1318">
                        <c:v>40401</c:v>
                      </c:pt>
                      <c:pt idx="1319">
                        <c:v>40402</c:v>
                      </c:pt>
                      <c:pt idx="1320">
                        <c:v>40403</c:v>
                      </c:pt>
                      <c:pt idx="1321">
                        <c:v>40404</c:v>
                      </c:pt>
                      <c:pt idx="1322">
                        <c:v>40405</c:v>
                      </c:pt>
                      <c:pt idx="1323">
                        <c:v>40406</c:v>
                      </c:pt>
                      <c:pt idx="1324">
                        <c:v>40407</c:v>
                      </c:pt>
                      <c:pt idx="1325">
                        <c:v>40408</c:v>
                      </c:pt>
                      <c:pt idx="1326">
                        <c:v>40409</c:v>
                      </c:pt>
                      <c:pt idx="1327">
                        <c:v>40410</c:v>
                      </c:pt>
                      <c:pt idx="1328">
                        <c:v>40411</c:v>
                      </c:pt>
                      <c:pt idx="1329">
                        <c:v>40412</c:v>
                      </c:pt>
                      <c:pt idx="1330">
                        <c:v>40413</c:v>
                      </c:pt>
                      <c:pt idx="1331">
                        <c:v>40414</c:v>
                      </c:pt>
                      <c:pt idx="1332">
                        <c:v>40415</c:v>
                      </c:pt>
                      <c:pt idx="1333">
                        <c:v>40416</c:v>
                      </c:pt>
                      <c:pt idx="1334">
                        <c:v>40417</c:v>
                      </c:pt>
                      <c:pt idx="1335">
                        <c:v>40418</c:v>
                      </c:pt>
                      <c:pt idx="1336">
                        <c:v>40419</c:v>
                      </c:pt>
                      <c:pt idx="1337">
                        <c:v>40420</c:v>
                      </c:pt>
                      <c:pt idx="1338">
                        <c:v>40421</c:v>
                      </c:pt>
                      <c:pt idx="1339">
                        <c:v>40422</c:v>
                      </c:pt>
                      <c:pt idx="1340">
                        <c:v>40423</c:v>
                      </c:pt>
                      <c:pt idx="1341">
                        <c:v>40424</c:v>
                      </c:pt>
                      <c:pt idx="1342">
                        <c:v>40425</c:v>
                      </c:pt>
                      <c:pt idx="1343">
                        <c:v>40426</c:v>
                      </c:pt>
                      <c:pt idx="1344">
                        <c:v>40427</c:v>
                      </c:pt>
                      <c:pt idx="1345">
                        <c:v>40428</c:v>
                      </c:pt>
                      <c:pt idx="1346">
                        <c:v>40429</c:v>
                      </c:pt>
                      <c:pt idx="1347">
                        <c:v>40430</c:v>
                      </c:pt>
                      <c:pt idx="1348">
                        <c:v>40431</c:v>
                      </c:pt>
                      <c:pt idx="1349">
                        <c:v>40432</c:v>
                      </c:pt>
                      <c:pt idx="1350">
                        <c:v>40433</c:v>
                      </c:pt>
                      <c:pt idx="1351">
                        <c:v>40434</c:v>
                      </c:pt>
                      <c:pt idx="1352">
                        <c:v>40435</c:v>
                      </c:pt>
                      <c:pt idx="1353">
                        <c:v>40436</c:v>
                      </c:pt>
                      <c:pt idx="1354">
                        <c:v>40437</c:v>
                      </c:pt>
                      <c:pt idx="1355">
                        <c:v>40438</c:v>
                      </c:pt>
                      <c:pt idx="1356">
                        <c:v>40439</c:v>
                      </c:pt>
                      <c:pt idx="1357">
                        <c:v>40440</c:v>
                      </c:pt>
                      <c:pt idx="1358">
                        <c:v>40441</c:v>
                      </c:pt>
                      <c:pt idx="1359">
                        <c:v>40442</c:v>
                      </c:pt>
                      <c:pt idx="1360">
                        <c:v>40443</c:v>
                      </c:pt>
                      <c:pt idx="1361">
                        <c:v>40444</c:v>
                      </c:pt>
                      <c:pt idx="1362">
                        <c:v>40445</c:v>
                      </c:pt>
                      <c:pt idx="1363">
                        <c:v>40446</c:v>
                      </c:pt>
                      <c:pt idx="1364">
                        <c:v>40447</c:v>
                      </c:pt>
                      <c:pt idx="1365">
                        <c:v>40448</c:v>
                      </c:pt>
                      <c:pt idx="1366">
                        <c:v>40449</c:v>
                      </c:pt>
                      <c:pt idx="1367">
                        <c:v>40450</c:v>
                      </c:pt>
                      <c:pt idx="1368">
                        <c:v>40451</c:v>
                      </c:pt>
                      <c:pt idx="1369">
                        <c:v>40452</c:v>
                      </c:pt>
                      <c:pt idx="1370">
                        <c:v>40453</c:v>
                      </c:pt>
                      <c:pt idx="1371">
                        <c:v>40454</c:v>
                      </c:pt>
                      <c:pt idx="1372">
                        <c:v>40455</c:v>
                      </c:pt>
                      <c:pt idx="1373">
                        <c:v>40456</c:v>
                      </c:pt>
                      <c:pt idx="1374">
                        <c:v>40457</c:v>
                      </c:pt>
                      <c:pt idx="1375">
                        <c:v>40458</c:v>
                      </c:pt>
                      <c:pt idx="1376">
                        <c:v>40459</c:v>
                      </c:pt>
                      <c:pt idx="1377">
                        <c:v>40460</c:v>
                      </c:pt>
                      <c:pt idx="1378">
                        <c:v>40461</c:v>
                      </c:pt>
                      <c:pt idx="1379">
                        <c:v>40462</c:v>
                      </c:pt>
                      <c:pt idx="1380">
                        <c:v>40463</c:v>
                      </c:pt>
                      <c:pt idx="1381">
                        <c:v>40464</c:v>
                      </c:pt>
                      <c:pt idx="1382">
                        <c:v>40465</c:v>
                      </c:pt>
                      <c:pt idx="1383">
                        <c:v>40466</c:v>
                      </c:pt>
                      <c:pt idx="1384">
                        <c:v>40467</c:v>
                      </c:pt>
                      <c:pt idx="1385">
                        <c:v>40468</c:v>
                      </c:pt>
                      <c:pt idx="1386">
                        <c:v>40469</c:v>
                      </c:pt>
                      <c:pt idx="1387">
                        <c:v>40470</c:v>
                      </c:pt>
                      <c:pt idx="1388">
                        <c:v>40471</c:v>
                      </c:pt>
                      <c:pt idx="1389">
                        <c:v>40472</c:v>
                      </c:pt>
                      <c:pt idx="1390">
                        <c:v>40473</c:v>
                      </c:pt>
                      <c:pt idx="1391">
                        <c:v>40474</c:v>
                      </c:pt>
                      <c:pt idx="1392">
                        <c:v>40475</c:v>
                      </c:pt>
                      <c:pt idx="1393">
                        <c:v>40476</c:v>
                      </c:pt>
                      <c:pt idx="1394">
                        <c:v>40477</c:v>
                      </c:pt>
                      <c:pt idx="1395">
                        <c:v>40478</c:v>
                      </c:pt>
                      <c:pt idx="1396">
                        <c:v>40479</c:v>
                      </c:pt>
                      <c:pt idx="1397">
                        <c:v>40480</c:v>
                      </c:pt>
                      <c:pt idx="1398">
                        <c:v>40481</c:v>
                      </c:pt>
                      <c:pt idx="1399">
                        <c:v>40482</c:v>
                      </c:pt>
                      <c:pt idx="1400">
                        <c:v>40483</c:v>
                      </c:pt>
                      <c:pt idx="1401">
                        <c:v>40484</c:v>
                      </c:pt>
                      <c:pt idx="1402">
                        <c:v>40485</c:v>
                      </c:pt>
                      <c:pt idx="1403">
                        <c:v>40486</c:v>
                      </c:pt>
                      <c:pt idx="1404">
                        <c:v>40487</c:v>
                      </c:pt>
                      <c:pt idx="1405">
                        <c:v>40488</c:v>
                      </c:pt>
                      <c:pt idx="1406">
                        <c:v>40489</c:v>
                      </c:pt>
                      <c:pt idx="1407">
                        <c:v>40490</c:v>
                      </c:pt>
                      <c:pt idx="1408">
                        <c:v>40491</c:v>
                      </c:pt>
                      <c:pt idx="1409">
                        <c:v>40492</c:v>
                      </c:pt>
                      <c:pt idx="1410">
                        <c:v>40493</c:v>
                      </c:pt>
                      <c:pt idx="1411">
                        <c:v>40494</c:v>
                      </c:pt>
                      <c:pt idx="1412">
                        <c:v>40495</c:v>
                      </c:pt>
                      <c:pt idx="1413">
                        <c:v>40496</c:v>
                      </c:pt>
                      <c:pt idx="1414">
                        <c:v>40497</c:v>
                      </c:pt>
                      <c:pt idx="1415">
                        <c:v>40498</c:v>
                      </c:pt>
                      <c:pt idx="1416">
                        <c:v>40499</c:v>
                      </c:pt>
                      <c:pt idx="1417">
                        <c:v>40500</c:v>
                      </c:pt>
                      <c:pt idx="1418">
                        <c:v>40501</c:v>
                      </c:pt>
                      <c:pt idx="1419">
                        <c:v>40502</c:v>
                      </c:pt>
                      <c:pt idx="1420">
                        <c:v>40503</c:v>
                      </c:pt>
                      <c:pt idx="1421">
                        <c:v>40504</c:v>
                      </c:pt>
                      <c:pt idx="1422">
                        <c:v>40505</c:v>
                      </c:pt>
                      <c:pt idx="1423">
                        <c:v>40506</c:v>
                      </c:pt>
                      <c:pt idx="1424">
                        <c:v>40507</c:v>
                      </c:pt>
                      <c:pt idx="1425">
                        <c:v>40508</c:v>
                      </c:pt>
                      <c:pt idx="1426">
                        <c:v>40509</c:v>
                      </c:pt>
                      <c:pt idx="1427">
                        <c:v>40510</c:v>
                      </c:pt>
                      <c:pt idx="1428">
                        <c:v>40511</c:v>
                      </c:pt>
                      <c:pt idx="1429">
                        <c:v>40512</c:v>
                      </c:pt>
                      <c:pt idx="1430">
                        <c:v>40513</c:v>
                      </c:pt>
                      <c:pt idx="1431">
                        <c:v>40514</c:v>
                      </c:pt>
                      <c:pt idx="1432">
                        <c:v>40515</c:v>
                      </c:pt>
                      <c:pt idx="1433">
                        <c:v>40516</c:v>
                      </c:pt>
                      <c:pt idx="1434">
                        <c:v>40517</c:v>
                      </c:pt>
                      <c:pt idx="1435">
                        <c:v>40518</c:v>
                      </c:pt>
                      <c:pt idx="1436">
                        <c:v>40519</c:v>
                      </c:pt>
                      <c:pt idx="1437">
                        <c:v>40520</c:v>
                      </c:pt>
                      <c:pt idx="1438">
                        <c:v>40521</c:v>
                      </c:pt>
                      <c:pt idx="1439">
                        <c:v>40522</c:v>
                      </c:pt>
                      <c:pt idx="1440">
                        <c:v>40523</c:v>
                      </c:pt>
                      <c:pt idx="1441">
                        <c:v>40524</c:v>
                      </c:pt>
                      <c:pt idx="1442">
                        <c:v>40525</c:v>
                      </c:pt>
                      <c:pt idx="1443">
                        <c:v>40526</c:v>
                      </c:pt>
                      <c:pt idx="1444">
                        <c:v>40527</c:v>
                      </c:pt>
                      <c:pt idx="1445">
                        <c:v>40528</c:v>
                      </c:pt>
                      <c:pt idx="1446">
                        <c:v>40529</c:v>
                      </c:pt>
                      <c:pt idx="1447">
                        <c:v>40530</c:v>
                      </c:pt>
                      <c:pt idx="1448">
                        <c:v>40531</c:v>
                      </c:pt>
                      <c:pt idx="1449">
                        <c:v>40532</c:v>
                      </c:pt>
                      <c:pt idx="1450">
                        <c:v>40533</c:v>
                      </c:pt>
                      <c:pt idx="1451">
                        <c:v>40534</c:v>
                      </c:pt>
                      <c:pt idx="1452">
                        <c:v>40535</c:v>
                      </c:pt>
                      <c:pt idx="1453">
                        <c:v>40536</c:v>
                      </c:pt>
                      <c:pt idx="1454">
                        <c:v>40537</c:v>
                      </c:pt>
                      <c:pt idx="1455">
                        <c:v>40538</c:v>
                      </c:pt>
                      <c:pt idx="1456">
                        <c:v>40539</c:v>
                      </c:pt>
                      <c:pt idx="1457">
                        <c:v>40540</c:v>
                      </c:pt>
                      <c:pt idx="1458">
                        <c:v>40541</c:v>
                      </c:pt>
                      <c:pt idx="1459">
                        <c:v>40542</c:v>
                      </c:pt>
                      <c:pt idx="1460">
                        <c:v>40543</c:v>
                      </c:pt>
                      <c:pt idx="1461">
                        <c:v>40544</c:v>
                      </c:pt>
                      <c:pt idx="1462">
                        <c:v>40545</c:v>
                      </c:pt>
                      <c:pt idx="1463">
                        <c:v>40546</c:v>
                      </c:pt>
                      <c:pt idx="1464">
                        <c:v>40547</c:v>
                      </c:pt>
                      <c:pt idx="1465">
                        <c:v>40548</c:v>
                      </c:pt>
                      <c:pt idx="1466">
                        <c:v>40549</c:v>
                      </c:pt>
                      <c:pt idx="1467">
                        <c:v>40550</c:v>
                      </c:pt>
                      <c:pt idx="1468">
                        <c:v>40551</c:v>
                      </c:pt>
                      <c:pt idx="1469">
                        <c:v>40552</c:v>
                      </c:pt>
                      <c:pt idx="1470">
                        <c:v>40553</c:v>
                      </c:pt>
                      <c:pt idx="1471">
                        <c:v>40554</c:v>
                      </c:pt>
                      <c:pt idx="1472">
                        <c:v>40555</c:v>
                      </c:pt>
                      <c:pt idx="1473">
                        <c:v>40556</c:v>
                      </c:pt>
                      <c:pt idx="1474">
                        <c:v>40557</c:v>
                      </c:pt>
                      <c:pt idx="1475">
                        <c:v>40558</c:v>
                      </c:pt>
                      <c:pt idx="1476">
                        <c:v>40559</c:v>
                      </c:pt>
                      <c:pt idx="1477">
                        <c:v>40560</c:v>
                      </c:pt>
                      <c:pt idx="1478">
                        <c:v>40561</c:v>
                      </c:pt>
                      <c:pt idx="1479">
                        <c:v>40562</c:v>
                      </c:pt>
                      <c:pt idx="1480">
                        <c:v>40563</c:v>
                      </c:pt>
                      <c:pt idx="1481">
                        <c:v>40564</c:v>
                      </c:pt>
                      <c:pt idx="1482">
                        <c:v>40565</c:v>
                      </c:pt>
                      <c:pt idx="1483">
                        <c:v>40566</c:v>
                      </c:pt>
                      <c:pt idx="1484">
                        <c:v>40567</c:v>
                      </c:pt>
                      <c:pt idx="1485">
                        <c:v>40568</c:v>
                      </c:pt>
                      <c:pt idx="1486">
                        <c:v>40569</c:v>
                      </c:pt>
                      <c:pt idx="1487">
                        <c:v>40570</c:v>
                      </c:pt>
                      <c:pt idx="1488">
                        <c:v>40571</c:v>
                      </c:pt>
                      <c:pt idx="1489">
                        <c:v>40572</c:v>
                      </c:pt>
                      <c:pt idx="1490">
                        <c:v>40573</c:v>
                      </c:pt>
                      <c:pt idx="1491">
                        <c:v>40574</c:v>
                      </c:pt>
                      <c:pt idx="1492">
                        <c:v>40575</c:v>
                      </c:pt>
                      <c:pt idx="1493">
                        <c:v>40576</c:v>
                      </c:pt>
                      <c:pt idx="1494">
                        <c:v>40577</c:v>
                      </c:pt>
                      <c:pt idx="1495">
                        <c:v>40578</c:v>
                      </c:pt>
                      <c:pt idx="1496">
                        <c:v>40579</c:v>
                      </c:pt>
                      <c:pt idx="1497">
                        <c:v>40580</c:v>
                      </c:pt>
                      <c:pt idx="1498">
                        <c:v>40581</c:v>
                      </c:pt>
                      <c:pt idx="1499">
                        <c:v>40582</c:v>
                      </c:pt>
                      <c:pt idx="1500">
                        <c:v>40583</c:v>
                      </c:pt>
                      <c:pt idx="1501">
                        <c:v>40584</c:v>
                      </c:pt>
                      <c:pt idx="1502">
                        <c:v>40585</c:v>
                      </c:pt>
                      <c:pt idx="1503">
                        <c:v>40586</c:v>
                      </c:pt>
                      <c:pt idx="1504">
                        <c:v>40587</c:v>
                      </c:pt>
                      <c:pt idx="1505">
                        <c:v>40588</c:v>
                      </c:pt>
                      <c:pt idx="1506">
                        <c:v>40589</c:v>
                      </c:pt>
                      <c:pt idx="1507">
                        <c:v>40590</c:v>
                      </c:pt>
                      <c:pt idx="1508">
                        <c:v>40591</c:v>
                      </c:pt>
                      <c:pt idx="1509">
                        <c:v>40592</c:v>
                      </c:pt>
                      <c:pt idx="1510">
                        <c:v>40593</c:v>
                      </c:pt>
                      <c:pt idx="1511">
                        <c:v>40594</c:v>
                      </c:pt>
                      <c:pt idx="1512">
                        <c:v>40595</c:v>
                      </c:pt>
                      <c:pt idx="1513">
                        <c:v>40596</c:v>
                      </c:pt>
                      <c:pt idx="1514">
                        <c:v>40597</c:v>
                      </c:pt>
                      <c:pt idx="1515">
                        <c:v>40598</c:v>
                      </c:pt>
                      <c:pt idx="1516">
                        <c:v>40599</c:v>
                      </c:pt>
                      <c:pt idx="1517">
                        <c:v>40600</c:v>
                      </c:pt>
                      <c:pt idx="1518">
                        <c:v>40601</c:v>
                      </c:pt>
                      <c:pt idx="1519">
                        <c:v>40602</c:v>
                      </c:pt>
                      <c:pt idx="1520">
                        <c:v>40603</c:v>
                      </c:pt>
                      <c:pt idx="1521">
                        <c:v>40604</c:v>
                      </c:pt>
                      <c:pt idx="1522">
                        <c:v>40605</c:v>
                      </c:pt>
                      <c:pt idx="1523">
                        <c:v>40606</c:v>
                      </c:pt>
                      <c:pt idx="1524">
                        <c:v>40607</c:v>
                      </c:pt>
                      <c:pt idx="1525">
                        <c:v>40608</c:v>
                      </c:pt>
                      <c:pt idx="1526">
                        <c:v>40609</c:v>
                      </c:pt>
                      <c:pt idx="1527">
                        <c:v>40610</c:v>
                      </c:pt>
                      <c:pt idx="1528">
                        <c:v>40611</c:v>
                      </c:pt>
                      <c:pt idx="1529">
                        <c:v>40612</c:v>
                      </c:pt>
                      <c:pt idx="1530">
                        <c:v>40613</c:v>
                      </c:pt>
                      <c:pt idx="1531">
                        <c:v>40614</c:v>
                      </c:pt>
                      <c:pt idx="1532">
                        <c:v>40615</c:v>
                      </c:pt>
                      <c:pt idx="1533">
                        <c:v>40616</c:v>
                      </c:pt>
                      <c:pt idx="1534">
                        <c:v>40617</c:v>
                      </c:pt>
                      <c:pt idx="1535">
                        <c:v>40618</c:v>
                      </c:pt>
                      <c:pt idx="1536">
                        <c:v>40619</c:v>
                      </c:pt>
                      <c:pt idx="1537">
                        <c:v>40620</c:v>
                      </c:pt>
                      <c:pt idx="1538">
                        <c:v>40621</c:v>
                      </c:pt>
                      <c:pt idx="1539">
                        <c:v>40622</c:v>
                      </c:pt>
                      <c:pt idx="1540">
                        <c:v>40623</c:v>
                      </c:pt>
                      <c:pt idx="1541">
                        <c:v>40624</c:v>
                      </c:pt>
                      <c:pt idx="1542">
                        <c:v>40625</c:v>
                      </c:pt>
                      <c:pt idx="1543">
                        <c:v>40626</c:v>
                      </c:pt>
                      <c:pt idx="1544">
                        <c:v>40627</c:v>
                      </c:pt>
                      <c:pt idx="1545">
                        <c:v>40628</c:v>
                      </c:pt>
                      <c:pt idx="1546">
                        <c:v>40629</c:v>
                      </c:pt>
                      <c:pt idx="1547">
                        <c:v>40630</c:v>
                      </c:pt>
                      <c:pt idx="1548">
                        <c:v>40631</c:v>
                      </c:pt>
                      <c:pt idx="1549">
                        <c:v>40632</c:v>
                      </c:pt>
                      <c:pt idx="1550">
                        <c:v>40633</c:v>
                      </c:pt>
                      <c:pt idx="1551">
                        <c:v>40634</c:v>
                      </c:pt>
                      <c:pt idx="1552">
                        <c:v>40635</c:v>
                      </c:pt>
                      <c:pt idx="1553">
                        <c:v>40636</c:v>
                      </c:pt>
                      <c:pt idx="1554">
                        <c:v>40637</c:v>
                      </c:pt>
                      <c:pt idx="1555">
                        <c:v>40638</c:v>
                      </c:pt>
                      <c:pt idx="1556">
                        <c:v>40639</c:v>
                      </c:pt>
                      <c:pt idx="1557">
                        <c:v>40640</c:v>
                      </c:pt>
                      <c:pt idx="1558">
                        <c:v>40641</c:v>
                      </c:pt>
                      <c:pt idx="1559">
                        <c:v>40642</c:v>
                      </c:pt>
                      <c:pt idx="1560">
                        <c:v>40643</c:v>
                      </c:pt>
                      <c:pt idx="1561">
                        <c:v>40644</c:v>
                      </c:pt>
                      <c:pt idx="1562">
                        <c:v>40645</c:v>
                      </c:pt>
                      <c:pt idx="1563">
                        <c:v>40646</c:v>
                      </c:pt>
                      <c:pt idx="1564">
                        <c:v>40647</c:v>
                      </c:pt>
                      <c:pt idx="1565">
                        <c:v>40648</c:v>
                      </c:pt>
                      <c:pt idx="1566">
                        <c:v>40649</c:v>
                      </c:pt>
                      <c:pt idx="1567">
                        <c:v>40650</c:v>
                      </c:pt>
                      <c:pt idx="1568">
                        <c:v>40651</c:v>
                      </c:pt>
                      <c:pt idx="1569">
                        <c:v>40652</c:v>
                      </c:pt>
                      <c:pt idx="1570">
                        <c:v>40653</c:v>
                      </c:pt>
                      <c:pt idx="1571">
                        <c:v>40654</c:v>
                      </c:pt>
                      <c:pt idx="1572">
                        <c:v>40655</c:v>
                      </c:pt>
                      <c:pt idx="1573">
                        <c:v>40656</c:v>
                      </c:pt>
                      <c:pt idx="1574">
                        <c:v>40657</c:v>
                      </c:pt>
                      <c:pt idx="1575">
                        <c:v>40658</c:v>
                      </c:pt>
                      <c:pt idx="1576">
                        <c:v>40659</c:v>
                      </c:pt>
                      <c:pt idx="1577">
                        <c:v>40660</c:v>
                      </c:pt>
                      <c:pt idx="1578">
                        <c:v>40661</c:v>
                      </c:pt>
                      <c:pt idx="1579">
                        <c:v>40662</c:v>
                      </c:pt>
                      <c:pt idx="1580">
                        <c:v>40663</c:v>
                      </c:pt>
                      <c:pt idx="1581">
                        <c:v>40664</c:v>
                      </c:pt>
                      <c:pt idx="1582">
                        <c:v>40665</c:v>
                      </c:pt>
                      <c:pt idx="1583">
                        <c:v>40666</c:v>
                      </c:pt>
                      <c:pt idx="1584">
                        <c:v>40667</c:v>
                      </c:pt>
                      <c:pt idx="1585">
                        <c:v>40668</c:v>
                      </c:pt>
                      <c:pt idx="1586">
                        <c:v>40669</c:v>
                      </c:pt>
                      <c:pt idx="1587">
                        <c:v>40670</c:v>
                      </c:pt>
                      <c:pt idx="1588">
                        <c:v>40671</c:v>
                      </c:pt>
                      <c:pt idx="1589">
                        <c:v>40672</c:v>
                      </c:pt>
                      <c:pt idx="1590">
                        <c:v>40673</c:v>
                      </c:pt>
                      <c:pt idx="1591">
                        <c:v>40674</c:v>
                      </c:pt>
                      <c:pt idx="1592">
                        <c:v>40675</c:v>
                      </c:pt>
                      <c:pt idx="1593">
                        <c:v>40676</c:v>
                      </c:pt>
                      <c:pt idx="1594">
                        <c:v>40677</c:v>
                      </c:pt>
                      <c:pt idx="1595">
                        <c:v>40678</c:v>
                      </c:pt>
                      <c:pt idx="1596">
                        <c:v>40679</c:v>
                      </c:pt>
                      <c:pt idx="1597">
                        <c:v>40680</c:v>
                      </c:pt>
                      <c:pt idx="1598">
                        <c:v>40681</c:v>
                      </c:pt>
                      <c:pt idx="1599">
                        <c:v>40682</c:v>
                      </c:pt>
                      <c:pt idx="1600">
                        <c:v>40683</c:v>
                      </c:pt>
                      <c:pt idx="1601">
                        <c:v>40684</c:v>
                      </c:pt>
                      <c:pt idx="1602">
                        <c:v>40685</c:v>
                      </c:pt>
                      <c:pt idx="1603">
                        <c:v>40686</c:v>
                      </c:pt>
                      <c:pt idx="1604">
                        <c:v>40687</c:v>
                      </c:pt>
                      <c:pt idx="1605">
                        <c:v>40688</c:v>
                      </c:pt>
                      <c:pt idx="1606">
                        <c:v>40689</c:v>
                      </c:pt>
                      <c:pt idx="1607">
                        <c:v>40690</c:v>
                      </c:pt>
                      <c:pt idx="1608">
                        <c:v>40691</c:v>
                      </c:pt>
                      <c:pt idx="1609">
                        <c:v>40692</c:v>
                      </c:pt>
                      <c:pt idx="1610">
                        <c:v>40693</c:v>
                      </c:pt>
                      <c:pt idx="1611">
                        <c:v>40694</c:v>
                      </c:pt>
                      <c:pt idx="1612">
                        <c:v>40695</c:v>
                      </c:pt>
                      <c:pt idx="1613">
                        <c:v>40696</c:v>
                      </c:pt>
                      <c:pt idx="1614">
                        <c:v>40697</c:v>
                      </c:pt>
                      <c:pt idx="1615">
                        <c:v>40698</c:v>
                      </c:pt>
                      <c:pt idx="1616">
                        <c:v>40699</c:v>
                      </c:pt>
                      <c:pt idx="1617">
                        <c:v>40700</c:v>
                      </c:pt>
                      <c:pt idx="1618">
                        <c:v>40701</c:v>
                      </c:pt>
                      <c:pt idx="1619">
                        <c:v>40702</c:v>
                      </c:pt>
                      <c:pt idx="1620">
                        <c:v>40703</c:v>
                      </c:pt>
                      <c:pt idx="1621">
                        <c:v>40704</c:v>
                      </c:pt>
                      <c:pt idx="1622">
                        <c:v>40705</c:v>
                      </c:pt>
                      <c:pt idx="1623">
                        <c:v>40706</c:v>
                      </c:pt>
                      <c:pt idx="1624">
                        <c:v>40707</c:v>
                      </c:pt>
                      <c:pt idx="1625">
                        <c:v>40708</c:v>
                      </c:pt>
                      <c:pt idx="1626">
                        <c:v>40709</c:v>
                      </c:pt>
                      <c:pt idx="1627">
                        <c:v>40710</c:v>
                      </c:pt>
                      <c:pt idx="1628">
                        <c:v>40711</c:v>
                      </c:pt>
                      <c:pt idx="1629">
                        <c:v>40712</c:v>
                      </c:pt>
                      <c:pt idx="1630">
                        <c:v>40713</c:v>
                      </c:pt>
                      <c:pt idx="1631">
                        <c:v>40714</c:v>
                      </c:pt>
                      <c:pt idx="1632">
                        <c:v>40715</c:v>
                      </c:pt>
                      <c:pt idx="1633">
                        <c:v>40716</c:v>
                      </c:pt>
                      <c:pt idx="1634">
                        <c:v>40717</c:v>
                      </c:pt>
                      <c:pt idx="1635">
                        <c:v>40718</c:v>
                      </c:pt>
                      <c:pt idx="1636">
                        <c:v>40719</c:v>
                      </c:pt>
                      <c:pt idx="1637">
                        <c:v>40720</c:v>
                      </c:pt>
                      <c:pt idx="1638">
                        <c:v>40721</c:v>
                      </c:pt>
                      <c:pt idx="1639">
                        <c:v>40722</c:v>
                      </c:pt>
                      <c:pt idx="1640">
                        <c:v>40723</c:v>
                      </c:pt>
                      <c:pt idx="1641">
                        <c:v>40724</c:v>
                      </c:pt>
                      <c:pt idx="1642">
                        <c:v>40725</c:v>
                      </c:pt>
                      <c:pt idx="1643">
                        <c:v>40726</c:v>
                      </c:pt>
                      <c:pt idx="1644">
                        <c:v>40727</c:v>
                      </c:pt>
                      <c:pt idx="1645">
                        <c:v>40728</c:v>
                      </c:pt>
                      <c:pt idx="1646">
                        <c:v>40729</c:v>
                      </c:pt>
                      <c:pt idx="1647">
                        <c:v>40730</c:v>
                      </c:pt>
                      <c:pt idx="1648">
                        <c:v>40731</c:v>
                      </c:pt>
                      <c:pt idx="1649">
                        <c:v>40732</c:v>
                      </c:pt>
                      <c:pt idx="1650">
                        <c:v>40733</c:v>
                      </c:pt>
                      <c:pt idx="1651">
                        <c:v>40734</c:v>
                      </c:pt>
                      <c:pt idx="1652">
                        <c:v>40735</c:v>
                      </c:pt>
                      <c:pt idx="1653">
                        <c:v>40736</c:v>
                      </c:pt>
                      <c:pt idx="1654">
                        <c:v>40737</c:v>
                      </c:pt>
                      <c:pt idx="1655">
                        <c:v>40738</c:v>
                      </c:pt>
                      <c:pt idx="1656">
                        <c:v>40739</c:v>
                      </c:pt>
                      <c:pt idx="1657">
                        <c:v>40740</c:v>
                      </c:pt>
                      <c:pt idx="1658">
                        <c:v>40741</c:v>
                      </c:pt>
                      <c:pt idx="1659">
                        <c:v>40742</c:v>
                      </c:pt>
                      <c:pt idx="1660">
                        <c:v>40743</c:v>
                      </c:pt>
                      <c:pt idx="1661">
                        <c:v>40744</c:v>
                      </c:pt>
                      <c:pt idx="1662">
                        <c:v>40745</c:v>
                      </c:pt>
                      <c:pt idx="1663">
                        <c:v>40746</c:v>
                      </c:pt>
                      <c:pt idx="1664">
                        <c:v>40747</c:v>
                      </c:pt>
                      <c:pt idx="1665">
                        <c:v>40748</c:v>
                      </c:pt>
                      <c:pt idx="1666">
                        <c:v>40749</c:v>
                      </c:pt>
                      <c:pt idx="1667">
                        <c:v>40750</c:v>
                      </c:pt>
                      <c:pt idx="1668">
                        <c:v>40751</c:v>
                      </c:pt>
                      <c:pt idx="1669">
                        <c:v>40752</c:v>
                      </c:pt>
                      <c:pt idx="1670">
                        <c:v>40753</c:v>
                      </c:pt>
                      <c:pt idx="1671">
                        <c:v>40754</c:v>
                      </c:pt>
                      <c:pt idx="1672">
                        <c:v>40755</c:v>
                      </c:pt>
                      <c:pt idx="1673">
                        <c:v>40756</c:v>
                      </c:pt>
                      <c:pt idx="1674">
                        <c:v>40757</c:v>
                      </c:pt>
                      <c:pt idx="1675">
                        <c:v>40758</c:v>
                      </c:pt>
                      <c:pt idx="1676">
                        <c:v>40759</c:v>
                      </c:pt>
                      <c:pt idx="1677">
                        <c:v>40760</c:v>
                      </c:pt>
                      <c:pt idx="1678">
                        <c:v>40761</c:v>
                      </c:pt>
                      <c:pt idx="1679">
                        <c:v>40762</c:v>
                      </c:pt>
                      <c:pt idx="1680">
                        <c:v>40763</c:v>
                      </c:pt>
                      <c:pt idx="1681">
                        <c:v>40764</c:v>
                      </c:pt>
                      <c:pt idx="1682">
                        <c:v>40765</c:v>
                      </c:pt>
                      <c:pt idx="1683">
                        <c:v>40766</c:v>
                      </c:pt>
                      <c:pt idx="1684">
                        <c:v>40767</c:v>
                      </c:pt>
                      <c:pt idx="1685">
                        <c:v>40768</c:v>
                      </c:pt>
                      <c:pt idx="1686">
                        <c:v>40769</c:v>
                      </c:pt>
                      <c:pt idx="1687">
                        <c:v>40770</c:v>
                      </c:pt>
                      <c:pt idx="1688">
                        <c:v>40771</c:v>
                      </c:pt>
                      <c:pt idx="1689">
                        <c:v>40772</c:v>
                      </c:pt>
                      <c:pt idx="1690">
                        <c:v>40773</c:v>
                      </c:pt>
                      <c:pt idx="1691">
                        <c:v>40774</c:v>
                      </c:pt>
                      <c:pt idx="1692">
                        <c:v>40775</c:v>
                      </c:pt>
                      <c:pt idx="1693">
                        <c:v>40776</c:v>
                      </c:pt>
                      <c:pt idx="1694">
                        <c:v>40777</c:v>
                      </c:pt>
                      <c:pt idx="1695">
                        <c:v>40778</c:v>
                      </c:pt>
                      <c:pt idx="1696">
                        <c:v>40779</c:v>
                      </c:pt>
                      <c:pt idx="1697">
                        <c:v>40780</c:v>
                      </c:pt>
                      <c:pt idx="1698">
                        <c:v>40781</c:v>
                      </c:pt>
                      <c:pt idx="1699">
                        <c:v>40782</c:v>
                      </c:pt>
                      <c:pt idx="1700">
                        <c:v>40783</c:v>
                      </c:pt>
                      <c:pt idx="1701">
                        <c:v>40784</c:v>
                      </c:pt>
                      <c:pt idx="1702">
                        <c:v>40785</c:v>
                      </c:pt>
                      <c:pt idx="1703">
                        <c:v>40786</c:v>
                      </c:pt>
                      <c:pt idx="1704">
                        <c:v>40787</c:v>
                      </c:pt>
                      <c:pt idx="1705">
                        <c:v>40788</c:v>
                      </c:pt>
                      <c:pt idx="1706">
                        <c:v>40789</c:v>
                      </c:pt>
                      <c:pt idx="1707">
                        <c:v>40790</c:v>
                      </c:pt>
                      <c:pt idx="1708">
                        <c:v>40791</c:v>
                      </c:pt>
                      <c:pt idx="1709">
                        <c:v>40792</c:v>
                      </c:pt>
                      <c:pt idx="1710">
                        <c:v>40793</c:v>
                      </c:pt>
                      <c:pt idx="1711">
                        <c:v>40794</c:v>
                      </c:pt>
                      <c:pt idx="1712">
                        <c:v>40795</c:v>
                      </c:pt>
                      <c:pt idx="1713">
                        <c:v>40796</c:v>
                      </c:pt>
                      <c:pt idx="1714">
                        <c:v>40797</c:v>
                      </c:pt>
                      <c:pt idx="1715">
                        <c:v>40798</c:v>
                      </c:pt>
                      <c:pt idx="1716">
                        <c:v>40799</c:v>
                      </c:pt>
                      <c:pt idx="1717">
                        <c:v>40800</c:v>
                      </c:pt>
                      <c:pt idx="1718">
                        <c:v>40801</c:v>
                      </c:pt>
                      <c:pt idx="1719">
                        <c:v>40802</c:v>
                      </c:pt>
                      <c:pt idx="1720">
                        <c:v>40803</c:v>
                      </c:pt>
                      <c:pt idx="1721">
                        <c:v>40804</c:v>
                      </c:pt>
                      <c:pt idx="1722">
                        <c:v>40805</c:v>
                      </c:pt>
                      <c:pt idx="1723">
                        <c:v>40806</c:v>
                      </c:pt>
                      <c:pt idx="1724">
                        <c:v>40807</c:v>
                      </c:pt>
                      <c:pt idx="1725">
                        <c:v>40808</c:v>
                      </c:pt>
                      <c:pt idx="1726">
                        <c:v>40809</c:v>
                      </c:pt>
                      <c:pt idx="1727">
                        <c:v>40810</c:v>
                      </c:pt>
                      <c:pt idx="1728">
                        <c:v>40811</c:v>
                      </c:pt>
                      <c:pt idx="1729">
                        <c:v>40812</c:v>
                      </c:pt>
                      <c:pt idx="1730">
                        <c:v>40813</c:v>
                      </c:pt>
                      <c:pt idx="1731">
                        <c:v>40814</c:v>
                      </c:pt>
                      <c:pt idx="1732">
                        <c:v>40815</c:v>
                      </c:pt>
                      <c:pt idx="1733">
                        <c:v>40816</c:v>
                      </c:pt>
                      <c:pt idx="1734">
                        <c:v>40817</c:v>
                      </c:pt>
                      <c:pt idx="1735">
                        <c:v>40818</c:v>
                      </c:pt>
                      <c:pt idx="1736">
                        <c:v>40819</c:v>
                      </c:pt>
                      <c:pt idx="1737">
                        <c:v>40820</c:v>
                      </c:pt>
                      <c:pt idx="1738">
                        <c:v>40821</c:v>
                      </c:pt>
                      <c:pt idx="1739">
                        <c:v>40822</c:v>
                      </c:pt>
                      <c:pt idx="1740">
                        <c:v>40823</c:v>
                      </c:pt>
                      <c:pt idx="1741">
                        <c:v>40824</c:v>
                      </c:pt>
                      <c:pt idx="1742">
                        <c:v>40825</c:v>
                      </c:pt>
                      <c:pt idx="1743">
                        <c:v>40826</c:v>
                      </c:pt>
                      <c:pt idx="1744">
                        <c:v>40827</c:v>
                      </c:pt>
                      <c:pt idx="1745">
                        <c:v>40828</c:v>
                      </c:pt>
                      <c:pt idx="1746">
                        <c:v>40829</c:v>
                      </c:pt>
                      <c:pt idx="1747">
                        <c:v>40830</c:v>
                      </c:pt>
                      <c:pt idx="1748">
                        <c:v>40831</c:v>
                      </c:pt>
                      <c:pt idx="1749">
                        <c:v>40832</c:v>
                      </c:pt>
                      <c:pt idx="1750">
                        <c:v>40833</c:v>
                      </c:pt>
                      <c:pt idx="1751">
                        <c:v>40834</c:v>
                      </c:pt>
                      <c:pt idx="1752">
                        <c:v>40835</c:v>
                      </c:pt>
                      <c:pt idx="1753">
                        <c:v>40836</c:v>
                      </c:pt>
                      <c:pt idx="1754">
                        <c:v>40837</c:v>
                      </c:pt>
                      <c:pt idx="1755">
                        <c:v>40838</c:v>
                      </c:pt>
                      <c:pt idx="1756">
                        <c:v>40839</c:v>
                      </c:pt>
                      <c:pt idx="1757">
                        <c:v>40840</c:v>
                      </c:pt>
                      <c:pt idx="1758">
                        <c:v>40841</c:v>
                      </c:pt>
                      <c:pt idx="1759">
                        <c:v>40842</c:v>
                      </c:pt>
                      <c:pt idx="1760">
                        <c:v>40843</c:v>
                      </c:pt>
                      <c:pt idx="1761">
                        <c:v>40844</c:v>
                      </c:pt>
                      <c:pt idx="1762">
                        <c:v>40845</c:v>
                      </c:pt>
                      <c:pt idx="1763">
                        <c:v>40846</c:v>
                      </c:pt>
                      <c:pt idx="1764">
                        <c:v>40847</c:v>
                      </c:pt>
                      <c:pt idx="1765">
                        <c:v>40848</c:v>
                      </c:pt>
                      <c:pt idx="1766">
                        <c:v>40849</c:v>
                      </c:pt>
                      <c:pt idx="1767">
                        <c:v>40850</c:v>
                      </c:pt>
                      <c:pt idx="1768">
                        <c:v>40851</c:v>
                      </c:pt>
                      <c:pt idx="1769">
                        <c:v>40852</c:v>
                      </c:pt>
                      <c:pt idx="1770">
                        <c:v>40853</c:v>
                      </c:pt>
                      <c:pt idx="1771">
                        <c:v>40854</c:v>
                      </c:pt>
                      <c:pt idx="1772">
                        <c:v>40855</c:v>
                      </c:pt>
                      <c:pt idx="1773">
                        <c:v>40856</c:v>
                      </c:pt>
                      <c:pt idx="1774">
                        <c:v>40857</c:v>
                      </c:pt>
                      <c:pt idx="1775">
                        <c:v>40858</c:v>
                      </c:pt>
                      <c:pt idx="1776">
                        <c:v>40859</c:v>
                      </c:pt>
                      <c:pt idx="1777">
                        <c:v>40860</c:v>
                      </c:pt>
                      <c:pt idx="1778">
                        <c:v>40861</c:v>
                      </c:pt>
                      <c:pt idx="1779">
                        <c:v>40862</c:v>
                      </c:pt>
                      <c:pt idx="1780">
                        <c:v>40863</c:v>
                      </c:pt>
                      <c:pt idx="1781">
                        <c:v>40864</c:v>
                      </c:pt>
                      <c:pt idx="1782">
                        <c:v>40865</c:v>
                      </c:pt>
                      <c:pt idx="1783">
                        <c:v>40866</c:v>
                      </c:pt>
                      <c:pt idx="1784">
                        <c:v>40867</c:v>
                      </c:pt>
                      <c:pt idx="1785">
                        <c:v>40868</c:v>
                      </c:pt>
                      <c:pt idx="1786">
                        <c:v>40869</c:v>
                      </c:pt>
                      <c:pt idx="1787">
                        <c:v>40870</c:v>
                      </c:pt>
                      <c:pt idx="1788">
                        <c:v>40871</c:v>
                      </c:pt>
                      <c:pt idx="1789">
                        <c:v>40872</c:v>
                      </c:pt>
                      <c:pt idx="1790">
                        <c:v>40873</c:v>
                      </c:pt>
                      <c:pt idx="1791">
                        <c:v>40874</c:v>
                      </c:pt>
                      <c:pt idx="1792">
                        <c:v>40875</c:v>
                      </c:pt>
                      <c:pt idx="1793">
                        <c:v>40876</c:v>
                      </c:pt>
                      <c:pt idx="1794">
                        <c:v>40877</c:v>
                      </c:pt>
                      <c:pt idx="1795">
                        <c:v>40878</c:v>
                      </c:pt>
                      <c:pt idx="1796">
                        <c:v>40879</c:v>
                      </c:pt>
                      <c:pt idx="1797">
                        <c:v>40880</c:v>
                      </c:pt>
                      <c:pt idx="1798">
                        <c:v>40881</c:v>
                      </c:pt>
                      <c:pt idx="1799">
                        <c:v>40882</c:v>
                      </c:pt>
                      <c:pt idx="1800">
                        <c:v>40883</c:v>
                      </c:pt>
                      <c:pt idx="1801">
                        <c:v>40884</c:v>
                      </c:pt>
                      <c:pt idx="1802">
                        <c:v>40885</c:v>
                      </c:pt>
                      <c:pt idx="1803">
                        <c:v>40886</c:v>
                      </c:pt>
                      <c:pt idx="1804">
                        <c:v>40887</c:v>
                      </c:pt>
                      <c:pt idx="1805">
                        <c:v>40888</c:v>
                      </c:pt>
                      <c:pt idx="1806">
                        <c:v>40889</c:v>
                      </c:pt>
                      <c:pt idx="1807">
                        <c:v>40890</c:v>
                      </c:pt>
                      <c:pt idx="1808">
                        <c:v>40891</c:v>
                      </c:pt>
                      <c:pt idx="1809">
                        <c:v>40892</c:v>
                      </c:pt>
                      <c:pt idx="1810">
                        <c:v>40893</c:v>
                      </c:pt>
                      <c:pt idx="1811">
                        <c:v>40894</c:v>
                      </c:pt>
                      <c:pt idx="1812">
                        <c:v>40895</c:v>
                      </c:pt>
                      <c:pt idx="1813">
                        <c:v>40896</c:v>
                      </c:pt>
                      <c:pt idx="1814">
                        <c:v>40897</c:v>
                      </c:pt>
                      <c:pt idx="1815">
                        <c:v>40898</c:v>
                      </c:pt>
                      <c:pt idx="1816">
                        <c:v>40899</c:v>
                      </c:pt>
                      <c:pt idx="1817">
                        <c:v>40900</c:v>
                      </c:pt>
                      <c:pt idx="1818">
                        <c:v>40901</c:v>
                      </c:pt>
                      <c:pt idx="1819">
                        <c:v>40902</c:v>
                      </c:pt>
                      <c:pt idx="1820">
                        <c:v>40903</c:v>
                      </c:pt>
                      <c:pt idx="1821">
                        <c:v>40904</c:v>
                      </c:pt>
                      <c:pt idx="1822">
                        <c:v>40905</c:v>
                      </c:pt>
                      <c:pt idx="1823">
                        <c:v>40906</c:v>
                      </c:pt>
                      <c:pt idx="1824">
                        <c:v>40907</c:v>
                      </c:pt>
                      <c:pt idx="1825">
                        <c:v>40908</c:v>
                      </c:pt>
                      <c:pt idx="1826">
                        <c:v>40909</c:v>
                      </c:pt>
                      <c:pt idx="1827">
                        <c:v>40910</c:v>
                      </c:pt>
                      <c:pt idx="1828">
                        <c:v>40911</c:v>
                      </c:pt>
                      <c:pt idx="1829">
                        <c:v>40912</c:v>
                      </c:pt>
                      <c:pt idx="1830">
                        <c:v>40913</c:v>
                      </c:pt>
                      <c:pt idx="1831">
                        <c:v>40914</c:v>
                      </c:pt>
                      <c:pt idx="1832">
                        <c:v>40915</c:v>
                      </c:pt>
                      <c:pt idx="1833">
                        <c:v>40916</c:v>
                      </c:pt>
                      <c:pt idx="1834">
                        <c:v>40917</c:v>
                      </c:pt>
                      <c:pt idx="1835">
                        <c:v>40918</c:v>
                      </c:pt>
                      <c:pt idx="1836">
                        <c:v>40919</c:v>
                      </c:pt>
                      <c:pt idx="1837">
                        <c:v>40920</c:v>
                      </c:pt>
                      <c:pt idx="1838">
                        <c:v>40921</c:v>
                      </c:pt>
                      <c:pt idx="1839">
                        <c:v>40922</c:v>
                      </c:pt>
                      <c:pt idx="1840">
                        <c:v>40923</c:v>
                      </c:pt>
                      <c:pt idx="1841">
                        <c:v>40924</c:v>
                      </c:pt>
                      <c:pt idx="1842">
                        <c:v>40925</c:v>
                      </c:pt>
                      <c:pt idx="1843">
                        <c:v>40926</c:v>
                      </c:pt>
                      <c:pt idx="1844">
                        <c:v>40927</c:v>
                      </c:pt>
                      <c:pt idx="1845">
                        <c:v>40928</c:v>
                      </c:pt>
                      <c:pt idx="1846">
                        <c:v>40929</c:v>
                      </c:pt>
                      <c:pt idx="1847">
                        <c:v>40930</c:v>
                      </c:pt>
                      <c:pt idx="1848">
                        <c:v>40931</c:v>
                      </c:pt>
                      <c:pt idx="1849">
                        <c:v>40932</c:v>
                      </c:pt>
                      <c:pt idx="1850">
                        <c:v>40933</c:v>
                      </c:pt>
                      <c:pt idx="1851">
                        <c:v>40934</c:v>
                      </c:pt>
                      <c:pt idx="1852">
                        <c:v>40935</c:v>
                      </c:pt>
                      <c:pt idx="1853">
                        <c:v>40936</c:v>
                      </c:pt>
                      <c:pt idx="1854">
                        <c:v>40937</c:v>
                      </c:pt>
                      <c:pt idx="1855">
                        <c:v>40938</c:v>
                      </c:pt>
                      <c:pt idx="1856">
                        <c:v>40939</c:v>
                      </c:pt>
                      <c:pt idx="1857">
                        <c:v>40940</c:v>
                      </c:pt>
                      <c:pt idx="1858">
                        <c:v>40941</c:v>
                      </c:pt>
                      <c:pt idx="1859">
                        <c:v>40942</c:v>
                      </c:pt>
                      <c:pt idx="1860">
                        <c:v>40943</c:v>
                      </c:pt>
                      <c:pt idx="1861">
                        <c:v>40944</c:v>
                      </c:pt>
                      <c:pt idx="1862">
                        <c:v>40945</c:v>
                      </c:pt>
                      <c:pt idx="1863">
                        <c:v>40946</c:v>
                      </c:pt>
                      <c:pt idx="1864">
                        <c:v>40947</c:v>
                      </c:pt>
                      <c:pt idx="1865">
                        <c:v>40948</c:v>
                      </c:pt>
                      <c:pt idx="1866">
                        <c:v>40949</c:v>
                      </c:pt>
                      <c:pt idx="1867">
                        <c:v>40950</c:v>
                      </c:pt>
                      <c:pt idx="1868">
                        <c:v>40951</c:v>
                      </c:pt>
                      <c:pt idx="1869">
                        <c:v>40952</c:v>
                      </c:pt>
                      <c:pt idx="1870">
                        <c:v>40953</c:v>
                      </c:pt>
                      <c:pt idx="1871">
                        <c:v>40954</c:v>
                      </c:pt>
                      <c:pt idx="1872">
                        <c:v>40955</c:v>
                      </c:pt>
                      <c:pt idx="1873">
                        <c:v>40956</c:v>
                      </c:pt>
                      <c:pt idx="1874">
                        <c:v>40957</c:v>
                      </c:pt>
                      <c:pt idx="1875">
                        <c:v>40958</c:v>
                      </c:pt>
                      <c:pt idx="1876">
                        <c:v>40959</c:v>
                      </c:pt>
                      <c:pt idx="1877">
                        <c:v>40960</c:v>
                      </c:pt>
                      <c:pt idx="1878">
                        <c:v>40961</c:v>
                      </c:pt>
                      <c:pt idx="1879">
                        <c:v>40962</c:v>
                      </c:pt>
                      <c:pt idx="1880">
                        <c:v>40963</c:v>
                      </c:pt>
                      <c:pt idx="1881">
                        <c:v>40964</c:v>
                      </c:pt>
                      <c:pt idx="1882">
                        <c:v>40965</c:v>
                      </c:pt>
                      <c:pt idx="1883">
                        <c:v>40966</c:v>
                      </c:pt>
                      <c:pt idx="1884">
                        <c:v>40967</c:v>
                      </c:pt>
                      <c:pt idx="1885">
                        <c:v>40968</c:v>
                      </c:pt>
                      <c:pt idx="1886">
                        <c:v>40969</c:v>
                      </c:pt>
                      <c:pt idx="1887">
                        <c:v>40970</c:v>
                      </c:pt>
                      <c:pt idx="1888">
                        <c:v>40971</c:v>
                      </c:pt>
                      <c:pt idx="1889">
                        <c:v>40972</c:v>
                      </c:pt>
                      <c:pt idx="1890">
                        <c:v>40973</c:v>
                      </c:pt>
                      <c:pt idx="1891">
                        <c:v>40974</c:v>
                      </c:pt>
                      <c:pt idx="1892">
                        <c:v>40975</c:v>
                      </c:pt>
                      <c:pt idx="1893">
                        <c:v>40976</c:v>
                      </c:pt>
                      <c:pt idx="1894">
                        <c:v>40977</c:v>
                      </c:pt>
                      <c:pt idx="1895">
                        <c:v>40978</c:v>
                      </c:pt>
                      <c:pt idx="1896">
                        <c:v>40979</c:v>
                      </c:pt>
                      <c:pt idx="1897">
                        <c:v>40980</c:v>
                      </c:pt>
                      <c:pt idx="1898">
                        <c:v>40981</c:v>
                      </c:pt>
                      <c:pt idx="1899">
                        <c:v>40982</c:v>
                      </c:pt>
                      <c:pt idx="1900">
                        <c:v>40983</c:v>
                      </c:pt>
                      <c:pt idx="1901">
                        <c:v>40984</c:v>
                      </c:pt>
                      <c:pt idx="1902">
                        <c:v>40985</c:v>
                      </c:pt>
                      <c:pt idx="1903">
                        <c:v>40986</c:v>
                      </c:pt>
                      <c:pt idx="1904">
                        <c:v>40987</c:v>
                      </c:pt>
                      <c:pt idx="1905">
                        <c:v>40988</c:v>
                      </c:pt>
                      <c:pt idx="1906">
                        <c:v>40989</c:v>
                      </c:pt>
                      <c:pt idx="1907">
                        <c:v>40990</c:v>
                      </c:pt>
                      <c:pt idx="1908">
                        <c:v>40991</c:v>
                      </c:pt>
                      <c:pt idx="1909">
                        <c:v>40992</c:v>
                      </c:pt>
                      <c:pt idx="1910">
                        <c:v>40993</c:v>
                      </c:pt>
                      <c:pt idx="1911">
                        <c:v>40994</c:v>
                      </c:pt>
                      <c:pt idx="1912">
                        <c:v>40995</c:v>
                      </c:pt>
                      <c:pt idx="1913">
                        <c:v>40996</c:v>
                      </c:pt>
                      <c:pt idx="1914">
                        <c:v>40997</c:v>
                      </c:pt>
                      <c:pt idx="1915">
                        <c:v>40998</c:v>
                      </c:pt>
                      <c:pt idx="1916">
                        <c:v>40999</c:v>
                      </c:pt>
                      <c:pt idx="1917">
                        <c:v>41000</c:v>
                      </c:pt>
                      <c:pt idx="1918">
                        <c:v>41001</c:v>
                      </c:pt>
                      <c:pt idx="1919">
                        <c:v>41002</c:v>
                      </c:pt>
                      <c:pt idx="1920">
                        <c:v>41003</c:v>
                      </c:pt>
                      <c:pt idx="1921">
                        <c:v>41004</c:v>
                      </c:pt>
                      <c:pt idx="1922">
                        <c:v>41005</c:v>
                      </c:pt>
                      <c:pt idx="1923">
                        <c:v>41006</c:v>
                      </c:pt>
                      <c:pt idx="1924">
                        <c:v>41007</c:v>
                      </c:pt>
                      <c:pt idx="1925">
                        <c:v>41008</c:v>
                      </c:pt>
                      <c:pt idx="1926">
                        <c:v>41009</c:v>
                      </c:pt>
                      <c:pt idx="1927">
                        <c:v>41010</c:v>
                      </c:pt>
                      <c:pt idx="1928">
                        <c:v>41011</c:v>
                      </c:pt>
                      <c:pt idx="1929">
                        <c:v>41012</c:v>
                      </c:pt>
                      <c:pt idx="1930">
                        <c:v>41013</c:v>
                      </c:pt>
                      <c:pt idx="1931">
                        <c:v>41014</c:v>
                      </c:pt>
                      <c:pt idx="1932">
                        <c:v>41015</c:v>
                      </c:pt>
                      <c:pt idx="1933">
                        <c:v>41016</c:v>
                      </c:pt>
                      <c:pt idx="1934">
                        <c:v>41017</c:v>
                      </c:pt>
                      <c:pt idx="1935">
                        <c:v>41018</c:v>
                      </c:pt>
                      <c:pt idx="1936">
                        <c:v>41019</c:v>
                      </c:pt>
                      <c:pt idx="1937">
                        <c:v>41020</c:v>
                      </c:pt>
                      <c:pt idx="1938">
                        <c:v>41021</c:v>
                      </c:pt>
                      <c:pt idx="1939">
                        <c:v>41022</c:v>
                      </c:pt>
                      <c:pt idx="1940">
                        <c:v>41023</c:v>
                      </c:pt>
                      <c:pt idx="1941">
                        <c:v>41024</c:v>
                      </c:pt>
                      <c:pt idx="1942">
                        <c:v>41025</c:v>
                      </c:pt>
                      <c:pt idx="1943">
                        <c:v>41026</c:v>
                      </c:pt>
                      <c:pt idx="1944">
                        <c:v>41027</c:v>
                      </c:pt>
                      <c:pt idx="1945">
                        <c:v>41028</c:v>
                      </c:pt>
                      <c:pt idx="1946">
                        <c:v>41029</c:v>
                      </c:pt>
                      <c:pt idx="1947">
                        <c:v>41030</c:v>
                      </c:pt>
                      <c:pt idx="1948">
                        <c:v>41031</c:v>
                      </c:pt>
                      <c:pt idx="1949">
                        <c:v>41032</c:v>
                      </c:pt>
                      <c:pt idx="1950">
                        <c:v>41033</c:v>
                      </c:pt>
                      <c:pt idx="1951">
                        <c:v>41034</c:v>
                      </c:pt>
                      <c:pt idx="1952">
                        <c:v>41035</c:v>
                      </c:pt>
                      <c:pt idx="1953">
                        <c:v>41036</c:v>
                      </c:pt>
                      <c:pt idx="1954">
                        <c:v>41037</c:v>
                      </c:pt>
                      <c:pt idx="1955">
                        <c:v>41038</c:v>
                      </c:pt>
                      <c:pt idx="1956">
                        <c:v>41039</c:v>
                      </c:pt>
                      <c:pt idx="1957">
                        <c:v>41040</c:v>
                      </c:pt>
                      <c:pt idx="1958">
                        <c:v>41041</c:v>
                      </c:pt>
                      <c:pt idx="1959">
                        <c:v>41042</c:v>
                      </c:pt>
                      <c:pt idx="1960">
                        <c:v>41043</c:v>
                      </c:pt>
                      <c:pt idx="1961">
                        <c:v>41044</c:v>
                      </c:pt>
                      <c:pt idx="1962">
                        <c:v>41045</c:v>
                      </c:pt>
                      <c:pt idx="1963">
                        <c:v>41046</c:v>
                      </c:pt>
                      <c:pt idx="1964">
                        <c:v>41047</c:v>
                      </c:pt>
                      <c:pt idx="1965">
                        <c:v>41048</c:v>
                      </c:pt>
                      <c:pt idx="1966">
                        <c:v>41049</c:v>
                      </c:pt>
                      <c:pt idx="1967">
                        <c:v>41050</c:v>
                      </c:pt>
                      <c:pt idx="1968">
                        <c:v>41051</c:v>
                      </c:pt>
                      <c:pt idx="1969">
                        <c:v>41052</c:v>
                      </c:pt>
                      <c:pt idx="1970">
                        <c:v>41053</c:v>
                      </c:pt>
                      <c:pt idx="1971">
                        <c:v>41054</c:v>
                      </c:pt>
                      <c:pt idx="1972">
                        <c:v>41055</c:v>
                      </c:pt>
                      <c:pt idx="1973">
                        <c:v>41056</c:v>
                      </c:pt>
                      <c:pt idx="1974">
                        <c:v>41057</c:v>
                      </c:pt>
                      <c:pt idx="1975">
                        <c:v>41058</c:v>
                      </c:pt>
                      <c:pt idx="1976">
                        <c:v>41059</c:v>
                      </c:pt>
                      <c:pt idx="1977">
                        <c:v>41060</c:v>
                      </c:pt>
                      <c:pt idx="1978">
                        <c:v>41061</c:v>
                      </c:pt>
                      <c:pt idx="1979">
                        <c:v>41062</c:v>
                      </c:pt>
                      <c:pt idx="1980">
                        <c:v>41063</c:v>
                      </c:pt>
                      <c:pt idx="1981">
                        <c:v>41064</c:v>
                      </c:pt>
                      <c:pt idx="1982">
                        <c:v>41065</c:v>
                      </c:pt>
                      <c:pt idx="1983">
                        <c:v>41066</c:v>
                      </c:pt>
                      <c:pt idx="1984">
                        <c:v>41067</c:v>
                      </c:pt>
                      <c:pt idx="1985">
                        <c:v>41068</c:v>
                      </c:pt>
                      <c:pt idx="1986">
                        <c:v>41069</c:v>
                      </c:pt>
                      <c:pt idx="1987">
                        <c:v>41070</c:v>
                      </c:pt>
                      <c:pt idx="1988">
                        <c:v>41071</c:v>
                      </c:pt>
                      <c:pt idx="1989">
                        <c:v>41072</c:v>
                      </c:pt>
                      <c:pt idx="1990">
                        <c:v>41073</c:v>
                      </c:pt>
                      <c:pt idx="1991">
                        <c:v>41074</c:v>
                      </c:pt>
                      <c:pt idx="1992">
                        <c:v>41075</c:v>
                      </c:pt>
                      <c:pt idx="1993">
                        <c:v>41076</c:v>
                      </c:pt>
                      <c:pt idx="1994">
                        <c:v>41077</c:v>
                      </c:pt>
                      <c:pt idx="1995">
                        <c:v>41078</c:v>
                      </c:pt>
                      <c:pt idx="1996">
                        <c:v>41079</c:v>
                      </c:pt>
                      <c:pt idx="1997">
                        <c:v>41080</c:v>
                      </c:pt>
                      <c:pt idx="1998">
                        <c:v>41081</c:v>
                      </c:pt>
                      <c:pt idx="1999">
                        <c:v>41082</c:v>
                      </c:pt>
                      <c:pt idx="2000">
                        <c:v>41083</c:v>
                      </c:pt>
                      <c:pt idx="2001">
                        <c:v>41084</c:v>
                      </c:pt>
                      <c:pt idx="2002">
                        <c:v>41085</c:v>
                      </c:pt>
                      <c:pt idx="2003">
                        <c:v>41086</c:v>
                      </c:pt>
                      <c:pt idx="2004">
                        <c:v>41087</c:v>
                      </c:pt>
                      <c:pt idx="2005">
                        <c:v>41088</c:v>
                      </c:pt>
                      <c:pt idx="2006">
                        <c:v>41089</c:v>
                      </c:pt>
                      <c:pt idx="2007">
                        <c:v>41090</c:v>
                      </c:pt>
                      <c:pt idx="2008">
                        <c:v>41091</c:v>
                      </c:pt>
                      <c:pt idx="2009">
                        <c:v>41092</c:v>
                      </c:pt>
                      <c:pt idx="2010">
                        <c:v>41093</c:v>
                      </c:pt>
                      <c:pt idx="2011">
                        <c:v>41094</c:v>
                      </c:pt>
                      <c:pt idx="2012">
                        <c:v>41095</c:v>
                      </c:pt>
                      <c:pt idx="2013">
                        <c:v>41096</c:v>
                      </c:pt>
                      <c:pt idx="2014">
                        <c:v>41097</c:v>
                      </c:pt>
                      <c:pt idx="2015">
                        <c:v>41098</c:v>
                      </c:pt>
                      <c:pt idx="2016">
                        <c:v>41099</c:v>
                      </c:pt>
                      <c:pt idx="2017">
                        <c:v>41100</c:v>
                      </c:pt>
                      <c:pt idx="2018">
                        <c:v>41101</c:v>
                      </c:pt>
                      <c:pt idx="2019">
                        <c:v>41102</c:v>
                      </c:pt>
                      <c:pt idx="2020">
                        <c:v>41103</c:v>
                      </c:pt>
                      <c:pt idx="2021">
                        <c:v>41104</c:v>
                      </c:pt>
                      <c:pt idx="2022">
                        <c:v>41105</c:v>
                      </c:pt>
                      <c:pt idx="2023">
                        <c:v>41106</c:v>
                      </c:pt>
                      <c:pt idx="2024">
                        <c:v>41107</c:v>
                      </c:pt>
                      <c:pt idx="2025">
                        <c:v>41108</c:v>
                      </c:pt>
                      <c:pt idx="2026">
                        <c:v>41109</c:v>
                      </c:pt>
                      <c:pt idx="2027">
                        <c:v>41110</c:v>
                      </c:pt>
                      <c:pt idx="2028">
                        <c:v>41111</c:v>
                      </c:pt>
                      <c:pt idx="2029">
                        <c:v>41112</c:v>
                      </c:pt>
                      <c:pt idx="2030">
                        <c:v>41113</c:v>
                      </c:pt>
                      <c:pt idx="2031">
                        <c:v>41114</c:v>
                      </c:pt>
                      <c:pt idx="2032">
                        <c:v>41115</c:v>
                      </c:pt>
                      <c:pt idx="2033">
                        <c:v>41116</c:v>
                      </c:pt>
                      <c:pt idx="2034">
                        <c:v>41117</c:v>
                      </c:pt>
                      <c:pt idx="2035">
                        <c:v>41118</c:v>
                      </c:pt>
                      <c:pt idx="2036">
                        <c:v>41119</c:v>
                      </c:pt>
                      <c:pt idx="2037">
                        <c:v>41120</c:v>
                      </c:pt>
                      <c:pt idx="2038">
                        <c:v>41121</c:v>
                      </c:pt>
                      <c:pt idx="2039">
                        <c:v>41122</c:v>
                      </c:pt>
                      <c:pt idx="2040">
                        <c:v>41123</c:v>
                      </c:pt>
                      <c:pt idx="2041">
                        <c:v>41124</c:v>
                      </c:pt>
                      <c:pt idx="2042">
                        <c:v>41125</c:v>
                      </c:pt>
                      <c:pt idx="2043">
                        <c:v>41126</c:v>
                      </c:pt>
                      <c:pt idx="2044">
                        <c:v>41127</c:v>
                      </c:pt>
                      <c:pt idx="2045">
                        <c:v>41128</c:v>
                      </c:pt>
                      <c:pt idx="2046">
                        <c:v>41129</c:v>
                      </c:pt>
                      <c:pt idx="2047">
                        <c:v>41130</c:v>
                      </c:pt>
                      <c:pt idx="2048">
                        <c:v>41131</c:v>
                      </c:pt>
                      <c:pt idx="2049">
                        <c:v>41132</c:v>
                      </c:pt>
                      <c:pt idx="2050">
                        <c:v>41133</c:v>
                      </c:pt>
                      <c:pt idx="2051">
                        <c:v>41134</c:v>
                      </c:pt>
                      <c:pt idx="2052">
                        <c:v>41135</c:v>
                      </c:pt>
                      <c:pt idx="2053">
                        <c:v>41136</c:v>
                      </c:pt>
                      <c:pt idx="2054">
                        <c:v>41137</c:v>
                      </c:pt>
                      <c:pt idx="2055">
                        <c:v>41138</c:v>
                      </c:pt>
                      <c:pt idx="2056">
                        <c:v>41139</c:v>
                      </c:pt>
                      <c:pt idx="2057">
                        <c:v>41140</c:v>
                      </c:pt>
                      <c:pt idx="2058">
                        <c:v>41141</c:v>
                      </c:pt>
                      <c:pt idx="2059">
                        <c:v>41142</c:v>
                      </c:pt>
                      <c:pt idx="2060">
                        <c:v>41143</c:v>
                      </c:pt>
                      <c:pt idx="2061">
                        <c:v>41144</c:v>
                      </c:pt>
                      <c:pt idx="2062">
                        <c:v>41145</c:v>
                      </c:pt>
                      <c:pt idx="2063">
                        <c:v>41146</c:v>
                      </c:pt>
                      <c:pt idx="2064">
                        <c:v>41147</c:v>
                      </c:pt>
                      <c:pt idx="2065">
                        <c:v>41148</c:v>
                      </c:pt>
                      <c:pt idx="2066">
                        <c:v>41149</c:v>
                      </c:pt>
                      <c:pt idx="2067">
                        <c:v>41150</c:v>
                      </c:pt>
                      <c:pt idx="2068">
                        <c:v>41151</c:v>
                      </c:pt>
                      <c:pt idx="2069">
                        <c:v>41152</c:v>
                      </c:pt>
                      <c:pt idx="2070">
                        <c:v>41153</c:v>
                      </c:pt>
                      <c:pt idx="2071">
                        <c:v>41154</c:v>
                      </c:pt>
                      <c:pt idx="2072">
                        <c:v>41155</c:v>
                      </c:pt>
                      <c:pt idx="2073">
                        <c:v>41156</c:v>
                      </c:pt>
                      <c:pt idx="2074">
                        <c:v>41157</c:v>
                      </c:pt>
                      <c:pt idx="2075">
                        <c:v>41158</c:v>
                      </c:pt>
                      <c:pt idx="2076">
                        <c:v>41159</c:v>
                      </c:pt>
                      <c:pt idx="2077">
                        <c:v>41160</c:v>
                      </c:pt>
                      <c:pt idx="2078">
                        <c:v>41161</c:v>
                      </c:pt>
                      <c:pt idx="2079">
                        <c:v>41162</c:v>
                      </c:pt>
                      <c:pt idx="2080">
                        <c:v>41163</c:v>
                      </c:pt>
                      <c:pt idx="2081">
                        <c:v>41164</c:v>
                      </c:pt>
                      <c:pt idx="2082">
                        <c:v>41165</c:v>
                      </c:pt>
                      <c:pt idx="2083">
                        <c:v>41166</c:v>
                      </c:pt>
                      <c:pt idx="2084">
                        <c:v>41167</c:v>
                      </c:pt>
                      <c:pt idx="2085">
                        <c:v>41168</c:v>
                      </c:pt>
                      <c:pt idx="2086">
                        <c:v>41169</c:v>
                      </c:pt>
                      <c:pt idx="2087">
                        <c:v>41170</c:v>
                      </c:pt>
                      <c:pt idx="2088">
                        <c:v>41171</c:v>
                      </c:pt>
                      <c:pt idx="2089">
                        <c:v>41172</c:v>
                      </c:pt>
                      <c:pt idx="2090">
                        <c:v>41173</c:v>
                      </c:pt>
                      <c:pt idx="2091">
                        <c:v>41174</c:v>
                      </c:pt>
                      <c:pt idx="2092">
                        <c:v>41175</c:v>
                      </c:pt>
                      <c:pt idx="2093">
                        <c:v>41176</c:v>
                      </c:pt>
                      <c:pt idx="2094">
                        <c:v>41177</c:v>
                      </c:pt>
                      <c:pt idx="2095">
                        <c:v>41178</c:v>
                      </c:pt>
                      <c:pt idx="2096">
                        <c:v>41179</c:v>
                      </c:pt>
                      <c:pt idx="2097">
                        <c:v>41180</c:v>
                      </c:pt>
                      <c:pt idx="2098">
                        <c:v>41181</c:v>
                      </c:pt>
                      <c:pt idx="2099">
                        <c:v>41182</c:v>
                      </c:pt>
                      <c:pt idx="2100">
                        <c:v>41183</c:v>
                      </c:pt>
                      <c:pt idx="2101">
                        <c:v>41184</c:v>
                      </c:pt>
                      <c:pt idx="2102">
                        <c:v>41185</c:v>
                      </c:pt>
                      <c:pt idx="2103">
                        <c:v>41186</c:v>
                      </c:pt>
                      <c:pt idx="2104">
                        <c:v>41187</c:v>
                      </c:pt>
                      <c:pt idx="2105">
                        <c:v>41188</c:v>
                      </c:pt>
                      <c:pt idx="2106">
                        <c:v>41189</c:v>
                      </c:pt>
                      <c:pt idx="2107">
                        <c:v>41190</c:v>
                      </c:pt>
                      <c:pt idx="2108">
                        <c:v>41191</c:v>
                      </c:pt>
                      <c:pt idx="2109">
                        <c:v>41192</c:v>
                      </c:pt>
                      <c:pt idx="2110">
                        <c:v>41193</c:v>
                      </c:pt>
                      <c:pt idx="2111">
                        <c:v>41194</c:v>
                      </c:pt>
                      <c:pt idx="2112">
                        <c:v>41195</c:v>
                      </c:pt>
                      <c:pt idx="2113">
                        <c:v>41196</c:v>
                      </c:pt>
                      <c:pt idx="2114">
                        <c:v>41197</c:v>
                      </c:pt>
                      <c:pt idx="2115">
                        <c:v>41198</c:v>
                      </c:pt>
                      <c:pt idx="2116">
                        <c:v>41199</c:v>
                      </c:pt>
                      <c:pt idx="2117">
                        <c:v>41200</c:v>
                      </c:pt>
                      <c:pt idx="2118">
                        <c:v>41201</c:v>
                      </c:pt>
                      <c:pt idx="2119">
                        <c:v>41202</c:v>
                      </c:pt>
                      <c:pt idx="2120">
                        <c:v>41203</c:v>
                      </c:pt>
                      <c:pt idx="2121">
                        <c:v>41204</c:v>
                      </c:pt>
                      <c:pt idx="2122">
                        <c:v>41205</c:v>
                      </c:pt>
                      <c:pt idx="2123">
                        <c:v>41206</c:v>
                      </c:pt>
                      <c:pt idx="2124">
                        <c:v>41207</c:v>
                      </c:pt>
                      <c:pt idx="2125">
                        <c:v>41208</c:v>
                      </c:pt>
                      <c:pt idx="2126">
                        <c:v>41209</c:v>
                      </c:pt>
                      <c:pt idx="2127">
                        <c:v>41210</c:v>
                      </c:pt>
                      <c:pt idx="2128">
                        <c:v>41211</c:v>
                      </c:pt>
                      <c:pt idx="2129">
                        <c:v>41212</c:v>
                      </c:pt>
                      <c:pt idx="2130">
                        <c:v>41213</c:v>
                      </c:pt>
                      <c:pt idx="2131">
                        <c:v>41214</c:v>
                      </c:pt>
                      <c:pt idx="2132">
                        <c:v>41215</c:v>
                      </c:pt>
                      <c:pt idx="2133">
                        <c:v>41216</c:v>
                      </c:pt>
                      <c:pt idx="2134">
                        <c:v>41217</c:v>
                      </c:pt>
                      <c:pt idx="2135">
                        <c:v>41218</c:v>
                      </c:pt>
                      <c:pt idx="2136">
                        <c:v>41219</c:v>
                      </c:pt>
                      <c:pt idx="2137">
                        <c:v>41220</c:v>
                      </c:pt>
                      <c:pt idx="2138">
                        <c:v>41221</c:v>
                      </c:pt>
                      <c:pt idx="2139">
                        <c:v>41222</c:v>
                      </c:pt>
                      <c:pt idx="2140">
                        <c:v>41223</c:v>
                      </c:pt>
                      <c:pt idx="2141">
                        <c:v>41224</c:v>
                      </c:pt>
                      <c:pt idx="2142">
                        <c:v>41225</c:v>
                      </c:pt>
                      <c:pt idx="2143">
                        <c:v>41226</c:v>
                      </c:pt>
                      <c:pt idx="2144">
                        <c:v>41227</c:v>
                      </c:pt>
                      <c:pt idx="2145">
                        <c:v>41228</c:v>
                      </c:pt>
                      <c:pt idx="2146">
                        <c:v>41229</c:v>
                      </c:pt>
                      <c:pt idx="2147">
                        <c:v>41230</c:v>
                      </c:pt>
                      <c:pt idx="2148">
                        <c:v>41231</c:v>
                      </c:pt>
                      <c:pt idx="2149">
                        <c:v>41232</c:v>
                      </c:pt>
                      <c:pt idx="2150">
                        <c:v>41233</c:v>
                      </c:pt>
                      <c:pt idx="2151">
                        <c:v>41234</c:v>
                      </c:pt>
                      <c:pt idx="2152">
                        <c:v>41235</c:v>
                      </c:pt>
                      <c:pt idx="2153">
                        <c:v>41236</c:v>
                      </c:pt>
                      <c:pt idx="2154">
                        <c:v>41237</c:v>
                      </c:pt>
                      <c:pt idx="2155">
                        <c:v>41238</c:v>
                      </c:pt>
                      <c:pt idx="2156">
                        <c:v>41239</c:v>
                      </c:pt>
                      <c:pt idx="2157">
                        <c:v>41240</c:v>
                      </c:pt>
                      <c:pt idx="2158">
                        <c:v>41241</c:v>
                      </c:pt>
                      <c:pt idx="2159">
                        <c:v>41242</c:v>
                      </c:pt>
                      <c:pt idx="2160">
                        <c:v>41243</c:v>
                      </c:pt>
                      <c:pt idx="2161">
                        <c:v>41244</c:v>
                      </c:pt>
                      <c:pt idx="2162">
                        <c:v>41245</c:v>
                      </c:pt>
                      <c:pt idx="2163">
                        <c:v>41246</c:v>
                      </c:pt>
                      <c:pt idx="2164">
                        <c:v>41247</c:v>
                      </c:pt>
                      <c:pt idx="2165">
                        <c:v>41248</c:v>
                      </c:pt>
                      <c:pt idx="2166">
                        <c:v>41249</c:v>
                      </c:pt>
                      <c:pt idx="2167">
                        <c:v>41250</c:v>
                      </c:pt>
                      <c:pt idx="2168">
                        <c:v>41251</c:v>
                      </c:pt>
                      <c:pt idx="2169">
                        <c:v>41252</c:v>
                      </c:pt>
                      <c:pt idx="2170">
                        <c:v>41253</c:v>
                      </c:pt>
                      <c:pt idx="2171">
                        <c:v>41254</c:v>
                      </c:pt>
                      <c:pt idx="2172">
                        <c:v>41255</c:v>
                      </c:pt>
                      <c:pt idx="2173">
                        <c:v>41256</c:v>
                      </c:pt>
                      <c:pt idx="2174">
                        <c:v>41257</c:v>
                      </c:pt>
                      <c:pt idx="2175">
                        <c:v>41258</c:v>
                      </c:pt>
                      <c:pt idx="2176">
                        <c:v>41259</c:v>
                      </c:pt>
                      <c:pt idx="2177">
                        <c:v>41260</c:v>
                      </c:pt>
                      <c:pt idx="2178">
                        <c:v>41261</c:v>
                      </c:pt>
                      <c:pt idx="2179">
                        <c:v>41262</c:v>
                      </c:pt>
                      <c:pt idx="2180">
                        <c:v>41263</c:v>
                      </c:pt>
                      <c:pt idx="2181">
                        <c:v>41264</c:v>
                      </c:pt>
                      <c:pt idx="2182">
                        <c:v>41265</c:v>
                      </c:pt>
                      <c:pt idx="2183">
                        <c:v>41266</c:v>
                      </c:pt>
                      <c:pt idx="2184">
                        <c:v>41267</c:v>
                      </c:pt>
                      <c:pt idx="2185">
                        <c:v>41268</c:v>
                      </c:pt>
                      <c:pt idx="2186">
                        <c:v>41269</c:v>
                      </c:pt>
                      <c:pt idx="2187">
                        <c:v>41270</c:v>
                      </c:pt>
                      <c:pt idx="2188">
                        <c:v>41271</c:v>
                      </c:pt>
                      <c:pt idx="2189">
                        <c:v>41272</c:v>
                      </c:pt>
                      <c:pt idx="2190">
                        <c:v>41273</c:v>
                      </c:pt>
                      <c:pt idx="2191">
                        <c:v>41274</c:v>
                      </c:pt>
                      <c:pt idx="2192">
                        <c:v>41275</c:v>
                      </c:pt>
                      <c:pt idx="2193">
                        <c:v>41276</c:v>
                      </c:pt>
                      <c:pt idx="2194">
                        <c:v>41277</c:v>
                      </c:pt>
                      <c:pt idx="2195">
                        <c:v>41278</c:v>
                      </c:pt>
                      <c:pt idx="2196">
                        <c:v>41279</c:v>
                      </c:pt>
                      <c:pt idx="2197">
                        <c:v>41280</c:v>
                      </c:pt>
                      <c:pt idx="2198">
                        <c:v>41281</c:v>
                      </c:pt>
                      <c:pt idx="2199">
                        <c:v>41282</c:v>
                      </c:pt>
                      <c:pt idx="2200">
                        <c:v>41283</c:v>
                      </c:pt>
                      <c:pt idx="2201">
                        <c:v>41284</c:v>
                      </c:pt>
                      <c:pt idx="2202">
                        <c:v>41285</c:v>
                      </c:pt>
                      <c:pt idx="2203">
                        <c:v>41286</c:v>
                      </c:pt>
                      <c:pt idx="2204">
                        <c:v>41287</c:v>
                      </c:pt>
                      <c:pt idx="2205">
                        <c:v>41288</c:v>
                      </c:pt>
                      <c:pt idx="2206">
                        <c:v>41289</c:v>
                      </c:pt>
                      <c:pt idx="2207">
                        <c:v>41290</c:v>
                      </c:pt>
                      <c:pt idx="2208">
                        <c:v>41291</c:v>
                      </c:pt>
                      <c:pt idx="2209">
                        <c:v>41292</c:v>
                      </c:pt>
                      <c:pt idx="2210">
                        <c:v>41293</c:v>
                      </c:pt>
                      <c:pt idx="2211">
                        <c:v>41294</c:v>
                      </c:pt>
                      <c:pt idx="2212">
                        <c:v>41295</c:v>
                      </c:pt>
                      <c:pt idx="2213">
                        <c:v>41296</c:v>
                      </c:pt>
                      <c:pt idx="2214">
                        <c:v>41297</c:v>
                      </c:pt>
                      <c:pt idx="2215">
                        <c:v>41298</c:v>
                      </c:pt>
                      <c:pt idx="2216">
                        <c:v>41299</c:v>
                      </c:pt>
                      <c:pt idx="2217">
                        <c:v>41300</c:v>
                      </c:pt>
                      <c:pt idx="2218">
                        <c:v>41301</c:v>
                      </c:pt>
                      <c:pt idx="2219">
                        <c:v>41302</c:v>
                      </c:pt>
                      <c:pt idx="2220">
                        <c:v>41303</c:v>
                      </c:pt>
                      <c:pt idx="2221">
                        <c:v>41304</c:v>
                      </c:pt>
                      <c:pt idx="2222">
                        <c:v>41305</c:v>
                      </c:pt>
                      <c:pt idx="2223">
                        <c:v>41306</c:v>
                      </c:pt>
                      <c:pt idx="2224">
                        <c:v>41307</c:v>
                      </c:pt>
                      <c:pt idx="2225">
                        <c:v>41308</c:v>
                      </c:pt>
                      <c:pt idx="2226">
                        <c:v>41309</c:v>
                      </c:pt>
                      <c:pt idx="2227">
                        <c:v>41310</c:v>
                      </c:pt>
                      <c:pt idx="2228">
                        <c:v>41311</c:v>
                      </c:pt>
                      <c:pt idx="2229">
                        <c:v>41312</c:v>
                      </c:pt>
                      <c:pt idx="2230">
                        <c:v>41313</c:v>
                      </c:pt>
                      <c:pt idx="2231">
                        <c:v>41314</c:v>
                      </c:pt>
                      <c:pt idx="2232">
                        <c:v>41315</c:v>
                      </c:pt>
                      <c:pt idx="2233">
                        <c:v>41316</c:v>
                      </c:pt>
                      <c:pt idx="2234">
                        <c:v>41317</c:v>
                      </c:pt>
                      <c:pt idx="2235">
                        <c:v>41318</c:v>
                      </c:pt>
                      <c:pt idx="2236">
                        <c:v>41319</c:v>
                      </c:pt>
                      <c:pt idx="2237">
                        <c:v>41320</c:v>
                      </c:pt>
                      <c:pt idx="2238">
                        <c:v>41321</c:v>
                      </c:pt>
                      <c:pt idx="2239">
                        <c:v>41322</c:v>
                      </c:pt>
                      <c:pt idx="2240">
                        <c:v>41323</c:v>
                      </c:pt>
                      <c:pt idx="2241">
                        <c:v>41324</c:v>
                      </c:pt>
                      <c:pt idx="2242">
                        <c:v>41325</c:v>
                      </c:pt>
                      <c:pt idx="2243">
                        <c:v>41326</c:v>
                      </c:pt>
                      <c:pt idx="2244">
                        <c:v>41327</c:v>
                      </c:pt>
                      <c:pt idx="2245">
                        <c:v>41328</c:v>
                      </c:pt>
                      <c:pt idx="2246">
                        <c:v>41329</c:v>
                      </c:pt>
                      <c:pt idx="2247">
                        <c:v>41330</c:v>
                      </c:pt>
                      <c:pt idx="2248">
                        <c:v>41331</c:v>
                      </c:pt>
                      <c:pt idx="2249">
                        <c:v>41332</c:v>
                      </c:pt>
                      <c:pt idx="2250">
                        <c:v>41333</c:v>
                      </c:pt>
                      <c:pt idx="2251">
                        <c:v>41334</c:v>
                      </c:pt>
                      <c:pt idx="2252">
                        <c:v>41335</c:v>
                      </c:pt>
                      <c:pt idx="2253">
                        <c:v>41336</c:v>
                      </c:pt>
                      <c:pt idx="2254">
                        <c:v>41337</c:v>
                      </c:pt>
                      <c:pt idx="2255">
                        <c:v>41338</c:v>
                      </c:pt>
                      <c:pt idx="2256">
                        <c:v>41339</c:v>
                      </c:pt>
                      <c:pt idx="2257">
                        <c:v>41340</c:v>
                      </c:pt>
                      <c:pt idx="2258">
                        <c:v>41341</c:v>
                      </c:pt>
                      <c:pt idx="2259">
                        <c:v>41342</c:v>
                      </c:pt>
                      <c:pt idx="2260">
                        <c:v>41343</c:v>
                      </c:pt>
                      <c:pt idx="2261">
                        <c:v>41344</c:v>
                      </c:pt>
                      <c:pt idx="2262">
                        <c:v>41345</c:v>
                      </c:pt>
                      <c:pt idx="2263">
                        <c:v>41346</c:v>
                      </c:pt>
                      <c:pt idx="2264">
                        <c:v>41347</c:v>
                      </c:pt>
                      <c:pt idx="2265">
                        <c:v>41348</c:v>
                      </c:pt>
                      <c:pt idx="2266">
                        <c:v>41349</c:v>
                      </c:pt>
                      <c:pt idx="2267">
                        <c:v>41350</c:v>
                      </c:pt>
                      <c:pt idx="2268">
                        <c:v>41351</c:v>
                      </c:pt>
                      <c:pt idx="2269">
                        <c:v>41352</c:v>
                      </c:pt>
                      <c:pt idx="2270">
                        <c:v>41353</c:v>
                      </c:pt>
                      <c:pt idx="2271">
                        <c:v>41354</c:v>
                      </c:pt>
                      <c:pt idx="2272">
                        <c:v>41355</c:v>
                      </c:pt>
                      <c:pt idx="2273">
                        <c:v>41356</c:v>
                      </c:pt>
                      <c:pt idx="2274">
                        <c:v>41357</c:v>
                      </c:pt>
                      <c:pt idx="2275">
                        <c:v>41358</c:v>
                      </c:pt>
                      <c:pt idx="2276">
                        <c:v>41359</c:v>
                      </c:pt>
                      <c:pt idx="2277">
                        <c:v>41360</c:v>
                      </c:pt>
                      <c:pt idx="2278">
                        <c:v>41361</c:v>
                      </c:pt>
                      <c:pt idx="2279">
                        <c:v>41362</c:v>
                      </c:pt>
                      <c:pt idx="2280">
                        <c:v>41363</c:v>
                      </c:pt>
                      <c:pt idx="2281">
                        <c:v>41364</c:v>
                      </c:pt>
                      <c:pt idx="2282">
                        <c:v>41365</c:v>
                      </c:pt>
                      <c:pt idx="2283">
                        <c:v>41366</c:v>
                      </c:pt>
                      <c:pt idx="2284">
                        <c:v>41367</c:v>
                      </c:pt>
                      <c:pt idx="2285">
                        <c:v>41368</c:v>
                      </c:pt>
                      <c:pt idx="2286">
                        <c:v>41369</c:v>
                      </c:pt>
                      <c:pt idx="2287">
                        <c:v>41370</c:v>
                      </c:pt>
                      <c:pt idx="2288">
                        <c:v>41371</c:v>
                      </c:pt>
                      <c:pt idx="2289">
                        <c:v>41372</c:v>
                      </c:pt>
                      <c:pt idx="2290">
                        <c:v>41373</c:v>
                      </c:pt>
                      <c:pt idx="2291">
                        <c:v>41374</c:v>
                      </c:pt>
                      <c:pt idx="2292">
                        <c:v>41375</c:v>
                      </c:pt>
                      <c:pt idx="2293">
                        <c:v>41376</c:v>
                      </c:pt>
                      <c:pt idx="2294">
                        <c:v>41377</c:v>
                      </c:pt>
                      <c:pt idx="2295">
                        <c:v>41378</c:v>
                      </c:pt>
                      <c:pt idx="2296">
                        <c:v>41379</c:v>
                      </c:pt>
                      <c:pt idx="2297">
                        <c:v>41380</c:v>
                      </c:pt>
                      <c:pt idx="2298">
                        <c:v>41381</c:v>
                      </c:pt>
                      <c:pt idx="2299">
                        <c:v>41382</c:v>
                      </c:pt>
                      <c:pt idx="2300">
                        <c:v>41383</c:v>
                      </c:pt>
                      <c:pt idx="2301">
                        <c:v>41384</c:v>
                      </c:pt>
                      <c:pt idx="2302">
                        <c:v>41385</c:v>
                      </c:pt>
                      <c:pt idx="2303">
                        <c:v>41386</c:v>
                      </c:pt>
                      <c:pt idx="2304">
                        <c:v>41387</c:v>
                      </c:pt>
                      <c:pt idx="2305">
                        <c:v>41388</c:v>
                      </c:pt>
                      <c:pt idx="2306">
                        <c:v>41389</c:v>
                      </c:pt>
                      <c:pt idx="2307">
                        <c:v>41390</c:v>
                      </c:pt>
                      <c:pt idx="2308">
                        <c:v>41391</c:v>
                      </c:pt>
                      <c:pt idx="2309">
                        <c:v>41392</c:v>
                      </c:pt>
                      <c:pt idx="2310">
                        <c:v>41393</c:v>
                      </c:pt>
                      <c:pt idx="2311">
                        <c:v>41394</c:v>
                      </c:pt>
                      <c:pt idx="2312">
                        <c:v>41395</c:v>
                      </c:pt>
                      <c:pt idx="2313">
                        <c:v>41396</c:v>
                      </c:pt>
                      <c:pt idx="2314">
                        <c:v>41397</c:v>
                      </c:pt>
                      <c:pt idx="2315">
                        <c:v>41398</c:v>
                      </c:pt>
                      <c:pt idx="2316">
                        <c:v>41399</c:v>
                      </c:pt>
                      <c:pt idx="2317">
                        <c:v>41400</c:v>
                      </c:pt>
                      <c:pt idx="2318">
                        <c:v>41401</c:v>
                      </c:pt>
                      <c:pt idx="2319">
                        <c:v>41402</c:v>
                      </c:pt>
                      <c:pt idx="2320">
                        <c:v>41403</c:v>
                      </c:pt>
                      <c:pt idx="2321">
                        <c:v>41404</c:v>
                      </c:pt>
                      <c:pt idx="2322">
                        <c:v>41405</c:v>
                      </c:pt>
                      <c:pt idx="2323">
                        <c:v>41406</c:v>
                      </c:pt>
                      <c:pt idx="2324">
                        <c:v>41407</c:v>
                      </c:pt>
                      <c:pt idx="2325">
                        <c:v>41408</c:v>
                      </c:pt>
                      <c:pt idx="2326">
                        <c:v>41409</c:v>
                      </c:pt>
                      <c:pt idx="2327">
                        <c:v>41410</c:v>
                      </c:pt>
                      <c:pt idx="2328">
                        <c:v>41411</c:v>
                      </c:pt>
                      <c:pt idx="2329">
                        <c:v>41412</c:v>
                      </c:pt>
                      <c:pt idx="2330">
                        <c:v>41413</c:v>
                      </c:pt>
                      <c:pt idx="2331">
                        <c:v>41414</c:v>
                      </c:pt>
                      <c:pt idx="2332">
                        <c:v>41415</c:v>
                      </c:pt>
                      <c:pt idx="2333">
                        <c:v>41416</c:v>
                      </c:pt>
                      <c:pt idx="2334">
                        <c:v>41417</c:v>
                      </c:pt>
                      <c:pt idx="2335">
                        <c:v>41418</c:v>
                      </c:pt>
                      <c:pt idx="2336">
                        <c:v>41419</c:v>
                      </c:pt>
                      <c:pt idx="2337">
                        <c:v>41420</c:v>
                      </c:pt>
                      <c:pt idx="2338">
                        <c:v>41421</c:v>
                      </c:pt>
                      <c:pt idx="2339">
                        <c:v>41422</c:v>
                      </c:pt>
                      <c:pt idx="2340">
                        <c:v>41423</c:v>
                      </c:pt>
                      <c:pt idx="2341">
                        <c:v>41424</c:v>
                      </c:pt>
                      <c:pt idx="2342">
                        <c:v>41425</c:v>
                      </c:pt>
                      <c:pt idx="2343">
                        <c:v>41426</c:v>
                      </c:pt>
                      <c:pt idx="2344">
                        <c:v>41427</c:v>
                      </c:pt>
                      <c:pt idx="2345">
                        <c:v>41428</c:v>
                      </c:pt>
                      <c:pt idx="2346">
                        <c:v>41429</c:v>
                      </c:pt>
                      <c:pt idx="2347">
                        <c:v>41430</c:v>
                      </c:pt>
                      <c:pt idx="2348">
                        <c:v>41431</c:v>
                      </c:pt>
                      <c:pt idx="2349">
                        <c:v>41432</c:v>
                      </c:pt>
                      <c:pt idx="2350">
                        <c:v>41433</c:v>
                      </c:pt>
                      <c:pt idx="2351">
                        <c:v>41434</c:v>
                      </c:pt>
                      <c:pt idx="2352">
                        <c:v>41435</c:v>
                      </c:pt>
                      <c:pt idx="2353">
                        <c:v>41436</c:v>
                      </c:pt>
                      <c:pt idx="2354">
                        <c:v>41437</c:v>
                      </c:pt>
                      <c:pt idx="2355">
                        <c:v>41438</c:v>
                      </c:pt>
                      <c:pt idx="2356">
                        <c:v>41439</c:v>
                      </c:pt>
                      <c:pt idx="2357">
                        <c:v>41440</c:v>
                      </c:pt>
                      <c:pt idx="2358">
                        <c:v>41441</c:v>
                      </c:pt>
                      <c:pt idx="2359">
                        <c:v>41442</c:v>
                      </c:pt>
                      <c:pt idx="2360">
                        <c:v>41443</c:v>
                      </c:pt>
                      <c:pt idx="2361">
                        <c:v>41444</c:v>
                      </c:pt>
                      <c:pt idx="2362">
                        <c:v>41445</c:v>
                      </c:pt>
                      <c:pt idx="2363">
                        <c:v>41446</c:v>
                      </c:pt>
                      <c:pt idx="2364">
                        <c:v>41447</c:v>
                      </c:pt>
                      <c:pt idx="2365">
                        <c:v>41448</c:v>
                      </c:pt>
                      <c:pt idx="2366">
                        <c:v>41449</c:v>
                      </c:pt>
                      <c:pt idx="2367">
                        <c:v>41450</c:v>
                      </c:pt>
                      <c:pt idx="2368">
                        <c:v>41451</c:v>
                      </c:pt>
                      <c:pt idx="2369">
                        <c:v>41452</c:v>
                      </c:pt>
                      <c:pt idx="2370">
                        <c:v>41453</c:v>
                      </c:pt>
                      <c:pt idx="2371">
                        <c:v>41454</c:v>
                      </c:pt>
                      <c:pt idx="2372">
                        <c:v>41455</c:v>
                      </c:pt>
                      <c:pt idx="2373">
                        <c:v>41456</c:v>
                      </c:pt>
                      <c:pt idx="2374">
                        <c:v>41457</c:v>
                      </c:pt>
                      <c:pt idx="2375">
                        <c:v>41458</c:v>
                      </c:pt>
                      <c:pt idx="2376">
                        <c:v>41459</c:v>
                      </c:pt>
                      <c:pt idx="2377">
                        <c:v>41460</c:v>
                      </c:pt>
                      <c:pt idx="2378">
                        <c:v>41461</c:v>
                      </c:pt>
                      <c:pt idx="2379">
                        <c:v>41462</c:v>
                      </c:pt>
                      <c:pt idx="2380">
                        <c:v>41463</c:v>
                      </c:pt>
                      <c:pt idx="2381">
                        <c:v>41464</c:v>
                      </c:pt>
                      <c:pt idx="2382">
                        <c:v>41465</c:v>
                      </c:pt>
                      <c:pt idx="2383">
                        <c:v>41466</c:v>
                      </c:pt>
                      <c:pt idx="2384">
                        <c:v>41467</c:v>
                      </c:pt>
                      <c:pt idx="2385">
                        <c:v>41468</c:v>
                      </c:pt>
                      <c:pt idx="2386">
                        <c:v>41469</c:v>
                      </c:pt>
                      <c:pt idx="2387">
                        <c:v>41470</c:v>
                      </c:pt>
                      <c:pt idx="2388">
                        <c:v>41471</c:v>
                      </c:pt>
                      <c:pt idx="2389">
                        <c:v>41472</c:v>
                      </c:pt>
                      <c:pt idx="2390">
                        <c:v>41473</c:v>
                      </c:pt>
                      <c:pt idx="2391">
                        <c:v>41474</c:v>
                      </c:pt>
                      <c:pt idx="2392">
                        <c:v>41475</c:v>
                      </c:pt>
                      <c:pt idx="2393">
                        <c:v>41476</c:v>
                      </c:pt>
                      <c:pt idx="2394">
                        <c:v>41477</c:v>
                      </c:pt>
                      <c:pt idx="2395">
                        <c:v>41478</c:v>
                      </c:pt>
                      <c:pt idx="2396">
                        <c:v>41479</c:v>
                      </c:pt>
                      <c:pt idx="2397">
                        <c:v>41480</c:v>
                      </c:pt>
                      <c:pt idx="2398">
                        <c:v>41481</c:v>
                      </c:pt>
                      <c:pt idx="2399">
                        <c:v>41482</c:v>
                      </c:pt>
                      <c:pt idx="2400">
                        <c:v>41483</c:v>
                      </c:pt>
                      <c:pt idx="2401">
                        <c:v>41484</c:v>
                      </c:pt>
                      <c:pt idx="2402">
                        <c:v>41485</c:v>
                      </c:pt>
                      <c:pt idx="2403">
                        <c:v>41486</c:v>
                      </c:pt>
                      <c:pt idx="2404">
                        <c:v>41487</c:v>
                      </c:pt>
                      <c:pt idx="2405">
                        <c:v>41488</c:v>
                      </c:pt>
                      <c:pt idx="2406">
                        <c:v>41489</c:v>
                      </c:pt>
                      <c:pt idx="2407">
                        <c:v>41490</c:v>
                      </c:pt>
                      <c:pt idx="2408">
                        <c:v>41491</c:v>
                      </c:pt>
                      <c:pt idx="2409">
                        <c:v>41492</c:v>
                      </c:pt>
                      <c:pt idx="2410">
                        <c:v>41493</c:v>
                      </c:pt>
                      <c:pt idx="2411">
                        <c:v>41494</c:v>
                      </c:pt>
                      <c:pt idx="2412">
                        <c:v>41495</c:v>
                      </c:pt>
                      <c:pt idx="2413">
                        <c:v>41496</c:v>
                      </c:pt>
                      <c:pt idx="2414">
                        <c:v>41497</c:v>
                      </c:pt>
                      <c:pt idx="2415">
                        <c:v>41498</c:v>
                      </c:pt>
                      <c:pt idx="2416">
                        <c:v>41499</c:v>
                      </c:pt>
                      <c:pt idx="2417">
                        <c:v>41500</c:v>
                      </c:pt>
                      <c:pt idx="2418">
                        <c:v>41501</c:v>
                      </c:pt>
                      <c:pt idx="2419">
                        <c:v>41502</c:v>
                      </c:pt>
                      <c:pt idx="2420">
                        <c:v>41503</c:v>
                      </c:pt>
                      <c:pt idx="2421">
                        <c:v>41504</c:v>
                      </c:pt>
                      <c:pt idx="2422">
                        <c:v>41505</c:v>
                      </c:pt>
                      <c:pt idx="2423">
                        <c:v>41506</c:v>
                      </c:pt>
                      <c:pt idx="2424">
                        <c:v>41507</c:v>
                      </c:pt>
                      <c:pt idx="2425">
                        <c:v>41508</c:v>
                      </c:pt>
                      <c:pt idx="2426">
                        <c:v>41509</c:v>
                      </c:pt>
                      <c:pt idx="2427">
                        <c:v>41510</c:v>
                      </c:pt>
                      <c:pt idx="2428">
                        <c:v>41511</c:v>
                      </c:pt>
                      <c:pt idx="2429">
                        <c:v>41512</c:v>
                      </c:pt>
                      <c:pt idx="2430">
                        <c:v>41513</c:v>
                      </c:pt>
                      <c:pt idx="2431">
                        <c:v>41514</c:v>
                      </c:pt>
                      <c:pt idx="2432">
                        <c:v>41515</c:v>
                      </c:pt>
                      <c:pt idx="2433">
                        <c:v>41516</c:v>
                      </c:pt>
                      <c:pt idx="2434">
                        <c:v>41517</c:v>
                      </c:pt>
                      <c:pt idx="2435">
                        <c:v>41518</c:v>
                      </c:pt>
                      <c:pt idx="2436">
                        <c:v>41519</c:v>
                      </c:pt>
                      <c:pt idx="2437">
                        <c:v>41520</c:v>
                      </c:pt>
                      <c:pt idx="2438">
                        <c:v>41521</c:v>
                      </c:pt>
                      <c:pt idx="2439">
                        <c:v>41522</c:v>
                      </c:pt>
                      <c:pt idx="2440">
                        <c:v>41523</c:v>
                      </c:pt>
                      <c:pt idx="2441">
                        <c:v>41524</c:v>
                      </c:pt>
                      <c:pt idx="2442">
                        <c:v>41525</c:v>
                      </c:pt>
                      <c:pt idx="2443">
                        <c:v>41526</c:v>
                      </c:pt>
                      <c:pt idx="2444">
                        <c:v>41527</c:v>
                      </c:pt>
                      <c:pt idx="2445">
                        <c:v>41528</c:v>
                      </c:pt>
                      <c:pt idx="2446">
                        <c:v>41529</c:v>
                      </c:pt>
                      <c:pt idx="2447">
                        <c:v>41530</c:v>
                      </c:pt>
                      <c:pt idx="2448">
                        <c:v>41531</c:v>
                      </c:pt>
                      <c:pt idx="2449">
                        <c:v>41532</c:v>
                      </c:pt>
                      <c:pt idx="2450">
                        <c:v>41533</c:v>
                      </c:pt>
                      <c:pt idx="2451">
                        <c:v>41534</c:v>
                      </c:pt>
                      <c:pt idx="2452">
                        <c:v>41535</c:v>
                      </c:pt>
                      <c:pt idx="2453">
                        <c:v>41536</c:v>
                      </c:pt>
                      <c:pt idx="2454">
                        <c:v>41537</c:v>
                      </c:pt>
                      <c:pt idx="2455">
                        <c:v>41538</c:v>
                      </c:pt>
                      <c:pt idx="2456">
                        <c:v>41539</c:v>
                      </c:pt>
                      <c:pt idx="2457">
                        <c:v>41540</c:v>
                      </c:pt>
                      <c:pt idx="2458">
                        <c:v>41541</c:v>
                      </c:pt>
                      <c:pt idx="2459">
                        <c:v>41542</c:v>
                      </c:pt>
                      <c:pt idx="2460">
                        <c:v>41543</c:v>
                      </c:pt>
                      <c:pt idx="2461">
                        <c:v>41544</c:v>
                      </c:pt>
                      <c:pt idx="2462">
                        <c:v>41545</c:v>
                      </c:pt>
                      <c:pt idx="2463">
                        <c:v>41546</c:v>
                      </c:pt>
                      <c:pt idx="2464">
                        <c:v>41547</c:v>
                      </c:pt>
                      <c:pt idx="2465">
                        <c:v>41548</c:v>
                      </c:pt>
                      <c:pt idx="2466">
                        <c:v>41549</c:v>
                      </c:pt>
                      <c:pt idx="2467">
                        <c:v>41550</c:v>
                      </c:pt>
                      <c:pt idx="2468">
                        <c:v>41551</c:v>
                      </c:pt>
                      <c:pt idx="2469">
                        <c:v>41552</c:v>
                      </c:pt>
                      <c:pt idx="2470">
                        <c:v>41553</c:v>
                      </c:pt>
                      <c:pt idx="2471">
                        <c:v>41554</c:v>
                      </c:pt>
                      <c:pt idx="2472">
                        <c:v>41555</c:v>
                      </c:pt>
                      <c:pt idx="2473">
                        <c:v>41556</c:v>
                      </c:pt>
                      <c:pt idx="2474">
                        <c:v>41557</c:v>
                      </c:pt>
                      <c:pt idx="2475">
                        <c:v>41558</c:v>
                      </c:pt>
                      <c:pt idx="2476">
                        <c:v>41559</c:v>
                      </c:pt>
                      <c:pt idx="2477">
                        <c:v>41560</c:v>
                      </c:pt>
                      <c:pt idx="2478">
                        <c:v>41561</c:v>
                      </c:pt>
                      <c:pt idx="2479">
                        <c:v>41562</c:v>
                      </c:pt>
                      <c:pt idx="2480">
                        <c:v>41563</c:v>
                      </c:pt>
                      <c:pt idx="2481">
                        <c:v>41564</c:v>
                      </c:pt>
                      <c:pt idx="2482">
                        <c:v>41565</c:v>
                      </c:pt>
                      <c:pt idx="2483">
                        <c:v>41566</c:v>
                      </c:pt>
                      <c:pt idx="2484">
                        <c:v>41567</c:v>
                      </c:pt>
                      <c:pt idx="2485">
                        <c:v>41568</c:v>
                      </c:pt>
                      <c:pt idx="2486">
                        <c:v>41569</c:v>
                      </c:pt>
                      <c:pt idx="2487">
                        <c:v>41570</c:v>
                      </c:pt>
                      <c:pt idx="2488">
                        <c:v>41571</c:v>
                      </c:pt>
                      <c:pt idx="2489">
                        <c:v>41572</c:v>
                      </c:pt>
                      <c:pt idx="2490">
                        <c:v>41573</c:v>
                      </c:pt>
                      <c:pt idx="2491">
                        <c:v>41574</c:v>
                      </c:pt>
                      <c:pt idx="2492">
                        <c:v>41575</c:v>
                      </c:pt>
                      <c:pt idx="2493">
                        <c:v>41576</c:v>
                      </c:pt>
                      <c:pt idx="2494">
                        <c:v>41577</c:v>
                      </c:pt>
                      <c:pt idx="2495">
                        <c:v>41578</c:v>
                      </c:pt>
                      <c:pt idx="2496">
                        <c:v>41579</c:v>
                      </c:pt>
                      <c:pt idx="2497">
                        <c:v>41580</c:v>
                      </c:pt>
                      <c:pt idx="2498">
                        <c:v>41581</c:v>
                      </c:pt>
                      <c:pt idx="2499">
                        <c:v>41582</c:v>
                      </c:pt>
                      <c:pt idx="2500">
                        <c:v>41583</c:v>
                      </c:pt>
                      <c:pt idx="2501">
                        <c:v>41584</c:v>
                      </c:pt>
                      <c:pt idx="2502">
                        <c:v>41585</c:v>
                      </c:pt>
                      <c:pt idx="2503">
                        <c:v>41586</c:v>
                      </c:pt>
                      <c:pt idx="2504">
                        <c:v>41587</c:v>
                      </c:pt>
                      <c:pt idx="2505">
                        <c:v>41588</c:v>
                      </c:pt>
                      <c:pt idx="2506">
                        <c:v>41589</c:v>
                      </c:pt>
                      <c:pt idx="2507">
                        <c:v>41590</c:v>
                      </c:pt>
                      <c:pt idx="2508">
                        <c:v>41591</c:v>
                      </c:pt>
                      <c:pt idx="2509">
                        <c:v>41592</c:v>
                      </c:pt>
                      <c:pt idx="2510">
                        <c:v>41593</c:v>
                      </c:pt>
                      <c:pt idx="2511">
                        <c:v>41594</c:v>
                      </c:pt>
                      <c:pt idx="2512">
                        <c:v>41595</c:v>
                      </c:pt>
                      <c:pt idx="2513">
                        <c:v>41596</c:v>
                      </c:pt>
                      <c:pt idx="2514">
                        <c:v>41597</c:v>
                      </c:pt>
                      <c:pt idx="2515">
                        <c:v>41598</c:v>
                      </c:pt>
                      <c:pt idx="2516">
                        <c:v>41599</c:v>
                      </c:pt>
                      <c:pt idx="2517">
                        <c:v>41600</c:v>
                      </c:pt>
                      <c:pt idx="2518">
                        <c:v>41601</c:v>
                      </c:pt>
                      <c:pt idx="2519">
                        <c:v>41602</c:v>
                      </c:pt>
                      <c:pt idx="2520">
                        <c:v>41603</c:v>
                      </c:pt>
                      <c:pt idx="2521">
                        <c:v>41604</c:v>
                      </c:pt>
                      <c:pt idx="2522">
                        <c:v>41605</c:v>
                      </c:pt>
                      <c:pt idx="2523">
                        <c:v>41606</c:v>
                      </c:pt>
                      <c:pt idx="2524">
                        <c:v>41607</c:v>
                      </c:pt>
                      <c:pt idx="2525">
                        <c:v>41608</c:v>
                      </c:pt>
                      <c:pt idx="2526">
                        <c:v>41609</c:v>
                      </c:pt>
                      <c:pt idx="2527">
                        <c:v>41610</c:v>
                      </c:pt>
                      <c:pt idx="2528">
                        <c:v>41611</c:v>
                      </c:pt>
                      <c:pt idx="2529">
                        <c:v>41612</c:v>
                      </c:pt>
                      <c:pt idx="2530">
                        <c:v>41613</c:v>
                      </c:pt>
                      <c:pt idx="2531">
                        <c:v>41614</c:v>
                      </c:pt>
                      <c:pt idx="2532">
                        <c:v>41615</c:v>
                      </c:pt>
                      <c:pt idx="2533">
                        <c:v>41616</c:v>
                      </c:pt>
                      <c:pt idx="2534">
                        <c:v>41617</c:v>
                      </c:pt>
                      <c:pt idx="2535">
                        <c:v>41618</c:v>
                      </c:pt>
                      <c:pt idx="2536">
                        <c:v>41619</c:v>
                      </c:pt>
                      <c:pt idx="2537">
                        <c:v>41620</c:v>
                      </c:pt>
                      <c:pt idx="2538">
                        <c:v>41621</c:v>
                      </c:pt>
                      <c:pt idx="2539">
                        <c:v>41622</c:v>
                      </c:pt>
                      <c:pt idx="2540">
                        <c:v>41623</c:v>
                      </c:pt>
                      <c:pt idx="2541">
                        <c:v>41624</c:v>
                      </c:pt>
                      <c:pt idx="2542">
                        <c:v>41625</c:v>
                      </c:pt>
                      <c:pt idx="2543">
                        <c:v>41626</c:v>
                      </c:pt>
                      <c:pt idx="2544">
                        <c:v>41627</c:v>
                      </c:pt>
                      <c:pt idx="2545">
                        <c:v>41628</c:v>
                      </c:pt>
                      <c:pt idx="2546">
                        <c:v>41629</c:v>
                      </c:pt>
                      <c:pt idx="2547">
                        <c:v>41630</c:v>
                      </c:pt>
                      <c:pt idx="2548">
                        <c:v>41631</c:v>
                      </c:pt>
                      <c:pt idx="2549">
                        <c:v>41632</c:v>
                      </c:pt>
                      <c:pt idx="2550">
                        <c:v>41633</c:v>
                      </c:pt>
                      <c:pt idx="2551">
                        <c:v>41634</c:v>
                      </c:pt>
                      <c:pt idx="2552">
                        <c:v>41635</c:v>
                      </c:pt>
                      <c:pt idx="2553">
                        <c:v>41636</c:v>
                      </c:pt>
                      <c:pt idx="2554">
                        <c:v>41637</c:v>
                      </c:pt>
                      <c:pt idx="2555">
                        <c:v>41638</c:v>
                      </c:pt>
                      <c:pt idx="2556">
                        <c:v>41639</c:v>
                      </c:pt>
                      <c:pt idx="2557">
                        <c:v>41640</c:v>
                      </c:pt>
                      <c:pt idx="2558">
                        <c:v>41641</c:v>
                      </c:pt>
                      <c:pt idx="2559">
                        <c:v>41642</c:v>
                      </c:pt>
                      <c:pt idx="2560">
                        <c:v>41643</c:v>
                      </c:pt>
                      <c:pt idx="2561">
                        <c:v>41644</c:v>
                      </c:pt>
                      <c:pt idx="2562">
                        <c:v>41645</c:v>
                      </c:pt>
                      <c:pt idx="2563">
                        <c:v>41646</c:v>
                      </c:pt>
                      <c:pt idx="2564">
                        <c:v>41647</c:v>
                      </c:pt>
                      <c:pt idx="2565">
                        <c:v>41648</c:v>
                      </c:pt>
                      <c:pt idx="2566">
                        <c:v>41649</c:v>
                      </c:pt>
                      <c:pt idx="2567">
                        <c:v>41650</c:v>
                      </c:pt>
                      <c:pt idx="2568">
                        <c:v>41651</c:v>
                      </c:pt>
                      <c:pt idx="2569">
                        <c:v>41652</c:v>
                      </c:pt>
                      <c:pt idx="2570">
                        <c:v>41653</c:v>
                      </c:pt>
                      <c:pt idx="2571">
                        <c:v>41654</c:v>
                      </c:pt>
                      <c:pt idx="2572">
                        <c:v>41655</c:v>
                      </c:pt>
                      <c:pt idx="2573">
                        <c:v>41656</c:v>
                      </c:pt>
                      <c:pt idx="2574">
                        <c:v>41657</c:v>
                      </c:pt>
                      <c:pt idx="2575">
                        <c:v>41658</c:v>
                      </c:pt>
                      <c:pt idx="2576">
                        <c:v>41659</c:v>
                      </c:pt>
                      <c:pt idx="2577">
                        <c:v>41660</c:v>
                      </c:pt>
                      <c:pt idx="2578">
                        <c:v>41661</c:v>
                      </c:pt>
                      <c:pt idx="2579">
                        <c:v>41662</c:v>
                      </c:pt>
                      <c:pt idx="2580">
                        <c:v>41663</c:v>
                      </c:pt>
                      <c:pt idx="2581">
                        <c:v>41664</c:v>
                      </c:pt>
                      <c:pt idx="2582">
                        <c:v>41665</c:v>
                      </c:pt>
                      <c:pt idx="2583">
                        <c:v>41666</c:v>
                      </c:pt>
                      <c:pt idx="2584">
                        <c:v>41667</c:v>
                      </c:pt>
                      <c:pt idx="2585">
                        <c:v>41668</c:v>
                      </c:pt>
                      <c:pt idx="2586">
                        <c:v>41669</c:v>
                      </c:pt>
                      <c:pt idx="2587">
                        <c:v>41670</c:v>
                      </c:pt>
                      <c:pt idx="2588">
                        <c:v>41671</c:v>
                      </c:pt>
                      <c:pt idx="2589">
                        <c:v>41672</c:v>
                      </c:pt>
                      <c:pt idx="2590">
                        <c:v>41673</c:v>
                      </c:pt>
                      <c:pt idx="2591">
                        <c:v>41674</c:v>
                      </c:pt>
                      <c:pt idx="2592">
                        <c:v>41675</c:v>
                      </c:pt>
                      <c:pt idx="2593">
                        <c:v>41676</c:v>
                      </c:pt>
                      <c:pt idx="2594">
                        <c:v>41677</c:v>
                      </c:pt>
                      <c:pt idx="2595">
                        <c:v>41678</c:v>
                      </c:pt>
                      <c:pt idx="2596">
                        <c:v>41679</c:v>
                      </c:pt>
                      <c:pt idx="2597">
                        <c:v>41680</c:v>
                      </c:pt>
                      <c:pt idx="2598">
                        <c:v>41681</c:v>
                      </c:pt>
                      <c:pt idx="2599">
                        <c:v>41682</c:v>
                      </c:pt>
                      <c:pt idx="2600">
                        <c:v>41683</c:v>
                      </c:pt>
                      <c:pt idx="2601">
                        <c:v>41684</c:v>
                      </c:pt>
                      <c:pt idx="2602">
                        <c:v>41685</c:v>
                      </c:pt>
                      <c:pt idx="2603">
                        <c:v>41686</c:v>
                      </c:pt>
                      <c:pt idx="2604">
                        <c:v>41687</c:v>
                      </c:pt>
                      <c:pt idx="2605">
                        <c:v>41688</c:v>
                      </c:pt>
                      <c:pt idx="2606">
                        <c:v>41689</c:v>
                      </c:pt>
                      <c:pt idx="2607">
                        <c:v>41690</c:v>
                      </c:pt>
                      <c:pt idx="2608">
                        <c:v>41691</c:v>
                      </c:pt>
                      <c:pt idx="2609">
                        <c:v>41692</c:v>
                      </c:pt>
                      <c:pt idx="2610">
                        <c:v>41693</c:v>
                      </c:pt>
                      <c:pt idx="2611">
                        <c:v>41694</c:v>
                      </c:pt>
                      <c:pt idx="2612">
                        <c:v>41695</c:v>
                      </c:pt>
                      <c:pt idx="2613">
                        <c:v>41696</c:v>
                      </c:pt>
                      <c:pt idx="2614">
                        <c:v>41697</c:v>
                      </c:pt>
                      <c:pt idx="2615">
                        <c:v>41698</c:v>
                      </c:pt>
                      <c:pt idx="2616">
                        <c:v>41699</c:v>
                      </c:pt>
                      <c:pt idx="2617">
                        <c:v>41700</c:v>
                      </c:pt>
                      <c:pt idx="2618">
                        <c:v>41701</c:v>
                      </c:pt>
                      <c:pt idx="2619">
                        <c:v>41702</c:v>
                      </c:pt>
                      <c:pt idx="2620">
                        <c:v>41703</c:v>
                      </c:pt>
                      <c:pt idx="2621">
                        <c:v>41704</c:v>
                      </c:pt>
                      <c:pt idx="2622">
                        <c:v>41705</c:v>
                      </c:pt>
                      <c:pt idx="2623">
                        <c:v>41706</c:v>
                      </c:pt>
                      <c:pt idx="2624">
                        <c:v>41707</c:v>
                      </c:pt>
                      <c:pt idx="2625">
                        <c:v>41708</c:v>
                      </c:pt>
                      <c:pt idx="2626">
                        <c:v>41709</c:v>
                      </c:pt>
                      <c:pt idx="2627">
                        <c:v>41710</c:v>
                      </c:pt>
                      <c:pt idx="2628">
                        <c:v>41711</c:v>
                      </c:pt>
                      <c:pt idx="2629">
                        <c:v>41712</c:v>
                      </c:pt>
                      <c:pt idx="2630">
                        <c:v>41713</c:v>
                      </c:pt>
                      <c:pt idx="2631">
                        <c:v>41714</c:v>
                      </c:pt>
                      <c:pt idx="2632">
                        <c:v>41715</c:v>
                      </c:pt>
                      <c:pt idx="2633">
                        <c:v>41716</c:v>
                      </c:pt>
                      <c:pt idx="2634">
                        <c:v>41717</c:v>
                      </c:pt>
                      <c:pt idx="2635">
                        <c:v>41718</c:v>
                      </c:pt>
                      <c:pt idx="2636">
                        <c:v>41719</c:v>
                      </c:pt>
                      <c:pt idx="2637">
                        <c:v>41720</c:v>
                      </c:pt>
                      <c:pt idx="2638">
                        <c:v>41721</c:v>
                      </c:pt>
                      <c:pt idx="2639">
                        <c:v>41722</c:v>
                      </c:pt>
                      <c:pt idx="2640">
                        <c:v>41723</c:v>
                      </c:pt>
                      <c:pt idx="2641">
                        <c:v>41724</c:v>
                      </c:pt>
                      <c:pt idx="2642">
                        <c:v>41725</c:v>
                      </c:pt>
                      <c:pt idx="2643">
                        <c:v>41726</c:v>
                      </c:pt>
                      <c:pt idx="2644">
                        <c:v>41727</c:v>
                      </c:pt>
                      <c:pt idx="2645">
                        <c:v>41728</c:v>
                      </c:pt>
                      <c:pt idx="2646">
                        <c:v>41729</c:v>
                      </c:pt>
                      <c:pt idx="2647">
                        <c:v>41730</c:v>
                      </c:pt>
                      <c:pt idx="2648">
                        <c:v>41731</c:v>
                      </c:pt>
                      <c:pt idx="2649">
                        <c:v>41732</c:v>
                      </c:pt>
                      <c:pt idx="2650">
                        <c:v>41733</c:v>
                      </c:pt>
                      <c:pt idx="2651">
                        <c:v>41734</c:v>
                      </c:pt>
                      <c:pt idx="2652">
                        <c:v>41735</c:v>
                      </c:pt>
                      <c:pt idx="2653">
                        <c:v>41736</c:v>
                      </c:pt>
                      <c:pt idx="2654">
                        <c:v>41737</c:v>
                      </c:pt>
                      <c:pt idx="2655">
                        <c:v>41738</c:v>
                      </c:pt>
                      <c:pt idx="2656">
                        <c:v>41739</c:v>
                      </c:pt>
                      <c:pt idx="2657">
                        <c:v>41740</c:v>
                      </c:pt>
                      <c:pt idx="2658">
                        <c:v>41741</c:v>
                      </c:pt>
                      <c:pt idx="2659">
                        <c:v>41742</c:v>
                      </c:pt>
                      <c:pt idx="2660">
                        <c:v>41743</c:v>
                      </c:pt>
                      <c:pt idx="2661">
                        <c:v>41744</c:v>
                      </c:pt>
                      <c:pt idx="2662">
                        <c:v>41745</c:v>
                      </c:pt>
                      <c:pt idx="2663">
                        <c:v>41746</c:v>
                      </c:pt>
                      <c:pt idx="2664">
                        <c:v>41747</c:v>
                      </c:pt>
                      <c:pt idx="2665">
                        <c:v>41748</c:v>
                      </c:pt>
                      <c:pt idx="2666">
                        <c:v>41749</c:v>
                      </c:pt>
                      <c:pt idx="2667">
                        <c:v>41750</c:v>
                      </c:pt>
                      <c:pt idx="2668">
                        <c:v>41751</c:v>
                      </c:pt>
                      <c:pt idx="2669">
                        <c:v>41752</c:v>
                      </c:pt>
                      <c:pt idx="2670">
                        <c:v>41753</c:v>
                      </c:pt>
                      <c:pt idx="2671">
                        <c:v>41754</c:v>
                      </c:pt>
                      <c:pt idx="2672">
                        <c:v>41755</c:v>
                      </c:pt>
                      <c:pt idx="2673">
                        <c:v>41756</c:v>
                      </c:pt>
                      <c:pt idx="2674">
                        <c:v>41757</c:v>
                      </c:pt>
                      <c:pt idx="2675">
                        <c:v>41758</c:v>
                      </c:pt>
                      <c:pt idx="2676">
                        <c:v>41759</c:v>
                      </c:pt>
                      <c:pt idx="2677">
                        <c:v>41760</c:v>
                      </c:pt>
                      <c:pt idx="2678">
                        <c:v>41761</c:v>
                      </c:pt>
                      <c:pt idx="2679">
                        <c:v>41762</c:v>
                      </c:pt>
                      <c:pt idx="2680">
                        <c:v>41763</c:v>
                      </c:pt>
                      <c:pt idx="2681">
                        <c:v>41764</c:v>
                      </c:pt>
                      <c:pt idx="2682">
                        <c:v>41765</c:v>
                      </c:pt>
                      <c:pt idx="2683">
                        <c:v>41766</c:v>
                      </c:pt>
                      <c:pt idx="2684">
                        <c:v>41767</c:v>
                      </c:pt>
                      <c:pt idx="2685">
                        <c:v>41768</c:v>
                      </c:pt>
                      <c:pt idx="2686">
                        <c:v>41769</c:v>
                      </c:pt>
                      <c:pt idx="2687">
                        <c:v>41770</c:v>
                      </c:pt>
                      <c:pt idx="2688">
                        <c:v>41771</c:v>
                      </c:pt>
                      <c:pt idx="2689">
                        <c:v>41772</c:v>
                      </c:pt>
                      <c:pt idx="2690">
                        <c:v>41773</c:v>
                      </c:pt>
                      <c:pt idx="2691">
                        <c:v>41774</c:v>
                      </c:pt>
                      <c:pt idx="2692">
                        <c:v>41775</c:v>
                      </c:pt>
                      <c:pt idx="2693">
                        <c:v>41776</c:v>
                      </c:pt>
                      <c:pt idx="2694">
                        <c:v>41777</c:v>
                      </c:pt>
                      <c:pt idx="2695">
                        <c:v>41778</c:v>
                      </c:pt>
                      <c:pt idx="2696">
                        <c:v>41779</c:v>
                      </c:pt>
                      <c:pt idx="2697">
                        <c:v>41780</c:v>
                      </c:pt>
                      <c:pt idx="2698">
                        <c:v>41781</c:v>
                      </c:pt>
                      <c:pt idx="2699">
                        <c:v>41782</c:v>
                      </c:pt>
                      <c:pt idx="2700">
                        <c:v>41783</c:v>
                      </c:pt>
                      <c:pt idx="2701">
                        <c:v>41784</c:v>
                      </c:pt>
                      <c:pt idx="2702">
                        <c:v>41785</c:v>
                      </c:pt>
                      <c:pt idx="2703">
                        <c:v>41786</c:v>
                      </c:pt>
                      <c:pt idx="2704">
                        <c:v>41787</c:v>
                      </c:pt>
                      <c:pt idx="2705">
                        <c:v>41788</c:v>
                      </c:pt>
                      <c:pt idx="2706">
                        <c:v>41789</c:v>
                      </c:pt>
                      <c:pt idx="2707">
                        <c:v>41790</c:v>
                      </c:pt>
                      <c:pt idx="2708">
                        <c:v>41791</c:v>
                      </c:pt>
                      <c:pt idx="2709">
                        <c:v>41792</c:v>
                      </c:pt>
                      <c:pt idx="2710">
                        <c:v>41793</c:v>
                      </c:pt>
                      <c:pt idx="2711">
                        <c:v>41794</c:v>
                      </c:pt>
                      <c:pt idx="2712">
                        <c:v>41795</c:v>
                      </c:pt>
                      <c:pt idx="2713">
                        <c:v>41796</c:v>
                      </c:pt>
                      <c:pt idx="2714">
                        <c:v>41797</c:v>
                      </c:pt>
                      <c:pt idx="2715">
                        <c:v>41798</c:v>
                      </c:pt>
                      <c:pt idx="2716">
                        <c:v>41799</c:v>
                      </c:pt>
                      <c:pt idx="2717">
                        <c:v>41800</c:v>
                      </c:pt>
                      <c:pt idx="2718">
                        <c:v>41801</c:v>
                      </c:pt>
                      <c:pt idx="2719">
                        <c:v>41802</c:v>
                      </c:pt>
                      <c:pt idx="2720">
                        <c:v>41803</c:v>
                      </c:pt>
                      <c:pt idx="2721">
                        <c:v>41804</c:v>
                      </c:pt>
                      <c:pt idx="2722">
                        <c:v>41805</c:v>
                      </c:pt>
                      <c:pt idx="2723">
                        <c:v>41806</c:v>
                      </c:pt>
                      <c:pt idx="2724">
                        <c:v>41807</c:v>
                      </c:pt>
                      <c:pt idx="2725">
                        <c:v>41808</c:v>
                      </c:pt>
                      <c:pt idx="2726">
                        <c:v>41809</c:v>
                      </c:pt>
                      <c:pt idx="2727">
                        <c:v>41810</c:v>
                      </c:pt>
                      <c:pt idx="2728">
                        <c:v>41811</c:v>
                      </c:pt>
                      <c:pt idx="2729">
                        <c:v>41812</c:v>
                      </c:pt>
                      <c:pt idx="2730">
                        <c:v>41813</c:v>
                      </c:pt>
                      <c:pt idx="2731">
                        <c:v>41814</c:v>
                      </c:pt>
                      <c:pt idx="2732">
                        <c:v>41815</c:v>
                      </c:pt>
                      <c:pt idx="2733">
                        <c:v>41816</c:v>
                      </c:pt>
                      <c:pt idx="2734">
                        <c:v>41817</c:v>
                      </c:pt>
                      <c:pt idx="2735">
                        <c:v>41818</c:v>
                      </c:pt>
                      <c:pt idx="2736">
                        <c:v>41819</c:v>
                      </c:pt>
                      <c:pt idx="2737">
                        <c:v>41820</c:v>
                      </c:pt>
                      <c:pt idx="2738">
                        <c:v>41821</c:v>
                      </c:pt>
                      <c:pt idx="2739">
                        <c:v>41822</c:v>
                      </c:pt>
                      <c:pt idx="2740">
                        <c:v>41823</c:v>
                      </c:pt>
                      <c:pt idx="2741">
                        <c:v>41824</c:v>
                      </c:pt>
                      <c:pt idx="2742">
                        <c:v>41825</c:v>
                      </c:pt>
                      <c:pt idx="2743">
                        <c:v>41826</c:v>
                      </c:pt>
                      <c:pt idx="2744">
                        <c:v>41827</c:v>
                      </c:pt>
                      <c:pt idx="2745">
                        <c:v>41828</c:v>
                      </c:pt>
                      <c:pt idx="2746">
                        <c:v>41829</c:v>
                      </c:pt>
                      <c:pt idx="2747">
                        <c:v>41830</c:v>
                      </c:pt>
                      <c:pt idx="2748">
                        <c:v>41831</c:v>
                      </c:pt>
                      <c:pt idx="2749">
                        <c:v>41832</c:v>
                      </c:pt>
                      <c:pt idx="2750">
                        <c:v>41833</c:v>
                      </c:pt>
                      <c:pt idx="2751">
                        <c:v>41834</c:v>
                      </c:pt>
                      <c:pt idx="2752">
                        <c:v>41835</c:v>
                      </c:pt>
                      <c:pt idx="2753">
                        <c:v>41836</c:v>
                      </c:pt>
                      <c:pt idx="2754">
                        <c:v>41837</c:v>
                      </c:pt>
                      <c:pt idx="2755">
                        <c:v>41838</c:v>
                      </c:pt>
                      <c:pt idx="2756">
                        <c:v>41839</c:v>
                      </c:pt>
                      <c:pt idx="2757">
                        <c:v>41840</c:v>
                      </c:pt>
                      <c:pt idx="2758">
                        <c:v>41841</c:v>
                      </c:pt>
                      <c:pt idx="2759">
                        <c:v>41842</c:v>
                      </c:pt>
                      <c:pt idx="2760">
                        <c:v>41843</c:v>
                      </c:pt>
                      <c:pt idx="2761">
                        <c:v>41844</c:v>
                      </c:pt>
                      <c:pt idx="2762">
                        <c:v>41845</c:v>
                      </c:pt>
                      <c:pt idx="2763">
                        <c:v>41846</c:v>
                      </c:pt>
                      <c:pt idx="2764">
                        <c:v>41847</c:v>
                      </c:pt>
                      <c:pt idx="2765">
                        <c:v>41848</c:v>
                      </c:pt>
                      <c:pt idx="2766">
                        <c:v>41849</c:v>
                      </c:pt>
                      <c:pt idx="2767">
                        <c:v>41850</c:v>
                      </c:pt>
                      <c:pt idx="2768">
                        <c:v>41851</c:v>
                      </c:pt>
                      <c:pt idx="2769">
                        <c:v>41852</c:v>
                      </c:pt>
                      <c:pt idx="2770">
                        <c:v>41853</c:v>
                      </c:pt>
                      <c:pt idx="2771">
                        <c:v>41854</c:v>
                      </c:pt>
                      <c:pt idx="2772">
                        <c:v>41855</c:v>
                      </c:pt>
                      <c:pt idx="2773">
                        <c:v>41856</c:v>
                      </c:pt>
                      <c:pt idx="2774">
                        <c:v>41857</c:v>
                      </c:pt>
                      <c:pt idx="2775">
                        <c:v>41858</c:v>
                      </c:pt>
                      <c:pt idx="2776">
                        <c:v>41859</c:v>
                      </c:pt>
                      <c:pt idx="2777">
                        <c:v>41860</c:v>
                      </c:pt>
                      <c:pt idx="2778">
                        <c:v>41861</c:v>
                      </c:pt>
                      <c:pt idx="2779">
                        <c:v>41862</c:v>
                      </c:pt>
                      <c:pt idx="2780">
                        <c:v>41863</c:v>
                      </c:pt>
                      <c:pt idx="2781">
                        <c:v>41864</c:v>
                      </c:pt>
                      <c:pt idx="2782">
                        <c:v>41865</c:v>
                      </c:pt>
                      <c:pt idx="2783">
                        <c:v>41866</c:v>
                      </c:pt>
                      <c:pt idx="2784">
                        <c:v>41867</c:v>
                      </c:pt>
                      <c:pt idx="2785">
                        <c:v>41868</c:v>
                      </c:pt>
                      <c:pt idx="2786">
                        <c:v>41869</c:v>
                      </c:pt>
                      <c:pt idx="2787">
                        <c:v>41870</c:v>
                      </c:pt>
                      <c:pt idx="2788">
                        <c:v>41871</c:v>
                      </c:pt>
                      <c:pt idx="2789">
                        <c:v>41872</c:v>
                      </c:pt>
                      <c:pt idx="2790">
                        <c:v>41873</c:v>
                      </c:pt>
                      <c:pt idx="2791">
                        <c:v>41874</c:v>
                      </c:pt>
                      <c:pt idx="2792">
                        <c:v>41875</c:v>
                      </c:pt>
                      <c:pt idx="2793">
                        <c:v>41876</c:v>
                      </c:pt>
                      <c:pt idx="2794">
                        <c:v>41877</c:v>
                      </c:pt>
                      <c:pt idx="2795">
                        <c:v>41878</c:v>
                      </c:pt>
                      <c:pt idx="2796">
                        <c:v>41879</c:v>
                      </c:pt>
                      <c:pt idx="2797">
                        <c:v>41880</c:v>
                      </c:pt>
                      <c:pt idx="2798">
                        <c:v>41881</c:v>
                      </c:pt>
                      <c:pt idx="2799">
                        <c:v>41882</c:v>
                      </c:pt>
                      <c:pt idx="2800">
                        <c:v>41883</c:v>
                      </c:pt>
                      <c:pt idx="2801">
                        <c:v>41884</c:v>
                      </c:pt>
                      <c:pt idx="2802">
                        <c:v>41885</c:v>
                      </c:pt>
                      <c:pt idx="2803">
                        <c:v>41886</c:v>
                      </c:pt>
                      <c:pt idx="2804">
                        <c:v>41887</c:v>
                      </c:pt>
                      <c:pt idx="2805">
                        <c:v>41888</c:v>
                      </c:pt>
                      <c:pt idx="2806">
                        <c:v>41889</c:v>
                      </c:pt>
                      <c:pt idx="2807">
                        <c:v>41890</c:v>
                      </c:pt>
                      <c:pt idx="2808">
                        <c:v>41891</c:v>
                      </c:pt>
                      <c:pt idx="2809">
                        <c:v>41892</c:v>
                      </c:pt>
                      <c:pt idx="2810">
                        <c:v>41893</c:v>
                      </c:pt>
                      <c:pt idx="2811">
                        <c:v>41894</c:v>
                      </c:pt>
                      <c:pt idx="2812">
                        <c:v>41895</c:v>
                      </c:pt>
                      <c:pt idx="2813">
                        <c:v>41896</c:v>
                      </c:pt>
                      <c:pt idx="2814">
                        <c:v>41897</c:v>
                      </c:pt>
                      <c:pt idx="2815">
                        <c:v>41898</c:v>
                      </c:pt>
                      <c:pt idx="2816">
                        <c:v>41899</c:v>
                      </c:pt>
                      <c:pt idx="2817">
                        <c:v>41900</c:v>
                      </c:pt>
                      <c:pt idx="2818">
                        <c:v>41901</c:v>
                      </c:pt>
                      <c:pt idx="2819">
                        <c:v>41902</c:v>
                      </c:pt>
                      <c:pt idx="2820">
                        <c:v>41903</c:v>
                      </c:pt>
                      <c:pt idx="2821">
                        <c:v>41904</c:v>
                      </c:pt>
                      <c:pt idx="2822">
                        <c:v>41905</c:v>
                      </c:pt>
                      <c:pt idx="2823">
                        <c:v>41906</c:v>
                      </c:pt>
                      <c:pt idx="2824">
                        <c:v>41907</c:v>
                      </c:pt>
                      <c:pt idx="2825">
                        <c:v>41908</c:v>
                      </c:pt>
                      <c:pt idx="2826">
                        <c:v>41909</c:v>
                      </c:pt>
                      <c:pt idx="2827">
                        <c:v>41910</c:v>
                      </c:pt>
                      <c:pt idx="2828">
                        <c:v>41911</c:v>
                      </c:pt>
                      <c:pt idx="2829">
                        <c:v>41912</c:v>
                      </c:pt>
                      <c:pt idx="2830">
                        <c:v>41913</c:v>
                      </c:pt>
                      <c:pt idx="2831">
                        <c:v>41914</c:v>
                      </c:pt>
                      <c:pt idx="2832">
                        <c:v>41915</c:v>
                      </c:pt>
                      <c:pt idx="2833">
                        <c:v>41916</c:v>
                      </c:pt>
                      <c:pt idx="2834">
                        <c:v>41917</c:v>
                      </c:pt>
                      <c:pt idx="2835">
                        <c:v>41918</c:v>
                      </c:pt>
                      <c:pt idx="2836">
                        <c:v>41919</c:v>
                      </c:pt>
                      <c:pt idx="2837">
                        <c:v>41920</c:v>
                      </c:pt>
                      <c:pt idx="2838">
                        <c:v>41921</c:v>
                      </c:pt>
                      <c:pt idx="2839">
                        <c:v>41922</c:v>
                      </c:pt>
                      <c:pt idx="2840">
                        <c:v>41923</c:v>
                      </c:pt>
                      <c:pt idx="2841">
                        <c:v>41924</c:v>
                      </c:pt>
                      <c:pt idx="2842">
                        <c:v>41925</c:v>
                      </c:pt>
                      <c:pt idx="2843">
                        <c:v>41926</c:v>
                      </c:pt>
                      <c:pt idx="2844">
                        <c:v>41927</c:v>
                      </c:pt>
                      <c:pt idx="2845">
                        <c:v>41928</c:v>
                      </c:pt>
                      <c:pt idx="2846">
                        <c:v>41929</c:v>
                      </c:pt>
                      <c:pt idx="2847">
                        <c:v>41930</c:v>
                      </c:pt>
                      <c:pt idx="2848">
                        <c:v>41931</c:v>
                      </c:pt>
                      <c:pt idx="2849">
                        <c:v>41932</c:v>
                      </c:pt>
                      <c:pt idx="2850">
                        <c:v>41933</c:v>
                      </c:pt>
                      <c:pt idx="2851">
                        <c:v>41934</c:v>
                      </c:pt>
                      <c:pt idx="2852">
                        <c:v>41935</c:v>
                      </c:pt>
                      <c:pt idx="2853">
                        <c:v>41936</c:v>
                      </c:pt>
                      <c:pt idx="2854">
                        <c:v>41937</c:v>
                      </c:pt>
                      <c:pt idx="2855">
                        <c:v>41938</c:v>
                      </c:pt>
                      <c:pt idx="2856">
                        <c:v>41939</c:v>
                      </c:pt>
                      <c:pt idx="2857">
                        <c:v>41940</c:v>
                      </c:pt>
                      <c:pt idx="2858">
                        <c:v>41941</c:v>
                      </c:pt>
                      <c:pt idx="2859">
                        <c:v>41942</c:v>
                      </c:pt>
                      <c:pt idx="2860">
                        <c:v>41943</c:v>
                      </c:pt>
                      <c:pt idx="2861">
                        <c:v>41944</c:v>
                      </c:pt>
                      <c:pt idx="2862">
                        <c:v>41945</c:v>
                      </c:pt>
                      <c:pt idx="2863">
                        <c:v>41946</c:v>
                      </c:pt>
                      <c:pt idx="2864">
                        <c:v>41947</c:v>
                      </c:pt>
                      <c:pt idx="2865">
                        <c:v>41948</c:v>
                      </c:pt>
                      <c:pt idx="2866">
                        <c:v>41949</c:v>
                      </c:pt>
                      <c:pt idx="2867">
                        <c:v>41950</c:v>
                      </c:pt>
                      <c:pt idx="2868">
                        <c:v>41951</c:v>
                      </c:pt>
                      <c:pt idx="2869">
                        <c:v>41952</c:v>
                      </c:pt>
                      <c:pt idx="2870">
                        <c:v>41953</c:v>
                      </c:pt>
                      <c:pt idx="2871">
                        <c:v>41954</c:v>
                      </c:pt>
                      <c:pt idx="2872">
                        <c:v>41955</c:v>
                      </c:pt>
                      <c:pt idx="2873">
                        <c:v>41956</c:v>
                      </c:pt>
                      <c:pt idx="2874">
                        <c:v>41957</c:v>
                      </c:pt>
                      <c:pt idx="2875">
                        <c:v>41958</c:v>
                      </c:pt>
                      <c:pt idx="2876">
                        <c:v>41959</c:v>
                      </c:pt>
                      <c:pt idx="2877">
                        <c:v>41960</c:v>
                      </c:pt>
                      <c:pt idx="2878">
                        <c:v>41961</c:v>
                      </c:pt>
                      <c:pt idx="2879">
                        <c:v>41962</c:v>
                      </c:pt>
                      <c:pt idx="2880">
                        <c:v>41963</c:v>
                      </c:pt>
                      <c:pt idx="2881">
                        <c:v>41964</c:v>
                      </c:pt>
                      <c:pt idx="2882">
                        <c:v>41965</c:v>
                      </c:pt>
                      <c:pt idx="2883">
                        <c:v>41966</c:v>
                      </c:pt>
                      <c:pt idx="2884">
                        <c:v>41967</c:v>
                      </c:pt>
                      <c:pt idx="2885">
                        <c:v>41968</c:v>
                      </c:pt>
                      <c:pt idx="2886">
                        <c:v>41969</c:v>
                      </c:pt>
                      <c:pt idx="2887">
                        <c:v>41970</c:v>
                      </c:pt>
                      <c:pt idx="2888">
                        <c:v>41971</c:v>
                      </c:pt>
                      <c:pt idx="2889">
                        <c:v>41972</c:v>
                      </c:pt>
                      <c:pt idx="2890">
                        <c:v>41973</c:v>
                      </c:pt>
                      <c:pt idx="2891">
                        <c:v>41974</c:v>
                      </c:pt>
                      <c:pt idx="2892">
                        <c:v>41975</c:v>
                      </c:pt>
                      <c:pt idx="2893">
                        <c:v>41976</c:v>
                      </c:pt>
                      <c:pt idx="2894">
                        <c:v>41977</c:v>
                      </c:pt>
                      <c:pt idx="2895">
                        <c:v>41978</c:v>
                      </c:pt>
                      <c:pt idx="2896">
                        <c:v>41979</c:v>
                      </c:pt>
                      <c:pt idx="2897">
                        <c:v>41980</c:v>
                      </c:pt>
                      <c:pt idx="2898">
                        <c:v>41981</c:v>
                      </c:pt>
                      <c:pt idx="2899">
                        <c:v>41982</c:v>
                      </c:pt>
                      <c:pt idx="2900">
                        <c:v>41983</c:v>
                      </c:pt>
                      <c:pt idx="2901">
                        <c:v>41984</c:v>
                      </c:pt>
                      <c:pt idx="2902">
                        <c:v>41985</c:v>
                      </c:pt>
                      <c:pt idx="2903">
                        <c:v>41986</c:v>
                      </c:pt>
                      <c:pt idx="2904">
                        <c:v>41987</c:v>
                      </c:pt>
                      <c:pt idx="2905">
                        <c:v>41988</c:v>
                      </c:pt>
                      <c:pt idx="2906">
                        <c:v>41989</c:v>
                      </c:pt>
                      <c:pt idx="2907">
                        <c:v>41990</c:v>
                      </c:pt>
                      <c:pt idx="2908">
                        <c:v>41991</c:v>
                      </c:pt>
                      <c:pt idx="2909">
                        <c:v>41992</c:v>
                      </c:pt>
                      <c:pt idx="2910">
                        <c:v>41993</c:v>
                      </c:pt>
                      <c:pt idx="2911">
                        <c:v>41994</c:v>
                      </c:pt>
                      <c:pt idx="2912">
                        <c:v>41995</c:v>
                      </c:pt>
                      <c:pt idx="2913">
                        <c:v>41996</c:v>
                      </c:pt>
                      <c:pt idx="2914">
                        <c:v>41997</c:v>
                      </c:pt>
                      <c:pt idx="2915">
                        <c:v>41998</c:v>
                      </c:pt>
                      <c:pt idx="2916">
                        <c:v>41999</c:v>
                      </c:pt>
                      <c:pt idx="2917">
                        <c:v>42000</c:v>
                      </c:pt>
                      <c:pt idx="2918">
                        <c:v>42001</c:v>
                      </c:pt>
                      <c:pt idx="2919">
                        <c:v>42002</c:v>
                      </c:pt>
                      <c:pt idx="2920">
                        <c:v>42003</c:v>
                      </c:pt>
                      <c:pt idx="2921">
                        <c:v>42004</c:v>
                      </c:pt>
                    </c:numCache>
                  </c:numRef>
                </c:xVal>
                <c:yVal>
                  <c:numRef>
                    <c:extLst>
                      <c:ext uri="{02D57815-91ED-43cb-92C2-25804820EDAC}">
                        <c15:formulaRef>
                          <c15:sqref>'p201368'!$C$1:$C$2923</c15:sqref>
                        </c15:formulaRef>
                      </c:ext>
                    </c:extLst>
                    <c:numCache>
                      <c:formatCode>General</c:formatCode>
                      <c:ptCount val="2923"/>
                      <c:pt idx="0">
                        <c:v>0</c:v>
                      </c:pt>
                      <c:pt idx="1">
                        <c:v>8.7609999999999992</c:v>
                      </c:pt>
                      <c:pt idx="2">
                        <c:v>10.518000000000001</c:v>
                      </c:pt>
                      <c:pt idx="3">
                        <c:v>4.4029999999999996</c:v>
                      </c:pt>
                      <c:pt idx="4">
                        <c:v>4.5519999999999996</c:v>
                      </c:pt>
                      <c:pt idx="5">
                        <c:v>5.0999999999999996</c:v>
                      </c:pt>
                      <c:pt idx="6">
                        <c:v>1.524</c:v>
                      </c:pt>
                      <c:pt idx="7">
                        <c:v>7.2949999999999999</c:v>
                      </c:pt>
                      <c:pt idx="8">
                        <c:v>0.72599999999999998</c:v>
                      </c:pt>
                      <c:pt idx="9">
                        <c:v>7.5640000000000001</c:v>
                      </c:pt>
                      <c:pt idx="10">
                        <c:v>0.37</c:v>
                      </c:pt>
                      <c:pt idx="11">
                        <c:v>3.4889999999999999</c:v>
                      </c:pt>
                      <c:pt idx="12">
                        <c:v>8.9589999999999996</c:v>
                      </c:pt>
                      <c:pt idx="13">
                        <c:v>0.48</c:v>
                      </c:pt>
                      <c:pt idx="14">
                        <c:v>1.6</c:v>
                      </c:pt>
                      <c:pt idx="15">
                        <c:v>5.0000000000000001E-3</c:v>
                      </c:pt>
                      <c:pt idx="16">
                        <c:v>8.4000000000000005E-2</c:v>
                      </c:pt>
                      <c:pt idx="17">
                        <c:v>0.187</c:v>
                      </c:pt>
                      <c:pt idx="18">
                        <c:v>2.4510000000000001</c:v>
                      </c:pt>
                      <c:pt idx="19">
                        <c:v>67.078000000000003</c:v>
                      </c:pt>
                      <c:pt idx="20">
                        <c:v>2.802</c:v>
                      </c:pt>
                      <c:pt idx="21">
                        <c:v>4.7960000000000003</c:v>
                      </c:pt>
                      <c:pt idx="22">
                        <c:v>2.5840000000000001</c:v>
                      </c:pt>
                      <c:pt idx="23">
                        <c:v>2.3610000000000002</c:v>
                      </c:pt>
                      <c:pt idx="24">
                        <c:v>1.673</c:v>
                      </c:pt>
                      <c:pt idx="25">
                        <c:v>8.7999999999999995E-2</c:v>
                      </c:pt>
                      <c:pt idx="26">
                        <c:v>2.5000000000000001E-2</c:v>
                      </c:pt>
                      <c:pt idx="27">
                        <c:v>14.86</c:v>
                      </c:pt>
                      <c:pt idx="28">
                        <c:v>6.819</c:v>
                      </c:pt>
                      <c:pt idx="29">
                        <c:v>9.516</c:v>
                      </c:pt>
                      <c:pt idx="30">
                        <c:v>2.4E-2</c:v>
                      </c:pt>
                      <c:pt idx="31">
                        <c:v>7.9000000000000001E-2</c:v>
                      </c:pt>
                      <c:pt idx="32">
                        <c:v>2.4489999999999998</c:v>
                      </c:pt>
                      <c:pt idx="33">
                        <c:v>0.27300000000000002</c:v>
                      </c:pt>
                      <c:pt idx="34">
                        <c:v>4.7549999999999999</c:v>
                      </c:pt>
                      <c:pt idx="35">
                        <c:v>0.92400000000000004</c:v>
                      </c:pt>
                      <c:pt idx="36">
                        <c:v>0.73099999999999998</c:v>
                      </c:pt>
                      <c:pt idx="37">
                        <c:v>9.0440000000000005</c:v>
                      </c:pt>
                      <c:pt idx="38">
                        <c:v>0.59</c:v>
                      </c:pt>
                      <c:pt idx="39">
                        <c:v>5.7249999999999996</c:v>
                      </c:pt>
                      <c:pt idx="40">
                        <c:v>2.5499999999999998</c:v>
                      </c:pt>
                      <c:pt idx="41">
                        <c:v>2E-3</c:v>
                      </c:pt>
                      <c:pt idx="42">
                        <c:v>3.5339999999999998</c:v>
                      </c:pt>
                      <c:pt idx="43">
                        <c:v>13.563000000000001</c:v>
                      </c:pt>
                      <c:pt idx="44">
                        <c:v>9.3800000000000008</c:v>
                      </c:pt>
                      <c:pt idx="45">
                        <c:v>0.64</c:v>
                      </c:pt>
                      <c:pt idx="46">
                        <c:v>8.0519999999999996</c:v>
                      </c:pt>
                      <c:pt idx="47">
                        <c:v>0.61699999999999999</c:v>
                      </c:pt>
                      <c:pt idx="48">
                        <c:v>1.4999999999999999E-2</c:v>
                      </c:pt>
                      <c:pt idx="49">
                        <c:v>6.5000000000000002E-2</c:v>
                      </c:pt>
                      <c:pt idx="50">
                        <c:v>0.115</c:v>
                      </c:pt>
                      <c:pt idx="51">
                        <c:v>0</c:v>
                      </c:pt>
                      <c:pt idx="52">
                        <c:v>2E-3</c:v>
                      </c:pt>
                      <c:pt idx="53">
                        <c:v>8.9999999999999993E-3</c:v>
                      </c:pt>
                      <c:pt idx="54">
                        <c:v>1.2999999999999999E-2</c:v>
                      </c:pt>
                      <c:pt idx="55">
                        <c:v>2.0499999999999998</c:v>
                      </c:pt>
                      <c:pt idx="56">
                        <c:v>5.0019999999999998</c:v>
                      </c:pt>
                      <c:pt idx="57">
                        <c:v>10.688000000000001</c:v>
                      </c:pt>
                      <c:pt idx="58">
                        <c:v>14.657</c:v>
                      </c:pt>
                      <c:pt idx="59">
                        <c:v>21.021999999999998</c:v>
                      </c:pt>
                      <c:pt idx="60">
                        <c:v>8.6359999999999992</c:v>
                      </c:pt>
                      <c:pt idx="61">
                        <c:v>9.1959999999999997</c:v>
                      </c:pt>
                      <c:pt idx="62">
                        <c:v>12.871</c:v>
                      </c:pt>
                      <c:pt idx="63">
                        <c:v>3.1030000000000002</c:v>
                      </c:pt>
                      <c:pt idx="64">
                        <c:v>0.39</c:v>
                      </c:pt>
                      <c:pt idx="65">
                        <c:v>4.0000000000000001E-3</c:v>
                      </c:pt>
                      <c:pt idx="66">
                        <c:v>1.6E-2</c:v>
                      </c:pt>
                      <c:pt idx="67">
                        <c:v>9.4499999999999993</c:v>
                      </c:pt>
                      <c:pt idx="68">
                        <c:v>0.151</c:v>
                      </c:pt>
                      <c:pt idx="69">
                        <c:v>5.9649999999999999</c:v>
                      </c:pt>
                      <c:pt idx="70">
                        <c:v>1.2999999999999999E-2</c:v>
                      </c:pt>
                      <c:pt idx="71">
                        <c:v>1.2E-2</c:v>
                      </c:pt>
                      <c:pt idx="72">
                        <c:v>2.5000000000000001E-2</c:v>
                      </c:pt>
                      <c:pt idx="73">
                        <c:v>1.4E-2</c:v>
                      </c:pt>
                      <c:pt idx="74">
                        <c:v>3.5999999999999997E-2</c:v>
                      </c:pt>
                      <c:pt idx="75">
                        <c:v>2.5000000000000001E-2</c:v>
                      </c:pt>
                      <c:pt idx="76">
                        <c:v>0.47499999999999998</c:v>
                      </c:pt>
                      <c:pt idx="77">
                        <c:v>4.9139999999999997</c:v>
                      </c:pt>
                      <c:pt idx="78">
                        <c:v>16.16</c:v>
                      </c:pt>
                      <c:pt idx="79">
                        <c:v>31.431999999999999</c:v>
                      </c:pt>
                      <c:pt idx="80">
                        <c:v>6.758</c:v>
                      </c:pt>
                      <c:pt idx="81">
                        <c:v>0.72899999999999998</c:v>
                      </c:pt>
                      <c:pt idx="82">
                        <c:v>9.9049999999999994</c:v>
                      </c:pt>
                      <c:pt idx="83">
                        <c:v>4.99</c:v>
                      </c:pt>
                      <c:pt idx="84">
                        <c:v>3.5000000000000003E-2</c:v>
                      </c:pt>
                      <c:pt idx="85">
                        <c:v>5.0000000000000001E-3</c:v>
                      </c:pt>
                      <c:pt idx="86">
                        <c:v>7.0000000000000001E-3</c:v>
                      </c:pt>
                      <c:pt idx="87">
                        <c:v>1E-3</c:v>
                      </c:pt>
                      <c:pt idx="88">
                        <c:v>1.7000000000000001E-2</c:v>
                      </c:pt>
                      <c:pt idx="89">
                        <c:v>0.879</c:v>
                      </c:pt>
                      <c:pt idx="90">
                        <c:v>2.2360000000000002</c:v>
                      </c:pt>
                      <c:pt idx="91">
                        <c:v>2.1000000000000001E-2</c:v>
                      </c:pt>
                      <c:pt idx="92">
                        <c:v>3.3000000000000002E-2</c:v>
                      </c:pt>
                      <c:pt idx="93">
                        <c:v>10.759</c:v>
                      </c:pt>
                      <c:pt idx="94">
                        <c:v>0.17499999999999999</c:v>
                      </c:pt>
                      <c:pt idx="95">
                        <c:v>8.9999999999999993E-3</c:v>
                      </c:pt>
                      <c:pt idx="96">
                        <c:v>4.0000000000000001E-3</c:v>
                      </c:pt>
                      <c:pt idx="97">
                        <c:v>9.1999999999999998E-2</c:v>
                      </c:pt>
                      <c:pt idx="98">
                        <c:v>0.73799999999999999</c:v>
                      </c:pt>
                      <c:pt idx="99">
                        <c:v>0.04</c:v>
                      </c:pt>
                      <c:pt idx="100">
                        <c:v>3.1E-2</c:v>
                      </c:pt>
                      <c:pt idx="101">
                        <c:v>6.0000000000000001E-3</c:v>
                      </c:pt>
                      <c:pt idx="102">
                        <c:v>1.2E-2</c:v>
                      </c:pt>
                      <c:pt idx="103">
                        <c:v>0</c:v>
                      </c:pt>
                      <c:pt idx="104">
                        <c:v>5.0000000000000001E-3</c:v>
                      </c:pt>
                      <c:pt idx="105">
                        <c:v>1E-3</c:v>
                      </c:pt>
                      <c:pt idx="106">
                        <c:v>4.0000000000000001E-3</c:v>
                      </c:pt>
                      <c:pt idx="107">
                        <c:v>1E-3</c:v>
                      </c:pt>
                      <c:pt idx="108">
                        <c:v>6.9160000000000004</c:v>
                      </c:pt>
                      <c:pt idx="109">
                        <c:v>4.9000000000000002E-2</c:v>
                      </c:pt>
                      <c:pt idx="110">
                        <c:v>2E-3</c:v>
                      </c:pt>
                      <c:pt idx="111">
                        <c:v>0</c:v>
                      </c:pt>
                      <c:pt idx="112">
                        <c:v>0</c:v>
                      </c:pt>
                      <c:pt idx="113">
                        <c:v>1.155</c:v>
                      </c:pt>
                      <c:pt idx="114">
                        <c:v>11.843999999999999</c:v>
                      </c:pt>
                      <c:pt idx="115">
                        <c:v>1E-3</c:v>
                      </c:pt>
                      <c:pt idx="116">
                        <c:v>3.0000000000000001E-3</c:v>
                      </c:pt>
                      <c:pt idx="117">
                        <c:v>1E-3</c:v>
                      </c:pt>
                      <c:pt idx="118">
                        <c:v>3.0000000000000001E-3</c:v>
                      </c:pt>
                      <c:pt idx="119">
                        <c:v>8.9999999999999993E-3</c:v>
                      </c:pt>
                      <c:pt idx="120">
                        <c:v>0.43</c:v>
                      </c:pt>
                      <c:pt idx="121">
                        <c:v>3.0000000000000001E-3</c:v>
                      </c:pt>
                      <c:pt idx="122">
                        <c:v>0</c:v>
                      </c:pt>
                      <c:pt idx="123">
                        <c:v>3.0459999999999998</c:v>
                      </c:pt>
                      <c:pt idx="124">
                        <c:v>1.5980000000000001</c:v>
                      </c:pt>
                      <c:pt idx="125">
                        <c:v>13.618</c:v>
                      </c:pt>
                      <c:pt idx="126">
                        <c:v>38.884999999999998</c:v>
                      </c:pt>
                      <c:pt idx="127">
                        <c:v>0.66600000000000004</c:v>
                      </c:pt>
                      <c:pt idx="128">
                        <c:v>46.8</c:v>
                      </c:pt>
                      <c:pt idx="129">
                        <c:v>89.653000000000006</c:v>
                      </c:pt>
                      <c:pt idx="130">
                        <c:v>1.9330000000000001</c:v>
                      </c:pt>
                      <c:pt idx="131">
                        <c:v>3.8159999999999998</c:v>
                      </c:pt>
                      <c:pt idx="132">
                        <c:v>0.871</c:v>
                      </c:pt>
                      <c:pt idx="133">
                        <c:v>4.0000000000000001E-3</c:v>
                      </c:pt>
                      <c:pt idx="134">
                        <c:v>5.0000000000000001E-3</c:v>
                      </c:pt>
                      <c:pt idx="135">
                        <c:v>19.318999999999999</c:v>
                      </c:pt>
                      <c:pt idx="136">
                        <c:v>0.25700000000000001</c:v>
                      </c:pt>
                      <c:pt idx="137">
                        <c:v>14.548</c:v>
                      </c:pt>
                      <c:pt idx="138">
                        <c:v>0.27500000000000002</c:v>
                      </c:pt>
                      <c:pt idx="139">
                        <c:v>0</c:v>
                      </c:pt>
                      <c:pt idx="140">
                        <c:v>0</c:v>
                      </c:pt>
                      <c:pt idx="141">
                        <c:v>1E-3</c:v>
                      </c:pt>
                      <c:pt idx="142">
                        <c:v>2.754</c:v>
                      </c:pt>
                      <c:pt idx="143">
                        <c:v>6.7969999999999997</c:v>
                      </c:pt>
                      <c:pt idx="144">
                        <c:v>3.0000000000000001E-3</c:v>
                      </c:pt>
                      <c:pt idx="145">
                        <c:v>9.8059999999999992</c:v>
                      </c:pt>
                      <c:pt idx="146">
                        <c:v>3.5880000000000001</c:v>
                      </c:pt>
                      <c:pt idx="147">
                        <c:v>0.55300000000000005</c:v>
                      </c:pt>
                      <c:pt idx="148">
                        <c:v>1.5309999999999999</c:v>
                      </c:pt>
                      <c:pt idx="149">
                        <c:v>7.2949999999999999</c:v>
                      </c:pt>
                      <c:pt idx="150">
                        <c:v>2.9089999999999998</c:v>
                      </c:pt>
                      <c:pt idx="151">
                        <c:v>1.7999999999999999E-2</c:v>
                      </c:pt>
                      <c:pt idx="152">
                        <c:v>13.023999999999999</c:v>
                      </c:pt>
                      <c:pt idx="153">
                        <c:v>3.1579999999999999</c:v>
                      </c:pt>
                      <c:pt idx="154">
                        <c:v>0.54800000000000004</c:v>
                      </c:pt>
                      <c:pt idx="155">
                        <c:v>0.186</c:v>
                      </c:pt>
                      <c:pt idx="156">
                        <c:v>6.1050000000000004</c:v>
                      </c:pt>
                      <c:pt idx="157">
                        <c:v>3.6999999999999998E-2</c:v>
                      </c:pt>
                      <c:pt idx="158">
                        <c:v>2E-3</c:v>
                      </c:pt>
                      <c:pt idx="159">
                        <c:v>3.0000000000000001E-3</c:v>
                      </c:pt>
                      <c:pt idx="160">
                        <c:v>5.6070000000000002</c:v>
                      </c:pt>
                      <c:pt idx="161">
                        <c:v>4.5519999999999996</c:v>
                      </c:pt>
                      <c:pt idx="162">
                        <c:v>12.294</c:v>
                      </c:pt>
                      <c:pt idx="163">
                        <c:v>7.5490000000000004</c:v>
                      </c:pt>
                      <c:pt idx="164">
                        <c:v>9.4060000000000006</c:v>
                      </c:pt>
                      <c:pt idx="165">
                        <c:v>3.47</c:v>
                      </c:pt>
                      <c:pt idx="166">
                        <c:v>5.0999999999999996</c:v>
                      </c:pt>
                      <c:pt idx="167">
                        <c:v>8.0079999999999991</c:v>
                      </c:pt>
                      <c:pt idx="168">
                        <c:v>0.125</c:v>
                      </c:pt>
                      <c:pt idx="169">
                        <c:v>0.57799999999999996</c:v>
                      </c:pt>
                      <c:pt idx="170">
                        <c:v>6.0000000000000001E-3</c:v>
                      </c:pt>
                      <c:pt idx="171">
                        <c:v>6.7679999999999998</c:v>
                      </c:pt>
                      <c:pt idx="172">
                        <c:v>26.777999999999999</c:v>
                      </c:pt>
                      <c:pt idx="173">
                        <c:v>11.781000000000001</c:v>
                      </c:pt>
                      <c:pt idx="174">
                        <c:v>0.38</c:v>
                      </c:pt>
                      <c:pt idx="175">
                        <c:v>0.98399999999999999</c:v>
                      </c:pt>
                      <c:pt idx="176">
                        <c:v>16.974</c:v>
                      </c:pt>
                      <c:pt idx="177">
                        <c:v>7.6970000000000001</c:v>
                      </c:pt>
                      <c:pt idx="178">
                        <c:v>4.8410000000000002</c:v>
                      </c:pt>
                      <c:pt idx="179">
                        <c:v>9.2999999999999999E-2</c:v>
                      </c:pt>
                      <c:pt idx="180">
                        <c:v>0.57799999999999996</c:v>
                      </c:pt>
                      <c:pt idx="181">
                        <c:v>2.2130000000000001</c:v>
                      </c:pt>
                      <c:pt idx="182">
                        <c:v>0</c:v>
                      </c:pt>
                      <c:pt idx="183">
                        <c:v>8.4169999999999998</c:v>
                      </c:pt>
                      <c:pt idx="184">
                        <c:v>7.798</c:v>
                      </c:pt>
                      <c:pt idx="185">
                        <c:v>21.606999999999999</c:v>
                      </c:pt>
                      <c:pt idx="186">
                        <c:v>13.882</c:v>
                      </c:pt>
                      <c:pt idx="187">
                        <c:v>3.774</c:v>
                      </c:pt>
                      <c:pt idx="188">
                        <c:v>1.0740000000000001</c:v>
                      </c:pt>
                      <c:pt idx="189">
                        <c:v>0.53100000000000003</c:v>
                      </c:pt>
                      <c:pt idx="190">
                        <c:v>18.443999999999999</c:v>
                      </c:pt>
                      <c:pt idx="191">
                        <c:v>9.8770000000000007</c:v>
                      </c:pt>
                      <c:pt idx="192">
                        <c:v>1.006</c:v>
                      </c:pt>
                      <c:pt idx="193">
                        <c:v>7.35</c:v>
                      </c:pt>
                      <c:pt idx="194">
                        <c:v>0.39600000000000002</c:v>
                      </c:pt>
                      <c:pt idx="195">
                        <c:v>0</c:v>
                      </c:pt>
                      <c:pt idx="196">
                        <c:v>0</c:v>
                      </c:pt>
                      <c:pt idx="197">
                        <c:v>0</c:v>
                      </c:pt>
                      <c:pt idx="198">
                        <c:v>0</c:v>
                      </c:pt>
                      <c:pt idx="199">
                        <c:v>0</c:v>
                      </c:pt>
                      <c:pt idx="200">
                        <c:v>16.931000000000001</c:v>
                      </c:pt>
                      <c:pt idx="201">
                        <c:v>7.726</c:v>
                      </c:pt>
                      <c:pt idx="202">
                        <c:v>0.14699999999999999</c:v>
                      </c:pt>
                      <c:pt idx="203">
                        <c:v>0.14099999999999999</c:v>
                      </c:pt>
                      <c:pt idx="204">
                        <c:v>0</c:v>
                      </c:pt>
                      <c:pt idx="205">
                        <c:v>10.595000000000001</c:v>
                      </c:pt>
                      <c:pt idx="206">
                        <c:v>1.3859999999999999</c:v>
                      </c:pt>
                      <c:pt idx="207">
                        <c:v>0</c:v>
                      </c:pt>
                      <c:pt idx="208">
                        <c:v>5.8999999999999997E-2</c:v>
                      </c:pt>
                      <c:pt idx="209">
                        <c:v>4.4550000000000001</c:v>
                      </c:pt>
                      <c:pt idx="210">
                        <c:v>4.8860000000000001</c:v>
                      </c:pt>
                      <c:pt idx="211">
                        <c:v>12.804</c:v>
                      </c:pt>
                      <c:pt idx="212">
                        <c:v>3.0000000000000001E-3</c:v>
                      </c:pt>
                      <c:pt idx="213">
                        <c:v>0</c:v>
                      </c:pt>
                      <c:pt idx="214">
                        <c:v>11.214</c:v>
                      </c:pt>
                      <c:pt idx="215">
                        <c:v>3.3319999999999999</c:v>
                      </c:pt>
                      <c:pt idx="216">
                        <c:v>0.72799999999999998</c:v>
                      </c:pt>
                      <c:pt idx="217">
                        <c:v>0</c:v>
                      </c:pt>
                      <c:pt idx="218">
                        <c:v>0</c:v>
                      </c:pt>
                      <c:pt idx="219">
                        <c:v>2E-3</c:v>
                      </c:pt>
                      <c:pt idx="220">
                        <c:v>1.9850000000000001</c:v>
                      </c:pt>
                      <c:pt idx="221">
                        <c:v>4.7050000000000001</c:v>
                      </c:pt>
                      <c:pt idx="222">
                        <c:v>0.624</c:v>
                      </c:pt>
                      <c:pt idx="223">
                        <c:v>20.245000000000001</c:v>
                      </c:pt>
                      <c:pt idx="224">
                        <c:v>4.3410000000000002</c:v>
                      </c:pt>
                      <c:pt idx="225">
                        <c:v>1.931</c:v>
                      </c:pt>
                      <c:pt idx="226">
                        <c:v>0.61899999999999999</c:v>
                      </c:pt>
                      <c:pt idx="227">
                        <c:v>1.2E-2</c:v>
                      </c:pt>
                      <c:pt idx="228">
                        <c:v>0.13400000000000001</c:v>
                      </c:pt>
                      <c:pt idx="229">
                        <c:v>12.273999999999999</c:v>
                      </c:pt>
                      <c:pt idx="230">
                        <c:v>2E-3</c:v>
                      </c:pt>
                      <c:pt idx="231">
                        <c:v>16.457999999999998</c:v>
                      </c:pt>
                      <c:pt idx="232">
                        <c:v>5.7949999999999999</c:v>
                      </c:pt>
                      <c:pt idx="233">
                        <c:v>9.7000000000000003E-2</c:v>
                      </c:pt>
                      <c:pt idx="234">
                        <c:v>1.095</c:v>
                      </c:pt>
                      <c:pt idx="235">
                        <c:v>0.77900000000000003</c:v>
                      </c:pt>
                      <c:pt idx="236">
                        <c:v>6.4000000000000001E-2</c:v>
                      </c:pt>
                      <c:pt idx="237">
                        <c:v>3.0000000000000001E-3</c:v>
                      </c:pt>
                      <c:pt idx="238">
                        <c:v>0</c:v>
                      </c:pt>
                      <c:pt idx="239">
                        <c:v>1E-3</c:v>
                      </c:pt>
                      <c:pt idx="240">
                        <c:v>1.5249999999999999</c:v>
                      </c:pt>
                      <c:pt idx="241">
                        <c:v>18.766999999999999</c:v>
                      </c:pt>
                      <c:pt idx="242">
                        <c:v>22.492000000000001</c:v>
                      </c:pt>
                      <c:pt idx="243">
                        <c:v>0.19</c:v>
                      </c:pt>
                      <c:pt idx="244">
                        <c:v>9.6530000000000005</c:v>
                      </c:pt>
                      <c:pt idx="245">
                        <c:v>8.9999999999999993E-3</c:v>
                      </c:pt>
                      <c:pt idx="246">
                        <c:v>11.448</c:v>
                      </c:pt>
                      <c:pt idx="247">
                        <c:v>15.407999999999999</c:v>
                      </c:pt>
                      <c:pt idx="248">
                        <c:v>32.002000000000002</c:v>
                      </c:pt>
                      <c:pt idx="249">
                        <c:v>83.685000000000002</c:v>
                      </c:pt>
                      <c:pt idx="250">
                        <c:v>22.795000000000002</c:v>
                      </c:pt>
                      <c:pt idx="251">
                        <c:v>7.6639999999999997</c:v>
                      </c:pt>
                      <c:pt idx="252">
                        <c:v>12.366</c:v>
                      </c:pt>
                      <c:pt idx="253">
                        <c:v>15.8</c:v>
                      </c:pt>
                      <c:pt idx="254">
                        <c:v>29.716999999999999</c:v>
                      </c:pt>
                      <c:pt idx="255">
                        <c:v>3.5569999999999999</c:v>
                      </c:pt>
                      <c:pt idx="256">
                        <c:v>8.0000000000000002E-3</c:v>
                      </c:pt>
                      <c:pt idx="257">
                        <c:v>4.718</c:v>
                      </c:pt>
                      <c:pt idx="258">
                        <c:v>0.25900000000000001</c:v>
                      </c:pt>
                      <c:pt idx="259">
                        <c:v>1.4999999999999999E-2</c:v>
                      </c:pt>
                      <c:pt idx="260">
                        <c:v>3.218</c:v>
                      </c:pt>
                      <c:pt idx="261">
                        <c:v>15.959</c:v>
                      </c:pt>
                      <c:pt idx="262">
                        <c:v>3.4550000000000001</c:v>
                      </c:pt>
                      <c:pt idx="263">
                        <c:v>3.0000000000000001E-3</c:v>
                      </c:pt>
                      <c:pt idx="264">
                        <c:v>2E-3</c:v>
                      </c:pt>
                      <c:pt idx="265">
                        <c:v>6.0000000000000001E-3</c:v>
                      </c:pt>
                      <c:pt idx="266">
                        <c:v>5.3999999999999999E-2</c:v>
                      </c:pt>
                      <c:pt idx="267">
                        <c:v>1.2E-2</c:v>
                      </c:pt>
                      <c:pt idx="268">
                        <c:v>5</c:v>
                      </c:pt>
                      <c:pt idx="269">
                        <c:v>1.4890000000000001</c:v>
                      </c:pt>
                      <c:pt idx="270">
                        <c:v>1.0980000000000001</c:v>
                      </c:pt>
                      <c:pt idx="271">
                        <c:v>0.91500000000000004</c:v>
                      </c:pt>
                      <c:pt idx="272">
                        <c:v>1.2E-2</c:v>
                      </c:pt>
                      <c:pt idx="273">
                        <c:v>0.01</c:v>
                      </c:pt>
                      <c:pt idx="274">
                        <c:v>1.0999999999999999E-2</c:v>
                      </c:pt>
                      <c:pt idx="275">
                        <c:v>0.63200000000000001</c:v>
                      </c:pt>
                      <c:pt idx="276">
                        <c:v>0.53</c:v>
                      </c:pt>
                      <c:pt idx="277">
                        <c:v>4.2990000000000004</c:v>
                      </c:pt>
                      <c:pt idx="278">
                        <c:v>10.157999999999999</c:v>
                      </c:pt>
                      <c:pt idx="279">
                        <c:v>6.5000000000000002E-2</c:v>
                      </c:pt>
                      <c:pt idx="280">
                        <c:v>0</c:v>
                      </c:pt>
                      <c:pt idx="281">
                        <c:v>0</c:v>
                      </c:pt>
                      <c:pt idx="282">
                        <c:v>1E-3</c:v>
                      </c:pt>
                      <c:pt idx="283">
                        <c:v>6.0000000000000001E-3</c:v>
                      </c:pt>
                      <c:pt idx="284">
                        <c:v>0</c:v>
                      </c:pt>
                      <c:pt idx="285">
                        <c:v>0.71499999999999997</c:v>
                      </c:pt>
                      <c:pt idx="286">
                        <c:v>4.5110000000000001</c:v>
                      </c:pt>
                      <c:pt idx="287">
                        <c:v>4.0000000000000001E-3</c:v>
                      </c:pt>
                      <c:pt idx="288">
                        <c:v>0</c:v>
                      </c:pt>
                      <c:pt idx="289">
                        <c:v>0</c:v>
                      </c:pt>
                      <c:pt idx="290">
                        <c:v>0</c:v>
                      </c:pt>
                      <c:pt idx="291">
                        <c:v>10.717000000000001</c:v>
                      </c:pt>
                      <c:pt idx="292">
                        <c:v>16.559999999999999</c:v>
                      </c:pt>
                      <c:pt idx="293">
                        <c:v>22.349</c:v>
                      </c:pt>
                      <c:pt idx="294">
                        <c:v>11.555</c:v>
                      </c:pt>
                      <c:pt idx="295">
                        <c:v>3.15</c:v>
                      </c:pt>
                      <c:pt idx="296">
                        <c:v>11.951000000000001</c:v>
                      </c:pt>
                      <c:pt idx="297">
                        <c:v>1.395</c:v>
                      </c:pt>
                      <c:pt idx="298">
                        <c:v>0.129</c:v>
                      </c:pt>
                      <c:pt idx="299">
                        <c:v>0.29599999999999999</c:v>
                      </c:pt>
                      <c:pt idx="300">
                        <c:v>4.9550000000000001</c:v>
                      </c:pt>
                      <c:pt idx="301">
                        <c:v>0.61899999999999999</c:v>
                      </c:pt>
                      <c:pt idx="302">
                        <c:v>1E-3</c:v>
                      </c:pt>
                      <c:pt idx="303">
                        <c:v>3.774</c:v>
                      </c:pt>
                      <c:pt idx="304">
                        <c:v>1.6559999999999999</c:v>
                      </c:pt>
                      <c:pt idx="305">
                        <c:v>0</c:v>
                      </c:pt>
                      <c:pt idx="306">
                        <c:v>0</c:v>
                      </c:pt>
                      <c:pt idx="307">
                        <c:v>0.34699999999999998</c:v>
                      </c:pt>
                      <c:pt idx="308">
                        <c:v>7.6260000000000003</c:v>
                      </c:pt>
                      <c:pt idx="309">
                        <c:v>3.2000000000000001E-2</c:v>
                      </c:pt>
                      <c:pt idx="310">
                        <c:v>14.683999999999999</c:v>
                      </c:pt>
                      <c:pt idx="311">
                        <c:v>18.742000000000001</c:v>
                      </c:pt>
                      <c:pt idx="312">
                        <c:v>8.7360000000000007</c:v>
                      </c:pt>
                      <c:pt idx="313">
                        <c:v>10.069000000000001</c:v>
                      </c:pt>
                      <c:pt idx="314">
                        <c:v>23.297000000000001</c:v>
                      </c:pt>
                      <c:pt idx="315">
                        <c:v>40.112000000000002</c:v>
                      </c:pt>
                      <c:pt idx="316">
                        <c:v>11.974</c:v>
                      </c:pt>
                      <c:pt idx="317">
                        <c:v>9.6950000000000003</c:v>
                      </c:pt>
                      <c:pt idx="318">
                        <c:v>13.484999999999999</c:v>
                      </c:pt>
                      <c:pt idx="319">
                        <c:v>6.0540000000000003</c:v>
                      </c:pt>
                      <c:pt idx="320">
                        <c:v>0.77800000000000002</c:v>
                      </c:pt>
                      <c:pt idx="321">
                        <c:v>0.16800000000000001</c:v>
                      </c:pt>
                      <c:pt idx="322">
                        <c:v>1.242</c:v>
                      </c:pt>
                      <c:pt idx="323">
                        <c:v>8.0000000000000002E-3</c:v>
                      </c:pt>
                      <c:pt idx="324">
                        <c:v>0</c:v>
                      </c:pt>
                      <c:pt idx="325">
                        <c:v>4.0000000000000001E-3</c:v>
                      </c:pt>
                      <c:pt idx="326">
                        <c:v>7.1999999999999995E-2</c:v>
                      </c:pt>
                      <c:pt idx="327">
                        <c:v>5.8999999999999997E-2</c:v>
                      </c:pt>
                      <c:pt idx="328">
                        <c:v>0.61299999999999999</c:v>
                      </c:pt>
                      <c:pt idx="329">
                        <c:v>12.111000000000001</c:v>
                      </c:pt>
                      <c:pt idx="330">
                        <c:v>17.695</c:v>
                      </c:pt>
                      <c:pt idx="331">
                        <c:v>7.4509999999999996</c:v>
                      </c:pt>
                      <c:pt idx="332">
                        <c:v>0.22700000000000001</c:v>
                      </c:pt>
                      <c:pt idx="333">
                        <c:v>0</c:v>
                      </c:pt>
                      <c:pt idx="334">
                        <c:v>6.5679999999999996</c:v>
                      </c:pt>
                      <c:pt idx="335">
                        <c:v>3.7989999999999999</c:v>
                      </c:pt>
                      <c:pt idx="336">
                        <c:v>2.9289999999999998</c:v>
                      </c:pt>
                      <c:pt idx="337">
                        <c:v>8.9079999999999995</c:v>
                      </c:pt>
                      <c:pt idx="338">
                        <c:v>10.66</c:v>
                      </c:pt>
                      <c:pt idx="339">
                        <c:v>2.73</c:v>
                      </c:pt>
                      <c:pt idx="340">
                        <c:v>4.7779999999999996</c:v>
                      </c:pt>
                      <c:pt idx="341">
                        <c:v>9.7690000000000001</c:v>
                      </c:pt>
                      <c:pt idx="342">
                        <c:v>4.8470000000000004</c:v>
                      </c:pt>
                      <c:pt idx="343">
                        <c:v>1.88</c:v>
                      </c:pt>
                      <c:pt idx="344">
                        <c:v>0.79400000000000004</c:v>
                      </c:pt>
                      <c:pt idx="345">
                        <c:v>9.4350000000000005</c:v>
                      </c:pt>
                      <c:pt idx="346">
                        <c:v>25.507000000000001</c:v>
                      </c:pt>
                      <c:pt idx="347">
                        <c:v>2.851</c:v>
                      </c:pt>
                      <c:pt idx="348">
                        <c:v>4.5140000000000002</c:v>
                      </c:pt>
                      <c:pt idx="349">
                        <c:v>1.835</c:v>
                      </c:pt>
                      <c:pt idx="350">
                        <c:v>0.71199999999999997</c:v>
                      </c:pt>
                      <c:pt idx="351">
                        <c:v>3.0000000000000001E-3</c:v>
                      </c:pt>
                      <c:pt idx="352">
                        <c:v>0</c:v>
                      </c:pt>
                      <c:pt idx="353">
                        <c:v>1E-3</c:v>
                      </c:pt>
                      <c:pt idx="354">
                        <c:v>0</c:v>
                      </c:pt>
                      <c:pt idx="355">
                        <c:v>0</c:v>
                      </c:pt>
                      <c:pt idx="356">
                        <c:v>7.0999999999999994E-2</c:v>
                      </c:pt>
                      <c:pt idx="357">
                        <c:v>0</c:v>
                      </c:pt>
                      <c:pt idx="358">
                        <c:v>2.4E-2</c:v>
                      </c:pt>
                      <c:pt idx="359">
                        <c:v>3.4000000000000002E-2</c:v>
                      </c:pt>
                      <c:pt idx="360">
                        <c:v>0</c:v>
                      </c:pt>
                      <c:pt idx="361">
                        <c:v>5.0000000000000001E-3</c:v>
                      </c:pt>
                      <c:pt idx="362">
                        <c:v>4.0000000000000001E-3</c:v>
                      </c:pt>
                      <c:pt idx="363">
                        <c:v>3.0000000000000001E-3</c:v>
                      </c:pt>
                      <c:pt idx="364">
                        <c:v>1.8140000000000001</c:v>
                      </c:pt>
                      <c:pt idx="365">
                        <c:v>7.3869999999999996</c:v>
                      </c:pt>
                      <c:pt idx="366">
                        <c:v>1.7969999999999999</c:v>
                      </c:pt>
                      <c:pt idx="367">
                        <c:v>3.9E-2</c:v>
                      </c:pt>
                      <c:pt idx="368">
                        <c:v>5.0000000000000001E-3</c:v>
                      </c:pt>
                      <c:pt idx="369">
                        <c:v>6.0000000000000001E-3</c:v>
                      </c:pt>
                      <c:pt idx="370">
                        <c:v>9.6000000000000002E-2</c:v>
                      </c:pt>
                      <c:pt idx="371">
                        <c:v>5.1689999999999996</c:v>
                      </c:pt>
                      <c:pt idx="372">
                        <c:v>15.393000000000001</c:v>
                      </c:pt>
                      <c:pt idx="373">
                        <c:v>1E-3</c:v>
                      </c:pt>
                      <c:pt idx="374">
                        <c:v>0.38</c:v>
                      </c:pt>
                      <c:pt idx="375">
                        <c:v>0.624</c:v>
                      </c:pt>
                      <c:pt idx="376">
                        <c:v>6.0000000000000001E-3</c:v>
                      </c:pt>
                      <c:pt idx="377">
                        <c:v>1.3919999999999999</c:v>
                      </c:pt>
                      <c:pt idx="378">
                        <c:v>0.875</c:v>
                      </c:pt>
                      <c:pt idx="379">
                        <c:v>0</c:v>
                      </c:pt>
                      <c:pt idx="380">
                        <c:v>0</c:v>
                      </c:pt>
                      <c:pt idx="381">
                        <c:v>0.43</c:v>
                      </c:pt>
                      <c:pt idx="382">
                        <c:v>5.109</c:v>
                      </c:pt>
                      <c:pt idx="383">
                        <c:v>5.5679999999999996</c:v>
                      </c:pt>
                      <c:pt idx="384">
                        <c:v>10.192</c:v>
                      </c:pt>
                      <c:pt idx="385">
                        <c:v>0.439</c:v>
                      </c:pt>
                      <c:pt idx="386">
                        <c:v>2E-3</c:v>
                      </c:pt>
                      <c:pt idx="387">
                        <c:v>19.209</c:v>
                      </c:pt>
                      <c:pt idx="388">
                        <c:v>0.67200000000000004</c:v>
                      </c:pt>
                      <c:pt idx="389">
                        <c:v>0</c:v>
                      </c:pt>
                      <c:pt idx="390">
                        <c:v>1.9370000000000001</c:v>
                      </c:pt>
                      <c:pt idx="391">
                        <c:v>1.6E-2</c:v>
                      </c:pt>
                      <c:pt idx="392">
                        <c:v>23.17</c:v>
                      </c:pt>
                      <c:pt idx="393">
                        <c:v>2.1240000000000001</c:v>
                      </c:pt>
                      <c:pt idx="394">
                        <c:v>0</c:v>
                      </c:pt>
                      <c:pt idx="395">
                        <c:v>1.2390000000000001</c:v>
                      </c:pt>
                      <c:pt idx="396">
                        <c:v>2.1960000000000002</c:v>
                      </c:pt>
                      <c:pt idx="397">
                        <c:v>0.01</c:v>
                      </c:pt>
                      <c:pt idx="398">
                        <c:v>2.0129999999999999</c:v>
                      </c:pt>
                      <c:pt idx="399">
                        <c:v>0.192</c:v>
                      </c:pt>
                      <c:pt idx="400">
                        <c:v>0.60499999999999998</c:v>
                      </c:pt>
                      <c:pt idx="401">
                        <c:v>2.2370000000000001</c:v>
                      </c:pt>
                      <c:pt idx="402">
                        <c:v>8.2439999999999998</c:v>
                      </c:pt>
                      <c:pt idx="403">
                        <c:v>5.3209999999999997</c:v>
                      </c:pt>
                      <c:pt idx="404">
                        <c:v>3.0000000000000001E-3</c:v>
                      </c:pt>
                      <c:pt idx="405">
                        <c:v>0</c:v>
                      </c:pt>
                      <c:pt idx="406">
                        <c:v>0</c:v>
                      </c:pt>
                      <c:pt idx="407">
                        <c:v>3.0000000000000001E-3</c:v>
                      </c:pt>
                      <c:pt idx="408">
                        <c:v>0</c:v>
                      </c:pt>
                      <c:pt idx="409">
                        <c:v>0</c:v>
                      </c:pt>
                      <c:pt idx="410">
                        <c:v>0</c:v>
                      </c:pt>
                      <c:pt idx="411">
                        <c:v>1.45</c:v>
                      </c:pt>
                      <c:pt idx="412">
                        <c:v>0.18</c:v>
                      </c:pt>
                      <c:pt idx="413">
                        <c:v>1E-3</c:v>
                      </c:pt>
                      <c:pt idx="414">
                        <c:v>1E-3</c:v>
                      </c:pt>
                      <c:pt idx="415">
                        <c:v>0.14899999999999999</c:v>
                      </c:pt>
                      <c:pt idx="416">
                        <c:v>0</c:v>
                      </c:pt>
                      <c:pt idx="417">
                        <c:v>0.97399999999999998</c:v>
                      </c:pt>
                      <c:pt idx="418">
                        <c:v>1.3680000000000001</c:v>
                      </c:pt>
                      <c:pt idx="419">
                        <c:v>2.3220000000000001</c:v>
                      </c:pt>
                      <c:pt idx="420">
                        <c:v>0</c:v>
                      </c:pt>
                      <c:pt idx="421">
                        <c:v>0</c:v>
                      </c:pt>
                      <c:pt idx="422">
                        <c:v>0</c:v>
                      </c:pt>
                      <c:pt idx="423">
                        <c:v>6.7679999999999998</c:v>
                      </c:pt>
                      <c:pt idx="424">
                        <c:v>0.65200000000000002</c:v>
                      </c:pt>
                      <c:pt idx="425">
                        <c:v>20.635000000000002</c:v>
                      </c:pt>
                      <c:pt idx="426">
                        <c:v>21.744</c:v>
                      </c:pt>
                      <c:pt idx="427">
                        <c:v>7.8609999999999998</c:v>
                      </c:pt>
                      <c:pt idx="428">
                        <c:v>7.6859999999999999</c:v>
                      </c:pt>
                      <c:pt idx="429">
                        <c:v>1.4159999999999999</c:v>
                      </c:pt>
                      <c:pt idx="430">
                        <c:v>6.6420000000000003</c:v>
                      </c:pt>
                      <c:pt idx="431">
                        <c:v>7.0000000000000001E-3</c:v>
                      </c:pt>
                      <c:pt idx="432">
                        <c:v>5.0000000000000001E-3</c:v>
                      </c:pt>
                      <c:pt idx="433">
                        <c:v>1.411</c:v>
                      </c:pt>
                      <c:pt idx="434">
                        <c:v>2E-3</c:v>
                      </c:pt>
                      <c:pt idx="435">
                        <c:v>4.3999999999999997E-2</c:v>
                      </c:pt>
                      <c:pt idx="436">
                        <c:v>4.5679999999999996</c:v>
                      </c:pt>
                      <c:pt idx="437">
                        <c:v>28.579000000000001</c:v>
                      </c:pt>
                      <c:pt idx="438">
                        <c:v>9.8520000000000003</c:v>
                      </c:pt>
                      <c:pt idx="439">
                        <c:v>45.177999999999997</c:v>
                      </c:pt>
                      <c:pt idx="440">
                        <c:v>4.2069999999999999</c:v>
                      </c:pt>
                      <c:pt idx="441">
                        <c:v>6.1790000000000003</c:v>
                      </c:pt>
                      <c:pt idx="442">
                        <c:v>8.3689999999999998</c:v>
                      </c:pt>
                      <c:pt idx="443">
                        <c:v>5.1870000000000003</c:v>
                      </c:pt>
                      <c:pt idx="444">
                        <c:v>4.452</c:v>
                      </c:pt>
                      <c:pt idx="445">
                        <c:v>4.7489999999999997</c:v>
                      </c:pt>
                      <c:pt idx="446">
                        <c:v>6.3529999999999998</c:v>
                      </c:pt>
                      <c:pt idx="447">
                        <c:v>0.24299999999999999</c:v>
                      </c:pt>
                      <c:pt idx="448">
                        <c:v>5.694</c:v>
                      </c:pt>
                      <c:pt idx="449">
                        <c:v>3.3279999999999998</c:v>
                      </c:pt>
                      <c:pt idx="450">
                        <c:v>9.9779999999999998</c:v>
                      </c:pt>
                      <c:pt idx="451">
                        <c:v>5.9939999999999998</c:v>
                      </c:pt>
                      <c:pt idx="452">
                        <c:v>1.5369999999999999</c:v>
                      </c:pt>
                      <c:pt idx="453">
                        <c:v>1.6839999999999999</c:v>
                      </c:pt>
                      <c:pt idx="454">
                        <c:v>0.97599999999999998</c:v>
                      </c:pt>
                      <c:pt idx="455">
                        <c:v>0</c:v>
                      </c:pt>
                      <c:pt idx="456">
                        <c:v>0.01</c:v>
                      </c:pt>
                      <c:pt idx="457">
                        <c:v>0.24399999999999999</c:v>
                      </c:pt>
                      <c:pt idx="458">
                        <c:v>20.666</c:v>
                      </c:pt>
                      <c:pt idx="459">
                        <c:v>5.1529999999999996</c:v>
                      </c:pt>
                      <c:pt idx="460">
                        <c:v>1.339</c:v>
                      </c:pt>
                      <c:pt idx="461">
                        <c:v>0.14099999999999999</c:v>
                      </c:pt>
                      <c:pt idx="462">
                        <c:v>2.0009999999999999</c:v>
                      </c:pt>
                      <c:pt idx="463">
                        <c:v>6.1760000000000002</c:v>
                      </c:pt>
                      <c:pt idx="464">
                        <c:v>0</c:v>
                      </c:pt>
                      <c:pt idx="465">
                        <c:v>0.19600000000000001</c:v>
                      </c:pt>
                      <c:pt idx="466">
                        <c:v>6.3E-2</c:v>
                      </c:pt>
                      <c:pt idx="467">
                        <c:v>0.90700000000000003</c:v>
                      </c:pt>
                      <c:pt idx="468">
                        <c:v>1.456</c:v>
                      </c:pt>
                      <c:pt idx="469">
                        <c:v>0</c:v>
                      </c:pt>
                      <c:pt idx="470">
                        <c:v>13.378</c:v>
                      </c:pt>
                      <c:pt idx="471">
                        <c:v>5.3170000000000002</c:v>
                      </c:pt>
                      <c:pt idx="472">
                        <c:v>0.73299999999999998</c:v>
                      </c:pt>
                      <c:pt idx="473">
                        <c:v>2.1000000000000001E-2</c:v>
                      </c:pt>
                      <c:pt idx="474">
                        <c:v>4.2999999999999997E-2</c:v>
                      </c:pt>
                      <c:pt idx="475">
                        <c:v>4.8040000000000003</c:v>
                      </c:pt>
                      <c:pt idx="476">
                        <c:v>0</c:v>
                      </c:pt>
                      <c:pt idx="477">
                        <c:v>3.33</c:v>
                      </c:pt>
                      <c:pt idx="478">
                        <c:v>21.439</c:v>
                      </c:pt>
                      <c:pt idx="479">
                        <c:v>12.103999999999999</c:v>
                      </c:pt>
                      <c:pt idx="480">
                        <c:v>0.52800000000000002</c:v>
                      </c:pt>
                      <c:pt idx="481">
                        <c:v>10.842000000000001</c:v>
                      </c:pt>
                      <c:pt idx="482">
                        <c:v>0.84299999999999997</c:v>
                      </c:pt>
                      <c:pt idx="483">
                        <c:v>0</c:v>
                      </c:pt>
                      <c:pt idx="484">
                        <c:v>0.10299999999999999</c:v>
                      </c:pt>
                      <c:pt idx="485">
                        <c:v>9.5459999999999994</c:v>
                      </c:pt>
                      <c:pt idx="486">
                        <c:v>2.1000000000000001E-2</c:v>
                      </c:pt>
                      <c:pt idx="487">
                        <c:v>1.3959999999999999</c:v>
                      </c:pt>
                      <c:pt idx="488">
                        <c:v>3.9529999999999998</c:v>
                      </c:pt>
                      <c:pt idx="489">
                        <c:v>1.2150000000000001</c:v>
                      </c:pt>
                      <c:pt idx="490">
                        <c:v>2.1539999999999999</c:v>
                      </c:pt>
                      <c:pt idx="491">
                        <c:v>6.2409999999999997</c:v>
                      </c:pt>
                      <c:pt idx="492">
                        <c:v>7.6790000000000003</c:v>
                      </c:pt>
                      <c:pt idx="493">
                        <c:v>0.02</c:v>
                      </c:pt>
                      <c:pt idx="494">
                        <c:v>0</c:v>
                      </c:pt>
                      <c:pt idx="495">
                        <c:v>0</c:v>
                      </c:pt>
                      <c:pt idx="496">
                        <c:v>1E-3</c:v>
                      </c:pt>
                      <c:pt idx="497">
                        <c:v>0</c:v>
                      </c:pt>
                      <c:pt idx="498">
                        <c:v>0</c:v>
                      </c:pt>
                      <c:pt idx="499">
                        <c:v>0</c:v>
                      </c:pt>
                      <c:pt idx="500">
                        <c:v>0</c:v>
                      </c:pt>
                      <c:pt idx="501">
                        <c:v>0.38300000000000001</c:v>
                      </c:pt>
                      <c:pt idx="502">
                        <c:v>0.223</c:v>
                      </c:pt>
                      <c:pt idx="503">
                        <c:v>0.54100000000000004</c:v>
                      </c:pt>
                      <c:pt idx="504">
                        <c:v>4.6689999999999996</c:v>
                      </c:pt>
                      <c:pt idx="505">
                        <c:v>9.4060000000000006</c:v>
                      </c:pt>
                      <c:pt idx="506">
                        <c:v>11.385999999999999</c:v>
                      </c:pt>
                      <c:pt idx="507">
                        <c:v>0.27900000000000003</c:v>
                      </c:pt>
                      <c:pt idx="508">
                        <c:v>0.16800000000000001</c:v>
                      </c:pt>
                      <c:pt idx="509">
                        <c:v>0.51600000000000001</c:v>
                      </c:pt>
                      <c:pt idx="510">
                        <c:v>0</c:v>
                      </c:pt>
                      <c:pt idx="511">
                        <c:v>3.0000000000000001E-3</c:v>
                      </c:pt>
                      <c:pt idx="512">
                        <c:v>5.0000000000000001E-3</c:v>
                      </c:pt>
                      <c:pt idx="513">
                        <c:v>0</c:v>
                      </c:pt>
                      <c:pt idx="514">
                        <c:v>1E-3</c:v>
                      </c:pt>
                      <c:pt idx="515">
                        <c:v>0</c:v>
                      </c:pt>
                      <c:pt idx="516">
                        <c:v>0.39900000000000002</c:v>
                      </c:pt>
                      <c:pt idx="517">
                        <c:v>1.853</c:v>
                      </c:pt>
                      <c:pt idx="518">
                        <c:v>1.9570000000000001</c:v>
                      </c:pt>
                      <c:pt idx="519">
                        <c:v>1.028</c:v>
                      </c:pt>
                      <c:pt idx="520">
                        <c:v>1.498</c:v>
                      </c:pt>
                      <c:pt idx="521">
                        <c:v>11.356</c:v>
                      </c:pt>
                      <c:pt idx="522">
                        <c:v>5.125</c:v>
                      </c:pt>
                      <c:pt idx="523">
                        <c:v>5.0199999999999996</c:v>
                      </c:pt>
                      <c:pt idx="524">
                        <c:v>7.3470000000000004</c:v>
                      </c:pt>
                      <c:pt idx="525">
                        <c:v>4.601</c:v>
                      </c:pt>
                      <c:pt idx="526">
                        <c:v>6.3E-2</c:v>
                      </c:pt>
                      <c:pt idx="527">
                        <c:v>4.282</c:v>
                      </c:pt>
                      <c:pt idx="528">
                        <c:v>11.986000000000001</c:v>
                      </c:pt>
                      <c:pt idx="529">
                        <c:v>0.88600000000000001</c:v>
                      </c:pt>
                      <c:pt idx="530">
                        <c:v>5.86</c:v>
                      </c:pt>
                      <c:pt idx="531">
                        <c:v>6.0000000000000001E-3</c:v>
                      </c:pt>
                      <c:pt idx="532">
                        <c:v>0.159</c:v>
                      </c:pt>
                      <c:pt idx="533">
                        <c:v>0.184</c:v>
                      </c:pt>
                      <c:pt idx="534">
                        <c:v>7.4649999999999999</c:v>
                      </c:pt>
                      <c:pt idx="535">
                        <c:v>0.38200000000000001</c:v>
                      </c:pt>
                      <c:pt idx="536">
                        <c:v>2E-3</c:v>
                      </c:pt>
                      <c:pt idx="537">
                        <c:v>4.8000000000000001E-2</c:v>
                      </c:pt>
                      <c:pt idx="538">
                        <c:v>0.25700000000000001</c:v>
                      </c:pt>
                      <c:pt idx="539">
                        <c:v>7.2999999999999995E-2</c:v>
                      </c:pt>
                      <c:pt idx="540">
                        <c:v>12.071999999999999</c:v>
                      </c:pt>
                      <c:pt idx="541">
                        <c:v>0.60199999999999998</c:v>
                      </c:pt>
                      <c:pt idx="542">
                        <c:v>21.875</c:v>
                      </c:pt>
                      <c:pt idx="543">
                        <c:v>7.6929999999999996</c:v>
                      </c:pt>
                      <c:pt idx="544">
                        <c:v>2.6789999999999998</c:v>
                      </c:pt>
                      <c:pt idx="545">
                        <c:v>0.317</c:v>
                      </c:pt>
                      <c:pt idx="546">
                        <c:v>0</c:v>
                      </c:pt>
                      <c:pt idx="547">
                        <c:v>5.8550000000000004</c:v>
                      </c:pt>
                      <c:pt idx="548">
                        <c:v>7.5999999999999998E-2</c:v>
                      </c:pt>
                      <c:pt idx="549">
                        <c:v>2.31</c:v>
                      </c:pt>
                      <c:pt idx="550">
                        <c:v>17.361999999999998</c:v>
                      </c:pt>
                      <c:pt idx="551">
                        <c:v>2.1469999999999998</c:v>
                      </c:pt>
                      <c:pt idx="552">
                        <c:v>0</c:v>
                      </c:pt>
                      <c:pt idx="553">
                        <c:v>6.9409999999999998</c:v>
                      </c:pt>
                      <c:pt idx="554">
                        <c:v>12.225</c:v>
                      </c:pt>
                      <c:pt idx="555">
                        <c:v>4.2629999999999999</c:v>
                      </c:pt>
                      <c:pt idx="556">
                        <c:v>1.0960000000000001</c:v>
                      </c:pt>
                      <c:pt idx="557">
                        <c:v>0.376</c:v>
                      </c:pt>
                      <c:pt idx="558">
                        <c:v>0.28499999999999998</c:v>
                      </c:pt>
                      <c:pt idx="559">
                        <c:v>10.256</c:v>
                      </c:pt>
                      <c:pt idx="560">
                        <c:v>3.4630000000000001</c:v>
                      </c:pt>
                      <c:pt idx="561">
                        <c:v>8.52</c:v>
                      </c:pt>
                      <c:pt idx="562">
                        <c:v>1.492</c:v>
                      </c:pt>
                      <c:pt idx="563">
                        <c:v>0.84899999999999998</c:v>
                      </c:pt>
                      <c:pt idx="564">
                        <c:v>11.635999999999999</c:v>
                      </c:pt>
                      <c:pt idx="565">
                        <c:v>0.59</c:v>
                      </c:pt>
                      <c:pt idx="566">
                        <c:v>2.72</c:v>
                      </c:pt>
                      <c:pt idx="567">
                        <c:v>20.437999999999999</c:v>
                      </c:pt>
                      <c:pt idx="568">
                        <c:v>2.411</c:v>
                      </c:pt>
                      <c:pt idx="569">
                        <c:v>17.867000000000001</c:v>
                      </c:pt>
                      <c:pt idx="570">
                        <c:v>21.638999999999999</c:v>
                      </c:pt>
                      <c:pt idx="571">
                        <c:v>7.4960000000000004</c:v>
                      </c:pt>
                      <c:pt idx="572">
                        <c:v>3.9249999999999998</c:v>
                      </c:pt>
                      <c:pt idx="573">
                        <c:v>4.6909999999999998</c:v>
                      </c:pt>
                      <c:pt idx="574">
                        <c:v>7.6020000000000003</c:v>
                      </c:pt>
                      <c:pt idx="575">
                        <c:v>1E-3</c:v>
                      </c:pt>
                      <c:pt idx="576">
                        <c:v>7.1130000000000004</c:v>
                      </c:pt>
                      <c:pt idx="577">
                        <c:v>4.08</c:v>
                      </c:pt>
                      <c:pt idx="578">
                        <c:v>9.1549999999999994</c:v>
                      </c:pt>
                      <c:pt idx="579">
                        <c:v>5.4870000000000001</c:v>
                      </c:pt>
                      <c:pt idx="580">
                        <c:v>2.9260000000000002</c:v>
                      </c:pt>
                      <c:pt idx="581">
                        <c:v>1.1479999999999999</c:v>
                      </c:pt>
                      <c:pt idx="582">
                        <c:v>1.972</c:v>
                      </c:pt>
                      <c:pt idx="583">
                        <c:v>2.4620000000000002</c:v>
                      </c:pt>
                      <c:pt idx="584">
                        <c:v>1.4999999999999999E-2</c:v>
                      </c:pt>
                      <c:pt idx="585">
                        <c:v>8.7029999999999994</c:v>
                      </c:pt>
                      <c:pt idx="586">
                        <c:v>23.506</c:v>
                      </c:pt>
                      <c:pt idx="587">
                        <c:v>4.1619999999999999</c:v>
                      </c:pt>
                      <c:pt idx="588">
                        <c:v>0</c:v>
                      </c:pt>
                      <c:pt idx="589">
                        <c:v>2.5000000000000001E-2</c:v>
                      </c:pt>
                      <c:pt idx="590">
                        <c:v>8.6999999999999994E-2</c:v>
                      </c:pt>
                      <c:pt idx="591">
                        <c:v>3.2280000000000002</c:v>
                      </c:pt>
                      <c:pt idx="592">
                        <c:v>1.4999999999999999E-2</c:v>
                      </c:pt>
                      <c:pt idx="593">
                        <c:v>33.773000000000003</c:v>
                      </c:pt>
                      <c:pt idx="594">
                        <c:v>38.107999999999997</c:v>
                      </c:pt>
                      <c:pt idx="595">
                        <c:v>0</c:v>
                      </c:pt>
                      <c:pt idx="596">
                        <c:v>1E-3</c:v>
                      </c:pt>
                      <c:pt idx="597">
                        <c:v>1.9E-2</c:v>
                      </c:pt>
                      <c:pt idx="598">
                        <c:v>3.0329999999999999</c:v>
                      </c:pt>
                      <c:pt idx="599">
                        <c:v>3.0000000000000001E-3</c:v>
                      </c:pt>
                      <c:pt idx="600">
                        <c:v>3.71</c:v>
                      </c:pt>
                      <c:pt idx="601">
                        <c:v>18.446000000000002</c:v>
                      </c:pt>
                      <c:pt idx="602">
                        <c:v>0.27900000000000003</c:v>
                      </c:pt>
                      <c:pt idx="603">
                        <c:v>0</c:v>
                      </c:pt>
                      <c:pt idx="604">
                        <c:v>0</c:v>
                      </c:pt>
                      <c:pt idx="605">
                        <c:v>2.3E-2</c:v>
                      </c:pt>
                      <c:pt idx="606">
                        <c:v>8.7999999999999995E-2</c:v>
                      </c:pt>
                      <c:pt idx="607">
                        <c:v>5.7000000000000002E-2</c:v>
                      </c:pt>
                      <c:pt idx="608">
                        <c:v>0</c:v>
                      </c:pt>
                      <c:pt idx="609">
                        <c:v>0</c:v>
                      </c:pt>
                      <c:pt idx="610">
                        <c:v>8.9730000000000008</c:v>
                      </c:pt>
                      <c:pt idx="611">
                        <c:v>6.0000000000000001E-3</c:v>
                      </c:pt>
                      <c:pt idx="612">
                        <c:v>1.2999999999999999E-2</c:v>
                      </c:pt>
                      <c:pt idx="613">
                        <c:v>9.4E-2</c:v>
                      </c:pt>
                      <c:pt idx="614">
                        <c:v>0</c:v>
                      </c:pt>
                      <c:pt idx="615">
                        <c:v>2E-3</c:v>
                      </c:pt>
                      <c:pt idx="616">
                        <c:v>7.5060000000000002</c:v>
                      </c:pt>
                      <c:pt idx="617">
                        <c:v>3.72</c:v>
                      </c:pt>
                      <c:pt idx="618">
                        <c:v>1E-3</c:v>
                      </c:pt>
                      <c:pt idx="619">
                        <c:v>0.30099999999999999</c:v>
                      </c:pt>
                      <c:pt idx="620">
                        <c:v>7.1680000000000001</c:v>
                      </c:pt>
                      <c:pt idx="621">
                        <c:v>15.920999999999999</c:v>
                      </c:pt>
                      <c:pt idx="622">
                        <c:v>5.8929999999999998</c:v>
                      </c:pt>
                      <c:pt idx="623">
                        <c:v>5.9050000000000002</c:v>
                      </c:pt>
                      <c:pt idx="624">
                        <c:v>16.184999999999999</c:v>
                      </c:pt>
                      <c:pt idx="625">
                        <c:v>15.41</c:v>
                      </c:pt>
                      <c:pt idx="626">
                        <c:v>0.13300000000000001</c:v>
                      </c:pt>
                      <c:pt idx="627">
                        <c:v>0</c:v>
                      </c:pt>
                      <c:pt idx="628">
                        <c:v>0</c:v>
                      </c:pt>
                      <c:pt idx="629">
                        <c:v>3.0489999999999999</c:v>
                      </c:pt>
                      <c:pt idx="630">
                        <c:v>4.226</c:v>
                      </c:pt>
                      <c:pt idx="631">
                        <c:v>5.81</c:v>
                      </c:pt>
                      <c:pt idx="632">
                        <c:v>0.57499999999999996</c:v>
                      </c:pt>
                      <c:pt idx="633">
                        <c:v>0.46100000000000002</c:v>
                      </c:pt>
                      <c:pt idx="634">
                        <c:v>22.861999999999998</c:v>
                      </c:pt>
                      <c:pt idx="635">
                        <c:v>2.1560000000000001</c:v>
                      </c:pt>
                      <c:pt idx="636">
                        <c:v>0.40699999999999997</c:v>
                      </c:pt>
                      <c:pt idx="637">
                        <c:v>1.0999999999999999E-2</c:v>
                      </c:pt>
                      <c:pt idx="638">
                        <c:v>6.0000000000000001E-3</c:v>
                      </c:pt>
                      <c:pt idx="639">
                        <c:v>3.5659999999999998</c:v>
                      </c:pt>
                      <c:pt idx="640">
                        <c:v>6.0430000000000001</c:v>
                      </c:pt>
                      <c:pt idx="641">
                        <c:v>6.5739999999999998</c:v>
                      </c:pt>
                      <c:pt idx="642">
                        <c:v>17.231000000000002</c:v>
                      </c:pt>
                      <c:pt idx="643">
                        <c:v>5.0330000000000004</c:v>
                      </c:pt>
                      <c:pt idx="644">
                        <c:v>1.2999999999999999E-2</c:v>
                      </c:pt>
                      <c:pt idx="645">
                        <c:v>5.2050000000000001</c:v>
                      </c:pt>
                      <c:pt idx="646">
                        <c:v>4.21</c:v>
                      </c:pt>
                      <c:pt idx="647">
                        <c:v>2.8000000000000001E-2</c:v>
                      </c:pt>
                      <c:pt idx="648">
                        <c:v>6.0000000000000001E-3</c:v>
                      </c:pt>
                      <c:pt idx="649">
                        <c:v>2E-3</c:v>
                      </c:pt>
                      <c:pt idx="650">
                        <c:v>0</c:v>
                      </c:pt>
                      <c:pt idx="651">
                        <c:v>0</c:v>
                      </c:pt>
                      <c:pt idx="652">
                        <c:v>0</c:v>
                      </c:pt>
                      <c:pt idx="653">
                        <c:v>0.34200000000000003</c:v>
                      </c:pt>
                      <c:pt idx="654">
                        <c:v>0.49399999999999999</c:v>
                      </c:pt>
                      <c:pt idx="655">
                        <c:v>21.132000000000001</c:v>
                      </c:pt>
                      <c:pt idx="656">
                        <c:v>1.889</c:v>
                      </c:pt>
                      <c:pt idx="657">
                        <c:v>0</c:v>
                      </c:pt>
                      <c:pt idx="658">
                        <c:v>2E-3</c:v>
                      </c:pt>
                      <c:pt idx="659">
                        <c:v>0</c:v>
                      </c:pt>
                      <c:pt idx="660">
                        <c:v>0</c:v>
                      </c:pt>
                      <c:pt idx="661">
                        <c:v>1.58</c:v>
                      </c:pt>
                      <c:pt idx="662">
                        <c:v>1.3640000000000001</c:v>
                      </c:pt>
                      <c:pt idx="663">
                        <c:v>0</c:v>
                      </c:pt>
                      <c:pt idx="664">
                        <c:v>4.0000000000000001E-3</c:v>
                      </c:pt>
                      <c:pt idx="665">
                        <c:v>3.0000000000000001E-3</c:v>
                      </c:pt>
                      <c:pt idx="666">
                        <c:v>4.9000000000000002E-2</c:v>
                      </c:pt>
                      <c:pt idx="667">
                        <c:v>0.26100000000000001</c:v>
                      </c:pt>
                      <c:pt idx="668">
                        <c:v>1.669</c:v>
                      </c:pt>
                      <c:pt idx="669">
                        <c:v>2.2850000000000001</c:v>
                      </c:pt>
                      <c:pt idx="670">
                        <c:v>2.3E-2</c:v>
                      </c:pt>
                      <c:pt idx="671">
                        <c:v>0.39900000000000002</c:v>
                      </c:pt>
                      <c:pt idx="672">
                        <c:v>2.9000000000000001E-2</c:v>
                      </c:pt>
                      <c:pt idx="673">
                        <c:v>3.0000000000000001E-3</c:v>
                      </c:pt>
                      <c:pt idx="674">
                        <c:v>6.0000000000000001E-3</c:v>
                      </c:pt>
                      <c:pt idx="675">
                        <c:v>6.7000000000000004E-2</c:v>
                      </c:pt>
                      <c:pt idx="676">
                        <c:v>1.9E-2</c:v>
                      </c:pt>
                      <c:pt idx="677">
                        <c:v>0.64600000000000002</c:v>
                      </c:pt>
                      <c:pt idx="678">
                        <c:v>6.6369999999999996</c:v>
                      </c:pt>
                      <c:pt idx="679">
                        <c:v>0</c:v>
                      </c:pt>
                      <c:pt idx="680">
                        <c:v>0</c:v>
                      </c:pt>
                      <c:pt idx="681">
                        <c:v>4.3999999999999997E-2</c:v>
                      </c:pt>
                      <c:pt idx="682">
                        <c:v>1.923</c:v>
                      </c:pt>
                      <c:pt idx="683">
                        <c:v>13.446999999999999</c:v>
                      </c:pt>
                      <c:pt idx="684">
                        <c:v>5.8000000000000003E-2</c:v>
                      </c:pt>
                      <c:pt idx="685">
                        <c:v>0</c:v>
                      </c:pt>
                      <c:pt idx="686">
                        <c:v>8.7439999999999998</c:v>
                      </c:pt>
                      <c:pt idx="687">
                        <c:v>2.4649999999999999</c:v>
                      </c:pt>
                      <c:pt idx="688">
                        <c:v>0</c:v>
                      </c:pt>
                      <c:pt idx="689">
                        <c:v>4.8490000000000002</c:v>
                      </c:pt>
                      <c:pt idx="690">
                        <c:v>4.218</c:v>
                      </c:pt>
                      <c:pt idx="691">
                        <c:v>66.317999999999998</c:v>
                      </c:pt>
                      <c:pt idx="692">
                        <c:v>15.97</c:v>
                      </c:pt>
                      <c:pt idx="693">
                        <c:v>7.2880000000000003</c:v>
                      </c:pt>
                      <c:pt idx="694">
                        <c:v>1.92</c:v>
                      </c:pt>
                      <c:pt idx="695">
                        <c:v>1.121</c:v>
                      </c:pt>
                      <c:pt idx="696">
                        <c:v>2.1419999999999999</c:v>
                      </c:pt>
                      <c:pt idx="697">
                        <c:v>2E-3</c:v>
                      </c:pt>
                      <c:pt idx="698">
                        <c:v>0</c:v>
                      </c:pt>
                      <c:pt idx="699">
                        <c:v>0</c:v>
                      </c:pt>
                      <c:pt idx="700">
                        <c:v>2.1999999999999999E-2</c:v>
                      </c:pt>
                      <c:pt idx="701">
                        <c:v>4.6909999999999998</c:v>
                      </c:pt>
                      <c:pt idx="702">
                        <c:v>1.32</c:v>
                      </c:pt>
                      <c:pt idx="703">
                        <c:v>0.93400000000000005</c:v>
                      </c:pt>
                      <c:pt idx="704">
                        <c:v>2E-3</c:v>
                      </c:pt>
                      <c:pt idx="705">
                        <c:v>4.0289999999999999</c:v>
                      </c:pt>
                      <c:pt idx="706">
                        <c:v>2.819</c:v>
                      </c:pt>
                      <c:pt idx="707">
                        <c:v>11.47</c:v>
                      </c:pt>
                      <c:pt idx="708">
                        <c:v>0.372</c:v>
                      </c:pt>
                      <c:pt idx="709">
                        <c:v>0</c:v>
                      </c:pt>
                      <c:pt idx="710">
                        <c:v>2E-3</c:v>
                      </c:pt>
                      <c:pt idx="711">
                        <c:v>3.1150000000000002</c:v>
                      </c:pt>
                      <c:pt idx="712">
                        <c:v>3.8519999999999999</c:v>
                      </c:pt>
                      <c:pt idx="713">
                        <c:v>0.105</c:v>
                      </c:pt>
                      <c:pt idx="714">
                        <c:v>0.217</c:v>
                      </c:pt>
                      <c:pt idx="715">
                        <c:v>0</c:v>
                      </c:pt>
                      <c:pt idx="716">
                        <c:v>1E-3</c:v>
                      </c:pt>
                      <c:pt idx="717">
                        <c:v>3.8639999999999999</c:v>
                      </c:pt>
                      <c:pt idx="718">
                        <c:v>8.0869999999999997</c:v>
                      </c:pt>
                      <c:pt idx="719">
                        <c:v>14.702</c:v>
                      </c:pt>
                      <c:pt idx="720">
                        <c:v>37.893999999999998</c:v>
                      </c:pt>
                      <c:pt idx="721">
                        <c:v>17.337</c:v>
                      </c:pt>
                      <c:pt idx="722">
                        <c:v>4.9710000000000001</c:v>
                      </c:pt>
                      <c:pt idx="723">
                        <c:v>0.28899999999999998</c:v>
                      </c:pt>
                      <c:pt idx="724">
                        <c:v>2.883</c:v>
                      </c:pt>
                      <c:pt idx="725">
                        <c:v>5.3890000000000002</c:v>
                      </c:pt>
                      <c:pt idx="726">
                        <c:v>1.7999999999999999E-2</c:v>
                      </c:pt>
                      <c:pt idx="727">
                        <c:v>2.3E-2</c:v>
                      </c:pt>
                      <c:pt idx="728">
                        <c:v>2.1999999999999999E-2</c:v>
                      </c:pt>
                      <c:pt idx="729">
                        <c:v>2.1000000000000001E-2</c:v>
                      </c:pt>
                      <c:pt idx="730">
                        <c:v>0</c:v>
                      </c:pt>
                      <c:pt idx="731">
                        <c:v>0</c:v>
                      </c:pt>
                      <c:pt idx="732">
                        <c:v>0.104</c:v>
                      </c:pt>
                      <c:pt idx="733">
                        <c:v>0.27600000000000002</c:v>
                      </c:pt>
                      <c:pt idx="734">
                        <c:v>6.0000000000000001E-3</c:v>
                      </c:pt>
                      <c:pt idx="735">
                        <c:v>6.0000000000000001E-3</c:v>
                      </c:pt>
                      <c:pt idx="736">
                        <c:v>0</c:v>
                      </c:pt>
                      <c:pt idx="737">
                        <c:v>0</c:v>
                      </c:pt>
                      <c:pt idx="738">
                        <c:v>0</c:v>
                      </c:pt>
                      <c:pt idx="739">
                        <c:v>0</c:v>
                      </c:pt>
                      <c:pt idx="740">
                        <c:v>0</c:v>
                      </c:pt>
                      <c:pt idx="741">
                        <c:v>0</c:v>
                      </c:pt>
                      <c:pt idx="742">
                        <c:v>0</c:v>
                      </c:pt>
                      <c:pt idx="743">
                        <c:v>0</c:v>
                      </c:pt>
                      <c:pt idx="744">
                        <c:v>0</c:v>
                      </c:pt>
                      <c:pt idx="745">
                        <c:v>0.46700000000000003</c:v>
                      </c:pt>
                      <c:pt idx="746">
                        <c:v>2.5999999999999999E-2</c:v>
                      </c:pt>
                      <c:pt idx="747">
                        <c:v>1E-3</c:v>
                      </c:pt>
                      <c:pt idx="748">
                        <c:v>0</c:v>
                      </c:pt>
                      <c:pt idx="749">
                        <c:v>2.7890000000000001</c:v>
                      </c:pt>
                      <c:pt idx="750">
                        <c:v>0.497</c:v>
                      </c:pt>
                      <c:pt idx="751">
                        <c:v>0.99099999999999999</c:v>
                      </c:pt>
                      <c:pt idx="752">
                        <c:v>1.9119999999999999</c:v>
                      </c:pt>
                      <c:pt idx="753">
                        <c:v>0.218</c:v>
                      </c:pt>
                      <c:pt idx="754">
                        <c:v>3.319</c:v>
                      </c:pt>
                      <c:pt idx="755">
                        <c:v>0</c:v>
                      </c:pt>
                      <c:pt idx="756">
                        <c:v>0</c:v>
                      </c:pt>
                      <c:pt idx="757">
                        <c:v>0</c:v>
                      </c:pt>
                      <c:pt idx="758">
                        <c:v>5.9669999999999996</c:v>
                      </c:pt>
                      <c:pt idx="759">
                        <c:v>8.7490000000000006</c:v>
                      </c:pt>
                      <c:pt idx="760">
                        <c:v>1.361</c:v>
                      </c:pt>
                      <c:pt idx="761">
                        <c:v>0</c:v>
                      </c:pt>
                      <c:pt idx="762">
                        <c:v>0</c:v>
                      </c:pt>
                      <c:pt idx="763">
                        <c:v>1E-3</c:v>
                      </c:pt>
                      <c:pt idx="764">
                        <c:v>0.17799999999999999</c:v>
                      </c:pt>
                      <c:pt idx="765">
                        <c:v>0.15</c:v>
                      </c:pt>
                      <c:pt idx="766">
                        <c:v>0</c:v>
                      </c:pt>
                      <c:pt idx="767">
                        <c:v>0</c:v>
                      </c:pt>
                      <c:pt idx="768">
                        <c:v>0</c:v>
                      </c:pt>
                      <c:pt idx="769">
                        <c:v>0</c:v>
                      </c:pt>
                      <c:pt idx="770">
                        <c:v>16.872</c:v>
                      </c:pt>
                      <c:pt idx="771">
                        <c:v>3.7999999999999999E-2</c:v>
                      </c:pt>
                      <c:pt idx="772">
                        <c:v>2.859</c:v>
                      </c:pt>
                      <c:pt idx="773">
                        <c:v>5.891</c:v>
                      </c:pt>
                      <c:pt idx="774">
                        <c:v>4.97</c:v>
                      </c:pt>
                      <c:pt idx="775">
                        <c:v>2.847</c:v>
                      </c:pt>
                      <c:pt idx="776">
                        <c:v>5.7080000000000002</c:v>
                      </c:pt>
                      <c:pt idx="777">
                        <c:v>4.3999999999999997E-2</c:v>
                      </c:pt>
                      <c:pt idx="778">
                        <c:v>3.1560000000000001</c:v>
                      </c:pt>
                      <c:pt idx="779">
                        <c:v>24.6</c:v>
                      </c:pt>
                      <c:pt idx="780">
                        <c:v>0.189</c:v>
                      </c:pt>
                      <c:pt idx="781">
                        <c:v>0</c:v>
                      </c:pt>
                      <c:pt idx="782">
                        <c:v>13.519</c:v>
                      </c:pt>
                      <c:pt idx="783">
                        <c:v>12.731999999999999</c:v>
                      </c:pt>
                      <c:pt idx="784">
                        <c:v>13.47</c:v>
                      </c:pt>
                      <c:pt idx="785">
                        <c:v>26.690999999999999</c:v>
                      </c:pt>
                      <c:pt idx="786">
                        <c:v>12.907</c:v>
                      </c:pt>
                      <c:pt idx="787">
                        <c:v>1.2999999999999999E-2</c:v>
                      </c:pt>
                      <c:pt idx="788">
                        <c:v>5.4249999999999998</c:v>
                      </c:pt>
                      <c:pt idx="789">
                        <c:v>31.033000000000001</c:v>
                      </c:pt>
                      <c:pt idx="790">
                        <c:v>2.0630000000000002</c:v>
                      </c:pt>
                      <c:pt idx="791">
                        <c:v>0</c:v>
                      </c:pt>
                      <c:pt idx="792">
                        <c:v>2.633</c:v>
                      </c:pt>
                      <c:pt idx="793">
                        <c:v>0.745</c:v>
                      </c:pt>
                      <c:pt idx="794">
                        <c:v>0</c:v>
                      </c:pt>
                      <c:pt idx="795">
                        <c:v>4.5069999999999997</c:v>
                      </c:pt>
                      <c:pt idx="796">
                        <c:v>3.8039999999999998</c:v>
                      </c:pt>
                      <c:pt idx="797">
                        <c:v>16.623999999999999</c:v>
                      </c:pt>
                      <c:pt idx="798">
                        <c:v>0.29299999999999998</c:v>
                      </c:pt>
                      <c:pt idx="799">
                        <c:v>12.728999999999999</c:v>
                      </c:pt>
                      <c:pt idx="800">
                        <c:v>2.5870000000000002</c:v>
                      </c:pt>
                      <c:pt idx="801">
                        <c:v>22.082000000000001</c:v>
                      </c:pt>
                      <c:pt idx="802">
                        <c:v>10.897</c:v>
                      </c:pt>
                      <c:pt idx="803">
                        <c:v>22.379000000000001</c:v>
                      </c:pt>
                      <c:pt idx="804">
                        <c:v>3.0000000000000001E-3</c:v>
                      </c:pt>
                      <c:pt idx="805">
                        <c:v>13.096</c:v>
                      </c:pt>
                      <c:pt idx="806">
                        <c:v>1.7829999999999999</c:v>
                      </c:pt>
                      <c:pt idx="807">
                        <c:v>0.105</c:v>
                      </c:pt>
                      <c:pt idx="808">
                        <c:v>1.6E-2</c:v>
                      </c:pt>
                      <c:pt idx="809">
                        <c:v>13.387</c:v>
                      </c:pt>
                      <c:pt idx="810">
                        <c:v>3.5670000000000002</c:v>
                      </c:pt>
                      <c:pt idx="811">
                        <c:v>1.585</c:v>
                      </c:pt>
                      <c:pt idx="812">
                        <c:v>6.2E-2</c:v>
                      </c:pt>
                      <c:pt idx="813">
                        <c:v>4.4530000000000003</c:v>
                      </c:pt>
                      <c:pt idx="814">
                        <c:v>12.472</c:v>
                      </c:pt>
                      <c:pt idx="815">
                        <c:v>6.1779999999999999</c:v>
                      </c:pt>
                      <c:pt idx="816">
                        <c:v>10.66</c:v>
                      </c:pt>
                      <c:pt idx="817">
                        <c:v>4.5439999999999996</c:v>
                      </c:pt>
                      <c:pt idx="818">
                        <c:v>0</c:v>
                      </c:pt>
                      <c:pt idx="819">
                        <c:v>20.552</c:v>
                      </c:pt>
                      <c:pt idx="820">
                        <c:v>9.23</c:v>
                      </c:pt>
                      <c:pt idx="821">
                        <c:v>0</c:v>
                      </c:pt>
                      <c:pt idx="822">
                        <c:v>2.3E-2</c:v>
                      </c:pt>
                      <c:pt idx="823">
                        <c:v>1E-3</c:v>
                      </c:pt>
                      <c:pt idx="824">
                        <c:v>0</c:v>
                      </c:pt>
                      <c:pt idx="825">
                        <c:v>0</c:v>
                      </c:pt>
                      <c:pt idx="826">
                        <c:v>0</c:v>
                      </c:pt>
                      <c:pt idx="827">
                        <c:v>0</c:v>
                      </c:pt>
                      <c:pt idx="828">
                        <c:v>0</c:v>
                      </c:pt>
                      <c:pt idx="829">
                        <c:v>0</c:v>
                      </c:pt>
                      <c:pt idx="830">
                        <c:v>0</c:v>
                      </c:pt>
                      <c:pt idx="831">
                        <c:v>3.2000000000000001E-2</c:v>
                      </c:pt>
                      <c:pt idx="832">
                        <c:v>0</c:v>
                      </c:pt>
                      <c:pt idx="833">
                        <c:v>0</c:v>
                      </c:pt>
                      <c:pt idx="834">
                        <c:v>5.1109999999999998</c:v>
                      </c:pt>
                      <c:pt idx="835">
                        <c:v>0</c:v>
                      </c:pt>
                      <c:pt idx="836">
                        <c:v>0</c:v>
                      </c:pt>
                      <c:pt idx="837">
                        <c:v>3.0000000000000001E-3</c:v>
                      </c:pt>
                      <c:pt idx="838">
                        <c:v>3.052</c:v>
                      </c:pt>
                      <c:pt idx="839">
                        <c:v>0.08</c:v>
                      </c:pt>
                      <c:pt idx="840">
                        <c:v>1E-3</c:v>
                      </c:pt>
                      <c:pt idx="841">
                        <c:v>4.3999999999999997E-2</c:v>
                      </c:pt>
                      <c:pt idx="842">
                        <c:v>0</c:v>
                      </c:pt>
                      <c:pt idx="843">
                        <c:v>2.8370000000000002</c:v>
                      </c:pt>
                      <c:pt idx="844">
                        <c:v>4.577</c:v>
                      </c:pt>
                      <c:pt idx="845">
                        <c:v>0.22500000000000001</c:v>
                      </c:pt>
                      <c:pt idx="846">
                        <c:v>0</c:v>
                      </c:pt>
                      <c:pt idx="847">
                        <c:v>0.187</c:v>
                      </c:pt>
                      <c:pt idx="848">
                        <c:v>5.0000000000000001E-3</c:v>
                      </c:pt>
                      <c:pt idx="849">
                        <c:v>0.157</c:v>
                      </c:pt>
                      <c:pt idx="850">
                        <c:v>9.0969999999999995</c:v>
                      </c:pt>
                      <c:pt idx="851">
                        <c:v>8.8480000000000008</c:v>
                      </c:pt>
                      <c:pt idx="852">
                        <c:v>16.39</c:v>
                      </c:pt>
                      <c:pt idx="853">
                        <c:v>0.75900000000000001</c:v>
                      </c:pt>
                      <c:pt idx="854">
                        <c:v>0.03</c:v>
                      </c:pt>
                      <c:pt idx="855">
                        <c:v>12.509</c:v>
                      </c:pt>
                      <c:pt idx="856">
                        <c:v>0.76300000000000001</c:v>
                      </c:pt>
                      <c:pt idx="857">
                        <c:v>15.332000000000001</c:v>
                      </c:pt>
                      <c:pt idx="858">
                        <c:v>0.13400000000000001</c:v>
                      </c:pt>
                      <c:pt idx="859">
                        <c:v>3.2290000000000001</c:v>
                      </c:pt>
                      <c:pt idx="860">
                        <c:v>1.034</c:v>
                      </c:pt>
                      <c:pt idx="861">
                        <c:v>0.28799999999999998</c:v>
                      </c:pt>
                      <c:pt idx="862">
                        <c:v>6.9749999999999996</c:v>
                      </c:pt>
                      <c:pt idx="863">
                        <c:v>1.19</c:v>
                      </c:pt>
                      <c:pt idx="864">
                        <c:v>6.7069999999999999</c:v>
                      </c:pt>
                      <c:pt idx="865">
                        <c:v>7.7809999999999997</c:v>
                      </c:pt>
                      <c:pt idx="866">
                        <c:v>5.3999999999999999E-2</c:v>
                      </c:pt>
                      <c:pt idx="867">
                        <c:v>1.3979999999999999</c:v>
                      </c:pt>
                      <c:pt idx="868">
                        <c:v>0</c:v>
                      </c:pt>
                      <c:pt idx="869">
                        <c:v>17.457999999999998</c:v>
                      </c:pt>
                      <c:pt idx="870">
                        <c:v>0.224</c:v>
                      </c:pt>
                      <c:pt idx="871">
                        <c:v>0</c:v>
                      </c:pt>
                      <c:pt idx="872">
                        <c:v>2.2389999999999999</c:v>
                      </c:pt>
                      <c:pt idx="873">
                        <c:v>5.968</c:v>
                      </c:pt>
                      <c:pt idx="874">
                        <c:v>3.2000000000000001E-2</c:v>
                      </c:pt>
                      <c:pt idx="875">
                        <c:v>1.4670000000000001</c:v>
                      </c:pt>
                      <c:pt idx="876">
                        <c:v>0.43099999999999999</c:v>
                      </c:pt>
                      <c:pt idx="877">
                        <c:v>5.7009999999999996</c:v>
                      </c:pt>
                      <c:pt idx="878">
                        <c:v>3.8610000000000002</c:v>
                      </c:pt>
                      <c:pt idx="879">
                        <c:v>9.8309999999999995</c:v>
                      </c:pt>
                      <c:pt idx="880">
                        <c:v>18.510000000000002</c:v>
                      </c:pt>
                      <c:pt idx="881">
                        <c:v>15.763</c:v>
                      </c:pt>
                      <c:pt idx="882">
                        <c:v>7.2999999999999995E-2</c:v>
                      </c:pt>
                      <c:pt idx="883">
                        <c:v>6.0220000000000002</c:v>
                      </c:pt>
                      <c:pt idx="884">
                        <c:v>12.784000000000001</c:v>
                      </c:pt>
                      <c:pt idx="885">
                        <c:v>1.2869999999999999</c:v>
                      </c:pt>
                      <c:pt idx="886">
                        <c:v>0</c:v>
                      </c:pt>
                      <c:pt idx="887">
                        <c:v>1.619</c:v>
                      </c:pt>
                      <c:pt idx="888">
                        <c:v>6.3490000000000002</c:v>
                      </c:pt>
                      <c:pt idx="889">
                        <c:v>6.298</c:v>
                      </c:pt>
                      <c:pt idx="890">
                        <c:v>2.7570000000000001</c:v>
                      </c:pt>
                      <c:pt idx="891">
                        <c:v>0.27800000000000002</c:v>
                      </c:pt>
                      <c:pt idx="892">
                        <c:v>7.3330000000000002</c:v>
                      </c:pt>
                      <c:pt idx="893">
                        <c:v>10.863</c:v>
                      </c:pt>
                      <c:pt idx="894">
                        <c:v>1.177</c:v>
                      </c:pt>
                      <c:pt idx="895">
                        <c:v>1E-3</c:v>
                      </c:pt>
                      <c:pt idx="896">
                        <c:v>5.5E-2</c:v>
                      </c:pt>
                      <c:pt idx="897">
                        <c:v>2.0070000000000001</c:v>
                      </c:pt>
                      <c:pt idx="898">
                        <c:v>12.788</c:v>
                      </c:pt>
                      <c:pt idx="899">
                        <c:v>0</c:v>
                      </c:pt>
                      <c:pt idx="900">
                        <c:v>0</c:v>
                      </c:pt>
                      <c:pt idx="901">
                        <c:v>27.053999999999998</c:v>
                      </c:pt>
                      <c:pt idx="902">
                        <c:v>15.09</c:v>
                      </c:pt>
                      <c:pt idx="903">
                        <c:v>4.1890000000000001</c:v>
                      </c:pt>
                      <c:pt idx="904">
                        <c:v>36.475999999999999</c:v>
                      </c:pt>
                      <c:pt idx="905">
                        <c:v>66.048000000000002</c:v>
                      </c:pt>
                      <c:pt idx="906">
                        <c:v>52.173999999999999</c:v>
                      </c:pt>
                      <c:pt idx="907">
                        <c:v>4.7270000000000003</c:v>
                      </c:pt>
                      <c:pt idx="908">
                        <c:v>10.013</c:v>
                      </c:pt>
                      <c:pt idx="909">
                        <c:v>8.093</c:v>
                      </c:pt>
                      <c:pt idx="910">
                        <c:v>19.847000000000001</c:v>
                      </c:pt>
                      <c:pt idx="911">
                        <c:v>17.553999999999998</c:v>
                      </c:pt>
                      <c:pt idx="912">
                        <c:v>0.33800000000000002</c:v>
                      </c:pt>
                      <c:pt idx="913">
                        <c:v>0.40400000000000003</c:v>
                      </c:pt>
                      <c:pt idx="914">
                        <c:v>5.4340000000000002</c:v>
                      </c:pt>
                      <c:pt idx="915">
                        <c:v>17.042999999999999</c:v>
                      </c:pt>
                      <c:pt idx="916">
                        <c:v>1.9079999999999999</c:v>
                      </c:pt>
                      <c:pt idx="917">
                        <c:v>3.9929999999999999</c:v>
                      </c:pt>
                      <c:pt idx="918">
                        <c:v>10.002000000000001</c:v>
                      </c:pt>
                      <c:pt idx="919">
                        <c:v>14.91</c:v>
                      </c:pt>
                      <c:pt idx="920">
                        <c:v>0.372</c:v>
                      </c:pt>
                      <c:pt idx="921">
                        <c:v>0.98099999999999998</c:v>
                      </c:pt>
                      <c:pt idx="922">
                        <c:v>3.8130000000000002</c:v>
                      </c:pt>
                      <c:pt idx="923">
                        <c:v>0.04</c:v>
                      </c:pt>
                      <c:pt idx="924">
                        <c:v>3.3000000000000002E-2</c:v>
                      </c:pt>
                      <c:pt idx="925">
                        <c:v>2.847</c:v>
                      </c:pt>
                      <c:pt idx="926">
                        <c:v>0</c:v>
                      </c:pt>
                      <c:pt idx="927">
                        <c:v>3.7669999999999999</c:v>
                      </c:pt>
                      <c:pt idx="928">
                        <c:v>2.5000000000000001E-2</c:v>
                      </c:pt>
                      <c:pt idx="929">
                        <c:v>6.3330000000000002</c:v>
                      </c:pt>
                      <c:pt idx="930">
                        <c:v>29.495999999999999</c:v>
                      </c:pt>
                      <c:pt idx="931">
                        <c:v>2.6680000000000001</c:v>
                      </c:pt>
                      <c:pt idx="932">
                        <c:v>0.433</c:v>
                      </c:pt>
                      <c:pt idx="933">
                        <c:v>0</c:v>
                      </c:pt>
                      <c:pt idx="934">
                        <c:v>8.8999999999999996E-2</c:v>
                      </c:pt>
                      <c:pt idx="935">
                        <c:v>4.774</c:v>
                      </c:pt>
                      <c:pt idx="936">
                        <c:v>16.634</c:v>
                      </c:pt>
                      <c:pt idx="937">
                        <c:v>4.609</c:v>
                      </c:pt>
                      <c:pt idx="938">
                        <c:v>6.0999999999999999E-2</c:v>
                      </c:pt>
                      <c:pt idx="939">
                        <c:v>0</c:v>
                      </c:pt>
                      <c:pt idx="940">
                        <c:v>4.0549999999999997</c:v>
                      </c:pt>
                      <c:pt idx="941">
                        <c:v>2.7E-2</c:v>
                      </c:pt>
                      <c:pt idx="942">
                        <c:v>1.0920000000000001</c:v>
                      </c:pt>
                      <c:pt idx="943">
                        <c:v>3.0000000000000001E-3</c:v>
                      </c:pt>
                      <c:pt idx="944">
                        <c:v>0</c:v>
                      </c:pt>
                      <c:pt idx="945">
                        <c:v>15.462</c:v>
                      </c:pt>
                      <c:pt idx="946">
                        <c:v>7.2149999999999999</c:v>
                      </c:pt>
                      <c:pt idx="947">
                        <c:v>48.448</c:v>
                      </c:pt>
                      <c:pt idx="948">
                        <c:v>1.0309999999999999</c:v>
                      </c:pt>
                      <c:pt idx="949">
                        <c:v>0</c:v>
                      </c:pt>
                      <c:pt idx="950">
                        <c:v>0</c:v>
                      </c:pt>
                      <c:pt idx="951">
                        <c:v>0.17499999999999999</c:v>
                      </c:pt>
                      <c:pt idx="952">
                        <c:v>0.65300000000000002</c:v>
                      </c:pt>
                      <c:pt idx="953">
                        <c:v>18.856999999999999</c:v>
                      </c:pt>
                      <c:pt idx="954">
                        <c:v>7.02</c:v>
                      </c:pt>
                      <c:pt idx="955">
                        <c:v>0.14499999999999999</c:v>
                      </c:pt>
                      <c:pt idx="956">
                        <c:v>7.3689999999999998</c:v>
                      </c:pt>
                      <c:pt idx="957">
                        <c:v>5.3479999999999999</c:v>
                      </c:pt>
                      <c:pt idx="958">
                        <c:v>0</c:v>
                      </c:pt>
                      <c:pt idx="959">
                        <c:v>0</c:v>
                      </c:pt>
                      <c:pt idx="960">
                        <c:v>1.0680000000000001</c:v>
                      </c:pt>
                      <c:pt idx="961">
                        <c:v>1.413</c:v>
                      </c:pt>
                      <c:pt idx="962">
                        <c:v>0</c:v>
                      </c:pt>
                      <c:pt idx="963">
                        <c:v>0</c:v>
                      </c:pt>
                      <c:pt idx="964">
                        <c:v>1.704</c:v>
                      </c:pt>
                      <c:pt idx="965">
                        <c:v>17.637</c:v>
                      </c:pt>
                      <c:pt idx="966">
                        <c:v>4.4999999999999998E-2</c:v>
                      </c:pt>
                      <c:pt idx="967">
                        <c:v>3.6999999999999998E-2</c:v>
                      </c:pt>
                      <c:pt idx="968">
                        <c:v>8.9999999999999993E-3</c:v>
                      </c:pt>
                      <c:pt idx="969">
                        <c:v>7.2709999999999999</c:v>
                      </c:pt>
                      <c:pt idx="970">
                        <c:v>0</c:v>
                      </c:pt>
                      <c:pt idx="971">
                        <c:v>8.3770000000000007</c:v>
                      </c:pt>
                      <c:pt idx="972">
                        <c:v>31.965</c:v>
                      </c:pt>
                      <c:pt idx="973">
                        <c:v>2E-3</c:v>
                      </c:pt>
                      <c:pt idx="974">
                        <c:v>2E-3</c:v>
                      </c:pt>
                      <c:pt idx="975">
                        <c:v>4.3999999999999997E-2</c:v>
                      </c:pt>
                      <c:pt idx="976">
                        <c:v>4.5709999999999997</c:v>
                      </c:pt>
                      <c:pt idx="977">
                        <c:v>4.4059999999999997</c:v>
                      </c:pt>
                      <c:pt idx="978">
                        <c:v>41.024999999999999</c:v>
                      </c:pt>
                      <c:pt idx="979">
                        <c:v>5.024</c:v>
                      </c:pt>
                      <c:pt idx="980">
                        <c:v>8.4000000000000005E-2</c:v>
                      </c:pt>
                      <c:pt idx="981">
                        <c:v>3.1E-2</c:v>
                      </c:pt>
                      <c:pt idx="982">
                        <c:v>4.1000000000000002E-2</c:v>
                      </c:pt>
                      <c:pt idx="983">
                        <c:v>2.8000000000000001E-2</c:v>
                      </c:pt>
                      <c:pt idx="984">
                        <c:v>5.5030000000000001</c:v>
                      </c:pt>
                      <c:pt idx="985">
                        <c:v>28.747</c:v>
                      </c:pt>
                      <c:pt idx="986">
                        <c:v>4.9489999999999998</c:v>
                      </c:pt>
                      <c:pt idx="987">
                        <c:v>3.1269999999999998</c:v>
                      </c:pt>
                      <c:pt idx="988">
                        <c:v>18.382000000000001</c:v>
                      </c:pt>
                      <c:pt idx="989">
                        <c:v>0.23</c:v>
                      </c:pt>
                      <c:pt idx="990">
                        <c:v>0.11899999999999999</c:v>
                      </c:pt>
                      <c:pt idx="991">
                        <c:v>3.98</c:v>
                      </c:pt>
                      <c:pt idx="992">
                        <c:v>0.52200000000000002</c:v>
                      </c:pt>
                      <c:pt idx="993">
                        <c:v>4.7E-2</c:v>
                      </c:pt>
                      <c:pt idx="994">
                        <c:v>2.3E-2</c:v>
                      </c:pt>
                      <c:pt idx="995">
                        <c:v>5.0999999999999997E-2</c:v>
                      </c:pt>
                      <c:pt idx="996">
                        <c:v>0.1</c:v>
                      </c:pt>
                      <c:pt idx="997">
                        <c:v>2.8000000000000001E-2</c:v>
                      </c:pt>
                      <c:pt idx="998">
                        <c:v>5.8999999999999997E-2</c:v>
                      </c:pt>
                      <c:pt idx="999">
                        <c:v>0.14899999999999999</c:v>
                      </c:pt>
                      <c:pt idx="1000">
                        <c:v>0.14699999999999999</c:v>
                      </c:pt>
                      <c:pt idx="1001">
                        <c:v>8.5000000000000006E-2</c:v>
                      </c:pt>
                      <c:pt idx="1002">
                        <c:v>0.127</c:v>
                      </c:pt>
                      <c:pt idx="1003">
                        <c:v>0.215</c:v>
                      </c:pt>
                      <c:pt idx="1004">
                        <c:v>0.06</c:v>
                      </c:pt>
                      <c:pt idx="1005">
                        <c:v>3.1E-2</c:v>
                      </c:pt>
                      <c:pt idx="1006">
                        <c:v>2.1509999999999998</c:v>
                      </c:pt>
                      <c:pt idx="1007">
                        <c:v>0.02</c:v>
                      </c:pt>
                      <c:pt idx="1008">
                        <c:v>0</c:v>
                      </c:pt>
                      <c:pt idx="1009">
                        <c:v>0.49099999999999999</c:v>
                      </c:pt>
                      <c:pt idx="1010">
                        <c:v>8.5000000000000006E-2</c:v>
                      </c:pt>
                      <c:pt idx="1011">
                        <c:v>0.10299999999999999</c:v>
                      </c:pt>
                      <c:pt idx="1012">
                        <c:v>5.7270000000000003</c:v>
                      </c:pt>
                      <c:pt idx="1013">
                        <c:v>1.0900000000000001</c:v>
                      </c:pt>
                      <c:pt idx="1014">
                        <c:v>13.724</c:v>
                      </c:pt>
                      <c:pt idx="1015">
                        <c:v>4.1900000000000004</c:v>
                      </c:pt>
                      <c:pt idx="1016">
                        <c:v>28.963000000000001</c:v>
                      </c:pt>
                      <c:pt idx="1017">
                        <c:v>10.292</c:v>
                      </c:pt>
                      <c:pt idx="1018">
                        <c:v>5.5810000000000004</c:v>
                      </c:pt>
                      <c:pt idx="1019">
                        <c:v>1.395</c:v>
                      </c:pt>
                      <c:pt idx="1020">
                        <c:v>8.6649999999999991</c:v>
                      </c:pt>
                      <c:pt idx="1021">
                        <c:v>9.5519999999999996</c:v>
                      </c:pt>
                      <c:pt idx="1022">
                        <c:v>13.827</c:v>
                      </c:pt>
                      <c:pt idx="1023">
                        <c:v>1.8959999999999999</c:v>
                      </c:pt>
                      <c:pt idx="1024">
                        <c:v>0</c:v>
                      </c:pt>
                      <c:pt idx="1025">
                        <c:v>0</c:v>
                      </c:pt>
                      <c:pt idx="1026">
                        <c:v>0.21299999999999999</c:v>
                      </c:pt>
                      <c:pt idx="1027">
                        <c:v>5.0389999999999997</c:v>
                      </c:pt>
                      <c:pt idx="1028">
                        <c:v>4.4279999999999999</c:v>
                      </c:pt>
                      <c:pt idx="1029">
                        <c:v>0</c:v>
                      </c:pt>
                      <c:pt idx="1030">
                        <c:v>0.81699999999999995</c:v>
                      </c:pt>
                      <c:pt idx="1031">
                        <c:v>0.121</c:v>
                      </c:pt>
                      <c:pt idx="1032">
                        <c:v>7.0000000000000001E-3</c:v>
                      </c:pt>
                      <c:pt idx="1033">
                        <c:v>0.59899999999999998</c:v>
                      </c:pt>
                      <c:pt idx="1034">
                        <c:v>2.5999999999999999E-2</c:v>
                      </c:pt>
                      <c:pt idx="1035">
                        <c:v>0</c:v>
                      </c:pt>
                      <c:pt idx="1036">
                        <c:v>0</c:v>
                      </c:pt>
                      <c:pt idx="1037">
                        <c:v>10.199999999999999</c:v>
                      </c:pt>
                      <c:pt idx="1038">
                        <c:v>5.4560000000000004</c:v>
                      </c:pt>
                      <c:pt idx="1039">
                        <c:v>8.4420000000000002</c:v>
                      </c:pt>
                      <c:pt idx="1040">
                        <c:v>0</c:v>
                      </c:pt>
                      <c:pt idx="1041">
                        <c:v>2.665</c:v>
                      </c:pt>
                      <c:pt idx="1042">
                        <c:v>7.0000000000000001E-3</c:v>
                      </c:pt>
                      <c:pt idx="1043">
                        <c:v>1.466</c:v>
                      </c:pt>
                      <c:pt idx="1044">
                        <c:v>0.621</c:v>
                      </c:pt>
                      <c:pt idx="1045">
                        <c:v>0.82099999999999995</c:v>
                      </c:pt>
                      <c:pt idx="1046">
                        <c:v>2.4660000000000002</c:v>
                      </c:pt>
                      <c:pt idx="1047">
                        <c:v>0.98299999999999998</c:v>
                      </c:pt>
                      <c:pt idx="1048">
                        <c:v>1.5029999999999999</c:v>
                      </c:pt>
                      <c:pt idx="1049">
                        <c:v>7.4999999999999997E-2</c:v>
                      </c:pt>
                      <c:pt idx="1050">
                        <c:v>1.75</c:v>
                      </c:pt>
                      <c:pt idx="1051">
                        <c:v>0.27300000000000002</c:v>
                      </c:pt>
                      <c:pt idx="1052">
                        <c:v>0</c:v>
                      </c:pt>
                      <c:pt idx="1053">
                        <c:v>6.0670000000000002</c:v>
                      </c:pt>
                      <c:pt idx="1054">
                        <c:v>0</c:v>
                      </c:pt>
                      <c:pt idx="1055">
                        <c:v>0</c:v>
                      </c:pt>
                      <c:pt idx="1056">
                        <c:v>0</c:v>
                      </c:pt>
                      <c:pt idx="1057">
                        <c:v>3.5999999999999997E-2</c:v>
                      </c:pt>
                      <c:pt idx="1058">
                        <c:v>5.2610000000000001</c:v>
                      </c:pt>
                      <c:pt idx="1059">
                        <c:v>16.5</c:v>
                      </c:pt>
                      <c:pt idx="1060">
                        <c:v>0</c:v>
                      </c:pt>
                      <c:pt idx="1061">
                        <c:v>0</c:v>
                      </c:pt>
                      <c:pt idx="1062">
                        <c:v>1.03</c:v>
                      </c:pt>
                      <c:pt idx="1063">
                        <c:v>2.4950000000000001</c:v>
                      </c:pt>
                      <c:pt idx="1064">
                        <c:v>0.10299999999999999</c:v>
                      </c:pt>
                      <c:pt idx="1065">
                        <c:v>0.15</c:v>
                      </c:pt>
                      <c:pt idx="1066">
                        <c:v>4.6440000000000001</c:v>
                      </c:pt>
                      <c:pt idx="1067">
                        <c:v>0</c:v>
                      </c:pt>
                      <c:pt idx="1068">
                        <c:v>0</c:v>
                      </c:pt>
                      <c:pt idx="1069">
                        <c:v>1.268</c:v>
                      </c:pt>
                      <c:pt idx="1070">
                        <c:v>0</c:v>
                      </c:pt>
                      <c:pt idx="1071">
                        <c:v>9.7000000000000003E-2</c:v>
                      </c:pt>
                      <c:pt idx="1072">
                        <c:v>2.3460000000000001</c:v>
                      </c:pt>
                      <c:pt idx="1073">
                        <c:v>12.696999999999999</c:v>
                      </c:pt>
                      <c:pt idx="1074">
                        <c:v>0.90500000000000003</c:v>
                      </c:pt>
                      <c:pt idx="1075">
                        <c:v>12.113</c:v>
                      </c:pt>
                      <c:pt idx="1076">
                        <c:v>16.588000000000001</c:v>
                      </c:pt>
                      <c:pt idx="1077">
                        <c:v>4.0670000000000002</c:v>
                      </c:pt>
                      <c:pt idx="1078">
                        <c:v>0.43099999999999999</c:v>
                      </c:pt>
                      <c:pt idx="1079">
                        <c:v>0</c:v>
                      </c:pt>
                      <c:pt idx="1080">
                        <c:v>0</c:v>
                      </c:pt>
                      <c:pt idx="1081">
                        <c:v>0.13400000000000001</c:v>
                      </c:pt>
                      <c:pt idx="1082">
                        <c:v>4.2000000000000003E-2</c:v>
                      </c:pt>
                      <c:pt idx="1083">
                        <c:v>0</c:v>
                      </c:pt>
                      <c:pt idx="1084">
                        <c:v>2.202</c:v>
                      </c:pt>
                      <c:pt idx="1085">
                        <c:v>9.6000000000000002E-2</c:v>
                      </c:pt>
                      <c:pt idx="1086">
                        <c:v>2.125</c:v>
                      </c:pt>
                      <c:pt idx="1087">
                        <c:v>0.13400000000000001</c:v>
                      </c:pt>
                      <c:pt idx="1088">
                        <c:v>4.0220000000000002</c:v>
                      </c:pt>
                      <c:pt idx="1089">
                        <c:v>0.24199999999999999</c:v>
                      </c:pt>
                      <c:pt idx="1090">
                        <c:v>9.0939999999999994</c:v>
                      </c:pt>
                      <c:pt idx="1091">
                        <c:v>2.1000000000000001E-2</c:v>
                      </c:pt>
                      <c:pt idx="1092">
                        <c:v>0.14599999999999999</c:v>
                      </c:pt>
                      <c:pt idx="1093">
                        <c:v>1.012</c:v>
                      </c:pt>
                      <c:pt idx="1094">
                        <c:v>1.5349999999999999</c:v>
                      </c:pt>
                      <c:pt idx="1095">
                        <c:v>1.5289999999999999</c:v>
                      </c:pt>
                      <c:pt idx="1096">
                        <c:v>1.8109999999999999</c:v>
                      </c:pt>
                      <c:pt idx="1097">
                        <c:v>2.077</c:v>
                      </c:pt>
                      <c:pt idx="1098">
                        <c:v>7.8109999999999999</c:v>
                      </c:pt>
                      <c:pt idx="1099">
                        <c:v>2.4E-2</c:v>
                      </c:pt>
                      <c:pt idx="1100">
                        <c:v>0</c:v>
                      </c:pt>
                      <c:pt idx="1101">
                        <c:v>0</c:v>
                      </c:pt>
                      <c:pt idx="1102">
                        <c:v>5.0999999999999997E-2</c:v>
                      </c:pt>
                      <c:pt idx="1103">
                        <c:v>0.11600000000000001</c:v>
                      </c:pt>
                      <c:pt idx="1104">
                        <c:v>6.0000000000000001E-3</c:v>
                      </c:pt>
                      <c:pt idx="1105">
                        <c:v>0.49</c:v>
                      </c:pt>
                      <c:pt idx="1106">
                        <c:v>0.02</c:v>
                      </c:pt>
                      <c:pt idx="1107">
                        <c:v>4.0090000000000003</c:v>
                      </c:pt>
                      <c:pt idx="1108">
                        <c:v>1E-3</c:v>
                      </c:pt>
                      <c:pt idx="1109">
                        <c:v>0</c:v>
                      </c:pt>
                      <c:pt idx="1110">
                        <c:v>0</c:v>
                      </c:pt>
                      <c:pt idx="1111">
                        <c:v>0</c:v>
                      </c:pt>
                      <c:pt idx="1112">
                        <c:v>0</c:v>
                      </c:pt>
                      <c:pt idx="1113">
                        <c:v>12.394</c:v>
                      </c:pt>
                      <c:pt idx="1114">
                        <c:v>4.66</c:v>
                      </c:pt>
                      <c:pt idx="1115">
                        <c:v>0.25600000000000001</c:v>
                      </c:pt>
                      <c:pt idx="1116">
                        <c:v>8.4000000000000005E-2</c:v>
                      </c:pt>
                      <c:pt idx="1117">
                        <c:v>0.76900000000000002</c:v>
                      </c:pt>
                      <c:pt idx="1118">
                        <c:v>0</c:v>
                      </c:pt>
                      <c:pt idx="1119">
                        <c:v>0</c:v>
                      </c:pt>
                      <c:pt idx="1120">
                        <c:v>0</c:v>
                      </c:pt>
                      <c:pt idx="1121">
                        <c:v>0.433</c:v>
                      </c:pt>
                      <c:pt idx="1122">
                        <c:v>4.5750000000000002</c:v>
                      </c:pt>
                      <c:pt idx="1123">
                        <c:v>0</c:v>
                      </c:pt>
                      <c:pt idx="1124">
                        <c:v>10.859</c:v>
                      </c:pt>
                      <c:pt idx="1125">
                        <c:v>2.2370000000000001</c:v>
                      </c:pt>
                      <c:pt idx="1126">
                        <c:v>3.7170000000000001</c:v>
                      </c:pt>
                      <c:pt idx="1127">
                        <c:v>1.8540000000000001</c:v>
                      </c:pt>
                      <c:pt idx="1128">
                        <c:v>1.248</c:v>
                      </c:pt>
                      <c:pt idx="1129">
                        <c:v>3.1259999999999999</c:v>
                      </c:pt>
                      <c:pt idx="1130">
                        <c:v>26.608000000000001</c:v>
                      </c:pt>
                      <c:pt idx="1131">
                        <c:v>1.718</c:v>
                      </c:pt>
                      <c:pt idx="1132">
                        <c:v>0.30099999999999999</c:v>
                      </c:pt>
                      <c:pt idx="1133">
                        <c:v>11.342000000000001</c:v>
                      </c:pt>
                      <c:pt idx="1134">
                        <c:v>1.105</c:v>
                      </c:pt>
                      <c:pt idx="1135">
                        <c:v>0</c:v>
                      </c:pt>
                      <c:pt idx="1136">
                        <c:v>0</c:v>
                      </c:pt>
                      <c:pt idx="1137">
                        <c:v>4.88</c:v>
                      </c:pt>
                      <c:pt idx="1138">
                        <c:v>2.5539999999999998</c:v>
                      </c:pt>
                      <c:pt idx="1139">
                        <c:v>0</c:v>
                      </c:pt>
                      <c:pt idx="1140">
                        <c:v>0</c:v>
                      </c:pt>
                      <c:pt idx="1141">
                        <c:v>0</c:v>
                      </c:pt>
                      <c:pt idx="1142">
                        <c:v>0</c:v>
                      </c:pt>
                      <c:pt idx="1143">
                        <c:v>0</c:v>
                      </c:pt>
                      <c:pt idx="1144">
                        <c:v>0</c:v>
                      </c:pt>
                      <c:pt idx="1145">
                        <c:v>4.8000000000000001E-2</c:v>
                      </c:pt>
                      <c:pt idx="1146">
                        <c:v>1.663</c:v>
                      </c:pt>
                      <c:pt idx="1147">
                        <c:v>0.68100000000000005</c:v>
                      </c:pt>
                      <c:pt idx="1148">
                        <c:v>0.49</c:v>
                      </c:pt>
                      <c:pt idx="1149">
                        <c:v>0</c:v>
                      </c:pt>
                      <c:pt idx="1150">
                        <c:v>0.14499999999999999</c:v>
                      </c:pt>
                      <c:pt idx="1151">
                        <c:v>3.6999999999999998E-2</c:v>
                      </c:pt>
                      <c:pt idx="1152">
                        <c:v>2.7440000000000002</c:v>
                      </c:pt>
                      <c:pt idx="1153">
                        <c:v>10.010999999999999</c:v>
                      </c:pt>
                      <c:pt idx="1154">
                        <c:v>0.50900000000000001</c:v>
                      </c:pt>
                      <c:pt idx="1155">
                        <c:v>1.69</c:v>
                      </c:pt>
                      <c:pt idx="1156">
                        <c:v>0.17199999999999999</c:v>
                      </c:pt>
                      <c:pt idx="1157">
                        <c:v>12.747999999999999</c:v>
                      </c:pt>
                      <c:pt idx="1158">
                        <c:v>1E-3</c:v>
                      </c:pt>
                      <c:pt idx="1159">
                        <c:v>1.849</c:v>
                      </c:pt>
                      <c:pt idx="1160">
                        <c:v>4.9219999999999997</c:v>
                      </c:pt>
                      <c:pt idx="1161">
                        <c:v>5.2220000000000004</c:v>
                      </c:pt>
                      <c:pt idx="1162">
                        <c:v>0.11899999999999999</c:v>
                      </c:pt>
                      <c:pt idx="1163">
                        <c:v>2E-3</c:v>
                      </c:pt>
                      <c:pt idx="1164">
                        <c:v>1E-3</c:v>
                      </c:pt>
                      <c:pt idx="1165">
                        <c:v>9.1999999999999998E-2</c:v>
                      </c:pt>
                      <c:pt idx="1166">
                        <c:v>1.502</c:v>
                      </c:pt>
                      <c:pt idx="1167">
                        <c:v>0.879</c:v>
                      </c:pt>
                      <c:pt idx="1168">
                        <c:v>2.7559999999999998</c:v>
                      </c:pt>
                      <c:pt idx="1169">
                        <c:v>1.111</c:v>
                      </c:pt>
                      <c:pt idx="1170">
                        <c:v>13.154</c:v>
                      </c:pt>
                      <c:pt idx="1171">
                        <c:v>19.738</c:v>
                      </c:pt>
                      <c:pt idx="1172">
                        <c:v>0.11600000000000001</c:v>
                      </c:pt>
                      <c:pt idx="1173">
                        <c:v>1E-3</c:v>
                      </c:pt>
                      <c:pt idx="1174">
                        <c:v>5.0000000000000001E-3</c:v>
                      </c:pt>
                      <c:pt idx="1175">
                        <c:v>2.1000000000000001E-2</c:v>
                      </c:pt>
                      <c:pt idx="1176">
                        <c:v>7.71</c:v>
                      </c:pt>
                      <c:pt idx="1177">
                        <c:v>0.83199999999999996</c:v>
                      </c:pt>
                      <c:pt idx="1178">
                        <c:v>0</c:v>
                      </c:pt>
                      <c:pt idx="1179">
                        <c:v>0</c:v>
                      </c:pt>
                      <c:pt idx="1180">
                        <c:v>0</c:v>
                      </c:pt>
                      <c:pt idx="1181">
                        <c:v>3.871</c:v>
                      </c:pt>
                      <c:pt idx="1182">
                        <c:v>1.7270000000000001</c:v>
                      </c:pt>
                      <c:pt idx="1183">
                        <c:v>3.6339999999999999</c:v>
                      </c:pt>
                      <c:pt idx="1184">
                        <c:v>0.14599999999999999</c:v>
                      </c:pt>
                      <c:pt idx="1185">
                        <c:v>0</c:v>
                      </c:pt>
                      <c:pt idx="1186">
                        <c:v>4.2089999999999996</c:v>
                      </c:pt>
                      <c:pt idx="1187">
                        <c:v>3.01</c:v>
                      </c:pt>
                      <c:pt idx="1188">
                        <c:v>7.0000000000000001E-3</c:v>
                      </c:pt>
                      <c:pt idx="1189">
                        <c:v>0</c:v>
                      </c:pt>
                      <c:pt idx="1190">
                        <c:v>6.5750000000000002</c:v>
                      </c:pt>
                      <c:pt idx="1191">
                        <c:v>7.6</c:v>
                      </c:pt>
                      <c:pt idx="1192">
                        <c:v>0</c:v>
                      </c:pt>
                      <c:pt idx="1193">
                        <c:v>0</c:v>
                      </c:pt>
                      <c:pt idx="1194">
                        <c:v>0</c:v>
                      </c:pt>
                      <c:pt idx="1195">
                        <c:v>0.28000000000000003</c:v>
                      </c:pt>
                      <c:pt idx="1196">
                        <c:v>2.2909999999999999</c:v>
                      </c:pt>
                      <c:pt idx="1197">
                        <c:v>1.24</c:v>
                      </c:pt>
                      <c:pt idx="1198">
                        <c:v>0.34499999999999997</c:v>
                      </c:pt>
                      <c:pt idx="1199">
                        <c:v>3.645</c:v>
                      </c:pt>
                      <c:pt idx="1200">
                        <c:v>23.327000000000002</c:v>
                      </c:pt>
                      <c:pt idx="1201">
                        <c:v>0</c:v>
                      </c:pt>
                      <c:pt idx="1202">
                        <c:v>0.14000000000000001</c:v>
                      </c:pt>
                      <c:pt idx="1203">
                        <c:v>0.10100000000000001</c:v>
                      </c:pt>
                      <c:pt idx="1204">
                        <c:v>0.81799999999999995</c:v>
                      </c:pt>
                      <c:pt idx="1205">
                        <c:v>0.191</c:v>
                      </c:pt>
                      <c:pt idx="1206">
                        <c:v>4.6420000000000003</c:v>
                      </c:pt>
                      <c:pt idx="1207">
                        <c:v>0.83499999999999996</c:v>
                      </c:pt>
                      <c:pt idx="1208">
                        <c:v>0</c:v>
                      </c:pt>
                      <c:pt idx="1209">
                        <c:v>0</c:v>
                      </c:pt>
                      <c:pt idx="1210">
                        <c:v>0</c:v>
                      </c:pt>
                      <c:pt idx="1211">
                        <c:v>0</c:v>
                      </c:pt>
                      <c:pt idx="1212">
                        <c:v>0.19600000000000001</c:v>
                      </c:pt>
                      <c:pt idx="1213">
                        <c:v>0.161</c:v>
                      </c:pt>
                      <c:pt idx="1214">
                        <c:v>0</c:v>
                      </c:pt>
                      <c:pt idx="1215">
                        <c:v>1E-3</c:v>
                      </c:pt>
                      <c:pt idx="1216">
                        <c:v>0.254</c:v>
                      </c:pt>
                      <c:pt idx="1217">
                        <c:v>20.172000000000001</c:v>
                      </c:pt>
                      <c:pt idx="1218">
                        <c:v>0.49</c:v>
                      </c:pt>
                      <c:pt idx="1219">
                        <c:v>2.573</c:v>
                      </c:pt>
                      <c:pt idx="1220">
                        <c:v>0.624</c:v>
                      </c:pt>
                      <c:pt idx="1221">
                        <c:v>0.65600000000000003</c:v>
                      </c:pt>
                      <c:pt idx="1222">
                        <c:v>6.5789999999999997</c:v>
                      </c:pt>
                      <c:pt idx="1223">
                        <c:v>2.6120000000000001</c:v>
                      </c:pt>
                      <c:pt idx="1224">
                        <c:v>9.2690000000000001</c:v>
                      </c:pt>
                      <c:pt idx="1225">
                        <c:v>2.5249999999999999</c:v>
                      </c:pt>
                      <c:pt idx="1226">
                        <c:v>4.01</c:v>
                      </c:pt>
                      <c:pt idx="1227">
                        <c:v>0.29499999999999998</c:v>
                      </c:pt>
                      <c:pt idx="1228">
                        <c:v>0.32</c:v>
                      </c:pt>
                      <c:pt idx="1229">
                        <c:v>17.997</c:v>
                      </c:pt>
                      <c:pt idx="1230">
                        <c:v>1.1599999999999999</c:v>
                      </c:pt>
                      <c:pt idx="1231">
                        <c:v>4.0229999999999997</c:v>
                      </c:pt>
                      <c:pt idx="1232">
                        <c:v>3.27</c:v>
                      </c:pt>
                      <c:pt idx="1233">
                        <c:v>0.48599999999999999</c:v>
                      </c:pt>
                      <c:pt idx="1234">
                        <c:v>4.7450000000000001</c:v>
                      </c:pt>
                      <c:pt idx="1235">
                        <c:v>2.8540000000000001</c:v>
                      </c:pt>
                      <c:pt idx="1236">
                        <c:v>1.5</c:v>
                      </c:pt>
                      <c:pt idx="1237">
                        <c:v>17.501999999999999</c:v>
                      </c:pt>
                      <c:pt idx="1238">
                        <c:v>10.31</c:v>
                      </c:pt>
                      <c:pt idx="1239">
                        <c:v>3.1360000000000001</c:v>
                      </c:pt>
                      <c:pt idx="1240">
                        <c:v>1E-3</c:v>
                      </c:pt>
                      <c:pt idx="1241">
                        <c:v>2.2759999999999998</c:v>
                      </c:pt>
                      <c:pt idx="1242">
                        <c:v>6.5739999999999998</c:v>
                      </c:pt>
                      <c:pt idx="1243">
                        <c:v>5.157</c:v>
                      </c:pt>
                      <c:pt idx="1244">
                        <c:v>11.382</c:v>
                      </c:pt>
                      <c:pt idx="1245">
                        <c:v>2.6760000000000002</c:v>
                      </c:pt>
                      <c:pt idx="1246">
                        <c:v>8.9949999999999992</c:v>
                      </c:pt>
                      <c:pt idx="1247">
                        <c:v>12.282</c:v>
                      </c:pt>
                      <c:pt idx="1248">
                        <c:v>14.487</c:v>
                      </c:pt>
                      <c:pt idx="1249">
                        <c:v>52.338000000000001</c:v>
                      </c:pt>
                      <c:pt idx="1250">
                        <c:v>7.399</c:v>
                      </c:pt>
                      <c:pt idx="1251">
                        <c:v>8.1940000000000008</c:v>
                      </c:pt>
                      <c:pt idx="1252">
                        <c:v>0</c:v>
                      </c:pt>
                      <c:pt idx="1253">
                        <c:v>1E-3</c:v>
                      </c:pt>
                      <c:pt idx="1254">
                        <c:v>0.55900000000000005</c:v>
                      </c:pt>
                      <c:pt idx="1255">
                        <c:v>0.155</c:v>
                      </c:pt>
                      <c:pt idx="1256">
                        <c:v>0</c:v>
                      </c:pt>
                      <c:pt idx="1257">
                        <c:v>0</c:v>
                      </c:pt>
                      <c:pt idx="1258">
                        <c:v>0</c:v>
                      </c:pt>
                      <c:pt idx="1259">
                        <c:v>13.614000000000001</c:v>
                      </c:pt>
                      <c:pt idx="1260">
                        <c:v>19.533999999999999</c:v>
                      </c:pt>
                      <c:pt idx="1261">
                        <c:v>2.952</c:v>
                      </c:pt>
                      <c:pt idx="1262">
                        <c:v>2.9710000000000001</c:v>
                      </c:pt>
                      <c:pt idx="1263">
                        <c:v>9.2230000000000008</c:v>
                      </c:pt>
                      <c:pt idx="1264">
                        <c:v>4.1000000000000002E-2</c:v>
                      </c:pt>
                      <c:pt idx="1265">
                        <c:v>7.0439999999999996</c:v>
                      </c:pt>
                      <c:pt idx="1266">
                        <c:v>9.0289999999999999</c:v>
                      </c:pt>
                      <c:pt idx="1267">
                        <c:v>14.273999999999999</c:v>
                      </c:pt>
                      <c:pt idx="1268">
                        <c:v>6.72</c:v>
                      </c:pt>
                      <c:pt idx="1269">
                        <c:v>0.42299999999999999</c:v>
                      </c:pt>
                      <c:pt idx="1270">
                        <c:v>0</c:v>
                      </c:pt>
                      <c:pt idx="1271">
                        <c:v>0</c:v>
                      </c:pt>
                      <c:pt idx="1272">
                        <c:v>5.0270000000000001</c:v>
                      </c:pt>
                      <c:pt idx="1273">
                        <c:v>2.7E-2</c:v>
                      </c:pt>
                      <c:pt idx="1274">
                        <c:v>0</c:v>
                      </c:pt>
                      <c:pt idx="1275">
                        <c:v>0</c:v>
                      </c:pt>
                      <c:pt idx="1276">
                        <c:v>0</c:v>
                      </c:pt>
                      <c:pt idx="1277">
                        <c:v>3.1829999999999998</c:v>
                      </c:pt>
                      <c:pt idx="1278">
                        <c:v>0</c:v>
                      </c:pt>
                      <c:pt idx="1279">
                        <c:v>0.02</c:v>
                      </c:pt>
                      <c:pt idx="1280">
                        <c:v>1E-3</c:v>
                      </c:pt>
                      <c:pt idx="1281">
                        <c:v>39.177</c:v>
                      </c:pt>
                      <c:pt idx="1282">
                        <c:v>41.421999999999997</c:v>
                      </c:pt>
                      <c:pt idx="1283">
                        <c:v>0.98</c:v>
                      </c:pt>
                      <c:pt idx="1284">
                        <c:v>0</c:v>
                      </c:pt>
                      <c:pt idx="1285">
                        <c:v>2.7E-2</c:v>
                      </c:pt>
                      <c:pt idx="1286">
                        <c:v>0</c:v>
                      </c:pt>
                      <c:pt idx="1287">
                        <c:v>0</c:v>
                      </c:pt>
                      <c:pt idx="1288">
                        <c:v>2.1999999999999999E-2</c:v>
                      </c:pt>
                      <c:pt idx="1289">
                        <c:v>0.126</c:v>
                      </c:pt>
                      <c:pt idx="1290">
                        <c:v>1.9E-2</c:v>
                      </c:pt>
                      <c:pt idx="1291">
                        <c:v>0</c:v>
                      </c:pt>
                      <c:pt idx="1292">
                        <c:v>12.009</c:v>
                      </c:pt>
                      <c:pt idx="1293">
                        <c:v>0.57799999999999996</c:v>
                      </c:pt>
                      <c:pt idx="1294">
                        <c:v>35.689</c:v>
                      </c:pt>
                      <c:pt idx="1295">
                        <c:v>2.0720000000000001</c:v>
                      </c:pt>
                      <c:pt idx="1296">
                        <c:v>3.0000000000000001E-3</c:v>
                      </c:pt>
                      <c:pt idx="1297">
                        <c:v>0</c:v>
                      </c:pt>
                      <c:pt idx="1298">
                        <c:v>0</c:v>
                      </c:pt>
                      <c:pt idx="1299">
                        <c:v>0.254</c:v>
                      </c:pt>
                      <c:pt idx="1300">
                        <c:v>19.265999999999998</c:v>
                      </c:pt>
                      <c:pt idx="1301">
                        <c:v>13.494999999999999</c:v>
                      </c:pt>
                      <c:pt idx="1302">
                        <c:v>2.1589999999999998</c:v>
                      </c:pt>
                      <c:pt idx="1303">
                        <c:v>2.972</c:v>
                      </c:pt>
                      <c:pt idx="1304">
                        <c:v>4.3639999999999999</c:v>
                      </c:pt>
                      <c:pt idx="1305">
                        <c:v>3.5979999999999999</c:v>
                      </c:pt>
                      <c:pt idx="1306">
                        <c:v>14.952999999999999</c:v>
                      </c:pt>
                      <c:pt idx="1307">
                        <c:v>11.808</c:v>
                      </c:pt>
                      <c:pt idx="1308">
                        <c:v>0</c:v>
                      </c:pt>
                      <c:pt idx="1309">
                        <c:v>0</c:v>
                      </c:pt>
                      <c:pt idx="1310">
                        <c:v>19.997</c:v>
                      </c:pt>
                      <c:pt idx="1311">
                        <c:v>8.9529999999999994</c:v>
                      </c:pt>
                      <c:pt idx="1312">
                        <c:v>0.23100000000000001</c:v>
                      </c:pt>
                      <c:pt idx="1313">
                        <c:v>4.5629999999999997</c:v>
                      </c:pt>
                      <c:pt idx="1314">
                        <c:v>1.458</c:v>
                      </c:pt>
                      <c:pt idx="1315">
                        <c:v>11.355</c:v>
                      </c:pt>
                      <c:pt idx="1316">
                        <c:v>4.68</c:v>
                      </c:pt>
                      <c:pt idx="1317">
                        <c:v>1.538</c:v>
                      </c:pt>
                      <c:pt idx="1318">
                        <c:v>4.3999999999999997E-2</c:v>
                      </c:pt>
                      <c:pt idx="1319">
                        <c:v>7.6999999999999999E-2</c:v>
                      </c:pt>
                      <c:pt idx="1320">
                        <c:v>22.416</c:v>
                      </c:pt>
                      <c:pt idx="1321">
                        <c:v>3.2810000000000001</c:v>
                      </c:pt>
                      <c:pt idx="1322">
                        <c:v>0.51800000000000002</c:v>
                      </c:pt>
                      <c:pt idx="1323">
                        <c:v>0.106</c:v>
                      </c:pt>
                      <c:pt idx="1324">
                        <c:v>2.7290000000000001</c:v>
                      </c:pt>
                      <c:pt idx="1325">
                        <c:v>1.1439999999999999</c:v>
                      </c:pt>
                      <c:pt idx="1326">
                        <c:v>8.2000000000000003E-2</c:v>
                      </c:pt>
                      <c:pt idx="1327">
                        <c:v>0.182</c:v>
                      </c:pt>
                      <c:pt idx="1328">
                        <c:v>0</c:v>
                      </c:pt>
                      <c:pt idx="1329">
                        <c:v>0</c:v>
                      </c:pt>
                      <c:pt idx="1330">
                        <c:v>5.2999999999999999E-2</c:v>
                      </c:pt>
                      <c:pt idx="1331">
                        <c:v>12.177</c:v>
                      </c:pt>
                      <c:pt idx="1332">
                        <c:v>33.164000000000001</c:v>
                      </c:pt>
                      <c:pt idx="1333">
                        <c:v>3.6999999999999998E-2</c:v>
                      </c:pt>
                      <c:pt idx="1334">
                        <c:v>2.5000000000000001E-2</c:v>
                      </c:pt>
                      <c:pt idx="1335">
                        <c:v>13.489000000000001</c:v>
                      </c:pt>
                      <c:pt idx="1336">
                        <c:v>14.904999999999999</c:v>
                      </c:pt>
                      <c:pt idx="1337">
                        <c:v>2.2549999999999999</c:v>
                      </c:pt>
                      <c:pt idx="1338">
                        <c:v>18.713000000000001</c:v>
                      </c:pt>
                      <c:pt idx="1339">
                        <c:v>16.588999999999999</c:v>
                      </c:pt>
                      <c:pt idx="1340">
                        <c:v>0.22900000000000001</c:v>
                      </c:pt>
                      <c:pt idx="1341">
                        <c:v>4.3999999999999997E-2</c:v>
                      </c:pt>
                      <c:pt idx="1342">
                        <c:v>0.30299999999999999</c:v>
                      </c:pt>
                      <c:pt idx="1343">
                        <c:v>5.4189999999999996</c:v>
                      </c:pt>
                      <c:pt idx="1344">
                        <c:v>3.0000000000000001E-3</c:v>
                      </c:pt>
                      <c:pt idx="1345">
                        <c:v>0</c:v>
                      </c:pt>
                      <c:pt idx="1346">
                        <c:v>7.9000000000000001E-2</c:v>
                      </c:pt>
                      <c:pt idx="1347">
                        <c:v>4.548</c:v>
                      </c:pt>
                      <c:pt idx="1348">
                        <c:v>1.2490000000000001</c:v>
                      </c:pt>
                      <c:pt idx="1349">
                        <c:v>3.4000000000000002E-2</c:v>
                      </c:pt>
                      <c:pt idx="1350">
                        <c:v>0</c:v>
                      </c:pt>
                      <c:pt idx="1351">
                        <c:v>0</c:v>
                      </c:pt>
                      <c:pt idx="1352">
                        <c:v>2.8639999999999999</c:v>
                      </c:pt>
                      <c:pt idx="1353">
                        <c:v>1.486</c:v>
                      </c:pt>
                      <c:pt idx="1354">
                        <c:v>0.29199999999999998</c:v>
                      </c:pt>
                      <c:pt idx="1355">
                        <c:v>4.8499999999999996</c:v>
                      </c:pt>
                      <c:pt idx="1356">
                        <c:v>9.5960000000000001</c:v>
                      </c:pt>
                      <c:pt idx="1357">
                        <c:v>4.423</c:v>
                      </c:pt>
                      <c:pt idx="1358">
                        <c:v>1.7999999999999999E-2</c:v>
                      </c:pt>
                      <c:pt idx="1359">
                        <c:v>0</c:v>
                      </c:pt>
                      <c:pt idx="1360">
                        <c:v>4.4999999999999998E-2</c:v>
                      </c:pt>
                      <c:pt idx="1361">
                        <c:v>7.9000000000000001E-2</c:v>
                      </c:pt>
                      <c:pt idx="1362">
                        <c:v>8.3000000000000004E-2</c:v>
                      </c:pt>
                      <c:pt idx="1363">
                        <c:v>0.55100000000000005</c:v>
                      </c:pt>
                      <c:pt idx="1364">
                        <c:v>10.964</c:v>
                      </c:pt>
                      <c:pt idx="1365">
                        <c:v>2.8650000000000002</c:v>
                      </c:pt>
                      <c:pt idx="1366">
                        <c:v>0.14699999999999999</c:v>
                      </c:pt>
                      <c:pt idx="1367">
                        <c:v>1.048</c:v>
                      </c:pt>
                      <c:pt idx="1368">
                        <c:v>6.7640000000000002</c:v>
                      </c:pt>
                      <c:pt idx="1369">
                        <c:v>0.16500000000000001</c:v>
                      </c:pt>
                      <c:pt idx="1370">
                        <c:v>2.6619999999999999</c:v>
                      </c:pt>
                      <c:pt idx="1371">
                        <c:v>1.07</c:v>
                      </c:pt>
                      <c:pt idx="1372">
                        <c:v>9.1999999999999998E-2</c:v>
                      </c:pt>
                      <c:pt idx="1373">
                        <c:v>7.1999999999999995E-2</c:v>
                      </c:pt>
                      <c:pt idx="1374">
                        <c:v>9.1</c:v>
                      </c:pt>
                      <c:pt idx="1375">
                        <c:v>0.498</c:v>
                      </c:pt>
                      <c:pt idx="1376">
                        <c:v>0.129</c:v>
                      </c:pt>
                      <c:pt idx="1377">
                        <c:v>7.3999999999999996E-2</c:v>
                      </c:pt>
                      <c:pt idx="1378">
                        <c:v>7.3999999999999996E-2</c:v>
                      </c:pt>
                      <c:pt idx="1379">
                        <c:v>0.245</c:v>
                      </c:pt>
                      <c:pt idx="1380">
                        <c:v>7.1999999999999995E-2</c:v>
                      </c:pt>
                      <c:pt idx="1381">
                        <c:v>8.7999999999999995E-2</c:v>
                      </c:pt>
                      <c:pt idx="1382">
                        <c:v>9.5000000000000001E-2</c:v>
                      </c:pt>
                      <c:pt idx="1383">
                        <c:v>7.5999999999999998E-2</c:v>
                      </c:pt>
                      <c:pt idx="1384">
                        <c:v>0.158</c:v>
                      </c:pt>
                      <c:pt idx="1385">
                        <c:v>2.194</c:v>
                      </c:pt>
                      <c:pt idx="1386">
                        <c:v>9.2170000000000005</c:v>
                      </c:pt>
                      <c:pt idx="1387">
                        <c:v>0.26600000000000001</c:v>
                      </c:pt>
                      <c:pt idx="1388">
                        <c:v>0.68700000000000006</c:v>
                      </c:pt>
                      <c:pt idx="1389">
                        <c:v>11.654999999999999</c:v>
                      </c:pt>
                      <c:pt idx="1390">
                        <c:v>12.643000000000001</c:v>
                      </c:pt>
                      <c:pt idx="1391">
                        <c:v>0.106</c:v>
                      </c:pt>
                      <c:pt idx="1392">
                        <c:v>5.6000000000000001E-2</c:v>
                      </c:pt>
                      <c:pt idx="1393">
                        <c:v>3.0720000000000001</c:v>
                      </c:pt>
                      <c:pt idx="1394">
                        <c:v>23.960999999999999</c:v>
                      </c:pt>
                      <c:pt idx="1395">
                        <c:v>0.65200000000000002</c:v>
                      </c:pt>
                      <c:pt idx="1396">
                        <c:v>0.129</c:v>
                      </c:pt>
                      <c:pt idx="1397">
                        <c:v>0.191</c:v>
                      </c:pt>
                      <c:pt idx="1398">
                        <c:v>0.113</c:v>
                      </c:pt>
                      <c:pt idx="1399">
                        <c:v>0.1</c:v>
                      </c:pt>
                      <c:pt idx="1400">
                        <c:v>0.10199999999999999</c:v>
                      </c:pt>
                      <c:pt idx="1401">
                        <c:v>0.45900000000000002</c:v>
                      </c:pt>
                      <c:pt idx="1402">
                        <c:v>0.161</c:v>
                      </c:pt>
                      <c:pt idx="1403">
                        <c:v>0.14799999999999999</c:v>
                      </c:pt>
                      <c:pt idx="1404">
                        <c:v>0.23</c:v>
                      </c:pt>
                      <c:pt idx="1405">
                        <c:v>4.2999999999999997E-2</c:v>
                      </c:pt>
                      <c:pt idx="1406">
                        <c:v>0.10299999999999999</c:v>
                      </c:pt>
                      <c:pt idx="1407">
                        <c:v>1.4059999999999999</c:v>
                      </c:pt>
                      <c:pt idx="1408">
                        <c:v>5.085</c:v>
                      </c:pt>
                      <c:pt idx="1409">
                        <c:v>0.21</c:v>
                      </c:pt>
                      <c:pt idx="1410">
                        <c:v>0.13300000000000001</c:v>
                      </c:pt>
                      <c:pt idx="1411">
                        <c:v>3.1989999999999998</c:v>
                      </c:pt>
                      <c:pt idx="1412">
                        <c:v>15.404</c:v>
                      </c:pt>
                      <c:pt idx="1413">
                        <c:v>9.4E-2</c:v>
                      </c:pt>
                      <c:pt idx="1414">
                        <c:v>1.4999999999999999E-2</c:v>
                      </c:pt>
                      <c:pt idx="1415">
                        <c:v>6.2E-2</c:v>
                      </c:pt>
                      <c:pt idx="1416">
                        <c:v>2.722</c:v>
                      </c:pt>
                      <c:pt idx="1417">
                        <c:v>0.33400000000000002</c:v>
                      </c:pt>
                      <c:pt idx="1418">
                        <c:v>0.79100000000000004</c:v>
                      </c:pt>
                      <c:pt idx="1419">
                        <c:v>7.6059999999999999</c:v>
                      </c:pt>
                      <c:pt idx="1420">
                        <c:v>8.7999999999999995E-2</c:v>
                      </c:pt>
                      <c:pt idx="1421">
                        <c:v>0.308</c:v>
                      </c:pt>
                      <c:pt idx="1422">
                        <c:v>0.27800000000000002</c:v>
                      </c:pt>
                      <c:pt idx="1423">
                        <c:v>4.5540000000000003</c:v>
                      </c:pt>
                      <c:pt idx="1424">
                        <c:v>4.3550000000000004</c:v>
                      </c:pt>
                      <c:pt idx="1425">
                        <c:v>1.5940000000000001</c:v>
                      </c:pt>
                      <c:pt idx="1426">
                        <c:v>6.8840000000000003</c:v>
                      </c:pt>
                      <c:pt idx="1427">
                        <c:v>1.883</c:v>
                      </c:pt>
                      <c:pt idx="1428">
                        <c:v>6.4429999999999996</c:v>
                      </c:pt>
                      <c:pt idx="1429">
                        <c:v>4.3849999999999998</c:v>
                      </c:pt>
                      <c:pt idx="1430">
                        <c:v>1.264</c:v>
                      </c:pt>
                      <c:pt idx="1431">
                        <c:v>5.3680000000000003</c:v>
                      </c:pt>
                      <c:pt idx="1432">
                        <c:v>4.1769999999999996</c:v>
                      </c:pt>
                      <c:pt idx="1433">
                        <c:v>8.4139999999999997</c:v>
                      </c:pt>
                      <c:pt idx="1434">
                        <c:v>1.1830000000000001</c:v>
                      </c:pt>
                      <c:pt idx="1435">
                        <c:v>0.25600000000000001</c:v>
                      </c:pt>
                      <c:pt idx="1436">
                        <c:v>0.161</c:v>
                      </c:pt>
                      <c:pt idx="1437">
                        <c:v>3.246</c:v>
                      </c:pt>
                      <c:pt idx="1438">
                        <c:v>0.14199999999999999</c:v>
                      </c:pt>
                      <c:pt idx="1439">
                        <c:v>13.965999999999999</c:v>
                      </c:pt>
                      <c:pt idx="1440">
                        <c:v>10.254</c:v>
                      </c:pt>
                      <c:pt idx="1441">
                        <c:v>17.437999999999999</c:v>
                      </c:pt>
                      <c:pt idx="1442">
                        <c:v>15.632999999999999</c:v>
                      </c:pt>
                      <c:pt idx="1443">
                        <c:v>18.675000000000001</c:v>
                      </c:pt>
                      <c:pt idx="1444">
                        <c:v>7.8490000000000002</c:v>
                      </c:pt>
                      <c:pt idx="1445">
                        <c:v>9.9</c:v>
                      </c:pt>
                      <c:pt idx="1446">
                        <c:v>4.3959999999999999</c:v>
                      </c:pt>
                      <c:pt idx="1447">
                        <c:v>5.3630000000000004</c:v>
                      </c:pt>
                      <c:pt idx="1448">
                        <c:v>1.54</c:v>
                      </c:pt>
                      <c:pt idx="1449">
                        <c:v>0.66100000000000003</c:v>
                      </c:pt>
                      <c:pt idx="1450">
                        <c:v>0.97699999999999998</c:v>
                      </c:pt>
                      <c:pt idx="1451">
                        <c:v>0.17699999999999999</c:v>
                      </c:pt>
                      <c:pt idx="1452">
                        <c:v>0.14099999999999999</c:v>
                      </c:pt>
                      <c:pt idx="1453">
                        <c:v>0.14699999999999999</c:v>
                      </c:pt>
                      <c:pt idx="1454">
                        <c:v>1.677</c:v>
                      </c:pt>
                      <c:pt idx="1455">
                        <c:v>4.4240000000000004</c:v>
                      </c:pt>
                      <c:pt idx="1456">
                        <c:v>2.1139999999999999</c:v>
                      </c:pt>
                      <c:pt idx="1457">
                        <c:v>3.94</c:v>
                      </c:pt>
                      <c:pt idx="1458">
                        <c:v>0.13400000000000001</c:v>
                      </c:pt>
                      <c:pt idx="1459">
                        <c:v>0.97799999999999998</c:v>
                      </c:pt>
                      <c:pt idx="1460">
                        <c:v>0.753</c:v>
                      </c:pt>
                      <c:pt idx="1461">
                        <c:v>0.13100000000000001</c:v>
                      </c:pt>
                      <c:pt idx="1462">
                        <c:v>0.41</c:v>
                      </c:pt>
                      <c:pt idx="1463">
                        <c:v>4.8280000000000003</c:v>
                      </c:pt>
                      <c:pt idx="1464">
                        <c:v>3.8029999999999999</c:v>
                      </c:pt>
                      <c:pt idx="1465">
                        <c:v>0.27600000000000002</c:v>
                      </c:pt>
                      <c:pt idx="1466">
                        <c:v>0.31900000000000001</c:v>
                      </c:pt>
                      <c:pt idx="1467">
                        <c:v>0.29699999999999999</c:v>
                      </c:pt>
                      <c:pt idx="1468">
                        <c:v>0.72</c:v>
                      </c:pt>
                      <c:pt idx="1469">
                        <c:v>0.2</c:v>
                      </c:pt>
                      <c:pt idx="1470">
                        <c:v>0</c:v>
                      </c:pt>
                      <c:pt idx="1471">
                        <c:v>0.68400000000000005</c:v>
                      </c:pt>
                      <c:pt idx="1472">
                        <c:v>0.36699999999999999</c:v>
                      </c:pt>
                      <c:pt idx="1473">
                        <c:v>4.78</c:v>
                      </c:pt>
                      <c:pt idx="1474">
                        <c:v>66.298000000000002</c:v>
                      </c:pt>
                      <c:pt idx="1475">
                        <c:v>17.411999999999999</c:v>
                      </c:pt>
                      <c:pt idx="1476">
                        <c:v>2.597</c:v>
                      </c:pt>
                      <c:pt idx="1477">
                        <c:v>0.16700000000000001</c:v>
                      </c:pt>
                      <c:pt idx="1478">
                        <c:v>0.18</c:v>
                      </c:pt>
                      <c:pt idx="1479">
                        <c:v>0.80600000000000005</c:v>
                      </c:pt>
                      <c:pt idx="1480">
                        <c:v>8.1470000000000002</c:v>
                      </c:pt>
                      <c:pt idx="1481">
                        <c:v>4.3840000000000003</c:v>
                      </c:pt>
                      <c:pt idx="1482">
                        <c:v>1.58</c:v>
                      </c:pt>
                      <c:pt idx="1483">
                        <c:v>0.14399999999999999</c:v>
                      </c:pt>
                      <c:pt idx="1484">
                        <c:v>1.0620000000000001</c:v>
                      </c:pt>
                      <c:pt idx="1485">
                        <c:v>8.8119999999999994</c:v>
                      </c:pt>
                      <c:pt idx="1486">
                        <c:v>5.8920000000000003</c:v>
                      </c:pt>
                      <c:pt idx="1487">
                        <c:v>4.9980000000000002</c:v>
                      </c:pt>
                      <c:pt idx="1488">
                        <c:v>1.1439999999999999</c:v>
                      </c:pt>
                      <c:pt idx="1489">
                        <c:v>5.5E-2</c:v>
                      </c:pt>
                      <c:pt idx="1490">
                        <c:v>4.5999999999999999E-2</c:v>
                      </c:pt>
                      <c:pt idx="1491">
                        <c:v>9.7000000000000003E-2</c:v>
                      </c:pt>
                      <c:pt idx="1492">
                        <c:v>4.8000000000000001E-2</c:v>
                      </c:pt>
                      <c:pt idx="1493">
                        <c:v>4.9000000000000002E-2</c:v>
                      </c:pt>
                      <c:pt idx="1494">
                        <c:v>0.14899999999999999</c:v>
                      </c:pt>
                      <c:pt idx="1495">
                        <c:v>0.121</c:v>
                      </c:pt>
                      <c:pt idx="1496">
                        <c:v>0.114</c:v>
                      </c:pt>
                      <c:pt idx="1497">
                        <c:v>0.11899999999999999</c:v>
                      </c:pt>
                      <c:pt idx="1498">
                        <c:v>0.1</c:v>
                      </c:pt>
                      <c:pt idx="1499">
                        <c:v>0.02</c:v>
                      </c:pt>
                      <c:pt idx="1500">
                        <c:v>8.1000000000000003E-2</c:v>
                      </c:pt>
                      <c:pt idx="1501">
                        <c:v>0.15</c:v>
                      </c:pt>
                      <c:pt idx="1502">
                        <c:v>0.107</c:v>
                      </c:pt>
                      <c:pt idx="1503">
                        <c:v>6.6020000000000003</c:v>
                      </c:pt>
                      <c:pt idx="1504">
                        <c:v>18.149000000000001</c:v>
                      </c:pt>
                      <c:pt idx="1505">
                        <c:v>4.1390000000000002</c:v>
                      </c:pt>
                      <c:pt idx="1506">
                        <c:v>5.8000000000000003E-2</c:v>
                      </c:pt>
                      <c:pt idx="1507">
                        <c:v>1.2E-2</c:v>
                      </c:pt>
                      <c:pt idx="1508">
                        <c:v>9.7000000000000003E-2</c:v>
                      </c:pt>
                      <c:pt idx="1509">
                        <c:v>2.9000000000000001E-2</c:v>
                      </c:pt>
                      <c:pt idx="1510">
                        <c:v>0.27</c:v>
                      </c:pt>
                      <c:pt idx="1511">
                        <c:v>2.464</c:v>
                      </c:pt>
                      <c:pt idx="1512">
                        <c:v>2E-3</c:v>
                      </c:pt>
                      <c:pt idx="1513">
                        <c:v>1.254</c:v>
                      </c:pt>
                      <c:pt idx="1514">
                        <c:v>1.1950000000000001</c:v>
                      </c:pt>
                      <c:pt idx="1515">
                        <c:v>0.10299999999999999</c:v>
                      </c:pt>
                      <c:pt idx="1516">
                        <c:v>0</c:v>
                      </c:pt>
                      <c:pt idx="1517">
                        <c:v>0</c:v>
                      </c:pt>
                      <c:pt idx="1518">
                        <c:v>0</c:v>
                      </c:pt>
                      <c:pt idx="1519">
                        <c:v>0.54800000000000004</c:v>
                      </c:pt>
                      <c:pt idx="1520">
                        <c:v>0</c:v>
                      </c:pt>
                      <c:pt idx="1521">
                        <c:v>0</c:v>
                      </c:pt>
                      <c:pt idx="1522">
                        <c:v>0</c:v>
                      </c:pt>
                      <c:pt idx="1523">
                        <c:v>0</c:v>
                      </c:pt>
                      <c:pt idx="1524">
                        <c:v>0</c:v>
                      </c:pt>
                      <c:pt idx="1525">
                        <c:v>0</c:v>
                      </c:pt>
                      <c:pt idx="1526">
                        <c:v>1E-3</c:v>
                      </c:pt>
                      <c:pt idx="1527">
                        <c:v>0</c:v>
                      </c:pt>
                      <c:pt idx="1528">
                        <c:v>0</c:v>
                      </c:pt>
                      <c:pt idx="1529">
                        <c:v>0.214</c:v>
                      </c:pt>
                      <c:pt idx="1530">
                        <c:v>2.4889999999999999</c:v>
                      </c:pt>
                      <c:pt idx="1531">
                        <c:v>0</c:v>
                      </c:pt>
                      <c:pt idx="1532">
                        <c:v>0</c:v>
                      </c:pt>
                      <c:pt idx="1533">
                        <c:v>9.8000000000000004E-2</c:v>
                      </c:pt>
                      <c:pt idx="1534">
                        <c:v>4.4999999999999998E-2</c:v>
                      </c:pt>
                      <c:pt idx="1535">
                        <c:v>0</c:v>
                      </c:pt>
                      <c:pt idx="1536">
                        <c:v>0.22</c:v>
                      </c:pt>
                      <c:pt idx="1537">
                        <c:v>6.7439999999999998</c:v>
                      </c:pt>
                      <c:pt idx="1538">
                        <c:v>24.998999999999999</c:v>
                      </c:pt>
                      <c:pt idx="1539">
                        <c:v>3.0030000000000001</c:v>
                      </c:pt>
                      <c:pt idx="1540">
                        <c:v>0</c:v>
                      </c:pt>
                      <c:pt idx="1541">
                        <c:v>2.7E-2</c:v>
                      </c:pt>
                      <c:pt idx="1542">
                        <c:v>0</c:v>
                      </c:pt>
                      <c:pt idx="1543">
                        <c:v>0</c:v>
                      </c:pt>
                      <c:pt idx="1544">
                        <c:v>0</c:v>
                      </c:pt>
                      <c:pt idx="1545">
                        <c:v>9.8000000000000004E-2</c:v>
                      </c:pt>
                      <c:pt idx="1546">
                        <c:v>6.4109999999999996</c:v>
                      </c:pt>
                      <c:pt idx="1547">
                        <c:v>11.878</c:v>
                      </c:pt>
                      <c:pt idx="1548">
                        <c:v>0.53100000000000003</c:v>
                      </c:pt>
                      <c:pt idx="1549">
                        <c:v>5.0000000000000001E-3</c:v>
                      </c:pt>
                      <c:pt idx="1550">
                        <c:v>2.5000000000000001E-2</c:v>
                      </c:pt>
                      <c:pt idx="1551">
                        <c:v>1.7509999999999999</c:v>
                      </c:pt>
                      <c:pt idx="1552">
                        <c:v>4.984</c:v>
                      </c:pt>
                      <c:pt idx="1553">
                        <c:v>0</c:v>
                      </c:pt>
                      <c:pt idx="1554">
                        <c:v>0</c:v>
                      </c:pt>
                      <c:pt idx="1555">
                        <c:v>10.154999999999999</c:v>
                      </c:pt>
                      <c:pt idx="1556">
                        <c:v>0.98199999999999998</c:v>
                      </c:pt>
                      <c:pt idx="1557">
                        <c:v>0.32600000000000001</c:v>
                      </c:pt>
                      <c:pt idx="1558">
                        <c:v>0.56699999999999995</c:v>
                      </c:pt>
                      <c:pt idx="1559">
                        <c:v>0.38</c:v>
                      </c:pt>
                      <c:pt idx="1560">
                        <c:v>0</c:v>
                      </c:pt>
                      <c:pt idx="1561">
                        <c:v>0</c:v>
                      </c:pt>
                      <c:pt idx="1562">
                        <c:v>0</c:v>
                      </c:pt>
                      <c:pt idx="1563">
                        <c:v>17.672999999999998</c:v>
                      </c:pt>
                      <c:pt idx="1564">
                        <c:v>7.3840000000000003</c:v>
                      </c:pt>
                      <c:pt idx="1565">
                        <c:v>2.3839999999999999</c:v>
                      </c:pt>
                      <c:pt idx="1566">
                        <c:v>1.9530000000000001</c:v>
                      </c:pt>
                      <c:pt idx="1567">
                        <c:v>0.01</c:v>
                      </c:pt>
                      <c:pt idx="1568">
                        <c:v>0</c:v>
                      </c:pt>
                      <c:pt idx="1569">
                        <c:v>0</c:v>
                      </c:pt>
                      <c:pt idx="1570">
                        <c:v>0</c:v>
                      </c:pt>
                      <c:pt idx="1571">
                        <c:v>0</c:v>
                      </c:pt>
                      <c:pt idx="1572">
                        <c:v>5.6000000000000001E-2</c:v>
                      </c:pt>
                      <c:pt idx="1573">
                        <c:v>0</c:v>
                      </c:pt>
                      <c:pt idx="1574">
                        <c:v>0</c:v>
                      </c:pt>
                      <c:pt idx="1575">
                        <c:v>1.899</c:v>
                      </c:pt>
                      <c:pt idx="1576">
                        <c:v>0.20300000000000001</c:v>
                      </c:pt>
                      <c:pt idx="1577">
                        <c:v>0.50700000000000001</c:v>
                      </c:pt>
                      <c:pt idx="1578">
                        <c:v>0.14799999999999999</c:v>
                      </c:pt>
                      <c:pt idx="1579">
                        <c:v>5.3390000000000004</c:v>
                      </c:pt>
                      <c:pt idx="1580">
                        <c:v>8.2000000000000003E-2</c:v>
                      </c:pt>
                      <c:pt idx="1581">
                        <c:v>0.78200000000000003</c:v>
                      </c:pt>
                      <c:pt idx="1582">
                        <c:v>3.5390000000000001</c:v>
                      </c:pt>
                      <c:pt idx="1583">
                        <c:v>4.6980000000000004</c:v>
                      </c:pt>
                      <c:pt idx="1584">
                        <c:v>4.9039999999999999</c:v>
                      </c:pt>
                      <c:pt idx="1585">
                        <c:v>7.0000000000000007E-2</c:v>
                      </c:pt>
                      <c:pt idx="1586">
                        <c:v>3.7999999999999999E-2</c:v>
                      </c:pt>
                      <c:pt idx="1587">
                        <c:v>2.7E-2</c:v>
                      </c:pt>
                      <c:pt idx="1588">
                        <c:v>4.8000000000000001E-2</c:v>
                      </c:pt>
                      <c:pt idx="1589">
                        <c:v>0.22700000000000001</c:v>
                      </c:pt>
                      <c:pt idx="1590">
                        <c:v>4.1000000000000002E-2</c:v>
                      </c:pt>
                      <c:pt idx="1591">
                        <c:v>0</c:v>
                      </c:pt>
                      <c:pt idx="1592">
                        <c:v>0</c:v>
                      </c:pt>
                      <c:pt idx="1593">
                        <c:v>14.507999999999999</c:v>
                      </c:pt>
                      <c:pt idx="1594">
                        <c:v>6.7000000000000004E-2</c:v>
                      </c:pt>
                      <c:pt idx="1595">
                        <c:v>7.024</c:v>
                      </c:pt>
                      <c:pt idx="1596">
                        <c:v>16.457999999999998</c:v>
                      </c:pt>
                      <c:pt idx="1597">
                        <c:v>1.833</c:v>
                      </c:pt>
                      <c:pt idx="1598">
                        <c:v>7.0000000000000001E-3</c:v>
                      </c:pt>
                      <c:pt idx="1599">
                        <c:v>0</c:v>
                      </c:pt>
                      <c:pt idx="1600">
                        <c:v>1.466</c:v>
                      </c:pt>
                      <c:pt idx="1601">
                        <c:v>2.3290000000000002</c:v>
                      </c:pt>
                      <c:pt idx="1602">
                        <c:v>2.0009999999999999</c:v>
                      </c:pt>
                      <c:pt idx="1603">
                        <c:v>9.2919999999999998</c:v>
                      </c:pt>
                      <c:pt idx="1604">
                        <c:v>4.7E-2</c:v>
                      </c:pt>
                      <c:pt idx="1605">
                        <c:v>7.0000000000000007E-2</c:v>
                      </c:pt>
                      <c:pt idx="1606">
                        <c:v>4.4999999999999998E-2</c:v>
                      </c:pt>
                      <c:pt idx="1607">
                        <c:v>7.5529999999999999</c:v>
                      </c:pt>
                      <c:pt idx="1608">
                        <c:v>35.6</c:v>
                      </c:pt>
                      <c:pt idx="1609">
                        <c:v>14.199</c:v>
                      </c:pt>
                      <c:pt idx="1610">
                        <c:v>0</c:v>
                      </c:pt>
                      <c:pt idx="1611">
                        <c:v>0</c:v>
                      </c:pt>
                      <c:pt idx="1612">
                        <c:v>3.6579999999999999</c:v>
                      </c:pt>
                      <c:pt idx="1613">
                        <c:v>3.2090000000000001</c:v>
                      </c:pt>
                      <c:pt idx="1614">
                        <c:v>3.9420000000000002</c:v>
                      </c:pt>
                      <c:pt idx="1615">
                        <c:v>6.0439999999999996</c:v>
                      </c:pt>
                      <c:pt idx="1616">
                        <c:v>8.3000000000000004E-2</c:v>
                      </c:pt>
                      <c:pt idx="1617">
                        <c:v>8.5999999999999993E-2</c:v>
                      </c:pt>
                      <c:pt idx="1618">
                        <c:v>0.13300000000000001</c:v>
                      </c:pt>
                      <c:pt idx="1619">
                        <c:v>4.0090000000000003</c:v>
                      </c:pt>
                      <c:pt idx="1620">
                        <c:v>13.417999999999999</c:v>
                      </c:pt>
                      <c:pt idx="1621">
                        <c:v>2.117</c:v>
                      </c:pt>
                      <c:pt idx="1622">
                        <c:v>0</c:v>
                      </c:pt>
                      <c:pt idx="1623">
                        <c:v>6.7439999999999998</c:v>
                      </c:pt>
                      <c:pt idx="1624">
                        <c:v>8.3249999999999993</c:v>
                      </c:pt>
                      <c:pt idx="1625">
                        <c:v>1.744</c:v>
                      </c:pt>
                      <c:pt idx="1626">
                        <c:v>0.32900000000000001</c:v>
                      </c:pt>
                      <c:pt idx="1627">
                        <c:v>0</c:v>
                      </c:pt>
                      <c:pt idx="1628">
                        <c:v>2.0110000000000001</c:v>
                      </c:pt>
                      <c:pt idx="1629">
                        <c:v>0.9</c:v>
                      </c:pt>
                      <c:pt idx="1630">
                        <c:v>15.965</c:v>
                      </c:pt>
                      <c:pt idx="1631">
                        <c:v>5.3819999999999997</c:v>
                      </c:pt>
                      <c:pt idx="1632">
                        <c:v>1.2789999999999999</c:v>
                      </c:pt>
                      <c:pt idx="1633">
                        <c:v>0.51500000000000001</c:v>
                      </c:pt>
                      <c:pt idx="1634">
                        <c:v>12.972</c:v>
                      </c:pt>
                      <c:pt idx="1635">
                        <c:v>20.673999999999999</c:v>
                      </c:pt>
                      <c:pt idx="1636">
                        <c:v>3.1059999999999999</c:v>
                      </c:pt>
                      <c:pt idx="1637">
                        <c:v>2.5219999999999998</c:v>
                      </c:pt>
                      <c:pt idx="1638">
                        <c:v>2.7639999999999998</c:v>
                      </c:pt>
                      <c:pt idx="1639">
                        <c:v>0</c:v>
                      </c:pt>
                      <c:pt idx="1640">
                        <c:v>0</c:v>
                      </c:pt>
                      <c:pt idx="1641">
                        <c:v>1E-3</c:v>
                      </c:pt>
                      <c:pt idx="1642">
                        <c:v>8.5340000000000007</c:v>
                      </c:pt>
                      <c:pt idx="1643">
                        <c:v>7.3410000000000002</c:v>
                      </c:pt>
                      <c:pt idx="1644">
                        <c:v>4.0650000000000004</c:v>
                      </c:pt>
                      <c:pt idx="1645">
                        <c:v>6.149</c:v>
                      </c:pt>
                      <c:pt idx="1646">
                        <c:v>1.121</c:v>
                      </c:pt>
                      <c:pt idx="1647">
                        <c:v>7.6239999999999997</c:v>
                      </c:pt>
                      <c:pt idx="1648">
                        <c:v>0.09</c:v>
                      </c:pt>
                      <c:pt idx="1649">
                        <c:v>0.158</c:v>
                      </c:pt>
                      <c:pt idx="1650">
                        <c:v>0.16500000000000001</c:v>
                      </c:pt>
                      <c:pt idx="1651">
                        <c:v>1.9E-2</c:v>
                      </c:pt>
                      <c:pt idx="1652">
                        <c:v>3.3359999999999999</c:v>
                      </c:pt>
                      <c:pt idx="1653">
                        <c:v>3.0139999999999998</c:v>
                      </c:pt>
                      <c:pt idx="1654">
                        <c:v>0</c:v>
                      </c:pt>
                      <c:pt idx="1655">
                        <c:v>4.0590000000000002</c:v>
                      </c:pt>
                      <c:pt idx="1656">
                        <c:v>2.4689999999999999</c:v>
                      </c:pt>
                      <c:pt idx="1657">
                        <c:v>0.46300000000000002</c:v>
                      </c:pt>
                      <c:pt idx="1658">
                        <c:v>0</c:v>
                      </c:pt>
                      <c:pt idx="1659">
                        <c:v>0.97</c:v>
                      </c:pt>
                      <c:pt idx="1660">
                        <c:v>0.82599999999999996</c:v>
                      </c:pt>
                      <c:pt idx="1661">
                        <c:v>2E-3</c:v>
                      </c:pt>
                      <c:pt idx="1662">
                        <c:v>25.103000000000002</c:v>
                      </c:pt>
                      <c:pt idx="1663">
                        <c:v>10.465</c:v>
                      </c:pt>
                      <c:pt idx="1664">
                        <c:v>6.3819999999999997</c:v>
                      </c:pt>
                      <c:pt idx="1665">
                        <c:v>6.923</c:v>
                      </c:pt>
                      <c:pt idx="1666">
                        <c:v>14.401</c:v>
                      </c:pt>
                      <c:pt idx="1667">
                        <c:v>5.3999999999999999E-2</c:v>
                      </c:pt>
                      <c:pt idx="1668">
                        <c:v>0</c:v>
                      </c:pt>
                      <c:pt idx="1669">
                        <c:v>0</c:v>
                      </c:pt>
                      <c:pt idx="1670">
                        <c:v>7.0019999999999998</c:v>
                      </c:pt>
                      <c:pt idx="1671">
                        <c:v>4.2569999999999997</c:v>
                      </c:pt>
                      <c:pt idx="1672">
                        <c:v>6.6360000000000001</c:v>
                      </c:pt>
                      <c:pt idx="1673">
                        <c:v>0.33</c:v>
                      </c:pt>
                      <c:pt idx="1674">
                        <c:v>4.9000000000000002E-2</c:v>
                      </c:pt>
                      <c:pt idx="1675">
                        <c:v>0</c:v>
                      </c:pt>
                      <c:pt idx="1676">
                        <c:v>3.7349999999999999</c:v>
                      </c:pt>
                      <c:pt idx="1677">
                        <c:v>24.838000000000001</c:v>
                      </c:pt>
                      <c:pt idx="1678">
                        <c:v>8.0730000000000004</c:v>
                      </c:pt>
                      <c:pt idx="1679">
                        <c:v>5.2850000000000001</c:v>
                      </c:pt>
                      <c:pt idx="1680">
                        <c:v>5.8579999999999997</c:v>
                      </c:pt>
                      <c:pt idx="1681">
                        <c:v>19.314</c:v>
                      </c:pt>
                      <c:pt idx="1682">
                        <c:v>5.4020000000000001</c:v>
                      </c:pt>
                      <c:pt idx="1683">
                        <c:v>5.4740000000000002</c:v>
                      </c:pt>
                      <c:pt idx="1684">
                        <c:v>0</c:v>
                      </c:pt>
                      <c:pt idx="1685">
                        <c:v>0.20699999999999999</c:v>
                      </c:pt>
                      <c:pt idx="1686">
                        <c:v>2.4239999999999999</c:v>
                      </c:pt>
                      <c:pt idx="1687">
                        <c:v>7.7450000000000001</c:v>
                      </c:pt>
                      <c:pt idx="1688">
                        <c:v>13.833</c:v>
                      </c:pt>
                      <c:pt idx="1689">
                        <c:v>2E-3</c:v>
                      </c:pt>
                      <c:pt idx="1690">
                        <c:v>0</c:v>
                      </c:pt>
                      <c:pt idx="1691">
                        <c:v>0.128</c:v>
                      </c:pt>
                      <c:pt idx="1692">
                        <c:v>6.4850000000000003</c:v>
                      </c:pt>
                      <c:pt idx="1693">
                        <c:v>2.5000000000000001E-2</c:v>
                      </c:pt>
                      <c:pt idx="1694">
                        <c:v>3.0000000000000001E-3</c:v>
                      </c:pt>
                      <c:pt idx="1695">
                        <c:v>0</c:v>
                      </c:pt>
                      <c:pt idx="1696">
                        <c:v>0</c:v>
                      </c:pt>
                      <c:pt idx="1697">
                        <c:v>9.6000000000000002E-2</c:v>
                      </c:pt>
                      <c:pt idx="1698">
                        <c:v>1.0999999999999999E-2</c:v>
                      </c:pt>
                      <c:pt idx="1699">
                        <c:v>0</c:v>
                      </c:pt>
                      <c:pt idx="1700">
                        <c:v>17.866</c:v>
                      </c:pt>
                      <c:pt idx="1701">
                        <c:v>0</c:v>
                      </c:pt>
                      <c:pt idx="1702">
                        <c:v>4.2000000000000003E-2</c:v>
                      </c:pt>
                      <c:pt idx="1703">
                        <c:v>0.19900000000000001</c:v>
                      </c:pt>
                      <c:pt idx="1704">
                        <c:v>0</c:v>
                      </c:pt>
                      <c:pt idx="1705">
                        <c:v>0.191</c:v>
                      </c:pt>
                      <c:pt idx="1706">
                        <c:v>0.23</c:v>
                      </c:pt>
                      <c:pt idx="1707">
                        <c:v>0</c:v>
                      </c:pt>
                      <c:pt idx="1708">
                        <c:v>1.0999999999999999E-2</c:v>
                      </c:pt>
                      <c:pt idx="1709">
                        <c:v>29.042000000000002</c:v>
                      </c:pt>
                      <c:pt idx="1710">
                        <c:v>2E-3</c:v>
                      </c:pt>
                      <c:pt idx="1711">
                        <c:v>1.6850000000000001</c:v>
                      </c:pt>
                      <c:pt idx="1712">
                        <c:v>6.032</c:v>
                      </c:pt>
                      <c:pt idx="1713">
                        <c:v>5.7549999999999999</c:v>
                      </c:pt>
                      <c:pt idx="1714">
                        <c:v>0</c:v>
                      </c:pt>
                      <c:pt idx="1715">
                        <c:v>0</c:v>
                      </c:pt>
                      <c:pt idx="1716">
                        <c:v>2E-3</c:v>
                      </c:pt>
                      <c:pt idx="1717">
                        <c:v>0</c:v>
                      </c:pt>
                      <c:pt idx="1718">
                        <c:v>3.637</c:v>
                      </c:pt>
                      <c:pt idx="1719">
                        <c:v>1E-3</c:v>
                      </c:pt>
                      <c:pt idx="1720">
                        <c:v>0</c:v>
                      </c:pt>
                      <c:pt idx="1721">
                        <c:v>0.45800000000000002</c:v>
                      </c:pt>
                      <c:pt idx="1722">
                        <c:v>10.686999999999999</c:v>
                      </c:pt>
                      <c:pt idx="1723">
                        <c:v>29.888999999999999</c:v>
                      </c:pt>
                      <c:pt idx="1724">
                        <c:v>5.2439999999999998</c:v>
                      </c:pt>
                      <c:pt idx="1725">
                        <c:v>3.0000000000000001E-3</c:v>
                      </c:pt>
                      <c:pt idx="1726">
                        <c:v>0</c:v>
                      </c:pt>
                      <c:pt idx="1727">
                        <c:v>0</c:v>
                      </c:pt>
                      <c:pt idx="1728">
                        <c:v>0</c:v>
                      </c:pt>
                      <c:pt idx="1729">
                        <c:v>1E-3</c:v>
                      </c:pt>
                      <c:pt idx="1730">
                        <c:v>0</c:v>
                      </c:pt>
                      <c:pt idx="1731">
                        <c:v>0</c:v>
                      </c:pt>
                      <c:pt idx="1732">
                        <c:v>0</c:v>
                      </c:pt>
                      <c:pt idx="1733">
                        <c:v>0</c:v>
                      </c:pt>
                      <c:pt idx="1734">
                        <c:v>0</c:v>
                      </c:pt>
                      <c:pt idx="1735">
                        <c:v>0</c:v>
                      </c:pt>
                      <c:pt idx="1736">
                        <c:v>0</c:v>
                      </c:pt>
                      <c:pt idx="1737">
                        <c:v>0</c:v>
                      </c:pt>
                      <c:pt idx="1738">
                        <c:v>0</c:v>
                      </c:pt>
                      <c:pt idx="1739">
                        <c:v>1E-3</c:v>
                      </c:pt>
                      <c:pt idx="1740">
                        <c:v>2.1869999999999998</c:v>
                      </c:pt>
                      <c:pt idx="1741">
                        <c:v>44.67</c:v>
                      </c:pt>
                      <c:pt idx="1742">
                        <c:v>18.481000000000002</c:v>
                      </c:pt>
                      <c:pt idx="1743">
                        <c:v>5.3360000000000003</c:v>
                      </c:pt>
                      <c:pt idx="1744">
                        <c:v>28.87</c:v>
                      </c:pt>
                      <c:pt idx="1745">
                        <c:v>1.244</c:v>
                      </c:pt>
                      <c:pt idx="1746">
                        <c:v>8.5039999999999996</c:v>
                      </c:pt>
                      <c:pt idx="1747">
                        <c:v>26.064</c:v>
                      </c:pt>
                      <c:pt idx="1748">
                        <c:v>0</c:v>
                      </c:pt>
                      <c:pt idx="1749">
                        <c:v>0</c:v>
                      </c:pt>
                      <c:pt idx="1750">
                        <c:v>0</c:v>
                      </c:pt>
                      <c:pt idx="1751">
                        <c:v>0</c:v>
                      </c:pt>
                      <c:pt idx="1752">
                        <c:v>0</c:v>
                      </c:pt>
                      <c:pt idx="1753">
                        <c:v>2.9569999999999999</c:v>
                      </c:pt>
                      <c:pt idx="1754">
                        <c:v>4.9729999999999999</c:v>
                      </c:pt>
                      <c:pt idx="1755">
                        <c:v>0</c:v>
                      </c:pt>
                      <c:pt idx="1756">
                        <c:v>0</c:v>
                      </c:pt>
                      <c:pt idx="1757">
                        <c:v>0</c:v>
                      </c:pt>
                      <c:pt idx="1758">
                        <c:v>0</c:v>
                      </c:pt>
                      <c:pt idx="1759">
                        <c:v>0.14000000000000001</c:v>
                      </c:pt>
                      <c:pt idx="1760">
                        <c:v>2.8780000000000001</c:v>
                      </c:pt>
                      <c:pt idx="1761">
                        <c:v>9.4E-2</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c:v>
                      </c:pt>
                      <c:pt idx="1783">
                        <c:v>6.0000000000000001E-3</c:v>
                      </c:pt>
                      <c:pt idx="1784">
                        <c:v>0</c:v>
                      </c:pt>
                      <c:pt idx="1785">
                        <c:v>0</c:v>
                      </c:pt>
                      <c:pt idx="1786">
                        <c:v>6.0000000000000001E-3</c:v>
                      </c:pt>
                      <c:pt idx="1787">
                        <c:v>0</c:v>
                      </c:pt>
                      <c:pt idx="1788">
                        <c:v>0</c:v>
                      </c:pt>
                      <c:pt idx="1789">
                        <c:v>0</c:v>
                      </c:pt>
                      <c:pt idx="1790">
                        <c:v>7.0000000000000001E-3</c:v>
                      </c:pt>
                      <c:pt idx="1791">
                        <c:v>0.32600000000000001</c:v>
                      </c:pt>
                      <c:pt idx="1792">
                        <c:v>0</c:v>
                      </c:pt>
                      <c:pt idx="1793">
                        <c:v>4.2000000000000003E-2</c:v>
                      </c:pt>
                      <c:pt idx="1794">
                        <c:v>0</c:v>
                      </c:pt>
                      <c:pt idx="1795">
                        <c:v>0</c:v>
                      </c:pt>
                      <c:pt idx="1796">
                        <c:v>0</c:v>
                      </c:pt>
                      <c:pt idx="1797">
                        <c:v>0</c:v>
                      </c:pt>
                      <c:pt idx="1798">
                        <c:v>0.753</c:v>
                      </c:pt>
                      <c:pt idx="1799">
                        <c:v>0.755</c:v>
                      </c:pt>
                      <c:pt idx="1800">
                        <c:v>7.4470000000000001</c:v>
                      </c:pt>
                      <c:pt idx="1801">
                        <c:v>9.5679999999999996</c:v>
                      </c:pt>
                      <c:pt idx="1802">
                        <c:v>25.716000000000001</c:v>
                      </c:pt>
                      <c:pt idx="1803">
                        <c:v>1.71</c:v>
                      </c:pt>
                      <c:pt idx="1804">
                        <c:v>6.0000000000000001E-3</c:v>
                      </c:pt>
                      <c:pt idx="1805">
                        <c:v>3.5920000000000001</c:v>
                      </c:pt>
                      <c:pt idx="1806">
                        <c:v>0.15</c:v>
                      </c:pt>
                      <c:pt idx="1807">
                        <c:v>7.5039999999999996</c:v>
                      </c:pt>
                      <c:pt idx="1808">
                        <c:v>0.01</c:v>
                      </c:pt>
                      <c:pt idx="1809">
                        <c:v>5.593</c:v>
                      </c:pt>
                      <c:pt idx="1810">
                        <c:v>3.8540000000000001</c:v>
                      </c:pt>
                      <c:pt idx="1811">
                        <c:v>6.5039999999999996</c:v>
                      </c:pt>
                      <c:pt idx="1812">
                        <c:v>4.28</c:v>
                      </c:pt>
                      <c:pt idx="1813">
                        <c:v>6.2E-2</c:v>
                      </c:pt>
                      <c:pt idx="1814">
                        <c:v>1.105</c:v>
                      </c:pt>
                      <c:pt idx="1815">
                        <c:v>4.6260000000000003</c:v>
                      </c:pt>
                      <c:pt idx="1816">
                        <c:v>22.141999999999999</c:v>
                      </c:pt>
                      <c:pt idx="1817">
                        <c:v>12.172000000000001</c:v>
                      </c:pt>
                      <c:pt idx="1818">
                        <c:v>4.0330000000000004</c:v>
                      </c:pt>
                      <c:pt idx="1819">
                        <c:v>6.6390000000000002</c:v>
                      </c:pt>
                      <c:pt idx="1820">
                        <c:v>2.085</c:v>
                      </c:pt>
                      <c:pt idx="1821">
                        <c:v>1.4999999999999999E-2</c:v>
                      </c:pt>
                      <c:pt idx="1822">
                        <c:v>0</c:v>
                      </c:pt>
                      <c:pt idx="1823">
                        <c:v>0</c:v>
                      </c:pt>
                      <c:pt idx="1824">
                        <c:v>3.0529999999999999</c:v>
                      </c:pt>
                      <c:pt idx="1825">
                        <c:v>15.582000000000001</c:v>
                      </c:pt>
                      <c:pt idx="1826">
                        <c:v>14.973000000000001</c:v>
                      </c:pt>
                      <c:pt idx="1827">
                        <c:v>8.9160000000000004</c:v>
                      </c:pt>
                      <c:pt idx="1828">
                        <c:v>10.257</c:v>
                      </c:pt>
                      <c:pt idx="1829">
                        <c:v>1.5349999999999999</c:v>
                      </c:pt>
                      <c:pt idx="1830">
                        <c:v>6.4859999999999998</c:v>
                      </c:pt>
                      <c:pt idx="1831">
                        <c:v>19.39</c:v>
                      </c:pt>
                      <c:pt idx="1832">
                        <c:v>17.382000000000001</c:v>
                      </c:pt>
                      <c:pt idx="1833">
                        <c:v>23.731999999999999</c:v>
                      </c:pt>
                      <c:pt idx="1834">
                        <c:v>22.925000000000001</c:v>
                      </c:pt>
                      <c:pt idx="1835">
                        <c:v>13.988</c:v>
                      </c:pt>
                      <c:pt idx="1836">
                        <c:v>6.6779999999999999</c:v>
                      </c:pt>
                      <c:pt idx="1837">
                        <c:v>0</c:v>
                      </c:pt>
                      <c:pt idx="1838">
                        <c:v>3.585</c:v>
                      </c:pt>
                      <c:pt idx="1839">
                        <c:v>14.808</c:v>
                      </c:pt>
                      <c:pt idx="1840">
                        <c:v>7.5869999999999997</c:v>
                      </c:pt>
                      <c:pt idx="1841">
                        <c:v>0.88200000000000001</c:v>
                      </c:pt>
                      <c:pt idx="1842">
                        <c:v>0</c:v>
                      </c:pt>
                      <c:pt idx="1843">
                        <c:v>2.8919999999999999</c:v>
                      </c:pt>
                      <c:pt idx="1844">
                        <c:v>0</c:v>
                      </c:pt>
                      <c:pt idx="1845">
                        <c:v>34.823999999999998</c:v>
                      </c:pt>
                      <c:pt idx="1846">
                        <c:v>29.337</c:v>
                      </c:pt>
                      <c:pt idx="1847">
                        <c:v>23.32</c:v>
                      </c:pt>
                      <c:pt idx="1848">
                        <c:v>18.510999999999999</c:v>
                      </c:pt>
                      <c:pt idx="1849">
                        <c:v>18.872</c:v>
                      </c:pt>
                      <c:pt idx="1850">
                        <c:v>19.111000000000001</c:v>
                      </c:pt>
                      <c:pt idx="1851">
                        <c:v>5.4089999999999998</c:v>
                      </c:pt>
                      <c:pt idx="1852">
                        <c:v>0</c:v>
                      </c:pt>
                      <c:pt idx="1853">
                        <c:v>0</c:v>
                      </c:pt>
                      <c:pt idx="1854">
                        <c:v>0</c:v>
                      </c:pt>
                      <c:pt idx="1855">
                        <c:v>0</c:v>
                      </c:pt>
                      <c:pt idx="1856">
                        <c:v>0</c:v>
                      </c:pt>
                      <c:pt idx="1857">
                        <c:v>0</c:v>
                      </c:pt>
                      <c:pt idx="1858">
                        <c:v>0</c:v>
                      </c:pt>
                      <c:pt idx="1859">
                        <c:v>0</c:v>
                      </c:pt>
                      <c:pt idx="1860">
                        <c:v>0</c:v>
                      </c:pt>
                      <c:pt idx="1861">
                        <c:v>1.7999999999999999E-2</c:v>
                      </c:pt>
                      <c:pt idx="1862">
                        <c:v>3.2000000000000001E-2</c:v>
                      </c:pt>
                      <c:pt idx="1863">
                        <c:v>0.93</c:v>
                      </c:pt>
                      <c:pt idx="1864">
                        <c:v>2.6040000000000001</c:v>
                      </c:pt>
                      <c:pt idx="1865">
                        <c:v>0</c:v>
                      </c:pt>
                      <c:pt idx="1866">
                        <c:v>2.9910000000000001</c:v>
                      </c:pt>
                      <c:pt idx="1867">
                        <c:v>0.83899999999999997</c:v>
                      </c:pt>
                      <c:pt idx="1868">
                        <c:v>0</c:v>
                      </c:pt>
                      <c:pt idx="1869">
                        <c:v>0</c:v>
                      </c:pt>
                      <c:pt idx="1870">
                        <c:v>1.129</c:v>
                      </c:pt>
                      <c:pt idx="1871">
                        <c:v>3.96</c:v>
                      </c:pt>
                      <c:pt idx="1872">
                        <c:v>20.045000000000002</c:v>
                      </c:pt>
                      <c:pt idx="1873">
                        <c:v>1.407</c:v>
                      </c:pt>
                      <c:pt idx="1874">
                        <c:v>7.0780000000000003</c:v>
                      </c:pt>
                      <c:pt idx="1875">
                        <c:v>0.69499999999999995</c:v>
                      </c:pt>
                      <c:pt idx="1876">
                        <c:v>4.3810000000000002</c:v>
                      </c:pt>
                      <c:pt idx="1877">
                        <c:v>0.441</c:v>
                      </c:pt>
                      <c:pt idx="1878">
                        <c:v>0</c:v>
                      </c:pt>
                      <c:pt idx="1879">
                        <c:v>0</c:v>
                      </c:pt>
                      <c:pt idx="1880">
                        <c:v>4.306</c:v>
                      </c:pt>
                      <c:pt idx="1881">
                        <c:v>1.284</c:v>
                      </c:pt>
                      <c:pt idx="1882">
                        <c:v>7.5970000000000004</c:v>
                      </c:pt>
                      <c:pt idx="1883">
                        <c:v>16.64</c:v>
                      </c:pt>
                      <c:pt idx="1884">
                        <c:v>2.2679999999999998</c:v>
                      </c:pt>
                      <c:pt idx="1885">
                        <c:v>19.004999999999999</c:v>
                      </c:pt>
                      <c:pt idx="1886">
                        <c:v>11.332000000000001</c:v>
                      </c:pt>
                      <c:pt idx="1887">
                        <c:v>0</c:v>
                      </c:pt>
                      <c:pt idx="1888">
                        <c:v>0</c:v>
                      </c:pt>
                      <c:pt idx="1889">
                        <c:v>1.7000000000000001E-2</c:v>
                      </c:pt>
                      <c:pt idx="1890">
                        <c:v>0.372</c:v>
                      </c:pt>
                      <c:pt idx="1891">
                        <c:v>1.286</c:v>
                      </c:pt>
                      <c:pt idx="1892">
                        <c:v>0</c:v>
                      </c:pt>
                      <c:pt idx="1893">
                        <c:v>0</c:v>
                      </c:pt>
                      <c:pt idx="1894">
                        <c:v>5.3239999999999998</c:v>
                      </c:pt>
                      <c:pt idx="1895">
                        <c:v>2.7E-2</c:v>
                      </c:pt>
                      <c:pt idx="1896">
                        <c:v>1.7000000000000001E-2</c:v>
                      </c:pt>
                      <c:pt idx="1897">
                        <c:v>4.1130000000000004</c:v>
                      </c:pt>
                      <c:pt idx="1898">
                        <c:v>2.4279999999999999</c:v>
                      </c:pt>
                      <c:pt idx="1899">
                        <c:v>0.81699999999999995</c:v>
                      </c:pt>
                      <c:pt idx="1900">
                        <c:v>0</c:v>
                      </c:pt>
                      <c:pt idx="1901">
                        <c:v>0</c:v>
                      </c:pt>
                      <c:pt idx="1902">
                        <c:v>0</c:v>
                      </c:pt>
                      <c:pt idx="1903">
                        <c:v>1.0999999999999999E-2</c:v>
                      </c:pt>
                      <c:pt idx="1904">
                        <c:v>5.8000000000000003E-2</c:v>
                      </c:pt>
                      <c:pt idx="1905">
                        <c:v>2.9660000000000002</c:v>
                      </c:pt>
                      <c:pt idx="1906">
                        <c:v>2.5000000000000001E-2</c:v>
                      </c:pt>
                      <c:pt idx="1907">
                        <c:v>0</c:v>
                      </c:pt>
                      <c:pt idx="1908">
                        <c:v>0</c:v>
                      </c:pt>
                      <c:pt idx="1909">
                        <c:v>0</c:v>
                      </c:pt>
                      <c:pt idx="1910">
                        <c:v>3.677</c:v>
                      </c:pt>
                      <c:pt idx="1911">
                        <c:v>0</c:v>
                      </c:pt>
                      <c:pt idx="1912">
                        <c:v>0</c:v>
                      </c:pt>
                      <c:pt idx="1913">
                        <c:v>0.02</c:v>
                      </c:pt>
                      <c:pt idx="1914">
                        <c:v>0</c:v>
                      </c:pt>
                      <c:pt idx="1915">
                        <c:v>7.8029999999999999</c:v>
                      </c:pt>
                      <c:pt idx="1916">
                        <c:v>10.228</c:v>
                      </c:pt>
                      <c:pt idx="1917">
                        <c:v>11.587999999999999</c:v>
                      </c:pt>
                      <c:pt idx="1918">
                        <c:v>2.8940000000000001</c:v>
                      </c:pt>
                      <c:pt idx="1919">
                        <c:v>8.9999999999999993E-3</c:v>
                      </c:pt>
                      <c:pt idx="1920">
                        <c:v>0.22900000000000001</c:v>
                      </c:pt>
                      <c:pt idx="1921">
                        <c:v>5.0000000000000001E-3</c:v>
                      </c:pt>
                      <c:pt idx="1922">
                        <c:v>0.93200000000000005</c:v>
                      </c:pt>
                      <c:pt idx="1923">
                        <c:v>0.90700000000000003</c:v>
                      </c:pt>
                      <c:pt idx="1924">
                        <c:v>8.6969999999999992</c:v>
                      </c:pt>
                      <c:pt idx="1925">
                        <c:v>15.648</c:v>
                      </c:pt>
                      <c:pt idx="1926">
                        <c:v>8.0000000000000002E-3</c:v>
                      </c:pt>
                      <c:pt idx="1927">
                        <c:v>4.2999999999999997E-2</c:v>
                      </c:pt>
                      <c:pt idx="1928">
                        <c:v>8.4320000000000004</c:v>
                      </c:pt>
                      <c:pt idx="1929">
                        <c:v>6.9630000000000001</c:v>
                      </c:pt>
                      <c:pt idx="1930">
                        <c:v>1.133</c:v>
                      </c:pt>
                      <c:pt idx="1931">
                        <c:v>4.6859999999999999</c:v>
                      </c:pt>
                      <c:pt idx="1932">
                        <c:v>7.94</c:v>
                      </c:pt>
                      <c:pt idx="1933">
                        <c:v>17.103000000000002</c:v>
                      </c:pt>
                      <c:pt idx="1934">
                        <c:v>3.6999999999999998E-2</c:v>
                      </c:pt>
                      <c:pt idx="1935">
                        <c:v>0</c:v>
                      </c:pt>
                      <c:pt idx="1936">
                        <c:v>0.873</c:v>
                      </c:pt>
                      <c:pt idx="1937">
                        <c:v>6.8159999999999998</c:v>
                      </c:pt>
                      <c:pt idx="1938">
                        <c:v>1.1000000000000001</c:v>
                      </c:pt>
                      <c:pt idx="1939">
                        <c:v>2.8050000000000002</c:v>
                      </c:pt>
                      <c:pt idx="1940">
                        <c:v>0</c:v>
                      </c:pt>
                      <c:pt idx="1941">
                        <c:v>2.7850000000000001</c:v>
                      </c:pt>
                      <c:pt idx="1942">
                        <c:v>0</c:v>
                      </c:pt>
                      <c:pt idx="1943">
                        <c:v>0</c:v>
                      </c:pt>
                      <c:pt idx="1944">
                        <c:v>0</c:v>
                      </c:pt>
                      <c:pt idx="1945">
                        <c:v>0</c:v>
                      </c:pt>
                      <c:pt idx="1946">
                        <c:v>0</c:v>
                      </c:pt>
                      <c:pt idx="1947">
                        <c:v>0</c:v>
                      </c:pt>
                      <c:pt idx="1948">
                        <c:v>0.02</c:v>
                      </c:pt>
                      <c:pt idx="1949">
                        <c:v>0</c:v>
                      </c:pt>
                      <c:pt idx="1950">
                        <c:v>0.39900000000000002</c:v>
                      </c:pt>
                      <c:pt idx="1951">
                        <c:v>0.59599999999999997</c:v>
                      </c:pt>
                      <c:pt idx="1952">
                        <c:v>19.195</c:v>
                      </c:pt>
                      <c:pt idx="1953">
                        <c:v>9.3149999999999995</c:v>
                      </c:pt>
                      <c:pt idx="1954">
                        <c:v>1.89</c:v>
                      </c:pt>
                      <c:pt idx="1955">
                        <c:v>0</c:v>
                      </c:pt>
                      <c:pt idx="1956">
                        <c:v>1.8149999999999999</c:v>
                      </c:pt>
                      <c:pt idx="1957">
                        <c:v>4.2000000000000003E-2</c:v>
                      </c:pt>
                      <c:pt idx="1958">
                        <c:v>0</c:v>
                      </c:pt>
                      <c:pt idx="1959">
                        <c:v>14.728</c:v>
                      </c:pt>
                      <c:pt idx="1960">
                        <c:v>0.245</c:v>
                      </c:pt>
                      <c:pt idx="1961">
                        <c:v>0</c:v>
                      </c:pt>
                      <c:pt idx="1962">
                        <c:v>7.6710000000000003</c:v>
                      </c:pt>
                      <c:pt idx="1963">
                        <c:v>13.188000000000001</c:v>
                      </c:pt>
                      <c:pt idx="1964">
                        <c:v>1.788</c:v>
                      </c:pt>
                      <c:pt idx="1965">
                        <c:v>0</c:v>
                      </c:pt>
                      <c:pt idx="1966">
                        <c:v>0</c:v>
                      </c:pt>
                      <c:pt idx="1967">
                        <c:v>1.2999999999999999E-2</c:v>
                      </c:pt>
                      <c:pt idx="1968">
                        <c:v>0.14299999999999999</c:v>
                      </c:pt>
                      <c:pt idx="1969">
                        <c:v>21.506</c:v>
                      </c:pt>
                      <c:pt idx="1970">
                        <c:v>7.774</c:v>
                      </c:pt>
                      <c:pt idx="1971">
                        <c:v>12.815</c:v>
                      </c:pt>
                      <c:pt idx="1972">
                        <c:v>0.15</c:v>
                      </c:pt>
                      <c:pt idx="1973">
                        <c:v>0</c:v>
                      </c:pt>
                      <c:pt idx="1974">
                        <c:v>0</c:v>
                      </c:pt>
                      <c:pt idx="1975">
                        <c:v>17.984000000000002</c:v>
                      </c:pt>
                      <c:pt idx="1976">
                        <c:v>3.4620000000000002</c:v>
                      </c:pt>
                      <c:pt idx="1977">
                        <c:v>10.611000000000001</c:v>
                      </c:pt>
                      <c:pt idx="1978">
                        <c:v>8.2309999999999999</c:v>
                      </c:pt>
                      <c:pt idx="1979">
                        <c:v>24.960999999999999</c:v>
                      </c:pt>
                      <c:pt idx="1980">
                        <c:v>7.5339999999999998</c:v>
                      </c:pt>
                      <c:pt idx="1981">
                        <c:v>17.937000000000001</c:v>
                      </c:pt>
                      <c:pt idx="1982">
                        <c:v>17.834</c:v>
                      </c:pt>
                      <c:pt idx="1983">
                        <c:v>4.2190000000000003</c:v>
                      </c:pt>
                      <c:pt idx="1984">
                        <c:v>1.1419999999999999</c:v>
                      </c:pt>
                      <c:pt idx="1985">
                        <c:v>0.69799999999999995</c:v>
                      </c:pt>
                      <c:pt idx="1986">
                        <c:v>8.7889999999999997</c:v>
                      </c:pt>
                      <c:pt idx="1987">
                        <c:v>12.518000000000001</c:v>
                      </c:pt>
                      <c:pt idx="1988">
                        <c:v>3.968</c:v>
                      </c:pt>
                      <c:pt idx="1989">
                        <c:v>6.7729999999999997</c:v>
                      </c:pt>
                      <c:pt idx="1990">
                        <c:v>32.786999999999999</c:v>
                      </c:pt>
                      <c:pt idx="1991">
                        <c:v>19.63</c:v>
                      </c:pt>
                      <c:pt idx="1992">
                        <c:v>2.157</c:v>
                      </c:pt>
                      <c:pt idx="1993">
                        <c:v>0.04</c:v>
                      </c:pt>
                      <c:pt idx="1994">
                        <c:v>0</c:v>
                      </c:pt>
                      <c:pt idx="1995">
                        <c:v>0.05</c:v>
                      </c:pt>
                      <c:pt idx="1996">
                        <c:v>0</c:v>
                      </c:pt>
                      <c:pt idx="1997">
                        <c:v>0.79900000000000004</c:v>
                      </c:pt>
                      <c:pt idx="1998">
                        <c:v>38.262</c:v>
                      </c:pt>
                      <c:pt idx="1999">
                        <c:v>6.25</c:v>
                      </c:pt>
                      <c:pt idx="2000">
                        <c:v>18.559999999999999</c:v>
                      </c:pt>
                      <c:pt idx="2001">
                        <c:v>8.8490000000000002</c:v>
                      </c:pt>
                      <c:pt idx="2002">
                        <c:v>6.899</c:v>
                      </c:pt>
                      <c:pt idx="2003">
                        <c:v>9.0790000000000006</c:v>
                      </c:pt>
                      <c:pt idx="2004">
                        <c:v>0</c:v>
                      </c:pt>
                      <c:pt idx="2005">
                        <c:v>0</c:v>
                      </c:pt>
                      <c:pt idx="2006">
                        <c:v>8.9999999999999993E-3</c:v>
                      </c:pt>
                      <c:pt idx="2007">
                        <c:v>2.08</c:v>
                      </c:pt>
                      <c:pt idx="2008">
                        <c:v>0</c:v>
                      </c:pt>
                      <c:pt idx="2009">
                        <c:v>23.327999999999999</c:v>
                      </c:pt>
                      <c:pt idx="2010">
                        <c:v>3.2709999999999999</c:v>
                      </c:pt>
                      <c:pt idx="2011">
                        <c:v>9.4719999999999995</c:v>
                      </c:pt>
                      <c:pt idx="2012">
                        <c:v>4.4729999999999999</c:v>
                      </c:pt>
                      <c:pt idx="2013">
                        <c:v>10.321</c:v>
                      </c:pt>
                      <c:pt idx="2014">
                        <c:v>23.466999999999999</c:v>
                      </c:pt>
                      <c:pt idx="2015">
                        <c:v>0.12</c:v>
                      </c:pt>
                      <c:pt idx="2016">
                        <c:v>8.3309999999999995</c:v>
                      </c:pt>
                      <c:pt idx="2017">
                        <c:v>3.1880000000000002</c:v>
                      </c:pt>
                      <c:pt idx="2018">
                        <c:v>0.91300000000000003</c:v>
                      </c:pt>
                      <c:pt idx="2019">
                        <c:v>11.478</c:v>
                      </c:pt>
                      <c:pt idx="2020">
                        <c:v>3.9860000000000002</c:v>
                      </c:pt>
                      <c:pt idx="2021">
                        <c:v>12.051</c:v>
                      </c:pt>
                      <c:pt idx="2022">
                        <c:v>8.9890000000000008</c:v>
                      </c:pt>
                      <c:pt idx="2023">
                        <c:v>11.785</c:v>
                      </c:pt>
                      <c:pt idx="2024">
                        <c:v>3.9670000000000001</c:v>
                      </c:pt>
                      <c:pt idx="2025">
                        <c:v>0.38500000000000001</c:v>
                      </c:pt>
                      <c:pt idx="2026">
                        <c:v>0.30099999999999999</c:v>
                      </c:pt>
                      <c:pt idx="2027">
                        <c:v>6.883</c:v>
                      </c:pt>
                      <c:pt idx="2028">
                        <c:v>23.135999999999999</c:v>
                      </c:pt>
                      <c:pt idx="2029">
                        <c:v>13.503</c:v>
                      </c:pt>
                      <c:pt idx="2030">
                        <c:v>8.8949999999999996</c:v>
                      </c:pt>
                      <c:pt idx="2031">
                        <c:v>0</c:v>
                      </c:pt>
                      <c:pt idx="2032">
                        <c:v>2.4E-2</c:v>
                      </c:pt>
                      <c:pt idx="2033">
                        <c:v>9.2479999999999993</c:v>
                      </c:pt>
                      <c:pt idx="2034">
                        <c:v>5.9329999999999998</c:v>
                      </c:pt>
                      <c:pt idx="2035">
                        <c:v>0</c:v>
                      </c:pt>
                      <c:pt idx="2036">
                        <c:v>19.588000000000001</c:v>
                      </c:pt>
                      <c:pt idx="2037">
                        <c:v>4.9139999999999997</c:v>
                      </c:pt>
                      <c:pt idx="2038">
                        <c:v>7.1909999999999998</c:v>
                      </c:pt>
                      <c:pt idx="2039">
                        <c:v>1.7999999999999999E-2</c:v>
                      </c:pt>
                      <c:pt idx="2040">
                        <c:v>0</c:v>
                      </c:pt>
                      <c:pt idx="2041">
                        <c:v>2.423</c:v>
                      </c:pt>
                      <c:pt idx="2042">
                        <c:v>1.9970000000000001</c:v>
                      </c:pt>
                      <c:pt idx="2043">
                        <c:v>29.216999999999999</c:v>
                      </c:pt>
                      <c:pt idx="2044">
                        <c:v>7.8E-2</c:v>
                      </c:pt>
                      <c:pt idx="2045">
                        <c:v>19.248999999999999</c:v>
                      </c:pt>
                      <c:pt idx="2046">
                        <c:v>7.0000000000000001E-3</c:v>
                      </c:pt>
                      <c:pt idx="2047">
                        <c:v>0</c:v>
                      </c:pt>
                      <c:pt idx="2048">
                        <c:v>0</c:v>
                      </c:pt>
                      <c:pt idx="2049">
                        <c:v>1.04</c:v>
                      </c:pt>
                      <c:pt idx="2050">
                        <c:v>0.46400000000000002</c:v>
                      </c:pt>
                      <c:pt idx="2051">
                        <c:v>0</c:v>
                      </c:pt>
                      <c:pt idx="2052">
                        <c:v>0</c:v>
                      </c:pt>
                      <c:pt idx="2053">
                        <c:v>0</c:v>
                      </c:pt>
                      <c:pt idx="2054">
                        <c:v>5.6000000000000001E-2</c:v>
                      </c:pt>
                      <c:pt idx="2055">
                        <c:v>1.2370000000000001</c:v>
                      </c:pt>
                      <c:pt idx="2056">
                        <c:v>0</c:v>
                      </c:pt>
                      <c:pt idx="2057">
                        <c:v>0</c:v>
                      </c:pt>
                      <c:pt idx="2058">
                        <c:v>0</c:v>
                      </c:pt>
                      <c:pt idx="2059">
                        <c:v>0</c:v>
                      </c:pt>
                      <c:pt idx="2060">
                        <c:v>3.7559999999999998</c:v>
                      </c:pt>
                      <c:pt idx="2061">
                        <c:v>14.207000000000001</c:v>
                      </c:pt>
                      <c:pt idx="2062">
                        <c:v>12.625</c:v>
                      </c:pt>
                      <c:pt idx="2063">
                        <c:v>0.19</c:v>
                      </c:pt>
                      <c:pt idx="2064">
                        <c:v>9.2249999999999996</c:v>
                      </c:pt>
                      <c:pt idx="2065">
                        <c:v>21.774999999999999</c:v>
                      </c:pt>
                      <c:pt idx="2066">
                        <c:v>1.034</c:v>
                      </c:pt>
                      <c:pt idx="2067">
                        <c:v>0.49199999999999999</c:v>
                      </c:pt>
                      <c:pt idx="2068">
                        <c:v>8.1000000000000003E-2</c:v>
                      </c:pt>
                      <c:pt idx="2069">
                        <c:v>4.7270000000000003</c:v>
                      </c:pt>
                      <c:pt idx="2070">
                        <c:v>35.04</c:v>
                      </c:pt>
                      <c:pt idx="2071">
                        <c:v>0.33300000000000002</c:v>
                      </c:pt>
                      <c:pt idx="2072">
                        <c:v>7.3999999999999996E-2</c:v>
                      </c:pt>
                      <c:pt idx="2073">
                        <c:v>0.04</c:v>
                      </c:pt>
                      <c:pt idx="2074">
                        <c:v>4.0000000000000001E-3</c:v>
                      </c:pt>
                      <c:pt idx="2075">
                        <c:v>33.118000000000002</c:v>
                      </c:pt>
                      <c:pt idx="2076">
                        <c:v>11.083</c:v>
                      </c:pt>
                      <c:pt idx="2077">
                        <c:v>6.0000000000000001E-3</c:v>
                      </c:pt>
                      <c:pt idx="2078">
                        <c:v>0</c:v>
                      </c:pt>
                      <c:pt idx="2079">
                        <c:v>0</c:v>
                      </c:pt>
                      <c:pt idx="2080">
                        <c:v>0</c:v>
                      </c:pt>
                      <c:pt idx="2081">
                        <c:v>7.9139999999999997</c:v>
                      </c:pt>
                      <c:pt idx="2082">
                        <c:v>29.675999999999998</c:v>
                      </c:pt>
                      <c:pt idx="2083">
                        <c:v>18.055</c:v>
                      </c:pt>
                      <c:pt idx="2084">
                        <c:v>5.0000000000000001E-3</c:v>
                      </c:pt>
                      <c:pt idx="2085">
                        <c:v>0.63</c:v>
                      </c:pt>
                      <c:pt idx="2086">
                        <c:v>1E-3</c:v>
                      </c:pt>
                      <c:pt idx="2087">
                        <c:v>0</c:v>
                      </c:pt>
                      <c:pt idx="2088">
                        <c:v>0</c:v>
                      </c:pt>
                      <c:pt idx="2089">
                        <c:v>19.222999999999999</c:v>
                      </c:pt>
                      <c:pt idx="2090">
                        <c:v>0.748</c:v>
                      </c:pt>
                      <c:pt idx="2091">
                        <c:v>1E-3</c:v>
                      </c:pt>
                      <c:pt idx="2092">
                        <c:v>9.8780000000000001</c:v>
                      </c:pt>
                      <c:pt idx="2093">
                        <c:v>3.5000000000000003E-2</c:v>
                      </c:pt>
                      <c:pt idx="2094">
                        <c:v>7.0529999999999999</c:v>
                      </c:pt>
                      <c:pt idx="2095">
                        <c:v>0</c:v>
                      </c:pt>
                      <c:pt idx="2096">
                        <c:v>5.1999999999999998E-2</c:v>
                      </c:pt>
                      <c:pt idx="2097">
                        <c:v>5.5309999999999997</c:v>
                      </c:pt>
                      <c:pt idx="2098">
                        <c:v>2.1000000000000001E-2</c:v>
                      </c:pt>
                      <c:pt idx="2099">
                        <c:v>1.167</c:v>
                      </c:pt>
                      <c:pt idx="2100">
                        <c:v>1.4E-2</c:v>
                      </c:pt>
                      <c:pt idx="2101">
                        <c:v>1.528</c:v>
                      </c:pt>
                      <c:pt idx="2102">
                        <c:v>0.55800000000000005</c:v>
                      </c:pt>
                      <c:pt idx="2103">
                        <c:v>2E-3</c:v>
                      </c:pt>
                      <c:pt idx="2104">
                        <c:v>3.7149999999999999</c:v>
                      </c:pt>
                      <c:pt idx="2105">
                        <c:v>1E-3</c:v>
                      </c:pt>
                      <c:pt idx="2106">
                        <c:v>1E-3</c:v>
                      </c:pt>
                      <c:pt idx="2107">
                        <c:v>16.670000000000002</c:v>
                      </c:pt>
                      <c:pt idx="2108">
                        <c:v>2E-3</c:v>
                      </c:pt>
                      <c:pt idx="2109">
                        <c:v>11.56</c:v>
                      </c:pt>
                      <c:pt idx="2110">
                        <c:v>4.79</c:v>
                      </c:pt>
                      <c:pt idx="2111">
                        <c:v>5.0000000000000001E-3</c:v>
                      </c:pt>
                      <c:pt idx="2112">
                        <c:v>15.864000000000001</c:v>
                      </c:pt>
                      <c:pt idx="2113">
                        <c:v>0.17199999999999999</c:v>
                      </c:pt>
                      <c:pt idx="2114">
                        <c:v>1E-3</c:v>
                      </c:pt>
                      <c:pt idx="2115">
                        <c:v>6.5880000000000001</c:v>
                      </c:pt>
                      <c:pt idx="2116">
                        <c:v>3.6110000000000002</c:v>
                      </c:pt>
                      <c:pt idx="2117">
                        <c:v>1E-3</c:v>
                      </c:pt>
                      <c:pt idx="2118">
                        <c:v>3.0000000000000001E-3</c:v>
                      </c:pt>
                      <c:pt idx="2119">
                        <c:v>4.0000000000000001E-3</c:v>
                      </c:pt>
                      <c:pt idx="2120">
                        <c:v>2E-3</c:v>
                      </c:pt>
                      <c:pt idx="2121">
                        <c:v>1.2E-2</c:v>
                      </c:pt>
                      <c:pt idx="2122">
                        <c:v>2E-3</c:v>
                      </c:pt>
                      <c:pt idx="2123">
                        <c:v>4.0000000000000001E-3</c:v>
                      </c:pt>
                      <c:pt idx="2124">
                        <c:v>8.0000000000000002E-3</c:v>
                      </c:pt>
                      <c:pt idx="2125">
                        <c:v>0</c:v>
                      </c:pt>
                      <c:pt idx="2126">
                        <c:v>0.48099999999999998</c:v>
                      </c:pt>
                      <c:pt idx="2127">
                        <c:v>9.85</c:v>
                      </c:pt>
                      <c:pt idx="2128">
                        <c:v>6.532</c:v>
                      </c:pt>
                      <c:pt idx="2129">
                        <c:v>9.8000000000000007</c:v>
                      </c:pt>
                      <c:pt idx="2130">
                        <c:v>3.9E-2</c:v>
                      </c:pt>
                      <c:pt idx="2131">
                        <c:v>2.5999999999999999E-2</c:v>
                      </c:pt>
                      <c:pt idx="2132">
                        <c:v>9.8000000000000004E-2</c:v>
                      </c:pt>
                      <c:pt idx="2133">
                        <c:v>3.593</c:v>
                      </c:pt>
                      <c:pt idx="2134">
                        <c:v>5.0000000000000001E-3</c:v>
                      </c:pt>
                      <c:pt idx="2135">
                        <c:v>1.5589999999999999</c:v>
                      </c:pt>
                      <c:pt idx="2136">
                        <c:v>27.844999999999999</c:v>
                      </c:pt>
                      <c:pt idx="2137">
                        <c:v>1.48</c:v>
                      </c:pt>
                      <c:pt idx="2138">
                        <c:v>0.40100000000000002</c:v>
                      </c:pt>
                      <c:pt idx="2139">
                        <c:v>5.0000000000000001E-3</c:v>
                      </c:pt>
                      <c:pt idx="2140">
                        <c:v>2.1000000000000001E-2</c:v>
                      </c:pt>
                      <c:pt idx="2141">
                        <c:v>2E-3</c:v>
                      </c:pt>
                      <c:pt idx="2142">
                        <c:v>0.81699999999999995</c:v>
                      </c:pt>
                      <c:pt idx="2143">
                        <c:v>6.2009999999999996</c:v>
                      </c:pt>
                      <c:pt idx="2144">
                        <c:v>0.34200000000000003</c:v>
                      </c:pt>
                      <c:pt idx="2145">
                        <c:v>0</c:v>
                      </c:pt>
                      <c:pt idx="2146">
                        <c:v>0</c:v>
                      </c:pt>
                      <c:pt idx="2147">
                        <c:v>0</c:v>
                      </c:pt>
                      <c:pt idx="2148">
                        <c:v>0</c:v>
                      </c:pt>
                      <c:pt idx="2149">
                        <c:v>0</c:v>
                      </c:pt>
                      <c:pt idx="2150">
                        <c:v>0</c:v>
                      </c:pt>
                      <c:pt idx="2151">
                        <c:v>8.9999999999999993E-3</c:v>
                      </c:pt>
                      <c:pt idx="2152">
                        <c:v>0</c:v>
                      </c:pt>
                      <c:pt idx="2153">
                        <c:v>0.35899999999999999</c:v>
                      </c:pt>
                      <c:pt idx="2154">
                        <c:v>0</c:v>
                      </c:pt>
                      <c:pt idx="2155">
                        <c:v>5.0000000000000001E-3</c:v>
                      </c:pt>
                      <c:pt idx="2156">
                        <c:v>0</c:v>
                      </c:pt>
                      <c:pt idx="2157">
                        <c:v>0</c:v>
                      </c:pt>
                      <c:pt idx="2158">
                        <c:v>0.13600000000000001</c:v>
                      </c:pt>
                      <c:pt idx="2159">
                        <c:v>1.224</c:v>
                      </c:pt>
                      <c:pt idx="2160">
                        <c:v>1.093</c:v>
                      </c:pt>
                      <c:pt idx="2161">
                        <c:v>0.74</c:v>
                      </c:pt>
                      <c:pt idx="2162">
                        <c:v>3.0000000000000001E-3</c:v>
                      </c:pt>
                      <c:pt idx="2163">
                        <c:v>1.421</c:v>
                      </c:pt>
                      <c:pt idx="2164">
                        <c:v>6.9889999999999999</c:v>
                      </c:pt>
                      <c:pt idx="2165">
                        <c:v>3.3860000000000001</c:v>
                      </c:pt>
                      <c:pt idx="2166">
                        <c:v>11.45</c:v>
                      </c:pt>
                      <c:pt idx="2167">
                        <c:v>7.2939999999999996</c:v>
                      </c:pt>
                      <c:pt idx="2168">
                        <c:v>0.19400000000000001</c:v>
                      </c:pt>
                      <c:pt idx="2169">
                        <c:v>1.0999999999999999E-2</c:v>
                      </c:pt>
                      <c:pt idx="2170">
                        <c:v>4.7610000000000001</c:v>
                      </c:pt>
                      <c:pt idx="2171">
                        <c:v>19.187999999999999</c:v>
                      </c:pt>
                      <c:pt idx="2172">
                        <c:v>16.510000000000002</c:v>
                      </c:pt>
                      <c:pt idx="2173">
                        <c:v>1.3120000000000001</c:v>
                      </c:pt>
                      <c:pt idx="2174">
                        <c:v>0</c:v>
                      </c:pt>
                      <c:pt idx="2175">
                        <c:v>6.5000000000000002E-2</c:v>
                      </c:pt>
                      <c:pt idx="2176">
                        <c:v>6.4740000000000002</c:v>
                      </c:pt>
                      <c:pt idx="2177">
                        <c:v>7.5519999999999996</c:v>
                      </c:pt>
                      <c:pt idx="2178">
                        <c:v>1.415</c:v>
                      </c:pt>
                      <c:pt idx="2179">
                        <c:v>7.3630000000000004</c:v>
                      </c:pt>
                      <c:pt idx="2180">
                        <c:v>1.226</c:v>
                      </c:pt>
                      <c:pt idx="2181">
                        <c:v>0</c:v>
                      </c:pt>
                      <c:pt idx="2182">
                        <c:v>19.765000000000001</c:v>
                      </c:pt>
                      <c:pt idx="2183">
                        <c:v>7.8540000000000001</c:v>
                      </c:pt>
                      <c:pt idx="2184">
                        <c:v>40.018000000000001</c:v>
                      </c:pt>
                      <c:pt idx="2185">
                        <c:v>0</c:v>
                      </c:pt>
                      <c:pt idx="2186">
                        <c:v>0</c:v>
                      </c:pt>
                      <c:pt idx="2187">
                        <c:v>2.1800000000000002</c:v>
                      </c:pt>
                      <c:pt idx="2188">
                        <c:v>2.9609999999999999</c:v>
                      </c:pt>
                      <c:pt idx="2189">
                        <c:v>12.945</c:v>
                      </c:pt>
                      <c:pt idx="2190">
                        <c:v>0</c:v>
                      </c:pt>
                      <c:pt idx="2191">
                        <c:v>0.74099999999999999</c:v>
                      </c:pt>
                      <c:pt idx="2192">
                        <c:v>0</c:v>
                      </c:pt>
                      <c:pt idx="2193">
                        <c:v>0</c:v>
                      </c:pt>
                      <c:pt idx="2194">
                        <c:v>1.242</c:v>
                      </c:pt>
                      <c:pt idx="2195">
                        <c:v>7.4569999999999999</c:v>
                      </c:pt>
                      <c:pt idx="2196">
                        <c:v>49.478000000000002</c:v>
                      </c:pt>
                      <c:pt idx="2197">
                        <c:v>38.93</c:v>
                      </c:pt>
                      <c:pt idx="2198">
                        <c:v>24.513999999999999</c:v>
                      </c:pt>
                      <c:pt idx="2199">
                        <c:v>21.143000000000001</c:v>
                      </c:pt>
                      <c:pt idx="2200">
                        <c:v>9.2420000000000009</c:v>
                      </c:pt>
                      <c:pt idx="2201">
                        <c:v>1.218</c:v>
                      </c:pt>
                      <c:pt idx="2202">
                        <c:v>4.859</c:v>
                      </c:pt>
                      <c:pt idx="2203">
                        <c:v>7.2619999999999996</c:v>
                      </c:pt>
                      <c:pt idx="2204">
                        <c:v>6.0830000000000002</c:v>
                      </c:pt>
                      <c:pt idx="2205">
                        <c:v>4.0000000000000001E-3</c:v>
                      </c:pt>
                      <c:pt idx="2206">
                        <c:v>2.2850000000000001</c:v>
                      </c:pt>
                      <c:pt idx="2207">
                        <c:v>0</c:v>
                      </c:pt>
                      <c:pt idx="2208">
                        <c:v>7.702</c:v>
                      </c:pt>
                      <c:pt idx="2209">
                        <c:v>5.48</c:v>
                      </c:pt>
                      <c:pt idx="2210">
                        <c:v>0.96799999999999997</c:v>
                      </c:pt>
                      <c:pt idx="2211">
                        <c:v>9.1999999999999998E-2</c:v>
                      </c:pt>
                      <c:pt idx="2212">
                        <c:v>3.2000000000000001E-2</c:v>
                      </c:pt>
                      <c:pt idx="2213">
                        <c:v>1.377</c:v>
                      </c:pt>
                      <c:pt idx="2214">
                        <c:v>1.8620000000000001</c:v>
                      </c:pt>
                      <c:pt idx="2215">
                        <c:v>0</c:v>
                      </c:pt>
                      <c:pt idx="2216">
                        <c:v>0</c:v>
                      </c:pt>
                      <c:pt idx="2217">
                        <c:v>1.1819999999999999</c:v>
                      </c:pt>
                      <c:pt idx="2218">
                        <c:v>0</c:v>
                      </c:pt>
                      <c:pt idx="2219">
                        <c:v>0.185</c:v>
                      </c:pt>
                      <c:pt idx="2220">
                        <c:v>3.7210000000000001</c:v>
                      </c:pt>
                      <c:pt idx="2221">
                        <c:v>22.367000000000001</c:v>
                      </c:pt>
                      <c:pt idx="2222">
                        <c:v>20.856999999999999</c:v>
                      </c:pt>
                      <c:pt idx="2223">
                        <c:v>3.1869999999999998</c:v>
                      </c:pt>
                      <c:pt idx="2224">
                        <c:v>14.641999999999999</c:v>
                      </c:pt>
                      <c:pt idx="2225">
                        <c:v>15.340999999999999</c:v>
                      </c:pt>
                      <c:pt idx="2226">
                        <c:v>6.2140000000000004</c:v>
                      </c:pt>
                      <c:pt idx="2227">
                        <c:v>23.966999999999999</c:v>
                      </c:pt>
                      <c:pt idx="2228">
                        <c:v>12.807</c:v>
                      </c:pt>
                      <c:pt idx="2229">
                        <c:v>2.4380000000000002</c:v>
                      </c:pt>
                      <c:pt idx="2230">
                        <c:v>8.3710000000000004</c:v>
                      </c:pt>
                      <c:pt idx="2231">
                        <c:v>5.242</c:v>
                      </c:pt>
                      <c:pt idx="2232">
                        <c:v>5.5789999999999997</c:v>
                      </c:pt>
                      <c:pt idx="2233">
                        <c:v>0.48899999999999999</c:v>
                      </c:pt>
                      <c:pt idx="2234">
                        <c:v>0.16300000000000001</c:v>
                      </c:pt>
                      <c:pt idx="2235">
                        <c:v>3.7999999999999999E-2</c:v>
                      </c:pt>
                      <c:pt idx="2236">
                        <c:v>0.71099999999999997</c:v>
                      </c:pt>
                      <c:pt idx="2237">
                        <c:v>1.2999999999999999E-2</c:v>
                      </c:pt>
                      <c:pt idx="2238">
                        <c:v>2.1139999999999999</c:v>
                      </c:pt>
                      <c:pt idx="2239">
                        <c:v>2.5369999999999999</c:v>
                      </c:pt>
                      <c:pt idx="2240">
                        <c:v>0.89</c:v>
                      </c:pt>
                      <c:pt idx="2241">
                        <c:v>0</c:v>
                      </c:pt>
                      <c:pt idx="2242">
                        <c:v>4.7320000000000002</c:v>
                      </c:pt>
                      <c:pt idx="2243">
                        <c:v>8.0890000000000004</c:v>
                      </c:pt>
                      <c:pt idx="2244">
                        <c:v>1.4E-2</c:v>
                      </c:pt>
                      <c:pt idx="2245">
                        <c:v>1.0229999999999999</c:v>
                      </c:pt>
                      <c:pt idx="2246">
                        <c:v>5.28</c:v>
                      </c:pt>
                      <c:pt idx="2247">
                        <c:v>2.423</c:v>
                      </c:pt>
                      <c:pt idx="2248">
                        <c:v>0.49</c:v>
                      </c:pt>
                      <c:pt idx="2249">
                        <c:v>13.045</c:v>
                      </c:pt>
                      <c:pt idx="2250">
                        <c:v>0.13500000000000001</c:v>
                      </c:pt>
                      <c:pt idx="2251">
                        <c:v>0</c:v>
                      </c:pt>
                      <c:pt idx="2252">
                        <c:v>0</c:v>
                      </c:pt>
                      <c:pt idx="2253">
                        <c:v>6.0000000000000001E-3</c:v>
                      </c:pt>
                      <c:pt idx="2254">
                        <c:v>2E-3</c:v>
                      </c:pt>
                      <c:pt idx="2255">
                        <c:v>0</c:v>
                      </c:pt>
                      <c:pt idx="2256">
                        <c:v>0</c:v>
                      </c:pt>
                      <c:pt idx="2257">
                        <c:v>4.0000000000000001E-3</c:v>
                      </c:pt>
                      <c:pt idx="2258">
                        <c:v>0.161</c:v>
                      </c:pt>
                      <c:pt idx="2259">
                        <c:v>0</c:v>
                      </c:pt>
                      <c:pt idx="2260">
                        <c:v>2.383</c:v>
                      </c:pt>
                      <c:pt idx="2261">
                        <c:v>8.23</c:v>
                      </c:pt>
                      <c:pt idx="2262">
                        <c:v>1.232</c:v>
                      </c:pt>
                      <c:pt idx="2263">
                        <c:v>2.5150000000000001</c:v>
                      </c:pt>
                      <c:pt idx="2264">
                        <c:v>17.091000000000001</c:v>
                      </c:pt>
                      <c:pt idx="2265">
                        <c:v>3.919</c:v>
                      </c:pt>
                      <c:pt idx="2266">
                        <c:v>4.0540000000000003</c:v>
                      </c:pt>
                      <c:pt idx="2267">
                        <c:v>3.2000000000000001E-2</c:v>
                      </c:pt>
                      <c:pt idx="2268">
                        <c:v>7.6999999999999999E-2</c:v>
                      </c:pt>
                      <c:pt idx="2269">
                        <c:v>4.9729999999999999</c:v>
                      </c:pt>
                      <c:pt idx="2270">
                        <c:v>9.3209999999999997</c:v>
                      </c:pt>
                      <c:pt idx="2271">
                        <c:v>3.8319999999999999</c:v>
                      </c:pt>
                      <c:pt idx="2272">
                        <c:v>4.4139999999999997</c:v>
                      </c:pt>
                      <c:pt idx="2273">
                        <c:v>4.3999999999999997E-2</c:v>
                      </c:pt>
                      <c:pt idx="2274">
                        <c:v>0.248</c:v>
                      </c:pt>
                      <c:pt idx="2275">
                        <c:v>0.59399999999999997</c:v>
                      </c:pt>
                      <c:pt idx="2276">
                        <c:v>0.88</c:v>
                      </c:pt>
                      <c:pt idx="2277">
                        <c:v>2.5449999999999999</c:v>
                      </c:pt>
                      <c:pt idx="2278">
                        <c:v>5.5E-2</c:v>
                      </c:pt>
                      <c:pt idx="2279">
                        <c:v>0.376</c:v>
                      </c:pt>
                      <c:pt idx="2280">
                        <c:v>4.9080000000000004</c:v>
                      </c:pt>
                      <c:pt idx="2281">
                        <c:v>12.387</c:v>
                      </c:pt>
                      <c:pt idx="2282">
                        <c:v>13.718999999999999</c:v>
                      </c:pt>
                      <c:pt idx="2283">
                        <c:v>0.16500000000000001</c:v>
                      </c:pt>
                      <c:pt idx="2284">
                        <c:v>0.19500000000000001</c:v>
                      </c:pt>
                      <c:pt idx="2285">
                        <c:v>2.0150000000000001</c:v>
                      </c:pt>
                      <c:pt idx="2286">
                        <c:v>0</c:v>
                      </c:pt>
                      <c:pt idx="2287">
                        <c:v>1.7999999999999999E-2</c:v>
                      </c:pt>
                      <c:pt idx="2288">
                        <c:v>1.0999999999999999E-2</c:v>
                      </c:pt>
                      <c:pt idx="2289">
                        <c:v>4.2000000000000003E-2</c:v>
                      </c:pt>
                      <c:pt idx="2290">
                        <c:v>4.7E-2</c:v>
                      </c:pt>
                      <c:pt idx="2291">
                        <c:v>4.0720000000000001</c:v>
                      </c:pt>
                      <c:pt idx="2292">
                        <c:v>4.327</c:v>
                      </c:pt>
                      <c:pt idx="2293">
                        <c:v>4.0819999999999999</c:v>
                      </c:pt>
                      <c:pt idx="2294">
                        <c:v>3.2370000000000001</c:v>
                      </c:pt>
                      <c:pt idx="2295">
                        <c:v>1.266</c:v>
                      </c:pt>
                      <c:pt idx="2296">
                        <c:v>0.13200000000000001</c:v>
                      </c:pt>
                      <c:pt idx="2297">
                        <c:v>2.7E-2</c:v>
                      </c:pt>
                      <c:pt idx="2298">
                        <c:v>6.726</c:v>
                      </c:pt>
                      <c:pt idx="2299">
                        <c:v>5.8999999999999997E-2</c:v>
                      </c:pt>
                      <c:pt idx="2300">
                        <c:v>1.5349999999999999</c:v>
                      </c:pt>
                      <c:pt idx="2301">
                        <c:v>25.189</c:v>
                      </c:pt>
                      <c:pt idx="2302">
                        <c:v>2.3010000000000002</c:v>
                      </c:pt>
                      <c:pt idx="2303">
                        <c:v>0</c:v>
                      </c:pt>
                      <c:pt idx="2304">
                        <c:v>4.2290000000000001</c:v>
                      </c:pt>
                      <c:pt idx="2305">
                        <c:v>0.10199999999999999</c:v>
                      </c:pt>
                      <c:pt idx="2306">
                        <c:v>0</c:v>
                      </c:pt>
                      <c:pt idx="2307">
                        <c:v>0</c:v>
                      </c:pt>
                      <c:pt idx="2308">
                        <c:v>2.1999999999999999E-2</c:v>
                      </c:pt>
                      <c:pt idx="2309">
                        <c:v>0.435</c:v>
                      </c:pt>
                      <c:pt idx="2310">
                        <c:v>0.127</c:v>
                      </c:pt>
                      <c:pt idx="2311">
                        <c:v>0.11799999999999999</c:v>
                      </c:pt>
                      <c:pt idx="2312">
                        <c:v>0.161</c:v>
                      </c:pt>
                      <c:pt idx="2313">
                        <c:v>1.0999999999999999E-2</c:v>
                      </c:pt>
                      <c:pt idx="2314">
                        <c:v>32.957000000000001</c:v>
                      </c:pt>
                      <c:pt idx="2315">
                        <c:v>18.481000000000002</c:v>
                      </c:pt>
                      <c:pt idx="2316">
                        <c:v>22.375</c:v>
                      </c:pt>
                      <c:pt idx="2317">
                        <c:v>0.20699999999999999</c:v>
                      </c:pt>
                      <c:pt idx="2318">
                        <c:v>0.68300000000000005</c:v>
                      </c:pt>
                      <c:pt idx="2319">
                        <c:v>8.7089999999999996</c:v>
                      </c:pt>
                      <c:pt idx="2320">
                        <c:v>0.03</c:v>
                      </c:pt>
                      <c:pt idx="2321">
                        <c:v>0</c:v>
                      </c:pt>
                      <c:pt idx="2322">
                        <c:v>6.327</c:v>
                      </c:pt>
                      <c:pt idx="2323">
                        <c:v>14.98</c:v>
                      </c:pt>
                      <c:pt idx="2324">
                        <c:v>7.8010000000000002</c:v>
                      </c:pt>
                      <c:pt idx="2325">
                        <c:v>3.891</c:v>
                      </c:pt>
                      <c:pt idx="2326">
                        <c:v>0.01</c:v>
                      </c:pt>
                      <c:pt idx="2327">
                        <c:v>0</c:v>
                      </c:pt>
                      <c:pt idx="2328">
                        <c:v>1.0999999999999999E-2</c:v>
                      </c:pt>
                      <c:pt idx="2329">
                        <c:v>3.097</c:v>
                      </c:pt>
                      <c:pt idx="2330">
                        <c:v>3.0950000000000002</c:v>
                      </c:pt>
                      <c:pt idx="2331">
                        <c:v>0.98499999999999999</c:v>
                      </c:pt>
                      <c:pt idx="2332">
                        <c:v>22.268999999999998</c:v>
                      </c:pt>
                      <c:pt idx="2333">
                        <c:v>10.535</c:v>
                      </c:pt>
                      <c:pt idx="2334">
                        <c:v>6.5270000000000001</c:v>
                      </c:pt>
                      <c:pt idx="2335">
                        <c:v>0.67400000000000004</c:v>
                      </c:pt>
                      <c:pt idx="2336">
                        <c:v>4.9669999999999996</c:v>
                      </c:pt>
                      <c:pt idx="2337">
                        <c:v>3.0960000000000001</c:v>
                      </c:pt>
                      <c:pt idx="2338">
                        <c:v>9.5709999999999997</c:v>
                      </c:pt>
                      <c:pt idx="2339">
                        <c:v>13.14</c:v>
                      </c:pt>
                      <c:pt idx="2340">
                        <c:v>1.4999999999999999E-2</c:v>
                      </c:pt>
                      <c:pt idx="2341">
                        <c:v>0.66500000000000004</c:v>
                      </c:pt>
                      <c:pt idx="2342">
                        <c:v>26.289000000000001</c:v>
                      </c:pt>
                      <c:pt idx="2343">
                        <c:v>32.311</c:v>
                      </c:pt>
                      <c:pt idx="2344">
                        <c:v>33.889000000000003</c:v>
                      </c:pt>
                      <c:pt idx="2345">
                        <c:v>55.664000000000001</c:v>
                      </c:pt>
                      <c:pt idx="2346">
                        <c:v>3.3889999999999998</c:v>
                      </c:pt>
                      <c:pt idx="2347">
                        <c:v>4.0609999999999999</c:v>
                      </c:pt>
                      <c:pt idx="2348">
                        <c:v>1.6950000000000001</c:v>
                      </c:pt>
                      <c:pt idx="2349">
                        <c:v>2E-3</c:v>
                      </c:pt>
                      <c:pt idx="2350">
                        <c:v>0.104</c:v>
                      </c:pt>
                      <c:pt idx="2351">
                        <c:v>0.72</c:v>
                      </c:pt>
                      <c:pt idx="2352">
                        <c:v>20.635000000000002</c:v>
                      </c:pt>
                      <c:pt idx="2353">
                        <c:v>2.5870000000000002</c:v>
                      </c:pt>
                      <c:pt idx="2354">
                        <c:v>15.971</c:v>
                      </c:pt>
                      <c:pt idx="2355">
                        <c:v>3.5</c:v>
                      </c:pt>
                      <c:pt idx="2356">
                        <c:v>0</c:v>
                      </c:pt>
                      <c:pt idx="2357">
                        <c:v>4.2460000000000004</c:v>
                      </c:pt>
                      <c:pt idx="2358">
                        <c:v>4.7549999999999999</c:v>
                      </c:pt>
                      <c:pt idx="2359">
                        <c:v>4.633</c:v>
                      </c:pt>
                      <c:pt idx="2360">
                        <c:v>0.754</c:v>
                      </c:pt>
                      <c:pt idx="2361">
                        <c:v>6.0839999999999996</c:v>
                      </c:pt>
                      <c:pt idx="2362">
                        <c:v>1E-3</c:v>
                      </c:pt>
                      <c:pt idx="2363">
                        <c:v>3.6419999999999999</c:v>
                      </c:pt>
                      <c:pt idx="2364">
                        <c:v>3.0000000000000001E-3</c:v>
                      </c:pt>
                      <c:pt idx="2365">
                        <c:v>11.217000000000001</c:v>
                      </c:pt>
                      <c:pt idx="2366">
                        <c:v>16.446000000000002</c:v>
                      </c:pt>
                      <c:pt idx="2367">
                        <c:v>18.86</c:v>
                      </c:pt>
                      <c:pt idx="2368">
                        <c:v>30.603000000000002</c:v>
                      </c:pt>
                      <c:pt idx="2369">
                        <c:v>8.1059999999999999</c:v>
                      </c:pt>
                      <c:pt idx="2370">
                        <c:v>0</c:v>
                      </c:pt>
                      <c:pt idx="2371">
                        <c:v>2.2360000000000002</c:v>
                      </c:pt>
                      <c:pt idx="2372">
                        <c:v>9.9369999999999994</c:v>
                      </c:pt>
                      <c:pt idx="2373">
                        <c:v>8.9600000000000009</c:v>
                      </c:pt>
                      <c:pt idx="2374">
                        <c:v>1E-3</c:v>
                      </c:pt>
                      <c:pt idx="2375">
                        <c:v>1E-3</c:v>
                      </c:pt>
                      <c:pt idx="2376">
                        <c:v>37.976999999999997</c:v>
                      </c:pt>
                      <c:pt idx="2377">
                        <c:v>6.3570000000000002</c:v>
                      </c:pt>
                      <c:pt idx="2378">
                        <c:v>15.872</c:v>
                      </c:pt>
                      <c:pt idx="2379">
                        <c:v>1.8109999999999999</c:v>
                      </c:pt>
                      <c:pt idx="2380">
                        <c:v>1.2E-2</c:v>
                      </c:pt>
                      <c:pt idx="2381">
                        <c:v>8.9999999999999993E-3</c:v>
                      </c:pt>
                      <c:pt idx="2382">
                        <c:v>2.5000000000000001E-2</c:v>
                      </c:pt>
                      <c:pt idx="2383">
                        <c:v>0.01</c:v>
                      </c:pt>
                      <c:pt idx="2384">
                        <c:v>11.972</c:v>
                      </c:pt>
                      <c:pt idx="2385">
                        <c:v>3.0000000000000001E-3</c:v>
                      </c:pt>
                      <c:pt idx="2386">
                        <c:v>1E-3</c:v>
                      </c:pt>
                      <c:pt idx="2387">
                        <c:v>2E-3</c:v>
                      </c:pt>
                      <c:pt idx="2388">
                        <c:v>0.71499999999999997</c:v>
                      </c:pt>
                      <c:pt idx="2389">
                        <c:v>1.8220000000000001</c:v>
                      </c:pt>
                      <c:pt idx="2390">
                        <c:v>2E-3</c:v>
                      </c:pt>
                      <c:pt idx="2391">
                        <c:v>6.78</c:v>
                      </c:pt>
                      <c:pt idx="2392">
                        <c:v>0.215</c:v>
                      </c:pt>
                      <c:pt idx="2393">
                        <c:v>0</c:v>
                      </c:pt>
                      <c:pt idx="2394">
                        <c:v>0</c:v>
                      </c:pt>
                      <c:pt idx="2395">
                        <c:v>0</c:v>
                      </c:pt>
                      <c:pt idx="2396">
                        <c:v>0</c:v>
                      </c:pt>
                      <c:pt idx="2397">
                        <c:v>0.44400000000000001</c:v>
                      </c:pt>
                      <c:pt idx="2398">
                        <c:v>6.0000000000000001E-3</c:v>
                      </c:pt>
                      <c:pt idx="2399">
                        <c:v>0</c:v>
                      </c:pt>
                      <c:pt idx="2400">
                        <c:v>0</c:v>
                      </c:pt>
                      <c:pt idx="2401">
                        <c:v>5.0000000000000001E-3</c:v>
                      </c:pt>
                      <c:pt idx="2402">
                        <c:v>11.141999999999999</c:v>
                      </c:pt>
                      <c:pt idx="2403">
                        <c:v>7.2009999999999996</c:v>
                      </c:pt>
                      <c:pt idx="2404">
                        <c:v>1.2E-2</c:v>
                      </c:pt>
                      <c:pt idx="2405">
                        <c:v>0</c:v>
                      </c:pt>
                      <c:pt idx="2406">
                        <c:v>0</c:v>
                      </c:pt>
                      <c:pt idx="2407">
                        <c:v>0.72799999999999998</c:v>
                      </c:pt>
                      <c:pt idx="2408">
                        <c:v>21.472000000000001</c:v>
                      </c:pt>
                      <c:pt idx="2409">
                        <c:v>3.0000000000000001E-3</c:v>
                      </c:pt>
                      <c:pt idx="2410">
                        <c:v>2.1949999999999998</c:v>
                      </c:pt>
                      <c:pt idx="2411">
                        <c:v>0.47899999999999998</c:v>
                      </c:pt>
                      <c:pt idx="2412">
                        <c:v>1.2230000000000001</c:v>
                      </c:pt>
                      <c:pt idx="2413">
                        <c:v>60.706000000000003</c:v>
                      </c:pt>
                      <c:pt idx="2414">
                        <c:v>2.6930000000000001</c:v>
                      </c:pt>
                      <c:pt idx="2415">
                        <c:v>4.0000000000000001E-3</c:v>
                      </c:pt>
                      <c:pt idx="2416">
                        <c:v>5.7939999999999996</c:v>
                      </c:pt>
                      <c:pt idx="2417">
                        <c:v>11.683</c:v>
                      </c:pt>
                      <c:pt idx="2418">
                        <c:v>0.151</c:v>
                      </c:pt>
                      <c:pt idx="2419">
                        <c:v>0</c:v>
                      </c:pt>
                      <c:pt idx="2420">
                        <c:v>0</c:v>
                      </c:pt>
                      <c:pt idx="2421">
                        <c:v>0</c:v>
                      </c:pt>
                      <c:pt idx="2422">
                        <c:v>0.23699999999999999</c:v>
                      </c:pt>
                      <c:pt idx="2423">
                        <c:v>41.844000000000001</c:v>
                      </c:pt>
                      <c:pt idx="2424">
                        <c:v>7.5570000000000004</c:v>
                      </c:pt>
                      <c:pt idx="2425">
                        <c:v>0</c:v>
                      </c:pt>
                      <c:pt idx="2426">
                        <c:v>0</c:v>
                      </c:pt>
                      <c:pt idx="2427">
                        <c:v>0.29599999999999999</c:v>
                      </c:pt>
                      <c:pt idx="2428">
                        <c:v>2.7069999999999999</c:v>
                      </c:pt>
                      <c:pt idx="2429">
                        <c:v>29.181999999999999</c:v>
                      </c:pt>
                      <c:pt idx="2430">
                        <c:v>8.2309999999999999</c:v>
                      </c:pt>
                      <c:pt idx="2431">
                        <c:v>13.042999999999999</c:v>
                      </c:pt>
                      <c:pt idx="2432">
                        <c:v>45.820999999999998</c:v>
                      </c:pt>
                      <c:pt idx="2433">
                        <c:v>22.201000000000001</c:v>
                      </c:pt>
                      <c:pt idx="2434">
                        <c:v>2E-3</c:v>
                      </c:pt>
                      <c:pt idx="2435">
                        <c:v>2.0649999999999999</c:v>
                      </c:pt>
                      <c:pt idx="2436">
                        <c:v>21.361999999999998</c:v>
                      </c:pt>
                      <c:pt idx="2437">
                        <c:v>0.52300000000000002</c:v>
                      </c:pt>
                      <c:pt idx="2438">
                        <c:v>0.25900000000000001</c:v>
                      </c:pt>
                      <c:pt idx="2439">
                        <c:v>0</c:v>
                      </c:pt>
                      <c:pt idx="2440">
                        <c:v>0</c:v>
                      </c:pt>
                      <c:pt idx="2441">
                        <c:v>0</c:v>
                      </c:pt>
                      <c:pt idx="2442">
                        <c:v>0.104</c:v>
                      </c:pt>
                      <c:pt idx="2443">
                        <c:v>2E-3</c:v>
                      </c:pt>
                      <c:pt idx="2444">
                        <c:v>6.6219999999999999</c:v>
                      </c:pt>
                      <c:pt idx="2445">
                        <c:v>18.861000000000001</c:v>
                      </c:pt>
                      <c:pt idx="2446">
                        <c:v>2.7890000000000001</c:v>
                      </c:pt>
                      <c:pt idx="2447">
                        <c:v>4.891</c:v>
                      </c:pt>
                      <c:pt idx="2448">
                        <c:v>23.36</c:v>
                      </c:pt>
                      <c:pt idx="2449">
                        <c:v>2.1070000000000002</c:v>
                      </c:pt>
                      <c:pt idx="2450">
                        <c:v>7.08</c:v>
                      </c:pt>
                      <c:pt idx="2451">
                        <c:v>42.792999999999999</c:v>
                      </c:pt>
                      <c:pt idx="2452">
                        <c:v>20.456</c:v>
                      </c:pt>
                      <c:pt idx="2453">
                        <c:v>61.902999999999999</c:v>
                      </c:pt>
                      <c:pt idx="2454">
                        <c:v>15.927</c:v>
                      </c:pt>
                      <c:pt idx="2455">
                        <c:v>3.4239999999999999</c:v>
                      </c:pt>
                      <c:pt idx="2456">
                        <c:v>1.7569999999999999</c:v>
                      </c:pt>
                      <c:pt idx="2457">
                        <c:v>0</c:v>
                      </c:pt>
                      <c:pt idx="2458">
                        <c:v>0</c:v>
                      </c:pt>
                      <c:pt idx="2459">
                        <c:v>0</c:v>
                      </c:pt>
                      <c:pt idx="2460">
                        <c:v>3.1509999999999998</c:v>
                      </c:pt>
                      <c:pt idx="2461">
                        <c:v>23.565999999999999</c:v>
                      </c:pt>
                      <c:pt idx="2462">
                        <c:v>7.11</c:v>
                      </c:pt>
                      <c:pt idx="2463">
                        <c:v>0.57999999999999996</c:v>
                      </c:pt>
                      <c:pt idx="2464">
                        <c:v>0.151</c:v>
                      </c:pt>
                      <c:pt idx="2465">
                        <c:v>3.0000000000000001E-3</c:v>
                      </c:pt>
                      <c:pt idx="2466">
                        <c:v>1.954</c:v>
                      </c:pt>
                      <c:pt idx="2467">
                        <c:v>0</c:v>
                      </c:pt>
                      <c:pt idx="2468">
                        <c:v>0</c:v>
                      </c:pt>
                      <c:pt idx="2469">
                        <c:v>0</c:v>
                      </c:pt>
                      <c:pt idx="2470">
                        <c:v>1.73</c:v>
                      </c:pt>
                      <c:pt idx="2471">
                        <c:v>4.2000000000000003E-2</c:v>
                      </c:pt>
                      <c:pt idx="2472">
                        <c:v>0</c:v>
                      </c:pt>
                      <c:pt idx="2473">
                        <c:v>3.4000000000000002E-2</c:v>
                      </c:pt>
                      <c:pt idx="2474">
                        <c:v>0.66</c:v>
                      </c:pt>
                      <c:pt idx="2475">
                        <c:v>20.155999999999999</c:v>
                      </c:pt>
                      <c:pt idx="2476">
                        <c:v>4.1349999999999998</c:v>
                      </c:pt>
                      <c:pt idx="2477">
                        <c:v>2.1999999999999999E-2</c:v>
                      </c:pt>
                      <c:pt idx="2478">
                        <c:v>0</c:v>
                      </c:pt>
                      <c:pt idx="2479">
                        <c:v>4.0000000000000001E-3</c:v>
                      </c:pt>
                      <c:pt idx="2480">
                        <c:v>4.3970000000000002</c:v>
                      </c:pt>
                      <c:pt idx="2481">
                        <c:v>13.834</c:v>
                      </c:pt>
                      <c:pt idx="2482">
                        <c:v>1.107</c:v>
                      </c:pt>
                      <c:pt idx="2483">
                        <c:v>10.493</c:v>
                      </c:pt>
                      <c:pt idx="2484">
                        <c:v>0</c:v>
                      </c:pt>
                      <c:pt idx="2485">
                        <c:v>0.16900000000000001</c:v>
                      </c:pt>
                      <c:pt idx="2486">
                        <c:v>7.1999999999999995E-2</c:v>
                      </c:pt>
                      <c:pt idx="2487">
                        <c:v>0</c:v>
                      </c:pt>
                      <c:pt idx="2488">
                        <c:v>1.472</c:v>
                      </c:pt>
                      <c:pt idx="2489">
                        <c:v>2.0009999999999999</c:v>
                      </c:pt>
                      <c:pt idx="2490">
                        <c:v>1.0999999999999999E-2</c:v>
                      </c:pt>
                      <c:pt idx="2491">
                        <c:v>0</c:v>
                      </c:pt>
                      <c:pt idx="2492">
                        <c:v>10.468</c:v>
                      </c:pt>
                      <c:pt idx="2493">
                        <c:v>6.0000000000000001E-3</c:v>
                      </c:pt>
                      <c:pt idx="2494">
                        <c:v>13.589</c:v>
                      </c:pt>
                      <c:pt idx="2495">
                        <c:v>8.92</c:v>
                      </c:pt>
                      <c:pt idx="2496">
                        <c:v>0</c:v>
                      </c:pt>
                      <c:pt idx="2497">
                        <c:v>0</c:v>
                      </c:pt>
                      <c:pt idx="2498">
                        <c:v>0.115</c:v>
                      </c:pt>
                      <c:pt idx="2499">
                        <c:v>20.77</c:v>
                      </c:pt>
                      <c:pt idx="2500">
                        <c:v>0.20799999999999999</c:v>
                      </c:pt>
                      <c:pt idx="2501">
                        <c:v>6.2110000000000003</c:v>
                      </c:pt>
                      <c:pt idx="2502">
                        <c:v>32.914999999999999</c:v>
                      </c:pt>
                      <c:pt idx="2503">
                        <c:v>1E-3</c:v>
                      </c:pt>
                      <c:pt idx="2504">
                        <c:v>0</c:v>
                      </c:pt>
                      <c:pt idx="2505">
                        <c:v>7.3150000000000004</c:v>
                      </c:pt>
                      <c:pt idx="2506">
                        <c:v>8.1519999999999992</c:v>
                      </c:pt>
                      <c:pt idx="2507">
                        <c:v>6.7729999999999997</c:v>
                      </c:pt>
                      <c:pt idx="2508">
                        <c:v>0</c:v>
                      </c:pt>
                      <c:pt idx="2509">
                        <c:v>0</c:v>
                      </c:pt>
                      <c:pt idx="2510">
                        <c:v>0.89600000000000002</c:v>
                      </c:pt>
                      <c:pt idx="2511">
                        <c:v>6.8000000000000005E-2</c:v>
                      </c:pt>
                      <c:pt idx="2512">
                        <c:v>0</c:v>
                      </c:pt>
                      <c:pt idx="2513">
                        <c:v>6.0000000000000001E-3</c:v>
                      </c:pt>
                      <c:pt idx="2514">
                        <c:v>0</c:v>
                      </c:pt>
                      <c:pt idx="2515">
                        <c:v>0.33100000000000002</c:v>
                      </c:pt>
                      <c:pt idx="2516">
                        <c:v>1.4999999999999999E-2</c:v>
                      </c:pt>
                      <c:pt idx="2517">
                        <c:v>0</c:v>
                      </c:pt>
                      <c:pt idx="2518">
                        <c:v>1.032</c:v>
                      </c:pt>
                      <c:pt idx="2519">
                        <c:v>15.055</c:v>
                      </c:pt>
                      <c:pt idx="2520">
                        <c:v>33.469000000000001</c:v>
                      </c:pt>
                      <c:pt idx="2521">
                        <c:v>5.4580000000000002</c:v>
                      </c:pt>
                      <c:pt idx="2522">
                        <c:v>4.9489999999999998</c:v>
                      </c:pt>
                      <c:pt idx="2523">
                        <c:v>0.108</c:v>
                      </c:pt>
                      <c:pt idx="2524">
                        <c:v>0.12</c:v>
                      </c:pt>
                      <c:pt idx="2525">
                        <c:v>0.224</c:v>
                      </c:pt>
                      <c:pt idx="2526">
                        <c:v>4.8250000000000002</c:v>
                      </c:pt>
                      <c:pt idx="2527">
                        <c:v>0</c:v>
                      </c:pt>
                      <c:pt idx="2528">
                        <c:v>0</c:v>
                      </c:pt>
                      <c:pt idx="2529">
                        <c:v>0</c:v>
                      </c:pt>
                      <c:pt idx="2530">
                        <c:v>0</c:v>
                      </c:pt>
                      <c:pt idx="2531">
                        <c:v>2.38</c:v>
                      </c:pt>
                      <c:pt idx="2532">
                        <c:v>8.7449999999999992</c:v>
                      </c:pt>
                      <c:pt idx="2533">
                        <c:v>5.008</c:v>
                      </c:pt>
                      <c:pt idx="2534">
                        <c:v>2.1850000000000001</c:v>
                      </c:pt>
                      <c:pt idx="2535">
                        <c:v>6.1660000000000004</c:v>
                      </c:pt>
                      <c:pt idx="2536">
                        <c:v>0.55000000000000004</c:v>
                      </c:pt>
                      <c:pt idx="2537">
                        <c:v>0</c:v>
                      </c:pt>
                      <c:pt idx="2538">
                        <c:v>0</c:v>
                      </c:pt>
                      <c:pt idx="2539">
                        <c:v>0</c:v>
                      </c:pt>
                      <c:pt idx="2540">
                        <c:v>0.105</c:v>
                      </c:pt>
                      <c:pt idx="2541">
                        <c:v>2.1000000000000001E-2</c:v>
                      </c:pt>
                      <c:pt idx="2542">
                        <c:v>0</c:v>
                      </c:pt>
                      <c:pt idx="2543">
                        <c:v>0</c:v>
                      </c:pt>
                      <c:pt idx="2544">
                        <c:v>0</c:v>
                      </c:pt>
                      <c:pt idx="2545">
                        <c:v>0.222</c:v>
                      </c:pt>
                      <c:pt idx="2546">
                        <c:v>0.57699999999999996</c:v>
                      </c:pt>
                      <c:pt idx="2547">
                        <c:v>0</c:v>
                      </c:pt>
                      <c:pt idx="2548">
                        <c:v>8.2000000000000003E-2</c:v>
                      </c:pt>
                      <c:pt idx="2549">
                        <c:v>2E-3</c:v>
                      </c:pt>
                      <c:pt idx="2550">
                        <c:v>0</c:v>
                      </c:pt>
                      <c:pt idx="2551">
                        <c:v>0</c:v>
                      </c:pt>
                      <c:pt idx="2552">
                        <c:v>0.874</c:v>
                      </c:pt>
                      <c:pt idx="2553">
                        <c:v>0.58399999999999996</c:v>
                      </c:pt>
                      <c:pt idx="2554">
                        <c:v>0</c:v>
                      </c:pt>
                      <c:pt idx="2555">
                        <c:v>2.5920000000000001</c:v>
                      </c:pt>
                      <c:pt idx="2556">
                        <c:v>8.9999999999999993E-3</c:v>
                      </c:pt>
                      <c:pt idx="2557">
                        <c:v>0</c:v>
                      </c:pt>
                      <c:pt idx="2558">
                        <c:v>0</c:v>
                      </c:pt>
                      <c:pt idx="2559">
                        <c:v>0.52</c:v>
                      </c:pt>
                      <c:pt idx="2560">
                        <c:v>0</c:v>
                      </c:pt>
                      <c:pt idx="2561">
                        <c:v>0.621</c:v>
                      </c:pt>
                      <c:pt idx="2562">
                        <c:v>3.13</c:v>
                      </c:pt>
                      <c:pt idx="2563">
                        <c:v>0</c:v>
                      </c:pt>
                      <c:pt idx="2564">
                        <c:v>8.2000000000000003E-2</c:v>
                      </c:pt>
                      <c:pt idx="2565">
                        <c:v>0</c:v>
                      </c:pt>
                      <c:pt idx="2566">
                        <c:v>6.0000000000000001E-3</c:v>
                      </c:pt>
                      <c:pt idx="2567">
                        <c:v>7.0519999999999996</c:v>
                      </c:pt>
                      <c:pt idx="2568">
                        <c:v>5.8849999999999998</c:v>
                      </c:pt>
                      <c:pt idx="2569">
                        <c:v>1.609</c:v>
                      </c:pt>
                      <c:pt idx="2570">
                        <c:v>4.2000000000000003E-2</c:v>
                      </c:pt>
                      <c:pt idx="2571">
                        <c:v>0.26400000000000001</c:v>
                      </c:pt>
                      <c:pt idx="2572">
                        <c:v>2.3919999999999999</c:v>
                      </c:pt>
                      <c:pt idx="2573">
                        <c:v>0</c:v>
                      </c:pt>
                      <c:pt idx="2574">
                        <c:v>0.16300000000000001</c:v>
                      </c:pt>
                      <c:pt idx="2575">
                        <c:v>0.35399999999999998</c:v>
                      </c:pt>
                      <c:pt idx="2576">
                        <c:v>1.23</c:v>
                      </c:pt>
                      <c:pt idx="2577">
                        <c:v>4.6760000000000002</c:v>
                      </c:pt>
                      <c:pt idx="2578">
                        <c:v>3.8439999999999999</c:v>
                      </c:pt>
                      <c:pt idx="2579">
                        <c:v>0.29399999999999998</c:v>
                      </c:pt>
                      <c:pt idx="2580">
                        <c:v>0.44800000000000001</c:v>
                      </c:pt>
                      <c:pt idx="2581">
                        <c:v>13.425000000000001</c:v>
                      </c:pt>
                      <c:pt idx="2582">
                        <c:v>10.381</c:v>
                      </c:pt>
                      <c:pt idx="2583">
                        <c:v>11.173999999999999</c:v>
                      </c:pt>
                      <c:pt idx="2584">
                        <c:v>12.462</c:v>
                      </c:pt>
                      <c:pt idx="2585">
                        <c:v>0.85399999999999998</c:v>
                      </c:pt>
                      <c:pt idx="2586">
                        <c:v>0</c:v>
                      </c:pt>
                      <c:pt idx="2587">
                        <c:v>4.0000000000000001E-3</c:v>
                      </c:pt>
                      <c:pt idx="2588">
                        <c:v>2E-3</c:v>
                      </c:pt>
                      <c:pt idx="2589">
                        <c:v>0</c:v>
                      </c:pt>
                      <c:pt idx="2590">
                        <c:v>0.66500000000000004</c:v>
                      </c:pt>
                      <c:pt idx="2591">
                        <c:v>2E-3</c:v>
                      </c:pt>
                      <c:pt idx="2592">
                        <c:v>2E-3</c:v>
                      </c:pt>
                      <c:pt idx="2593">
                        <c:v>1E-3</c:v>
                      </c:pt>
                      <c:pt idx="2594">
                        <c:v>7.0999999999999994E-2</c:v>
                      </c:pt>
                      <c:pt idx="2595">
                        <c:v>6.1449999999999996</c:v>
                      </c:pt>
                      <c:pt idx="2596">
                        <c:v>0.55900000000000005</c:v>
                      </c:pt>
                      <c:pt idx="2597">
                        <c:v>4.0199999999999996</c:v>
                      </c:pt>
                      <c:pt idx="2598">
                        <c:v>0.39500000000000002</c:v>
                      </c:pt>
                      <c:pt idx="2599">
                        <c:v>5.5730000000000004</c:v>
                      </c:pt>
                      <c:pt idx="2600">
                        <c:v>0.38200000000000001</c:v>
                      </c:pt>
                      <c:pt idx="2601">
                        <c:v>2.0659999999999998</c:v>
                      </c:pt>
                      <c:pt idx="2602">
                        <c:v>2.1040000000000001</c:v>
                      </c:pt>
                      <c:pt idx="2603">
                        <c:v>0</c:v>
                      </c:pt>
                      <c:pt idx="2604">
                        <c:v>2.843</c:v>
                      </c:pt>
                      <c:pt idx="2605">
                        <c:v>2.0470000000000002</c:v>
                      </c:pt>
                      <c:pt idx="2606">
                        <c:v>1.7000000000000001E-2</c:v>
                      </c:pt>
                      <c:pt idx="2607">
                        <c:v>1.5880000000000001</c:v>
                      </c:pt>
                      <c:pt idx="2608">
                        <c:v>0</c:v>
                      </c:pt>
                      <c:pt idx="2609">
                        <c:v>2.9119999999999999</c:v>
                      </c:pt>
                      <c:pt idx="2610">
                        <c:v>2.383</c:v>
                      </c:pt>
                      <c:pt idx="2611">
                        <c:v>1E-3</c:v>
                      </c:pt>
                      <c:pt idx="2612">
                        <c:v>0</c:v>
                      </c:pt>
                      <c:pt idx="2613">
                        <c:v>0</c:v>
                      </c:pt>
                      <c:pt idx="2614">
                        <c:v>0</c:v>
                      </c:pt>
                      <c:pt idx="2615">
                        <c:v>0</c:v>
                      </c:pt>
                      <c:pt idx="2616">
                        <c:v>8.0000000000000002E-3</c:v>
                      </c:pt>
                      <c:pt idx="2617">
                        <c:v>0</c:v>
                      </c:pt>
                      <c:pt idx="2618">
                        <c:v>8.9999999999999993E-3</c:v>
                      </c:pt>
                      <c:pt idx="2619">
                        <c:v>0.51300000000000001</c:v>
                      </c:pt>
                      <c:pt idx="2620">
                        <c:v>1.4139999999999999</c:v>
                      </c:pt>
                      <c:pt idx="2621">
                        <c:v>9.0749999999999993</c:v>
                      </c:pt>
                      <c:pt idx="2622">
                        <c:v>3.048</c:v>
                      </c:pt>
                      <c:pt idx="2623">
                        <c:v>0.22</c:v>
                      </c:pt>
                      <c:pt idx="2624">
                        <c:v>0</c:v>
                      </c:pt>
                      <c:pt idx="2625">
                        <c:v>0</c:v>
                      </c:pt>
                      <c:pt idx="2626">
                        <c:v>1E-3</c:v>
                      </c:pt>
                      <c:pt idx="2627">
                        <c:v>0</c:v>
                      </c:pt>
                      <c:pt idx="2628">
                        <c:v>0</c:v>
                      </c:pt>
                      <c:pt idx="2629">
                        <c:v>0</c:v>
                      </c:pt>
                      <c:pt idx="2630">
                        <c:v>0</c:v>
                      </c:pt>
                      <c:pt idx="2631">
                        <c:v>12.904999999999999</c:v>
                      </c:pt>
                      <c:pt idx="2632">
                        <c:v>15.127000000000001</c:v>
                      </c:pt>
                      <c:pt idx="2633">
                        <c:v>0</c:v>
                      </c:pt>
                      <c:pt idx="2634">
                        <c:v>3.4000000000000002E-2</c:v>
                      </c:pt>
                      <c:pt idx="2635">
                        <c:v>3.488</c:v>
                      </c:pt>
                      <c:pt idx="2636">
                        <c:v>0</c:v>
                      </c:pt>
                      <c:pt idx="2637">
                        <c:v>5.0000000000000001E-3</c:v>
                      </c:pt>
                      <c:pt idx="2638">
                        <c:v>2E-3</c:v>
                      </c:pt>
                      <c:pt idx="2639">
                        <c:v>26.876999999999999</c:v>
                      </c:pt>
                      <c:pt idx="2640">
                        <c:v>8.9290000000000003</c:v>
                      </c:pt>
                      <c:pt idx="2641">
                        <c:v>1.21</c:v>
                      </c:pt>
                      <c:pt idx="2642">
                        <c:v>0</c:v>
                      </c:pt>
                      <c:pt idx="2643">
                        <c:v>0.01</c:v>
                      </c:pt>
                      <c:pt idx="2644">
                        <c:v>0</c:v>
                      </c:pt>
                      <c:pt idx="2645">
                        <c:v>0</c:v>
                      </c:pt>
                      <c:pt idx="2646">
                        <c:v>0</c:v>
                      </c:pt>
                      <c:pt idx="2647">
                        <c:v>0</c:v>
                      </c:pt>
                      <c:pt idx="2648">
                        <c:v>2E-3</c:v>
                      </c:pt>
                      <c:pt idx="2649">
                        <c:v>0</c:v>
                      </c:pt>
                      <c:pt idx="2650">
                        <c:v>0</c:v>
                      </c:pt>
                      <c:pt idx="2651">
                        <c:v>0</c:v>
                      </c:pt>
                      <c:pt idx="2652">
                        <c:v>0</c:v>
                      </c:pt>
                      <c:pt idx="2653">
                        <c:v>5.766</c:v>
                      </c:pt>
                      <c:pt idx="2654">
                        <c:v>0</c:v>
                      </c:pt>
                      <c:pt idx="2655">
                        <c:v>10.263</c:v>
                      </c:pt>
                      <c:pt idx="2656">
                        <c:v>6.4329999999999998</c:v>
                      </c:pt>
                      <c:pt idx="2657">
                        <c:v>12.896000000000001</c:v>
                      </c:pt>
                      <c:pt idx="2658">
                        <c:v>0.32900000000000001</c:v>
                      </c:pt>
                      <c:pt idx="2659">
                        <c:v>0.18099999999999999</c:v>
                      </c:pt>
                      <c:pt idx="2660">
                        <c:v>3.6720000000000002</c:v>
                      </c:pt>
                      <c:pt idx="2661">
                        <c:v>7.41</c:v>
                      </c:pt>
                      <c:pt idx="2662">
                        <c:v>12.004</c:v>
                      </c:pt>
                      <c:pt idx="2663">
                        <c:v>8.0399999999999991</c:v>
                      </c:pt>
                      <c:pt idx="2664">
                        <c:v>0</c:v>
                      </c:pt>
                      <c:pt idx="2665">
                        <c:v>3.706</c:v>
                      </c:pt>
                      <c:pt idx="2666">
                        <c:v>3.851</c:v>
                      </c:pt>
                      <c:pt idx="2667">
                        <c:v>2.2869999999999999</c:v>
                      </c:pt>
                      <c:pt idx="2668">
                        <c:v>0.02</c:v>
                      </c:pt>
                      <c:pt idx="2669">
                        <c:v>1.869</c:v>
                      </c:pt>
                      <c:pt idx="2670">
                        <c:v>7.3259999999999996</c:v>
                      </c:pt>
                      <c:pt idx="2671">
                        <c:v>9.8000000000000004E-2</c:v>
                      </c:pt>
                      <c:pt idx="2672">
                        <c:v>6.0880000000000001</c:v>
                      </c:pt>
                      <c:pt idx="2673">
                        <c:v>3.2000000000000001E-2</c:v>
                      </c:pt>
                      <c:pt idx="2674">
                        <c:v>8.2989999999999995</c:v>
                      </c:pt>
                      <c:pt idx="2675">
                        <c:v>0.58299999999999996</c:v>
                      </c:pt>
                      <c:pt idx="2676">
                        <c:v>7.4349999999999996</c:v>
                      </c:pt>
                      <c:pt idx="2677">
                        <c:v>7.0049999999999999</c:v>
                      </c:pt>
                      <c:pt idx="2678">
                        <c:v>2.056</c:v>
                      </c:pt>
                      <c:pt idx="2679">
                        <c:v>11.125</c:v>
                      </c:pt>
                      <c:pt idx="2680">
                        <c:v>14.794</c:v>
                      </c:pt>
                      <c:pt idx="2681">
                        <c:v>0.54600000000000004</c:v>
                      </c:pt>
                      <c:pt idx="2682">
                        <c:v>0</c:v>
                      </c:pt>
                      <c:pt idx="2683">
                        <c:v>0</c:v>
                      </c:pt>
                      <c:pt idx="2684">
                        <c:v>7.1689999999999996</c:v>
                      </c:pt>
                      <c:pt idx="2685">
                        <c:v>0.69899999999999995</c:v>
                      </c:pt>
                      <c:pt idx="2686">
                        <c:v>4.032</c:v>
                      </c:pt>
                      <c:pt idx="2687">
                        <c:v>7.6210000000000004</c:v>
                      </c:pt>
                      <c:pt idx="2688">
                        <c:v>14.712999999999999</c:v>
                      </c:pt>
                      <c:pt idx="2689">
                        <c:v>5.9009999999999998</c:v>
                      </c:pt>
                      <c:pt idx="2690">
                        <c:v>8.7330000000000005</c:v>
                      </c:pt>
                      <c:pt idx="2691">
                        <c:v>16.765999999999998</c:v>
                      </c:pt>
                      <c:pt idx="2692">
                        <c:v>18.88</c:v>
                      </c:pt>
                      <c:pt idx="2693">
                        <c:v>51.893999999999998</c:v>
                      </c:pt>
                      <c:pt idx="2694">
                        <c:v>25.582000000000001</c:v>
                      </c:pt>
                      <c:pt idx="2695">
                        <c:v>13.834</c:v>
                      </c:pt>
                      <c:pt idx="2696">
                        <c:v>1E-3</c:v>
                      </c:pt>
                      <c:pt idx="2697">
                        <c:v>0</c:v>
                      </c:pt>
                      <c:pt idx="2698">
                        <c:v>0</c:v>
                      </c:pt>
                      <c:pt idx="2699">
                        <c:v>0</c:v>
                      </c:pt>
                      <c:pt idx="2700">
                        <c:v>0.113</c:v>
                      </c:pt>
                      <c:pt idx="2701">
                        <c:v>7.3999999999999996E-2</c:v>
                      </c:pt>
                      <c:pt idx="2702">
                        <c:v>0.13100000000000001</c:v>
                      </c:pt>
                      <c:pt idx="2703">
                        <c:v>17.192</c:v>
                      </c:pt>
                      <c:pt idx="2704">
                        <c:v>44.787999999999997</c:v>
                      </c:pt>
                      <c:pt idx="2705">
                        <c:v>49.619</c:v>
                      </c:pt>
                      <c:pt idx="2706">
                        <c:v>26.622</c:v>
                      </c:pt>
                      <c:pt idx="2707">
                        <c:v>3.7589999999999999</c:v>
                      </c:pt>
                      <c:pt idx="2708">
                        <c:v>3.1869999999999998</c:v>
                      </c:pt>
                      <c:pt idx="2709">
                        <c:v>3.0720000000000001</c:v>
                      </c:pt>
                      <c:pt idx="2710">
                        <c:v>1.141</c:v>
                      </c:pt>
                      <c:pt idx="2711">
                        <c:v>9.5820000000000007</c:v>
                      </c:pt>
                      <c:pt idx="2712">
                        <c:v>10.222</c:v>
                      </c:pt>
                      <c:pt idx="2713">
                        <c:v>6.34</c:v>
                      </c:pt>
                      <c:pt idx="2714">
                        <c:v>0</c:v>
                      </c:pt>
                      <c:pt idx="2715">
                        <c:v>0</c:v>
                      </c:pt>
                      <c:pt idx="2716">
                        <c:v>0</c:v>
                      </c:pt>
                      <c:pt idx="2717">
                        <c:v>0</c:v>
                      </c:pt>
                      <c:pt idx="2718">
                        <c:v>4.0000000000000001E-3</c:v>
                      </c:pt>
                      <c:pt idx="2719">
                        <c:v>0.32500000000000001</c:v>
                      </c:pt>
                      <c:pt idx="2720">
                        <c:v>9.3689999999999998</c:v>
                      </c:pt>
                      <c:pt idx="2721">
                        <c:v>5.1210000000000004</c:v>
                      </c:pt>
                      <c:pt idx="2722">
                        <c:v>1.0029999999999999</c:v>
                      </c:pt>
                      <c:pt idx="2723">
                        <c:v>0</c:v>
                      </c:pt>
                      <c:pt idx="2724">
                        <c:v>0</c:v>
                      </c:pt>
                      <c:pt idx="2725">
                        <c:v>4.2999999999999997E-2</c:v>
                      </c:pt>
                      <c:pt idx="2726">
                        <c:v>3.2000000000000001E-2</c:v>
                      </c:pt>
                      <c:pt idx="2727">
                        <c:v>7.7489999999999997</c:v>
                      </c:pt>
                      <c:pt idx="2728">
                        <c:v>16.123000000000001</c:v>
                      </c:pt>
                      <c:pt idx="2729">
                        <c:v>4.2000000000000003E-2</c:v>
                      </c:pt>
                      <c:pt idx="2730">
                        <c:v>0</c:v>
                      </c:pt>
                      <c:pt idx="2731">
                        <c:v>9.0999999999999998E-2</c:v>
                      </c:pt>
                      <c:pt idx="2732">
                        <c:v>7.2859999999999996</c:v>
                      </c:pt>
                      <c:pt idx="2733">
                        <c:v>19.52</c:v>
                      </c:pt>
                      <c:pt idx="2734">
                        <c:v>0</c:v>
                      </c:pt>
                      <c:pt idx="2735">
                        <c:v>0</c:v>
                      </c:pt>
                      <c:pt idx="2736">
                        <c:v>2.5680000000000001</c:v>
                      </c:pt>
                      <c:pt idx="2737">
                        <c:v>20.105</c:v>
                      </c:pt>
                      <c:pt idx="2738">
                        <c:v>20.443000000000001</c:v>
                      </c:pt>
                      <c:pt idx="2739">
                        <c:v>1.849</c:v>
                      </c:pt>
                      <c:pt idx="2740">
                        <c:v>13.073</c:v>
                      </c:pt>
                      <c:pt idx="2741">
                        <c:v>0</c:v>
                      </c:pt>
                      <c:pt idx="2742">
                        <c:v>0.24099999999999999</c:v>
                      </c:pt>
                      <c:pt idx="2743">
                        <c:v>8.6159999999999997</c:v>
                      </c:pt>
                      <c:pt idx="2744">
                        <c:v>2.4E-2</c:v>
                      </c:pt>
                      <c:pt idx="2745">
                        <c:v>8.6999999999999994E-2</c:v>
                      </c:pt>
                      <c:pt idx="2746">
                        <c:v>33.779000000000003</c:v>
                      </c:pt>
                      <c:pt idx="2747">
                        <c:v>3.3780000000000001</c:v>
                      </c:pt>
                      <c:pt idx="2748">
                        <c:v>0.215</c:v>
                      </c:pt>
                      <c:pt idx="2749">
                        <c:v>8.5310000000000006</c:v>
                      </c:pt>
                      <c:pt idx="2750">
                        <c:v>2.5379999999999998</c:v>
                      </c:pt>
                      <c:pt idx="2751">
                        <c:v>2.5270000000000001</c:v>
                      </c:pt>
                      <c:pt idx="2752">
                        <c:v>7.2549999999999999</c:v>
                      </c:pt>
                      <c:pt idx="2753">
                        <c:v>12.37</c:v>
                      </c:pt>
                      <c:pt idx="2754">
                        <c:v>0.126</c:v>
                      </c:pt>
                      <c:pt idx="2755">
                        <c:v>10.803000000000001</c:v>
                      </c:pt>
                      <c:pt idx="2756">
                        <c:v>0</c:v>
                      </c:pt>
                      <c:pt idx="2757">
                        <c:v>0</c:v>
                      </c:pt>
                      <c:pt idx="2758">
                        <c:v>10.377000000000001</c:v>
                      </c:pt>
                      <c:pt idx="2759">
                        <c:v>22.242999999999999</c:v>
                      </c:pt>
                      <c:pt idx="2760">
                        <c:v>15.302</c:v>
                      </c:pt>
                      <c:pt idx="2761">
                        <c:v>10.821</c:v>
                      </c:pt>
                      <c:pt idx="2762">
                        <c:v>6.0000000000000001E-3</c:v>
                      </c:pt>
                      <c:pt idx="2763">
                        <c:v>4.8000000000000001E-2</c:v>
                      </c:pt>
                      <c:pt idx="2764">
                        <c:v>1.1839999999999999</c:v>
                      </c:pt>
                      <c:pt idx="2765">
                        <c:v>21.785</c:v>
                      </c:pt>
                      <c:pt idx="2766">
                        <c:v>10.218</c:v>
                      </c:pt>
                      <c:pt idx="2767">
                        <c:v>5.875</c:v>
                      </c:pt>
                      <c:pt idx="2768">
                        <c:v>14.464</c:v>
                      </c:pt>
                      <c:pt idx="2769">
                        <c:v>79.23</c:v>
                      </c:pt>
                      <c:pt idx="2770">
                        <c:v>2.04</c:v>
                      </c:pt>
                      <c:pt idx="2771">
                        <c:v>0.308</c:v>
                      </c:pt>
                      <c:pt idx="2772">
                        <c:v>25.303999999999998</c:v>
                      </c:pt>
                      <c:pt idx="2773">
                        <c:v>8.5190000000000001</c:v>
                      </c:pt>
                      <c:pt idx="2774">
                        <c:v>10.118</c:v>
                      </c:pt>
                      <c:pt idx="2775">
                        <c:v>1.8580000000000001</c:v>
                      </c:pt>
                      <c:pt idx="2776">
                        <c:v>0.126</c:v>
                      </c:pt>
                      <c:pt idx="2777">
                        <c:v>0</c:v>
                      </c:pt>
                      <c:pt idx="2778">
                        <c:v>10.443</c:v>
                      </c:pt>
                      <c:pt idx="2779">
                        <c:v>3.0000000000000001E-3</c:v>
                      </c:pt>
                      <c:pt idx="2780">
                        <c:v>10.478</c:v>
                      </c:pt>
                      <c:pt idx="2781">
                        <c:v>16.475000000000001</c:v>
                      </c:pt>
                      <c:pt idx="2782">
                        <c:v>14.398</c:v>
                      </c:pt>
                      <c:pt idx="2783">
                        <c:v>2.7029999999999998</c:v>
                      </c:pt>
                      <c:pt idx="2784">
                        <c:v>2.7559999999999998</c:v>
                      </c:pt>
                      <c:pt idx="2785">
                        <c:v>16.943000000000001</c:v>
                      </c:pt>
                      <c:pt idx="2786">
                        <c:v>0.628</c:v>
                      </c:pt>
                      <c:pt idx="2787">
                        <c:v>8.923</c:v>
                      </c:pt>
                      <c:pt idx="2788">
                        <c:v>4.3410000000000002</c:v>
                      </c:pt>
                      <c:pt idx="2789">
                        <c:v>12.015000000000001</c:v>
                      </c:pt>
                      <c:pt idx="2790">
                        <c:v>2.2210000000000001</c:v>
                      </c:pt>
                      <c:pt idx="2791">
                        <c:v>12.051</c:v>
                      </c:pt>
                      <c:pt idx="2792">
                        <c:v>8.0950000000000006</c:v>
                      </c:pt>
                      <c:pt idx="2793">
                        <c:v>9.234</c:v>
                      </c:pt>
                      <c:pt idx="2794">
                        <c:v>0.14299999999999999</c:v>
                      </c:pt>
                      <c:pt idx="2795">
                        <c:v>7.7560000000000002</c:v>
                      </c:pt>
                      <c:pt idx="2796">
                        <c:v>17.79</c:v>
                      </c:pt>
                      <c:pt idx="2797">
                        <c:v>3.0000000000000001E-3</c:v>
                      </c:pt>
                      <c:pt idx="2798">
                        <c:v>4.4720000000000004</c:v>
                      </c:pt>
                      <c:pt idx="2799">
                        <c:v>32.179000000000002</c:v>
                      </c:pt>
                      <c:pt idx="2800">
                        <c:v>19.516999999999999</c:v>
                      </c:pt>
                      <c:pt idx="2801">
                        <c:v>36.395000000000003</c:v>
                      </c:pt>
                      <c:pt idx="2802">
                        <c:v>17.576000000000001</c:v>
                      </c:pt>
                      <c:pt idx="2803">
                        <c:v>1.669</c:v>
                      </c:pt>
                      <c:pt idx="2804">
                        <c:v>1.0999999999999999E-2</c:v>
                      </c:pt>
                      <c:pt idx="2805">
                        <c:v>1.46</c:v>
                      </c:pt>
                      <c:pt idx="2806">
                        <c:v>0.39400000000000002</c:v>
                      </c:pt>
                      <c:pt idx="2807">
                        <c:v>0.53700000000000003</c:v>
                      </c:pt>
                      <c:pt idx="2808">
                        <c:v>7.0000000000000001E-3</c:v>
                      </c:pt>
                      <c:pt idx="2809">
                        <c:v>22.087</c:v>
                      </c:pt>
                      <c:pt idx="2810">
                        <c:v>6.3689999999999998</c:v>
                      </c:pt>
                      <c:pt idx="2811">
                        <c:v>12.279</c:v>
                      </c:pt>
                      <c:pt idx="2812">
                        <c:v>10.042999999999999</c:v>
                      </c:pt>
                      <c:pt idx="2813">
                        <c:v>37.274999999999999</c:v>
                      </c:pt>
                      <c:pt idx="2814">
                        <c:v>19.573</c:v>
                      </c:pt>
                      <c:pt idx="2815">
                        <c:v>4.4999999999999998E-2</c:v>
                      </c:pt>
                      <c:pt idx="2816">
                        <c:v>0.41699999999999998</c:v>
                      </c:pt>
                      <c:pt idx="2817">
                        <c:v>0</c:v>
                      </c:pt>
                      <c:pt idx="2818">
                        <c:v>0</c:v>
                      </c:pt>
                      <c:pt idx="2819">
                        <c:v>10.106</c:v>
                      </c:pt>
                      <c:pt idx="2820">
                        <c:v>14.568</c:v>
                      </c:pt>
                      <c:pt idx="2821">
                        <c:v>16.391999999999999</c:v>
                      </c:pt>
                      <c:pt idx="2822">
                        <c:v>20.454000000000001</c:v>
                      </c:pt>
                      <c:pt idx="2823">
                        <c:v>6.6059999999999999</c:v>
                      </c:pt>
                      <c:pt idx="2824">
                        <c:v>1E-3</c:v>
                      </c:pt>
                      <c:pt idx="2825">
                        <c:v>12.395</c:v>
                      </c:pt>
                      <c:pt idx="2826">
                        <c:v>12.276</c:v>
                      </c:pt>
                      <c:pt idx="2827">
                        <c:v>1.506</c:v>
                      </c:pt>
                      <c:pt idx="2828">
                        <c:v>4.4999999999999998E-2</c:v>
                      </c:pt>
                      <c:pt idx="2829">
                        <c:v>4.2000000000000003E-2</c:v>
                      </c:pt>
                      <c:pt idx="2830">
                        <c:v>0.65300000000000002</c:v>
                      </c:pt>
                      <c:pt idx="2831">
                        <c:v>25.582999999999998</c:v>
                      </c:pt>
                      <c:pt idx="2832">
                        <c:v>0.123</c:v>
                      </c:pt>
                      <c:pt idx="2833">
                        <c:v>0</c:v>
                      </c:pt>
                      <c:pt idx="2834">
                        <c:v>0</c:v>
                      </c:pt>
                      <c:pt idx="2835">
                        <c:v>0</c:v>
                      </c:pt>
                      <c:pt idx="2836">
                        <c:v>1E-3</c:v>
                      </c:pt>
                      <c:pt idx="2837">
                        <c:v>0</c:v>
                      </c:pt>
                      <c:pt idx="2838">
                        <c:v>0</c:v>
                      </c:pt>
                      <c:pt idx="2839">
                        <c:v>0</c:v>
                      </c:pt>
                      <c:pt idx="2840">
                        <c:v>3.9E-2</c:v>
                      </c:pt>
                      <c:pt idx="2841">
                        <c:v>8.5809999999999995</c:v>
                      </c:pt>
                      <c:pt idx="2842">
                        <c:v>4.2000000000000003E-2</c:v>
                      </c:pt>
                      <c:pt idx="2843">
                        <c:v>7.8040000000000003</c:v>
                      </c:pt>
                      <c:pt idx="2844">
                        <c:v>0.93600000000000005</c:v>
                      </c:pt>
                      <c:pt idx="2845">
                        <c:v>1.4330000000000001</c:v>
                      </c:pt>
                      <c:pt idx="2846">
                        <c:v>7.8390000000000004</c:v>
                      </c:pt>
                      <c:pt idx="2847">
                        <c:v>6.5350000000000001</c:v>
                      </c:pt>
                      <c:pt idx="2848">
                        <c:v>0</c:v>
                      </c:pt>
                      <c:pt idx="2849">
                        <c:v>0</c:v>
                      </c:pt>
                      <c:pt idx="2850">
                        <c:v>14.435</c:v>
                      </c:pt>
                      <c:pt idx="2851">
                        <c:v>35.280999999999999</c:v>
                      </c:pt>
                      <c:pt idx="2852">
                        <c:v>19.559000000000001</c:v>
                      </c:pt>
                      <c:pt idx="2853">
                        <c:v>82.716999999999999</c:v>
                      </c:pt>
                      <c:pt idx="2854">
                        <c:v>4.2839999999999998</c:v>
                      </c:pt>
                      <c:pt idx="2855">
                        <c:v>0</c:v>
                      </c:pt>
                      <c:pt idx="2856">
                        <c:v>8.0000000000000002E-3</c:v>
                      </c:pt>
                      <c:pt idx="2857">
                        <c:v>0</c:v>
                      </c:pt>
                      <c:pt idx="2858">
                        <c:v>0</c:v>
                      </c:pt>
                      <c:pt idx="2859">
                        <c:v>0</c:v>
                      </c:pt>
                      <c:pt idx="2860">
                        <c:v>0</c:v>
                      </c:pt>
                      <c:pt idx="2861">
                        <c:v>0</c:v>
                      </c:pt>
                      <c:pt idx="2862">
                        <c:v>0</c:v>
                      </c:pt>
                      <c:pt idx="2863">
                        <c:v>0</c:v>
                      </c:pt>
                      <c:pt idx="2864">
                        <c:v>0</c:v>
                      </c:pt>
                      <c:pt idx="2865">
                        <c:v>0</c:v>
                      </c:pt>
                      <c:pt idx="2866">
                        <c:v>0</c:v>
                      </c:pt>
                      <c:pt idx="2867">
                        <c:v>0.36699999999999999</c:v>
                      </c:pt>
                      <c:pt idx="2868">
                        <c:v>1.1759999999999999</c:v>
                      </c:pt>
                      <c:pt idx="2869">
                        <c:v>5.516</c:v>
                      </c:pt>
                      <c:pt idx="2870">
                        <c:v>0</c:v>
                      </c:pt>
                      <c:pt idx="2871">
                        <c:v>0</c:v>
                      </c:pt>
                      <c:pt idx="2872">
                        <c:v>0</c:v>
                      </c:pt>
                      <c:pt idx="2873">
                        <c:v>0</c:v>
                      </c:pt>
                      <c:pt idx="2874">
                        <c:v>0.877</c:v>
                      </c:pt>
                      <c:pt idx="2875">
                        <c:v>4.2000000000000003E-2</c:v>
                      </c:pt>
                      <c:pt idx="2876">
                        <c:v>0</c:v>
                      </c:pt>
                      <c:pt idx="2877">
                        <c:v>1.4999999999999999E-2</c:v>
                      </c:pt>
                      <c:pt idx="2878">
                        <c:v>0</c:v>
                      </c:pt>
                      <c:pt idx="2879">
                        <c:v>4.3330000000000002</c:v>
                      </c:pt>
                      <c:pt idx="2880">
                        <c:v>3.996</c:v>
                      </c:pt>
                      <c:pt idx="2881">
                        <c:v>0.04</c:v>
                      </c:pt>
                      <c:pt idx="2882">
                        <c:v>0</c:v>
                      </c:pt>
                      <c:pt idx="2883">
                        <c:v>6.0000000000000001E-3</c:v>
                      </c:pt>
                      <c:pt idx="2884">
                        <c:v>0</c:v>
                      </c:pt>
                      <c:pt idx="2885">
                        <c:v>0</c:v>
                      </c:pt>
                      <c:pt idx="2886">
                        <c:v>9.6000000000000002E-2</c:v>
                      </c:pt>
                      <c:pt idx="2887">
                        <c:v>0</c:v>
                      </c:pt>
                      <c:pt idx="2888">
                        <c:v>0</c:v>
                      </c:pt>
                      <c:pt idx="2889">
                        <c:v>0</c:v>
                      </c:pt>
                      <c:pt idx="2890">
                        <c:v>0</c:v>
                      </c:pt>
                      <c:pt idx="2891">
                        <c:v>0</c:v>
                      </c:pt>
                      <c:pt idx="2892">
                        <c:v>0.71</c:v>
                      </c:pt>
                      <c:pt idx="2893">
                        <c:v>9.4E-2</c:v>
                      </c:pt>
                      <c:pt idx="2894">
                        <c:v>0.01</c:v>
                      </c:pt>
                      <c:pt idx="2895">
                        <c:v>0</c:v>
                      </c:pt>
                      <c:pt idx="2896">
                        <c:v>0</c:v>
                      </c:pt>
                      <c:pt idx="2897">
                        <c:v>0.99299999999999999</c:v>
                      </c:pt>
                      <c:pt idx="2898">
                        <c:v>6.0960000000000001</c:v>
                      </c:pt>
                      <c:pt idx="2899">
                        <c:v>1.68</c:v>
                      </c:pt>
                      <c:pt idx="2900">
                        <c:v>1.7529999999999999</c:v>
                      </c:pt>
                      <c:pt idx="2901">
                        <c:v>8.0000000000000002E-3</c:v>
                      </c:pt>
                      <c:pt idx="2902">
                        <c:v>0.56599999999999995</c:v>
                      </c:pt>
                      <c:pt idx="2903">
                        <c:v>0</c:v>
                      </c:pt>
                      <c:pt idx="2904">
                        <c:v>0</c:v>
                      </c:pt>
                      <c:pt idx="2905">
                        <c:v>0</c:v>
                      </c:pt>
                      <c:pt idx="2906">
                        <c:v>0</c:v>
                      </c:pt>
                      <c:pt idx="2907">
                        <c:v>5.335</c:v>
                      </c:pt>
                      <c:pt idx="2908">
                        <c:v>2.6680000000000001</c:v>
                      </c:pt>
                      <c:pt idx="2909">
                        <c:v>3.5129999999999999</c:v>
                      </c:pt>
                      <c:pt idx="2910">
                        <c:v>2.6720000000000002</c:v>
                      </c:pt>
                      <c:pt idx="2911">
                        <c:v>10.462999999999999</c:v>
                      </c:pt>
                      <c:pt idx="2912">
                        <c:v>6.4710000000000001</c:v>
                      </c:pt>
                      <c:pt idx="2913">
                        <c:v>0</c:v>
                      </c:pt>
                      <c:pt idx="2914">
                        <c:v>0</c:v>
                      </c:pt>
                      <c:pt idx="2915">
                        <c:v>0</c:v>
                      </c:pt>
                      <c:pt idx="2916">
                        <c:v>2.6480000000000001</c:v>
                      </c:pt>
                      <c:pt idx="2917">
                        <c:v>3.6389999999999998</c:v>
                      </c:pt>
                      <c:pt idx="2918">
                        <c:v>2.0539999999999998</c:v>
                      </c:pt>
                      <c:pt idx="2919">
                        <c:v>5.0910000000000002</c:v>
                      </c:pt>
                      <c:pt idx="2920">
                        <c:v>4.7709999999999999</c:v>
                      </c:pt>
                      <c:pt idx="2921">
                        <c:v>5.1079999999999997</c:v>
                      </c:pt>
                      <c:pt idx="2922">
                        <c:v>15.670999999999999</c:v>
                      </c:pt>
                    </c:numCache>
                  </c:numRef>
                </c:yVal>
                <c:smooth val="0"/>
                <c:extLst>
                  <c:ext xmlns:c16="http://schemas.microsoft.com/office/drawing/2014/chart" uri="{C3380CC4-5D6E-409C-BE32-E72D297353CC}">
                    <c16:uniqueId val="{00000006-C23E-4555-A888-8A8D04F7A7DF}"/>
                  </c:ext>
                </c:extLst>
              </c15:ser>
            </c15:filteredScatterSeries>
            <c15:filteredScatterSeries>
              <c15:ser>
                <c:idx val="3"/>
                <c:order val="4"/>
                <c:tx>
                  <c:v>ZV13</c:v>
                </c:tx>
                <c:spPr>
                  <a:ln w="19050" cap="rnd">
                    <a:solidFill>
                      <a:schemeClr val="accent4"/>
                    </a:solidFill>
                    <a:round/>
                  </a:ln>
                  <a:effectLst/>
                </c:spPr>
                <c:marker>
                  <c:symbol val="none"/>
                </c:marker>
                <c:xVal>
                  <c:numRef>
                    <c:extLst xmlns:c15="http://schemas.microsoft.com/office/drawing/2012/chart">
                      <c:ext xmlns:c15="http://schemas.microsoft.com/office/drawing/2012/chart" uri="{02D57815-91ED-43cb-92C2-25804820EDAC}">
                        <c15:formulaRef>
                          <c15:sqref>'p201368'!$A$2:$A$2923</c15:sqref>
                        </c15:formulaRef>
                      </c:ext>
                    </c:extLst>
                    <c:numCache>
                      <c:formatCode>m/d/yyyy</c:formatCode>
                      <c:ptCount val="2922"/>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pt idx="365">
                        <c:v>39448</c:v>
                      </c:pt>
                      <c:pt idx="366">
                        <c:v>39449</c:v>
                      </c:pt>
                      <c:pt idx="367">
                        <c:v>39450</c:v>
                      </c:pt>
                      <c:pt idx="368">
                        <c:v>39451</c:v>
                      </c:pt>
                      <c:pt idx="369">
                        <c:v>39452</c:v>
                      </c:pt>
                      <c:pt idx="370">
                        <c:v>39453</c:v>
                      </c:pt>
                      <c:pt idx="371">
                        <c:v>39454</c:v>
                      </c:pt>
                      <c:pt idx="372">
                        <c:v>39455</c:v>
                      </c:pt>
                      <c:pt idx="373">
                        <c:v>39456</c:v>
                      </c:pt>
                      <c:pt idx="374">
                        <c:v>39457</c:v>
                      </c:pt>
                      <c:pt idx="375">
                        <c:v>39458</c:v>
                      </c:pt>
                      <c:pt idx="376">
                        <c:v>39459</c:v>
                      </c:pt>
                      <c:pt idx="377">
                        <c:v>39460</c:v>
                      </c:pt>
                      <c:pt idx="378">
                        <c:v>39461</c:v>
                      </c:pt>
                      <c:pt idx="379">
                        <c:v>39462</c:v>
                      </c:pt>
                      <c:pt idx="380">
                        <c:v>39463</c:v>
                      </c:pt>
                      <c:pt idx="381">
                        <c:v>39464</c:v>
                      </c:pt>
                      <c:pt idx="382">
                        <c:v>39465</c:v>
                      </c:pt>
                      <c:pt idx="383">
                        <c:v>39466</c:v>
                      </c:pt>
                      <c:pt idx="384">
                        <c:v>39467</c:v>
                      </c:pt>
                      <c:pt idx="385">
                        <c:v>39468</c:v>
                      </c:pt>
                      <c:pt idx="386">
                        <c:v>39469</c:v>
                      </c:pt>
                      <c:pt idx="387">
                        <c:v>39470</c:v>
                      </c:pt>
                      <c:pt idx="388">
                        <c:v>39471</c:v>
                      </c:pt>
                      <c:pt idx="389">
                        <c:v>39472</c:v>
                      </c:pt>
                      <c:pt idx="390">
                        <c:v>39473</c:v>
                      </c:pt>
                      <c:pt idx="391">
                        <c:v>39474</c:v>
                      </c:pt>
                      <c:pt idx="392">
                        <c:v>39475</c:v>
                      </c:pt>
                      <c:pt idx="393">
                        <c:v>39476</c:v>
                      </c:pt>
                      <c:pt idx="394">
                        <c:v>39477</c:v>
                      </c:pt>
                      <c:pt idx="395">
                        <c:v>39478</c:v>
                      </c:pt>
                      <c:pt idx="396">
                        <c:v>39479</c:v>
                      </c:pt>
                      <c:pt idx="397">
                        <c:v>39480</c:v>
                      </c:pt>
                      <c:pt idx="398">
                        <c:v>39481</c:v>
                      </c:pt>
                      <c:pt idx="399">
                        <c:v>39482</c:v>
                      </c:pt>
                      <c:pt idx="400">
                        <c:v>39483</c:v>
                      </c:pt>
                      <c:pt idx="401">
                        <c:v>39484</c:v>
                      </c:pt>
                      <c:pt idx="402">
                        <c:v>39485</c:v>
                      </c:pt>
                      <c:pt idx="403">
                        <c:v>39486</c:v>
                      </c:pt>
                      <c:pt idx="404">
                        <c:v>39487</c:v>
                      </c:pt>
                      <c:pt idx="405">
                        <c:v>39488</c:v>
                      </c:pt>
                      <c:pt idx="406">
                        <c:v>39489</c:v>
                      </c:pt>
                      <c:pt idx="407">
                        <c:v>39490</c:v>
                      </c:pt>
                      <c:pt idx="408">
                        <c:v>39491</c:v>
                      </c:pt>
                      <c:pt idx="409">
                        <c:v>39492</c:v>
                      </c:pt>
                      <c:pt idx="410">
                        <c:v>39493</c:v>
                      </c:pt>
                      <c:pt idx="411">
                        <c:v>39494</c:v>
                      </c:pt>
                      <c:pt idx="412">
                        <c:v>39495</c:v>
                      </c:pt>
                      <c:pt idx="413">
                        <c:v>39496</c:v>
                      </c:pt>
                      <c:pt idx="414">
                        <c:v>39497</c:v>
                      </c:pt>
                      <c:pt idx="415">
                        <c:v>39498</c:v>
                      </c:pt>
                      <c:pt idx="416">
                        <c:v>39499</c:v>
                      </c:pt>
                      <c:pt idx="417">
                        <c:v>39500</c:v>
                      </c:pt>
                      <c:pt idx="418">
                        <c:v>39501</c:v>
                      </c:pt>
                      <c:pt idx="419">
                        <c:v>39502</c:v>
                      </c:pt>
                      <c:pt idx="420">
                        <c:v>39503</c:v>
                      </c:pt>
                      <c:pt idx="421">
                        <c:v>39504</c:v>
                      </c:pt>
                      <c:pt idx="422">
                        <c:v>39505</c:v>
                      </c:pt>
                      <c:pt idx="423">
                        <c:v>39506</c:v>
                      </c:pt>
                      <c:pt idx="424">
                        <c:v>39507</c:v>
                      </c:pt>
                      <c:pt idx="425">
                        <c:v>39508</c:v>
                      </c:pt>
                      <c:pt idx="426">
                        <c:v>39509</c:v>
                      </c:pt>
                      <c:pt idx="427">
                        <c:v>39510</c:v>
                      </c:pt>
                      <c:pt idx="428">
                        <c:v>39511</c:v>
                      </c:pt>
                      <c:pt idx="429">
                        <c:v>39512</c:v>
                      </c:pt>
                      <c:pt idx="430">
                        <c:v>39513</c:v>
                      </c:pt>
                      <c:pt idx="431">
                        <c:v>39514</c:v>
                      </c:pt>
                      <c:pt idx="432">
                        <c:v>39515</c:v>
                      </c:pt>
                      <c:pt idx="433">
                        <c:v>39516</c:v>
                      </c:pt>
                      <c:pt idx="434">
                        <c:v>39517</c:v>
                      </c:pt>
                      <c:pt idx="435">
                        <c:v>39518</c:v>
                      </c:pt>
                      <c:pt idx="436">
                        <c:v>39519</c:v>
                      </c:pt>
                      <c:pt idx="437">
                        <c:v>39520</c:v>
                      </c:pt>
                      <c:pt idx="438">
                        <c:v>39521</c:v>
                      </c:pt>
                      <c:pt idx="439">
                        <c:v>39522</c:v>
                      </c:pt>
                      <c:pt idx="440">
                        <c:v>39523</c:v>
                      </c:pt>
                      <c:pt idx="441">
                        <c:v>39524</c:v>
                      </c:pt>
                      <c:pt idx="442">
                        <c:v>39525</c:v>
                      </c:pt>
                      <c:pt idx="443">
                        <c:v>39526</c:v>
                      </c:pt>
                      <c:pt idx="444">
                        <c:v>39527</c:v>
                      </c:pt>
                      <c:pt idx="445">
                        <c:v>39528</c:v>
                      </c:pt>
                      <c:pt idx="446">
                        <c:v>39529</c:v>
                      </c:pt>
                      <c:pt idx="447">
                        <c:v>39530</c:v>
                      </c:pt>
                      <c:pt idx="448">
                        <c:v>39531</c:v>
                      </c:pt>
                      <c:pt idx="449">
                        <c:v>39532</c:v>
                      </c:pt>
                      <c:pt idx="450">
                        <c:v>39533</c:v>
                      </c:pt>
                      <c:pt idx="451">
                        <c:v>39534</c:v>
                      </c:pt>
                      <c:pt idx="452">
                        <c:v>39535</c:v>
                      </c:pt>
                      <c:pt idx="453">
                        <c:v>39536</c:v>
                      </c:pt>
                      <c:pt idx="454">
                        <c:v>39537</c:v>
                      </c:pt>
                      <c:pt idx="455">
                        <c:v>39538</c:v>
                      </c:pt>
                      <c:pt idx="456">
                        <c:v>39539</c:v>
                      </c:pt>
                      <c:pt idx="457">
                        <c:v>39540</c:v>
                      </c:pt>
                      <c:pt idx="458">
                        <c:v>39541</c:v>
                      </c:pt>
                      <c:pt idx="459">
                        <c:v>39542</c:v>
                      </c:pt>
                      <c:pt idx="460">
                        <c:v>39543</c:v>
                      </c:pt>
                      <c:pt idx="461">
                        <c:v>39544</c:v>
                      </c:pt>
                      <c:pt idx="462">
                        <c:v>39545</c:v>
                      </c:pt>
                      <c:pt idx="463">
                        <c:v>39546</c:v>
                      </c:pt>
                      <c:pt idx="464">
                        <c:v>39547</c:v>
                      </c:pt>
                      <c:pt idx="465">
                        <c:v>39548</c:v>
                      </c:pt>
                      <c:pt idx="466">
                        <c:v>39549</c:v>
                      </c:pt>
                      <c:pt idx="467">
                        <c:v>39550</c:v>
                      </c:pt>
                      <c:pt idx="468">
                        <c:v>39551</c:v>
                      </c:pt>
                      <c:pt idx="469">
                        <c:v>39552</c:v>
                      </c:pt>
                      <c:pt idx="470">
                        <c:v>39553</c:v>
                      </c:pt>
                      <c:pt idx="471">
                        <c:v>39554</c:v>
                      </c:pt>
                      <c:pt idx="472">
                        <c:v>39555</c:v>
                      </c:pt>
                      <c:pt idx="473">
                        <c:v>39556</c:v>
                      </c:pt>
                      <c:pt idx="474">
                        <c:v>39557</c:v>
                      </c:pt>
                      <c:pt idx="475">
                        <c:v>39558</c:v>
                      </c:pt>
                      <c:pt idx="476">
                        <c:v>39559</c:v>
                      </c:pt>
                      <c:pt idx="477">
                        <c:v>39560</c:v>
                      </c:pt>
                      <c:pt idx="478">
                        <c:v>39561</c:v>
                      </c:pt>
                      <c:pt idx="479">
                        <c:v>39562</c:v>
                      </c:pt>
                      <c:pt idx="480">
                        <c:v>39563</c:v>
                      </c:pt>
                      <c:pt idx="481">
                        <c:v>39564</c:v>
                      </c:pt>
                      <c:pt idx="482">
                        <c:v>39565</c:v>
                      </c:pt>
                      <c:pt idx="483">
                        <c:v>39566</c:v>
                      </c:pt>
                      <c:pt idx="484">
                        <c:v>39567</c:v>
                      </c:pt>
                      <c:pt idx="485">
                        <c:v>39568</c:v>
                      </c:pt>
                      <c:pt idx="486">
                        <c:v>39569</c:v>
                      </c:pt>
                      <c:pt idx="487">
                        <c:v>39570</c:v>
                      </c:pt>
                      <c:pt idx="488">
                        <c:v>39571</c:v>
                      </c:pt>
                      <c:pt idx="489">
                        <c:v>39572</c:v>
                      </c:pt>
                      <c:pt idx="490">
                        <c:v>39573</c:v>
                      </c:pt>
                      <c:pt idx="491">
                        <c:v>39574</c:v>
                      </c:pt>
                      <c:pt idx="492">
                        <c:v>39575</c:v>
                      </c:pt>
                      <c:pt idx="493">
                        <c:v>39576</c:v>
                      </c:pt>
                      <c:pt idx="494">
                        <c:v>39577</c:v>
                      </c:pt>
                      <c:pt idx="495">
                        <c:v>39578</c:v>
                      </c:pt>
                      <c:pt idx="496">
                        <c:v>39579</c:v>
                      </c:pt>
                      <c:pt idx="497">
                        <c:v>39580</c:v>
                      </c:pt>
                      <c:pt idx="498">
                        <c:v>39581</c:v>
                      </c:pt>
                      <c:pt idx="499">
                        <c:v>39582</c:v>
                      </c:pt>
                      <c:pt idx="500">
                        <c:v>39583</c:v>
                      </c:pt>
                      <c:pt idx="501">
                        <c:v>39584</c:v>
                      </c:pt>
                      <c:pt idx="502">
                        <c:v>39585</c:v>
                      </c:pt>
                      <c:pt idx="503">
                        <c:v>39586</c:v>
                      </c:pt>
                      <c:pt idx="504">
                        <c:v>39587</c:v>
                      </c:pt>
                      <c:pt idx="505">
                        <c:v>39588</c:v>
                      </c:pt>
                      <c:pt idx="506">
                        <c:v>39589</c:v>
                      </c:pt>
                      <c:pt idx="507">
                        <c:v>39590</c:v>
                      </c:pt>
                      <c:pt idx="508">
                        <c:v>39591</c:v>
                      </c:pt>
                      <c:pt idx="509">
                        <c:v>39592</c:v>
                      </c:pt>
                      <c:pt idx="510">
                        <c:v>39593</c:v>
                      </c:pt>
                      <c:pt idx="511">
                        <c:v>39594</c:v>
                      </c:pt>
                      <c:pt idx="512">
                        <c:v>39595</c:v>
                      </c:pt>
                      <c:pt idx="513">
                        <c:v>39596</c:v>
                      </c:pt>
                      <c:pt idx="514">
                        <c:v>39597</c:v>
                      </c:pt>
                      <c:pt idx="515">
                        <c:v>39598</c:v>
                      </c:pt>
                      <c:pt idx="516">
                        <c:v>39599</c:v>
                      </c:pt>
                      <c:pt idx="517">
                        <c:v>39600</c:v>
                      </c:pt>
                      <c:pt idx="518">
                        <c:v>39601</c:v>
                      </c:pt>
                      <c:pt idx="519">
                        <c:v>39602</c:v>
                      </c:pt>
                      <c:pt idx="520">
                        <c:v>39603</c:v>
                      </c:pt>
                      <c:pt idx="521">
                        <c:v>39604</c:v>
                      </c:pt>
                      <c:pt idx="522">
                        <c:v>39605</c:v>
                      </c:pt>
                      <c:pt idx="523">
                        <c:v>39606</c:v>
                      </c:pt>
                      <c:pt idx="524">
                        <c:v>39607</c:v>
                      </c:pt>
                      <c:pt idx="525">
                        <c:v>39608</c:v>
                      </c:pt>
                      <c:pt idx="526">
                        <c:v>39609</c:v>
                      </c:pt>
                      <c:pt idx="527">
                        <c:v>39610</c:v>
                      </c:pt>
                      <c:pt idx="528">
                        <c:v>39611</c:v>
                      </c:pt>
                      <c:pt idx="529">
                        <c:v>39612</c:v>
                      </c:pt>
                      <c:pt idx="530">
                        <c:v>39613</c:v>
                      </c:pt>
                      <c:pt idx="531">
                        <c:v>39614</c:v>
                      </c:pt>
                      <c:pt idx="532">
                        <c:v>39615</c:v>
                      </c:pt>
                      <c:pt idx="533">
                        <c:v>39616</c:v>
                      </c:pt>
                      <c:pt idx="534">
                        <c:v>39617</c:v>
                      </c:pt>
                      <c:pt idx="535">
                        <c:v>39618</c:v>
                      </c:pt>
                      <c:pt idx="536">
                        <c:v>39619</c:v>
                      </c:pt>
                      <c:pt idx="537">
                        <c:v>39620</c:v>
                      </c:pt>
                      <c:pt idx="538">
                        <c:v>39621</c:v>
                      </c:pt>
                      <c:pt idx="539">
                        <c:v>39622</c:v>
                      </c:pt>
                      <c:pt idx="540">
                        <c:v>39623</c:v>
                      </c:pt>
                      <c:pt idx="541">
                        <c:v>39624</c:v>
                      </c:pt>
                      <c:pt idx="542">
                        <c:v>39625</c:v>
                      </c:pt>
                      <c:pt idx="543">
                        <c:v>39626</c:v>
                      </c:pt>
                      <c:pt idx="544">
                        <c:v>39627</c:v>
                      </c:pt>
                      <c:pt idx="545">
                        <c:v>39628</c:v>
                      </c:pt>
                      <c:pt idx="546">
                        <c:v>39629</c:v>
                      </c:pt>
                      <c:pt idx="547">
                        <c:v>39630</c:v>
                      </c:pt>
                      <c:pt idx="548">
                        <c:v>39631</c:v>
                      </c:pt>
                      <c:pt idx="549">
                        <c:v>39632</c:v>
                      </c:pt>
                      <c:pt idx="550">
                        <c:v>39633</c:v>
                      </c:pt>
                      <c:pt idx="551">
                        <c:v>39634</c:v>
                      </c:pt>
                      <c:pt idx="552">
                        <c:v>39635</c:v>
                      </c:pt>
                      <c:pt idx="553">
                        <c:v>39636</c:v>
                      </c:pt>
                      <c:pt idx="554">
                        <c:v>39637</c:v>
                      </c:pt>
                      <c:pt idx="555">
                        <c:v>39638</c:v>
                      </c:pt>
                      <c:pt idx="556">
                        <c:v>39639</c:v>
                      </c:pt>
                      <c:pt idx="557">
                        <c:v>39640</c:v>
                      </c:pt>
                      <c:pt idx="558">
                        <c:v>39641</c:v>
                      </c:pt>
                      <c:pt idx="559">
                        <c:v>39642</c:v>
                      </c:pt>
                      <c:pt idx="560">
                        <c:v>39643</c:v>
                      </c:pt>
                      <c:pt idx="561">
                        <c:v>39644</c:v>
                      </c:pt>
                      <c:pt idx="562">
                        <c:v>39645</c:v>
                      </c:pt>
                      <c:pt idx="563">
                        <c:v>39646</c:v>
                      </c:pt>
                      <c:pt idx="564">
                        <c:v>39647</c:v>
                      </c:pt>
                      <c:pt idx="565">
                        <c:v>39648</c:v>
                      </c:pt>
                      <c:pt idx="566">
                        <c:v>39649</c:v>
                      </c:pt>
                      <c:pt idx="567">
                        <c:v>39650</c:v>
                      </c:pt>
                      <c:pt idx="568">
                        <c:v>39651</c:v>
                      </c:pt>
                      <c:pt idx="569">
                        <c:v>39652</c:v>
                      </c:pt>
                      <c:pt idx="570">
                        <c:v>39653</c:v>
                      </c:pt>
                      <c:pt idx="571">
                        <c:v>39654</c:v>
                      </c:pt>
                      <c:pt idx="572">
                        <c:v>39655</c:v>
                      </c:pt>
                      <c:pt idx="573">
                        <c:v>39656</c:v>
                      </c:pt>
                      <c:pt idx="574">
                        <c:v>39657</c:v>
                      </c:pt>
                      <c:pt idx="575">
                        <c:v>39658</c:v>
                      </c:pt>
                      <c:pt idx="576">
                        <c:v>39659</c:v>
                      </c:pt>
                      <c:pt idx="577">
                        <c:v>39660</c:v>
                      </c:pt>
                      <c:pt idx="578">
                        <c:v>39661</c:v>
                      </c:pt>
                      <c:pt idx="579">
                        <c:v>39662</c:v>
                      </c:pt>
                      <c:pt idx="580">
                        <c:v>39663</c:v>
                      </c:pt>
                      <c:pt idx="581">
                        <c:v>39664</c:v>
                      </c:pt>
                      <c:pt idx="582">
                        <c:v>39665</c:v>
                      </c:pt>
                      <c:pt idx="583">
                        <c:v>39666</c:v>
                      </c:pt>
                      <c:pt idx="584">
                        <c:v>39667</c:v>
                      </c:pt>
                      <c:pt idx="585">
                        <c:v>39668</c:v>
                      </c:pt>
                      <c:pt idx="586">
                        <c:v>39669</c:v>
                      </c:pt>
                      <c:pt idx="587">
                        <c:v>39670</c:v>
                      </c:pt>
                      <c:pt idx="588">
                        <c:v>39671</c:v>
                      </c:pt>
                      <c:pt idx="589">
                        <c:v>39672</c:v>
                      </c:pt>
                      <c:pt idx="590">
                        <c:v>39673</c:v>
                      </c:pt>
                      <c:pt idx="591">
                        <c:v>39674</c:v>
                      </c:pt>
                      <c:pt idx="592">
                        <c:v>39675</c:v>
                      </c:pt>
                      <c:pt idx="593">
                        <c:v>39676</c:v>
                      </c:pt>
                      <c:pt idx="594">
                        <c:v>39677</c:v>
                      </c:pt>
                      <c:pt idx="595">
                        <c:v>39678</c:v>
                      </c:pt>
                      <c:pt idx="596">
                        <c:v>39679</c:v>
                      </c:pt>
                      <c:pt idx="597">
                        <c:v>39680</c:v>
                      </c:pt>
                      <c:pt idx="598">
                        <c:v>39681</c:v>
                      </c:pt>
                      <c:pt idx="599">
                        <c:v>39682</c:v>
                      </c:pt>
                      <c:pt idx="600">
                        <c:v>39683</c:v>
                      </c:pt>
                      <c:pt idx="601">
                        <c:v>39684</c:v>
                      </c:pt>
                      <c:pt idx="602">
                        <c:v>39685</c:v>
                      </c:pt>
                      <c:pt idx="603">
                        <c:v>39686</c:v>
                      </c:pt>
                      <c:pt idx="604">
                        <c:v>39687</c:v>
                      </c:pt>
                      <c:pt idx="605">
                        <c:v>39688</c:v>
                      </c:pt>
                      <c:pt idx="606">
                        <c:v>39689</c:v>
                      </c:pt>
                      <c:pt idx="607">
                        <c:v>39690</c:v>
                      </c:pt>
                      <c:pt idx="608">
                        <c:v>39691</c:v>
                      </c:pt>
                      <c:pt idx="609">
                        <c:v>39692</c:v>
                      </c:pt>
                      <c:pt idx="610">
                        <c:v>39693</c:v>
                      </c:pt>
                      <c:pt idx="611">
                        <c:v>39694</c:v>
                      </c:pt>
                      <c:pt idx="612">
                        <c:v>39695</c:v>
                      </c:pt>
                      <c:pt idx="613">
                        <c:v>39696</c:v>
                      </c:pt>
                      <c:pt idx="614">
                        <c:v>39697</c:v>
                      </c:pt>
                      <c:pt idx="615">
                        <c:v>39698</c:v>
                      </c:pt>
                      <c:pt idx="616">
                        <c:v>39699</c:v>
                      </c:pt>
                      <c:pt idx="617">
                        <c:v>39700</c:v>
                      </c:pt>
                      <c:pt idx="618">
                        <c:v>39701</c:v>
                      </c:pt>
                      <c:pt idx="619">
                        <c:v>39702</c:v>
                      </c:pt>
                      <c:pt idx="620">
                        <c:v>39703</c:v>
                      </c:pt>
                      <c:pt idx="621">
                        <c:v>39704</c:v>
                      </c:pt>
                      <c:pt idx="622">
                        <c:v>39705</c:v>
                      </c:pt>
                      <c:pt idx="623">
                        <c:v>39706</c:v>
                      </c:pt>
                      <c:pt idx="624">
                        <c:v>39707</c:v>
                      </c:pt>
                      <c:pt idx="625">
                        <c:v>39708</c:v>
                      </c:pt>
                      <c:pt idx="626">
                        <c:v>39709</c:v>
                      </c:pt>
                      <c:pt idx="627">
                        <c:v>39710</c:v>
                      </c:pt>
                      <c:pt idx="628">
                        <c:v>39711</c:v>
                      </c:pt>
                      <c:pt idx="629">
                        <c:v>39712</c:v>
                      </c:pt>
                      <c:pt idx="630">
                        <c:v>39713</c:v>
                      </c:pt>
                      <c:pt idx="631">
                        <c:v>39714</c:v>
                      </c:pt>
                      <c:pt idx="632">
                        <c:v>39715</c:v>
                      </c:pt>
                      <c:pt idx="633">
                        <c:v>39716</c:v>
                      </c:pt>
                      <c:pt idx="634">
                        <c:v>39717</c:v>
                      </c:pt>
                      <c:pt idx="635">
                        <c:v>39718</c:v>
                      </c:pt>
                      <c:pt idx="636">
                        <c:v>39719</c:v>
                      </c:pt>
                      <c:pt idx="637">
                        <c:v>39720</c:v>
                      </c:pt>
                      <c:pt idx="638">
                        <c:v>39721</c:v>
                      </c:pt>
                      <c:pt idx="639">
                        <c:v>39722</c:v>
                      </c:pt>
                      <c:pt idx="640">
                        <c:v>39723</c:v>
                      </c:pt>
                      <c:pt idx="641">
                        <c:v>39724</c:v>
                      </c:pt>
                      <c:pt idx="642">
                        <c:v>39725</c:v>
                      </c:pt>
                      <c:pt idx="643">
                        <c:v>39726</c:v>
                      </c:pt>
                      <c:pt idx="644">
                        <c:v>39727</c:v>
                      </c:pt>
                      <c:pt idx="645">
                        <c:v>39728</c:v>
                      </c:pt>
                      <c:pt idx="646">
                        <c:v>39729</c:v>
                      </c:pt>
                      <c:pt idx="647">
                        <c:v>39730</c:v>
                      </c:pt>
                      <c:pt idx="648">
                        <c:v>39731</c:v>
                      </c:pt>
                      <c:pt idx="649">
                        <c:v>39732</c:v>
                      </c:pt>
                      <c:pt idx="650">
                        <c:v>39733</c:v>
                      </c:pt>
                      <c:pt idx="651">
                        <c:v>39734</c:v>
                      </c:pt>
                      <c:pt idx="652">
                        <c:v>39735</c:v>
                      </c:pt>
                      <c:pt idx="653">
                        <c:v>39736</c:v>
                      </c:pt>
                      <c:pt idx="654">
                        <c:v>39737</c:v>
                      </c:pt>
                      <c:pt idx="655">
                        <c:v>39738</c:v>
                      </c:pt>
                      <c:pt idx="656">
                        <c:v>39739</c:v>
                      </c:pt>
                      <c:pt idx="657">
                        <c:v>39740</c:v>
                      </c:pt>
                      <c:pt idx="658">
                        <c:v>39741</c:v>
                      </c:pt>
                      <c:pt idx="659">
                        <c:v>39742</c:v>
                      </c:pt>
                      <c:pt idx="660">
                        <c:v>39743</c:v>
                      </c:pt>
                      <c:pt idx="661">
                        <c:v>39744</c:v>
                      </c:pt>
                      <c:pt idx="662">
                        <c:v>39745</c:v>
                      </c:pt>
                      <c:pt idx="663">
                        <c:v>39746</c:v>
                      </c:pt>
                      <c:pt idx="664">
                        <c:v>39747</c:v>
                      </c:pt>
                      <c:pt idx="665">
                        <c:v>39748</c:v>
                      </c:pt>
                      <c:pt idx="666">
                        <c:v>39749</c:v>
                      </c:pt>
                      <c:pt idx="667">
                        <c:v>39750</c:v>
                      </c:pt>
                      <c:pt idx="668">
                        <c:v>39751</c:v>
                      </c:pt>
                      <c:pt idx="669">
                        <c:v>39752</c:v>
                      </c:pt>
                      <c:pt idx="670">
                        <c:v>39753</c:v>
                      </c:pt>
                      <c:pt idx="671">
                        <c:v>39754</c:v>
                      </c:pt>
                      <c:pt idx="672">
                        <c:v>39755</c:v>
                      </c:pt>
                      <c:pt idx="673">
                        <c:v>39756</c:v>
                      </c:pt>
                      <c:pt idx="674">
                        <c:v>39757</c:v>
                      </c:pt>
                      <c:pt idx="675">
                        <c:v>39758</c:v>
                      </c:pt>
                      <c:pt idx="676">
                        <c:v>39759</c:v>
                      </c:pt>
                      <c:pt idx="677">
                        <c:v>39760</c:v>
                      </c:pt>
                      <c:pt idx="678">
                        <c:v>39761</c:v>
                      </c:pt>
                      <c:pt idx="679">
                        <c:v>39762</c:v>
                      </c:pt>
                      <c:pt idx="680">
                        <c:v>39763</c:v>
                      </c:pt>
                      <c:pt idx="681">
                        <c:v>39764</c:v>
                      </c:pt>
                      <c:pt idx="682">
                        <c:v>39765</c:v>
                      </c:pt>
                      <c:pt idx="683">
                        <c:v>39766</c:v>
                      </c:pt>
                      <c:pt idx="684">
                        <c:v>39767</c:v>
                      </c:pt>
                      <c:pt idx="685">
                        <c:v>39768</c:v>
                      </c:pt>
                      <c:pt idx="686">
                        <c:v>39769</c:v>
                      </c:pt>
                      <c:pt idx="687">
                        <c:v>39770</c:v>
                      </c:pt>
                      <c:pt idx="688">
                        <c:v>39771</c:v>
                      </c:pt>
                      <c:pt idx="689">
                        <c:v>39772</c:v>
                      </c:pt>
                      <c:pt idx="690">
                        <c:v>39773</c:v>
                      </c:pt>
                      <c:pt idx="691">
                        <c:v>39774</c:v>
                      </c:pt>
                      <c:pt idx="692">
                        <c:v>39775</c:v>
                      </c:pt>
                      <c:pt idx="693">
                        <c:v>39776</c:v>
                      </c:pt>
                      <c:pt idx="694">
                        <c:v>39777</c:v>
                      </c:pt>
                      <c:pt idx="695">
                        <c:v>39778</c:v>
                      </c:pt>
                      <c:pt idx="696">
                        <c:v>39779</c:v>
                      </c:pt>
                      <c:pt idx="697">
                        <c:v>39780</c:v>
                      </c:pt>
                      <c:pt idx="698">
                        <c:v>39781</c:v>
                      </c:pt>
                      <c:pt idx="699">
                        <c:v>39782</c:v>
                      </c:pt>
                      <c:pt idx="700">
                        <c:v>39783</c:v>
                      </c:pt>
                      <c:pt idx="701">
                        <c:v>39784</c:v>
                      </c:pt>
                      <c:pt idx="702">
                        <c:v>39785</c:v>
                      </c:pt>
                      <c:pt idx="703">
                        <c:v>39786</c:v>
                      </c:pt>
                      <c:pt idx="704">
                        <c:v>39787</c:v>
                      </c:pt>
                      <c:pt idx="705">
                        <c:v>39788</c:v>
                      </c:pt>
                      <c:pt idx="706">
                        <c:v>39789</c:v>
                      </c:pt>
                      <c:pt idx="707">
                        <c:v>39790</c:v>
                      </c:pt>
                      <c:pt idx="708">
                        <c:v>39791</c:v>
                      </c:pt>
                      <c:pt idx="709">
                        <c:v>39792</c:v>
                      </c:pt>
                      <c:pt idx="710">
                        <c:v>39793</c:v>
                      </c:pt>
                      <c:pt idx="711">
                        <c:v>39794</c:v>
                      </c:pt>
                      <c:pt idx="712">
                        <c:v>39795</c:v>
                      </c:pt>
                      <c:pt idx="713">
                        <c:v>39796</c:v>
                      </c:pt>
                      <c:pt idx="714">
                        <c:v>39797</c:v>
                      </c:pt>
                      <c:pt idx="715">
                        <c:v>39798</c:v>
                      </c:pt>
                      <c:pt idx="716">
                        <c:v>39799</c:v>
                      </c:pt>
                      <c:pt idx="717">
                        <c:v>39800</c:v>
                      </c:pt>
                      <c:pt idx="718">
                        <c:v>39801</c:v>
                      </c:pt>
                      <c:pt idx="719">
                        <c:v>39802</c:v>
                      </c:pt>
                      <c:pt idx="720">
                        <c:v>39803</c:v>
                      </c:pt>
                      <c:pt idx="721">
                        <c:v>39804</c:v>
                      </c:pt>
                      <c:pt idx="722">
                        <c:v>39805</c:v>
                      </c:pt>
                      <c:pt idx="723">
                        <c:v>39806</c:v>
                      </c:pt>
                      <c:pt idx="724">
                        <c:v>39807</c:v>
                      </c:pt>
                      <c:pt idx="725">
                        <c:v>39808</c:v>
                      </c:pt>
                      <c:pt idx="726">
                        <c:v>39809</c:v>
                      </c:pt>
                      <c:pt idx="727">
                        <c:v>39810</c:v>
                      </c:pt>
                      <c:pt idx="728">
                        <c:v>39811</c:v>
                      </c:pt>
                      <c:pt idx="729">
                        <c:v>39812</c:v>
                      </c:pt>
                      <c:pt idx="730">
                        <c:v>39813</c:v>
                      </c:pt>
                      <c:pt idx="731">
                        <c:v>39814</c:v>
                      </c:pt>
                      <c:pt idx="732">
                        <c:v>39815</c:v>
                      </c:pt>
                      <c:pt idx="733">
                        <c:v>39816</c:v>
                      </c:pt>
                      <c:pt idx="734">
                        <c:v>39817</c:v>
                      </c:pt>
                      <c:pt idx="735">
                        <c:v>39818</c:v>
                      </c:pt>
                      <c:pt idx="736">
                        <c:v>39819</c:v>
                      </c:pt>
                      <c:pt idx="737">
                        <c:v>39820</c:v>
                      </c:pt>
                      <c:pt idx="738">
                        <c:v>39821</c:v>
                      </c:pt>
                      <c:pt idx="739">
                        <c:v>39822</c:v>
                      </c:pt>
                      <c:pt idx="740">
                        <c:v>39823</c:v>
                      </c:pt>
                      <c:pt idx="741">
                        <c:v>39824</c:v>
                      </c:pt>
                      <c:pt idx="742">
                        <c:v>39825</c:v>
                      </c:pt>
                      <c:pt idx="743">
                        <c:v>39826</c:v>
                      </c:pt>
                      <c:pt idx="744">
                        <c:v>39827</c:v>
                      </c:pt>
                      <c:pt idx="745">
                        <c:v>39828</c:v>
                      </c:pt>
                      <c:pt idx="746">
                        <c:v>39829</c:v>
                      </c:pt>
                      <c:pt idx="747">
                        <c:v>39830</c:v>
                      </c:pt>
                      <c:pt idx="748">
                        <c:v>39831</c:v>
                      </c:pt>
                      <c:pt idx="749">
                        <c:v>39832</c:v>
                      </c:pt>
                      <c:pt idx="750">
                        <c:v>39833</c:v>
                      </c:pt>
                      <c:pt idx="751">
                        <c:v>39834</c:v>
                      </c:pt>
                      <c:pt idx="752">
                        <c:v>39835</c:v>
                      </c:pt>
                      <c:pt idx="753">
                        <c:v>39836</c:v>
                      </c:pt>
                      <c:pt idx="754">
                        <c:v>39837</c:v>
                      </c:pt>
                      <c:pt idx="755">
                        <c:v>39838</c:v>
                      </c:pt>
                      <c:pt idx="756">
                        <c:v>39839</c:v>
                      </c:pt>
                      <c:pt idx="757">
                        <c:v>39840</c:v>
                      </c:pt>
                      <c:pt idx="758">
                        <c:v>39841</c:v>
                      </c:pt>
                      <c:pt idx="759">
                        <c:v>39842</c:v>
                      </c:pt>
                      <c:pt idx="760">
                        <c:v>39843</c:v>
                      </c:pt>
                      <c:pt idx="761">
                        <c:v>39844</c:v>
                      </c:pt>
                      <c:pt idx="762">
                        <c:v>39845</c:v>
                      </c:pt>
                      <c:pt idx="763">
                        <c:v>39846</c:v>
                      </c:pt>
                      <c:pt idx="764">
                        <c:v>39847</c:v>
                      </c:pt>
                      <c:pt idx="765">
                        <c:v>39848</c:v>
                      </c:pt>
                      <c:pt idx="766">
                        <c:v>39849</c:v>
                      </c:pt>
                      <c:pt idx="767">
                        <c:v>39850</c:v>
                      </c:pt>
                      <c:pt idx="768">
                        <c:v>39851</c:v>
                      </c:pt>
                      <c:pt idx="769">
                        <c:v>39852</c:v>
                      </c:pt>
                      <c:pt idx="770">
                        <c:v>39853</c:v>
                      </c:pt>
                      <c:pt idx="771">
                        <c:v>39854</c:v>
                      </c:pt>
                      <c:pt idx="772">
                        <c:v>39855</c:v>
                      </c:pt>
                      <c:pt idx="773">
                        <c:v>39856</c:v>
                      </c:pt>
                      <c:pt idx="774">
                        <c:v>39857</c:v>
                      </c:pt>
                      <c:pt idx="775">
                        <c:v>39858</c:v>
                      </c:pt>
                      <c:pt idx="776">
                        <c:v>39859</c:v>
                      </c:pt>
                      <c:pt idx="777">
                        <c:v>39860</c:v>
                      </c:pt>
                      <c:pt idx="778">
                        <c:v>39861</c:v>
                      </c:pt>
                      <c:pt idx="779">
                        <c:v>39862</c:v>
                      </c:pt>
                      <c:pt idx="780">
                        <c:v>39863</c:v>
                      </c:pt>
                      <c:pt idx="781">
                        <c:v>39864</c:v>
                      </c:pt>
                      <c:pt idx="782">
                        <c:v>39865</c:v>
                      </c:pt>
                      <c:pt idx="783">
                        <c:v>39866</c:v>
                      </c:pt>
                      <c:pt idx="784">
                        <c:v>39867</c:v>
                      </c:pt>
                      <c:pt idx="785">
                        <c:v>39868</c:v>
                      </c:pt>
                      <c:pt idx="786">
                        <c:v>39869</c:v>
                      </c:pt>
                      <c:pt idx="787">
                        <c:v>39870</c:v>
                      </c:pt>
                      <c:pt idx="788">
                        <c:v>39871</c:v>
                      </c:pt>
                      <c:pt idx="789">
                        <c:v>39872</c:v>
                      </c:pt>
                      <c:pt idx="790">
                        <c:v>39873</c:v>
                      </c:pt>
                      <c:pt idx="791">
                        <c:v>39874</c:v>
                      </c:pt>
                      <c:pt idx="792">
                        <c:v>39875</c:v>
                      </c:pt>
                      <c:pt idx="793">
                        <c:v>39876</c:v>
                      </c:pt>
                      <c:pt idx="794">
                        <c:v>39877</c:v>
                      </c:pt>
                      <c:pt idx="795">
                        <c:v>39878</c:v>
                      </c:pt>
                      <c:pt idx="796">
                        <c:v>39879</c:v>
                      </c:pt>
                      <c:pt idx="797">
                        <c:v>39880</c:v>
                      </c:pt>
                      <c:pt idx="798">
                        <c:v>39881</c:v>
                      </c:pt>
                      <c:pt idx="799">
                        <c:v>39882</c:v>
                      </c:pt>
                      <c:pt idx="800">
                        <c:v>39883</c:v>
                      </c:pt>
                      <c:pt idx="801">
                        <c:v>39884</c:v>
                      </c:pt>
                      <c:pt idx="802">
                        <c:v>39885</c:v>
                      </c:pt>
                      <c:pt idx="803">
                        <c:v>39886</c:v>
                      </c:pt>
                      <c:pt idx="804">
                        <c:v>39887</c:v>
                      </c:pt>
                      <c:pt idx="805">
                        <c:v>39888</c:v>
                      </c:pt>
                      <c:pt idx="806">
                        <c:v>39889</c:v>
                      </c:pt>
                      <c:pt idx="807">
                        <c:v>39890</c:v>
                      </c:pt>
                      <c:pt idx="808">
                        <c:v>39891</c:v>
                      </c:pt>
                      <c:pt idx="809">
                        <c:v>39892</c:v>
                      </c:pt>
                      <c:pt idx="810">
                        <c:v>39893</c:v>
                      </c:pt>
                      <c:pt idx="811">
                        <c:v>39894</c:v>
                      </c:pt>
                      <c:pt idx="812">
                        <c:v>39895</c:v>
                      </c:pt>
                      <c:pt idx="813">
                        <c:v>39896</c:v>
                      </c:pt>
                      <c:pt idx="814">
                        <c:v>39897</c:v>
                      </c:pt>
                      <c:pt idx="815">
                        <c:v>39898</c:v>
                      </c:pt>
                      <c:pt idx="816">
                        <c:v>39899</c:v>
                      </c:pt>
                      <c:pt idx="817">
                        <c:v>39900</c:v>
                      </c:pt>
                      <c:pt idx="818">
                        <c:v>39901</c:v>
                      </c:pt>
                      <c:pt idx="819">
                        <c:v>39902</c:v>
                      </c:pt>
                      <c:pt idx="820">
                        <c:v>39903</c:v>
                      </c:pt>
                      <c:pt idx="821">
                        <c:v>39904</c:v>
                      </c:pt>
                      <c:pt idx="822">
                        <c:v>39905</c:v>
                      </c:pt>
                      <c:pt idx="823">
                        <c:v>39906</c:v>
                      </c:pt>
                      <c:pt idx="824">
                        <c:v>39907</c:v>
                      </c:pt>
                      <c:pt idx="825">
                        <c:v>39908</c:v>
                      </c:pt>
                      <c:pt idx="826">
                        <c:v>39909</c:v>
                      </c:pt>
                      <c:pt idx="827">
                        <c:v>39910</c:v>
                      </c:pt>
                      <c:pt idx="828">
                        <c:v>39911</c:v>
                      </c:pt>
                      <c:pt idx="829">
                        <c:v>39912</c:v>
                      </c:pt>
                      <c:pt idx="830">
                        <c:v>39913</c:v>
                      </c:pt>
                      <c:pt idx="831">
                        <c:v>39914</c:v>
                      </c:pt>
                      <c:pt idx="832">
                        <c:v>39915</c:v>
                      </c:pt>
                      <c:pt idx="833">
                        <c:v>39916</c:v>
                      </c:pt>
                      <c:pt idx="834">
                        <c:v>39917</c:v>
                      </c:pt>
                      <c:pt idx="835">
                        <c:v>39918</c:v>
                      </c:pt>
                      <c:pt idx="836">
                        <c:v>39919</c:v>
                      </c:pt>
                      <c:pt idx="837">
                        <c:v>39920</c:v>
                      </c:pt>
                      <c:pt idx="838">
                        <c:v>39921</c:v>
                      </c:pt>
                      <c:pt idx="839">
                        <c:v>39922</c:v>
                      </c:pt>
                      <c:pt idx="840">
                        <c:v>39923</c:v>
                      </c:pt>
                      <c:pt idx="841">
                        <c:v>39924</c:v>
                      </c:pt>
                      <c:pt idx="842">
                        <c:v>39925</c:v>
                      </c:pt>
                      <c:pt idx="843">
                        <c:v>39926</c:v>
                      </c:pt>
                      <c:pt idx="844">
                        <c:v>39927</c:v>
                      </c:pt>
                      <c:pt idx="845">
                        <c:v>39928</c:v>
                      </c:pt>
                      <c:pt idx="846">
                        <c:v>39929</c:v>
                      </c:pt>
                      <c:pt idx="847">
                        <c:v>39930</c:v>
                      </c:pt>
                      <c:pt idx="848">
                        <c:v>39931</c:v>
                      </c:pt>
                      <c:pt idx="849">
                        <c:v>39932</c:v>
                      </c:pt>
                      <c:pt idx="850">
                        <c:v>39933</c:v>
                      </c:pt>
                      <c:pt idx="851">
                        <c:v>39934</c:v>
                      </c:pt>
                      <c:pt idx="852">
                        <c:v>39935</c:v>
                      </c:pt>
                      <c:pt idx="853">
                        <c:v>39936</c:v>
                      </c:pt>
                      <c:pt idx="854">
                        <c:v>39937</c:v>
                      </c:pt>
                      <c:pt idx="855">
                        <c:v>39938</c:v>
                      </c:pt>
                      <c:pt idx="856">
                        <c:v>39939</c:v>
                      </c:pt>
                      <c:pt idx="857">
                        <c:v>39940</c:v>
                      </c:pt>
                      <c:pt idx="858">
                        <c:v>39941</c:v>
                      </c:pt>
                      <c:pt idx="859">
                        <c:v>39942</c:v>
                      </c:pt>
                      <c:pt idx="860">
                        <c:v>39943</c:v>
                      </c:pt>
                      <c:pt idx="861">
                        <c:v>39944</c:v>
                      </c:pt>
                      <c:pt idx="862">
                        <c:v>39945</c:v>
                      </c:pt>
                      <c:pt idx="863">
                        <c:v>39946</c:v>
                      </c:pt>
                      <c:pt idx="864">
                        <c:v>39947</c:v>
                      </c:pt>
                      <c:pt idx="865">
                        <c:v>39948</c:v>
                      </c:pt>
                      <c:pt idx="866">
                        <c:v>39949</c:v>
                      </c:pt>
                      <c:pt idx="867">
                        <c:v>39950</c:v>
                      </c:pt>
                      <c:pt idx="868">
                        <c:v>39951</c:v>
                      </c:pt>
                      <c:pt idx="869">
                        <c:v>39952</c:v>
                      </c:pt>
                      <c:pt idx="870">
                        <c:v>39953</c:v>
                      </c:pt>
                      <c:pt idx="871">
                        <c:v>39954</c:v>
                      </c:pt>
                      <c:pt idx="872">
                        <c:v>39955</c:v>
                      </c:pt>
                      <c:pt idx="873">
                        <c:v>39956</c:v>
                      </c:pt>
                      <c:pt idx="874">
                        <c:v>39957</c:v>
                      </c:pt>
                      <c:pt idx="875">
                        <c:v>39958</c:v>
                      </c:pt>
                      <c:pt idx="876">
                        <c:v>39959</c:v>
                      </c:pt>
                      <c:pt idx="877">
                        <c:v>39960</c:v>
                      </c:pt>
                      <c:pt idx="878">
                        <c:v>39961</c:v>
                      </c:pt>
                      <c:pt idx="879">
                        <c:v>39962</c:v>
                      </c:pt>
                      <c:pt idx="880">
                        <c:v>39963</c:v>
                      </c:pt>
                      <c:pt idx="881">
                        <c:v>39964</c:v>
                      </c:pt>
                      <c:pt idx="882">
                        <c:v>39965</c:v>
                      </c:pt>
                      <c:pt idx="883">
                        <c:v>39966</c:v>
                      </c:pt>
                      <c:pt idx="884">
                        <c:v>39967</c:v>
                      </c:pt>
                      <c:pt idx="885">
                        <c:v>39968</c:v>
                      </c:pt>
                      <c:pt idx="886">
                        <c:v>39969</c:v>
                      </c:pt>
                      <c:pt idx="887">
                        <c:v>39970</c:v>
                      </c:pt>
                      <c:pt idx="888">
                        <c:v>39971</c:v>
                      </c:pt>
                      <c:pt idx="889">
                        <c:v>39972</c:v>
                      </c:pt>
                      <c:pt idx="890">
                        <c:v>39973</c:v>
                      </c:pt>
                      <c:pt idx="891">
                        <c:v>39974</c:v>
                      </c:pt>
                      <c:pt idx="892">
                        <c:v>39975</c:v>
                      </c:pt>
                      <c:pt idx="893">
                        <c:v>39976</c:v>
                      </c:pt>
                      <c:pt idx="894">
                        <c:v>39977</c:v>
                      </c:pt>
                      <c:pt idx="895">
                        <c:v>39978</c:v>
                      </c:pt>
                      <c:pt idx="896">
                        <c:v>39979</c:v>
                      </c:pt>
                      <c:pt idx="897">
                        <c:v>39980</c:v>
                      </c:pt>
                      <c:pt idx="898">
                        <c:v>39981</c:v>
                      </c:pt>
                      <c:pt idx="899">
                        <c:v>39982</c:v>
                      </c:pt>
                      <c:pt idx="900">
                        <c:v>39983</c:v>
                      </c:pt>
                      <c:pt idx="901">
                        <c:v>39984</c:v>
                      </c:pt>
                      <c:pt idx="902">
                        <c:v>39985</c:v>
                      </c:pt>
                      <c:pt idx="903">
                        <c:v>39986</c:v>
                      </c:pt>
                      <c:pt idx="904">
                        <c:v>39987</c:v>
                      </c:pt>
                      <c:pt idx="905">
                        <c:v>39988</c:v>
                      </c:pt>
                      <c:pt idx="906">
                        <c:v>39989</c:v>
                      </c:pt>
                      <c:pt idx="907">
                        <c:v>39990</c:v>
                      </c:pt>
                      <c:pt idx="908">
                        <c:v>39991</c:v>
                      </c:pt>
                      <c:pt idx="909">
                        <c:v>39992</c:v>
                      </c:pt>
                      <c:pt idx="910">
                        <c:v>39993</c:v>
                      </c:pt>
                      <c:pt idx="911">
                        <c:v>39994</c:v>
                      </c:pt>
                      <c:pt idx="912">
                        <c:v>39995</c:v>
                      </c:pt>
                      <c:pt idx="913">
                        <c:v>39996</c:v>
                      </c:pt>
                      <c:pt idx="914">
                        <c:v>39997</c:v>
                      </c:pt>
                      <c:pt idx="915">
                        <c:v>39998</c:v>
                      </c:pt>
                      <c:pt idx="916">
                        <c:v>39999</c:v>
                      </c:pt>
                      <c:pt idx="917">
                        <c:v>40000</c:v>
                      </c:pt>
                      <c:pt idx="918">
                        <c:v>40001</c:v>
                      </c:pt>
                      <c:pt idx="919">
                        <c:v>40002</c:v>
                      </c:pt>
                      <c:pt idx="920">
                        <c:v>40003</c:v>
                      </c:pt>
                      <c:pt idx="921">
                        <c:v>40004</c:v>
                      </c:pt>
                      <c:pt idx="922">
                        <c:v>40005</c:v>
                      </c:pt>
                      <c:pt idx="923">
                        <c:v>40006</c:v>
                      </c:pt>
                      <c:pt idx="924">
                        <c:v>40007</c:v>
                      </c:pt>
                      <c:pt idx="925">
                        <c:v>40008</c:v>
                      </c:pt>
                      <c:pt idx="926">
                        <c:v>40009</c:v>
                      </c:pt>
                      <c:pt idx="927">
                        <c:v>40010</c:v>
                      </c:pt>
                      <c:pt idx="928">
                        <c:v>40011</c:v>
                      </c:pt>
                      <c:pt idx="929">
                        <c:v>40012</c:v>
                      </c:pt>
                      <c:pt idx="930">
                        <c:v>40013</c:v>
                      </c:pt>
                      <c:pt idx="931">
                        <c:v>40014</c:v>
                      </c:pt>
                      <c:pt idx="932">
                        <c:v>40015</c:v>
                      </c:pt>
                      <c:pt idx="933">
                        <c:v>40016</c:v>
                      </c:pt>
                      <c:pt idx="934">
                        <c:v>40017</c:v>
                      </c:pt>
                      <c:pt idx="935">
                        <c:v>40018</c:v>
                      </c:pt>
                      <c:pt idx="936">
                        <c:v>40019</c:v>
                      </c:pt>
                      <c:pt idx="937">
                        <c:v>40020</c:v>
                      </c:pt>
                      <c:pt idx="938">
                        <c:v>40021</c:v>
                      </c:pt>
                      <c:pt idx="939">
                        <c:v>40022</c:v>
                      </c:pt>
                      <c:pt idx="940">
                        <c:v>40023</c:v>
                      </c:pt>
                      <c:pt idx="941">
                        <c:v>40024</c:v>
                      </c:pt>
                      <c:pt idx="942">
                        <c:v>40025</c:v>
                      </c:pt>
                      <c:pt idx="943">
                        <c:v>40026</c:v>
                      </c:pt>
                      <c:pt idx="944">
                        <c:v>40027</c:v>
                      </c:pt>
                      <c:pt idx="945">
                        <c:v>40028</c:v>
                      </c:pt>
                      <c:pt idx="946">
                        <c:v>40029</c:v>
                      </c:pt>
                      <c:pt idx="947">
                        <c:v>40030</c:v>
                      </c:pt>
                      <c:pt idx="948">
                        <c:v>40031</c:v>
                      </c:pt>
                      <c:pt idx="949">
                        <c:v>40032</c:v>
                      </c:pt>
                      <c:pt idx="950">
                        <c:v>40033</c:v>
                      </c:pt>
                      <c:pt idx="951">
                        <c:v>40034</c:v>
                      </c:pt>
                      <c:pt idx="952">
                        <c:v>40035</c:v>
                      </c:pt>
                      <c:pt idx="953">
                        <c:v>40036</c:v>
                      </c:pt>
                      <c:pt idx="954">
                        <c:v>40037</c:v>
                      </c:pt>
                      <c:pt idx="955">
                        <c:v>40038</c:v>
                      </c:pt>
                      <c:pt idx="956">
                        <c:v>40039</c:v>
                      </c:pt>
                      <c:pt idx="957">
                        <c:v>40040</c:v>
                      </c:pt>
                      <c:pt idx="958">
                        <c:v>40041</c:v>
                      </c:pt>
                      <c:pt idx="959">
                        <c:v>40042</c:v>
                      </c:pt>
                      <c:pt idx="960">
                        <c:v>40043</c:v>
                      </c:pt>
                      <c:pt idx="961">
                        <c:v>40044</c:v>
                      </c:pt>
                      <c:pt idx="962">
                        <c:v>40045</c:v>
                      </c:pt>
                      <c:pt idx="963">
                        <c:v>40046</c:v>
                      </c:pt>
                      <c:pt idx="964">
                        <c:v>40047</c:v>
                      </c:pt>
                      <c:pt idx="965">
                        <c:v>40048</c:v>
                      </c:pt>
                      <c:pt idx="966">
                        <c:v>40049</c:v>
                      </c:pt>
                      <c:pt idx="967">
                        <c:v>40050</c:v>
                      </c:pt>
                      <c:pt idx="968">
                        <c:v>40051</c:v>
                      </c:pt>
                      <c:pt idx="969">
                        <c:v>40052</c:v>
                      </c:pt>
                      <c:pt idx="970">
                        <c:v>40053</c:v>
                      </c:pt>
                      <c:pt idx="971">
                        <c:v>40054</c:v>
                      </c:pt>
                      <c:pt idx="972">
                        <c:v>40055</c:v>
                      </c:pt>
                      <c:pt idx="973">
                        <c:v>40056</c:v>
                      </c:pt>
                      <c:pt idx="974">
                        <c:v>40057</c:v>
                      </c:pt>
                      <c:pt idx="975">
                        <c:v>40058</c:v>
                      </c:pt>
                      <c:pt idx="976">
                        <c:v>40059</c:v>
                      </c:pt>
                      <c:pt idx="977">
                        <c:v>40060</c:v>
                      </c:pt>
                      <c:pt idx="978">
                        <c:v>40061</c:v>
                      </c:pt>
                      <c:pt idx="979">
                        <c:v>40062</c:v>
                      </c:pt>
                      <c:pt idx="980">
                        <c:v>40063</c:v>
                      </c:pt>
                      <c:pt idx="981">
                        <c:v>40064</c:v>
                      </c:pt>
                      <c:pt idx="982">
                        <c:v>40065</c:v>
                      </c:pt>
                      <c:pt idx="983">
                        <c:v>40066</c:v>
                      </c:pt>
                      <c:pt idx="984">
                        <c:v>40067</c:v>
                      </c:pt>
                      <c:pt idx="985">
                        <c:v>40068</c:v>
                      </c:pt>
                      <c:pt idx="986">
                        <c:v>40069</c:v>
                      </c:pt>
                      <c:pt idx="987">
                        <c:v>40070</c:v>
                      </c:pt>
                      <c:pt idx="988">
                        <c:v>40071</c:v>
                      </c:pt>
                      <c:pt idx="989">
                        <c:v>40072</c:v>
                      </c:pt>
                      <c:pt idx="990">
                        <c:v>40073</c:v>
                      </c:pt>
                      <c:pt idx="991">
                        <c:v>40074</c:v>
                      </c:pt>
                      <c:pt idx="992">
                        <c:v>40075</c:v>
                      </c:pt>
                      <c:pt idx="993">
                        <c:v>40076</c:v>
                      </c:pt>
                      <c:pt idx="994">
                        <c:v>40077</c:v>
                      </c:pt>
                      <c:pt idx="995">
                        <c:v>40078</c:v>
                      </c:pt>
                      <c:pt idx="996">
                        <c:v>40079</c:v>
                      </c:pt>
                      <c:pt idx="997">
                        <c:v>40080</c:v>
                      </c:pt>
                      <c:pt idx="998">
                        <c:v>40081</c:v>
                      </c:pt>
                      <c:pt idx="999">
                        <c:v>40082</c:v>
                      </c:pt>
                      <c:pt idx="1000">
                        <c:v>40083</c:v>
                      </c:pt>
                      <c:pt idx="1001">
                        <c:v>40084</c:v>
                      </c:pt>
                      <c:pt idx="1002">
                        <c:v>40085</c:v>
                      </c:pt>
                      <c:pt idx="1003">
                        <c:v>40086</c:v>
                      </c:pt>
                      <c:pt idx="1004">
                        <c:v>40087</c:v>
                      </c:pt>
                      <c:pt idx="1005">
                        <c:v>40088</c:v>
                      </c:pt>
                      <c:pt idx="1006">
                        <c:v>40089</c:v>
                      </c:pt>
                      <c:pt idx="1007">
                        <c:v>40090</c:v>
                      </c:pt>
                      <c:pt idx="1008">
                        <c:v>40091</c:v>
                      </c:pt>
                      <c:pt idx="1009">
                        <c:v>40092</c:v>
                      </c:pt>
                      <c:pt idx="1010">
                        <c:v>40093</c:v>
                      </c:pt>
                      <c:pt idx="1011">
                        <c:v>40094</c:v>
                      </c:pt>
                      <c:pt idx="1012">
                        <c:v>40095</c:v>
                      </c:pt>
                      <c:pt idx="1013">
                        <c:v>40096</c:v>
                      </c:pt>
                      <c:pt idx="1014">
                        <c:v>40097</c:v>
                      </c:pt>
                      <c:pt idx="1015">
                        <c:v>40098</c:v>
                      </c:pt>
                      <c:pt idx="1016">
                        <c:v>40099</c:v>
                      </c:pt>
                      <c:pt idx="1017">
                        <c:v>40100</c:v>
                      </c:pt>
                      <c:pt idx="1018">
                        <c:v>40101</c:v>
                      </c:pt>
                      <c:pt idx="1019">
                        <c:v>40102</c:v>
                      </c:pt>
                      <c:pt idx="1020">
                        <c:v>40103</c:v>
                      </c:pt>
                      <c:pt idx="1021">
                        <c:v>40104</c:v>
                      </c:pt>
                      <c:pt idx="1022">
                        <c:v>40105</c:v>
                      </c:pt>
                      <c:pt idx="1023">
                        <c:v>40106</c:v>
                      </c:pt>
                      <c:pt idx="1024">
                        <c:v>40107</c:v>
                      </c:pt>
                      <c:pt idx="1025">
                        <c:v>40108</c:v>
                      </c:pt>
                      <c:pt idx="1026">
                        <c:v>40109</c:v>
                      </c:pt>
                      <c:pt idx="1027">
                        <c:v>40110</c:v>
                      </c:pt>
                      <c:pt idx="1028">
                        <c:v>40111</c:v>
                      </c:pt>
                      <c:pt idx="1029">
                        <c:v>40112</c:v>
                      </c:pt>
                      <c:pt idx="1030">
                        <c:v>40113</c:v>
                      </c:pt>
                      <c:pt idx="1031">
                        <c:v>40114</c:v>
                      </c:pt>
                      <c:pt idx="1032">
                        <c:v>40115</c:v>
                      </c:pt>
                      <c:pt idx="1033">
                        <c:v>40116</c:v>
                      </c:pt>
                      <c:pt idx="1034">
                        <c:v>40117</c:v>
                      </c:pt>
                      <c:pt idx="1035">
                        <c:v>40118</c:v>
                      </c:pt>
                      <c:pt idx="1036">
                        <c:v>40119</c:v>
                      </c:pt>
                      <c:pt idx="1037">
                        <c:v>40120</c:v>
                      </c:pt>
                      <c:pt idx="1038">
                        <c:v>40121</c:v>
                      </c:pt>
                      <c:pt idx="1039">
                        <c:v>40122</c:v>
                      </c:pt>
                      <c:pt idx="1040">
                        <c:v>40123</c:v>
                      </c:pt>
                      <c:pt idx="1041">
                        <c:v>40124</c:v>
                      </c:pt>
                      <c:pt idx="1042">
                        <c:v>40125</c:v>
                      </c:pt>
                      <c:pt idx="1043">
                        <c:v>40126</c:v>
                      </c:pt>
                      <c:pt idx="1044">
                        <c:v>40127</c:v>
                      </c:pt>
                      <c:pt idx="1045">
                        <c:v>40128</c:v>
                      </c:pt>
                      <c:pt idx="1046">
                        <c:v>40129</c:v>
                      </c:pt>
                      <c:pt idx="1047">
                        <c:v>40130</c:v>
                      </c:pt>
                      <c:pt idx="1048">
                        <c:v>40131</c:v>
                      </c:pt>
                      <c:pt idx="1049">
                        <c:v>40132</c:v>
                      </c:pt>
                      <c:pt idx="1050">
                        <c:v>40133</c:v>
                      </c:pt>
                      <c:pt idx="1051">
                        <c:v>40134</c:v>
                      </c:pt>
                      <c:pt idx="1052">
                        <c:v>40135</c:v>
                      </c:pt>
                      <c:pt idx="1053">
                        <c:v>40136</c:v>
                      </c:pt>
                      <c:pt idx="1054">
                        <c:v>40137</c:v>
                      </c:pt>
                      <c:pt idx="1055">
                        <c:v>40138</c:v>
                      </c:pt>
                      <c:pt idx="1056">
                        <c:v>40139</c:v>
                      </c:pt>
                      <c:pt idx="1057">
                        <c:v>40140</c:v>
                      </c:pt>
                      <c:pt idx="1058">
                        <c:v>40141</c:v>
                      </c:pt>
                      <c:pt idx="1059">
                        <c:v>40142</c:v>
                      </c:pt>
                      <c:pt idx="1060">
                        <c:v>40143</c:v>
                      </c:pt>
                      <c:pt idx="1061">
                        <c:v>40144</c:v>
                      </c:pt>
                      <c:pt idx="1062">
                        <c:v>40145</c:v>
                      </c:pt>
                      <c:pt idx="1063">
                        <c:v>40146</c:v>
                      </c:pt>
                      <c:pt idx="1064">
                        <c:v>40147</c:v>
                      </c:pt>
                      <c:pt idx="1065">
                        <c:v>40148</c:v>
                      </c:pt>
                      <c:pt idx="1066">
                        <c:v>40149</c:v>
                      </c:pt>
                      <c:pt idx="1067">
                        <c:v>40150</c:v>
                      </c:pt>
                      <c:pt idx="1068">
                        <c:v>40151</c:v>
                      </c:pt>
                      <c:pt idx="1069">
                        <c:v>40152</c:v>
                      </c:pt>
                      <c:pt idx="1070">
                        <c:v>40153</c:v>
                      </c:pt>
                      <c:pt idx="1071">
                        <c:v>40154</c:v>
                      </c:pt>
                      <c:pt idx="1072">
                        <c:v>40155</c:v>
                      </c:pt>
                      <c:pt idx="1073">
                        <c:v>40156</c:v>
                      </c:pt>
                      <c:pt idx="1074">
                        <c:v>40157</c:v>
                      </c:pt>
                      <c:pt idx="1075">
                        <c:v>40158</c:v>
                      </c:pt>
                      <c:pt idx="1076">
                        <c:v>40159</c:v>
                      </c:pt>
                      <c:pt idx="1077">
                        <c:v>40160</c:v>
                      </c:pt>
                      <c:pt idx="1078">
                        <c:v>40161</c:v>
                      </c:pt>
                      <c:pt idx="1079">
                        <c:v>40162</c:v>
                      </c:pt>
                      <c:pt idx="1080">
                        <c:v>40163</c:v>
                      </c:pt>
                      <c:pt idx="1081">
                        <c:v>40164</c:v>
                      </c:pt>
                      <c:pt idx="1082">
                        <c:v>40165</c:v>
                      </c:pt>
                      <c:pt idx="1083">
                        <c:v>40166</c:v>
                      </c:pt>
                      <c:pt idx="1084">
                        <c:v>40167</c:v>
                      </c:pt>
                      <c:pt idx="1085">
                        <c:v>40168</c:v>
                      </c:pt>
                      <c:pt idx="1086">
                        <c:v>40169</c:v>
                      </c:pt>
                      <c:pt idx="1087">
                        <c:v>40170</c:v>
                      </c:pt>
                      <c:pt idx="1088">
                        <c:v>40171</c:v>
                      </c:pt>
                      <c:pt idx="1089">
                        <c:v>40172</c:v>
                      </c:pt>
                      <c:pt idx="1090">
                        <c:v>40173</c:v>
                      </c:pt>
                      <c:pt idx="1091">
                        <c:v>40174</c:v>
                      </c:pt>
                      <c:pt idx="1092">
                        <c:v>40175</c:v>
                      </c:pt>
                      <c:pt idx="1093">
                        <c:v>40176</c:v>
                      </c:pt>
                      <c:pt idx="1094">
                        <c:v>40177</c:v>
                      </c:pt>
                      <c:pt idx="1095">
                        <c:v>40178</c:v>
                      </c:pt>
                      <c:pt idx="1096">
                        <c:v>40179</c:v>
                      </c:pt>
                      <c:pt idx="1097">
                        <c:v>40180</c:v>
                      </c:pt>
                      <c:pt idx="1098">
                        <c:v>40181</c:v>
                      </c:pt>
                      <c:pt idx="1099">
                        <c:v>40182</c:v>
                      </c:pt>
                      <c:pt idx="1100">
                        <c:v>40183</c:v>
                      </c:pt>
                      <c:pt idx="1101">
                        <c:v>40184</c:v>
                      </c:pt>
                      <c:pt idx="1102">
                        <c:v>40185</c:v>
                      </c:pt>
                      <c:pt idx="1103">
                        <c:v>40186</c:v>
                      </c:pt>
                      <c:pt idx="1104">
                        <c:v>40187</c:v>
                      </c:pt>
                      <c:pt idx="1105">
                        <c:v>40188</c:v>
                      </c:pt>
                      <c:pt idx="1106">
                        <c:v>40189</c:v>
                      </c:pt>
                      <c:pt idx="1107">
                        <c:v>40190</c:v>
                      </c:pt>
                      <c:pt idx="1108">
                        <c:v>40191</c:v>
                      </c:pt>
                      <c:pt idx="1109">
                        <c:v>40192</c:v>
                      </c:pt>
                      <c:pt idx="1110">
                        <c:v>40193</c:v>
                      </c:pt>
                      <c:pt idx="1111">
                        <c:v>40194</c:v>
                      </c:pt>
                      <c:pt idx="1112">
                        <c:v>40195</c:v>
                      </c:pt>
                      <c:pt idx="1113">
                        <c:v>40196</c:v>
                      </c:pt>
                      <c:pt idx="1114">
                        <c:v>40197</c:v>
                      </c:pt>
                      <c:pt idx="1115">
                        <c:v>40198</c:v>
                      </c:pt>
                      <c:pt idx="1116">
                        <c:v>40199</c:v>
                      </c:pt>
                      <c:pt idx="1117">
                        <c:v>40200</c:v>
                      </c:pt>
                      <c:pt idx="1118">
                        <c:v>40201</c:v>
                      </c:pt>
                      <c:pt idx="1119">
                        <c:v>40202</c:v>
                      </c:pt>
                      <c:pt idx="1120">
                        <c:v>40203</c:v>
                      </c:pt>
                      <c:pt idx="1121">
                        <c:v>40204</c:v>
                      </c:pt>
                      <c:pt idx="1122">
                        <c:v>40205</c:v>
                      </c:pt>
                      <c:pt idx="1123">
                        <c:v>40206</c:v>
                      </c:pt>
                      <c:pt idx="1124">
                        <c:v>40207</c:v>
                      </c:pt>
                      <c:pt idx="1125">
                        <c:v>40208</c:v>
                      </c:pt>
                      <c:pt idx="1126">
                        <c:v>40209</c:v>
                      </c:pt>
                      <c:pt idx="1127">
                        <c:v>40210</c:v>
                      </c:pt>
                      <c:pt idx="1128">
                        <c:v>40211</c:v>
                      </c:pt>
                      <c:pt idx="1129">
                        <c:v>40212</c:v>
                      </c:pt>
                      <c:pt idx="1130">
                        <c:v>40213</c:v>
                      </c:pt>
                      <c:pt idx="1131">
                        <c:v>40214</c:v>
                      </c:pt>
                      <c:pt idx="1132">
                        <c:v>40215</c:v>
                      </c:pt>
                      <c:pt idx="1133">
                        <c:v>40216</c:v>
                      </c:pt>
                      <c:pt idx="1134">
                        <c:v>40217</c:v>
                      </c:pt>
                      <c:pt idx="1135">
                        <c:v>40218</c:v>
                      </c:pt>
                      <c:pt idx="1136">
                        <c:v>40219</c:v>
                      </c:pt>
                      <c:pt idx="1137">
                        <c:v>40220</c:v>
                      </c:pt>
                      <c:pt idx="1138">
                        <c:v>40221</c:v>
                      </c:pt>
                      <c:pt idx="1139">
                        <c:v>40222</c:v>
                      </c:pt>
                      <c:pt idx="1140">
                        <c:v>40223</c:v>
                      </c:pt>
                      <c:pt idx="1141">
                        <c:v>40224</c:v>
                      </c:pt>
                      <c:pt idx="1142">
                        <c:v>40225</c:v>
                      </c:pt>
                      <c:pt idx="1143">
                        <c:v>40226</c:v>
                      </c:pt>
                      <c:pt idx="1144">
                        <c:v>40227</c:v>
                      </c:pt>
                      <c:pt idx="1145">
                        <c:v>40228</c:v>
                      </c:pt>
                      <c:pt idx="1146">
                        <c:v>40229</c:v>
                      </c:pt>
                      <c:pt idx="1147">
                        <c:v>40230</c:v>
                      </c:pt>
                      <c:pt idx="1148">
                        <c:v>40231</c:v>
                      </c:pt>
                      <c:pt idx="1149">
                        <c:v>40232</c:v>
                      </c:pt>
                      <c:pt idx="1150">
                        <c:v>40233</c:v>
                      </c:pt>
                      <c:pt idx="1151">
                        <c:v>40234</c:v>
                      </c:pt>
                      <c:pt idx="1152">
                        <c:v>40235</c:v>
                      </c:pt>
                      <c:pt idx="1153">
                        <c:v>40236</c:v>
                      </c:pt>
                      <c:pt idx="1154">
                        <c:v>40237</c:v>
                      </c:pt>
                      <c:pt idx="1155">
                        <c:v>40238</c:v>
                      </c:pt>
                      <c:pt idx="1156">
                        <c:v>40239</c:v>
                      </c:pt>
                      <c:pt idx="1157">
                        <c:v>40240</c:v>
                      </c:pt>
                      <c:pt idx="1158">
                        <c:v>40241</c:v>
                      </c:pt>
                      <c:pt idx="1159">
                        <c:v>40242</c:v>
                      </c:pt>
                      <c:pt idx="1160">
                        <c:v>40243</c:v>
                      </c:pt>
                      <c:pt idx="1161">
                        <c:v>40244</c:v>
                      </c:pt>
                      <c:pt idx="1162">
                        <c:v>40245</c:v>
                      </c:pt>
                      <c:pt idx="1163">
                        <c:v>40246</c:v>
                      </c:pt>
                      <c:pt idx="1164">
                        <c:v>40247</c:v>
                      </c:pt>
                      <c:pt idx="1165">
                        <c:v>40248</c:v>
                      </c:pt>
                      <c:pt idx="1166">
                        <c:v>40249</c:v>
                      </c:pt>
                      <c:pt idx="1167">
                        <c:v>40250</c:v>
                      </c:pt>
                      <c:pt idx="1168">
                        <c:v>40251</c:v>
                      </c:pt>
                      <c:pt idx="1169">
                        <c:v>40252</c:v>
                      </c:pt>
                      <c:pt idx="1170">
                        <c:v>40253</c:v>
                      </c:pt>
                      <c:pt idx="1171">
                        <c:v>40254</c:v>
                      </c:pt>
                      <c:pt idx="1172">
                        <c:v>40255</c:v>
                      </c:pt>
                      <c:pt idx="1173">
                        <c:v>40256</c:v>
                      </c:pt>
                      <c:pt idx="1174">
                        <c:v>40257</c:v>
                      </c:pt>
                      <c:pt idx="1175">
                        <c:v>40258</c:v>
                      </c:pt>
                      <c:pt idx="1176">
                        <c:v>40259</c:v>
                      </c:pt>
                      <c:pt idx="1177">
                        <c:v>40260</c:v>
                      </c:pt>
                      <c:pt idx="1178">
                        <c:v>40261</c:v>
                      </c:pt>
                      <c:pt idx="1179">
                        <c:v>40262</c:v>
                      </c:pt>
                      <c:pt idx="1180">
                        <c:v>40263</c:v>
                      </c:pt>
                      <c:pt idx="1181">
                        <c:v>40264</c:v>
                      </c:pt>
                      <c:pt idx="1182">
                        <c:v>40265</c:v>
                      </c:pt>
                      <c:pt idx="1183">
                        <c:v>40266</c:v>
                      </c:pt>
                      <c:pt idx="1184">
                        <c:v>40267</c:v>
                      </c:pt>
                      <c:pt idx="1185">
                        <c:v>40268</c:v>
                      </c:pt>
                      <c:pt idx="1186">
                        <c:v>40269</c:v>
                      </c:pt>
                      <c:pt idx="1187">
                        <c:v>40270</c:v>
                      </c:pt>
                      <c:pt idx="1188">
                        <c:v>40271</c:v>
                      </c:pt>
                      <c:pt idx="1189">
                        <c:v>40272</c:v>
                      </c:pt>
                      <c:pt idx="1190">
                        <c:v>40273</c:v>
                      </c:pt>
                      <c:pt idx="1191">
                        <c:v>40274</c:v>
                      </c:pt>
                      <c:pt idx="1192">
                        <c:v>40275</c:v>
                      </c:pt>
                      <c:pt idx="1193">
                        <c:v>40276</c:v>
                      </c:pt>
                      <c:pt idx="1194">
                        <c:v>40277</c:v>
                      </c:pt>
                      <c:pt idx="1195">
                        <c:v>40278</c:v>
                      </c:pt>
                      <c:pt idx="1196">
                        <c:v>40279</c:v>
                      </c:pt>
                      <c:pt idx="1197">
                        <c:v>40280</c:v>
                      </c:pt>
                      <c:pt idx="1198">
                        <c:v>40281</c:v>
                      </c:pt>
                      <c:pt idx="1199">
                        <c:v>40282</c:v>
                      </c:pt>
                      <c:pt idx="1200">
                        <c:v>40283</c:v>
                      </c:pt>
                      <c:pt idx="1201">
                        <c:v>40284</c:v>
                      </c:pt>
                      <c:pt idx="1202">
                        <c:v>40285</c:v>
                      </c:pt>
                      <c:pt idx="1203">
                        <c:v>40286</c:v>
                      </c:pt>
                      <c:pt idx="1204">
                        <c:v>40287</c:v>
                      </c:pt>
                      <c:pt idx="1205">
                        <c:v>40288</c:v>
                      </c:pt>
                      <c:pt idx="1206">
                        <c:v>40289</c:v>
                      </c:pt>
                      <c:pt idx="1207">
                        <c:v>40290</c:v>
                      </c:pt>
                      <c:pt idx="1208">
                        <c:v>40291</c:v>
                      </c:pt>
                      <c:pt idx="1209">
                        <c:v>40292</c:v>
                      </c:pt>
                      <c:pt idx="1210">
                        <c:v>40293</c:v>
                      </c:pt>
                      <c:pt idx="1211">
                        <c:v>40294</c:v>
                      </c:pt>
                      <c:pt idx="1212">
                        <c:v>40295</c:v>
                      </c:pt>
                      <c:pt idx="1213">
                        <c:v>40296</c:v>
                      </c:pt>
                      <c:pt idx="1214">
                        <c:v>40297</c:v>
                      </c:pt>
                      <c:pt idx="1215">
                        <c:v>40298</c:v>
                      </c:pt>
                      <c:pt idx="1216">
                        <c:v>40299</c:v>
                      </c:pt>
                      <c:pt idx="1217">
                        <c:v>40300</c:v>
                      </c:pt>
                      <c:pt idx="1218">
                        <c:v>40301</c:v>
                      </c:pt>
                      <c:pt idx="1219">
                        <c:v>40302</c:v>
                      </c:pt>
                      <c:pt idx="1220">
                        <c:v>40303</c:v>
                      </c:pt>
                      <c:pt idx="1221">
                        <c:v>40304</c:v>
                      </c:pt>
                      <c:pt idx="1222">
                        <c:v>40305</c:v>
                      </c:pt>
                      <c:pt idx="1223">
                        <c:v>40306</c:v>
                      </c:pt>
                      <c:pt idx="1224">
                        <c:v>40307</c:v>
                      </c:pt>
                      <c:pt idx="1225">
                        <c:v>40308</c:v>
                      </c:pt>
                      <c:pt idx="1226">
                        <c:v>40309</c:v>
                      </c:pt>
                      <c:pt idx="1227">
                        <c:v>40310</c:v>
                      </c:pt>
                      <c:pt idx="1228">
                        <c:v>40311</c:v>
                      </c:pt>
                      <c:pt idx="1229">
                        <c:v>40312</c:v>
                      </c:pt>
                      <c:pt idx="1230">
                        <c:v>40313</c:v>
                      </c:pt>
                      <c:pt idx="1231">
                        <c:v>40314</c:v>
                      </c:pt>
                      <c:pt idx="1232">
                        <c:v>40315</c:v>
                      </c:pt>
                      <c:pt idx="1233">
                        <c:v>40316</c:v>
                      </c:pt>
                      <c:pt idx="1234">
                        <c:v>40317</c:v>
                      </c:pt>
                      <c:pt idx="1235">
                        <c:v>40318</c:v>
                      </c:pt>
                      <c:pt idx="1236">
                        <c:v>40319</c:v>
                      </c:pt>
                      <c:pt idx="1237">
                        <c:v>40320</c:v>
                      </c:pt>
                      <c:pt idx="1238">
                        <c:v>40321</c:v>
                      </c:pt>
                      <c:pt idx="1239">
                        <c:v>40322</c:v>
                      </c:pt>
                      <c:pt idx="1240">
                        <c:v>40323</c:v>
                      </c:pt>
                      <c:pt idx="1241">
                        <c:v>40324</c:v>
                      </c:pt>
                      <c:pt idx="1242">
                        <c:v>40325</c:v>
                      </c:pt>
                      <c:pt idx="1243">
                        <c:v>40326</c:v>
                      </c:pt>
                      <c:pt idx="1244">
                        <c:v>40327</c:v>
                      </c:pt>
                      <c:pt idx="1245">
                        <c:v>40328</c:v>
                      </c:pt>
                      <c:pt idx="1246">
                        <c:v>40329</c:v>
                      </c:pt>
                      <c:pt idx="1247">
                        <c:v>40330</c:v>
                      </c:pt>
                      <c:pt idx="1248">
                        <c:v>40331</c:v>
                      </c:pt>
                      <c:pt idx="1249">
                        <c:v>40332</c:v>
                      </c:pt>
                      <c:pt idx="1250">
                        <c:v>40333</c:v>
                      </c:pt>
                      <c:pt idx="1251">
                        <c:v>40334</c:v>
                      </c:pt>
                      <c:pt idx="1252">
                        <c:v>40335</c:v>
                      </c:pt>
                      <c:pt idx="1253">
                        <c:v>40336</c:v>
                      </c:pt>
                      <c:pt idx="1254">
                        <c:v>40337</c:v>
                      </c:pt>
                      <c:pt idx="1255">
                        <c:v>40338</c:v>
                      </c:pt>
                      <c:pt idx="1256">
                        <c:v>40339</c:v>
                      </c:pt>
                      <c:pt idx="1257">
                        <c:v>40340</c:v>
                      </c:pt>
                      <c:pt idx="1258">
                        <c:v>40341</c:v>
                      </c:pt>
                      <c:pt idx="1259">
                        <c:v>40342</c:v>
                      </c:pt>
                      <c:pt idx="1260">
                        <c:v>40343</c:v>
                      </c:pt>
                      <c:pt idx="1261">
                        <c:v>40344</c:v>
                      </c:pt>
                      <c:pt idx="1262">
                        <c:v>40345</c:v>
                      </c:pt>
                      <c:pt idx="1263">
                        <c:v>40346</c:v>
                      </c:pt>
                      <c:pt idx="1264">
                        <c:v>40347</c:v>
                      </c:pt>
                      <c:pt idx="1265">
                        <c:v>40348</c:v>
                      </c:pt>
                      <c:pt idx="1266">
                        <c:v>40349</c:v>
                      </c:pt>
                      <c:pt idx="1267">
                        <c:v>40350</c:v>
                      </c:pt>
                      <c:pt idx="1268">
                        <c:v>40351</c:v>
                      </c:pt>
                      <c:pt idx="1269">
                        <c:v>40352</c:v>
                      </c:pt>
                      <c:pt idx="1270">
                        <c:v>40353</c:v>
                      </c:pt>
                      <c:pt idx="1271">
                        <c:v>40354</c:v>
                      </c:pt>
                      <c:pt idx="1272">
                        <c:v>40355</c:v>
                      </c:pt>
                      <c:pt idx="1273">
                        <c:v>40356</c:v>
                      </c:pt>
                      <c:pt idx="1274">
                        <c:v>40357</c:v>
                      </c:pt>
                      <c:pt idx="1275">
                        <c:v>40358</c:v>
                      </c:pt>
                      <c:pt idx="1276">
                        <c:v>40359</c:v>
                      </c:pt>
                      <c:pt idx="1277">
                        <c:v>40360</c:v>
                      </c:pt>
                      <c:pt idx="1278">
                        <c:v>40361</c:v>
                      </c:pt>
                      <c:pt idx="1279">
                        <c:v>40362</c:v>
                      </c:pt>
                      <c:pt idx="1280">
                        <c:v>40363</c:v>
                      </c:pt>
                      <c:pt idx="1281">
                        <c:v>40364</c:v>
                      </c:pt>
                      <c:pt idx="1282">
                        <c:v>40365</c:v>
                      </c:pt>
                      <c:pt idx="1283">
                        <c:v>40366</c:v>
                      </c:pt>
                      <c:pt idx="1284">
                        <c:v>40367</c:v>
                      </c:pt>
                      <c:pt idx="1285">
                        <c:v>40368</c:v>
                      </c:pt>
                      <c:pt idx="1286">
                        <c:v>40369</c:v>
                      </c:pt>
                      <c:pt idx="1287">
                        <c:v>40370</c:v>
                      </c:pt>
                      <c:pt idx="1288">
                        <c:v>40371</c:v>
                      </c:pt>
                      <c:pt idx="1289">
                        <c:v>40372</c:v>
                      </c:pt>
                      <c:pt idx="1290">
                        <c:v>40373</c:v>
                      </c:pt>
                      <c:pt idx="1291">
                        <c:v>40374</c:v>
                      </c:pt>
                      <c:pt idx="1292">
                        <c:v>40375</c:v>
                      </c:pt>
                      <c:pt idx="1293">
                        <c:v>40376</c:v>
                      </c:pt>
                      <c:pt idx="1294">
                        <c:v>40377</c:v>
                      </c:pt>
                      <c:pt idx="1295">
                        <c:v>40378</c:v>
                      </c:pt>
                      <c:pt idx="1296">
                        <c:v>40379</c:v>
                      </c:pt>
                      <c:pt idx="1297">
                        <c:v>40380</c:v>
                      </c:pt>
                      <c:pt idx="1298">
                        <c:v>40381</c:v>
                      </c:pt>
                      <c:pt idx="1299">
                        <c:v>40382</c:v>
                      </c:pt>
                      <c:pt idx="1300">
                        <c:v>40383</c:v>
                      </c:pt>
                      <c:pt idx="1301">
                        <c:v>40384</c:v>
                      </c:pt>
                      <c:pt idx="1302">
                        <c:v>40385</c:v>
                      </c:pt>
                      <c:pt idx="1303">
                        <c:v>40386</c:v>
                      </c:pt>
                      <c:pt idx="1304">
                        <c:v>40387</c:v>
                      </c:pt>
                      <c:pt idx="1305">
                        <c:v>40388</c:v>
                      </c:pt>
                      <c:pt idx="1306">
                        <c:v>40389</c:v>
                      </c:pt>
                      <c:pt idx="1307">
                        <c:v>40390</c:v>
                      </c:pt>
                      <c:pt idx="1308">
                        <c:v>40391</c:v>
                      </c:pt>
                      <c:pt idx="1309">
                        <c:v>40392</c:v>
                      </c:pt>
                      <c:pt idx="1310">
                        <c:v>40393</c:v>
                      </c:pt>
                      <c:pt idx="1311">
                        <c:v>40394</c:v>
                      </c:pt>
                      <c:pt idx="1312">
                        <c:v>40395</c:v>
                      </c:pt>
                      <c:pt idx="1313">
                        <c:v>40396</c:v>
                      </c:pt>
                      <c:pt idx="1314">
                        <c:v>40397</c:v>
                      </c:pt>
                      <c:pt idx="1315">
                        <c:v>40398</c:v>
                      </c:pt>
                      <c:pt idx="1316">
                        <c:v>40399</c:v>
                      </c:pt>
                      <c:pt idx="1317">
                        <c:v>40400</c:v>
                      </c:pt>
                      <c:pt idx="1318">
                        <c:v>40401</c:v>
                      </c:pt>
                      <c:pt idx="1319">
                        <c:v>40402</c:v>
                      </c:pt>
                      <c:pt idx="1320">
                        <c:v>40403</c:v>
                      </c:pt>
                      <c:pt idx="1321">
                        <c:v>40404</c:v>
                      </c:pt>
                      <c:pt idx="1322">
                        <c:v>40405</c:v>
                      </c:pt>
                      <c:pt idx="1323">
                        <c:v>40406</c:v>
                      </c:pt>
                      <c:pt idx="1324">
                        <c:v>40407</c:v>
                      </c:pt>
                      <c:pt idx="1325">
                        <c:v>40408</c:v>
                      </c:pt>
                      <c:pt idx="1326">
                        <c:v>40409</c:v>
                      </c:pt>
                      <c:pt idx="1327">
                        <c:v>40410</c:v>
                      </c:pt>
                      <c:pt idx="1328">
                        <c:v>40411</c:v>
                      </c:pt>
                      <c:pt idx="1329">
                        <c:v>40412</c:v>
                      </c:pt>
                      <c:pt idx="1330">
                        <c:v>40413</c:v>
                      </c:pt>
                      <c:pt idx="1331">
                        <c:v>40414</c:v>
                      </c:pt>
                      <c:pt idx="1332">
                        <c:v>40415</c:v>
                      </c:pt>
                      <c:pt idx="1333">
                        <c:v>40416</c:v>
                      </c:pt>
                      <c:pt idx="1334">
                        <c:v>40417</c:v>
                      </c:pt>
                      <c:pt idx="1335">
                        <c:v>40418</c:v>
                      </c:pt>
                      <c:pt idx="1336">
                        <c:v>40419</c:v>
                      </c:pt>
                      <c:pt idx="1337">
                        <c:v>40420</c:v>
                      </c:pt>
                      <c:pt idx="1338">
                        <c:v>40421</c:v>
                      </c:pt>
                      <c:pt idx="1339">
                        <c:v>40422</c:v>
                      </c:pt>
                      <c:pt idx="1340">
                        <c:v>40423</c:v>
                      </c:pt>
                      <c:pt idx="1341">
                        <c:v>40424</c:v>
                      </c:pt>
                      <c:pt idx="1342">
                        <c:v>40425</c:v>
                      </c:pt>
                      <c:pt idx="1343">
                        <c:v>40426</c:v>
                      </c:pt>
                      <c:pt idx="1344">
                        <c:v>40427</c:v>
                      </c:pt>
                      <c:pt idx="1345">
                        <c:v>40428</c:v>
                      </c:pt>
                      <c:pt idx="1346">
                        <c:v>40429</c:v>
                      </c:pt>
                      <c:pt idx="1347">
                        <c:v>40430</c:v>
                      </c:pt>
                      <c:pt idx="1348">
                        <c:v>40431</c:v>
                      </c:pt>
                      <c:pt idx="1349">
                        <c:v>40432</c:v>
                      </c:pt>
                      <c:pt idx="1350">
                        <c:v>40433</c:v>
                      </c:pt>
                      <c:pt idx="1351">
                        <c:v>40434</c:v>
                      </c:pt>
                      <c:pt idx="1352">
                        <c:v>40435</c:v>
                      </c:pt>
                      <c:pt idx="1353">
                        <c:v>40436</c:v>
                      </c:pt>
                      <c:pt idx="1354">
                        <c:v>40437</c:v>
                      </c:pt>
                      <c:pt idx="1355">
                        <c:v>40438</c:v>
                      </c:pt>
                      <c:pt idx="1356">
                        <c:v>40439</c:v>
                      </c:pt>
                      <c:pt idx="1357">
                        <c:v>40440</c:v>
                      </c:pt>
                      <c:pt idx="1358">
                        <c:v>40441</c:v>
                      </c:pt>
                      <c:pt idx="1359">
                        <c:v>40442</c:v>
                      </c:pt>
                      <c:pt idx="1360">
                        <c:v>40443</c:v>
                      </c:pt>
                      <c:pt idx="1361">
                        <c:v>40444</c:v>
                      </c:pt>
                      <c:pt idx="1362">
                        <c:v>40445</c:v>
                      </c:pt>
                      <c:pt idx="1363">
                        <c:v>40446</c:v>
                      </c:pt>
                      <c:pt idx="1364">
                        <c:v>40447</c:v>
                      </c:pt>
                      <c:pt idx="1365">
                        <c:v>40448</c:v>
                      </c:pt>
                      <c:pt idx="1366">
                        <c:v>40449</c:v>
                      </c:pt>
                      <c:pt idx="1367">
                        <c:v>40450</c:v>
                      </c:pt>
                      <c:pt idx="1368">
                        <c:v>40451</c:v>
                      </c:pt>
                      <c:pt idx="1369">
                        <c:v>40452</c:v>
                      </c:pt>
                      <c:pt idx="1370">
                        <c:v>40453</c:v>
                      </c:pt>
                      <c:pt idx="1371">
                        <c:v>40454</c:v>
                      </c:pt>
                      <c:pt idx="1372">
                        <c:v>40455</c:v>
                      </c:pt>
                      <c:pt idx="1373">
                        <c:v>40456</c:v>
                      </c:pt>
                      <c:pt idx="1374">
                        <c:v>40457</c:v>
                      </c:pt>
                      <c:pt idx="1375">
                        <c:v>40458</c:v>
                      </c:pt>
                      <c:pt idx="1376">
                        <c:v>40459</c:v>
                      </c:pt>
                      <c:pt idx="1377">
                        <c:v>40460</c:v>
                      </c:pt>
                      <c:pt idx="1378">
                        <c:v>40461</c:v>
                      </c:pt>
                      <c:pt idx="1379">
                        <c:v>40462</c:v>
                      </c:pt>
                      <c:pt idx="1380">
                        <c:v>40463</c:v>
                      </c:pt>
                      <c:pt idx="1381">
                        <c:v>40464</c:v>
                      </c:pt>
                      <c:pt idx="1382">
                        <c:v>40465</c:v>
                      </c:pt>
                      <c:pt idx="1383">
                        <c:v>40466</c:v>
                      </c:pt>
                      <c:pt idx="1384">
                        <c:v>40467</c:v>
                      </c:pt>
                      <c:pt idx="1385">
                        <c:v>40468</c:v>
                      </c:pt>
                      <c:pt idx="1386">
                        <c:v>40469</c:v>
                      </c:pt>
                      <c:pt idx="1387">
                        <c:v>40470</c:v>
                      </c:pt>
                      <c:pt idx="1388">
                        <c:v>40471</c:v>
                      </c:pt>
                      <c:pt idx="1389">
                        <c:v>40472</c:v>
                      </c:pt>
                      <c:pt idx="1390">
                        <c:v>40473</c:v>
                      </c:pt>
                      <c:pt idx="1391">
                        <c:v>40474</c:v>
                      </c:pt>
                      <c:pt idx="1392">
                        <c:v>40475</c:v>
                      </c:pt>
                      <c:pt idx="1393">
                        <c:v>40476</c:v>
                      </c:pt>
                      <c:pt idx="1394">
                        <c:v>40477</c:v>
                      </c:pt>
                      <c:pt idx="1395">
                        <c:v>40478</c:v>
                      </c:pt>
                      <c:pt idx="1396">
                        <c:v>40479</c:v>
                      </c:pt>
                      <c:pt idx="1397">
                        <c:v>40480</c:v>
                      </c:pt>
                      <c:pt idx="1398">
                        <c:v>40481</c:v>
                      </c:pt>
                      <c:pt idx="1399">
                        <c:v>40482</c:v>
                      </c:pt>
                      <c:pt idx="1400">
                        <c:v>40483</c:v>
                      </c:pt>
                      <c:pt idx="1401">
                        <c:v>40484</c:v>
                      </c:pt>
                      <c:pt idx="1402">
                        <c:v>40485</c:v>
                      </c:pt>
                      <c:pt idx="1403">
                        <c:v>40486</c:v>
                      </c:pt>
                      <c:pt idx="1404">
                        <c:v>40487</c:v>
                      </c:pt>
                      <c:pt idx="1405">
                        <c:v>40488</c:v>
                      </c:pt>
                      <c:pt idx="1406">
                        <c:v>40489</c:v>
                      </c:pt>
                      <c:pt idx="1407">
                        <c:v>40490</c:v>
                      </c:pt>
                      <c:pt idx="1408">
                        <c:v>40491</c:v>
                      </c:pt>
                      <c:pt idx="1409">
                        <c:v>40492</c:v>
                      </c:pt>
                      <c:pt idx="1410">
                        <c:v>40493</c:v>
                      </c:pt>
                      <c:pt idx="1411">
                        <c:v>40494</c:v>
                      </c:pt>
                      <c:pt idx="1412">
                        <c:v>40495</c:v>
                      </c:pt>
                      <c:pt idx="1413">
                        <c:v>40496</c:v>
                      </c:pt>
                      <c:pt idx="1414">
                        <c:v>40497</c:v>
                      </c:pt>
                      <c:pt idx="1415">
                        <c:v>40498</c:v>
                      </c:pt>
                      <c:pt idx="1416">
                        <c:v>40499</c:v>
                      </c:pt>
                      <c:pt idx="1417">
                        <c:v>40500</c:v>
                      </c:pt>
                      <c:pt idx="1418">
                        <c:v>40501</c:v>
                      </c:pt>
                      <c:pt idx="1419">
                        <c:v>40502</c:v>
                      </c:pt>
                      <c:pt idx="1420">
                        <c:v>40503</c:v>
                      </c:pt>
                      <c:pt idx="1421">
                        <c:v>40504</c:v>
                      </c:pt>
                      <c:pt idx="1422">
                        <c:v>40505</c:v>
                      </c:pt>
                      <c:pt idx="1423">
                        <c:v>40506</c:v>
                      </c:pt>
                      <c:pt idx="1424">
                        <c:v>40507</c:v>
                      </c:pt>
                      <c:pt idx="1425">
                        <c:v>40508</c:v>
                      </c:pt>
                      <c:pt idx="1426">
                        <c:v>40509</c:v>
                      </c:pt>
                      <c:pt idx="1427">
                        <c:v>40510</c:v>
                      </c:pt>
                      <c:pt idx="1428">
                        <c:v>40511</c:v>
                      </c:pt>
                      <c:pt idx="1429">
                        <c:v>40512</c:v>
                      </c:pt>
                      <c:pt idx="1430">
                        <c:v>40513</c:v>
                      </c:pt>
                      <c:pt idx="1431">
                        <c:v>40514</c:v>
                      </c:pt>
                      <c:pt idx="1432">
                        <c:v>40515</c:v>
                      </c:pt>
                      <c:pt idx="1433">
                        <c:v>40516</c:v>
                      </c:pt>
                      <c:pt idx="1434">
                        <c:v>40517</c:v>
                      </c:pt>
                      <c:pt idx="1435">
                        <c:v>40518</c:v>
                      </c:pt>
                      <c:pt idx="1436">
                        <c:v>40519</c:v>
                      </c:pt>
                      <c:pt idx="1437">
                        <c:v>40520</c:v>
                      </c:pt>
                      <c:pt idx="1438">
                        <c:v>40521</c:v>
                      </c:pt>
                      <c:pt idx="1439">
                        <c:v>40522</c:v>
                      </c:pt>
                      <c:pt idx="1440">
                        <c:v>40523</c:v>
                      </c:pt>
                      <c:pt idx="1441">
                        <c:v>40524</c:v>
                      </c:pt>
                      <c:pt idx="1442">
                        <c:v>40525</c:v>
                      </c:pt>
                      <c:pt idx="1443">
                        <c:v>40526</c:v>
                      </c:pt>
                      <c:pt idx="1444">
                        <c:v>40527</c:v>
                      </c:pt>
                      <c:pt idx="1445">
                        <c:v>40528</c:v>
                      </c:pt>
                      <c:pt idx="1446">
                        <c:v>40529</c:v>
                      </c:pt>
                      <c:pt idx="1447">
                        <c:v>40530</c:v>
                      </c:pt>
                      <c:pt idx="1448">
                        <c:v>40531</c:v>
                      </c:pt>
                      <c:pt idx="1449">
                        <c:v>40532</c:v>
                      </c:pt>
                      <c:pt idx="1450">
                        <c:v>40533</c:v>
                      </c:pt>
                      <c:pt idx="1451">
                        <c:v>40534</c:v>
                      </c:pt>
                      <c:pt idx="1452">
                        <c:v>40535</c:v>
                      </c:pt>
                      <c:pt idx="1453">
                        <c:v>40536</c:v>
                      </c:pt>
                      <c:pt idx="1454">
                        <c:v>40537</c:v>
                      </c:pt>
                      <c:pt idx="1455">
                        <c:v>40538</c:v>
                      </c:pt>
                      <c:pt idx="1456">
                        <c:v>40539</c:v>
                      </c:pt>
                      <c:pt idx="1457">
                        <c:v>40540</c:v>
                      </c:pt>
                      <c:pt idx="1458">
                        <c:v>40541</c:v>
                      </c:pt>
                      <c:pt idx="1459">
                        <c:v>40542</c:v>
                      </c:pt>
                      <c:pt idx="1460">
                        <c:v>40543</c:v>
                      </c:pt>
                      <c:pt idx="1461">
                        <c:v>40544</c:v>
                      </c:pt>
                      <c:pt idx="1462">
                        <c:v>40545</c:v>
                      </c:pt>
                      <c:pt idx="1463">
                        <c:v>40546</c:v>
                      </c:pt>
                      <c:pt idx="1464">
                        <c:v>40547</c:v>
                      </c:pt>
                      <c:pt idx="1465">
                        <c:v>40548</c:v>
                      </c:pt>
                      <c:pt idx="1466">
                        <c:v>40549</c:v>
                      </c:pt>
                      <c:pt idx="1467">
                        <c:v>40550</c:v>
                      </c:pt>
                      <c:pt idx="1468">
                        <c:v>40551</c:v>
                      </c:pt>
                      <c:pt idx="1469">
                        <c:v>40552</c:v>
                      </c:pt>
                      <c:pt idx="1470">
                        <c:v>40553</c:v>
                      </c:pt>
                      <c:pt idx="1471">
                        <c:v>40554</c:v>
                      </c:pt>
                      <c:pt idx="1472">
                        <c:v>40555</c:v>
                      </c:pt>
                      <c:pt idx="1473">
                        <c:v>40556</c:v>
                      </c:pt>
                      <c:pt idx="1474">
                        <c:v>40557</c:v>
                      </c:pt>
                      <c:pt idx="1475">
                        <c:v>40558</c:v>
                      </c:pt>
                      <c:pt idx="1476">
                        <c:v>40559</c:v>
                      </c:pt>
                      <c:pt idx="1477">
                        <c:v>40560</c:v>
                      </c:pt>
                      <c:pt idx="1478">
                        <c:v>40561</c:v>
                      </c:pt>
                      <c:pt idx="1479">
                        <c:v>40562</c:v>
                      </c:pt>
                      <c:pt idx="1480">
                        <c:v>40563</c:v>
                      </c:pt>
                      <c:pt idx="1481">
                        <c:v>40564</c:v>
                      </c:pt>
                      <c:pt idx="1482">
                        <c:v>40565</c:v>
                      </c:pt>
                      <c:pt idx="1483">
                        <c:v>40566</c:v>
                      </c:pt>
                      <c:pt idx="1484">
                        <c:v>40567</c:v>
                      </c:pt>
                      <c:pt idx="1485">
                        <c:v>40568</c:v>
                      </c:pt>
                      <c:pt idx="1486">
                        <c:v>40569</c:v>
                      </c:pt>
                      <c:pt idx="1487">
                        <c:v>40570</c:v>
                      </c:pt>
                      <c:pt idx="1488">
                        <c:v>40571</c:v>
                      </c:pt>
                      <c:pt idx="1489">
                        <c:v>40572</c:v>
                      </c:pt>
                      <c:pt idx="1490">
                        <c:v>40573</c:v>
                      </c:pt>
                      <c:pt idx="1491">
                        <c:v>40574</c:v>
                      </c:pt>
                      <c:pt idx="1492">
                        <c:v>40575</c:v>
                      </c:pt>
                      <c:pt idx="1493">
                        <c:v>40576</c:v>
                      </c:pt>
                      <c:pt idx="1494">
                        <c:v>40577</c:v>
                      </c:pt>
                      <c:pt idx="1495">
                        <c:v>40578</c:v>
                      </c:pt>
                      <c:pt idx="1496">
                        <c:v>40579</c:v>
                      </c:pt>
                      <c:pt idx="1497">
                        <c:v>40580</c:v>
                      </c:pt>
                      <c:pt idx="1498">
                        <c:v>40581</c:v>
                      </c:pt>
                      <c:pt idx="1499">
                        <c:v>40582</c:v>
                      </c:pt>
                      <c:pt idx="1500">
                        <c:v>40583</c:v>
                      </c:pt>
                      <c:pt idx="1501">
                        <c:v>40584</c:v>
                      </c:pt>
                      <c:pt idx="1502">
                        <c:v>40585</c:v>
                      </c:pt>
                      <c:pt idx="1503">
                        <c:v>40586</c:v>
                      </c:pt>
                      <c:pt idx="1504">
                        <c:v>40587</c:v>
                      </c:pt>
                      <c:pt idx="1505">
                        <c:v>40588</c:v>
                      </c:pt>
                      <c:pt idx="1506">
                        <c:v>40589</c:v>
                      </c:pt>
                      <c:pt idx="1507">
                        <c:v>40590</c:v>
                      </c:pt>
                      <c:pt idx="1508">
                        <c:v>40591</c:v>
                      </c:pt>
                      <c:pt idx="1509">
                        <c:v>40592</c:v>
                      </c:pt>
                      <c:pt idx="1510">
                        <c:v>40593</c:v>
                      </c:pt>
                      <c:pt idx="1511">
                        <c:v>40594</c:v>
                      </c:pt>
                      <c:pt idx="1512">
                        <c:v>40595</c:v>
                      </c:pt>
                      <c:pt idx="1513">
                        <c:v>40596</c:v>
                      </c:pt>
                      <c:pt idx="1514">
                        <c:v>40597</c:v>
                      </c:pt>
                      <c:pt idx="1515">
                        <c:v>40598</c:v>
                      </c:pt>
                      <c:pt idx="1516">
                        <c:v>40599</c:v>
                      </c:pt>
                      <c:pt idx="1517">
                        <c:v>40600</c:v>
                      </c:pt>
                      <c:pt idx="1518">
                        <c:v>40601</c:v>
                      </c:pt>
                      <c:pt idx="1519">
                        <c:v>40602</c:v>
                      </c:pt>
                      <c:pt idx="1520">
                        <c:v>40603</c:v>
                      </c:pt>
                      <c:pt idx="1521">
                        <c:v>40604</c:v>
                      </c:pt>
                      <c:pt idx="1522">
                        <c:v>40605</c:v>
                      </c:pt>
                      <c:pt idx="1523">
                        <c:v>40606</c:v>
                      </c:pt>
                      <c:pt idx="1524">
                        <c:v>40607</c:v>
                      </c:pt>
                      <c:pt idx="1525">
                        <c:v>40608</c:v>
                      </c:pt>
                      <c:pt idx="1526">
                        <c:v>40609</c:v>
                      </c:pt>
                      <c:pt idx="1527">
                        <c:v>40610</c:v>
                      </c:pt>
                      <c:pt idx="1528">
                        <c:v>40611</c:v>
                      </c:pt>
                      <c:pt idx="1529">
                        <c:v>40612</c:v>
                      </c:pt>
                      <c:pt idx="1530">
                        <c:v>40613</c:v>
                      </c:pt>
                      <c:pt idx="1531">
                        <c:v>40614</c:v>
                      </c:pt>
                      <c:pt idx="1532">
                        <c:v>40615</c:v>
                      </c:pt>
                      <c:pt idx="1533">
                        <c:v>40616</c:v>
                      </c:pt>
                      <c:pt idx="1534">
                        <c:v>40617</c:v>
                      </c:pt>
                      <c:pt idx="1535">
                        <c:v>40618</c:v>
                      </c:pt>
                      <c:pt idx="1536">
                        <c:v>40619</c:v>
                      </c:pt>
                      <c:pt idx="1537">
                        <c:v>40620</c:v>
                      </c:pt>
                      <c:pt idx="1538">
                        <c:v>40621</c:v>
                      </c:pt>
                      <c:pt idx="1539">
                        <c:v>40622</c:v>
                      </c:pt>
                      <c:pt idx="1540">
                        <c:v>40623</c:v>
                      </c:pt>
                      <c:pt idx="1541">
                        <c:v>40624</c:v>
                      </c:pt>
                      <c:pt idx="1542">
                        <c:v>40625</c:v>
                      </c:pt>
                      <c:pt idx="1543">
                        <c:v>40626</c:v>
                      </c:pt>
                      <c:pt idx="1544">
                        <c:v>40627</c:v>
                      </c:pt>
                      <c:pt idx="1545">
                        <c:v>40628</c:v>
                      </c:pt>
                      <c:pt idx="1546">
                        <c:v>40629</c:v>
                      </c:pt>
                      <c:pt idx="1547">
                        <c:v>40630</c:v>
                      </c:pt>
                      <c:pt idx="1548">
                        <c:v>40631</c:v>
                      </c:pt>
                      <c:pt idx="1549">
                        <c:v>40632</c:v>
                      </c:pt>
                      <c:pt idx="1550">
                        <c:v>40633</c:v>
                      </c:pt>
                      <c:pt idx="1551">
                        <c:v>40634</c:v>
                      </c:pt>
                      <c:pt idx="1552">
                        <c:v>40635</c:v>
                      </c:pt>
                      <c:pt idx="1553">
                        <c:v>40636</c:v>
                      </c:pt>
                      <c:pt idx="1554">
                        <c:v>40637</c:v>
                      </c:pt>
                      <c:pt idx="1555">
                        <c:v>40638</c:v>
                      </c:pt>
                      <c:pt idx="1556">
                        <c:v>40639</c:v>
                      </c:pt>
                      <c:pt idx="1557">
                        <c:v>40640</c:v>
                      </c:pt>
                      <c:pt idx="1558">
                        <c:v>40641</c:v>
                      </c:pt>
                      <c:pt idx="1559">
                        <c:v>40642</c:v>
                      </c:pt>
                      <c:pt idx="1560">
                        <c:v>40643</c:v>
                      </c:pt>
                      <c:pt idx="1561">
                        <c:v>40644</c:v>
                      </c:pt>
                      <c:pt idx="1562">
                        <c:v>40645</c:v>
                      </c:pt>
                      <c:pt idx="1563">
                        <c:v>40646</c:v>
                      </c:pt>
                      <c:pt idx="1564">
                        <c:v>40647</c:v>
                      </c:pt>
                      <c:pt idx="1565">
                        <c:v>40648</c:v>
                      </c:pt>
                      <c:pt idx="1566">
                        <c:v>40649</c:v>
                      </c:pt>
                      <c:pt idx="1567">
                        <c:v>40650</c:v>
                      </c:pt>
                      <c:pt idx="1568">
                        <c:v>40651</c:v>
                      </c:pt>
                      <c:pt idx="1569">
                        <c:v>40652</c:v>
                      </c:pt>
                      <c:pt idx="1570">
                        <c:v>40653</c:v>
                      </c:pt>
                      <c:pt idx="1571">
                        <c:v>40654</c:v>
                      </c:pt>
                      <c:pt idx="1572">
                        <c:v>40655</c:v>
                      </c:pt>
                      <c:pt idx="1573">
                        <c:v>40656</c:v>
                      </c:pt>
                      <c:pt idx="1574">
                        <c:v>40657</c:v>
                      </c:pt>
                      <c:pt idx="1575">
                        <c:v>40658</c:v>
                      </c:pt>
                      <c:pt idx="1576">
                        <c:v>40659</c:v>
                      </c:pt>
                      <c:pt idx="1577">
                        <c:v>40660</c:v>
                      </c:pt>
                      <c:pt idx="1578">
                        <c:v>40661</c:v>
                      </c:pt>
                      <c:pt idx="1579">
                        <c:v>40662</c:v>
                      </c:pt>
                      <c:pt idx="1580">
                        <c:v>40663</c:v>
                      </c:pt>
                      <c:pt idx="1581">
                        <c:v>40664</c:v>
                      </c:pt>
                      <c:pt idx="1582">
                        <c:v>40665</c:v>
                      </c:pt>
                      <c:pt idx="1583">
                        <c:v>40666</c:v>
                      </c:pt>
                      <c:pt idx="1584">
                        <c:v>40667</c:v>
                      </c:pt>
                      <c:pt idx="1585">
                        <c:v>40668</c:v>
                      </c:pt>
                      <c:pt idx="1586">
                        <c:v>40669</c:v>
                      </c:pt>
                      <c:pt idx="1587">
                        <c:v>40670</c:v>
                      </c:pt>
                      <c:pt idx="1588">
                        <c:v>40671</c:v>
                      </c:pt>
                      <c:pt idx="1589">
                        <c:v>40672</c:v>
                      </c:pt>
                      <c:pt idx="1590">
                        <c:v>40673</c:v>
                      </c:pt>
                      <c:pt idx="1591">
                        <c:v>40674</c:v>
                      </c:pt>
                      <c:pt idx="1592">
                        <c:v>40675</c:v>
                      </c:pt>
                      <c:pt idx="1593">
                        <c:v>40676</c:v>
                      </c:pt>
                      <c:pt idx="1594">
                        <c:v>40677</c:v>
                      </c:pt>
                      <c:pt idx="1595">
                        <c:v>40678</c:v>
                      </c:pt>
                      <c:pt idx="1596">
                        <c:v>40679</c:v>
                      </c:pt>
                      <c:pt idx="1597">
                        <c:v>40680</c:v>
                      </c:pt>
                      <c:pt idx="1598">
                        <c:v>40681</c:v>
                      </c:pt>
                      <c:pt idx="1599">
                        <c:v>40682</c:v>
                      </c:pt>
                      <c:pt idx="1600">
                        <c:v>40683</c:v>
                      </c:pt>
                      <c:pt idx="1601">
                        <c:v>40684</c:v>
                      </c:pt>
                      <c:pt idx="1602">
                        <c:v>40685</c:v>
                      </c:pt>
                      <c:pt idx="1603">
                        <c:v>40686</c:v>
                      </c:pt>
                      <c:pt idx="1604">
                        <c:v>40687</c:v>
                      </c:pt>
                      <c:pt idx="1605">
                        <c:v>40688</c:v>
                      </c:pt>
                      <c:pt idx="1606">
                        <c:v>40689</c:v>
                      </c:pt>
                      <c:pt idx="1607">
                        <c:v>40690</c:v>
                      </c:pt>
                      <c:pt idx="1608">
                        <c:v>40691</c:v>
                      </c:pt>
                      <c:pt idx="1609">
                        <c:v>40692</c:v>
                      </c:pt>
                      <c:pt idx="1610">
                        <c:v>40693</c:v>
                      </c:pt>
                      <c:pt idx="1611">
                        <c:v>40694</c:v>
                      </c:pt>
                      <c:pt idx="1612">
                        <c:v>40695</c:v>
                      </c:pt>
                      <c:pt idx="1613">
                        <c:v>40696</c:v>
                      </c:pt>
                      <c:pt idx="1614">
                        <c:v>40697</c:v>
                      </c:pt>
                      <c:pt idx="1615">
                        <c:v>40698</c:v>
                      </c:pt>
                      <c:pt idx="1616">
                        <c:v>40699</c:v>
                      </c:pt>
                      <c:pt idx="1617">
                        <c:v>40700</c:v>
                      </c:pt>
                      <c:pt idx="1618">
                        <c:v>40701</c:v>
                      </c:pt>
                      <c:pt idx="1619">
                        <c:v>40702</c:v>
                      </c:pt>
                      <c:pt idx="1620">
                        <c:v>40703</c:v>
                      </c:pt>
                      <c:pt idx="1621">
                        <c:v>40704</c:v>
                      </c:pt>
                      <c:pt idx="1622">
                        <c:v>40705</c:v>
                      </c:pt>
                      <c:pt idx="1623">
                        <c:v>40706</c:v>
                      </c:pt>
                      <c:pt idx="1624">
                        <c:v>40707</c:v>
                      </c:pt>
                      <c:pt idx="1625">
                        <c:v>40708</c:v>
                      </c:pt>
                      <c:pt idx="1626">
                        <c:v>40709</c:v>
                      </c:pt>
                      <c:pt idx="1627">
                        <c:v>40710</c:v>
                      </c:pt>
                      <c:pt idx="1628">
                        <c:v>40711</c:v>
                      </c:pt>
                      <c:pt idx="1629">
                        <c:v>40712</c:v>
                      </c:pt>
                      <c:pt idx="1630">
                        <c:v>40713</c:v>
                      </c:pt>
                      <c:pt idx="1631">
                        <c:v>40714</c:v>
                      </c:pt>
                      <c:pt idx="1632">
                        <c:v>40715</c:v>
                      </c:pt>
                      <c:pt idx="1633">
                        <c:v>40716</c:v>
                      </c:pt>
                      <c:pt idx="1634">
                        <c:v>40717</c:v>
                      </c:pt>
                      <c:pt idx="1635">
                        <c:v>40718</c:v>
                      </c:pt>
                      <c:pt idx="1636">
                        <c:v>40719</c:v>
                      </c:pt>
                      <c:pt idx="1637">
                        <c:v>40720</c:v>
                      </c:pt>
                      <c:pt idx="1638">
                        <c:v>40721</c:v>
                      </c:pt>
                      <c:pt idx="1639">
                        <c:v>40722</c:v>
                      </c:pt>
                      <c:pt idx="1640">
                        <c:v>40723</c:v>
                      </c:pt>
                      <c:pt idx="1641">
                        <c:v>40724</c:v>
                      </c:pt>
                      <c:pt idx="1642">
                        <c:v>40725</c:v>
                      </c:pt>
                      <c:pt idx="1643">
                        <c:v>40726</c:v>
                      </c:pt>
                      <c:pt idx="1644">
                        <c:v>40727</c:v>
                      </c:pt>
                      <c:pt idx="1645">
                        <c:v>40728</c:v>
                      </c:pt>
                      <c:pt idx="1646">
                        <c:v>40729</c:v>
                      </c:pt>
                      <c:pt idx="1647">
                        <c:v>40730</c:v>
                      </c:pt>
                      <c:pt idx="1648">
                        <c:v>40731</c:v>
                      </c:pt>
                      <c:pt idx="1649">
                        <c:v>40732</c:v>
                      </c:pt>
                      <c:pt idx="1650">
                        <c:v>40733</c:v>
                      </c:pt>
                      <c:pt idx="1651">
                        <c:v>40734</c:v>
                      </c:pt>
                      <c:pt idx="1652">
                        <c:v>40735</c:v>
                      </c:pt>
                      <c:pt idx="1653">
                        <c:v>40736</c:v>
                      </c:pt>
                      <c:pt idx="1654">
                        <c:v>40737</c:v>
                      </c:pt>
                      <c:pt idx="1655">
                        <c:v>40738</c:v>
                      </c:pt>
                      <c:pt idx="1656">
                        <c:v>40739</c:v>
                      </c:pt>
                      <c:pt idx="1657">
                        <c:v>40740</c:v>
                      </c:pt>
                      <c:pt idx="1658">
                        <c:v>40741</c:v>
                      </c:pt>
                      <c:pt idx="1659">
                        <c:v>40742</c:v>
                      </c:pt>
                      <c:pt idx="1660">
                        <c:v>40743</c:v>
                      </c:pt>
                      <c:pt idx="1661">
                        <c:v>40744</c:v>
                      </c:pt>
                      <c:pt idx="1662">
                        <c:v>40745</c:v>
                      </c:pt>
                      <c:pt idx="1663">
                        <c:v>40746</c:v>
                      </c:pt>
                      <c:pt idx="1664">
                        <c:v>40747</c:v>
                      </c:pt>
                      <c:pt idx="1665">
                        <c:v>40748</c:v>
                      </c:pt>
                      <c:pt idx="1666">
                        <c:v>40749</c:v>
                      </c:pt>
                      <c:pt idx="1667">
                        <c:v>40750</c:v>
                      </c:pt>
                      <c:pt idx="1668">
                        <c:v>40751</c:v>
                      </c:pt>
                      <c:pt idx="1669">
                        <c:v>40752</c:v>
                      </c:pt>
                      <c:pt idx="1670">
                        <c:v>40753</c:v>
                      </c:pt>
                      <c:pt idx="1671">
                        <c:v>40754</c:v>
                      </c:pt>
                      <c:pt idx="1672">
                        <c:v>40755</c:v>
                      </c:pt>
                      <c:pt idx="1673">
                        <c:v>40756</c:v>
                      </c:pt>
                      <c:pt idx="1674">
                        <c:v>40757</c:v>
                      </c:pt>
                      <c:pt idx="1675">
                        <c:v>40758</c:v>
                      </c:pt>
                      <c:pt idx="1676">
                        <c:v>40759</c:v>
                      </c:pt>
                      <c:pt idx="1677">
                        <c:v>40760</c:v>
                      </c:pt>
                      <c:pt idx="1678">
                        <c:v>40761</c:v>
                      </c:pt>
                      <c:pt idx="1679">
                        <c:v>40762</c:v>
                      </c:pt>
                      <c:pt idx="1680">
                        <c:v>40763</c:v>
                      </c:pt>
                      <c:pt idx="1681">
                        <c:v>40764</c:v>
                      </c:pt>
                      <c:pt idx="1682">
                        <c:v>40765</c:v>
                      </c:pt>
                      <c:pt idx="1683">
                        <c:v>40766</c:v>
                      </c:pt>
                      <c:pt idx="1684">
                        <c:v>40767</c:v>
                      </c:pt>
                      <c:pt idx="1685">
                        <c:v>40768</c:v>
                      </c:pt>
                      <c:pt idx="1686">
                        <c:v>40769</c:v>
                      </c:pt>
                      <c:pt idx="1687">
                        <c:v>40770</c:v>
                      </c:pt>
                      <c:pt idx="1688">
                        <c:v>40771</c:v>
                      </c:pt>
                      <c:pt idx="1689">
                        <c:v>40772</c:v>
                      </c:pt>
                      <c:pt idx="1690">
                        <c:v>40773</c:v>
                      </c:pt>
                      <c:pt idx="1691">
                        <c:v>40774</c:v>
                      </c:pt>
                      <c:pt idx="1692">
                        <c:v>40775</c:v>
                      </c:pt>
                      <c:pt idx="1693">
                        <c:v>40776</c:v>
                      </c:pt>
                      <c:pt idx="1694">
                        <c:v>40777</c:v>
                      </c:pt>
                      <c:pt idx="1695">
                        <c:v>40778</c:v>
                      </c:pt>
                      <c:pt idx="1696">
                        <c:v>40779</c:v>
                      </c:pt>
                      <c:pt idx="1697">
                        <c:v>40780</c:v>
                      </c:pt>
                      <c:pt idx="1698">
                        <c:v>40781</c:v>
                      </c:pt>
                      <c:pt idx="1699">
                        <c:v>40782</c:v>
                      </c:pt>
                      <c:pt idx="1700">
                        <c:v>40783</c:v>
                      </c:pt>
                      <c:pt idx="1701">
                        <c:v>40784</c:v>
                      </c:pt>
                      <c:pt idx="1702">
                        <c:v>40785</c:v>
                      </c:pt>
                      <c:pt idx="1703">
                        <c:v>40786</c:v>
                      </c:pt>
                      <c:pt idx="1704">
                        <c:v>40787</c:v>
                      </c:pt>
                      <c:pt idx="1705">
                        <c:v>40788</c:v>
                      </c:pt>
                      <c:pt idx="1706">
                        <c:v>40789</c:v>
                      </c:pt>
                      <c:pt idx="1707">
                        <c:v>40790</c:v>
                      </c:pt>
                      <c:pt idx="1708">
                        <c:v>40791</c:v>
                      </c:pt>
                      <c:pt idx="1709">
                        <c:v>40792</c:v>
                      </c:pt>
                      <c:pt idx="1710">
                        <c:v>40793</c:v>
                      </c:pt>
                      <c:pt idx="1711">
                        <c:v>40794</c:v>
                      </c:pt>
                      <c:pt idx="1712">
                        <c:v>40795</c:v>
                      </c:pt>
                      <c:pt idx="1713">
                        <c:v>40796</c:v>
                      </c:pt>
                      <c:pt idx="1714">
                        <c:v>40797</c:v>
                      </c:pt>
                      <c:pt idx="1715">
                        <c:v>40798</c:v>
                      </c:pt>
                      <c:pt idx="1716">
                        <c:v>40799</c:v>
                      </c:pt>
                      <c:pt idx="1717">
                        <c:v>40800</c:v>
                      </c:pt>
                      <c:pt idx="1718">
                        <c:v>40801</c:v>
                      </c:pt>
                      <c:pt idx="1719">
                        <c:v>40802</c:v>
                      </c:pt>
                      <c:pt idx="1720">
                        <c:v>40803</c:v>
                      </c:pt>
                      <c:pt idx="1721">
                        <c:v>40804</c:v>
                      </c:pt>
                      <c:pt idx="1722">
                        <c:v>40805</c:v>
                      </c:pt>
                      <c:pt idx="1723">
                        <c:v>40806</c:v>
                      </c:pt>
                      <c:pt idx="1724">
                        <c:v>40807</c:v>
                      </c:pt>
                      <c:pt idx="1725">
                        <c:v>40808</c:v>
                      </c:pt>
                      <c:pt idx="1726">
                        <c:v>40809</c:v>
                      </c:pt>
                      <c:pt idx="1727">
                        <c:v>40810</c:v>
                      </c:pt>
                      <c:pt idx="1728">
                        <c:v>40811</c:v>
                      </c:pt>
                      <c:pt idx="1729">
                        <c:v>40812</c:v>
                      </c:pt>
                      <c:pt idx="1730">
                        <c:v>40813</c:v>
                      </c:pt>
                      <c:pt idx="1731">
                        <c:v>40814</c:v>
                      </c:pt>
                      <c:pt idx="1732">
                        <c:v>40815</c:v>
                      </c:pt>
                      <c:pt idx="1733">
                        <c:v>40816</c:v>
                      </c:pt>
                      <c:pt idx="1734">
                        <c:v>40817</c:v>
                      </c:pt>
                      <c:pt idx="1735">
                        <c:v>40818</c:v>
                      </c:pt>
                      <c:pt idx="1736">
                        <c:v>40819</c:v>
                      </c:pt>
                      <c:pt idx="1737">
                        <c:v>40820</c:v>
                      </c:pt>
                      <c:pt idx="1738">
                        <c:v>40821</c:v>
                      </c:pt>
                      <c:pt idx="1739">
                        <c:v>40822</c:v>
                      </c:pt>
                      <c:pt idx="1740">
                        <c:v>40823</c:v>
                      </c:pt>
                      <c:pt idx="1741">
                        <c:v>40824</c:v>
                      </c:pt>
                      <c:pt idx="1742">
                        <c:v>40825</c:v>
                      </c:pt>
                      <c:pt idx="1743">
                        <c:v>40826</c:v>
                      </c:pt>
                      <c:pt idx="1744">
                        <c:v>40827</c:v>
                      </c:pt>
                      <c:pt idx="1745">
                        <c:v>40828</c:v>
                      </c:pt>
                      <c:pt idx="1746">
                        <c:v>40829</c:v>
                      </c:pt>
                      <c:pt idx="1747">
                        <c:v>40830</c:v>
                      </c:pt>
                      <c:pt idx="1748">
                        <c:v>40831</c:v>
                      </c:pt>
                      <c:pt idx="1749">
                        <c:v>40832</c:v>
                      </c:pt>
                      <c:pt idx="1750">
                        <c:v>40833</c:v>
                      </c:pt>
                      <c:pt idx="1751">
                        <c:v>40834</c:v>
                      </c:pt>
                      <c:pt idx="1752">
                        <c:v>40835</c:v>
                      </c:pt>
                      <c:pt idx="1753">
                        <c:v>40836</c:v>
                      </c:pt>
                      <c:pt idx="1754">
                        <c:v>40837</c:v>
                      </c:pt>
                      <c:pt idx="1755">
                        <c:v>40838</c:v>
                      </c:pt>
                      <c:pt idx="1756">
                        <c:v>40839</c:v>
                      </c:pt>
                      <c:pt idx="1757">
                        <c:v>40840</c:v>
                      </c:pt>
                      <c:pt idx="1758">
                        <c:v>40841</c:v>
                      </c:pt>
                      <c:pt idx="1759">
                        <c:v>40842</c:v>
                      </c:pt>
                      <c:pt idx="1760">
                        <c:v>40843</c:v>
                      </c:pt>
                      <c:pt idx="1761">
                        <c:v>40844</c:v>
                      </c:pt>
                      <c:pt idx="1762">
                        <c:v>40845</c:v>
                      </c:pt>
                      <c:pt idx="1763">
                        <c:v>40846</c:v>
                      </c:pt>
                      <c:pt idx="1764">
                        <c:v>40847</c:v>
                      </c:pt>
                      <c:pt idx="1765">
                        <c:v>40848</c:v>
                      </c:pt>
                      <c:pt idx="1766">
                        <c:v>40849</c:v>
                      </c:pt>
                      <c:pt idx="1767">
                        <c:v>40850</c:v>
                      </c:pt>
                      <c:pt idx="1768">
                        <c:v>40851</c:v>
                      </c:pt>
                      <c:pt idx="1769">
                        <c:v>40852</c:v>
                      </c:pt>
                      <c:pt idx="1770">
                        <c:v>40853</c:v>
                      </c:pt>
                      <c:pt idx="1771">
                        <c:v>40854</c:v>
                      </c:pt>
                      <c:pt idx="1772">
                        <c:v>40855</c:v>
                      </c:pt>
                      <c:pt idx="1773">
                        <c:v>40856</c:v>
                      </c:pt>
                      <c:pt idx="1774">
                        <c:v>40857</c:v>
                      </c:pt>
                      <c:pt idx="1775">
                        <c:v>40858</c:v>
                      </c:pt>
                      <c:pt idx="1776">
                        <c:v>40859</c:v>
                      </c:pt>
                      <c:pt idx="1777">
                        <c:v>40860</c:v>
                      </c:pt>
                      <c:pt idx="1778">
                        <c:v>40861</c:v>
                      </c:pt>
                      <c:pt idx="1779">
                        <c:v>40862</c:v>
                      </c:pt>
                      <c:pt idx="1780">
                        <c:v>40863</c:v>
                      </c:pt>
                      <c:pt idx="1781">
                        <c:v>40864</c:v>
                      </c:pt>
                      <c:pt idx="1782">
                        <c:v>40865</c:v>
                      </c:pt>
                      <c:pt idx="1783">
                        <c:v>40866</c:v>
                      </c:pt>
                      <c:pt idx="1784">
                        <c:v>40867</c:v>
                      </c:pt>
                      <c:pt idx="1785">
                        <c:v>40868</c:v>
                      </c:pt>
                      <c:pt idx="1786">
                        <c:v>40869</c:v>
                      </c:pt>
                      <c:pt idx="1787">
                        <c:v>40870</c:v>
                      </c:pt>
                      <c:pt idx="1788">
                        <c:v>40871</c:v>
                      </c:pt>
                      <c:pt idx="1789">
                        <c:v>40872</c:v>
                      </c:pt>
                      <c:pt idx="1790">
                        <c:v>40873</c:v>
                      </c:pt>
                      <c:pt idx="1791">
                        <c:v>40874</c:v>
                      </c:pt>
                      <c:pt idx="1792">
                        <c:v>40875</c:v>
                      </c:pt>
                      <c:pt idx="1793">
                        <c:v>40876</c:v>
                      </c:pt>
                      <c:pt idx="1794">
                        <c:v>40877</c:v>
                      </c:pt>
                      <c:pt idx="1795">
                        <c:v>40878</c:v>
                      </c:pt>
                      <c:pt idx="1796">
                        <c:v>40879</c:v>
                      </c:pt>
                      <c:pt idx="1797">
                        <c:v>40880</c:v>
                      </c:pt>
                      <c:pt idx="1798">
                        <c:v>40881</c:v>
                      </c:pt>
                      <c:pt idx="1799">
                        <c:v>40882</c:v>
                      </c:pt>
                      <c:pt idx="1800">
                        <c:v>40883</c:v>
                      </c:pt>
                      <c:pt idx="1801">
                        <c:v>40884</c:v>
                      </c:pt>
                      <c:pt idx="1802">
                        <c:v>40885</c:v>
                      </c:pt>
                      <c:pt idx="1803">
                        <c:v>40886</c:v>
                      </c:pt>
                      <c:pt idx="1804">
                        <c:v>40887</c:v>
                      </c:pt>
                      <c:pt idx="1805">
                        <c:v>40888</c:v>
                      </c:pt>
                      <c:pt idx="1806">
                        <c:v>40889</c:v>
                      </c:pt>
                      <c:pt idx="1807">
                        <c:v>40890</c:v>
                      </c:pt>
                      <c:pt idx="1808">
                        <c:v>40891</c:v>
                      </c:pt>
                      <c:pt idx="1809">
                        <c:v>40892</c:v>
                      </c:pt>
                      <c:pt idx="1810">
                        <c:v>40893</c:v>
                      </c:pt>
                      <c:pt idx="1811">
                        <c:v>40894</c:v>
                      </c:pt>
                      <c:pt idx="1812">
                        <c:v>40895</c:v>
                      </c:pt>
                      <c:pt idx="1813">
                        <c:v>40896</c:v>
                      </c:pt>
                      <c:pt idx="1814">
                        <c:v>40897</c:v>
                      </c:pt>
                      <c:pt idx="1815">
                        <c:v>40898</c:v>
                      </c:pt>
                      <c:pt idx="1816">
                        <c:v>40899</c:v>
                      </c:pt>
                      <c:pt idx="1817">
                        <c:v>40900</c:v>
                      </c:pt>
                      <c:pt idx="1818">
                        <c:v>40901</c:v>
                      </c:pt>
                      <c:pt idx="1819">
                        <c:v>40902</c:v>
                      </c:pt>
                      <c:pt idx="1820">
                        <c:v>40903</c:v>
                      </c:pt>
                      <c:pt idx="1821">
                        <c:v>40904</c:v>
                      </c:pt>
                      <c:pt idx="1822">
                        <c:v>40905</c:v>
                      </c:pt>
                      <c:pt idx="1823">
                        <c:v>40906</c:v>
                      </c:pt>
                      <c:pt idx="1824">
                        <c:v>40907</c:v>
                      </c:pt>
                      <c:pt idx="1825">
                        <c:v>40908</c:v>
                      </c:pt>
                      <c:pt idx="1826">
                        <c:v>40909</c:v>
                      </c:pt>
                      <c:pt idx="1827">
                        <c:v>40910</c:v>
                      </c:pt>
                      <c:pt idx="1828">
                        <c:v>40911</c:v>
                      </c:pt>
                      <c:pt idx="1829">
                        <c:v>40912</c:v>
                      </c:pt>
                      <c:pt idx="1830">
                        <c:v>40913</c:v>
                      </c:pt>
                      <c:pt idx="1831">
                        <c:v>40914</c:v>
                      </c:pt>
                      <c:pt idx="1832">
                        <c:v>40915</c:v>
                      </c:pt>
                      <c:pt idx="1833">
                        <c:v>40916</c:v>
                      </c:pt>
                      <c:pt idx="1834">
                        <c:v>40917</c:v>
                      </c:pt>
                      <c:pt idx="1835">
                        <c:v>40918</c:v>
                      </c:pt>
                      <c:pt idx="1836">
                        <c:v>40919</c:v>
                      </c:pt>
                      <c:pt idx="1837">
                        <c:v>40920</c:v>
                      </c:pt>
                      <c:pt idx="1838">
                        <c:v>40921</c:v>
                      </c:pt>
                      <c:pt idx="1839">
                        <c:v>40922</c:v>
                      </c:pt>
                      <c:pt idx="1840">
                        <c:v>40923</c:v>
                      </c:pt>
                      <c:pt idx="1841">
                        <c:v>40924</c:v>
                      </c:pt>
                      <c:pt idx="1842">
                        <c:v>40925</c:v>
                      </c:pt>
                      <c:pt idx="1843">
                        <c:v>40926</c:v>
                      </c:pt>
                      <c:pt idx="1844">
                        <c:v>40927</c:v>
                      </c:pt>
                      <c:pt idx="1845">
                        <c:v>40928</c:v>
                      </c:pt>
                      <c:pt idx="1846">
                        <c:v>40929</c:v>
                      </c:pt>
                      <c:pt idx="1847">
                        <c:v>40930</c:v>
                      </c:pt>
                      <c:pt idx="1848">
                        <c:v>40931</c:v>
                      </c:pt>
                      <c:pt idx="1849">
                        <c:v>40932</c:v>
                      </c:pt>
                      <c:pt idx="1850">
                        <c:v>40933</c:v>
                      </c:pt>
                      <c:pt idx="1851">
                        <c:v>40934</c:v>
                      </c:pt>
                      <c:pt idx="1852">
                        <c:v>40935</c:v>
                      </c:pt>
                      <c:pt idx="1853">
                        <c:v>40936</c:v>
                      </c:pt>
                      <c:pt idx="1854">
                        <c:v>40937</c:v>
                      </c:pt>
                      <c:pt idx="1855">
                        <c:v>40938</c:v>
                      </c:pt>
                      <c:pt idx="1856">
                        <c:v>40939</c:v>
                      </c:pt>
                      <c:pt idx="1857">
                        <c:v>40940</c:v>
                      </c:pt>
                      <c:pt idx="1858">
                        <c:v>40941</c:v>
                      </c:pt>
                      <c:pt idx="1859">
                        <c:v>40942</c:v>
                      </c:pt>
                      <c:pt idx="1860">
                        <c:v>40943</c:v>
                      </c:pt>
                      <c:pt idx="1861">
                        <c:v>40944</c:v>
                      </c:pt>
                      <c:pt idx="1862">
                        <c:v>40945</c:v>
                      </c:pt>
                      <c:pt idx="1863">
                        <c:v>40946</c:v>
                      </c:pt>
                      <c:pt idx="1864">
                        <c:v>40947</c:v>
                      </c:pt>
                      <c:pt idx="1865">
                        <c:v>40948</c:v>
                      </c:pt>
                      <c:pt idx="1866">
                        <c:v>40949</c:v>
                      </c:pt>
                      <c:pt idx="1867">
                        <c:v>40950</c:v>
                      </c:pt>
                      <c:pt idx="1868">
                        <c:v>40951</c:v>
                      </c:pt>
                      <c:pt idx="1869">
                        <c:v>40952</c:v>
                      </c:pt>
                      <c:pt idx="1870">
                        <c:v>40953</c:v>
                      </c:pt>
                      <c:pt idx="1871">
                        <c:v>40954</c:v>
                      </c:pt>
                      <c:pt idx="1872">
                        <c:v>40955</c:v>
                      </c:pt>
                      <c:pt idx="1873">
                        <c:v>40956</c:v>
                      </c:pt>
                      <c:pt idx="1874">
                        <c:v>40957</c:v>
                      </c:pt>
                      <c:pt idx="1875">
                        <c:v>40958</c:v>
                      </c:pt>
                      <c:pt idx="1876">
                        <c:v>40959</c:v>
                      </c:pt>
                      <c:pt idx="1877">
                        <c:v>40960</c:v>
                      </c:pt>
                      <c:pt idx="1878">
                        <c:v>40961</c:v>
                      </c:pt>
                      <c:pt idx="1879">
                        <c:v>40962</c:v>
                      </c:pt>
                      <c:pt idx="1880">
                        <c:v>40963</c:v>
                      </c:pt>
                      <c:pt idx="1881">
                        <c:v>40964</c:v>
                      </c:pt>
                      <c:pt idx="1882">
                        <c:v>40965</c:v>
                      </c:pt>
                      <c:pt idx="1883">
                        <c:v>40966</c:v>
                      </c:pt>
                      <c:pt idx="1884">
                        <c:v>40967</c:v>
                      </c:pt>
                      <c:pt idx="1885">
                        <c:v>40968</c:v>
                      </c:pt>
                      <c:pt idx="1886">
                        <c:v>40969</c:v>
                      </c:pt>
                      <c:pt idx="1887">
                        <c:v>40970</c:v>
                      </c:pt>
                      <c:pt idx="1888">
                        <c:v>40971</c:v>
                      </c:pt>
                      <c:pt idx="1889">
                        <c:v>40972</c:v>
                      </c:pt>
                      <c:pt idx="1890">
                        <c:v>40973</c:v>
                      </c:pt>
                      <c:pt idx="1891">
                        <c:v>40974</c:v>
                      </c:pt>
                      <c:pt idx="1892">
                        <c:v>40975</c:v>
                      </c:pt>
                      <c:pt idx="1893">
                        <c:v>40976</c:v>
                      </c:pt>
                      <c:pt idx="1894">
                        <c:v>40977</c:v>
                      </c:pt>
                      <c:pt idx="1895">
                        <c:v>40978</c:v>
                      </c:pt>
                      <c:pt idx="1896">
                        <c:v>40979</c:v>
                      </c:pt>
                      <c:pt idx="1897">
                        <c:v>40980</c:v>
                      </c:pt>
                      <c:pt idx="1898">
                        <c:v>40981</c:v>
                      </c:pt>
                      <c:pt idx="1899">
                        <c:v>40982</c:v>
                      </c:pt>
                      <c:pt idx="1900">
                        <c:v>40983</c:v>
                      </c:pt>
                      <c:pt idx="1901">
                        <c:v>40984</c:v>
                      </c:pt>
                      <c:pt idx="1902">
                        <c:v>40985</c:v>
                      </c:pt>
                      <c:pt idx="1903">
                        <c:v>40986</c:v>
                      </c:pt>
                      <c:pt idx="1904">
                        <c:v>40987</c:v>
                      </c:pt>
                      <c:pt idx="1905">
                        <c:v>40988</c:v>
                      </c:pt>
                      <c:pt idx="1906">
                        <c:v>40989</c:v>
                      </c:pt>
                      <c:pt idx="1907">
                        <c:v>40990</c:v>
                      </c:pt>
                      <c:pt idx="1908">
                        <c:v>40991</c:v>
                      </c:pt>
                      <c:pt idx="1909">
                        <c:v>40992</c:v>
                      </c:pt>
                      <c:pt idx="1910">
                        <c:v>40993</c:v>
                      </c:pt>
                      <c:pt idx="1911">
                        <c:v>40994</c:v>
                      </c:pt>
                      <c:pt idx="1912">
                        <c:v>40995</c:v>
                      </c:pt>
                      <c:pt idx="1913">
                        <c:v>40996</c:v>
                      </c:pt>
                      <c:pt idx="1914">
                        <c:v>40997</c:v>
                      </c:pt>
                      <c:pt idx="1915">
                        <c:v>40998</c:v>
                      </c:pt>
                      <c:pt idx="1916">
                        <c:v>40999</c:v>
                      </c:pt>
                      <c:pt idx="1917">
                        <c:v>41000</c:v>
                      </c:pt>
                      <c:pt idx="1918">
                        <c:v>41001</c:v>
                      </c:pt>
                      <c:pt idx="1919">
                        <c:v>41002</c:v>
                      </c:pt>
                      <c:pt idx="1920">
                        <c:v>41003</c:v>
                      </c:pt>
                      <c:pt idx="1921">
                        <c:v>41004</c:v>
                      </c:pt>
                      <c:pt idx="1922">
                        <c:v>41005</c:v>
                      </c:pt>
                      <c:pt idx="1923">
                        <c:v>41006</c:v>
                      </c:pt>
                      <c:pt idx="1924">
                        <c:v>41007</c:v>
                      </c:pt>
                      <c:pt idx="1925">
                        <c:v>41008</c:v>
                      </c:pt>
                      <c:pt idx="1926">
                        <c:v>41009</c:v>
                      </c:pt>
                      <c:pt idx="1927">
                        <c:v>41010</c:v>
                      </c:pt>
                      <c:pt idx="1928">
                        <c:v>41011</c:v>
                      </c:pt>
                      <c:pt idx="1929">
                        <c:v>41012</c:v>
                      </c:pt>
                      <c:pt idx="1930">
                        <c:v>41013</c:v>
                      </c:pt>
                      <c:pt idx="1931">
                        <c:v>41014</c:v>
                      </c:pt>
                      <c:pt idx="1932">
                        <c:v>41015</c:v>
                      </c:pt>
                      <c:pt idx="1933">
                        <c:v>41016</c:v>
                      </c:pt>
                      <c:pt idx="1934">
                        <c:v>41017</c:v>
                      </c:pt>
                      <c:pt idx="1935">
                        <c:v>41018</c:v>
                      </c:pt>
                      <c:pt idx="1936">
                        <c:v>41019</c:v>
                      </c:pt>
                      <c:pt idx="1937">
                        <c:v>41020</c:v>
                      </c:pt>
                      <c:pt idx="1938">
                        <c:v>41021</c:v>
                      </c:pt>
                      <c:pt idx="1939">
                        <c:v>41022</c:v>
                      </c:pt>
                      <c:pt idx="1940">
                        <c:v>41023</c:v>
                      </c:pt>
                      <c:pt idx="1941">
                        <c:v>41024</c:v>
                      </c:pt>
                      <c:pt idx="1942">
                        <c:v>41025</c:v>
                      </c:pt>
                      <c:pt idx="1943">
                        <c:v>41026</c:v>
                      </c:pt>
                      <c:pt idx="1944">
                        <c:v>41027</c:v>
                      </c:pt>
                      <c:pt idx="1945">
                        <c:v>41028</c:v>
                      </c:pt>
                      <c:pt idx="1946">
                        <c:v>41029</c:v>
                      </c:pt>
                      <c:pt idx="1947">
                        <c:v>41030</c:v>
                      </c:pt>
                      <c:pt idx="1948">
                        <c:v>41031</c:v>
                      </c:pt>
                      <c:pt idx="1949">
                        <c:v>41032</c:v>
                      </c:pt>
                      <c:pt idx="1950">
                        <c:v>41033</c:v>
                      </c:pt>
                      <c:pt idx="1951">
                        <c:v>41034</c:v>
                      </c:pt>
                      <c:pt idx="1952">
                        <c:v>41035</c:v>
                      </c:pt>
                      <c:pt idx="1953">
                        <c:v>41036</c:v>
                      </c:pt>
                      <c:pt idx="1954">
                        <c:v>41037</c:v>
                      </c:pt>
                      <c:pt idx="1955">
                        <c:v>41038</c:v>
                      </c:pt>
                      <c:pt idx="1956">
                        <c:v>41039</c:v>
                      </c:pt>
                      <c:pt idx="1957">
                        <c:v>41040</c:v>
                      </c:pt>
                      <c:pt idx="1958">
                        <c:v>41041</c:v>
                      </c:pt>
                      <c:pt idx="1959">
                        <c:v>41042</c:v>
                      </c:pt>
                      <c:pt idx="1960">
                        <c:v>41043</c:v>
                      </c:pt>
                      <c:pt idx="1961">
                        <c:v>41044</c:v>
                      </c:pt>
                      <c:pt idx="1962">
                        <c:v>41045</c:v>
                      </c:pt>
                      <c:pt idx="1963">
                        <c:v>41046</c:v>
                      </c:pt>
                      <c:pt idx="1964">
                        <c:v>41047</c:v>
                      </c:pt>
                      <c:pt idx="1965">
                        <c:v>41048</c:v>
                      </c:pt>
                      <c:pt idx="1966">
                        <c:v>41049</c:v>
                      </c:pt>
                      <c:pt idx="1967">
                        <c:v>41050</c:v>
                      </c:pt>
                      <c:pt idx="1968">
                        <c:v>41051</c:v>
                      </c:pt>
                      <c:pt idx="1969">
                        <c:v>41052</c:v>
                      </c:pt>
                      <c:pt idx="1970">
                        <c:v>41053</c:v>
                      </c:pt>
                      <c:pt idx="1971">
                        <c:v>41054</c:v>
                      </c:pt>
                      <c:pt idx="1972">
                        <c:v>41055</c:v>
                      </c:pt>
                      <c:pt idx="1973">
                        <c:v>41056</c:v>
                      </c:pt>
                      <c:pt idx="1974">
                        <c:v>41057</c:v>
                      </c:pt>
                      <c:pt idx="1975">
                        <c:v>41058</c:v>
                      </c:pt>
                      <c:pt idx="1976">
                        <c:v>41059</c:v>
                      </c:pt>
                      <c:pt idx="1977">
                        <c:v>41060</c:v>
                      </c:pt>
                      <c:pt idx="1978">
                        <c:v>41061</c:v>
                      </c:pt>
                      <c:pt idx="1979">
                        <c:v>41062</c:v>
                      </c:pt>
                      <c:pt idx="1980">
                        <c:v>41063</c:v>
                      </c:pt>
                      <c:pt idx="1981">
                        <c:v>41064</c:v>
                      </c:pt>
                      <c:pt idx="1982">
                        <c:v>41065</c:v>
                      </c:pt>
                      <c:pt idx="1983">
                        <c:v>41066</c:v>
                      </c:pt>
                      <c:pt idx="1984">
                        <c:v>41067</c:v>
                      </c:pt>
                      <c:pt idx="1985">
                        <c:v>41068</c:v>
                      </c:pt>
                      <c:pt idx="1986">
                        <c:v>41069</c:v>
                      </c:pt>
                      <c:pt idx="1987">
                        <c:v>41070</c:v>
                      </c:pt>
                      <c:pt idx="1988">
                        <c:v>41071</c:v>
                      </c:pt>
                      <c:pt idx="1989">
                        <c:v>41072</c:v>
                      </c:pt>
                      <c:pt idx="1990">
                        <c:v>41073</c:v>
                      </c:pt>
                      <c:pt idx="1991">
                        <c:v>41074</c:v>
                      </c:pt>
                      <c:pt idx="1992">
                        <c:v>41075</c:v>
                      </c:pt>
                      <c:pt idx="1993">
                        <c:v>41076</c:v>
                      </c:pt>
                      <c:pt idx="1994">
                        <c:v>41077</c:v>
                      </c:pt>
                      <c:pt idx="1995">
                        <c:v>41078</c:v>
                      </c:pt>
                      <c:pt idx="1996">
                        <c:v>41079</c:v>
                      </c:pt>
                      <c:pt idx="1997">
                        <c:v>41080</c:v>
                      </c:pt>
                      <c:pt idx="1998">
                        <c:v>41081</c:v>
                      </c:pt>
                      <c:pt idx="1999">
                        <c:v>41082</c:v>
                      </c:pt>
                      <c:pt idx="2000">
                        <c:v>41083</c:v>
                      </c:pt>
                      <c:pt idx="2001">
                        <c:v>41084</c:v>
                      </c:pt>
                      <c:pt idx="2002">
                        <c:v>41085</c:v>
                      </c:pt>
                      <c:pt idx="2003">
                        <c:v>41086</c:v>
                      </c:pt>
                      <c:pt idx="2004">
                        <c:v>41087</c:v>
                      </c:pt>
                      <c:pt idx="2005">
                        <c:v>41088</c:v>
                      </c:pt>
                      <c:pt idx="2006">
                        <c:v>41089</c:v>
                      </c:pt>
                      <c:pt idx="2007">
                        <c:v>41090</c:v>
                      </c:pt>
                      <c:pt idx="2008">
                        <c:v>41091</c:v>
                      </c:pt>
                      <c:pt idx="2009">
                        <c:v>41092</c:v>
                      </c:pt>
                      <c:pt idx="2010">
                        <c:v>41093</c:v>
                      </c:pt>
                      <c:pt idx="2011">
                        <c:v>41094</c:v>
                      </c:pt>
                      <c:pt idx="2012">
                        <c:v>41095</c:v>
                      </c:pt>
                      <c:pt idx="2013">
                        <c:v>41096</c:v>
                      </c:pt>
                      <c:pt idx="2014">
                        <c:v>41097</c:v>
                      </c:pt>
                      <c:pt idx="2015">
                        <c:v>41098</c:v>
                      </c:pt>
                      <c:pt idx="2016">
                        <c:v>41099</c:v>
                      </c:pt>
                      <c:pt idx="2017">
                        <c:v>41100</c:v>
                      </c:pt>
                      <c:pt idx="2018">
                        <c:v>41101</c:v>
                      </c:pt>
                      <c:pt idx="2019">
                        <c:v>41102</c:v>
                      </c:pt>
                      <c:pt idx="2020">
                        <c:v>41103</c:v>
                      </c:pt>
                      <c:pt idx="2021">
                        <c:v>41104</c:v>
                      </c:pt>
                      <c:pt idx="2022">
                        <c:v>41105</c:v>
                      </c:pt>
                      <c:pt idx="2023">
                        <c:v>41106</c:v>
                      </c:pt>
                      <c:pt idx="2024">
                        <c:v>41107</c:v>
                      </c:pt>
                      <c:pt idx="2025">
                        <c:v>41108</c:v>
                      </c:pt>
                      <c:pt idx="2026">
                        <c:v>41109</c:v>
                      </c:pt>
                      <c:pt idx="2027">
                        <c:v>41110</c:v>
                      </c:pt>
                      <c:pt idx="2028">
                        <c:v>41111</c:v>
                      </c:pt>
                      <c:pt idx="2029">
                        <c:v>41112</c:v>
                      </c:pt>
                      <c:pt idx="2030">
                        <c:v>41113</c:v>
                      </c:pt>
                      <c:pt idx="2031">
                        <c:v>41114</c:v>
                      </c:pt>
                      <c:pt idx="2032">
                        <c:v>41115</c:v>
                      </c:pt>
                      <c:pt idx="2033">
                        <c:v>41116</c:v>
                      </c:pt>
                      <c:pt idx="2034">
                        <c:v>41117</c:v>
                      </c:pt>
                      <c:pt idx="2035">
                        <c:v>41118</c:v>
                      </c:pt>
                      <c:pt idx="2036">
                        <c:v>41119</c:v>
                      </c:pt>
                      <c:pt idx="2037">
                        <c:v>41120</c:v>
                      </c:pt>
                      <c:pt idx="2038">
                        <c:v>41121</c:v>
                      </c:pt>
                      <c:pt idx="2039">
                        <c:v>41122</c:v>
                      </c:pt>
                      <c:pt idx="2040">
                        <c:v>41123</c:v>
                      </c:pt>
                      <c:pt idx="2041">
                        <c:v>41124</c:v>
                      </c:pt>
                      <c:pt idx="2042">
                        <c:v>41125</c:v>
                      </c:pt>
                      <c:pt idx="2043">
                        <c:v>41126</c:v>
                      </c:pt>
                      <c:pt idx="2044">
                        <c:v>41127</c:v>
                      </c:pt>
                      <c:pt idx="2045">
                        <c:v>41128</c:v>
                      </c:pt>
                      <c:pt idx="2046">
                        <c:v>41129</c:v>
                      </c:pt>
                      <c:pt idx="2047">
                        <c:v>41130</c:v>
                      </c:pt>
                      <c:pt idx="2048">
                        <c:v>41131</c:v>
                      </c:pt>
                      <c:pt idx="2049">
                        <c:v>41132</c:v>
                      </c:pt>
                      <c:pt idx="2050">
                        <c:v>41133</c:v>
                      </c:pt>
                      <c:pt idx="2051">
                        <c:v>41134</c:v>
                      </c:pt>
                      <c:pt idx="2052">
                        <c:v>41135</c:v>
                      </c:pt>
                      <c:pt idx="2053">
                        <c:v>41136</c:v>
                      </c:pt>
                      <c:pt idx="2054">
                        <c:v>41137</c:v>
                      </c:pt>
                      <c:pt idx="2055">
                        <c:v>41138</c:v>
                      </c:pt>
                      <c:pt idx="2056">
                        <c:v>41139</c:v>
                      </c:pt>
                      <c:pt idx="2057">
                        <c:v>41140</c:v>
                      </c:pt>
                      <c:pt idx="2058">
                        <c:v>41141</c:v>
                      </c:pt>
                      <c:pt idx="2059">
                        <c:v>41142</c:v>
                      </c:pt>
                      <c:pt idx="2060">
                        <c:v>41143</c:v>
                      </c:pt>
                      <c:pt idx="2061">
                        <c:v>41144</c:v>
                      </c:pt>
                      <c:pt idx="2062">
                        <c:v>41145</c:v>
                      </c:pt>
                      <c:pt idx="2063">
                        <c:v>41146</c:v>
                      </c:pt>
                      <c:pt idx="2064">
                        <c:v>41147</c:v>
                      </c:pt>
                      <c:pt idx="2065">
                        <c:v>41148</c:v>
                      </c:pt>
                      <c:pt idx="2066">
                        <c:v>41149</c:v>
                      </c:pt>
                      <c:pt idx="2067">
                        <c:v>41150</c:v>
                      </c:pt>
                      <c:pt idx="2068">
                        <c:v>41151</c:v>
                      </c:pt>
                      <c:pt idx="2069">
                        <c:v>41152</c:v>
                      </c:pt>
                      <c:pt idx="2070">
                        <c:v>41153</c:v>
                      </c:pt>
                      <c:pt idx="2071">
                        <c:v>41154</c:v>
                      </c:pt>
                      <c:pt idx="2072">
                        <c:v>41155</c:v>
                      </c:pt>
                      <c:pt idx="2073">
                        <c:v>41156</c:v>
                      </c:pt>
                      <c:pt idx="2074">
                        <c:v>41157</c:v>
                      </c:pt>
                      <c:pt idx="2075">
                        <c:v>41158</c:v>
                      </c:pt>
                      <c:pt idx="2076">
                        <c:v>41159</c:v>
                      </c:pt>
                      <c:pt idx="2077">
                        <c:v>41160</c:v>
                      </c:pt>
                      <c:pt idx="2078">
                        <c:v>41161</c:v>
                      </c:pt>
                      <c:pt idx="2079">
                        <c:v>41162</c:v>
                      </c:pt>
                      <c:pt idx="2080">
                        <c:v>41163</c:v>
                      </c:pt>
                      <c:pt idx="2081">
                        <c:v>41164</c:v>
                      </c:pt>
                      <c:pt idx="2082">
                        <c:v>41165</c:v>
                      </c:pt>
                      <c:pt idx="2083">
                        <c:v>41166</c:v>
                      </c:pt>
                      <c:pt idx="2084">
                        <c:v>41167</c:v>
                      </c:pt>
                      <c:pt idx="2085">
                        <c:v>41168</c:v>
                      </c:pt>
                      <c:pt idx="2086">
                        <c:v>41169</c:v>
                      </c:pt>
                      <c:pt idx="2087">
                        <c:v>41170</c:v>
                      </c:pt>
                      <c:pt idx="2088">
                        <c:v>41171</c:v>
                      </c:pt>
                      <c:pt idx="2089">
                        <c:v>41172</c:v>
                      </c:pt>
                      <c:pt idx="2090">
                        <c:v>41173</c:v>
                      </c:pt>
                      <c:pt idx="2091">
                        <c:v>41174</c:v>
                      </c:pt>
                      <c:pt idx="2092">
                        <c:v>41175</c:v>
                      </c:pt>
                      <c:pt idx="2093">
                        <c:v>41176</c:v>
                      </c:pt>
                      <c:pt idx="2094">
                        <c:v>41177</c:v>
                      </c:pt>
                      <c:pt idx="2095">
                        <c:v>41178</c:v>
                      </c:pt>
                      <c:pt idx="2096">
                        <c:v>41179</c:v>
                      </c:pt>
                      <c:pt idx="2097">
                        <c:v>41180</c:v>
                      </c:pt>
                      <c:pt idx="2098">
                        <c:v>41181</c:v>
                      </c:pt>
                      <c:pt idx="2099">
                        <c:v>41182</c:v>
                      </c:pt>
                      <c:pt idx="2100">
                        <c:v>41183</c:v>
                      </c:pt>
                      <c:pt idx="2101">
                        <c:v>41184</c:v>
                      </c:pt>
                      <c:pt idx="2102">
                        <c:v>41185</c:v>
                      </c:pt>
                      <c:pt idx="2103">
                        <c:v>41186</c:v>
                      </c:pt>
                      <c:pt idx="2104">
                        <c:v>41187</c:v>
                      </c:pt>
                      <c:pt idx="2105">
                        <c:v>41188</c:v>
                      </c:pt>
                      <c:pt idx="2106">
                        <c:v>41189</c:v>
                      </c:pt>
                      <c:pt idx="2107">
                        <c:v>41190</c:v>
                      </c:pt>
                      <c:pt idx="2108">
                        <c:v>41191</c:v>
                      </c:pt>
                      <c:pt idx="2109">
                        <c:v>41192</c:v>
                      </c:pt>
                      <c:pt idx="2110">
                        <c:v>41193</c:v>
                      </c:pt>
                      <c:pt idx="2111">
                        <c:v>41194</c:v>
                      </c:pt>
                      <c:pt idx="2112">
                        <c:v>41195</c:v>
                      </c:pt>
                      <c:pt idx="2113">
                        <c:v>41196</c:v>
                      </c:pt>
                      <c:pt idx="2114">
                        <c:v>41197</c:v>
                      </c:pt>
                      <c:pt idx="2115">
                        <c:v>41198</c:v>
                      </c:pt>
                      <c:pt idx="2116">
                        <c:v>41199</c:v>
                      </c:pt>
                      <c:pt idx="2117">
                        <c:v>41200</c:v>
                      </c:pt>
                      <c:pt idx="2118">
                        <c:v>41201</c:v>
                      </c:pt>
                      <c:pt idx="2119">
                        <c:v>41202</c:v>
                      </c:pt>
                      <c:pt idx="2120">
                        <c:v>41203</c:v>
                      </c:pt>
                      <c:pt idx="2121">
                        <c:v>41204</c:v>
                      </c:pt>
                      <c:pt idx="2122">
                        <c:v>41205</c:v>
                      </c:pt>
                      <c:pt idx="2123">
                        <c:v>41206</c:v>
                      </c:pt>
                      <c:pt idx="2124">
                        <c:v>41207</c:v>
                      </c:pt>
                      <c:pt idx="2125">
                        <c:v>41208</c:v>
                      </c:pt>
                      <c:pt idx="2126">
                        <c:v>41209</c:v>
                      </c:pt>
                      <c:pt idx="2127">
                        <c:v>41210</c:v>
                      </c:pt>
                      <c:pt idx="2128">
                        <c:v>41211</c:v>
                      </c:pt>
                      <c:pt idx="2129">
                        <c:v>41212</c:v>
                      </c:pt>
                      <c:pt idx="2130">
                        <c:v>41213</c:v>
                      </c:pt>
                      <c:pt idx="2131">
                        <c:v>41214</c:v>
                      </c:pt>
                      <c:pt idx="2132">
                        <c:v>41215</c:v>
                      </c:pt>
                      <c:pt idx="2133">
                        <c:v>41216</c:v>
                      </c:pt>
                      <c:pt idx="2134">
                        <c:v>41217</c:v>
                      </c:pt>
                      <c:pt idx="2135">
                        <c:v>41218</c:v>
                      </c:pt>
                      <c:pt idx="2136">
                        <c:v>41219</c:v>
                      </c:pt>
                      <c:pt idx="2137">
                        <c:v>41220</c:v>
                      </c:pt>
                      <c:pt idx="2138">
                        <c:v>41221</c:v>
                      </c:pt>
                      <c:pt idx="2139">
                        <c:v>41222</c:v>
                      </c:pt>
                      <c:pt idx="2140">
                        <c:v>41223</c:v>
                      </c:pt>
                      <c:pt idx="2141">
                        <c:v>41224</c:v>
                      </c:pt>
                      <c:pt idx="2142">
                        <c:v>41225</c:v>
                      </c:pt>
                      <c:pt idx="2143">
                        <c:v>41226</c:v>
                      </c:pt>
                      <c:pt idx="2144">
                        <c:v>41227</c:v>
                      </c:pt>
                      <c:pt idx="2145">
                        <c:v>41228</c:v>
                      </c:pt>
                      <c:pt idx="2146">
                        <c:v>41229</c:v>
                      </c:pt>
                      <c:pt idx="2147">
                        <c:v>41230</c:v>
                      </c:pt>
                      <c:pt idx="2148">
                        <c:v>41231</c:v>
                      </c:pt>
                      <c:pt idx="2149">
                        <c:v>41232</c:v>
                      </c:pt>
                      <c:pt idx="2150">
                        <c:v>41233</c:v>
                      </c:pt>
                      <c:pt idx="2151">
                        <c:v>41234</c:v>
                      </c:pt>
                      <c:pt idx="2152">
                        <c:v>41235</c:v>
                      </c:pt>
                      <c:pt idx="2153">
                        <c:v>41236</c:v>
                      </c:pt>
                      <c:pt idx="2154">
                        <c:v>41237</c:v>
                      </c:pt>
                      <c:pt idx="2155">
                        <c:v>41238</c:v>
                      </c:pt>
                      <c:pt idx="2156">
                        <c:v>41239</c:v>
                      </c:pt>
                      <c:pt idx="2157">
                        <c:v>41240</c:v>
                      </c:pt>
                      <c:pt idx="2158">
                        <c:v>41241</c:v>
                      </c:pt>
                      <c:pt idx="2159">
                        <c:v>41242</c:v>
                      </c:pt>
                      <c:pt idx="2160">
                        <c:v>41243</c:v>
                      </c:pt>
                      <c:pt idx="2161">
                        <c:v>41244</c:v>
                      </c:pt>
                      <c:pt idx="2162">
                        <c:v>41245</c:v>
                      </c:pt>
                      <c:pt idx="2163">
                        <c:v>41246</c:v>
                      </c:pt>
                      <c:pt idx="2164">
                        <c:v>41247</c:v>
                      </c:pt>
                      <c:pt idx="2165">
                        <c:v>41248</c:v>
                      </c:pt>
                      <c:pt idx="2166">
                        <c:v>41249</c:v>
                      </c:pt>
                      <c:pt idx="2167">
                        <c:v>41250</c:v>
                      </c:pt>
                      <c:pt idx="2168">
                        <c:v>41251</c:v>
                      </c:pt>
                      <c:pt idx="2169">
                        <c:v>41252</c:v>
                      </c:pt>
                      <c:pt idx="2170">
                        <c:v>41253</c:v>
                      </c:pt>
                      <c:pt idx="2171">
                        <c:v>41254</c:v>
                      </c:pt>
                      <c:pt idx="2172">
                        <c:v>41255</c:v>
                      </c:pt>
                      <c:pt idx="2173">
                        <c:v>41256</c:v>
                      </c:pt>
                      <c:pt idx="2174">
                        <c:v>41257</c:v>
                      </c:pt>
                      <c:pt idx="2175">
                        <c:v>41258</c:v>
                      </c:pt>
                      <c:pt idx="2176">
                        <c:v>41259</c:v>
                      </c:pt>
                      <c:pt idx="2177">
                        <c:v>41260</c:v>
                      </c:pt>
                      <c:pt idx="2178">
                        <c:v>41261</c:v>
                      </c:pt>
                      <c:pt idx="2179">
                        <c:v>41262</c:v>
                      </c:pt>
                      <c:pt idx="2180">
                        <c:v>41263</c:v>
                      </c:pt>
                      <c:pt idx="2181">
                        <c:v>41264</c:v>
                      </c:pt>
                      <c:pt idx="2182">
                        <c:v>41265</c:v>
                      </c:pt>
                      <c:pt idx="2183">
                        <c:v>41266</c:v>
                      </c:pt>
                      <c:pt idx="2184">
                        <c:v>41267</c:v>
                      </c:pt>
                      <c:pt idx="2185">
                        <c:v>41268</c:v>
                      </c:pt>
                      <c:pt idx="2186">
                        <c:v>41269</c:v>
                      </c:pt>
                      <c:pt idx="2187">
                        <c:v>41270</c:v>
                      </c:pt>
                      <c:pt idx="2188">
                        <c:v>41271</c:v>
                      </c:pt>
                      <c:pt idx="2189">
                        <c:v>41272</c:v>
                      </c:pt>
                      <c:pt idx="2190">
                        <c:v>41273</c:v>
                      </c:pt>
                      <c:pt idx="2191">
                        <c:v>41274</c:v>
                      </c:pt>
                      <c:pt idx="2192">
                        <c:v>41275</c:v>
                      </c:pt>
                      <c:pt idx="2193">
                        <c:v>41276</c:v>
                      </c:pt>
                      <c:pt idx="2194">
                        <c:v>41277</c:v>
                      </c:pt>
                      <c:pt idx="2195">
                        <c:v>41278</c:v>
                      </c:pt>
                      <c:pt idx="2196">
                        <c:v>41279</c:v>
                      </c:pt>
                      <c:pt idx="2197">
                        <c:v>41280</c:v>
                      </c:pt>
                      <c:pt idx="2198">
                        <c:v>41281</c:v>
                      </c:pt>
                      <c:pt idx="2199">
                        <c:v>41282</c:v>
                      </c:pt>
                      <c:pt idx="2200">
                        <c:v>41283</c:v>
                      </c:pt>
                      <c:pt idx="2201">
                        <c:v>41284</c:v>
                      </c:pt>
                      <c:pt idx="2202">
                        <c:v>41285</c:v>
                      </c:pt>
                      <c:pt idx="2203">
                        <c:v>41286</c:v>
                      </c:pt>
                      <c:pt idx="2204">
                        <c:v>41287</c:v>
                      </c:pt>
                      <c:pt idx="2205">
                        <c:v>41288</c:v>
                      </c:pt>
                      <c:pt idx="2206">
                        <c:v>41289</c:v>
                      </c:pt>
                      <c:pt idx="2207">
                        <c:v>41290</c:v>
                      </c:pt>
                      <c:pt idx="2208">
                        <c:v>41291</c:v>
                      </c:pt>
                      <c:pt idx="2209">
                        <c:v>41292</c:v>
                      </c:pt>
                      <c:pt idx="2210">
                        <c:v>41293</c:v>
                      </c:pt>
                      <c:pt idx="2211">
                        <c:v>41294</c:v>
                      </c:pt>
                      <c:pt idx="2212">
                        <c:v>41295</c:v>
                      </c:pt>
                      <c:pt idx="2213">
                        <c:v>41296</c:v>
                      </c:pt>
                      <c:pt idx="2214">
                        <c:v>41297</c:v>
                      </c:pt>
                      <c:pt idx="2215">
                        <c:v>41298</c:v>
                      </c:pt>
                      <c:pt idx="2216">
                        <c:v>41299</c:v>
                      </c:pt>
                      <c:pt idx="2217">
                        <c:v>41300</c:v>
                      </c:pt>
                      <c:pt idx="2218">
                        <c:v>41301</c:v>
                      </c:pt>
                      <c:pt idx="2219">
                        <c:v>41302</c:v>
                      </c:pt>
                      <c:pt idx="2220">
                        <c:v>41303</c:v>
                      </c:pt>
                      <c:pt idx="2221">
                        <c:v>41304</c:v>
                      </c:pt>
                      <c:pt idx="2222">
                        <c:v>41305</c:v>
                      </c:pt>
                      <c:pt idx="2223">
                        <c:v>41306</c:v>
                      </c:pt>
                      <c:pt idx="2224">
                        <c:v>41307</c:v>
                      </c:pt>
                      <c:pt idx="2225">
                        <c:v>41308</c:v>
                      </c:pt>
                      <c:pt idx="2226">
                        <c:v>41309</c:v>
                      </c:pt>
                      <c:pt idx="2227">
                        <c:v>41310</c:v>
                      </c:pt>
                      <c:pt idx="2228">
                        <c:v>41311</c:v>
                      </c:pt>
                      <c:pt idx="2229">
                        <c:v>41312</c:v>
                      </c:pt>
                      <c:pt idx="2230">
                        <c:v>41313</c:v>
                      </c:pt>
                      <c:pt idx="2231">
                        <c:v>41314</c:v>
                      </c:pt>
                      <c:pt idx="2232">
                        <c:v>41315</c:v>
                      </c:pt>
                      <c:pt idx="2233">
                        <c:v>41316</c:v>
                      </c:pt>
                      <c:pt idx="2234">
                        <c:v>41317</c:v>
                      </c:pt>
                      <c:pt idx="2235">
                        <c:v>41318</c:v>
                      </c:pt>
                      <c:pt idx="2236">
                        <c:v>41319</c:v>
                      </c:pt>
                      <c:pt idx="2237">
                        <c:v>41320</c:v>
                      </c:pt>
                      <c:pt idx="2238">
                        <c:v>41321</c:v>
                      </c:pt>
                      <c:pt idx="2239">
                        <c:v>41322</c:v>
                      </c:pt>
                      <c:pt idx="2240">
                        <c:v>41323</c:v>
                      </c:pt>
                      <c:pt idx="2241">
                        <c:v>41324</c:v>
                      </c:pt>
                      <c:pt idx="2242">
                        <c:v>41325</c:v>
                      </c:pt>
                      <c:pt idx="2243">
                        <c:v>41326</c:v>
                      </c:pt>
                      <c:pt idx="2244">
                        <c:v>41327</c:v>
                      </c:pt>
                      <c:pt idx="2245">
                        <c:v>41328</c:v>
                      </c:pt>
                      <c:pt idx="2246">
                        <c:v>41329</c:v>
                      </c:pt>
                      <c:pt idx="2247">
                        <c:v>41330</c:v>
                      </c:pt>
                      <c:pt idx="2248">
                        <c:v>41331</c:v>
                      </c:pt>
                      <c:pt idx="2249">
                        <c:v>41332</c:v>
                      </c:pt>
                      <c:pt idx="2250">
                        <c:v>41333</c:v>
                      </c:pt>
                      <c:pt idx="2251">
                        <c:v>41334</c:v>
                      </c:pt>
                      <c:pt idx="2252">
                        <c:v>41335</c:v>
                      </c:pt>
                      <c:pt idx="2253">
                        <c:v>41336</c:v>
                      </c:pt>
                      <c:pt idx="2254">
                        <c:v>41337</c:v>
                      </c:pt>
                      <c:pt idx="2255">
                        <c:v>41338</c:v>
                      </c:pt>
                      <c:pt idx="2256">
                        <c:v>41339</c:v>
                      </c:pt>
                      <c:pt idx="2257">
                        <c:v>41340</c:v>
                      </c:pt>
                      <c:pt idx="2258">
                        <c:v>41341</c:v>
                      </c:pt>
                      <c:pt idx="2259">
                        <c:v>41342</c:v>
                      </c:pt>
                      <c:pt idx="2260">
                        <c:v>41343</c:v>
                      </c:pt>
                      <c:pt idx="2261">
                        <c:v>41344</c:v>
                      </c:pt>
                      <c:pt idx="2262">
                        <c:v>41345</c:v>
                      </c:pt>
                      <c:pt idx="2263">
                        <c:v>41346</c:v>
                      </c:pt>
                      <c:pt idx="2264">
                        <c:v>41347</c:v>
                      </c:pt>
                      <c:pt idx="2265">
                        <c:v>41348</c:v>
                      </c:pt>
                      <c:pt idx="2266">
                        <c:v>41349</c:v>
                      </c:pt>
                      <c:pt idx="2267">
                        <c:v>41350</c:v>
                      </c:pt>
                      <c:pt idx="2268">
                        <c:v>41351</c:v>
                      </c:pt>
                      <c:pt idx="2269">
                        <c:v>41352</c:v>
                      </c:pt>
                      <c:pt idx="2270">
                        <c:v>41353</c:v>
                      </c:pt>
                      <c:pt idx="2271">
                        <c:v>41354</c:v>
                      </c:pt>
                      <c:pt idx="2272">
                        <c:v>41355</c:v>
                      </c:pt>
                      <c:pt idx="2273">
                        <c:v>41356</c:v>
                      </c:pt>
                      <c:pt idx="2274">
                        <c:v>41357</c:v>
                      </c:pt>
                      <c:pt idx="2275">
                        <c:v>41358</c:v>
                      </c:pt>
                      <c:pt idx="2276">
                        <c:v>41359</c:v>
                      </c:pt>
                      <c:pt idx="2277">
                        <c:v>41360</c:v>
                      </c:pt>
                      <c:pt idx="2278">
                        <c:v>41361</c:v>
                      </c:pt>
                      <c:pt idx="2279">
                        <c:v>41362</c:v>
                      </c:pt>
                      <c:pt idx="2280">
                        <c:v>41363</c:v>
                      </c:pt>
                      <c:pt idx="2281">
                        <c:v>41364</c:v>
                      </c:pt>
                      <c:pt idx="2282">
                        <c:v>41365</c:v>
                      </c:pt>
                      <c:pt idx="2283">
                        <c:v>41366</c:v>
                      </c:pt>
                      <c:pt idx="2284">
                        <c:v>41367</c:v>
                      </c:pt>
                      <c:pt idx="2285">
                        <c:v>41368</c:v>
                      </c:pt>
                      <c:pt idx="2286">
                        <c:v>41369</c:v>
                      </c:pt>
                      <c:pt idx="2287">
                        <c:v>41370</c:v>
                      </c:pt>
                      <c:pt idx="2288">
                        <c:v>41371</c:v>
                      </c:pt>
                      <c:pt idx="2289">
                        <c:v>41372</c:v>
                      </c:pt>
                      <c:pt idx="2290">
                        <c:v>41373</c:v>
                      </c:pt>
                      <c:pt idx="2291">
                        <c:v>41374</c:v>
                      </c:pt>
                      <c:pt idx="2292">
                        <c:v>41375</c:v>
                      </c:pt>
                      <c:pt idx="2293">
                        <c:v>41376</c:v>
                      </c:pt>
                      <c:pt idx="2294">
                        <c:v>41377</c:v>
                      </c:pt>
                      <c:pt idx="2295">
                        <c:v>41378</c:v>
                      </c:pt>
                      <c:pt idx="2296">
                        <c:v>41379</c:v>
                      </c:pt>
                      <c:pt idx="2297">
                        <c:v>41380</c:v>
                      </c:pt>
                      <c:pt idx="2298">
                        <c:v>41381</c:v>
                      </c:pt>
                      <c:pt idx="2299">
                        <c:v>41382</c:v>
                      </c:pt>
                      <c:pt idx="2300">
                        <c:v>41383</c:v>
                      </c:pt>
                      <c:pt idx="2301">
                        <c:v>41384</c:v>
                      </c:pt>
                      <c:pt idx="2302">
                        <c:v>41385</c:v>
                      </c:pt>
                      <c:pt idx="2303">
                        <c:v>41386</c:v>
                      </c:pt>
                      <c:pt idx="2304">
                        <c:v>41387</c:v>
                      </c:pt>
                      <c:pt idx="2305">
                        <c:v>41388</c:v>
                      </c:pt>
                      <c:pt idx="2306">
                        <c:v>41389</c:v>
                      </c:pt>
                      <c:pt idx="2307">
                        <c:v>41390</c:v>
                      </c:pt>
                      <c:pt idx="2308">
                        <c:v>41391</c:v>
                      </c:pt>
                      <c:pt idx="2309">
                        <c:v>41392</c:v>
                      </c:pt>
                      <c:pt idx="2310">
                        <c:v>41393</c:v>
                      </c:pt>
                      <c:pt idx="2311">
                        <c:v>41394</c:v>
                      </c:pt>
                      <c:pt idx="2312">
                        <c:v>41395</c:v>
                      </c:pt>
                      <c:pt idx="2313">
                        <c:v>41396</c:v>
                      </c:pt>
                      <c:pt idx="2314">
                        <c:v>41397</c:v>
                      </c:pt>
                      <c:pt idx="2315">
                        <c:v>41398</c:v>
                      </c:pt>
                      <c:pt idx="2316">
                        <c:v>41399</c:v>
                      </c:pt>
                      <c:pt idx="2317">
                        <c:v>41400</c:v>
                      </c:pt>
                      <c:pt idx="2318">
                        <c:v>41401</c:v>
                      </c:pt>
                      <c:pt idx="2319">
                        <c:v>41402</c:v>
                      </c:pt>
                      <c:pt idx="2320">
                        <c:v>41403</c:v>
                      </c:pt>
                      <c:pt idx="2321">
                        <c:v>41404</c:v>
                      </c:pt>
                      <c:pt idx="2322">
                        <c:v>41405</c:v>
                      </c:pt>
                      <c:pt idx="2323">
                        <c:v>41406</c:v>
                      </c:pt>
                      <c:pt idx="2324">
                        <c:v>41407</c:v>
                      </c:pt>
                      <c:pt idx="2325">
                        <c:v>41408</c:v>
                      </c:pt>
                      <c:pt idx="2326">
                        <c:v>41409</c:v>
                      </c:pt>
                      <c:pt idx="2327">
                        <c:v>41410</c:v>
                      </c:pt>
                      <c:pt idx="2328">
                        <c:v>41411</c:v>
                      </c:pt>
                      <c:pt idx="2329">
                        <c:v>41412</c:v>
                      </c:pt>
                      <c:pt idx="2330">
                        <c:v>41413</c:v>
                      </c:pt>
                      <c:pt idx="2331">
                        <c:v>41414</c:v>
                      </c:pt>
                      <c:pt idx="2332">
                        <c:v>41415</c:v>
                      </c:pt>
                      <c:pt idx="2333">
                        <c:v>41416</c:v>
                      </c:pt>
                      <c:pt idx="2334">
                        <c:v>41417</c:v>
                      </c:pt>
                      <c:pt idx="2335">
                        <c:v>41418</c:v>
                      </c:pt>
                      <c:pt idx="2336">
                        <c:v>41419</c:v>
                      </c:pt>
                      <c:pt idx="2337">
                        <c:v>41420</c:v>
                      </c:pt>
                      <c:pt idx="2338">
                        <c:v>41421</c:v>
                      </c:pt>
                      <c:pt idx="2339">
                        <c:v>41422</c:v>
                      </c:pt>
                      <c:pt idx="2340">
                        <c:v>41423</c:v>
                      </c:pt>
                      <c:pt idx="2341">
                        <c:v>41424</c:v>
                      </c:pt>
                      <c:pt idx="2342">
                        <c:v>41425</c:v>
                      </c:pt>
                      <c:pt idx="2343">
                        <c:v>41426</c:v>
                      </c:pt>
                      <c:pt idx="2344">
                        <c:v>41427</c:v>
                      </c:pt>
                      <c:pt idx="2345">
                        <c:v>41428</c:v>
                      </c:pt>
                      <c:pt idx="2346">
                        <c:v>41429</c:v>
                      </c:pt>
                      <c:pt idx="2347">
                        <c:v>41430</c:v>
                      </c:pt>
                      <c:pt idx="2348">
                        <c:v>41431</c:v>
                      </c:pt>
                      <c:pt idx="2349">
                        <c:v>41432</c:v>
                      </c:pt>
                      <c:pt idx="2350">
                        <c:v>41433</c:v>
                      </c:pt>
                      <c:pt idx="2351">
                        <c:v>41434</c:v>
                      </c:pt>
                      <c:pt idx="2352">
                        <c:v>41435</c:v>
                      </c:pt>
                      <c:pt idx="2353">
                        <c:v>41436</c:v>
                      </c:pt>
                      <c:pt idx="2354">
                        <c:v>41437</c:v>
                      </c:pt>
                      <c:pt idx="2355">
                        <c:v>41438</c:v>
                      </c:pt>
                      <c:pt idx="2356">
                        <c:v>41439</c:v>
                      </c:pt>
                      <c:pt idx="2357">
                        <c:v>41440</c:v>
                      </c:pt>
                      <c:pt idx="2358">
                        <c:v>41441</c:v>
                      </c:pt>
                      <c:pt idx="2359">
                        <c:v>41442</c:v>
                      </c:pt>
                      <c:pt idx="2360">
                        <c:v>41443</c:v>
                      </c:pt>
                      <c:pt idx="2361">
                        <c:v>41444</c:v>
                      </c:pt>
                      <c:pt idx="2362">
                        <c:v>41445</c:v>
                      </c:pt>
                      <c:pt idx="2363">
                        <c:v>41446</c:v>
                      </c:pt>
                      <c:pt idx="2364">
                        <c:v>41447</c:v>
                      </c:pt>
                      <c:pt idx="2365">
                        <c:v>41448</c:v>
                      </c:pt>
                      <c:pt idx="2366">
                        <c:v>41449</c:v>
                      </c:pt>
                      <c:pt idx="2367">
                        <c:v>41450</c:v>
                      </c:pt>
                      <c:pt idx="2368">
                        <c:v>41451</c:v>
                      </c:pt>
                      <c:pt idx="2369">
                        <c:v>41452</c:v>
                      </c:pt>
                      <c:pt idx="2370">
                        <c:v>41453</c:v>
                      </c:pt>
                      <c:pt idx="2371">
                        <c:v>41454</c:v>
                      </c:pt>
                      <c:pt idx="2372">
                        <c:v>41455</c:v>
                      </c:pt>
                      <c:pt idx="2373">
                        <c:v>41456</c:v>
                      </c:pt>
                      <c:pt idx="2374">
                        <c:v>41457</c:v>
                      </c:pt>
                      <c:pt idx="2375">
                        <c:v>41458</c:v>
                      </c:pt>
                      <c:pt idx="2376">
                        <c:v>41459</c:v>
                      </c:pt>
                      <c:pt idx="2377">
                        <c:v>41460</c:v>
                      </c:pt>
                      <c:pt idx="2378">
                        <c:v>41461</c:v>
                      </c:pt>
                      <c:pt idx="2379">
                        <c:v>41462</c:v>
                      </c:pt>
                      <c:pt idx="2380">
                        <c:v>41463</c:v>
                      </c:pt>
                      <c:pt idx="2381">
                        <c:v>41464</c:v>
                      </c:pt>
                      <c:pt idx="2382">
                        <c:v>41465</c:v>
                      </c:pt>
                      <c:pt idx="2383">
                        <c:v>41466</c:v>
                      </c:pt>
                      <c:pt idx="2384">
                        <c:v>41467</c:v>
                      </c:pt>
                      <c:pt idx="2385">
                        <c:v>41468</c:v>
                      </c:pt>
                      <c:pt idx="2386">
                        <c:v>41469</c:v>
                      </c:pt>
                      <c:pt idx="2387">
                        <c:v>41470</c:v>
                      </c:pt>
                      <c:pt idx="2388">
                        <c:v>41471</c:v>
                      </c:pt>
                      <c:pt idx="2389">
                        <c:v>41472</c:v>
                      </c:pt>
                      <c:pt idx="2390">
                        <c:v>41473</c:v>
                      </c:pt>
                      <c:pt idx="2391">
                        <c:v>41474</c:v>
                      </c:pt>
                      <c:pt idx="2392">
                        <c:v>41475</c:v>
                      </c:pt>
                      <c:pt idx="2393">
                        <c:v>41476</c:v>
                      </c:pt>
                      <c:pt idx="2394">
                        <c:v>41477</c:v>
                      </c:pt>
                      <c:pt idx="2395">
                        <c:v>41478</c:v>
                      </c:pt>
                      <c:pt idx="2396">
                        <c:v>41479</c:v>
                      </c:pt>
                      <c:pt idx="2397">
                        <c:v>41480</c:v>
                      </c:pt>
                      <c:pt idx="2398">
                        <c:v>41481</c:v>
                      </c:pt>
                      <c:pt idx="2399">
                        <c:v>41482</c:v>
                      </c:pt>
                      <c:pt idx="2400">
                        <c:v>41483</c:v>
                      </c:pt>
                      <c:pt idx="2401">
                        <c:v>41484</c:v>
                      </c:pt>
                      <c:pt idx="2402">
                        <c:v>41485</c:v>
                      </c:pt>
                      <c:pt idx="2403">
                        <c:v>41486</c:v>
                      </c:pt>
                      <c:pt idx="2404">
                        <c:v>41487</c:v>
                      </c:pt>
                      <c:pt idx="2405">
                        <c:v>41488</c:v>
                      </c:pt>
                      <c:pt idx="2406">
                        <c:v>41489</c:v>
                      </c:pt>
                      <c:pt idx="2407">
                        <c:v>41490</c:v>
                      </c:pt>
                      <c:pt idx="2408">
                        <c:v>41491</c:v>
                      </c:pt>
                      <c:pt idx="2409">
                        <c:v>41492</c:v>
                      </c:pt>
                      <c:pt idx="2410">
                        <c:v>41493</c:v>
                      </c:pt>
                      <c:pt idx="2411">
                        <c:v>41494</c:v>
                      </c:pt>
                      <c:pt idx="2412">
                        <c:v>41495</c:v>
                      </c:pt>
                      <c:pt idx="2413">
                        <c:v>41496</c:v>
                      </c:pt>
                      <c:pt idx="2414">
                        <c:v>41497</c:v>
                      </c:pt>
                      <c:pt idx="2415">
                        <c:v>41498</c:v>
                      </c:pt>
                      <c:pt idx="2416">
                        <c:v>41499</c:v>
                      </c:pt>
                      <c:pt idx="2417">
                        <c:v>41500</c:v>
                      </c:pt>
                      <c:pt idx="2418">
                        <c:v>41501</c:v>
                      </c:pt>
                      <c:pt idx="2419">
                        <c:v>41502</c:v>
                      </c:pt>
                      <c:pt idx="2420">
                        <c:v>41503</c:v>
                      </c:pt>
                      <c:pt idx="2421">
                        <c:v>41504</c:v>
                      </c:pt>
                      <c:pt idx="2422">
                        <c:v>41505</c:v>
                      </c:pt>
                      <c:pt idx="2423">
                        <c:v>41506</c:v>
                      </c:pt>
                      <c:pt idx="2424">
                        <c:v>41507</c:v>
                      </c:pt>
                      <c:pt idx="2425">
                        <c:v>41508</c:v>
                      </c:pt>
                      <c:pt idx="2426">
                        <c:v>41509</c:v>
                      </c:pt>
                      <c:pt idx="2427">
                        <c:v>41510</c:v>
                      </c:pt>
                      <c:pt idx="2428">
                        <c:v>41511</c:v>
                      </c:pt>
                      <c:pt idx="2429">
                        <c:v>41512</c:v>
                      </c:pt>
                      <c:pt idx="2430">
                        <c:v>41513</c:v>
                      </c:pt>
                      <c:pt idx="2431">
                        <c:v>41514</c:v>
                      </c:pt>
                      <c:pt idx="2432">
                        <c:v>41515</c:v>
                      </c:pt>
                      <c:pt idx="2433">
                        <c:v>41516</c:v>
                      </c:pt>
                      <c:pt idx="2434">
                        <c:v>41517</c:v>
                      </c:pt>
                      <c:pt idx="2435">
                        <c:v>41518</c:v>
                      </c:pt>
                      <c:pt idx="2436">
                        <c:v>41519</c:v>
                      </c:pt>
                      <c:pt idx="2437">
                        <c:v>41520</c:v>
                      </c:pt>
                      <c:pt idx="2438">
                        <c:v>41521</c:v>
                      </c:pt>
                      <c:pt idx="2439">
                        <c:v>41522</c:v>
                      </c:pt>
                      <c:pt idx="2440">
                        <c:v>41523</c:v>
                      </c:pt>
                      <c:pt idx="2441">
                        <c:v>41524</c:v>
                      </c:pt>
                      <c:pt idx="2442">
                        <c:v>41525</c:v>
                      </c:pt>
                      <c:pt idx="2443">
                        <c:v>41526</c:v>
                      </c:pt>
                      <c:pt idx="2444">
                        <c:v>41527</c:v>
                      </c:pt>
                      <c:pt idx="2445">
                        <c:v>41528</c:v>
                      </c:pt>
                      <c:pt idx="2446">
                        <c:v>41529</c:v>
                      </c:pt>
                      <c:pt idx="2447">
                        <c:v>41530</c:v>
                      </c:pt>
                      <c:pt idx="2448">
                        <c:v>41531</c:v>
                      </c:pt>
                      <c:pt idx="2449">
                        <c:v>41532</c:v>
                      </c:pt>
                      <c:pt idx="2450">
                        <c:v>41533</c:v>
                      </c:pt>
                      <c:pt idx="2451">
                        <c:v>41534</c:v>
                      </c:pt>
                      <c:pt idx="2452">
                        <c:v>41535</c:v>
                      </c:pt>
                      <c:pt idx="2453">
                        <c:v>41536</c:v>
                      </c:pt>
                      <c:pt idx="2454">
                        <c:v>41537</c:v>
                      </c:pt>
                      <c:pt idx="2455">
                        <c:v>41538</c:v>
                      </c:pt>
                      <c:pt idx="2456">
                        <c:v>41539</c:v>
                      </c:pt>
                      <c:pt idx="2457">
                        <c:v>41540</c:v>
                      </c:pt>
                      <c:pt idx="2458">
                        <c:v>41541</c:v>
                      </c:pt>
                      <c:pt idx="2459">
                        <c:v>41542</c:v>
                      </c:pt>
                      <c:pt idx="2460">
                        <c:v>41543</c:v>
                      </c:pt>
                      <c:pt idx="2461">
                        <c:v>41544</c:v>
                      </c:pt>
                      <c:pt idx="2462">
                        <c:v>41545</c:v>
                      </c:pt>
                      <c:pt idx="2463">
                        <c:v>41546</c:v>
                      </c:pt>
                      <c:pt idx="2464">
                        <c:v>41547</c:v>
                      </c:pt>
                      <c:pt idx="2465">
                        <c:v>41548</c:v>
                      </c:pt>
                      <c:pt idx="2466">
                        <c:v>41549</c:v>
                      </c:pt>
                      <c:pt idx="2467">
                        <c:v>41550</c:v>
                      </c:pt>
                      <c:pt idx="2468">
                        <c:v>41551</c:v>
                      </c:pt>
                      <c:pt idx="2469">
                        <c:v>41552</c:v>
                      </c:pt>
                      <c:pt idx="2470">
                        <c:v>41553</c:v>
                      </c:pt>
                      <c:pt idx="2471">
                        <c:v>41554</c:v>
                      </c:pt>
                      <c:pt idx="2472">
                        <c:v>41555</c:v>
                      </c:pt>
                      <c:pt idx="2473">
                        <c:v>41556</c:v>
                      </c:pt>
                      <c:pt idx="2474">
                        <c:v>41557</c:v>
                      </c:pt>
                      <c:pt idx="2475">
                        <c:v>41558</c:v>
                      </c:pt>
                      <c:pt idx="2476">
                        <c:v>41559</c:v>
                      </c:pt>
                      <c:pt idx="2477">
                        <c:v>41560</c:v>
                      </c:pt>
                      <c:pt idx="2478">
                        <c:v>41561</c:v>
                      </c:pt>
                      <c:pt idx="2479">
                        <c:v>41562</c:v>
                      </c:pt>
                      <c:pt idx="2480">
                        <c:v>41563</c:v>
                      </c:pt>
                      <c:pt idx="2481">
                        <c:v>41564</c:v>
                      </c:pt>
                      <c:pt idx="2482">
                        <c:v>41565</c:v>
                      </c:pt>
                      <c:pt idx="2483">
                        <c:v>41566</c:v>
                      </c:pt>
                      <c:pt idx="2484">
                        <c:v>41567</c:v>
                      </c:pt>
                      <c:pt idx="2485">
                        <c:v>41568</c:v>
                      </c:pt>
                      <c:pt idx="2486">
                        <c:v>41569</c:v>
                      </c:pt>
                      <c:pt idx="2487">
                        <c:v>41570</c:v>
                      </c:pt>
                      <c:pt idx="2488">
                        <c:v>41571</c:v>
                      </c:pt>
                      <c:pt idx="2489">
                        <c:v>41572</c:v>
                      </c:pt>
                      <c:pt idx="2490">
                        <c:v>41573</c:v>
                      </c:pt>
                      <c:pt idx="2491">
                        <c:v>41574</c:v>
                      </c:pt>
                      <c:pt idx="2492">
                        <c:v>41575</c:v>
                      </c:pt>
                      <c:pt idx="2493">
                        <c:v>41576</c:v>
                      </c:pt>
                      <c:pt idx="2494">
                        <c:v>41577</c:v>
                      </c:pt>
                      <c:pt idx="2495">
                        <c:v>41578</c:v>
                      </c:pt>
                      <c:pt idx="2496">
                        <c:v>41579</c:v>
                      </c:pt>
                      <c:pt idx="2497">
                        <c:v>41580</c:v>
                      </c:pt>
                      <c:pt idx="2498">
                        <c:v>41581</c:v>
                      </c:pt>
                      <c:pt idx="2499">
                        <c:v>41582</c:v>
                      </c:pt>
                      <c:pt idx="2500">
                        <c:v>41583</c:v>
                      </c:pt>
                      <c:pt idx="2501">
                        <c:v>41584</c:v>
                      </c:pt>
                      <c:pt idx="2502">
                        <c:v>41585</c:v>
                      </c:pt>
                      <c:pt idx="2503">
                        <c:v>41586</c:v>
                      </c:pt>
                      <c:pt idx="2504">
                        <c:v>41587</c:v>
                      </c:pt>
                      <c:pt idx="2505">
                        <c:v>41588</c:v>
                      </c:pt>
                      <c:pt idx="2506">
                        <c:v>41589</c:v>
                      </c:pt>
                      <c:pt idx="2507">
                        <c:v>41590</c:v>
                      </c:pt>
                      <c:pt idx="2508">
                        <c:v>41591</c:v>
                      </c:pt>
                      <c:pt idx="2509">
                        <c:v>41592</c:v>
                      </c:pt>
                      <c:pt idx="2510">
                        <c:v>41593</c:v>
                      </c:pt>
                      <c:pt idx="2511">
                        <c:v>41594</c:v>
                      </c:pt>
                      <c:pt idx="2512">
                        <c:v>41595</c:v>
                      </c:pt>
                      <c:pt idx="2513">
                        <c:v>41596</c:v>
                      </c:pt>
                      <c:pt idx="2514">
                        <c:v>41597</c:v>
                      </c:pt>
                      <c:pt idx="2515">
                        <c:v>41598</c:v>
                      </c:pt>
                      <c:pt idx="2516">
                        <c:v>41599</c:v>
                      </c:pt>
                      <c:pt idx="2517">
                        <c:v>41600</c:v>
                      </c:pt>
                      <c:pt idx="2518">
                        <c:v>41601</c:v>
                      </c:pt>
                      <c:pt idx="2519">
                        <c:v>41602</c:v>
                      </c:pt>
                      <c:pt idx="2520">
                        <c:v>41603</c:v>
                      </c:pt>
                      <c:pt idx="2521">
                        <c:v>41604</c:v>
                      </c:pt>
                      <c:pt idx="2522">
                        <c:v>41605</c:v>
                      </c:pt>
                      <c:pt idx="2523">
                        <c:v>41606</c:v>
                      </c:pt>
                      <c:pt idx="2524">
                        <c:v>41607</c:v>
                      </c:pt>
                      <c:pt idx="2525">
                        <c:v>41608</c:v>
                      </c:pt>
                      <c:pt idx="2526">
                        <c:v>41609</c:v>
                      </c:pt>
                      <c:pt idx="2527">
                        <c:v>41610</c:v>
                      </c:pt>
                      <c:pt idx="2528">
                        <c:v>41611</c:v>
                      </c:pt>
                      <c:pt idx="2529">
                        <c:v>41612</c:v>
                      </c:pt>
                      <c:pt idx="2530">
                        <c:v>41613</c:v>
                      </c:pt>
                      <c:pt idx="2531">
                        <c:v>41614</c:v>
                      </c:pt>
                      <c:pt idx="2532">
                        <c:v>41615</c:v>
                      </c:pt>
                      <c:pt idx="2533">
                        <c:v>41616</c:v>
                      </c:pt>
                      <c:pt idx="2534">
                        <c:v>41617</c:v>
                      </c:pt>
                      <c:pt idx="2535">
                        <c:v>41618</c:v>
                      </c:pt>
                      <c:pt idx="2536">
                        <c:v>41619</c:v>
                      </c:pt>
                      <c:pt idx="2537">
                        <c:v>41620</c:v>
                      </c:pt>
                      <c:pt idx="2538">
                        <c:v>41621</c:v>
                      </c:pt>
                      <c:pt idx="2539">
                        <c:v>41622</c:v>
                      </c:pt>
                      <c:pt idx="2540">
                        <c:v>41623</c:v>
                      </c:pt>
                      <c:pt idx="2541">
                        <c:v>41624</c:v>
                      </c:pt>
                      <c:pt idx="2542">
                        <c:v>41625</c:v>
                      </c:pt>
                      <c:pt idx="2543">
                        <c:v>41626</c:v>
                      </c:pt>
                      <c:pt idx="2544">
                        <c:v>41627</c:v>
                      </c:pt>
                      <c:pt idx="2545">
                        <c:v>41628</c:v>
                      </c:pt>
                      <c:pt idx="2546">
                        <c:v>41629</c:v>
                      </c:pt>
                      <c:pt idx="2547">
                        <c:v>41630</c:v>
                      </c:pt>
                      <c:pt idx="2548">
                        <c:v>41631</c:v>
                      </c:pt>
                      <c:pt idx="2549">
                        <c:v>41632</c:v>
                      </c:pt>
                      <c:pt idx="2550">
                        <c:v>41633</c:v>
                      </c:pt>
                      <c:pt idx="2551">
                        <c:v>41634</c:v>
                      </c:pt>
                      <c:pt idx="2552">
                        <c:v>41635</c:v>
                      </c:pt>
                      <c:pt idx="2553">
                        <c:v>41636</c:v>
                      </c:pt>
                      <c:pt idx="2554">
                        <c:v>41637</c:v>
                      </c:pt>
                      <c:pt idx="2555">
                        <c:v>41638</c:v>
                      </c:pt>
                      <c:pt idx="2556">
                        <c:v>41639</c:v>
                      </c:pt>
                      <c:pt idx="2557">
                        <c:v>41640</c:v>
                      </c:pt>
                      <c:pt idx="2558">
                        <c:v>41641</c:v>
                      </c:pt>
                      <c:pt idx="2559">
                        <c:v>41642</c:v>
                      </c:pt>
                      <c:pt idx="2560">
                        <c:v>41643</c:v>
                      </c:pt>
                      <c:pt idx="2561">
                        <c:v>41644</c:v>
                      </c:pt>
                      <c:pt idx="2562">
                        <c:v>41645</c:v>
                      </c:pt>
                      <c:pt idx="2563">
                        <c:v>41646</c:v>
                      </c:pt>
                      <c:pt idx="2564">
                        <c:v>41647</c:v>
                      </c:pt>
                      <c:pt idx="2565">
                        <c:v>41648</c:v>
                      </c:pt>
                      <c:pt idx="2566">
                        <c:v>41649</c:v>
                      </c:pt>
                      <c:pt idx="2567">
                        <c:v>41650</c:v>
                      </c:pt>
                      <c:pt idx="2568">
                        <c:v>41651</c:v>
                      </c:pt>
                      <c:pt idx="2569">
                        <c:v>41652</c:v>
                      </c:pt>
                      <c:pt idx="2570">
                        <c:v>41653</c:v>
                      </c:pt>
                      <c:pt idx="2571">
                        <c:v>41654</c:v>
                      </c:pt>
                      <c:pt idx="2572">
                        <c:v>41655</c:v>
                      </c:pt>
                      <c:pt idx="2573">
                        <c:v>41656</c:v>
                      </c:pt>
                      <c:pt idx="2574">
                        <c:v>41657</c:v>
                      </c:pt>
                      <c:pt idx="2575">
                        <c:v>41658</c:v>
                      </c:pt>
                      <c:pt idx="2576">
                        <c:v>41659</c:v>
                      </c:pt>
                      <c:pt idx="2577">
                        <c:v>41660</c:v>
                      </c:pt>
                      <c:pt idx="2578">
                        <c:v>41661</c:v>
                      </c:pt>
                      <c:pt idx="2579">
                        <c:v>41662</c:v>
                      </c:pt>
                      <c:pt idx="2580">
                        <c:v>41663</c:v>
                      </c:pt>
                      <c:pt idx="2581">
                        <c:v>41664</c:v>
                      </c:pt>
                      <c:pt idx="2582">
                        <c:v>41665</c:v>
                      </c:pt>
                      <c:pt idx="2583">
                        <c:v>41666</c:v>
                      </c:pt>
                      <c:pt idx="2584">
                        <c:v>41667</c:v>
                      </c:pt>
                      <c:pt idx="2585">
                        <c:v>41668</c:v>
                      </c:pt>
                      <c:pt idx="2586">
                        <c:v>41669</c:v>
                      </c:pt>
                      <c:pt idx="2587">
                        <c:v>41670</c:v>
                      </c:pt>
                      <c:pt idx="2588">
                        <c:v>41671</c:v>
                      </c:pt>
                      <c:pt idx="2589">
                        <c:v>41672</c:v>
                      </c:pt>
                      <c:pt idx="2590">
                        <c:v>41673</c:v>
                      </c:pt>
                      <c:pt idx="2591">
                        <c:v>41674</c:v>
                      </c:pt>
                      <c:pt idx="2592">
                        <c:v>41675</c:v>
                      </c:pt>
                      <c:pt idx="2593">
                        <c:v>41676</c:v>
                      </c:pt>
                      <c:pt idx="2594">
                        <c:v>41677</c:v>
                      </c:pt>
                      <c:pt idx="2595">
                        <c:v>41678</c:v>
                      </c:pt>
                      <c:pt idx="2596">
                        <c:v>41679</c:v>
                      </c:pt>
                      <c:pt idx="2597">
                        <c:v>41680</c:v>
                      </c:pt>
                      <c:pt idx="2598">
                        <c:v>41681</c:v>
                      </c:pt>
                      <c:pt idx="2599">
                        <c:v>41682</c:v>
                      </c:pt>
                      <c:pt idx="2600">
                        <c:v>41683</c:v>
                      </c:pt>
                      <c:pt idx="2601">
                        <c:v>41684</c:v>
                      </c:pt>
                      <c:pt idx="2602">
                        <c:v>41685</c:v>
                      </c:pt>
                      <c:pt idx="2603">
                        <c:v>41686</c:v>
                      </c:pt>
                      <c:pt idx="2604">
                        <c:v>41687</c:v>
                      </c:pt>
                      <c:pt idx="2605">
                        <c:v>41688</c:v>
                      </c:pt>
                      <c:pt idx="2606">
                        <c:v>41689</c:v>
                      </c:pt>
                      <c:pt idx="2607">
                        <c:v>41690</c:v>
                      </c:pt>
                      <c:pt idx="2608">
                        <c:v>41691</c:v>
                      </c:pt>
                      <c:pt idx="2609">
                        <c:v>41692</c:v>
                      </c:pt>
                      <c:pt idx="2610">
                        <c:v>41693</c:v>
                      </c:pt>
                      <c:pt idx="2611">
                        <c:v>41694</c:v>
                      </c:pt>
                      <c:pt idx="2612">
                        <c:v>41695</c:v>
                      </c:pt>
                      <c:pt idx="2613">
                        <c:v>41696</c:v>
                      </c:pt>
                      <c:pt idx="2614">
                        <c:v>41697</c:v>
                      </c:pt>
                      <c:pt idx="2615">
                        <c:v>41698</c:v>
                      </c:pt>
                      <c:pt idx="2616">
                        <c:v>41699</c:v>
                      </c:pt>
                      <c:pt idx="2617">
                        <c:v>41700</c:v>
                      </c:pt>
                      <c:pt idx="2618">
                        <c:v>41701</c:v>
                      </c:pt>
                      <c:pt idx="2619">
                        <c:v>41702</c:v>
                      </c:pt>
                      <c:pt idx="2620">
                        <c:v>41703</c:v>
                      </c:pt>
                      <c:pt idx="2621">
                        <c:v>41704</c:v>
                      </c:pt>
                      <c:pt idx="2622">
                        <c:v>41705</c:v>
                      </c:pt>
                      <c:pt idx="2623">
                        <c:v>41706</c:v>
                      </c:pt>
                      <c:pt idx="2624">
                        <c:v>41707</c:v>
                      </c:pt>
                      <c:pt idx="2625">
                        <c:v>41708</c:v>
                      </c:pt>
                      <c:pt idx="2626">
                        <c:v>41709</c:v>
                      </c:pt>
                      <c:pt idx="2627">
                        <c:v>41710</c:v>
                      </c:pt>
                      <c:pt idx="2628">
                        <c:v>41711</c:v>
                      </c:pt>
                      <c:pt idx="2629">
                        <c:v>41712</c:v>
                      </c:pt>
                      <c:pt idx="2630">
                        <c:v>41713</c:v>
                      </c:pt>
                      <c:pt idx="2631">
                        <c:v>41714</c:v>
                      </c:pt>
                      <c:pt idx="2632">
                        <c:v>41715</c:v>
                      </c:pt>
                      <c:pt idx="2633">
                        <c:v>41716</c:v>
                      </c:pt>
                      <c:pt idx="2634">
                        <c:v>41717</c:v>
                      </c:pt>
                      <c:pt idx="2635">
                        <c:v>41718</c:v>
                      </c:pt>
                      <c:pt idx="2636">
                        <c:v>41719</c:v>
                      </c:pt>
                      <c:pt idx="2637">
                        <c:v>41720</c:v>
                      </c:pt>
                      <c:pt idx="2638">
                        <c:v>41721</c:v>
                      </c:pt>
                      <c:pt idx="2639">
                        <c:v>41722</c:v>
                      </c:pt>
                      <c:pt idx="2640">
                        <c:v>41723</c:v>
                      </c:pt>
                      <c:pt idx="2641">
                        <c:v>41724</c:v>
                      </c:pt>
                      <c:pt idx="2642">
                        <c:v>41725</c:v>
                      </c:pt>
                      <c:pt idx="2643">
                        <c:v>41726</c:v>
                      </c:pt>
                      <c:pt idx="2644">
                        <c:v>41727</c:v>
                      </c:pt>
                      <c:pt idx="2645">
                        <c:v>41728</c:v>
                      </c:pt>
                      <c:pt idx="2646">
                        <c:v>41729</c:v>
                      </c:pt>
                      <c:pt idx="2647">
                        <c:v>41730</c:v>
                      </c:pt>
                      <c:pt idx="2648">
                        <c:v>41731</c:v>
                      </c:pt>
                      <c:pt idx="2649">
                        <c:v>41732</c:v>
                      </c:pt>
                      <c:pt idx="2650">
                        <c:v>41733</c:v>
                      </c:pt>
                      <c:pt idx="2651">
                        <c:v>41734</c:v>
                      </c:pt>
                      <c:pt idx="2652">
                        <c:v>41735</c:v>
                      </c:pt>
                      <c:pt idx="2653">
                        <c:v>41736</c:v>
                      </c:pt>
                      <c:pt idx="2654">
                        <c:v>41737</c:v>
                      </c:pt>
                      <c:pt idx="2655">
                        <c:v>41738</c:v>
                      </c:pt>
                      <c:pt idx="2656">
                        <c:v>41739</c:v>
                      </c:pt>
                      <c:pt idx="2657">
                        <c:v>41740</c:v>
                      </c:pt>
                      <c:pt idx="2658">
                        <c:v>41741</c:v>
                      </c:pt>
                      <c:pt idx="2659">
                        <c:v>41742</c:v>
                      </c:pt>
                      <c:pt idx="2660">
                        <c:v>41743</c:v>
                      </c:pt>
                      <c:pt idx="2661">
                        <c:v>41744</c:v>
                      </c:pt>
                      <c:pt idx="2662">
                        <c:v>41745</c:v>
                      </c:pt>
                      <c:pt idx="2663">
                        <c:v>41746</c:v>
                      </c:pt>
                      <c:pt idx="2664">
                        <c:v>41747</c:v>
                      </c:pt>
                      <c:pt idx="2665">
                        <c:v>41748</c:v>
                      </c:pt>
                      <c:pt idx="2666">
                        <c:v>41749</c:v>
                      </c:pt>
                      <c:pt idx="2667">
                        <c:v>41750</c:v>
                      </c:pt>
                      <c:pt idx="2668">
                        <c:v>41751</c:v>
                      </c:pt>
                      <c:pt idx="2669">
                        <c:v>41752</c:v>
                      </c:pt>
                      <c:pt idx="2670">
                        <c:v>41753</c:v>
                      </c:pt>
                      <c:pt idx="2671">
                        <c:v>41754</c:v>
                      </c:pt>
                      <c:pt idx="2672">
                        <c:v>41755</c:v>
                      </c:pt>
                      <c:pt idx="2673">
                        <c:v>41756</c:v>
                      </c:pt>
                      <c:pt idx="2674">
                        <c:v>41757</c:v>
                      </c:pt>
                      <c:pt idx="2675">
                        <c:v>41758</c:v>
                      </c:pt>
                      <c:pt idx="2676">
                        <c:v>41759</c:v>
                      </c:pt>
                      <c:pt idx="2677">
                        <c:v>41760</c:v>
                      </c:pt>
                      <c:pt idx="2678">
                        <c:v>41761</c:v>
                      </c:pt>
                      <c:pt idx="2679">
                        <c:v>41762</c:v>
                      </c:pt>
                      <c:pt idx="2680">
                        <c:v>41763</c:v>
                      </c:pt>
                      <c:pt idx="2681">
                        <c:v>41764</c:v>
                      </c:pt>
                      <c:pt idx="2682">
                        <c:v>41765</c:v>
                      </c:pt>
                      <c:pt idx="2683">
                        <c:v>41766</c:v>
                      </c:pt>
                      <c:pt idx="2684">
                        <c:v>41767</c:v>
                      </c:pt>
                      <c:pt idx="2685">
                        <c:v>41768</c:v>
                      </c:pt>
                      <c:pt idx="2686">
                        <c:v>41769</c:v>
                      </c:pt>
                      <c:pt idx="2687">
                        <c:v>41770</c:v>
                      </c:pt>
                      <c:pt idx="2688">
                        <c:v>41771</c:v>
                      </c:pt>
                      <c:pt idx="2689">
                        <c:v>41772</c:v>
                      </c:pt>
                      <c:pt idx="2690">
                        <c:v>41773</c:v>
                      </c:pt>
                      <c:pt idx="2691">
                        <c:v>41774</c:v>
                      </c:pt>
                      <c:pt idx="2692">
                        <c:v>41775</c:v>
                      </c:pt>
                      <c:pt idx="2693">
                        <c:v>41776</c:v>
                      </c:pt>
                      <c:pt idx="2694">
                        <c:v>41777</c:v>
                      </c:pt>
                      <c:pt idx="2695">
                        <c:v>41778</c:v>
                      </c:pt>
                      <c:pt idx="2696">
                        <c:v>41779</c:v>
                      </c:pt>
                      <c:pt idx="2697">
                        <c:v>41780</c:v>
                      </c:pt>
                      <c:pt idx="2698">
                        <c:v>41781</c:v>
                      </c:pt>
                      <c:pt idx="2699">
                        <c:v>41782</c:v>
                      </c:pt>
                      <c:pt idx="2700">
                        <c:v>41783</c:v>
                      </c:pt>
                      <c:pt idx="2701">
                        <c:v>41784</c:v>
                      </c:pt>
                      <c:pt idx="2702">
                        <c:v>41785</c:v>
                      </c:pt>
                      <c:pt idx="2703">
                        <c:v>41786</c:v>
                      </c:pt>
                      <c:pt idx="2704">
                        <c:v>41787</c:v>
                      </c:pt>
                      <c:pt idx="2705">
                        <c:v>41788</c:v>
                      </c:pt>
                      <c:pt idx="2706">
                        <c:v>41789</c:v>
                      </c:pt>
                      <c:pt idx="2707">
                        <c:v>41790</c:v>
                      </c:pt>
                      <c:pt idx="2708">
                        <c:v>41791</c:v>
                      </c:pt>
                      <c:pt idx="2709">
                        <c:v>41792</c:v>
                      </c:pt>
                      <c:pt idx="2710">
                        <c:v>41793</c:v>
                      </c:pt>
                      <c:pt idx="2711">
                        <c:v>41794</c:v>
                      </c:pt>
                      <c:pt idx="2712">
                        <c:v>41795</c:v>
                      </c:pt>
                      <c:pt idx="2713">
                        <c:v>41796</c:v>
                      </c:pt>
                      <c:pt idx="2714">
                        <c:v>41797</c:v>
                      </c:pt>
                      <c:pt idx="2715">
                        <c:v>41798</c:v>
                      </c:pt>
                      <c:pt idx="2716">
                        <c:v>41799</c:v>
                      </c:pt>
                      <c:pt idx="2717">
                        <c:v>41800</c:v>
                      </c:pt>
                      <c:pt idx="2718">
                        <c:v>41801</c:v>
                      </c:pt>
                      <c:pt idx="2719">
                        <c:v>41802</c:v>
                      </c:pt>
                      <c:pt idx="2720">
                        <c:v>41803</c:v>
                      </c:pt>
                      <c:pt idx="2721">
                        <c:v>41804</c:v>
                      </c:pt>
                      <c:pt idx="2722">
                        <c:v>41805</c:v>
                      </c:pt>
                      <c:pt idx="2723">
                        <c:v>41806</c:v>
                      </c:pt>
                      <c:pt idx="2724">
                        <c:v>41807</c:v>
                      </c:pt>
                      <c:pt idx="2725">
                        <c:v>41808</c:v>
                      </c:pt>
                      <c:pt idx="2726">
                        <c:v>41809</c:v>
                      </c:pt>
                      <c:pt idx="2727">
                        <c:v>41810</c:v>
                      </c:pt>
                      <c:pt idx="2728">
                        <c:v>41811</c:v>
                      </c:pt>
                      <c:pt idx="2729">
                        <c:v>41812</c:v>
                      </c:pt>
                      <c:pt idx="2730">
                        <c:v>41813</c:v>
                      </c:pt>
                      <c:pt idx="2731">
                        <c:v>41814</c:v>
                      </c:pt>
                      <c:pt idx="2732">
                        <c:v>41815</c:v>
                      </c:pt>
                      <c:pt idx="2733">
                        <c:v>41816</c:v>
                      </c:pt>
                      <c:pt idx="2734">
                        <c:v>41817</c:v>
                      </c:pt>
                      <c:pt idx="2735">
                        <c:v>41818</c:v>
                      </c:pt>
                      <c:pt idx="2736">
                        <c:v>41819</c:v>
                      </c:pt>
                      <c:pt idx="2737">
                        <c:v>41820</c:v>
                      </c:pt>
                      <c:pt idx="2738">
                        <c:v>41821</c:v>
                      </c:pt>
                      <c:pt idx="2739">
                        <c:v>41822</c:v>
                      </c:pt>
                      <c:pt idx="2740">
                        <c:v>41823</c:v>
                      </c:pt>
                      <c:pt idx="2741">
                        <c:v>41824</c:v>
                      </c:pt>
                      <c:pt idx="2742">
                        <c:v>41825</c:v>
                      </c:pt>
                      <c:pt idx="2743">
                        <c:v>41826</c:v>
                      </c:pt>
                      <c:pt idx="2744">
                        <c:v>41827</c:v>
                      </c:pt>
                      <c:pt idx="2745">
                        <c:v>41828</c:v>
                      </c:pt>
                      <c:pt idx="2746">
                        <c:v>41829</c:v>
                      </c:pt>
                      <c:pt idx="2747">
                        <c:v>41830</c:v>
                      </c:pt>
                      <c:pt idx="2748">
                        <c:v>41831</c:v>
                      </c:pt>
                      <c:pt idx="2749">
                        <c:v>41832</c:v>
                      </c:pt>
                      <c:pt idx="2750">
                        <c:v>41833</c:v>
                      </c:pt>
                      <c:pt idx="2751">
                        <c:v>41834</c:v>
                      </c:pt>
                      <c:pt idx="2752">
                        <c:v>41835</c:v>
                      </c:pt>
                      <c:pt idx="2753">
                        <c:v>41836</c:v>
                      </c:pt>
                      <c:pt idx="2754">
                        <c:v>41837</c:v>
                      </c:pt>
                      <c:pt idx="2755">
                        <c:v>41838</c:v>
                      </c:pt>
                      <c:pt idx="2756">
                        <c:v>41839</c:v>
                      </c:pt>
                      <c:pt idx="2757">
                        <c:v>41840</c:v>
                      </c:pt>
                      <c:pt idx="2758">
                        <c:v>41841</c:v>
                      </c:pt>
                      <c:pt idx="2759">
                        <c:v>41842</c:v>
                      </c:pt>
                      <c:pt idx="2760">
                        <c:v>41843</c:v>
                      </c:pt>
                      <c:pt idx="2761">
                        <c:v>41844</c:v>
                      </c:pt>
                      <c:pt idx="2762">
                        <c:v>41845</c:v>
                      </c:pt>
                      <c:pt idx="2763">
                        <c:v>41846</c:v>
                      </c:pt>
                      <c:pt idx="2764">
                        <c:v>41847</c:v>
                      </c:pt>
                      <c:pt idx="2765">
                        <c:v>41848</c:v>
                      </c:pt>
                      <c:pt idx="2766">
                        <c:v>41849</c:v>
                      </c:pt>
                      <c:pt idx="2767">
                        <c:v>41850</c:v>
                      </c:pt>
                      <c:pt idx="2768">
                        <c:v>41851</c:v>
                      </c:pt>
                      <c:pt idx="2769">
                        <c:v>41852</c:v>
                      </c:pt>
                      <c:pt idx="2770">
                        <c:v>41853</c:v>
                      </c:pt>
                      <c:pt idx="2771">
                        <c:v>41854</c:v>
                      </c:pt>
                      <c:pt idx="2772">
                        <c:v>41855</c:v>
                      </c:pt>
                      <c:pt idx="2773">
                        <c:v>41856</c:v>
                      </c:pt>
                      <c:pt idx="2774">
                        <c:v>41857</c:v>
                      </c:pt>
                      <c:pt idx="2775">
                        <c:v>41858</c:v>
                      </c:pt>
                      <c:pt idx="2776">
                        <c:v>41859</c:v>
                      </c:pt>
                      <c:pt idx="2777">
                        <c:v>41860</c:v>
                      </c:pt>
                      <c:pt idx="2778">
                        <c:v>41861</c:v>
                      </c:pt>
                      <c:pt idx="2779">
                        <c:v>41862</c:v>
                      </c:pt>
                      <c:pt idx="2780">
                        <c:v>41863</c:v>
                      </c:pt>
                      <c:pt idx="2781">
                        <c:v>41864</c:v>
                      </c:pt>
                      <c:pt idx="2782">
                        <c:v>41865</c:v>
                      </c:pt>
                      <c:pt idx="2783">
                        <c:v>41866</c:v>
                      </c:pt>
                      <c:pt idx="2784">
                        <c:v>41867</c:v>
                      </c:pt>
                      <c:pt idx="2785">
                        <c:v>41868</c:v>
                      </c:pt>
                      <c:pt idx="2786">
                        <c:v>41869</c:v>
                      </c:pt>
                      <c:pt idx="2787">
                        <c:v>41870</c:v>
                      </c:pt>
                      <c:pt idx="2788">
                        <c:v>41871</c:v>
                      </c:pt>
                      <c:pt idx="2789">
                        <c:v>41872</c:v>
                      </c:pt>
                      <c:pt idx="2790">
                        <c:v>41873</c:v>
                      </c:pt>
                      <c:pt idx="2791">
                        <c:v>41874</c:v>
                      </c:pt>
                      <c:pt idx="2792">
                        <c:v>41875</c:v>
                      </c:pt>
                      <c:pt idx="2793">
                        <c:v>41876</c:v>
                      </c:pt>
                      <c:pt idx="2794">
                        <c:v>41877</c:v>
                      </c:pt>
                      <c:pt idx="2795">
                        <c:v>41878</c:v>
                      </c:pt>
                      <c:pt idx="2796">
                        <c:v>41879</c:v>
                      </c:pt>
                      <c:pt idx="2797">
                        <c:v>41880</c:v>
                      </c:pt>
                      <c:pt idx="2798">
                        <c:v>41881</c:v>
                      </c:pt>
                      <c:pt idx="2799">
                        <c:v>41882</c:v>
                      </c:pt>
                      <c:pt idx="2800">
                        <c:v>41883</c:v>
                      </c:pt>
                      <c:pt idx="2801">
                        <c:v>41884</c:v>
                      </c:pt>
                      <c:pt idx="2802">
                        <c:v>41885</c:v>
                      </c:pt>
                      <c:pt idx="2803">
                        <c:v>41886</c:v>
                      </c:pt>
                      <c:pt idx="2804">
                        <c:v>41887</c:v>
                      </c:pt>
                      <c:pt idx="2805">
                        <c:v>41888</c:v>
                      </c:pt>
                      <c:pt idx="2806">
                        <c:v>41889</c:v>
                      </c:pt>
                      <c:pt idx="2807">
                        <c:v>41890</c:v>
                      </c:pt>
                      <c:pt idx="2808">
                        <c:v>41891</c:v>
                      </c:pt>
                      <c:pt idx="2809">
                        <c:v>41892</c:v>
                      </c:pt>
                      <c:pt idx="2810">
                        <c:v>41893</c:v>
                      </c:pt>
                      <c:pt idx="2811">
                        <c:v>41894</c:v>
                      </c:pt>
                      <c:pt idx="2812">
                        <c:v>41895</c:v>
                      </c:pt>
                      <c:pt idx="2813">
                        <c:v>41896</c:v>
                      </c:pt>
                      <c:pt idx="2814">
                        <c:v>41897</c:v>
                      </c:pt>
                      <c:pt idx="2815">
                        <c:v>41898</c:v>
                      </c:pt>
                      <c:pt idx="2816">
                        <c:v>41899</c:v>
                      </c:pt>
                      <c:pt idx="2817">
                        <c:v>41900</c:v>
                      </c:pt>
                      <c:pt idx="2818">
                        <c:v>41901</c:v>
                      </c:pt>
                      <c:pt idx="2819">
                        <c:v>41902</c:v>
                      </c:pt>
                      <c:pt idx="2820">
                        <c:v>41903</c:v>
                      </c:pt>
                      <c:pt idx="2821">
                        <c:v>41904</c:v>
                      </c:pt>
                      <c:pt idx="2822">
                        <c:v>41905</c:v>
                      </c:pt>
                      <c:pt idx="2823">
                        <c:v>41906</c:v>
                      </c:pt>
                      <c:pt idx="2824">
                        <c:v>41907</c:v>
                      </c:pt>
                      <c:pt idx="2825">
                        <c:v>41908</c:v>
                      </c:pt>
                      <c:pt idx="2826">
                        <c:v>41909</c:v>
                      </c:pt>
                      <c:pt idx="2827">
                        <c:v>41910</c:v>
                      </c:pt>
                      <c:pt idx="2828">
                        <c:v>41911</c:v>
                      </c:pt>
                      <c:pt idx="2829">
                        <c:v>41912</c:v>
                      </c:pt>
                      <c:pt idx="2830">
                        <c:v>41913</c:v>
                      </c:pt>
                      <c:pt idx="2831">
                        <c:v>41914</c:v>
                      </c:pt>
                      <c:pt idx="2832">
                        <c:v>41915</c:v>
                      </c:pt>
                      <c:pt idx="2833">
                        <c:v>41916</c:v>
                      </c:pt>
                      <c:pt idx="2834">
                        <c:v>41917</c:v>
                      </c:pt>
                      <c:pt idx="2835">
                        <c:v>41918</c:v>
                      </c:pt>
                      <c:pt idx="2836">
                        <c:v>41919</c:v>
                      </c:pt>
                      <c:pt idx="2837">
                        <c:v>41920</c:v>
                      </c:pt>
                      <c:pt idx="2838">
                        <c:v>41921</c:v>
                      </c:pt>
                      <c:pt idx="2839">
                        <c:v>41922</c:v>
                      </c:pt>
                      <c:pt idx="2840">
                        <c:v>41923</c:v>
                      </c:pt>
                      <c:pt idx="2841">
                        <c:v>41924</c:v>
                      </c:pt>
                      <c:pt idx="2842">
                        <c:v>41925</c:v>
                      </c:pt>
                      <c:pt idx="2843">
                        <c:v>41926</c:v>
                      </c:pt>
                      <c:pt idx="2844">
                        <c:v>41927</c:v>
                      </c:pt>
                      <c:pt idx="2845">
                        <c:v>41928</c:v>
                      </c:pt>
                      <c:pt idx="2846">
                        <c:v>41929</c:v>
                      </c:pt>
                      <c:pt idx="2847">
                        <c:v>41930</c:v>
                      </c:pt>
                      <c:pt idx="2848">
                        <c:v>41931</c:v>
                      </c:pt>
                      <c:pt idx="2849">
                        <c:v>41932</c:v>
                      </c:pt>
                      <c:pt idx="2850">
                        <c:v>41933</c:v>
                      </c:pt>
                      <c:pt idx="2851">
                        <c:v>41934</c:v>
                      </c:pt>
                      <c:pt idx="2852">
                        <c:v>41935</c:v>
                      </c:pt>
                      <c:pt idx="2853">
                        <c:v>41936</c:v>
                      </c:pt>
                      <c:pt idx="2854">
                        <c:v>41937</c:v>
                      </c:pt>
                      <c:pt idx="2855">
                        <c:v>41938</c:v>
                      </c:pt>
                      <c:pt idx="2856">
                        <c:v>41939</c:v>
                      </c:pt>
                      <c:pt idx="2857">
                        <c:v>41940</c:v>
                      </c:pt>
                      <c:pt idx="2858">
                        <c:v>41941</c:v>
                      </c:pt>
                      <c:pt idx="2859">
                        <c:v>41942</c:v>
                      </c:pt>
                      <c:pt idx="2860">
                        <c:v>41943</c:v>
                      </c:pt>
                      <c:pt idx="2861">
                        <c:v>41944</c:v>
                      </c:pt>
                      <c:pt idx="2862">
                        <c:v>41945</c:v>
                      </c:pt>
                      <c:pt idx="2863">
                        <c:v>41946</c:v>
                      </c:pt>
                      <c:pt idx="2864">
                        <c:v>41947</c:v>
                      </c:pt>
                      <c:pt idx="2865">
                        <c:v>41948</c:v>
                      </c:pt>
                      <c:pt idx="2866">
                        <c:v>41949</c:v>
                      </c:pt>
                      <c:pt idx="2867">
                        <c:v>41950</c:v>
                      </c:pt>
                      <c:pt idx="2868">
                        <c:v>41951</c:v>
                      </c:pt>
                      <c:pt idx="2869">
                        <c:v>41952</c:v>
                      </c:pt>
                      <c:pt idx="2870">
                        <c:v>41953</c:v>
                      </c:pt>
                      <c:pt idx="2871">
                        <c:v>41954</c:v>
                      </c:pt>
                      <c:pt idx="2872">
                        <c:v>41955</c:v>
                      </c:pt>
                      <c:pt idx="2873">
                        <c:v>41956</c:v>
                      </c:pt>
                      <c:pt idx="2874">
                        <c:v>41957</c:v>
                      </c:pt>
                      <c:pt idx="2875">
                        <c:v>41958</c:v>
                      </c:pt>
                      <c:pt idx="2876">
                        <c:v>41959</c:v>
                      </c:pt>
                      <c:pt idx="2877">
                        <c:v>41960</c:v>
                      </c:pt>
                      <c:pt idx="2878">
                        <c:v>41961</c:v>
                      </c:pt>
                      <c:pt idx="2879">
                        <c:v>41962</c:v>
                      </c:pt>
                      <c:pt idx="2880">
                        <c:v>41963</c:v>
                      </c:pt>
                      <c:pt idx="2881">
                        <c:v>41964</c:v>
                      </c:pt>
                      <c:pt idx="2882">
                        <c:v>41965</c:v>
                      </c:pt>
                      <c:pt idx="2883">
                        <c:v>41966</c:v>
                      </c:pt>
                      <c:pt idx="2884">
                        <c:v>41967</c:v>
                      </c:pt>
                      <c:pt idx="2885">
                        <c:v>41968</c:v>
                      </c:pt>
                      <c:pt idx="2886">
                        <c:v>41969</c:v>
                      </c:pt>
                      <c:pt idx="2887">
                        <c:v>41970</c:v>
                      </c:pt>
                      <c:pt idx="2888">
                        <c:v>41971</c:v>
                      </c:pt>
                      <c:pt idx="2889">
                        <c:v>41972</c:v>
                      </c:pt>
                      <c:pt idx="2890">
                        <c:v>41973</c:v>
                      </c:pt>
                      <c:pt idx="2891">
                        <c:v>41974</c:v>
                      </c:pt>
                      <c:pt idx="2892">
                        <c:v>41975</c:v>
                      </c:pt>
                      <c:pt idx="2893">
                        <c:v>41976</c:v>
                      </c:pt>
                      <c:pt idx="2894">
                        <c:v>41977</c:v>
                      </c:pt>
                      <c:pt idx="2895">
                        <c:v>41978</c:v>
                      </c:pt>
                      <c:pt idx="2896">
                        <c:v>41979</c:v>
                      </c:pt>
                      <c:pt idx="2897">
                        <c:v>41980</c:v>
                      </c:pt>
                      <c:pt idx="2898">
                        <c:v>41981</c:v>
                      </c:pt>
                      <c:pt idx="2899">
                        <c:v>41982</c:v>
                      </c:pt>
                      <c:pt idx="2900">
                        <c:v>41983</c:v>
                      </c:pt>
                      <c:pt idx="2901">
                        <c:v>41984</c:v>
                      </c:pt>
                      <c:pt idx="2902">
                        <c:v>41985</c:v>
                      </c:pt>
                      <c:pt idx="2903">
                        <c:v>41986</c:v>
                      </c:pt>
                      <c:pt idx="2904">
                        <c:v>41987</c:v>
                      </c:pt>
                      <c:pt idx="2905">
                        <c:v>41988</c:v>
                      </c:pt>
                      <c:pt idx="2906">
                        <c:v>41989</c:v>
                      </c:pt>
                      <c:pt idx="2907">
                        <c:v>41990</c:v>
                      </c:pt>
                      <c:pt idx="2908">
                        <c:v>41991</c:v>
                      </c:pt>
                      <c:pt idx="2909">
                        <c:v>41992</c:v>
                      </c:pt>
                      <c:pt idx="2910">
                        <c:v>41993</c:v>
                      </c:pt>
                      <c:pt idx="2911">
                        <c:v>41994</c:v>
                      </c:pt>
                      <c:pt idx="2912">
                        <c:v>41995</c:v>
                      </c:pt>
                      <c:pt idx="2913">
                        <c:v>41996</c:v>
                      </c:pt>
                      <c:pt idx="2914">
                        <c:v>41997</c:v>
                      </c:pt>
                      <c:pt idx="2915">
                        <c:v>41998</c:v>
                      </c:pt>
                      <c:pt idx="2916">
                        <c:v>41999</c:v>
                      </c:pt>
                      <c:pt idx="2917">
                        <c:v>42000</c:v>
                      </c:pt>
                      <c:pt idx="2918">
                        <c:v>42001</c:v>
                      </c:pt>
                      <c:pt idx="2919">
                        <c:v>42002</c:v>
                      </c:pt>
                      <c:pt idx="2920">
                        <c:v>42003</c:v>
                      </c:pt>
                      <c:pt idx="2921">
                        <c:v>42004</c:v>
                      </c:pt>
                    </c:numCache>
                  </c:numRef>
                </c:xVal>
                <c:yVal>
                  <c:numLit>
                    <c:formatCode>General</c:formatCode>
                    <c:ptCount val="1"/>
                    <c:pt idx="0">
                      <c:v>1</c:v>
                    </c:pt>
                  </c:numLit>
                </c:yVal>
                <c:smooth val="0"/>
                <c:extLst xmlns:c15="http://schemas.microsoft.com/office/drawing/2012/chart">
                  <c:ext xmlns:c16="http://schemas.microsoft.com/office/drawing/2014/chart" uri="{C3380CC4-5D6E-409C-BE32-E72D297353CC}">
                    <c16:uniqueId val="{00000007-C23E-4555-A888-8A8D04F7A7DF}"/>
                  </c:ext>
                </c:extLst>
              </c15:ser>
            </c15:filteredScatterSeries>
            <c15:filteredScatterSeries>
              <c15:ser>
                <c:idx val="4"/>
                <c:order val="5"/>
                <c:tx>
                  <c:v>ZV14</c:v>
                </c:tx>
                <c:spPr>
                  <a:ln w="19050" cap="rnd">
                    <a:solidFill>
                      <a:schemeClr val="accent5"/>
                    </a:solidFill>
                    <a:round/>
                  </a:ln>
                  <a:effectLst/>
                </c:spPr>
                <c:marker>
                  <c:symbol val="none"/>
                </c:marker>
                <c:xVal>
                  <c:numRef>
                    <c:extLst xmlns:c15="http://schemas.microsoft.com/office/drawing/2012/chart">
                      <c:ext xmlns:c15="http://schemas.microsoft.com/office/drawing/2012/chart" uri="{02D57815-91ED-43cb-92C2-25804820EDAC}">
                        <c15:formulaRef>
                          <c15:sqref>'p201368'!$A$2:$A$2923</c15:sqref>
                        </c15:formulaRef>
                      </c:ext>
                    </c:extLst>
                    <c:numCache>
                      <c:formatCode>m/d/yyyy</c:formatCode>
                      <c:ptCount val="2922"/>
                      <c:pt idx="0">
                        <c:v>39083</c:v>
                      </c:pt>
                      <c:pt idx="1">
                        <c:v>39084</c:v>
                      </c:pt>
                      <c:pt idx="2">
                        <c:v>39085</c:v>
                      </c:pt>
                      <c:pt idx="3">
                        <c:v>39086</c:v>
                      </c:pt>
                      <c:pt idx="4">
                        <c:v>39087</c:v>
                      </c:pt>
                      <c:pt idx="5">
                        <c:v>39088</c:v>
                      </c:pt>
                      <c:pt idx="6">
                        <c:v>39089</c:v>
                      </c:pt>
                      <c:pt idx="7">
                        <c:v>39090</c:v>
                      </c:pt>
                      <c:pt idx="8">
                        <c:v>39091</c:v>
                      </c:pt>
                      <c:pt idx="9">
                        <c:v>39092</c:v>
                      </c:pt>
                      <c:pt idx="10">
                        <c:v>39093</c:v>
                      </c:pt>
                      <c:pt idx="11">
                        <c:v>39094</c:v>
                      </c:pt>
                      <c:pt idx="12">
                        <c:v>39095</c:v>
                      </c:pt>
                      <c:pt idx="13">
                        <c:v>39096</c:v>
                      </c:pt>
                      <c:pt idx="14">
                        <c:v>39097</c:v>
                      </c:pt>
                      <c:pt idx="15">
                        <c:v>39098</c:v>
                      </c:pt>
                      <c:pt idx="16">
                        <c:v>39099</c:v>
                      </c:pt>
                      <c:pt idx="17">
                        <c:v>39100</c:v>
                      </c:pt>
                      <c:pt idx="18">
                        <c:v>39101</c:v>
                      </c:pt>
                      <c:pt idx="19">
                        <c:v>39102</c:v>
                      </c:pt>
                      <c:pt idx="20">
                        <c:v>39103</c:v>
                      </c:pt>
                      <c:pt idx="21">
                        <c:v>39104</c:v>
                      </c:pt>
                      <c:pt idx="22">
                        <c:v>39105</c:v>
                      </c:pt>
                      <c:pt idx="23">
                        <c:v>39106</c:v>
                      </c:pt>
                      <c:pt idx="24">
                        <c:v>39107</c:v>
                      </c:pt>
                      <c:pt idx="25">
                        <c:v>39108</c:v>
                      </c:pt>
                      <c:pt idx="26">
                        <c:v>39109</c:v>
                      </c:pt>
                      <c:pt idx="27">
                        <c:v>39110</c:v>
                      </c:pt>
                      <c:pt idx="28">
                        <c:v>39111</c:v>
                      </c:pt>
                      <c:pt idx="29">
                        <c:v>39112</c:v>
                      </c:pt>
                      <c:pt idx="30">
                        <c:v>39113</c:v>
                      </c:pt>
                      <c:pt idx="31">
                        <c:v>39114</c:v>
                      </c:pt>
                      <c:pt idx="32">
                        <c:v>39115</c:v>
                      </c:pt>
                      <c:pt idx="33">
                        <c:v>39116</c:v>
                      </c:pt>
                      <c:pt idx="34">
                        <c:v>39117</c:v>
                      </c:pt>
                      <c:pt idx="35">
                        <c:v>39118</c:v>
                      </c:pt>
                      <c:pt idx="36">
                        <c:v>39119</c:v>
                      </c:pt>
                      <c:pt idx="37">
                        <c:v>39120</c:v>
                      </c:pt>
                      <c:pt idx="38">
                        <c:v>39121</c:v>
                      </c:pt>
                      <c:pt idx="39">
                        <c:v>39122</c:v>
                      </c:pt>
                      <c:pt idx="40">
                        <c:v>39123</c:v>
                      </c:pt>
                      <c:pt idx="41">
                        <c:v>39124</c:v>
                      </c:pt>
                      <c:pt idx="42">
                        <c:v>39125</c:v>
                      </c:pt>
                      <c:pt idx="43">
                        <c:v>39126</c:v>
                      </c:pt>
                      <c:pt idx="44">
                        <c:v>39127</c:v>
                      </c:pt>
                      <c:pt idx="45">
                        <c:v>39128</c:v>
                      </c:pt>
                      <c:pt idx="46">
                        <c:v>39129</c:v>
                      </c:pt>
                      <c:pt idx="47">
                        <c:v>39130</c:v>
                      </c:pt>
                      <c:pt idx="48">
                        <c:v>39131</c:v>
                      </c:pt>
                      <c:pt idx="49">
                        <c:v>39132</c:v>
                      </c:pt>
                      <c:pt idx="50">
                        <c:v>39133</c:v>
                      </c:pt>
                      <c:pt idx="51">
                        <c:v>39134</c:v>
                      </c:pt>
                      <c:pt idx="52">
                        <c:v>39135</c:v>
                      </c:pt>
                      <c:pt idx="53">
                        <c:v>39136</c:v>
                      </c:pt>
                      <c:pt idx="54">
                        <c:v>39137</c:v>
                      </c:pt>
                      <c:pt idx="55">
                        <c:v>39138</c:v>
                      </c:pt>
                      <c:pt idx="56">
                        <c:v>39139</c:v>
                      </c:pt>
                      <c:pt idx="57">
                        <c:v>39140</c:v>
                      </c:pt>
                      <c:pt idx="58">
                        <c:v>39141</c:v>
                      </c:pt>
                      <c:pt idx="59">
                        <c:v>39142</c:v>
                      </c:pt>
                      <c:pt idx="60">
                        <c:v>39143</c:v>
                      </c:pt>
                      <c:pt idx="61">
                        <c:v>39144</c:v>
                      </c:pt>
                      <c:pt idx="62">
                        <c:v>39145</c:v>
                      </c:pt>
                      <c:pt idx="63">
                        <c:v>39146</c:v>
                      </c:pt>
                      <c:pt idx="64">
                        <c:v>39147</c:v>
                      </c:pt>
                      <c:pt idx="65">
                        <c:v>39148</c:v>
                      </c:pt>
                      <c:pt idx="66">
                        <c:v>39149</c:v>
                      </c:pt>
                      <c:pt idx="67">
                        <c:v>39150</c:v>
                      </c:pt>
                      <c:pt idx="68">
                        <c:v>39151</c:v>
                      </c:pt>
                      <c:pt idx="69">
                        <c:v>39152</c:v>
                      </c:pt>
                      <c:pt idx="70">
                        <c:v>39153</c:v>
                      </c:pt>
                      <c:pt idx="71">
                        <c:v>39154</c:v>
                      </c:pt>
                      <c:pt idx="72">
                        <c:v>39155</c:v>
                      </c:pt>
                      <c:pt idx="73">
                        <c:v>39156</c:v>
                      </c:pt>
                      <c:pt idx="74">
                        <c:v>39157</c:v>
                      </c:pt>
                      <c:pt idx="75">
                        <c:v>39158</c:v>
                      </c:pt>
                      <c:pt idx="76">
                        <c:v>39159</c:v>
                      </c:pt>
                      <c:pt idx="77">
                        <c:v>39160</c:v>
                      </c:pt>
                      <c:pt idx="78">
                        <c:v>39161</c:v>
                      </c:pt>
                      <c:pt idx="79">
                        <c:v>39162</c:v>
                      </c:pt>
                      <c:pt idx="80">
                        <c:v>39163</c:v>
                      </c:pt>
                      <c:pt idx="81">
                        <c:v>39164</c:v>
                      </c:pt>
                      <c:pt idx="82">
                        <c:v>39165</c:v>
                      </c:pt>
                      <c:pt idx="83">
                        <c:v>39166</c:v>
                      </c:pt>
                      <c:pt idx="84">
                        <c:v>39167</c:v>
                      </c:pt>
                      <c:pt idx="85">
                        <c:v>39168</c:v>
                      </c:pt>
                      <c:pt idx="86">
                        <c:v>39169</c:v>
                      </c:pt>
                      <c:pt idx="87">
                        <c:v>39170</c:v>
                      </c:pt>
                      <c:pt idx="88">
                        <c:v>39171</c:v>
                      </c:pt>
                      <c:pt idx="89">
                        <c:v>39172</c:v>
                      </c:pt>
                      <c:pt idx="90">
                        <c:v>39173</c:v>
                      </c:pt>
                      <c:pt idx="91">
                        <c:v>39174</c:v>
                      </c:pt>
                      <c:pt idx="92">
                        <c:v>39175</c:v>
                      </c:pt>
                      <c:pt idx="93">
                        <c:v>39176</c:v>
                      </c:pt>
                      <c:pt idx="94">
                        <c:v>39177</c:v>
                      </c:pt>
                      <c:pt idx="95">
                        <c:v>39178</c:v>
                      </c:pt>
                      <c:pt idx="96">
                        <c:v>39179</c:v>
                      </c:pt>
                      <c:pt idx="97">
                        <c:v>39180</c:v>
                      </c:pt>
                      <c:pt idx="98">
                        <c:v>39181</c:v>
                      </c:pt>
                      <c:pt idx="99">
                        <c:v>39182</c:v>
                      </c:pt>
                      <c:pt idx="100">
                        <c:v>39183</c:v>
                      </c:pt>
                      <c:pt idx="101">
                        <c:v>39184</c:v>
                      </c:pt>
                      <c:pt idx="102">
                        <c:v>39185</c:v>
                      </c:pt>
                      <c:pt idx="103">
                        <c:v>39186</c:v>
                      </c:pt>
                      <c:pt idx="104">
                        <c:v>39187</c:v>
                      </c:pt>
                      <c:pt idx="105">
                        <c:v>39188</c:v>
                      </c:pt>
                      <c:pt idx="106">
                        <c:v>39189</c:v>
                      </c:pt>
                      <c:pt idx="107">
                        <c:v>39190</c:v>
                      </c:pt>
                      <c:pt idx="108">
                        <c:v>39191</c:v>
                      </c:pt>
                      <c:pt idx="109">
                        <c:v>39192</c:v>
                      </c:pt>
                      <c:pt idx="110">
                        <c:v>39193</c:v>
                      </c:pt>
                      <c:pt idx="111">
                        <c:v>39194</c:v>
                      </c:pt>
                      <c:pt idx="112">
                        <c:v>39195</c:v>
                      </c:pt>
                      <c:pt idx="113">
                        <c:v>39196</c:v>
                      </c:pt>
                      <c:pt idx="114">
                        <c:v>39197</c:v>
                      </c:pt>
                      <c:pt idx="115">
                        <c:v>39198</c:v>
                      </c:pt>
                      <c:pt idx="116">
                        <c:v>39199</c:v>
                      </c:pt>
                      <c:pt idx="117">
                        <c:v>39200</c:v>
                      </c:pt>
                      <c:pt idx="118">
                        <c:v>39201</c:v>
                      </c:pt>
                      <c:pt idx="119">
                        <c:v>39202</c:v>
                      </c:pt>
                      <c:pt idx="120">
                        <c:v>39203</c:v>
                      </c:pt>
                      <c:pt idx="121">
                        <c:v>39204</c:v>
                      </c:pt>
                      <c:pt idx="122">
                        <c:v>39205</c:v>
                      </c:pt>
                      <c:pt idx="123">
                        <c:v>39206</c:v>
                      </c:pt>
                      <c:pt idx="124">
                        <c:v>39207</c:v>
                      </c:pt>
                      <c:pt idx="125">
                        <c:v>39208</c:v>
                      </c:pt>
                      <c:pt idx="126">
                        <c:v>39209</c:v>
                      </c:pt>
                      <c:pt idx="127">
                        <c:v>39210</c:v>
                      </c:pt>
                      <c:pt idx="128">
                        <c:v>39211</c:v>
                      </c:pt>
                      <c:pt idx="129">
                        <c:v>39212</c:v>
                      </c:pt>
                      <c:pt idx="130">
                        <c:v>39213</c:v>
                      </c:pt>
                      <c:pt idx="131">
                        <c:v>39214</c:v>
                      </c:pt>
                      <c:pt idx="132">
                        <c:v>39215</c:v>
                      </c:pt>
                      <c:pt idx="133">
                        <c:v>39216</c:v>
                      </c:pt>
                      <c:pt idx="134">
                        <c:v>39217</c:v>
                      </c:pt>
                      <c:pt idx="135">
                        <c:v>39218</c:v>
                      </c:pt>
                      <c:pt idx="136">
                        <c:v>39219</c:v>
                      </c:pt>
                      <c:pt idx="137">
                        <c:v>39220</c:v>
                      </c:pt>
                      <c:pt idx="138">
                        <c:v>39221</c:v>
                      </c:pt>
                      <c:pt idx="139">
                        <c:v>39222</c:v>
                      </c:pt>
                      <c:pt idx="140">
                        <c:v>39223</c:v>
                      </c:pt>
                      <c:pt idx="141">
                        <c:v>39224</c:v>
                      </c:pt>
                      <c:pt idx="142">
                        <c:v>39225</c:v>
                      </c:pt>
                      <c:pt idx="143">
                        <c:v>39226</c:v>
                      </c:pt>
                      <c:pt idx="144">
                        <c:v>39227</c:v>
                      </c:pt>
                      <c:pt idx="145">
                        <c:v>39228</c:v>
                      </c:pt>
                      <c:pt idx="146">
                        <c:v>39229</c:v>
                      </c:pt>
                      <c:pt idx="147">
                        <c:v>39230</c:v>
                      </c:pt>
                      <c:pt idx="148">
                        <c:v>39231</c:v>
                      </c:pt>
                      <c:pt idx="149">
                        <c:v>39232</c:v>
                      </c:pt>
                      <c:pt idx="150">
                        <c:v>39233</c:v>
                      </c:pt>
                      <c:pt idx="151">
                        <c:v>39234</c:v>
                      </c:pt>
                      <c:pt idx="152">
                        <c:v>39235</c:v>
                      </c:pt>
                      <c:pt idx="153">
                        <c:v>39236</c:v>
                      </c:pt>
                      <c:pt idx="154">
                        <c:v>39237</c:v>
                      </c:pt>
                      <c:pt idx="155">
                        <c:v>39238</c:v>
                      </c:pt>
                      <c:pt idx="156">
                        <c:v>39239</c:v>
                      </c:pt>
                      <c:pt idx="157">
                        <c:v>39240</c:v>
                      </c:pt>
                      <c:pt idx="158">
                        <c:v>39241</c:v>
                      </c:pt>
                      <c:pt idx="159">
                        <c:v>39242</c:v>
                      </c:pt>
                      <c:pt idx="160">
                        <c:v>39243</c:v>
                      </c:pt>
                      <c:pt idx="161">
                        <c:v>39244</c:v>
                      </c:pt>
                      <c:pt idx="162">
                        <c:v>39245</c:v>
                      </c:pt>
                      <c:pt idx="163">
                        <c:v>39246</c:v>
                      </c:pt>
                      <c:pt idx="164">
                        <c:v>39247</c:v>
                      </c:pt>
                      <c:pt idx="165">
                        <c:v>39248</c:v>
                      </c:pt>
                      <c:pt idx="166">
                        <c:v>39249</c:v>
                      </c:pt>
                      <c:pt idx="167">
                        <c:v>39250</c:v>
                      </c:pt>
                      <c:pt idx="168">
                        <c:v>39251</c:v>
                      </c:pt>
                      <c:pt idx="169">
                        <c:v>39252</c:v>
                      </c:pt>
                      <c:pt idx="170">
                        <c:v>39253</c:v>
                      </c:pt>
                      <c:pt idx="171">
                        <c:v>39254</c:v>
                      </c:pt>
                      <c:pt idx="172">
                        <c:v>39255</c:v>
                      </c:pt>
                      <c:pt idx="173">
                        <c:v>39256</c:v>
                      </c:pt>
                      <c:pt idx="174">
                        <c:v>39257</c:v>
                      </c:pt>
                      <c:pt idx="175">
                        <c:v>39258</c:v>
                      </c:pt>
                      <c:pt idx="176">
                        <c:v>39259</c:v>
                      </c:pt>
                      <c:pt idx="177">
                        <c:v>39260</c:v>
                      </c:pt>
                      <c:pt idx="178">
                        <c:v>39261</c:v>
                      </c:pt>
                      <c:pt idx="179">
                        <c:v>39262</c:v>
                      </c:pt>
                      <c:pt idx="180">
                        <c:v>39263</c:v>
                      </c:pt>
                      <c:pt idx="181">
                        <c:v>39264</c:v>
                      </c:pt>
                      <c:pt idx="182">
                        <c:v>39265</c:v>
                      </c:pt>
                      <c:pt idx="183">
                        <c:v>39266</c:v>
                      </c:pt>
                      <c:pt idx="184">
                        <c:v>39267</c:v>
                      </c:pt>
                      <c:pt idx="185">
                        <c:v>39268</c:v>
                      </c:pt>
                      <c:pt idx="186">
                        <c:v>39269</c:v>
                      </c:pt>
                      <c:pt idx="187">
                        <c:v>39270</c:v>
                      </c:pt>
                      <c:pt idx="188">
                        <c:v>39271</c:v>
                      </c:pt>
                      <c:pt idx="189">
                        <c:v>39272</c:v>
                      </c:pt>
                      <c:pt idx="190">
                        <c:v>39273</c:v>
                      </c:pt>
                      <c:pt idx="191">
                        <c:v>39274</c:v>
                      </c:pt>
                      <c:pt idx="192">
                        <c:v>39275</c:v>
                      </c:pt>
                      <c:pt idx="193">
                        <c:v>39276</c:v>
                      </c:pt>
                      <c:pt idx="194">
                        <c:v>39277</c:v>
                      </c:pt>
                      <c:pt idx="195">
                        <c:v>39278</c:v>
                      </c:pt>
                      <c:pt idx="196">
                        <c:v>39279</c:v>
                      </c:pt>
                      <c:pt idx="197">
                        <c:v>39280</c:v>
                      </c:pt>
                      <c:pt idx="198">
                        <c:v>39281</c:v>
                      </c:pt>
                      <c:pt idx="199">
                        <c:v>39282</c:v>
                      </c:pt>
                      <c:pt idx="200">
                        <c:v>39283</c:v>
                      </c:pt>
                      <c:pt idx="201">
                        <c:v>39284</c:v>
                      </c:pt>
                      <c:pt idx="202">
                        <c:v>39285</c:v>
                      </c:pt>
                      <c:pt idx="203">
                        <c:v>39286</c:v>
                      </c:pt>
                      <c:pt idx="204">
                        <c:v>39287</c:v>
                      </c:pt>
                      <c:pt idx="205">
                        <c:v>39288</c:v>
                      </c:pt>
                      <c:pt idx="206">
                        <c:v>39289</c:v>
                      </c:pt>
                      <c:pt idx="207">
                        <c:v>39290</c:v>
                      </c:pt>
                      <c:pt idx="208">
                        <c:v>39291</c:v>
                      </c:pt>
                      <c:pt idx="209">
                        <c:v>39292</c:v>
                      </c:pt>
                      <c:pt idx="210">
                        <c:v>39293</c:v>
                      </c:pt>
                      <c:pt idx="211">
                        <c:v>39294</c:v>
                      </c:pt>
                      <c:pt idx="212">
                        <c:v>39295</c:v>
                      </c:pt>
                      <c:pt idx="213">
                        <c:v>39296</c:v>
                      </c:pt>
                      <c:pt idx="214">
                        <c:v>39297</c:v>
                      </c:pt>
                      <c:pt idx="215">
                        <c:v>39298</c:v>
                      </c:pt>
                      <c:pt idx="216">
                        <c:v>39299</c:v>
                      </c:pt>
                      <c:pt idx="217">
                        <c:v>39300</c:v>
                      </c:pt>
                      <c:pt idx="218">
                        <c:v>39301</c:v>
                      </c:pt>
                      <c:pt idx="219">
                        <c:v>39302</c:v>
                      </c:pt>
                      <c:pt idx="220">
                        <c:v>39303</c:v>
                      </c:pt>
                      <c:pt idx="221">
                        <c:v>39304</c:v>
                      </c:pt>
                      <c:pt idx="222">
                        <c:v>39305</c:v>
                      </c:pt>
                      <c:pt idx="223">
                        <c:v>39306</c:v>
                      </c:pt>
                      <c:pt idx="224">
                        <c:v>39307</c:v>
                      </c:pt>
                      <c:pt idx="225">
                        <c:v>39308</c:v>
                      </c:pt>
                      <c:pt idx="226">
                        <c:v>39309</c:v>
                      </c:pt>
                      <c:pt idx="227">
                        <c:v>39310</c:v>
                      </c:pt>
                      <c:pt idx="228">
                        <c:v>39311</c:v>
                      </c:pt>
                      <c:pt idx="229">
                        <c:v>39312</c:v>
                      </c:pt>
                      <c:pt idx="230">
                        <c:v>39313</c:v>
                      </c:pt>
                      <c:pt idx="231">
                        <c:v>39314</c:v>
                      </c:pt>
                      <c:pt idx="232">
                        <c:v>39315</c:v>
                      </c:pt>
                      <c:pt idx="233">
                        <c:v>39316</c:v>
                      </c:pt>
                      <c:pt idx="234">
                        <c:v>39317</c:v>
                      </c:pt>
                      <c:pt idx="235">
                        <c:v>39318</c:v>
                      </c:pt>
                      <c:pt idx="236">
                        <c:v>39319</c:v>
                      </c:pt>
                      <c:pt idx="237">
                        <c:v>39320</c:v>
                      </c:pt>
                      <c:pt idx="238">
                        <c:v>39321</c:v>
                      </c:pt>
                      <c:pt idx="239">
                        <c:v>39322</c:v>
                      </c:pt>
                      <c:pt idx="240">
                        <c:v>39323</c:v>
                      </c:pt>
                      <c:pt idx="241">
                        <c:v>39324</c:v>
                      </c:pt>
                      <c:pt idx="242">
                        <c:v>39325</c:v>
                      </c:pt>
                      <c:pt idx="243">
                        <c:v>39326</c:v>
                      </c:pt>
                      <c:pt idx="244">
                        <c:v>39327</c:v>
                      </c:pt>
                      <c:pt idx="245">
                        <c:v>39328</c:v>
                      </c:pt>
                      <c:pt idx="246">
                        <c:v>39329</c:v>
                      </c:pt>
                      <c:pt idx="247">
                        <c:v>39330</c:v>
                      </c:pt>
                      <c:pt idx="248">
                        <c:v>39331</c:v>
                      </c:pt>
                      <c:pt idx="249">
                        <c:v>39332</c:v>
                      </c:pt>
                      <c:pt idx="250">
                        <c:v>39333</c:v>
                      </c:pt>
                      <c:pt idx="251">
                        <c:v>39334</c:v>
                      </c:pt>
                      <c:pt idx="252">
                        <c:v>39335</c:v>
                      </c:pt>
                      <c:pt idx="253">
                        <c:v>39336</c:v>
                      </c:pt>
                      <c:pt idx="254">
                        <c:v>39337</c:v>
                      </c:pt>
                      <c:pt idx="255">
                        <c:v>39338</c:v>
                      </c:pt>
                      <c:pt idx="256">
                        <c:v>39339</c:v>
                      </c:pt>
                      <c:pt idx="257">
                        <c:v>39340</c:v>
                      </c:pt>
                      <c:pt idx="258">
                        <c:v>39341</c:v>
                      </c:pt>
                      <c:pt idx="259">
                        <c:v>39342</c:v>
                      </c:pt>
                      <c:pt idx="260">
                        <c:v>39343</c:v>
                      </c:pt>
                      <c:pt idx="261">
                        <c:v>39344</c:v>
                      </c:pt>
                      <c:pt idx="262">
                        <c:v>39345</c:v>
                      </c:pt>
                      <c:pt idx="263">
                        <c:v>39346</c:v>
                      </c:pt>
                      <c:pt idx="264">
                        <c:v>39347</c:v>
                      </c:pt>
                      <c:pt idx="265">
                        <c:v>39348</c:v>
                      </c:pt>
                      <c:pt idx="266">
                        <c:v>39349</c:v>
                      </c:pt>
                      <c:pt idx="267">
                        <c:v>39350</c:v>
                      </c:pt>
                      <c:pt idx="268">
                        <c:v>39351</c:v>
                      </c:pt>
                      <c:pt idx="269">
                        <c:v>39352</c:v>
                      </c:pt>
                      <c:pt idx="270">
                        <c:v>39353</c:v>
                      </c:pt>
                      <c:pt idx="271">
                        <c:v>39354</c:v>
                      </c:pt>
                      <c:pt idx="272">
                        <c:v>39355</c:v>
                      </c:pt>
                      <c:pt idx="273">
                        <c:v>39356</c:v>
                      </c:pt>
                      <c:pt idx="274">
                        <c:v>39357</c:v>
                      </c:pt>
                      <c:pt idx="275">
                        <c:v>39358</c:v>
                      </c:pt>
                      <c:pt idx="276">
                        <c:v>39359</c:v>
                      </c:pt>
                      <c:pt idx="277">
                        <c:v>39360</c:v>
                      </c:pt>
                      <c:pt idx="278">
                        <c:v>39361</c:v>
                      </c:pt>
                      <c:pt idx="279">
                        <c:v>39362</c:v>
                      </c:pt>
                      <c:pt idx="280">
                        <c:v>39363</c:v>
                      </c:pt>
                      <c:pt idx="281">
                        <c:v>39364</c:v>
                      </c:pt>
                      <c:pt idx="282">
                        <c:v>39365</c:v>
                      </c:pt>
                      <c:pt idx="283">
                        <c:v>39366</c:v>
                      </c:pt>
                      <c:pt idx="284">
                        <c:v>39367</c:v>
                      </c:pt>
                      <c:pt idx="285">
                        <c:v>39368</c:v>
                      </c:pt>
                      <c:pt idx="286">
                        <c:v>39369</c:v>
                      </c:pt>
                      <c:pt idx="287">
                        <c:v>39370</c:v>
                      </c:pt>
                      <c:pt idx="288">
                        <c:v>39371</c:v>
                      </c:pt>
                      <c:pt idx="289">
                        <c:v>39372</c:v>
                      </c:pt>
                      <c:pt idx="290">
                        <c:v>39373</c:v>
                      </c:pt>
                      <c:pt idx="291">
                        <c:v>39374</c:v>
                      </c:pt>
                      <c:pt idx="292">
                        <c:v>39375</c:v>
                      </c:pt>
                      <c:pt idx="293">
                        <c:v>39376</c:v>
                      </c:pt>
                      <c:pt idx="294">
                        <c:v>39377</c:v>
                      </c:pt>
                      <c:pt idx="295">
                        <c:v>39378</c:v>
                      </c:pt>
                      <c:pt idx="296">
                        <c:v>39379</c:v>
                      </c:pt>
                      <c:pt idx="297">
                        <c:v>39380</c:v>
                      </c:pt>
                      <c:pt idx="298">
                        <c:v>39381</c:v>
                      </c:pt>
                      <c:pt idx="299">
                        <c:v>39382</c:v>
                      </c:pt>
                      <c:pt idx="300">
                        <c:v>39383</c:v>
                      </c:pt>
                      <c:pt idx="301">
                        <c:v>39384</c:v>
                      </c:pt>
                      <c:pt idx="302">
                        <c:v>39385</c:v>
                      </c:pt>
                      <c:pt idx="303">
                        <c:v>39386</c:v>
                      </c:pt>
                      <c:pt idx="304">
                        <c:v>39387</c:v>
                      </c:pt>
                      <c:pt idx="305">
                        <c:v>39388</c:v>
                      </c:pt>
                      <c:pt idx="306">
                        <c:v>39389</c:v>
                      </c:pt>
                      <c:pt idx="307">
                        <c:v>39390</c:v>
                      </c:pt>
                      <c:pt idx="308">
                        <c:v>39391</c:v>
                      </c:pt>
                      <c:pt idx="309">
                        <c:v>39392</c:v>
                      </c:pt>
                      <c:pt idx="310">
                        <c:v>39393</c:v>
                      </c:pt>
                      <c:pt idx="311">
                        <c:v>39394</c:v>
                      </c:pt>
                      <c:pt idx="312">
                        <c:v>39395</c:v>
                      </c:pt>
                      <c:pt idx="313">
                        <c:v>39396</c:v>
                      </c:pt>
                      <c:pt idx="314">
                        <c:v>39397</c:v>
                      </c:pt>
                      <c:pt idx="315">
                        <c:v>39398</c:v>
                      </c:pt>
                      <c:pt idx="316">
                        <c:v>39399</c:v>
                      </c:pt>
                      <c:pt idx="317">
                        <c:v>39400</c:v>
                      </c:pt>
                      <c:pt idx="318">
                        <c:v>39401</c:v>
                      </c:pt>
                      <c:pt idx="319">
                        <c:v>39402</c:v>
                      </c:pt>
                      <c:pt idx="320">
                        <c:v>39403</c:v>
                      </c:pt>
                      <c:pt idx="321">
                        <c:v>39404</c:v>
                      </c:pt>
                      <c:pt idx="322">
                        <c:v>39405</c:v>
                      </c:pt>
                      <c:pt idx="323">
                        <c:v>39406</c:v>
                      </c:pt>
                      <c:pt idx="324">
                        <c:v>39407</c:v>
                      </c:pt>
                      <c:pt idx="325">
                        <c:v>39408</c:v>
                      </c:pt>
                      <c:pt idx="326">
                        <c:v>39409</c:v>
                      </c:pt>
                      <c:pt idx="327">
                        <c:v>39410</c:v>
                      </c:pt>
                      <c:pt idx="328">
                        <c:v>39411</c:v>
                      </c:pt>
                      <c:pt idx="329">
                        <c:v>39412</c:v>
                      </c:pt>
                      <c:pt idx="330">
                        <c:v>39413</c:v>
                      </c:pt>
                      <c:pt idx="331">
                        <c:v>39414</c:v>
                      </c:pt>
                      <c:pt idx="332">
                        <c:v>39415</c:v>
                      </c:pt>
                      <c:pt idx="333">
                        <c:v>39416</c:v>
                      </c:pt>
                      <c:pt idx="334">
                        <c:v>39417</c:v>
                      </c:pt>
                      <c:pt idx="335">
                        <c:v>39418</c:v>
                      </c:pt>
                      <c:pt idx="336">
                        <c:v>39419</c:v>
                      </c:pt>
                      <c:pt idx="337">
                        <c:v>39420</c:v>
                      </c:pt>
                      <c:pt idx="338">
                        <c:v>39421</c:v>
                      </c:pt>
                      <c:pt idx="339">
                        <c:v>39422</c:v>
                      </c:pt>
                      <c:pt idx="340">
                        <c:v>39423</c:v>
                      </c:pt>
                      <c:pt idx="341">
                        <c:v>39424</c:v>
                      </c:pt>
                      <c:pt idx="342">
                        <c:v>39425</c:v>
                      </c:pt>
                      <c:pt idx="343">
                        <c:v>39426</c:v>
                      </c:pt>
                      <c:pt idx="344">
                        <c:v>39427</c:v>
                      </c:pt>
                      <c:pt idx="345">
                        <c:v>39428</c:v>
                      </c:pt>
                      <c:pt idx="346">
                        <c:v>39429</c:v>
                      </c:pt>
                      <c:pt idx="347">
                        <c:v>39430</c:v>
                      </c:pt>
                      <c:pt idx="348">
                        <c:v>39431</c:v>
                      </c:pt>
                      <c:pt idx="349">
                        <c:v>39432</c:v>
                      </c:pt>
                      <c:pt idx="350">
                        <c:v>39433</c:v>
                      </c:pt>
                      <c:pt idx="351">
                        <c:v>39434</c:v>
                      </c:pt>
                      <c:pt idx="352">
                        <c:v>39435</c:v>
                      </c:pt>
                      <c:pt idx="353">
                        <c:v>39436</c:v>
                      </c:pt>
                      <c:pt idx="354">
                        <c:v>39437</c:v>
                      </c:pt>
                      <c:pt idx="355">
                        <c:v>39438</c:v>
                      </c:pt>
                      <c:pt idx="356">
                        <c:v>39439</c:v>
                      </c:pt>
                      <c:pt idx="357">
                        <c:v>39440</c:v>
                      </c:pt>
                      <c:pt idx="358">
                        <c:v>39441</c:v>
                      </c:pt>
                      <c:pt idx="359">
                        <c:v>39442</c:v>
                      </c:pt>
                      <c:pt idx="360">
                        <c:v>39443</c:v>
                      </c:pt>
                      <c:pt idx="361">
                        <c:v>39444</c:v>
                      </c:pt>
                      <c:pt idx="362">
                        <c:v>39445</c:v>
                      </c:pt>
                      <c:pt idx="363">
                        <c:v>39446</c:v>
                      </c:pt>
                      <c:pt idx="364">
                        <c:v>39447</c:v>
                      </c:pt>
                      <c:pt idx="365">
                        <c:v>39448</c:v>
                      </c:pt>
                      <c:pt idx="366">
                        <c:v>39449</c:v>
                      </c:pt>
                      <c:pt idx="367">
                        <c:v>39450</c:v>
                      </c:pt>
                      <c:pt idx="368">
                        <c:v>39451</c:v>
                      </c:pt>
                      <c:pt idx="369">
                        <c:v>39452</c:v>
                      </c:pt>
                      <c:pt idx="370">
                        <c:v>39453</c:v>
                      </c:pt>
                      <c:pt idx="371">
                        <c:v>39454</c:v>
                      </c:pt>
                      <c:pt idx="372">
                        <c:v>39455</c:v>
                      </c:pt>
                      <c:pt idx="373">
                        <c:v>39456</c:v>
                      </c:pt>
                      <c:pt idx="374">
                        <c:v>39457</c:v>
                      </c:pt>
                      <c:pt idx="375">
                        <c:v>39458</c:v>
                      </c:pt>
                      <c:pt idx="376">
                        <c:v>39459</c:v>
                      </c:pt>
                      <c:pt idx="377">
                        <c:v>39460</c:v>
                      </c:pt>
                      <c:pt idx="378">
                        <c:v>39461</c:v>
                      </c:pt>
                      <c:pt idx="379">
                        <c:v>39462</c:v>
                      </c:pt>
                      <c:pt idx="380">
                        <c:v>39463</c:v>
                      </c:pt>
                      <c:pt idx="381">
                        <c:v>39464</c:v>
                      </c:pt>
                      <c:pt idx="382">
                        <c:v>39465</c:v>
                      </c:pt>
                      <c:pt idx="383">
                        <c:v>39466</c:v>
                      </c:pt>
                      <c:pt idx="384">
                        <c:v>39467</c:v>
                      </c:pt>
                      <c:pt idx="385">
                        <c:v>39468</c:v>
                      </c:pt>
                      <c:pt idx="386">
                        <c:v>39469</c:v>
                      </c:pt>
                      <c:pt idx="387">
                        <c:v>39470</c:v>
                      </c:pt>
                      <c:pt idx="388">
                        <c:v>39471</c:v>
                      </c:pt>
                      <c:pt idx="389">
                        <c:v>39472</c:v>
                      </c:pt>
                      <c:pt idx="390">
                        <c:v>39473</c:v>
                      </c:pt>
                      <c:pt idx="391">
                        <c:v>39474</c:v>
                      </c:pt>
                      <c:pt idx="392">
                        <c:v>39475</c:v>
                      </c:pt>
                      <c:pt idx="393">
                        <c:v>39476</c:v>
                      </c:pt>
                      <c:pt idx="394">
                        <c:v>39477</c:v>
                      </c:pt>
                      <c:pt idx="395">
                        <c:v>39478</c:v>
                      </c:pt>
                      <c:pt idx="396">
                        <c:v>39479</c:v>
                      </c:pt>
                      <c:pt idx="397">
                        <c:v>39480</c:v>
                      </c:pt>
                      <c:pt idx="398">
                        <c:v>39481</c:v>
                      </c:pt>
                      <c:pt idx="399">
                        <c:v>39482</c:v>
                      </c:pt>
                      <c:pt idx="400">
                        <c:v>39483</c:v>
                      </c:pt>
                      <c:pt idx="401">
                        <c:v>39484</c:v>
                      </c:pt>
                      <c:pt idx="402">
                        <c:v>39485</c:v>
                      </c:pt>
                      <c:pt idx="403">
                        <c:v>39486</c:v>
                      </c:pt>
                      <c:pt idx="404">
                        <c:v>39487</c:v>
                      </c:pt>
                      <c:pt idx="405">
                        <c:v>39488</c:v>
                      </c:pt>
                      <c:pt idx="406">
                        <c:v>39489</c:v>
                      </c:pt>
                      <c:pt idx="407">
                        <c:v>39490</c:v>
                      </c:pt>
                      <c:pt idx="408">
                        <c:v>39491</c:v>
                      </c:pt>
                      <c:pt idx="409">
                        <c:v>39492</c:v>
                      </c:pt>
                      <c:pt idx="410">
                        <c:v>39493</c:v>
                      </c:pt>
                      <c:pt idx="411">
                        <c:v>39494</c:v>
                      </c:pt>
                      <c:pt idx="412">
                        <c:v>39495</c:v>
                      </c:pt>
                      <c:pt idx="413">
                        <c:v>39496</c:v>
                      </c:pt>
                      <c:pt idx="414">
                        <c:v>39497</c:v>
                      </c:pt>
                      <c:pt idx="415">
                        <c:v>39498</c:v>
                      </c:pt>
                      <c:pt idx="416">
                        <c:v>39499</c:v>
                      </c:pt>
                      <c:pt idx="417">
                        <c:v>39500</c:v>
                      </c:pt>
                      <c:pt idx="418">
                        <c:v>39501</c:v>
                      </c:pt>
                      <c:pt idx="419">
                        <c:v>39502</c:v>
                      </c:pt>
                      <c:pt idx="420">
                        <c:v>39503</c:v>
                      </c:pt>
                      <c:pt idx="421">
                        <c:v>39504</c:v>
                      </c:pt>
                      <c:pt idx="422">
                        <c:v>39505</c:v>
                      </c:pt>
                      <c:pt idx="423">
                        <c:v>39506</c:v>
                      </c:pt>
                      <c:pt idx="424">
                        <c:v>39507</c:v>
                      </c:pt>
                      <c:pt idx="425">
                        <c:v>39508</c:v>
                      </c:pt>
                      <c:pt idx="426">
                        <c:v>39509</c:v>
                      </c:pt>
                      <c:pt idx="427">
                        <c:v>39510</c:v>
                      </c:pt>
                      <c:pt idx="428">
                        <c:v>39511</c:v>
                      </c:pt>
                      <c:pt idx="429">
                        <c:v>39512</c:v>
                      </c:pt>
                      <c:pt idx="430">
                        <c:v>39513</c:v>
                      </c:pt>
                      <c:pt idx="431">
                        <c:v>39514</c:v>
                      </c:pt>
                      <c:pt idx="432">
                        <c:v>39515</c:v>
                      </c:pt>
                      <c:pt idx="433">
                        <c:v>39516</c:v>
                      </c:pt>
                      <c:pt idx="434">
                        <c:v>39517</c:v>
                      </c:pt>
                      <c:pt idx="435">
                        <c:v>39518</c:v>
                      </c:pt>
                      <c:pt idx="436">
                        <c:v>39519</c:v>
                      </c:pt>
                      <c:pt idx="437">
                        <c:v>39520</c:v>
                      </c:pt>
                      <c:pt idx="438">
                        <c:v>39521</c:v>
                      </c:pt>
                      <c:pt idx="439">
                        <c:v>39522</c:v>
                      </c:pt>
                      <c:pt idx="440">
                        <c:v>39523</c:v>
                      </c:pt>
                      <c:pt idx="441">
                        <c:v>39524</c:v>
                      </c:pt>
                      <c:pt idx="442">
                        <c:v>39525</c:v>
                      </c:pt>
                      <c:pt idx="443">
                        <c:v>39526</c:v>
                      </c:pt>
                      <c:pt idx="444">
                        <c:v>39527</c:v>
                      </c:pt>
                      <c:pt idx="445">
                        <c:v>39528</c:v>
                      </c:pt>
                      <c:pt idx="446">
                        <c:v>39529</c:v>
                      </c:pt>
                      <c:pt idx="447">
                        <c:v>39530</c:v>
                      </c:pt>
                      <c:pt idx="448">
                        <c:v>39531</c:v>
                      </c:pt>
                      <c:pt idx="449">
                        <c:v>39532</c:v>
                      </c:pt>
                      <c:pt idx="450">
                        <c:v>39533</c:v>
                      </c:pt>
                      <c:pt idx="451">
                        <c:v>39534</c:v>
                      </c:pt>
                      <c:pt idx="452">
                        <c:v>39535</c:v>
                      </c:pt>
                      <c:pt idx="453">
                        <c:v>39536</c:v>
                      </c:pt>
                      <c:pt idx="454">
                        <c:v>39537</c:v>
                      </c:pt>
                      <c:pt idx="455">
                        <c:v>39538</c:v>
                      </c:pt>
                      <c:pt idx="456">
                        <c:v>39539</c:v>
                      </c:pt>
                      <c:pt idx="457">
                        <c:v>39540</c:v>
                      </c:pt>
                      <c:pt idx="458">
                        <c:v>39541</c:v>
                      </c:pt>
                      <c:pt idx="459">
                        <c:v>39542</c:v>
                      </c:pt>
                      <c:pt idx="460">
                        <c:v>39543</c:v>
                      </c:pt>
                      <c:pt idx="461">
                        <c:v>39544</c:v>
                      </c:pt>
                      <c:pt idx="462">
                        <c:v>39545</c:v>
                      </c:pt>
                      <c:pt idx="463">
                        <c:v>39546</c:v>
                      </c:pt>
                      <c:pt idx="464">
                        <c:v>39547</c:v>
                      </c:pt>
                      <c:pt idx="465">
                        <c:v>39548</c:v>
                      </c:pt>
                      <c:pt idx="466">
                        <c:v>39549</c:v>
                      </c:pt>
                      <c:pt idx="467">
                        <c:v>39550</c:v>
                      </c:pt>
                      <c:pt idx="468">
                        <c:v>39551</c:v>
                      </c:pt>
                      <c:pt idx="469">
                        <c:v>39552</c:v>
                      </c:pt>
                      <c:pt idx="470">
                        <c:v>39553</c:v>
                      </c:pt>
                      <c:pt idx="471">
                        <c:v>39554</c:v>
                      </c:pt>
                      <c:pt idx="472">
                        <c:v>39555</c:v>
                      </c:pt>
                      <c:pt idx="473">
                        <c:v>39556</c:v>
                      </c:pt>
                      <c:pt idx="474">
                        <c:v>39557</c:v>
                      </c:pt>
                      <c:pt idx="475">
                        <c:v>39558</c:v>
                      </c:pt>
                      <c:pt idx="476">
                        <c:v>39559</c:v>
                      </c:pt>
                      <c:pt idx="477">
                        <c:v>39560</c:v>
                      </c:pt>
                      <c:pt idx="478">
                        <c:v>39561</c:v>
                      </c:pt>
                      <c:pt idx="479">
                        <c:v>39562</c:v>
                      </c:pt>
                      <c:pt idx="480">
                        <c:v>39563</c:v>
                      </c:pt>
                      <c:pt idx="481">
                        <c:v>39564</c:v>
                      </c:pt>
                      <c:pt idx="482">
                        <c:v>39565</c:v>
                      </c:pt>
                      <c:pt idx="483">
                        <c:v>39566</c:v>
                      </c:pt>
                      <c:pt idx="484">
                        <c:v>39567</c:v>
                      </c:pt>
                      <c:pt idx="485">
                        <c:v>39568</c:v>
                      </c:pt>
                      <c:pt idx="486">
                        <c:v>39569</c:v>
                      </c:pt>
                      <c:pt idx="487">
                        <c:v>39570</c:v>
                      </c:pt>
                      <c:pt idx="488">
                        <c:v>39571</c:v>
                      </c:pt>
                      <c:pt idx="489">
                        <c:v>39572</c:v>
                      </c:pt>
                      <c:pt idx="490">
                        <c:v>39573</c:v>
                      </c:pt>
                      <c:pt idx="491">
                        <c:v>39574</c:v>
                      </c:pt>
                      <c:pt idx="492">
                        <c:v>39575</c:v>
                      </c:pt>
                      <c:pt idx="493">
                        <c:v>39576</c:v>
                      </c:pt>
                      <c:pt idx="494">
                        <c:v>39577</c:v>
                      </c:pt>
                      <c:pt idx="495">
                        <c:v>39578</c:v>
                      </c:pt>
                      <c:pt idx="496">
                        <c:v>39579</c:v>
                      </c:pt>
                      <c:pt idx="497">
                        <c:v>39580</c:v>
                      </c:pt>
                      <c:pt idx="498">
                        <c:v>39581</c:v>
                      </c:pt>
                      <c:pt idx="499">
                        <c:v>39582</c:v>
                      </c:pt>
                      <c:pt idx="500">
                        <c:v>39583</c:v>
                      </c:pt>
                      <c:pt idx="501">
                        <c:v>39584</c:v>
                      </c:pt>
                      <c:pt idx="502">
                        <c:v>39585</c:v>
                      </c:pt>
                      <c:pt idx="503">
                        <c:v>39586</c:v>
                      </c:pt>
                      <c:pt idx="504">
                        <c:v>39587</c:v>
                      </c:pt>
                      <c:pt idx="505">
                        <c:v>39588</c:v>
                      </c:pt>
                      <c:pt idx="506">
                        <c:v>39589</c:v>
                      </c:pt>
                      <c:pt idx="507">
                        <c:v>39590</c:v>
                      </c:pt>
                      <c:pt idx="508">
                        <c:v>39591</c:v>
                      </c:pt>
                      <c:pt idx="509">
                        <c:v>39592</c:v>
                      </c:pt>
                      <c:pt idx="510">
                        <c:v>39593</c:v>
                      </c:pt>
                      <c:pt idx="511">
                        <c:v>39594</c:v>
                      </c:pt>
                      <c:pt idx="512">
                        <c:v>39595</c:v>
                      </c:pt>
                      <c:pt idx="513">
                        <c:v>39596</c:v>
                      </c:pt>
                      <c:pt idx="514">
                        <c:v>39597</c:v>
                      </c:pt>
                      <c:pt idx="515">
                        <c:v>39598</c:v>
                      </c:pt>
                      <c:pt idx="516">
                        <c:v>39599</c:v>
                      </c:pt>
                      <c:pt idx="517">
                        <c:v>39600</c:v>
                      </c:pt>
                      <c:pt idx="518">
                        <c:v>39601</c:v>
                      </c:pt>
                      <c:pt idx="519">
                        <c:v>39602</c:v>
                      </c:pt>
                      <c:pt idx="520">
                        <c:v>39603</c:v>
                      </c:pt>
                      <c:pt idx="521">
                        <c:v>39604</c:v>
                      </c:pt>
                      <c:pt idx="522">
                        <c:v>39605</c:v>
                      </c:pt>
                      <c:pt idx="523">
                        <c:v>39606</c:v>
                      </c:pt>
                      <c:pt idx="524">
                        <c:v>39607</c:v>
                      </c:pt>
                      <c:pt idx="525">
                        <c:v>39608</c:v>
                      </c:pt>
                      <c:pt idx="526">
                        <c:v>39609</c:v>
                      </c:pt>
                      <c:pt idx="527">
                        <c:v>39610</c:v>
                      </c:pt>
                      <c:pt idx="528">
                        <c:v>39611</c:v>
                      </c:pt>
                      <c:pt idx="529">
                        <c:v>39612</c:v>
                      </c:pt>
                      <c:pt idx="530">
                        <c:v>39613</c:v>
                      </c:pt>
                      <c:pt idx="531">
                        <c:v>39614</c:v>
                      </c:pt>
                      <c:pt idx="532">
                        <c:v>39615</c:v>
                      </c:pt>
                      <c:pt idx="533">
                        <c:v>39616</c:v>
                      </c:pt>
                      <c:pt idx="534">
                        <c:v>39617</c:v>
                      </c:pt>
                      <c:pt idx="535">
                        <c:v>39618</c:v>
                      </c:pt>
                      <c:pt idx="536">
                        <c:v>39619</c:v>
                      </c:pt>
                      <c:pt idx="537">
                        <c:v>39620</c:v>
                      </c:pt>
                      <c:pt idx="538">
                        <c:v>39621</c:v>
                      </c:pt>
                      <c:pt idx="539">
                        <c:v>39622</c:v>
                      </c:pt>
                      <c:pt idx="540">
                        <c:v>39623</c:v>
                      </c:pt>
                      <c:pt idx="541">
                        <c:v>39624</c:v>
                      </c:pt>
                      <c:pt idx="542">
                        <c:v>39625</c:v>
                      </c:pt>
                      <c:pt idx="543">
                        <c:v>39626</c:v>
                      </c:pt>
                      <c:pt idx="544">
                        <c:v>39627</c:v>
                      </c:pt>
                      <c:pt idx="545">
                        <c:v>39628</c:v>
                      </c:pt>
                      <c:pt idx="546">
                        <c:v>39629</c:v>
                      </c:pt>
                      <c:pt idx="547">
                        <c:v>39630</c:v>
                      </c:pt>
                      <c:pt idx="548">
                        <c:v>39631</c:v>
                      </c:pt>
                      <c:pt idx="549">
                        <c:v>39632</c:v>
                      </c:pt>
                      <c:pt idx="550">
                        <c:v>39633</c:v>
                      </c:pt>
                      <c:pt idx="551">
                        <c:v>39634</c:v>
                      </c:pt>
                      <c:pt idx="552">
                        <c:v>39635</c:v>
                      </c:pt>
                      <c:pt idx="553">
                        <c:v>39636</c:v>
                      </c:pt>
                      <c:pt idx="554">
                        <c:v>39637</c:v>
                      </c:pt>
                      <c:pt idx="555">
                        <c:v>39638</c:v>
                      </c:pt>
                      <c:pt idx="556">
                        <c:v>39639</c:v>
                      </c:pt>
                      <c:pt idx="557">
                        <c:v>39640</c:v>
                      </c:pt>
                      <c:pt idx="558">
                        <c:v>39641</c:v>
                      </c:pt>
                      <c:pt idx="559">
                        <c:v>39642</c:v>
                      </c:pt>
                      <c:pt idx="560">
                        <c:v>39643</c:v>
                      </c:pt>
                      <c:pt idx="561">
                        <c:v>39644</c:v>
                      </c:pt>
                      <c:pt idx="562">
                        <c:v>39645</c:v>
                      </c:pt>
                      <c:pt idx="563">
                        <c:v>39646</c:v>
                      </c:pt>
                      <c:pt idx="564">
                        <c:v>39647</c:v>
                      </c:pt>
                      <c:pt idx="565">
                        <c:v>39648</c:v>
                      </c:pt>
                      <c:pt idx="566">
                        <c:v>39649</c:v>
                      </c:pt>
                      <c:pt idx="567">
                        <c:v>39650</c:v>
                      </c:pt>
                      <c:pt idx="568">
                        <c:v>39651</c:v>
                      </c:pt>
                      <c:pt idx="569">
                        <c:v>39652</c:v>
                      </c:pt>
                      <c:pt idx="570">
                        <c:v>39653</c:v>
                      </c:pt>
                      <c:pt idx="571">
                        <c:v>39654</c:v>
                      </c:pt>
                      <c:pt idx="572">
                        <c:v>39655</c:v>
                      </c:pt>
                      <c:pt idx="573">
                        <c:v>39656</c:v>
                      </c:pt>
                      <c:pt idx="574">
                        <c:v>39657</c:v>
                      </c:pt>
                      <c:pt idx="575">
                        <c:v>39658</c:v>
                      </c:pt>
                      <c:pt idx="576">
                        <c:v>39659</c:v>
                      </c:pt>
                      <c:pt idx="577">
                        <c:v>39660</c:v>
                      </c:pt>
                      <c:pt idx="578">
                        <c:v>39661</c:v>
                      </c:pt>
                      <c:pt idx="579">
                        <c:v>39662</c:v>
                      </c:pt>
                      <c:pt idx="580">
                        <c:v>39663</c:v>
                      </c:pt>
                      <c:pt idx="581">
                        <c:v>39664</c:v>
                      </c:pt>
                      <c:pt idx="582">
                        <c:v>39665</c:v>
                      </c:pt>
                      <c:pt idx="583">
                        <c:v>39666</c:v>
                      </c:pt>
                      <c:pt idx="584">
                        <c:v>39667</c:v>
                      </c:pt>
                      <c:pt idx="585">
                        <c:v>39668</c:v>
                      </c:pt>
                      <c:pt idx="586">
                        <c:v>39669</c:v>
                      </c:pt>
                      <c:pt idx="587">
                        <c:v>39670</c:v>
                      </c:pt>
                      <c:pt idx="588">
                        <c:v>39671</c:v>
                      </c:pt>
                      <c:pt idx="589">
                        <c:v>39672</c:v>
                      </c:pt>
                      <c:pt idx="590">
                        <c:v>39673</c:v>
                      </c:pt>
                      <c:pt idx="591">
                        <c:v>39674</c:v>
                      </c:pt>
                      <c:pt idx="592">
                        <c:v>39675</c:v>
                      </c:pt>
                      <c:pt idx="593">
                        <c:v>39676</c:v>
                      </c:pt>
                      <c:pt idx="594">
                        <c:v>39677</c:v>
                      </c:pt>
                      <c:pt idx="595">
                        <c:v>39678</c:v>
                      </c:pt>
                      <c:pt idx="596">
                        <c:v>39679</c:v>
                      </c:pt>
                      <c:pt idx="597">
                        <c:v>39680</c:v>
                      </c:pt>
                      <c:pt idx="598">
                        <c:v>39681</c:v>
                      </c:pt>
                      <c:pt idx="599">
                        <c:v>39682</c:v>
                      </c:pt>
                      <c:pt idx="600">
                        <c:v>39683</c:v>
                      </c:pt>
                      <c:pt idx="601">
                        <c:v>39684</c:v>
                      </c:pt>
                      <c:pt idx="602">
                        <c:v>39685</c:v>
                      </c:pt>
                      <c:pt idx="603">
                        <c:v>39686</c:v>
                      </c:pt>
                      <c:pt idx="604">
                        <c:v>39687</c:v>
                      </c:pt>
                      <c:pt idx="605">
                        <c:v>39688</c:v>
                      </c:pt>
                      <c:pt idx="606">
                        <c:v>39689</c:v>
                      </c:pt>
                      <c:pt idx="607">
                        <c:v>39690</c:v>
                      </c:pt>
                      <c:pt idx="608">
                        <c:v>39691</c:v>
                      </c:pt>
                      <c:pt idx="609">
                        <c:v>39692</c:v>
                      </c:pt>
                      <c:pt idx="610">
                        <c:v>39693</c:v>
                      </c:pt>
                      <c:pt idx="611">
                        <c:v>39694</c:v>
                      </c:pt>
                      <c:pt idx="612">
                        <c:v>39695</c:v>
                      </c:pt>
                      <c:pt idx="613">
                        <c:v>39696</c:v>
                      </c:pt>
                      <c:pt idx="614">
                        <c:v>39697</c:v>
                      </c:pt>
                      <c:pt idx="615">
                        <c:v>39698</c:v>
                      </c:pt>
                      <c:pt idx="616">
                        <c:v>39699</c:v>
                      </c:pt>
                      <c:pt idx="617">
                        <c:v>39700</c:v>
                      </c:pt>
                      <c:pt idx="618">
                        <c:v>39701</c:v>
                      </c:pt>
                      <c:pt idx="619">
                        <c:v>39702</c:v>
                      </c:pt>
                      <c:pt idx="620">
                        <c:v>39703</c:v>
                      </c:pt>
                      <c:pt idx="621">
                        <c:v>39704</c:v>
                      </c:pt>
                      <c:pt idx="622">
                        <c:v>39705</c:v>
                      </c:pt>
                      <c:pt idx="623">
                        <c:v>39706</c:v>
                      </c:pt>
                      <c:pt idx="624">
                        <c:v>39707</c:v>
                      </c:pt>
                      <c:pt idx="625">
                        <c:v>39708</c:v>
                      </c:pt>
                      <c:pt idx="626">
                        <c:v>39709</c:v>
                      </c:pt>
                      <c:pt idx="627">
                        <c:v>39710</c:v>
                      </c:pt>
                      <c:pt idx="628">
                        <c:v>39711</c:v>
                      </c:pt>
                      <c:pt idx="629">
                        <c:v>39712</c:v>
                      </c:pt>
                      <c:pt idx="630">
                        <c:v>39713</c:v>
                      </c:pt>
                      <c:pt idx="631">
                        <c:v>39714</c:v>
                      </c:pt>
                      <c:pt idx="632">
                        <c:v>39715</c:v>
                      </c:pt>
                      <c:pt idx="633">
                        <c:v>39716</c:v>
                      </c:pt>
                      <c:pt idx="634">
                        <c:v>39717</c:v>
                      </c:pt>
                      <c:pt idx="635">
                        <c:v>39718</c:v>
                      </c:pt>
                      <c:pt idx="636">
                        <c:v>39719</c:v>
                      </c:pt>
                      <c:pt idx="637">
                        <c:v>39720</c:v>
                      </c:pt>
                      <c:pt idx="638">
                        <c:v>39721</c:v>
                      </c:pt>
                      <c:pt idx="639">
                        <c:v>39722</c:v>
                      </c:pt>
                      <c:pt idx="640">
                        <c:v>39723</c:v>
                      </c:pt>
                      <c:pt idx="641">
                        <c:v>39724</c:v>
                      </c:pt>
                      <c:pt idx="642">
                        <c:v>39725</c:v>
                      </c:pt>
                      <c:pt idx="643">
                        <c:v>39726</c:v>
                      </c:pt>
                      <c:pt idx="644">
                        <c:v>39727</c:v>
                      </c:pt>
                      <c:pt idx="645">
                        <c:v>39728</c:v>
                      </c:pt>
                      <c:pt idx="646">
                        <c:v>39729</c:v>
                      </c:pt>
                      <c:pt idx="647">
                        <c:v>39730</c:v>
                      </c:pt>
                      <c:pt idx="648">
                        <c:v>39731</c:v>
                      </c:pt>
                      <c:pt idx="649">
                        <c:v>39732</c:v>
                      </c:pt>
                      <c:pt idx="650">
                        <c:v>39733</c:v>
                      </c:pt>
                      <c:pt idx="651">
                        <c:v>39734</c:v>
                      </c:pt>
                      <c:pt idx="652">
                        <c:v>39735</c:v>
                      </c:pt>
                      <c:pt idx="653">
                        <c:v>39736</c:v>
                      </c:pt>
                      <c:pt idx="654">
                        <c:v>39737</c:v>
                      </c:pt>
                      <c:pt idx="655">
                        <c:v>39738</c:v>
                      </c:pt>
                      <c:pt idx="656">
                        <c:v>39739</c:v>
                      </c:pt>
                      <c:pt idx="657">
                        <c:v>39740</c:v>
                      </c:pt>
                      <c:pt idx="658">
                        <c:v>39741</c:v>
                      </c:pt>
                      <c:pt idx="659">
                        <c:v>39742</c:v>
                      </c:pt>
                      <c:pt idx="660">
                        <c:v>39743</c:v>
                      </c:pt>
                      <c:pt idx="661">
                        <c:v>39744</c:v>
                      </c:pt>
                      <c:pt idx="662">
                        <c:v>39745</c:v>
                      </c:pt>
                      <c:pt idx="663">
                        <c:v>39746</c:v>
                      </c:pt>
                      <c:pt idx="664">
                        <c:v>39747</c:v>
                      </c:pt>
                      <c:pt idx="665">
                        <c:v>39748</c:v>
                      </c:pt>
                      <c:pt idx="666">
                        <c:v>39749</c:v>
                      </c:pt>
                      <c:pt idx="667">
                        <c:v>39750</c:v>
                      </c:pt>
                      <c:pt idx="668">
                        <c:v>39751</c:v>
                      </c:pt>
                      <c:pt idx="669">
                        <c:v>39752</c:v>
                      </c:pt>
                      <c:pt idx="670">
                        <c:v>39753</c:v>
                      </c:pt>
                      <c:pt idx="671">
                        <c:v>39754</c:v>
                      </c:pt>
                      <c:pt idx="672">
                        <c:v>39755</c:v>
                      </c:pt>
                      <c:pt idx="673">
                        <c:v>39756</c:v>
                      </c:pt>
                      <c:pt idx="674">
                        <c:v>39757</c:v>
                      </c:pt>
                      <c:pt idx="675">
                        <c:v>39758</c:v>
                      </c:pt>
                      <c:pt idx="676">
                        <c:v>39759</c:v>
                      </c:pt>
                      <c:pt idx="677">
                        <c:v>39760</c:v>
                      </c:pt>
                      <c:pt idx="678">
                        <c:v>39761</c:v>
                      </c:pt>
                      <c:pt idx="679">
                        <c:v>39762</c:v>
                      </c:pt>
                      <c:pt idx="680">
                        <c:v>39763</c:v>
                      </c:pt>
                      <c:pt idx="681">
                        <c:v>39764</c:v>
                      </c:pt>
                      <c:pt idx="682">
                        <c:v>39765</c:v>
                      </c:pt>
                      <c:pt idx="683">
                        <c:v>39766</c:v>
                      </c:pt>
                      <c:pt idx="684">
                        <c:v>39767</c:v>
                      </c:pt>
                      <c:pt idx="685">
                        <c:v>39768</c:v>
                      </c:pt>
                      <c:pt idx="686">
                        <c:v>39769</c:v>
                      </c:pt>
                      <c:pt idx="687">
                        <c:v>39770</c:v>
                      </c:pt>
                      <c:pt idx="688">
                        <c:v>39771</c:v>
                      </c:pt>
                      <c:pt idx="689">
                        <c:v>39772</c:v>
                      </c:pt>
                      <c:pt idx="690">
                        <c:v>39773</c:v>
                      </c:pt>
                      <c:pt idx="691">
                        <c:v>39774</c:v>
                      </c:pt>
                      <c:pt idx="692">
                        <c:v>39775</c:v>
                      </c:pt>
                      <c:pt idx="693">
                        <c:v>39776</c:v>
                      </c:pt>
                      <c:pt idx="694">
                        <c:v>39777</c:v>
                      </c:pt>
                      <c:pt idx="695">
                        <c:v>39778</c:v>
                      </c:pt>
                      <c:pt idx="696">
                        <c:v>39779</c:v>
                      </c:pt>
                      <c:pt idx="697">
                        <c:v>39780</c:v>
                      </c:pt>
                      <c:pt idx="698">
                        <c:v>39781</c:v>
                      </c:pt>
                      <c:pt idx="699">
                        <c:v>39782</c:v>
                      </c:pt>
                      <c:pt idx="700">
                        <c:v>39783</c:v>
                      </c:pt>
                      <c:pt idx="701">
                        <c:v>39784</c:v>
                      </c:pt>
                      <c:pt idx="702">
                        <c:v>39785</c:v>
                      </c:pt>
                      <c:pt idx="703">
                        <c:v>39786</c:v>
                      </c:pt>
                      <c:pt idx="704">
                        <c:v>39787</c:v>
                      </c:pt>
                      <c:pt idx="705">
                        <c:v>39788</c:v>
                      </c:pt>
                      <c:pt idx="706">
                        <c:v>39789</c:v>
                      </c:pt>
                      <c:pt idx="707">
                        <c:v>39790</c:v>
                      </c:pt>
                      <c:pt idx="708">
                        <c:v>39791</c:v>
                      </c:pt>
                      <c:pt idx="709">
                        <c:v>39792</c:v>
                      </c:pt>
                      <c:pt idx="710">
                        <c:v>39793</c:v>
                      </c:pt>
                      <c:pt idx="711">
                        <c:v>39794</c:v>
                      </c:pt>
                      <c:pt idx="712">
                        <c:v>39795</c:v>
                      </c:pt>
                      <c:pt idx="713">
                        <c:v>39796</c:v>
                      </c:pt>
                      <c:pt idx="714">
                        <c:v>39797</c:v>
                      </c:pt>
                      <c:pt idx="715">
                        <c:v>39798</c:v>
                      </c:pt>
                      <c:pt idx="716">
                        <c:v>39799</c:v>
                      </c:pt>
                      <c:pt idx="717">
                        <c:v>39800</c:v>
                      </c:pt>
                      <c:pt idx="718">
                        <c:v>39801</c:v>
                      </c:pt>
                      <c:pt idx="719">
                        <c:v>39802</c:v>
                      </c:pt>
                      <c:pt idx="720">
                        <c:v>39803</c:v>
                      </c:pt>
                      <c:pt idx="721">
                        <c:v>39804</c:v>
                      </c:pt>
                      <c:pt idx="722">
                        <c:v>39805</c:v>
                      </c:pt>
                      <c:pt idx="723">
                        <c:v>39806</c:v>
                      </c:pt>
                      <c:pt idx="724">
                        <c:v>39807</c:v>
                      </c:pt>
                      <c:pt idx="725">
                        <c:v>39808</c:v>
                      </c:pt>
                      <c:pt idx="726">
                        <c:v>39809</c:v>
                      </c:pt>
                      <c:pt idx="727">
                        <c:v>39810</c:v>
                      </c:pt>
                      <c:pt idx="728">
                        <c:v>39811</c:v>
                      </c:pt>
                      <c:pt idx="729">
                        <c:v>39812</c:v>
                      </c:pt>
                      <c:pt idx="730">
                        <c:v>39813</c:v>
                      </c:pt>
                      <c:pt idx="731">
                        <c:v>39814</c:v>
                      </c:pt>
                      <c:pt idx="732">
                        <c:v>39815</c:v>
                      </c:pt>
                      <c:pt idx="733">
                        <c:v>39816</c:v>
                      </c:pt>
                      <c:pt idx="734">
                        <c:v>39817</c:v>
                      </c:pt>
                      <c:pt idx="735">
                        <c:v>39818</c:v>
                      </c:pt>
                      <c:pt idx="736">
                        <c:v>39819</c:v>
                      </c:pt>
                      <c:pt idx="737">
                        <c:v>39820</c:v>
                      </c:pt>
                      <c:pt idx="738">
                        <c:v>39821</c:v>
                      </c:pt>
                      <c:pt idx="739">
                        <c:v>39822</c:v>
                      </c:pt>
                      <c:pt idx="740">
                        <c:v>39823</c:v>
                      </c:pt>
                      <c:pt idx="741">
                        <c:v>39824</c:v>
                      </c:pt>
                      <c:pt idx="742">
                        <c:v>39825</c:v>
                      </c:pt>
                      <c:pt idx="743">
                        <c:v>39826</c:v>
                      </c:pt>
                      <c:pt idx="744">
                        <c:v>39827</c:v>
                      </c:pt>
                      <c:pt idx="745">
                        <c:v>39828</c:v>
                      </c:pt>
                      <c:pt idx="746">
                        <c:v>39829</c:v>
                      </c:pt>
                      <c:pt idx="747">
                        <c:v>39830</c:v>
                      </c:pt>
                      <c:pt idx="748">
                        <c:v>39831</c:v>
                      </c:pt>
                      <c:pt idx="749">
                        <c:v>39832</c:v>
                      </c:pt>
                      <c:pt idx="750">
                        <c:v>39833</c:v>
                      </c:pt>
                      <c:pt idx="751">
                        <c:v>39834</c:v>
                      </c:pt>
                      <c:pt idx="752">
                        <c:v>39835</c:v>
                      </c:pt>
                      <c:pt idx="753">
                        <c:v>39836</c:v>
                      </c:pt>
                      <c:pt idx="754">
                        <c:v>39837</c:v>
                      </c:pt>
                      <c:pt idx="755">
                        <c:v>39838</c:v>
                      </c:pt>
                      <c:pt idx="756">
                        <c:v>39839</c:v>
                      </c:pt>
                      <c:pt idx="757">
                        <c:v>39840</c:v>
                      </c:pt>
                      <c:pt idx="758">
                        <c:v>39841</c:v>
                      </c:pt>
                      <c:pt idx="759">
                        <c:v>39842</c:v>
                      </c:pt>
                      <c:pt idx="760">
                        <c:v>39843</c:v>
                      </c:pt>
                      <c:pt idx="761">
                        <c:v>39844</c:v>
                      </c:pt>
                      <c:pt idx="762">
                        <c:v>39845</c:v>
                      </c:pt>
                      <c:pt idx="763">
                        <c:v>39846</c:v>
                      </c:pt>
                      <c:pt idx="764">
                        <c:v>39847</c:v>
                      </c:pt>
                      <c:pt idx="765">
                        <c:v>39848</c:v>
                      </c:pt>
                      <c:pt idx="766">
                        <c:v>39849</c:v>
                      </c:pt>
                      <c:pt idx="767">
                        <c:v>39850</c:v>
                      </c:pt>
                      <c:pt idx="768">
                        <c:v>39851</c:v>
                      </c:pt>
                      <c:pt idx="769">
                        <c:v>39852</c:v>
                      </c:pt>
                      <c:pt idx="770">
                        <c:v>39853</c:v>
                      </c:pt>
                      <c:pt idx="771">
                        <c:v>39854</c:v>
                      </c:pt>
                      <c:pt idx="772">
                        <c:v>39855</c:v>
                      </c:pt>
                      <c:pt idx="773">
                        <c:v>39856</c:v>
                      </c:pt>
                      <c:pt idx="774">
                        <c:v>39857</c:v>
                      </c:pt>
                      <c:pt idx="775">
                        <c:v>39858</c:v>
                      </c:pt>
                      <c:pt idx="776">
                        <c:v>39859</c:v>
                      </c:pt>
                      <c:pt idx="777">
                        <c:v>39860</c:v>
                      </c:pt>
                      <c:pt idx="778">
                        <c:v>39861</c:v>
                      </c:pt>
                      <c:pt idx="779">
                        <c:v>39862</c:v>
                      </c:pt>
                      <c:pt idx="780">
                        <c:v>39863</c:v>
                      </c:pt>
                      <c:pt idx="781">
                        <c:v>39864</c:v>
                      </c:pt>
                      <c:pt idx="782">
                        <c:v>39865</c:v>
                      </c:pt>
                      <c:pt idx="783">
                        <c:v>39866</c:v>
                      </c:pt>
                      <c:pt idx="784">
                        <c:v>39867</c:v>
                      </c:pt>
                      <c:pt idx="785">
                        <c:v>39868</c:v>
                      </c:pt>
                      <c:pt idx="786">
                        <c:v>39869</c:v>
                      </c:pt>
                      <c:pt idx="787">
                        <c:v>39870</c:v>
                      </c:pt>
                      <c:pt idx="788">
                        <c:v>39871</c:v>
                      </c:pt>
                      <c:pt idx="789">
                        <c:v>39872</c:v>
                      </c:pt>
                      <c:pt idx="790">
                        <c:v>39873</c:v>
                      </c:pt>
                      <c:pt idx="791">
                        <c:v>39874</c:v>
                      </c:pt>
                      <c:pt idx="792">
                        <c:v>39875</c:v>
                      </c:pt>
                      <c:pt idx="793">
                        <c:v>39876</c:v>
                      </c:pt>
                      <c:pt idx="794">
                        <c:v>39877</c:v>
                      </c:pt>
                      <c:pt idx="795">
                        <c:v>39878</c:v>
                      </c:pt>
                      <c:pt idx="796">
                        <c:v>39879</c:v>
                      </c:pt>
                      <c:pt idx="797">
                        <c:v>39880</c:v>
                      </c:pt>
                      <c:pt idx="798">
                        <c:v>39881</c:v>
                      </c:pt>
                      <c:pt idx="799">
                        <c:v>39882</c:v>
                      </c:pt>
                      <c:pt idx="800">
                        <c:v>39883</c:v>
                      </c:pt>
                      <c:pt idx="801">
                        <c:v>39884</c:v>
                      </c:pt>
                      <c:pt idx="802">
                        <c:v>39885</c:v>
                      </c:pt>
                      <c:pt idx="803">
                        <c:v>39886</c:v>
                      </c:pt>
                      <c:pt idx="804">
                        <c:v>39887</c:v>
                      </c:pt>
                      <c:pt idx="805">
                        <c:v>39888</c:v>
                      </c:pt>
                      <c:pt idx="806">
                        <c:v>39889</c:v>
                      </c:pt>
                      <c:pt idx="807">
                        <c:v>39890</c:v>
                      </c:pt>
                      <c:pt idx="808">
                        <c:v>39891</c:v>
                      </c:pt>
                      <c:pt idx="809">
                        <c:v>39892</c:v>
                      </c:pt>
                      <c:pt idx="810">
                        <c:v>39893</c:v>
                      </c:pt>
                      <c:pt idx="811">
                        <c:v>39894</c:v>
                      </c:pt>
                      <c:pt idx="812">
                        <c:v>39895</c:v>
                      </c:pt>
                      <c:pt idx="813">
                        <c:v>39896</c:v>
                      </c:pt>
                      <c:pt idx="814">
                        <c:v>39897</c:v>
                      </c:pt>
                      <c:pt idx="815">
                        <c:v>39898</c:v>
                      </c:pt>
                      <c:pt idx="816">
                        <c:v>39899</c:v>
                      </c:pt>
                      <c:pt idx="817">
                        <c:v>39900</c:v>
                      </c:pt>
                      <c:pt idx="818">
                        <c:v>39901</c:v>
                      </c:pt>
                      <c:pt idx="819">
                        <c:v>39902</c:v>
                      </c:pt>
                      <c:pt idx="820">
                        <c:v>39903</c:v>
                      </c:pt>
                      <c:pt idx="821">
                        <c:v>39904</c:v>
                      </c:pt>
                      <c:pt idx="822">
                        <c:v>39905</c:v>
                      </c:pt>
                      <c:pt idx="823">
                        <c:v>39906</c:v>
                      </c:pt>
                      <c:pt idx="824">
                        <c:v>39907</c:v>
                      </c:pt>
                      <c:pt idx="825">
                        <c:v>39908</c:v>
                      </c:pt>
                      <c:pt idx="826">
                        <c:v>39909</c:v>
                      </c:pt>
                      <c:pt idx="827">
                        <c:v>39910</c:v>
                      </c:pt>
                      <c:pt idx="828">
                        <c:v>39911</c:v>
                      </c:pt>
                      <c:pt idx="829">
                        <c:v>39912</c:v>
                      </c:pt>
                      <c:pt idx="830">
                        <c:v>39913</c:v>
                      </c:pt>
                      <c:pt idx="831">
                        <c:v>39914</c:v>
                      </c:pt>
                      <c:pt idx="832">
                        <c:v>39915</c:v>
                      </c:pt>
                      <c:pt idx="833">
                        <c:v>39916</c:v>
                      </c:pt>
                      <c:pt idx="834">
                        <c:v>39917</c:v>
                      </c:pt>
                      <c:pt idx="835">
                        <c:v>39918</c:v>
                      </c:pt>
                      <c:pt idx="836">
                        <c:v>39919</c:v>
                      </c:pt>
                      <c:pt idx="837">
                        <c:v>39920</c:v>
                      </c:pt>
                      <c:pt idx="838">
                        <c:v>39921</c:v>
                      </c:pt>
                      <c:pt idx="839">
                        <c:v>39922</c:v>
                      </c:pt>
                      <c:pt idx="840">
                        <c:v>39923</c:v>
                      </c:pt>
                      <c:pt idx="841">
                        <c:v>39924</c:v>
                      </c:pt>
                      <c:pt idx="842">
                        <c:v>39925</c:v>
                      </c:pt>
                      <c:pt idx="843">
                        <c:v>39926</c:v>
                      </c:pt>
                      <c:pt idx="844">
                        <c:v>39927</c:v>
                      </c:pt>
                      <c:pt idx="845">
                        <c:v>39928</c:v>
                      </c:pt>
                      <c:pt idx="846">
                        <c:v>39929</c:v>
                      </c:pt>
                      <c:pt idx="847">
                        <c:v>39930</c:v>
                      </c:pt>
                      <c:pt idx="848">
                        <c:v>39931</c:v>
                      </c:pt>
                      <c:pt idx="849">
                        <c:v>39932</c:v>
                      </c:pt>
                      <c:pt idx="850">
                        <c:v>39933</c:v>
                      </c:pt>
                      <c:pt idx="851">
                        <c:v>39934</c:v>
                      </c:pt>
                      <c:pt idx="852">
                        <c:v>39935</c:v>
                      </c:pt>
                      <c:pt idx="853">
                        <c:v>39936</c:v>
                      </c:pt>
                      <c:pt idx="854">
                        <c:v>39937</c:v>
                      </c:pt>
                      <c:pt idx="855">
                        <c:v>39938</c:v>
                      </c:pt>
                      <c:pt idx="856">
                        <c:v>39939</c:v>
                      </c:pt>
                      <c:pt idx="857">
                        <c:v>39940</c:v>
                      </c:pt>
                      <c:pt idx="858">
                        <c:v>39941</c:v>
                      </c:pt>
                      <c:pt idx="859">
                        <c:v>39942</c:v>
                      </c:pt>
                      <c:pt idx="860">
                        <c:v>39943</c:v>
                      </c:pt>
                      <c:pt idx="861">
                        <c:v>39944</c:v>
                      </c:pt>
                      <c:pt idx="862">
                        <c:v>39945</c:v>
                      </c:pt>
                      <c:pt idx="863">
                        <c:v>39946</c:v>
                      </c:pt>
                      <c:pt idx="864">
                        <c:v>39947</c:v>
                      </c:pt>
                      <c:pt idx="865">
                        <c:v>39948</c:v>
                      </c:pt>
                      <c:pt idx="866">
                        <c:v>39949</c:v>
                      </c:pt>
                      <c:pt idx="867">
                        <c:v>39950</c:v>
                      </c:pt>
                      <c:pt idx="868">
                        <c:v>39951</c:v>
                      </c:pt>
                      <c:pt idx="869">
                        <c:v>39952</c:v>
                      </c:pt>
                      <c:pt idx="870">
                        <c:v>39953</c:v>
                      </c:pt>
                      <c:pt idx="871">
                        <c:v>39954</c:v>
                      </c:pt>
                      <c:pt idx="872">
                        <c:v>39955</c:v>
                      </c:pt>
                      <c:pt idx="873">
                        <c:v>39956</c:v>
                      </c:pt>
                      <c:pt idx="874">
                        <c:v>39957</c:v>
                      </c:pt>
                      <c:pt idx="875">
                        <c:v>39958</c:v>
                      </c:pt>
                      <c:pt idx="876">
                        <c:v>39959</c:v>
                      </c:pt>
                      <c:pt idx="877">
                        <c:v>39960</c:v>
                      </c:pt>
                      <c:pt idx="878">
                        <c:v>39961</c:v>
                      </c:pt>
                      <c:pt idx="879">
                        <c:v>39962</c:v>
                      </c:pt>
                      <c:pt idx="880">
                        <c:v>39963</c:v>
                      </c:pt>
                      <c:pt idx="881">
                        <c:v>39964</c:v>
                      </c:pt>
                      <c:pt idx="882">
                        <c:v>39965</c:v>
                      </c:pt>
                      <c:pt idx="883">
                        <c:v>39966</c:v>
                      </c:pt>
                      <c:pt idx="884">
                        <c:v>39967</c:v>
                      </c:pt>
                      <c:pt idx="885">
                        <c:v>39968</c:v>
                      </c:pt>
                      <c:pt idx="886">
                        <c:v>39969</c:v>
                      </c:pt>
                      <c:pt idx="887">
                        <c:v>39970</c:v>
                      </c:pt>
                      <c:pt idx="888">
                        <c:v>39971</c:v>
                      </c:pt>
                      <c:pt idx="889">
                        <c:v>39972</c:v>
                      </c:pt>
                      <c:pt idx="890">
                        <c:v>39973</c:v>
                      </c:pt>
                      <c:pt idx="891">
                        <c:v>39974</c:v>
                      </c:pt>
                      <c:pt idx="892">
                        <c:v>39975</c:v>
                      </c:pt>
                      <c:pt idx="893">
                        <c:v>39976</c:v>
                      </c:pt>
                      <c:pt idx="894">
                        <c:v>39977</c:v>
                      </c:pt>
                      <c:pt idx="895">
                        <c:v>39978</c:v>
                      </c:pt>
                      <c:pt idx="896">
                        <c:v>39979</c:v>
                      </c:pt>
                      <c:pt idx="897">
                        <c:v>39980</c:v>
                      </c:pt>
                      <c:pt idx="898">
                        <c:v>39981</c:v>
                      </c:pt>
                      <c:pt idx="899">
                        <c:v>39982</c:v>
                      </c:pt>
                      <c:pt idx="900">
                        <c:v>39983</c:v>
                      </c:pt>
                      <c:pt idx="901">
                        <c:v>39984</c:v>
                      </c:pt>
                      <c:pt idx="902">
                        <c:v>39985</c:v>
                      </c:pt>
                      <c:pt idx="903">
                        <c:v>39986</c:v>
                      </c:pt>
                      <c:pt idx="904">
                        <c:v>39987</c:v>
                      </c:pt>
                      <c:pt idx="905">
                        <c:v>39988</c:v>
                      </c:pt>
                      <c:pt idx="906">
                        <c:v>39989</c:v>
                      </c:pt>
                      <c:pt idx="907">
                        <c:v>39990</c:v>
                      </c:pt>
                      <c:pt idx="908">
                        <c:v>39991</c:v>
                      </c:pt>
                      <c:pt idx="909">
                        <c:v>39992</c:v>
                      </c:pt>
                      <c:pt idx="910">
                        <c:v>39993</c:v>
                      </c:pt>
                      <c:pt idx="911">
                        <c:v>39994</c:v>
                      </c:pt>
                      <c:pt idx="912">
                        <c:v>39995</c:v>
                      </c:pt>
                      <c:pt idx="913">
                        <c:v>39996</c:v>
                      </c:pt>
                      <c:pt idx="914">
                        <c:v>39997</c:v>
                      </c:pt>
                      <c:pt idx="915">
                        <c:v>39998</c:v>
                      </c:pt>
                      <c:pt idx="916">
                        <c:v>39999</c:v>
                      </c:pt>
                      <c:pt idx="917">
                        <c:v>40000</c:v>
                      </c:pt>
                      <c:pt idx="918">
                        <c:v>40001</c:v>
                      </c:pt>
                      <c:pt idx="919">
                        <c:v>40002</c:v>
                      </c:pt>
                      <c:pt idx="920">
                        <c:v>40003</c:v>
                      </c:pt>
                      <c:pt idx="921">
                        <c:v>40004</c:v>
                      </c:pt>
                      <c:pt idx="922">
                        <c:v>40005</c:v>
                      </c:pt>
                      <c:pt idx="923">
                        <c:v>40006</c:v>
                      </c:pt>
                      <c:pt idx="924">
                        <c:v>40007</c:v>
                      </c:pt>
                      <c:pt idx="925">
                        <c:v>40008</c:v>
                      </c:pt>
                      <c:pt idx="926">
                        <c:v>40009</c:v>
                      </c:pt>
                      <c:pt idx="927">
                        <c:v>40010</c:v>
                      </c:pt>
                      <c:pt idx="928">
                        <c:v>40011</c:v>
                      </c:pt>
                      <c:pt idx="929">
                        <c:v>40012</c:v>
                      </c:pt>
                      <c:pt idx="930">
                        <c:v>40013</c:v>
                      </c:pt>
                      <c:pt idx="931">
                        <c:v>40014</c:v>
                      </c:pt>
                      <c:pt idx="932">
                        <c:v>40015</c:v>
                      </c:pt>
                      <c:pt idx="933">
                        <c:v>40016</c:v>
                      </c:pt>
                      <c:pt idx="934">
                        <c:v>40017</c:v>
                      </c:pt>
                      <c:pt idx="935">
                        <c:v>40018</c:v>
                      </c:pt>
                      <c:pt idx="936">
                        <c:v>40019</c:v>
                      </c:pt>
                      <c:pt idx="937">
                        <c:v>40020</c:v>
                      </c:pt>
                      <c:pt idx="938">
                        <c:v>40021</c:v>
                      </c:pt>
                      <c:pt idx="939">
                        <c:v>40022</c:v>
                      </c:pt>
                      <c:pt idx="940">
                        <c:v>40023</c:v>
                      </c:pt>
                      <c:pt idx="941">
                        <c:v>40024</c:v>
                      </c:pt>
                      <c:pt idx="942">
                        <c:v>40025</c:v>
                      </c:pt>
                      <c:pt idx="943">
                        <c:v>40026</c:v>
                      </c:pt>
                      <c:pt idx="944">
                        <c:v>40027</c:v>
                      </c:pt>
                      <c:pt idx="945">
                        <c:v>40028</c:v>
                      </c:pt>
                      <c:pt idx="946">
                        <c:v>40029</c:v>
                      </c:pt>
                      <c:pt idx="947">
                        <c:v>40030</c:v>
                      </c:pt>
                      <c:pt idx="948">
                        <c:v>40031</c:v>
                      </c:pt>
                      <c:pt idx="949">
                        <c:v>40032</c:v>
                      </c:pt>
                      <c:pt idx="950">
                        <c:v>40033</c:v>
                      </c:pt>
                      <c:pt idx="951">
                        <c:v>40034</c:v>
                      </c:pt>
                      <c:pt idx="952">
                        <c:v>40035</c:v>
                      </c:pt>
                      <c:pt idx="953">
                        <c:v>40036</c:v>
                      </c:pt>
                      <c:pt idx="954">
                        <c:v>40037</c:v>
                      </c:pt>
                      <c:pt idx="955">
                        <c:v>40038</c:v>
                      </c:pt>
                      <c:pt idx="956">
                        <c:v>40039</c:v>
                      </c:pt>
                      <c:pt idx="957">
                        <c:v>40040</c:v>
                      </c:pt>
                      <c:pt idx="958">
                        <c:v>40041</c:v>
                      </c:pt>
                      <c:pt idx="959">
                        <c:v>40042</c:v>
                      </c:pt>
                      <c:pt idx="960">
                        <c:v>40043</c:v>
                      </c:pt>
                      <c:pt idx="961">
                        <c:v>40044</c:v>
                      </c:pt>
                      <c:pt idx="962">
                        <c:v>40045</c:v>
                      </c:pt>
                      <c:pt idx="963">
                        <c:v>40046</c:v>
                      </c:pt>
                      <c:pt idx="964">
                        <c:v>40047</c:v>
                      </c:pt>
                      <c:pt idx="965">
                        <c:v>40048</c:v>
                      </c:pt>
                      <c:pt idx="966">
                        <c:v>40049</c:v>
                      </c:pt>
                      <c:pt idx="967">
                        <c:v>40050</c:v>
                      </c:pt>
                      <c:pt idx="968">
                        <c:v>40051</c:v>
                      </c:pt>
                      <c:pt idx="969">
                        <c:v>40052</c:v>
                      </c:pt>
                      <c:pt idx="970">
                        <c:v>40053</c:v>
                      </c:pt>
                      <c:pt idx="971">
                        <c:v>40054</c:v>
                      </c:pt>
                      <c:pt idx="972">
                        <c:v>40055</c:v>
                      </c:pt>
                      <c:pt idx="973">
                        <c:v>40056</c:v>
                      </c:pt>
                      <c:pt idx="974">
                        <c:v>40057</c:v>
                      </c:pt>
                      <c:pt idx="975">
                        <c:v>40058</c:v>
                      </c:pt>
                      <c:pt idx="976">
                        <c:v>40059</c:v>
                      </c:pt>
                      <c:pt idx="977">
                        <c:v>40060</c:v>
                      </c:pt>
                      <c:pt idx="978">
                        <c:v>40061</c:v>
                      </c:pt>
                      <c:pt idx="979">
                        <c:v>40062</c:v>
                      </c:pt>
                      <c:pt idx="980">
                        <c:v>40063</c:v>
                      </c:pt>
                      <c:pt idx="981">
                        <c:v>40064</c:v>
                      </c:pt>
                      <c:pt idx="982">
                        <c:v>40065</c:v>
                      </c:pt>
                      <c:pt idx="983">
                        <c:v>40066</c:v>
                      </c:pt>
                      <c:pt idx="984">
                        <c:v>40067</c:v>
                      </c:pt>
                      <c:pt idx="985">
                        <c:v>40068</c:v>
                      </c:pt>
                      <c:pt idx="986">
                        <c:v>40069</c:v>
                      </c:pt>
                      <c:pt idx="987">
                        <c:v>40070</c:v>
                      </c:pt>
                      <c:pt idx="988">
                        <c:v>40071</c:v>
                      </c:pt>
                      <c:pt idx="989">
                        <c:v>40072</c:v>
                      </c:pt>
                      <c:pt idx="990">
                        <c:v>40073</c:v>
                      </c:pt>
                      <c:pt idx="991">
                        <c:v>40074</c:v>
                      </c:pt>
                      <c:pt idx="992">
                        <c:v>40075</c:v>
                      </c:pt>
                      <c:pt idx="993">
                        <c:v>40076</c:v>
                      </c:pt>
                      <c:pt idx="994">
                        <c:v>40077</c:v>
                      </c:pt>
                      <c:pt idx="995">
                        <c:v>40078</c:v>
                      </c:pt>
                      <c:pt idx="996">
                        <c:v>40079</c:v>
                      </c:pt>
                      <c:pt idx="997">
                        <c:v>40080</c:v>
                      </c:pt>
                      <c:pt idx="998">
                        <c:v>40081</c:v>
                      </c:pt>
                      <c:pt idx="999">
                        <c:v>40082</c:v>
                      </c:pt>
                      <c:pt idx="1000">
                        <c:v>40083</c:v>
                      </c:pt>
                      <c:pt idx="1001">
                        <c:v>40084</c:v>
                      </c:pt>
                      <c:pt idx="1002">
                        <c:v>40085</c:v>
                      </c:pt>
                      <c:pt idx="1003">
                        <c:v>40086</c:v>
                      </c:pt>
                      <c:pt idx="1004">
                        <c:v>40087</c:v>
                      </c:pt>
                      <c:pt idx="1005">
                        <c:v>40088</c:v>
                      </c:pt>
                      <c:pt idx="1006">
                        <c:v>40089</c:v>
                      </c:pt>
                      <c:pt idx="1007">
                        <c:v>40090</c:v>
                      </c:pt>
                      <c:pt idx="1008">
                        <c:v>40091</c:v>
                      </c:pt>
                      <c:pt idx="1009">
                        <c:v>40092</c:v>
                      </c:pt>
                      <c:pt idx="1010">
                        <c:v>40093</c:v>
                      </c:pt>
                      <c:pt idx="1011">
                        <c:v>40094</c:v>
                      </c:pt>
                      <c:pt idx="1012">
                        <c:v>40095</c:v>
                      </c:pt>
                      <c:pt idx="1013">
                        <c:v>40096</c:v>
                      </c:pt>
                      <c:pt idx="1014">
                        <c:v>40097</c:v>
                      </c:pt>
                      <c:pt idx="1015">
                        <c:v>40098</c:v>
                      </c:pt>
                      <c:pt idx="1016">
                        <c:v>40099</c:v>
                      </c:pt>
                      <c:pt idx="1017">
                        <c:v>40100</c:v>
                      </c:pt>
                      <c:pt idx="1018">
                        <c:v>40101</c:v>
                      </c:pt>
                      <c:pt idx="1019">
                        <c:v>40102</c:v>
                      </c:pt>
                      <c:pt idx="1020">
                        <c:v>40103</c:v>
                      </c:pt>
                      <c:pt idx="1021">
                        <c:v>40104</c:v>
                      </c:pt>
                      <c:pt idx="1022">
                        <c:v>40105</c:v>
                      </c:pt>
                      <c:pt idx="1023">
                        <c:v>40106</c:v>
                      </c:pt>
                      <c:pt idx="1024">
                        <c:v>40107</c:v>
                      </c:pt>
                      <c:pt idx="1025">
                        <c:v>40108</c:v>
                      </c:pt>
                      <c:pt idx="1026">
                        <c:v>40109</c:v>
                      </c:pt>
                      <c:pt idx="1027">
                        <c:v>40110</c:v>
                      </c:pt>
                      <c:pt idx="1028">
                        <c:v>40111</c:v>
                      </c:pt>
                      <c:pt idx="1029">
                        <c:v>40112</c:v>
                      </c:pt>
                      <c:pt idx="1030">
                        <c:v>40113</c:v>
                      </c:pt>
                      <c:pt idx="1031">
                        <c:v>40114</c:v>
                      </c:pt>
                      <c:pt idx="1032">
                        <c:v>40115</c:v>
                      </c:pt>
                      <c:pt idx="1033">
                        <c:v>40116</c:v>
                      </c:pt>
                      <c:pt idx="1034">
                        <c:v>40117</c:v>
                      </c:pt>
                      <c:pt idx="1035">
                        <c:v>40118</c:v>
                      </c:pt>
                      <c:pt idx="1036">
                        <c:v>40119</c:v>
                      </c:pt>
                      <c:pt idx="1037">
                        <c:v>40120</c:v>
                      </c:pt>
                      <c:pt idx="1038">
                        <c:v>40121</c:v>
                      </c:pt>
                      <c:pt idx="1039">
                        <c:v>40122</c:v>
                      </c:pt>
                      <c:pt idx="1040">
                        <c:v>40123</c:v>
                      </c:pt>
                      <c:pt idx="1041">
                        <c:v>40124</c:v>
                      </c:pt>
                      <c:pt idx="1042">
                        <c:v>40125</c:v>
                      </c:pt>
                      <c:pt idx="1043">
                        <c:v>40126</c:v>
                      </c:pt>
                      <c:pt idx="1044">
                        <c:v>40127</c:v>
                      </c:pt>
                      <c:pt idx="1045">
                        <c:v>40128</c:v>
                      </c:pt>
                      <c:pt idx="1046">
                        <c:v>40129</c:v>
                      </c:pt>
                      <c:pt idx="1047">
                        <c:v>40130</c:v>
                      </c:pt>
                      <c:pt idx="1048">
                        <c:v>40131</c:v>
                      </c:pt>
                      <c:pt idx="1049">
                        <c:v>40132</c:v>
                      </c:pt>
                      <c:pt idx="1050">
                        <c:v>40133</c:v>
                      </c:pt>
                      <c:pt idx="1051">
                        <c:v>40134</c:v>
                      </c:pt>
                      <c:pt idx="1052">
                        <c:v>40135</c:v>
                      </c:pt>
                      <c:pt idx="1053">
                        <c:v>40136</c:v>
                      </c:pt>
                      <c:pt idx="1054">
                        <c:v>40137</c:v>
                      </c:pt>
                      <c:pt idx="1055">
                        <c:v>40138</c:v>
                      </c:pt>
                      <c:pt idx="1056">
                        <c:v>40139</c:v>
                      </c:pt>
                      <c:pt idx="1057">
                        <c:v>40140</c:v>
                      </c:pt>
                      <c:pt idx="1058">
                        <c:v>40141</c:v>
                      </c:pt>
                      <c:pt idx="1059">
                        <c:v>40142</c:v>
                      </c:pt>
                      <c:pt idx="1060">
                        <c:v>40143</c:v>
                      </c:pt>
                      <c:pt idx="1061">
                        <c:v>40144</c:v>
                      </c:pt>
                      <c:pt idx="1062">
                        <c:v>40145</c:v>
                      </c:pt>
                      <c:pt idx="1063">
                        <c:v>40146</c:v>
                      </c:pt>
                      <c:pt idx="1064">
                        <c:v>40147</c:v>
                      </c:pt>
                      <c:pt idx="1065">
                        <c:v>40148</c:v>
                      </c:pt>
                      <c:pt idx="1066">
                        <c:v>40149</c:v>
                      </c:pt>
                      <c:pt idx="1067">
                        <c:v>40150</c:v>
                      </c:pt>
                      <c:pt idx="1068">
                        <c:v>40151</c:v>
                      </c:pt>
                      <c:pt idx="1069">
                        <c:v>40152</c:v>
                      </c:pt>
                      <c:pt idx="1070">
                        <c:v>40153</c:v>
                      </c:pt>
                      <c:pt idx="1071">
                        <c:v>40154</c:v>
                      </c:pt>
                      <c:pt idx="1072">
                        <c:v>40155</c:v>
                      </c:pt>
                      <c:pt idx="1073">
                        <c:v>40156</c:v>
                      </c:pt>
                      <c:pt idx="1074">
                        <c:v>40157</c:v>
                      </c:pt>
                      <c:pt idx="1075">
                        <c:v>40158</c:v>
                      </c:pt>
                      <c:pt idx="1076">
                        <c:v>40159</c:v>
                      </c:pt>
                      <c:pt idx="1077">
                        <c:v>40160</c:v>
                      </c:pt>
                      <c:pt idx="1078">
                        <c:v>40161</c:v>
                      </c:pt>
                      <c:pt idx="1079">
                        <c:v>40162</c:v>
                      </c:pt>
                      <c:pt idx="1080">
                        <c:v>40163</c:v>
                      </c:pt>
                      <c:pt idx="1081">
                        <c:v>40164</c:v>
                      </c:pt>
                      <c:pt idx="1082">
                        <c:v>40165</c:v>
                      </c:pt>
                      <c:pt idx="1083">
                        <c:v>40166</c:v>
                      </c:pt>
                      <c:pt idx="1084">
                        <c:v>40167</c:v>
                      </c:pt>
                      <c:pt idx="1085">
                        <c:v>40168</c:v>
                      </c:pt>
                      <c:pt idx="1086">
                        <c:v>40169</c:v>
                      </c:pt>
                      <c:pt idx="1087">
                        <c:v>40170</c:v>
                      </c:pt>
                      <c:pt idx="1088">
                        <c:v>40171</c:v>
                      </c:pt>
                      <c:pt idx="1089">
                        <c:v>40172</c:v>
                      </c:pt>
                      <c:pt idx="1090">
                        <c:v>40173</c:v>
                      </c:pt>
                      <c:pt idx="1091">
                        <c:v>40174</c:v>
                      </c:pt>
                      <c:pt idx="1092">
                        <c:v>40175</c:v>
                      </c:pt>
                      <c:pt idx="1093">
                        <c:v>40176</c:v>
                      </c:pt>
                      <c:pt idx="1094">
                        <c:v>40177</c:v>
                      </c:pt>
                      <c:pt idx="1095">
                        <c:v>40178</c:v>
                      </c:pt>
                      <c:pt idx="1096">
                        <c:v>40179</c:v>
                      </c:pt>
                      <c:pt idx="1097">
                        <c:v>40180</c:v>
                      </c:pt>
                      <c:pt idx="1098">
                        <c:v>40181</c:v>
                      </c:pt>
                      <c:pt idx="1099">
                        <c:v>40182</c:v>
                      </c:pt>
                      <c:pt idx="1100">
                        <c:v>40183</c:v>
                      </c:pt>
                      <c:pt idx="1101">
                        <c:v>40184</c:v>
                      </c:pt>
                      <c:pt idx="1102">
                        <c:v>40185</c:v>
                      </c:pt>
                      <c:pt idx="1103">
                        <c:v>40186</c:v>
                      </c:pt>
                      <c:pt idx="1104">
                        <c:v>40187</c:v>
                      </c:pt>
                      <c:pt idx="1105">
                        <c:v>40188</c:v>
                      </c:pt>
                      <c:pt idx="1106">
                        <c:v>40189</c:v>
                      </c:pt>
                      <c:pt idx="1107">
                        <c:v>40190</c:v>
                      </c:pt>
                      <c:pt idx="1108">
                        <c:v>40191</c:v>
                      </c:pt>
                      <c:pt idx="1109">
                        <c:v>40192</c:v>
                      </c:pt>
                      <c:pt idx="1110">
                        <c:v>40193</c:v>
                      </c:pt>
                      <c:pt idx="1111">
                        <c:v>40194</c:v>
                      </c:pt>
                      <c:pt idx="1112">
                        <c:v>40195</c:v>
                      </c:pt>
                      <c:pt idx="1113">
                        <c:v>40196</c:v>
                      </c:pt>
                      <c:pt idx="1114">
                        <c:v>40197</c:v>
                      </c:pt>
                      <c:pt idx="1115">
                        <c:v>40198</c:v>
                      </c:pt>
                      <c:pt idx="1116">
                        <c:v>40199</c:v>
                      </c:pt>
                      <c:pt idx="1117">
                        <c:v>40200</c:v>
                      </c:pt>
                      <c:pt idx="1118">
                        <c:v>40201</c:v>
                      </c:pt>
                      <c:pt idx="1119">
                        <c:v>40202</c:v>
                      </c:pt>
                      <c:pt idx="1120">
                        <c:v>40203</c:v>
                      </c:pt>
                      <c:pt idx="1121">
                        <c:v>40204</c:v>
                      </c:pt>
                      <c:pt idx="1122">
                        <c:v>40205</c:v>
                      </c:pt>
                      <c:pt idx="1123">
                        <c:v>40206</c:v>
                      </c:pt>
                      <c:pt idx="1124">
                        <c:v>40207</c:v>
                      </c:pt>
                      <c:pt idx="1125">
                        <c:v>40208</c:v>
                      </c:pt>
                      <c:pt idx="1126">
                        <c:v>40209</c:v>
                      </c:pt>
                      <c:pt idx="1127">
                        <c:v>40210</c:v>
                      </c:pt>
                      <c:pt idx="1128">
                        <c:v>40211</c:v>
                      </c:pt>
                      <c:pt idx="1129">
                        <c:v>40212</c:v>
                      </c:pt>
                      <c:pt idx="1130">
                        <c:v>40213</c:v>
                      </c:pt>
                      <c:pt idx="1131">
                        <c:v>40214</c:v>
                      </c:pt>
                      <c:pt idx="1132">
                        <c:v>40215</c:v>
                      </c:pt>
                      <c:pt idx="1133">
                        <c:v>40216</c:v>
                      </c:pt>
                      <c:pt idx="1134">
                        <c:v>40217</c:v>
                      </c:pt>
                      <c:pt idx="1135">
                        <c:v>40218</c:v>
                      </c:pt>
                      <c:pt idx="1136">
                        <c:v>40219</c:v>
                      </c:pt>
                      <c:pt idx="1137">
                        <c:v>40220</c:v>
                      </c:pt>
                      <c:pt idx="1138">
                        <c:v>40221</c:v>
                      </c:pt>
                      <c:pt idx="1139">
                        <c:v>40222</c:v>
                      </c:pt>
                      <c:pt idx="1140">
                        <c:v>40223</c:v>
                      </c:pt>
                      <c:pt idx="1141">
                        <c:v>40224</c:v>
                      </c:pt>
                      <c:pt idx="1142">
                        <c:v>40225</c:v>
                      </c:pt>
                      <c:pt idx="1143">
                        <c:v>40226</c:v>
                      </c:pt>
                      <c:pt idx="1144">
                        <c:v>40227</c:v>
                      </c:pt>
                      <c:pt idx="1145">
                        <c:v>40228</c:v>
                      </c:pt>
                      <c:pt idx="1146">
                        <c:v>40229</c:v>
                      </c:pt>
                      <c:pt idx="1147">
                        <c:v>40230</c:v>
                      </c:pt>
                      <c:pt idx="1148">
                        <c:v>40231</c:v>
                      </c:pt>
                      <c:pt idx="1149">
                        <c:v>40232</c:v>
                      </c:pt>
                      <c:pt idx="1150">
                        <c:v>40233</c:v>
                      </c:pt>
                      <c:pt idx="1151">
                        <c:v>40234</c:v>
                      </c:pt>
                      <c:pt idx="1152">
                        <c:v>40235</c:v>
                      </c:pt>
                      <c:pt idx="1153">
                        <c:v>40236</c:v>
                      </c:pt>
                      <c:pt idx="1154">
                        <c:v>40237</c:v>
                      </c:pt>
                      <c:pt idx="1155">
                        <c:v>40238</c:v>
                      </c:pt>
                      <c:pt idx="1156">
                        <c:v>40239</c:v>
                      </c:pt>
                      <c:pt idx="1157">
                        <c:v>40240</c:v>
                      </c:pt>
                      <c:pt idx="1158">
                        <c:v>40241</c:v>
                      </c:pt>
                      <c:pt idx="1159">
                        <c:v>40242</c:v>
                      </c:pt>
                      <c:pt idx="1160">
                        <c:v>40243</c:v>
                      </c:pt>
                      <c:pt idx="1161">
                        <c:v>40244</c:v>
                      </c:pt>
                      <c:pt idx="1162">
                        <c:v>40245</c:v>
                      </c:pt>
                      <c:pt idx="1163">
                        <c:v>40246</c:v>
                      </c:pt>
                      <c:pt idx="1164">
                        <c:v>40247</c:v>
                      </c:pt>
                      <c:pt idx="1165">
                        <c:v>40248</c:v>
                      </c:pt>
                      <c:pt idx="1166">
                        <c:v>40249</c:v>
                      </c:pt>
                      <c:pt idx="1167">
                        <c:v>40250</c:v>
                      </c:pt>
                      <c:pt idx="1168">
                        <c:v>40251</c:v>
                      </c:pt>
                      <c:pt idx="1169">
                        <c:v>40252</c:v>
                      </c:pt>
                      <c:pt idx="1170">
                        <c:v>40253</c:v>
                      </c:pt>
                      <c:pt idx="1171">
                        <c:v>40254</c:v>
                      </c:pt>
                      <c:pt idx="1172">
                        <c:v>40255</c:v>
                      </c:pt>
                      <c:pt idx="1173">
                        <c:v>40256</c:v>
                      </c:pt>
                      <c:pt idx="1174">
                        <c:v>40257</c:v>
                      </c:pt>
                      <c:pt idx="1175">
                        <c:v>40258</c:v>
                      </c:pt>
                      <c:pt idx="1176">
                        <c:v>40259</c:v>
                      </c:pt>
                      <c:pt idx="1177">
                        <c:v>40260</c:v>
                      </c:pt>
                      <c:pt idx="1178">
                        <c:v>40261</c:v>
                      </c:pt>
                      <c:pt idx="1179">
                        <c:v>40262</c:v>
                      </c:pt>
                      <c:pt idx="1180">
                        <c:v>40263</c:v>
                      </c:pt>
                      <c:pt idx="1181">
                        <c:v>40264</c:v>
                      </c:pt>
                      <c:pt idx="1182">
                        <c:v>40265</c:v>
                      </c:pt>
                      <c:pt idx="1183">
                        <c:v>40266</c:v>
                      </c:pt>
                      <c:pt idx="1184">
                        <c:v>40267</c:v>
                      </c:pt>
                      <c:pt idx="1185">
                        <c:v>40268</c:v>
                      </c:pt>
                      <c:pt idx="1186">
                        <c:v>40269</c:v>
                      </c:pt>
                      <c:pt idx="1187">
                        <c:v>40270</c:v>
                      </c:pt>
                      <c:pt idx="1188">
                        <c:v>40271</c:v>
                      </c:pt>
                      <c:pt idx="1189">
                        <c:v>40272</c:v>
                      </c:pt>
                      <c:pt idx="1190">
                        <c:v>40273</c:v>
                      </c:pt>
                      <c:pt idx="1191">
                        <c:v>40274</c:v>
                      </c:pt>
                      <c:pt idx="1192">
                        <c:v>40275</c:v>
                      </c:pt>
                      <c:pt idx="1193">
                        <c:v>40276</c:v>
                      </c:pt>
                      <c:pt idx="1194">
                        <c:v>40277</c:v>
                      </c:pt>
                      <c:pt idx="1195">
                        <c:v>40278</c:v>
                      </c:pt>
                      <c:pt idx="1196">
                        <c:v>40279</c:v>
                      </c:pt>
                      <c:pt idx="1197">
                        <c:v>40280</c:v>
                      </c:pt>
                      <c:pt idx="1198">
                        <c:v>40281</c:v>
                      </c:pt>
                      <c:pt idx="1199">
                        <c:v>40282</c:v>
                      </c:pt>
                      <c:pt idx="1200">
                        <c:v>40283</c:v>
                      </c:pt>
                      <c:pt idx="1201">
                        <c:v>40284</c:v>
                      </c:pt>
                      <c:pt idx="1202">
                        <c:v>40285</c:v>
                      </c:pt>
                      <c:pt idx="1203">
                        <c:v>40286</c:v>
                      </c:pt>
                      <c:pt idx="1204">
                        <c:v>40287</c:v>
                      </c:pt>
                      <c:pt idx="1205">
                        <c:v>40288</c:v>
                      </c:pt>
                      <c:pt idx="1206">
                        <c:v>40289</c:v>
                      </c:pt>
                      <c:pt idx="1207">
                        <c:v>40290</c:v>
                      </c:pt>
                      <c:pt idx="1208">
                        <c:v>40291</c:v>
                      </c:pt>
                      <c:pt idx="1209">
                        <c:v>40292</c:v>
                      </c:pt>
                      <c:pt idx="1210">
                        <c:v>40293</c:v>
                      </c:pt>
                      <c:pt idx="1211">
                        <c:v>40294</c:v>
                      </c:pt>
                      <c:pt idx="1212">
                        <c:v>40295</c:v>
                      </c:pt>
                      <c:pt idx="1213">
                        <c:v>40296</c:v>
                      </c:pt>
                      <c:pt idx="1214">
                        <c:v>40297</c:v>
                      </c:pt>
                      <c:pt idx="1215">
                        <c:v>40298</c:v>
                      </c:pt>
                      <c:pt idx="1216">
                        <c:v>40299</c:v>
                      </c:pt>
                      <c:pt idx="1217">
                        <c:v>40300</c:v>
                      </c:pt>
                      <c:pt idx="1218">
                        <c:v>40301</c:v>
                      </c:pt>
                      <c:pt idx="1219">
                        <c:v>40302</c:v>
                      </c:pt>
                      <c:pt idx="1220">
                        <c:v>40303</c:v>
                      </c:pt>
                      <c:pt idx="1221">
                        <c:v>40304</c:v>
                      </c:pt>
                      <c:pt idx="1222">
                        <c:v>40305</c:v>
                      </c:pt>
                      <c:pt idx="1223">
                        <c:v>40306</c:v>
                      </c:pt>
                      <c:pt idx="1224">
                        <c:v>40307</c:v>
                      </c:pt>
                      <c:pt idx="1225">
                        <c:v>40308</c:v>
                      </c:pt>
                      <c:pt idx="1226">
                        <c:v>40309</c:v>
                      </c:pt>
                      <c:pt idx="1227">
                        <c:v>40310</c:v>
                      </c:pt>
                      <c:pt idx="1228">
                        <c:v>40311</c:v>
                      </c:pt>
                      <c:pt idx="1229">
                        <c:v>40312</c:v>
                      </c:pt>
                      <c:pt idx="1230">
                        <c:v>40313</c:v>
                      </c:pt>
                      <c:pt idx="1231">
                        <c:v>40314</c:v>
                      </c:pt>
                      <c:pt idx="1232">
                        <c:v>40315</c:v>
                      </c:pt>
                      <c:pt idx="1233">
                        <c:v>40316</c:v>
                      </c:pt>
                      <c:pt idx="1234">
                        <c:v>40317</c:v>
                      </c:pt>
                      <c:pt idx="1235">
                        <c:v>40318</c:v>
                      </c:pt>
                      <c:pt idx="1236">
                        <c:v>40319</c:v>
                      </c:pt>
                      <c:pt idx="1237">
                        <c:v>40320</c:v>
                      </c:pt>
                      <c:pt idx="1238">
                        <c:v>40321</c:v>
                      </c:pt>
                      <c:pt idx="1239">
                        <c:v>40322</c:v>
                      </c:pt>
                      <c:pt idx="1240">
                        <c:v>40323</c:v>
                      </c:pt>
                      <c:pt idx="1241">
                        <c:v>40324</c:v>
                      </c:pt>
                      <c:pt idx="1242">
                        <c:v>40325</c:v>
                      </c:pt>
                      <c:pt idx="1243">
                        <c:v>40326</c:v>
                      </c:pt>
                      <c:pt idx="1244">
                        <c:v>40327</c:v>
                      </c:pt>
                      <c:pt idx="1245">
                        <c:v>40328</c:v>
                      </c:pt>
                      <c:pt idx="1246">
                        <c:v>40329</c:v>
                      </c:pt>
                      <c:pt idx="1247">
                        <c:v>40330</c:v>
                      </c:pt>
                      <c:pt idx="1248">
                        <c:v>40331</c:v>
                      </c:pt>
                      <c:pt idx="1249">
                        <c:v>40332</c:v>
                      </c:pt>
                      <c:pt idx="1250">
                        <c:v>40333</c:v>
                      </c:pt>
                      <c:pt idx="1251">
                        <c:v>40334</c:v>
                      </c:pt>
                      <c:pt idx="1252">
                        <c:v>40335</c:v>
                      </c:pt>
                      <c:pt idx="1253">
                        <c:v>40336</c:v>
                      </c:pt>
                      <c:pt idx="1254">
                        <c:v>40337</c:v>
                      </c:pt>
                      <c:pt idx="1255">
                        <c:v>40338</c:v>
                      </c:pt>
                      <c:pt idx="1256">
                        <c:v>40339</c:v>
                      </c:pt>
                      <c:pt idx="1257">
                        <c:v>40340</c:v>
                      </c:pt>
                      <c:pt idx="1258">
                        <c:v>40341</c:v>
                      </c:pt>
                      <c:pt idx="1259">
                        <c:v>40342</c:v>
                      </c:pt>
                      <c:pt idx="1260">
                        <c:v>40343</c:v>
                      </c:pt>
                      <c:pt idx="1261">
                        <c:v>40344</c:v>
                      </c:pt>
                      <c:pt idx="1262">
                        <c:v>40345</c:v>
                      </c:pt>
                      <c:pt idx="1263">
                        <c:v>40346</c:v>
                      </c:pt>
                      <c:pt idx="1264">
                        <c:v>40347</c:v>
                      </c:pt>
                      <c:pt idx="1265">
                        <c:v>40348</c:v>
                      </c:pt>
                      <c:pt idx="1266">
                        <c:v>40349</c:v>
                      </c:pt>
                      <c:pt idx="1267">
                        <c:v>40350</c:v>
                      </c:pt>
                      <c:pt idx="1268">
                        <c:v>40351</c:v>
                      </c:pt>
                      <c:pt idx="1269">
                        <c:v>40352</c:v>
                      </c:pt>
                      <c:pt idx="1270">
                        <c:v>40353</c:v>
                      </c:pt>
                      <c:pt idx="1271">
                        <c:v>40354</c:v>
                      </c:pt>
                      <c:pt idx="1272">
                        <c:v>40355</c:v>
                      </c:pt>
                      <c:pt idx="1273">
                        <c:v>40356</c:v>
                      </c:pt>
                      <c:pt idx="1274">
                        <c:v>40357</c:v>
                      </c:pt>
                      <c:pt idx="1275">
                        <c:v>40358</c:v>
                      </c:pt>
                      <c:pt idx="1276">
                        <c:v>40359</c:v>
                      </c:pt>
                      <c:pt idx="1277">
                        <c:v>40360</c:v>
                      </c:pt>
                      <c:pt idx="1278">
                        <c:v>40361</c:v>
                      </c:pt>
                      <c:pt idx="1279">
                        <c:v>40362</c:v>
                      </c:pt>
                      <c:pt idx="1280">
                        <c:v>40363</c:v>
                      </c:pt>
                      <c:pt idx="1281">
                        <c:v>40364</c:v>
                      </c:pt>
                      <c:pt idx="1282">
                        <c:v>40365</c:v>
                      </c:pt>
                      <c:pt idx="1283">
                        <c:v>40366</c:v>
                      </c:pt>
                      <c:pt idx="1284">
                        <c:v>40367</c:v>
                      </c:pt>
                      <c:pt idx="1285">
                        <c:v>40368</c:v>
                      </c:pt>
                      <c:pt idx="1286">
                        <c:v>40369</c:v>
                      </c:pt>
                      <c:pt idx="1287">
                        <c:v>40370</c:v>
                      </c:pt>
                      <c:pt idx="1288">
                        <c:v>40371</c:v>
                      </c:pt>
                      <c:pt idx="1289">
                        <c:v>40372</c:v>
                      </c:pt>
                      <c:pt idx="1290">
                        <c:v>40373</c:v>
                      </c:pt>
                      <c:pt idx="1291">
                        <c:v>40374</c:v>
                      </c:pt>
                      <c:pt idx="1292">
                        <c:v>40375</c:v>
                      </c:pt>
                      <c:pt idx="1293">
                        <c:v>40376</c:v>
                      </c:pt>
                      <c:pt idx="1294">
                        <c:v>40377</c:v>
                      </c:pt>
                      <c:pt idx="1295">
                        <c:v>40378</c:v>
                      </c:pt>
                      <c:pt idx="1296">
                        <c:v>40379</c:v>
                      </c:pt>
                      <c:pt idx="1297">
                        <c:v>40380</c:v>
                      </c:pt>
                      <c:pt idx="1298">
                        <c:v>40381</c:v>
                      </c:pt>
                      <c:pt idx="1299">
                        <c:v>40382</c:v>
                      </c:pt>
                      <c:pt idx="1300">
                        <c:v>40383</c:v>
                      </c:pt>
                      <c:pt idx="1301">
                        <c:v>40384</c:v>
                      </c:pt>
                      <c:pt idx="1302">
                        <c:v>40385</c:v>
                      </c:pt>
                      <c:pt idx="1303">
                        <c:v>40386</c:v>
                      </c:pt>
                      <c:pt idx="1304">
                        <c:v>40387</c:v>
                      </c:pt>
                      <c:pt idx="1305">
                        <c:v>40388</c:v>
                      </c:pt>
                      <c:pt idx="1306">
                        <c:v>40389</c:v>
                      </c:pt>
                      <c:pt idx="1307">
                        <c:v>40390</c:v>
                      </c:pt>
                      <c:pt idx="1308">
                        <c:v>40391</c:v>
                      </c:pt>
                      <c:pt idx="1309">
                        <c:v>40392</c:v>
                      </c:pt>
                      <c:pt idx="1310">
                        <c:v>40393</c:v>
                      </c:pt>
                      <c:pt idx="1311">
                        <c:v>40394</c:v>
                      </c:pt>
                      <c:pt idx="1312">
                        <c:v>40395</c:v>
                      </c:pt>
                      <c:pt idx="1313">
                        <c:v>40396</c:v>
                      </c:pt>
                      <c:pt idx="1314">
                        <c:v>40397</c:v>
                      </c:pt>
                      <c:pt idx="1315">
                        <c:v>40398</c:v>
                      </c:pt>
                      <c:pt idx="1316">
                        <c:v>40399</c:v>
                      </c:pt>
                      <c:pt idx="1317">
                        <c:v>40400</c:v>
                      </c:pt>
                      <c:pt idx="1318">
                        <c:v>40401</c:v>
                      </c:pt>
                      <c:pt idx="1319">
                        <c:v>40402</c:v>
                      </c:pt>
                      <c:pt idx="1320">
                        <c:v>40403</c:v>
                      </c:pt>
                      <c:pt idx="1321">
                        <c:v>40404</c:v>
                      </c:pt>
                      <c:pt idx="1322">
                        <c:v>40405</c:v>
                      </c:pt>
                      <c:pt idx="1323">
                        <c:v>40406</c:v>
                      </c:pt>
                      <c:pt idx="1324">
                        <c:v>40407</c:v>
                      </c:pt>
                      <c:pt idx="1325">
                        <c:v>40408</c:v>
                      </c:pt>
                      <c:pt idx="1326">
                        <c:v>40409</c:v>
                      </c:pt>
                      <c:pt idx="1327">
                        <c:v>40410</c:v>
                      </c:pt>
                      <c:pt idx="1328">
                        <c:v>40411</c:v>
                      </c:pt>
                      <c:pt idx="1329">
                        <c:v>40412</c:v>
                      </c:pt>
                      <c:pt idx="1330">
                        <c:v>40413</c:v>
                      </c:pt>
                      <c:pt idx="1331">
                        <c:v>40414</c:v>
                      </c:pt>
                      <c:pt idx="1332">
                        <c:v>40415</c:v>
                      </c:pt>
                      <c:pt idx="1333">
                        <c:v>40416</c:v>
                      </c:pt>
                      <c:pt idx="1334">
                        <c:v>40417</c:v>
                      </c:pt>
                      <c:pt idx="1335">
                        <c:v>40418</c:v>
                      </c:pt>
                      <c:pt idx="1336">
                        <c:v>40419</c:v>
                      </c:pt>
                      <c:pt idx="1337">
                        <c:v>40420</c:v>
                      </c:pt>
                      <c:pt idx="1338">
                        <c:v>40421</c:v>
                      </c:pt>
                      <c:pt idx="1339">
                        <c:v>40422</c:v>
                      </c:pt>
                      <c:pt idx="1340">
                        <c:v>40423</c:v>
                      </c:pt>
                      <c:pt idx="1341">
                        <c:v>40424</c:v>
                      </c:pt>
                      <c:pt idx="1342">
                        <c:v>40425</c:v>
                      </c:pt>
                      <c:pt idx="1343">
                        <c:v>40426</c:v>
                      </c:pt>
                      <c:pt idx="1344">
                        <c:v>40427</c:v>
                      </c:pt>
                      <c:pt idx="1345">
                        <c:v>40428</c:v>
                      </c:pt>
                      <c:pt idx="1346">
                        <c:v>40429</c:v>
                      </c:pt>
                      <c:pt idx="1347">
                        <c:v>40430</c:v>
                      </c:pt>
                      <c:pt idx="1348">
                        <c:v>40431</c:v>
                      </c:pt>
                      <c:pt idx="1349">
                        <c:v>40432</c:v>
                      </c:pt>
                      <c:pt idx="1350">
                        <c:v>40433</c:v>
                      </c:pt>
                      <c:pt idx="1351">
                        <c:v>40434</c:v>
                      </c:pt>
                      <c:pt idx="1352">
                        <c:v>40435</c:v>
                      </c:pt>
                      <c:pt idx="1353">
                        <c:v>40436</c:v>
                      </c:pt>
                      <c:pt idx="1354">
                        <c:v>40437</c:v>
                      </c:pt>
                      <c:pt idx="1355">
                        <c:v>40438</c:v>
                      </c:pt>
                      <c:pt idx="1356">
                        <c:v>40439</c:v>
                      </c:pt>
                      <c:pt idx="1357">
                        <c:v>40440</c:v>
                      </c:pt>
                      <c:pt idx="1358">
                        <c:v>40441</c:v>
                      </c:pt>
                      <c:pt idx="1359">
                        <c:v>40442</c:v>
                      </c:pt>
                      <c:pt idx="1360">
                        <c:v>40443</c:v>
                      </c:pt>
                      <c:pt idx="1361">
                        <c:v>40444</c:v>
                      </c:pt>
                      <c:pt idx="1362">
                        <c:v>40445</c:v>
                      </c:pt>
                      <c:pt idx="1363">
                        <c:v>40446</c:v>
                      </c:pt>
                      <c:pt idx="1364">
                        <c:v>40447</c:v>
                      </c:pt>
                      <c:pt idx="1365">
                        <c:v>40448</c:v>
                      </c:pt>
                      <c:pt idx="1366">
                        <c:v>40449</c:v>
                      </c:pt>
                      <c:pt idx="1367">
                        <c:v>40450</c:v>
                      </c:pt>
                      <c:pt idx="1368">
                        <c:v>40451</c:v>
                      </c:pt>
                      <c:pt idx="1369">
                        <c:v>40452</c:v>
                      </c:pt>
                      <c:pt idx="1370">
                        <c:v>40453</c:v>
                      </c:pt>
                      <c:pt idx="1371">
                        <c:v>40454</c:v>
                      </c:pt>
                      <c:pt idx="1372">
                        <c:v>40455</c:v>
                      </c:pt>
                      <c:pt idx="1373">
                        <c:v>40456</c:v>
                      </c:pt>
                      <c:pt idx="1374">
                        <c:v>40457</c:v>
                      </c:pt>
                      <c:pt idx="1375">
                        <c:v>40458</c:v>
                      </c:pt>
                      <c:pt idx="1376">
                        <c:v>40459</c:v>
                      </c:pt>
                      <c:pt idx="1377">
                        <c:v>40460</c:v>
                      </c:pt>
                      <c:pt idx="1378">
                        <c:v>40461</c:v>
                      </c:pt>
                      <c:pt idx="1379">
                        <c:v>40462</c:v>
                      </c:pt>
                      <c:pt idx="1380">
                        <c:v>40463</c:v>
                      </c:pt>
                      <c:pt idx="1381">
                        <c:v>40464</c:v>
                      </c:pt>
                      <c:pt idx="1382">
                        <c:v>40465</c:v>
                      </c:pt>
                      <c:pt idx="1383">
                        <c:v>40466</c:v>
                      </c:pt>
                      <c:pt idx="1384">
                        <c:v>40467</c:v>
                      </c:pt>
                      <c:pt idx="1385">
                        <c:v>40468</c:v>
                      </c:pt>
                      <c:pt idx="1386">
                        <c:v>40469</c:v>
                      </c:pt>
                      <c:pt idx="1387">
                        <c:v>40470</c:v>
                      </c:pt>
                      <c:pt idx="1388">
                        <c:v>40471</c:v>
                      </c:pt>
                      <c:pt idx="1389">
                        <c:v>40472</c:v>
                      </c:pt>
                      <c:pt idx="1390">
                        <c:v>40473</c:v>
                      </c:pt>
                      <c:pt idx="1391">
                        <c:v>40474</c:v>
                      </c:pt>
                      <c:pt idx="1392">
                        <c:v>40475</c:v>
                      </c:pt>
                      <c:pt idx="1393">
                        <c:v>40476</c:v>
                      </c:pt>
                      <c:pt idx="1394">
                        <c:v>40477</c:v>
                      </c:pt>
                      <c:pt idx="1395">
                        <c:v>40478</c:v>
                      </c:pt>
                      <c:pt idx="1396">
                        <c:v>40479</c:v>
                      </c:pt>
                      <c:pt idx="1397">
                        <c:v>40480</c:v>
                      </c:pt>
                      <c:pt idx="1398">
                        <c:v>40481</c:v>
                      </c:pt>
                      <c:pt idx="1399">
                        <c:v>40482</c:v>
                      </c:pt>
                      <c:pt idx="1400">
                        <c:v>40483</c:v>
                      </c:pt>
                      <c:pt idx="1401">
                        <c:v>40484</c:v>
                      </c:pt>
                      <c:pt idx="1402">
                        <c:v>40485</c:v>
                      </c:pt>
                      <c:pt idx="1403">
                        <c:v>40486</c:v>
                      </c:pt>
                      <c:pt idx="1404">
                        <c:v>40487</c:v>
                      </c:pt>
                      <c:pt idx="1405">
                        <c:v>40488</c:v>
                      </c:pt>
                      <c:pt idx="1406">
                        <c:v>40489</c:v>
                      </c:pt>
                      <c:pt idx="1407">
                        <c:v>40490</c:v>
                      </c:pt>
                      <c:pt idx="1408">
                        <c:v>40491</c:v>
                      </c:pt>
                      <c:pt idx="1409">
                        <c:v>40492</c:v>
                      </c:pt>
                      <c:pt idx="1410">
                        <c:v>40493</c:v>
                      </c:pt>
                      <c:pt idx="1411">
                        <c:v>40494</c:v>
                      </c:pt>
                      <c:pt idx="1412">
                        <c:v>40495</c:v>
                      </c:pt>
                      <c:pt idx="1413">
                        <c:v>40496</c:v>
                      </c:pt>
                      <c:pt idx="1414">
                        <c:v>40497</c:v>
                      </c:pt>
                      <c:pt idx="1415">
                        <c:v>40498</c:v>
                      </c:pt>
                      <c:pt idx="1416">
                        <c:v>40499</c:v>
                      </c:pt>
                      <c:pt idx="1417">
                        <c:v>40500</c:v>
                      </c:pt>
                      <c:pt idx="1418">
                        <c:v>40501</c:v>
                      </c:pt>
                      <c:pt idx="1419">
                        <c:v>40502</c:v>
                      </c:pt>
                      <c:pt idx="1420">
                        <c:v>40503</c:v>
                      </c:pt>
                      <c:pt idx="1421">
                        <c:v>40504</c:v>
                      </c:pt>
                      <c:pt idx="1422">
                        <c:v>40505</c:v>
                      </c:pt>
                      <c:pt idx="1423">
                        <c:v>40506</c:v>
                      </c:pt>
                      <c:pt idx="1424">
                        <c:v>40507</c:v>
                      </c:pt>
                      <c:pt idx="1425">
                        <c:v>40508</c:v>
                      </c:pt>
                      <c:pt idx="1426">
                        <c:v>40509</c:v>
                      </c:pt>
                      <c:pt idx="1427">
                        <c:v>40510</c:v>
                      </c:pt>
                      <c:pt idx="1428">
                        <c:v>40511</c:v>
                      </c:pt>
                      <c:pt idx="1429">
                        <c:v>40512</c:v>
                      </c:pt>
                      <c:pt idx="1430">
                        <c:v>40513</c:v>
                      </c:pt>
                      <c:pt idx="1431">
                        <c:v>40514</c:v>
                      </c:pt>
                      <c:pt idx="1432">
                        <c:v>40515</c:v>
                      </c:pt>
                      <c:pt idx="1433">
                        <c:v>40516</c:v>
                      </c:pt>
                      <c:pt idx="1434">
                        <c:v>40517</c:v>
                      </c:pt>
                      <c:pt idx="1435">
                        <c:v>40518</c:v>
                      </c:pt>
                      <c:pt idx="1436">
                        <c:v>40519</c:v>
                      </c:pt>
                      <c:pt idx="1437">
                        <c:v>40520</c:v>
                      </c:pt>
                      <c:pt idx="1438">
                        <c:v>40521</c:v>
                      </c:pt>
                      <c:pt idx="1439">
                        <c:v>40522</c:v>
                      </c:pt>
                      <c:pt idx="1440">
                        <c:v>40523</c:v>
                      </c:pt>
                      <c:pt idx="1441">
                        <c:v>40524</c:v>
                      </c:pt>
                      <c:pt idx="1442">
                        <c:v>40525</c:v>
                      </c:pt>
                      <c:pt idx="1443">
                        <c:v>40526</c:v>
                      </c:pt>
                      <c:pt idx="1444">
                        <c:v>40527</c:v>
                      </c:pt>
                      <c:pt idx="1445">
                        <c:v>40528</c:v>
                      </c:pt>
                      <c:pt idx="1446">
                        <c:v>40529</c:v>
                      </c:pt>
                      <c:pt idx="1447">
                        <c:v>40530</c:v>
                      </c:pt>
                      <c:pt idx="1448">
                        <c:v>40531</c:v>
                      </c:pt>
                      <c:pt idx="1449">
                        <c:v>40532</c:v>
                      </c:pt>
                      <c:pt idx="1450">
                        <c:v>40533</c:v>
                      </c:pt>
                      <c:pt idx="1451">
                        <c:v>40534</c:v>
                      </c:pt>
                      <c:pt idx="1452">
                        <c:v>40535</c:v>
                      </c:pt>
                      <c:pt idx="1453">
                        <c:v>40536</c:v>
                      </c:pt>
                      <c:pt idx="1454">
                        <c:v>40537</c:v>
                      </c:pt>
                      <c:pt idx="1455">
                        <c:v>40538</c:v>
                      </c:pt>
                      <c:pt idx="1456">
                        <c:v>40539</c:v>
                      </c:pt>
                      <c:pt idx="1457">
                        <c:v>40540</c:v>
                      </c:pt>
                      <c:pt idx="1458">
                        <c:v>40541</c:v>
                      </c:pt>
                      <c:pt idx="1459">
                        <c:v>40542</c:v>
                      </c:pt>
                      <c:pt idx="1460">
                        <c:v>40543</c:v>
                      </c:pt>
                      <c:pt idx="1461">
                        <c:v>40544</c:v>
                      </c:pt>
                      <c:pt idx="1462">
                        <c:v>40545</c:v>
                      </c:pt>
                      <c:pt idx="1463">
                        <c:v>40546</c:v>
                      </c:pt>
                      <c:pt idx="1464">
                        <c:v>40547</c:v>
                      </c:pt>
                      <c:pt idx="1465">
                        <c:v>40548</c:v>
                      </c:pt>
                      <c:pt idx="1466">
                        <c:v>40549</c:v>
                      </c:pt>
                      <c:pt idx="1467">
                        <c:v>40550</c:v>
                      </c:pt>
                      <c:pt idx="1468">
                        <c:v>40551</c:v>
                      </c:pt>
                      <c:pt idx="1469">
                        <c:v>40552</c:v>
                      </c:pt>
                      <c:pt idx="1470">
                        <c:v>40553</c:v>
                      </c:pt>
                      <c:pt idx="1471">
                        <c:v>40554</c:v>
                      </c:pt>
                      <c:pt idx="1472">
                        <c:v>40555</c:v>
                      </c:pt>
                      <c:pt idx="1473">
                        <c:v>40556</c:v>
                      </c:pt>
                      <c:pt idx="1474">
                        <c:v>40557</c:v>
                      </c:pt>
                      <c:pt idx="1475">
                        <c:v>40558</c:v>
                      </c:pt>
                      <c:pt idx="1476">
                        <c:v>40559</c:v>
                      </c:pt>
                      <c:pt idx="1477">
                        <c:v>40560</c:v>
                      </c:pt>
                      <c:pt idx="1478">
                        <c:v>40561</c:v>
                      </c:pt>
                      <c:pt idx="1479">
                        <c:v>40562</c:v>
                      </c:pt>
                      <c:pt idx="1480">
                        <c:v>40563</c:v>
                      </c:pt>
                      <c:pt idx="1481">
                        <c:v>40564</c:v>
                      </c:pt>
                      <c:pt idx="1482">
                        <c:v>40565</c:v>
                      </c:pt>
                      <c:pt idx="1483">
                        <c:v>40566</c:v>
                      </c:pt>
                      <c:pt idx="1484">
                        <c:v>40567</c:v>
                      </c:pt>
                      <c:pt idx="1485">
                        <c:v>40568</c:v>
                      </c:pt>
                      <c:pt idx="1486">
                        <c:v>40569</c:v>
                      </c:pt>
                      <c:pt idx="1487">
                        <c:v>40570</c:v>
                      </c:pt>
                      <c:pt idx="1488">
                        <c:v>40571</c:v>
                      </c:pt>
                      <c:pt idx="1489">
                        <c:v>40572</c:v>
                      </c:pt>
                      <c:pt idx="1490">
                        <c:v>40573</c:v>
                      </c:pt>
                      <c:pt idx="1491">
                        <c:v>40574</c:v>
                      </c:pt>
                      <c:pt idx="1492">
                        <c:v>40575</c:v>
                      </c:pt>
                      <c:pt idx="1493">
                        <c:v>40576</c:v>
                      </c:pt>
                      <c:pt idx="1494">
                        <c:v>40577</c:v>
                      </c:pt>
                      <c:pt idx="1495">
                        <c:v>40578</c:v>
                      </c:pt>
                      <c:pt idx="1496">
                        <c:v>40579</c:v>
                      </c:pt>
                      <c:pt idx="1497">
                        <c:v>40580</c:v>
                      </c:pt>
                      <c:pt idx="1498">
                        <c:v>40581</c:v>
                      </c:pt>
                      <c:pt idx="1499">
                        <c:v>40582</c:v>
                      </c:pt>
                      <c:pt idx="1500">
                        <c:v>40583</c:v>
                      </c:pt>
                      <c:pt idx="1501">
                        <c:v>40584</c:v>
                      </c:pt>
                      <c:pt idx="1502">
                        <c:v>40585</c:v>
                      </c:pt>
                      <c:pt idx="1503">
                        <c:v>40586</c:v>
                      </c:pt>
                      <c:pt idx="1504">
                        <c:v>40587</c:v>
                      </c:pt>
                      <c:pt idx="1505">
                        <c:v>40588</c:v>
                      </c:pt>
                      <c:pt idx="1506">
                        <c:v>40589</c:v>
                      </c:pt>
                      <c:pt idx="1507">
                        <c:v>40590</c:v>
                      </c:pt>
                      <c:pt idx="1508">
                        <c:v>40591</c:v>
                      </c:pt>
                      <c:pt idx="1509">
                        <c:v>40592</c:v>
                      </c:pt>
                      <c:pt idx="1510">
                        <c:v>40593</c:v>
                      </c:pt>
                      <c:pt idx="1511">
                        <c:v>40594</c:v>
                      </c:pt>
                      <c:pt idx="1512">
                        <c:v>40595</c:v>
                      </c:pt>
                      <c:pt idx="1513">
                        <c:v>40596</c:v>
                      </c:pt>
                      <c:pt idx="1514">
                        <c:v>40597</c:v>
                      </c:pt>
                      <c:pt idx="1515">
                        <c:v>40598</c:v>
                      </c:pt>
                      <c:pt idx="1516">
                        <c:v>40599</c:v>
                      </c:pt>
                      <c:pt idx="1517">
                        <c:v>40600</c:v>
                      </c:pt>
                      <c:pt idx="1518">
                        <c:v>40601</c:v>
                      </c:pt>
                      <c:pt idx="1519">
                        <c:v>40602</c:v>
                      </c:pt>
                      <c:pt idx="1520">
                        <c:v>40603</c:v>
                      </c:pt>
                      <c:pt idx="1521">
                        <c:v>40604</c:v>
                      </c:pt>
                      <c:pt idx="1522">
                        <c:v>40605</c:v>
                      </c:pt>
                      <c:pt idx="1523">
                        <c:v>40606</c:v>
                      </c:pt>
                      <c:pt idx="1524">
                        <c:v>40607</c:v>
                      </c:pt>
                      <c:pt idx="1525">
                        <c:v>40608</c:v>
                      </c:pt>
                      <c:pt idx="1526">
                        <c:v>40609</c:v>
                      </c:pt>
                      <c:pt idx="1527">
                        <c:v>40610</c:v>
                      </c:pt>
                      <c:pt idx="1528">
                        <c:v>40611</c:v>
                      </c:pt>
                      <c:pt idx="1529">
                        <c:v>40612</c:v>
                      </c:pt>
                      <c:pt idx="1530">
                        <c:v>40613</c:v>
                      </c:pt>
                      <c:pt idx="1531">
                        <c:v>40614</c:v>
                      </c:pt>
                      <c:pt idx="1532">
                        <c:v>40615</c:v>
                      </c:pt>
                      <c:pt idx="1533">
                        <c:v>40616</c:v>
                      </c:pt>
                      <c:pt idx="1534">
                        <c:v>40617</c:v>
                      </c:pt>
                      <c:pt idx="1535">
                        <c:v>40618</c:v>
                      </c:pt>
                      <c:pt idx="1536">
                        <c:v>40619</c:v>
                      </c:pt>
                      <c:pt idx="1537">
                        <c:v>40620</c:v>
                      </c:pt>
                      <c:pt idx="1538">
                        <c:v>40621</c:v>
                      </c:pt>
                      <c:pt idx="1539">
                        <c:v>40622</c:v>
                      </c:pt>
                      <c:pt idx="1540">
                        <c:v>40623</c:v>
                      </c:pt>
                      <c:pt idx="1541">
                        <c:v>40624</c:v>
                      </c:pt>
                      <c:pt idx="1542">
                        <c:v>40625</c:v>
                      </c:pt>
                      <c:pt idx="1543">
                        <c:v>40626</c:v>
                      </c:pt>
                      <c:pt idx="1544">
                        <c:v>40627</c:v>
                      </c:pt>
                      <c:pt idx="1545">
                        <c:v>40628</c:v>
                      </c:pt>
                      <c:pt idx="1546">
                        <c:v>40629</c:v>
                      </c:pt>
                      <c:pt idx="1547">
                        <c:v>40630</c:v>
                      </c:pt>
                      <c:pt idx="1548">
                        <c:v>40631</c:v>
                      </c:pt>
                      <c:pt idx="1549">
                        <c:v>40632</c:v>
                      </c:pt>
                      <c:pt idx="1550">
                        <c:v>40633</c:v>
                      </c:pt>
                      <c:pt idx="1551">
                        <c:v>40634</c:v>
                      </c:pt>
                      <c:pt idx="1552">
                        <c:v>40635</c:v>
                      </c:pt>
                      <c:pt idx="1553">
                        <c:v>40636</c:v>
                      </c:pt>
                      <c:pt idx="1554">
                        <c:v>40637</c:v>
                      </c:pt>
                      <c:pt idx="1555">
                        <c:v>40638</c:v>
                      </c:pt>
                      <c:pt idx="1556">
                        <c:v>40639</c:v>
                      </c:pt>
                      <c:pt idx="1557">
                        <c:v>40640</c:v>
                      </c:pt>
                      <c:pt idx="1558">
                        <c:v>40641</c:v>
                      </c:pt>
                      <c:pt idx="1559">
                        <c:v>40642</c:v>
                      </c:pt>
                      <c:pt idx="1560">
                        <c:v>40643</c:v>
                      </c:pt>
                      <c:pt idx="1561">
                        <c:v>40644</c:v>
                      </c:pt>
                      <c:pt idx="1562">
                        <c:v>40645</c:v>
                      </c:pt>
                      <c:pt idx="1563">
                        <c:v>40646</c:v>
                      </c:pt>
                      <c:pt idx="1564">
                        <c:v>40647</c:v>
                      </c:pt>
                      <c:pt idx="1565">
                        <c:v>40648</c:v>
                      </c:pt>
                      <c:pt idx="1566">
                        <c:v>40649</c:v>
                      </c:pt>
                      <c:pt idx="1567">
                        <c:v>40650</c:v>
                      </c:pt>
                      <c:pt idx="1568">
                        <c:v>40651</c:v>
                      </c:pt>
                      <c:pt idx="1569">
                        <c:v>40652</c:v>
                      </c:pt>
                      <c:pt idx="1570">
                        <c:v>40653</c:v>
                      </c:pt>
                      <c:pt idx="1571">
                        <c:v>40654</c:v>
                      </c:pt>
                      <c:pt idx="1572">
                        <c:v>40655</c:v>
                      </c:pt>
                      <c:pt idx="1573">
                        <c:v>40656</c:v>
                      </c:pt>
                      <c:pt idx="1574">
                        <c:v>40657</c:v>
                      </c:pt>
                      <c:pt idx="1575">
                        <c:v>40658</c:v>
                      </c:pt>
                      <c:pt idx="1576">
                        <c:v>40659</c:v>
                      </c:pt>
                      <c:pt idx="1577">
                        <c:v>40660</c:v>
                      </c:pt>
                      <c:pt idx="1578">
                        <c:v>40661</c:v>
                      </c:pt>
                      <c:pt idx="1579">
                        <c:v>40662</c:v>
                      </c:pt>
                      <c:pt idx="1580">
                        <c:v>40663</c:v>
                      </c:pt>
                      <c:pt idx="1581">
                        <c:v>40664</c:v>
                      </c:pt>
                      <c:pt idx="1582">
                        <c:v>40665</c:v>
                      </c:pt>
                      <c:pt idx="1583">
                        <c:v>40666</c:v>
                      </c:pt>
                      <c:pt idx="1584">
                        <c:v>40667</c:v>
                      </c:pt>
                      <c:pt idx="1585">
                        <c:v>40668</c:v>
                      </c:pt>
                      <c:pt idx="1586">
                        <c:v>40669</c:v>
                      </c:pt>
                      <c:pt idx="1587">
                        <c:v>40670</c:v>
                      </c:pt>
                      <c:pt idx="1588">
                        <c:v>40671</c:v>
                      </c:pt>
                      <c:pt idx="1589">
                        <c:v>40672</c:v>
                      </c:pt>
                      <c:pt idx="1590">
                        <c:v>40673</c:v>
                      </c:pt>
                      <c:pt idx="1591">
                        <c:v>40674</c:v>
                      </c:pt>
                      <c:pt idx="1592">
                        <c:v>40675</c:v>
                      </c:pt>
                      <c:pt idx="1593">
                        <c:v>40676</c:v>
                      </c:pt>
                      <c:pt idx="1594">
                        <c:v>40677</c:v>
                      </c:pt>
                      <c:pt idx="1595">
                        <c:v>40678</c:v>
                      </c:pt>
                      <c:pt idx="1596">
                        <c:v>40679</c:v>
                      </c:pt>
                      <c:pt idx="1597">
                        <c:v>40680</c:v>
                      </c:pt>
                      <c:pt idx="1598">
                        <c:v>40681</c:v>
                      </c:pt>
                      <c:pt idx="1599">
                        <c:v>40682</c:v>
                      </c:pt>
                      <c:pt idx="1600">
                        <c:v>40683</c:v>
                      </c:pt>
                      <c:pt idx="1601">
                        <c:v>40684</c:v>
                      </c:pt>
                      <c:pt idx="1602">
                        <c:v>40685</c:v>
                      </c:pt>
                      <c:pt idx="1603">
                        <c:v>40686</c:v>
                      </c:pt>
                      <c:pt idx="1604">
                        <c:v>40687</c:v>
                      </c:pt>
                      <c:pt idx="1605">
                        <c:v>40688</c:v>
                      </c:pt>
                      <c:pt idx="1606">
                        <c:v>40689</c:v>
                      </c:pt>
                      <c:pt idx="1607">
                        <c:v>40690</c:v>
                      </c:pt>
                      <c:pt idx="1608">
                        <c:v>40691</c:v>
                      </c:pt>
                      <c:pt idx="1609">
                        <c:v>40692</c:v>
                      </c:pt>
                      <c:pt idx="1610">
                        <c:v>40693</c:v>
                      </c:pt>
                      <c:pt idx="1611">
                        <c:v>40694</c:v>
                      </c:pt>
                      <c:pt idx="1612">
                        <c:v>40695</c:v>
                      </c:pt>
                      <c:pt idx="1613">
                        <c:v>40696</c:v>
                      </c:pt>
                      <c:pt idx="1614">
                        <c:v>40697</c:v>
                      </c:pt>
                      <c:pt idx="1615">
                        <c:v>40698</c:v>
                      </c:pt>
                      <c:pt idx="1616">
                        <c:v>40699</c:v>
                      </c:pt>
                      <c:pt idx="1617">
                        <c:v>40700</c:v>
                      </c:pt>
                      <c:pt idx="1618">
                        <c:v>40701</c:v>
                      </c:pt>
                      <c:pt idx="1619">
                        <c:v>40702</c:v>
                      </c:pt>
                      <c:pt idx="1620">
                        <c:v>40703</c:v>
                      </c:pt>
                      <c:pt idx="1621">
                        <c:v>40704</c:v>
                      </c:pt>
                      <c:pt idx="1622">
                        <c:v>40705</c:v>
                      </c:pt>
                      <c:pt idx="1623">
                        <c:v>40706</c:v>
                      </c:pt>
                      <c:pt idx="1624">
                        <c:v>40707</c:v>
                      </c:pt>
                      <c:pt idx="1625">
                        <c:v>40708</c:v>
                      </c:pt>
                      <c:pt idx="1626">
                        <c:v>40709</c:v>
                      </c:pt>
                      <c:pt idx="1627">
                        <c:v>40710</c:v>
                      </c:pt>
                      <c:pt idx="1628">
                        <c:v>40711</c:v>
                      </c:pt>
                      <c:pt idx="1629">
                        <c:v>40712</c:v>
                      </c:pt>
                      <c:pt idx="1630">
                        <c:v>40713</c:v>
                      </c:pt>
                      <c:pt idx="1631">
                        <c:v>40714</c:v>
                      </c:pt>
                      <c:pt idx="1632">
                        <c:v>40715</c:v>
                      </c:pt>
                      <c:pt idx="1633">
                        <c:v>40716</c:v>
                      </c:pt>
                      <c:pt idx="1634">
                        <c:v>40717</c:v>
                      </c:pt>
                      <c:pt idx="1635">
                        <c:v>40718</c:v>
                      </c:pt>
                      <c:pt idx="1636">
                        <c:v>40719</c:v>
                      </c:pt>
                      <c:pt idx="1637">
                        <c:v>40720</c:v>
                      </c:pt>
                      <c:pt idx="1638">
                        <c:v>40721</c:v>
                      </c:pt>
                      <c:pt idx="1639">
                        <c:v>40722</c:v>
                      </c:pt>
                      <c:pt idx="1640">
                        <c:v>40723</c:v>
                      </c:pt>
                      <c:pt idx="1641">
                        <c:v>40724</c:v>
                      </c:pt>
                      <c:pt idx="1642">
                        <c:v>40725</c:v>
                      </c:pt>
                      <c:pt idx="1643">
                        <c:v>40726</c:v>
                      </c:pt>
                      <c:pt idx="1644">
                        <c:v>40727</c:v>
                      </c:pt>
                      <c:pt idx="1645">
                        <c:v>40728</c:v>
                      </c:pt>
                      <c:pt idx="1646">
                        <c:v>40729</c:v>
                      </c:pt>
                      <c:pt idx="1647">
                        <c:v>40730</c:v>
                      </c:pt>
                      <c:pt idx="1648">
                        <c:v>40731</c:v>
                      </c:pt>
                      <c:pt idx="1649">
                        <c:v>40732</c:v>
                      </c:pt>
                      <c:pt idx="1650">
                        <c:v>40733</c:v>
                      </c:pt>
                      <c:pt idx="1651">
                        <c:v>40734</c:v>
                      </c:pt>
                      <c:pt idx="1652">
                        <c:v>40735</c:v>
                      </c:pt>
                      <c:pt idx="1653">
                        <c:v>40736</c:v>
                      </c:pt>
                      <c:pt idx="1654">
                        <c:v>40737</c:v>
                      </c:pt>
                      <c:pt idx="1655">
                        <c:v>40738</c:v>
                      </c:pt>
                      <c:pt idx="1656">
                        <c:v>40739</c:v>
                      </c:pt>
                      <c:pt idx="1657">
                        <c:v>40740</c:v>
                      </c:pt>
                      <c:pt idx="1658">
                        <c:v>40741</c:v>
                      </c:pt>
                      <c:pt idx="1659">
                        <c:v>40742</c:v>
                      </c:pt>
                      <c:pt idx="1660">
                        <c:v>40743</c:v>
                      </c:pt>
                      <c:pt idx="1661">
                        <c:v>40744</c:v>
                      </c:pt>
                      <c:pt idx="1662">
                        <c:v>40745</c:v>
                      </c:pt>
                      <c:pt idx="1663">
                        <c:v>40746</c:v>
                      </c:pt>
                      <c:pt idx="1664">
                        <c:v>40747</c:v>
                      </c:pt>
                      <c:pt idx="1665">
                        <c:v>40748</c:v>
                      </c:pt>
                      <c:pt idx="1666">
                        <c:v>40749</c:v>
                      </c:pt>
                      <c:pt idx="1667">
                        <c:v>40750</c:v>
                      </c:pt>
                      <c:pt idx="1668">
                        <c:v>40751</c:v>
                      </c:pt>
                      <c:pt idx="1669">
                        <c:v>40752</c:v>
                      </c:pt>
                      <c:pt idx="1670">
                        <c:v>40753</c:v>
                      </c:pt>
                      <c:pt idx="1671">
                        <c:v>40754</c:v>
                      </c:pt>
                      <c:pt idx="1672">
                        <c:v>40755</c:v>
                      </c:pt>
                      <c:pt idx="1673">
                        <c:v>40756</c:v>
                      </c:pt>
                      <c:pt idx="1674">
                        <c:v>40757</c:v>
                      </c:pt>
                      <c:pt idx="1675">
                        <c:v>40758</c:v>
                      </c:pt>
                      <c:pt idx="1676">
                        <c:v>40759</c:v>
                      </c:pt>
                      <c:pt idx="1677">
                        <c:v>40760</c:v>
                      </c:pt>
                      <c:pt idx="1678">
                        <c:v>40761</c:v>
                      </c:pt>
                      <c:pt idx="1679">
                        <c:v>40762</c:v>
                      </c:pt>
                      <c:pt idx="1680">
                        <c:v>40763</c:v>
                      </c:pt>
                      <c:pt idx="1681">
                        <c:v>40764</c:v>
                      </c:pt>
                      <c:pt idx="1682">
                        <c:v>40765</c:v>
                      </c:pt>
                      <c:pt idx="1683">
                        <c:v>40766</c:v>
                      </c:pt>
                      <c:pt idx="1684">
                        <c:v>40767</c:v>
                      </c:pt>
                      <c:pt idx="1685">
                        <c:v>40768</c:v>
                      </c:pt>
                      <c:pt idx="1686">
                        <c:v>40769</c:v>
                      </c:pt>
                      <c:pt idx="1687">
                        <c:v>40770</c:v>
                      </c:pt>
                      <c:pt idx="1688">
                        <c:v>40771</c:v>
                      </c:pt>
                      <c:pt idx="1689">
                        <c:v>40772</c:v>
                      </c:pt>
                      <c:pt idx="1690">
                        <c:v>40773</c:v>
                      </c:pt>
                      <c:pt idx="1691">
                        <c:v>40774</c:v>
                      </c:pt>
                      <c:pt idx="1692">
                        <c:v>40775</c:v>
                      </c:pt>
                      <c:pt idx="1693">
                        <c:v>40776</c:v>
                      </c:pt>
                      <c:pt idx="1694">
                        <c:v>40777</c:v>
                      </c:pt>
                      <c:pt idx="1695">
                        <c:v>40778</c:v>
                      </c:pt>
                      <c:pt idx="1696">
                        <c:v>40779</c:v>
                      </c:pt>
                      <c:pt idx="1697">
                        <c:v>40780</c:v>
                      </c:pt>
                      <c:pt idx="1698">
                        <c:v>40781</c:v>
                      </c:pt>
                      <c:pt idx="1699">
                        <c:v>40782</c:v>
                      </c:pt>
                      <c:pt idx="1700">
                        <c:v>40783</c:v>
                      </c:pt>
                      <c:pt idx="1701">
                        <c:v>40784</c:v>
                      </c:pt>
                      <c:pt idx="1702">
                        <c:v>40785</c:v>
                      </c:pt>
                      <c:pt idx="1703">
                        <c:v>40786</c:v>
                      </c:pt>
                      <c:pt idx="1704">
                        <c:v>40787</c:v>
                      </c:pt>
                      <c:pt idx="1705">
                        <c:v>40788</c:v>
                      </c:pt>
                      <c:pt idx="1706">
                        <c:v>40789</c:v>
                      </c:pt>
                      <c:pt idx="1707">
                        <c:v>40790</c:v>
                      </c:pt>
                      <c:pt idx="1708">
                        <c:v>40791</c:v>
                      </c:pt>
                      <c:pt idx="1709">
                        <c:v>40792</c:v>
                      </c:pt>
                      <c:pt idx="1710">
                        <c:v>40793</c:v>
                      </c:pt>
                      <c:pt idx="1711">
                        <c:v>40794</c:v>
                      </c:pt>
                      <c:pt idx="1712">
                        <c:v>40795</c:v>
                      </c:pt>
                      <c:pt idx="1713">
                        <c:v>40796</c:v>
                      </c:pt>
                      <c:pt idx="1714">
                        <c:v>40797</c:v>
                      </c:pt>
                      <c:pt idx="1715">
                        <c:v>40798</c:v>
                      </c:pt>
                      <c:pt idx="1716">
                        <c:v>40799</c:v>
                      </c:pt>
                      <c:pt idx="1717">
                        <c:v>40800</c:v>
                      </c:pt>
                      <c:pt idx="1718">
                        <c:v>40801</c:v>
                      </c:pt>
                      <c:pt idx="1719">
                        <c:v>40802</c:v>
                      </c:pt>
                      <c:pt idx="1720">
                        <c:v>40803</c:v>
                      </c:pt>
                      <c:pt idx="1721">
                        <c:v>40804</c:v>
                      </c:pt>
                      <c:pt idx="1722">
                        <c:v>40805</c:v>
                      </c:pt>
                      <c:pt idx="1723">
                        <c:v>40806</c:v>
                      </c:pt>
                      <c:pt idx="1724">
                        <c:v>40807</c:v>
                      </c:pt>
                      <c:pt idx="1725">
                        <c:v>40808</c:v>
                      </c:pt>
                      <c:pt idx="1726">
                        <c:v>40809</c:v>
                      </c:pt>
                      <c:pt idx="1727">
                        <c:v>40810</c:v>
                      </c:pt>
                      <c:pt idx="1728">
                        <c:v>40811</c:v>
                      </c:pt>
                      <c:pt idx="1729">
                        <c:v>40812</c:v>
                      </c:pt>
                      <c:pt idx="1730">
                        <c:v>40813</c:v>
                      </c:pt>
                      <c:pt idx="1731">
                        <c:v>40814</c:v>
                      </c:pt>
                      <c:pt idx="1732">
                        <c:v>40815</c:v>
                      </c:pt>
                      <c:pt idx="1733">
                        <c:v>40816</c:v>
                      </c:pt>
                      <c:pt idx="1734">
                        <c:v>40817</c:v>
                      </c:pt>
                      <c:pt idx="1735">
                        <c:v>40818</c:v>
                      </c:pt>
                      <c:pt idx="1736">
                        <c:v>40819</c:v>
                      </c:pt>
                      <c:pt idx="1737">
                        <c:v>40820</c:v>
                      </c:pt>
                      <c:pt idx="1738">
                        <c:v>40821</c:v>
                      </c:pt>
                      <c:pt idx="1739">
                        <c:v>40822</c:v>
                      </c:pt>
                      <c:pt idx="1740">
                        <c:v>40823</c:v>
                      </c:pt>
                      <c:pt idx="1741">
                        <c:v>40824</c:v>
                      </c:pt>
                      <c:pt idx="1742">
                        <c:v>40825</c:v>
                      </c:pt>
                      <c:pt idx="1743">
                        <c:v>40826</c:v>
                      </c:pt>
                      <c:pt idx="1744">
                        <c:v>40827</c:v>
                      </c:pt>
                      <c:pt idx="1745">
                        <c:v>40828</c:v>
                      </c:pt>
                      <c:pt idx="1746">
                        <c:v>40829</c:v>
                      </c:pt>
                      <c:pt idx="1747">
                        <c:v>40830</c:v>
                      </c:pt>
                      <c:pt idx="1748">
                        <c:v>40831</c:v>
                      </c:pt>
                      <c:pt idx="1749">
                        <c:v>40832</c:v>
                      </c:pt>
                      <c:pt idx="1750">
                        <c:v>40833</c:v>
                      </c:pt>
                      <c:pt idx="1751">
                        <c:v>40834</c:v>
                      </c:pt>
                      <c:pt idx="1752">
                        <c:v>40835</c:v>
                      </c:pt>
                      <c:pt idx="1753">
                        <c:v>40836</c:v>
                      </c:pt>
                      <c:pt idx="1754">
                        <c:v>40837</c:v>
                      </c:pt>
                      <c:pt idx="1755">
                        <c:v>40838</c:v>
                      </c:pt>
                      <c:pt idx="1756">
                        <c:v>40839</c:v>
                      </c:pt>
                      <c:pt idx="1757">
                        <c:v>40840</c:v>
                      </c:pt>
                      <c:pt idx="1758">
                        <c:v>40841</c:v>
                      </c:pt>
                      <c:pt idx="1759">
                        <c:v>40842</c:v>
                      </c:pt>
                      <c:pt idx="1760">
                        <c:v>40843</c:v>
                      </c:pt>
                      <c:pt idx="1761">
                        <c:v>40844</c:v>
                      </c:pt>
                      <c:pt idx="1762">
                        <c:v>40845</c:v>
                      </c:pt>
                      <c:pt idx="1763">
                        <c:v>40846</c:v>
                      </c:pt>
                      <c:pt idx="1764">
                        <c:v>40847</c:v>
                      </c:pt>
                      <c:pt idx="1765">
                        <c:v>40848</c:v>
                      </c:pt>
                      <c:pt idx="1766">
                        <c:v>40849</c:v>
                      </c:pt>
                      <c:pt idx="1767">
                        <c:v>40850</c:v>
                      </c:pt>
                      <c:pt idx="1768">
                        <c:v>40851</c:v>
                      </c:pt>
                      <c:pt idx="1769">
                        <c:v>40852</c:v>
                      </c:pt>
                      <c:pt idx="1770">
                        <c:v>40853</c:v>
                      </c:pt>
                      <c:pt idx="1771">
                        <c:v>40854</c:v>
                      </c:pt>
                      <c:pt idx="1772">
                        <c:v>40855</c:v>
                      </c:pt>
                      <c:pt idx="1773">
                        <c:v>40856</c:v>
                      </c:pt>
                      <c:pt idx="1774">
                        <c:v>40857</c:v>
                      </c:pt>
                      <c:pt idx="1775">
                        <c:v>40858</c:v>
                      </c:pt>
                      <c:pt idx="1776">
                        <c:v>40859</c:v>
                      </c:pt>
                      <c:pt idx="1777">
                        <c:v>40860</c:v>
                      </c:pt>
                      <c:pt idx="1778">
                        <c:v>40861</c:v>
                      </c:pt>
                      <c:pt idx="1779">
                        <c:v>40862</c:v>
                      </c:pt>
                      <c:pt idx="1780">
                        <c:v>40863</c:v>
                      </c:pt>
                      <c:pt idx="1781">
                        <c:v>40864</c:v>
                      </c:pt>
                      <c:pt idx="1782">
                        <c:v>40865</c:v>
                      </c:pt>
                      <c:pt idx="1783">
                        <c:v>40866</c:v>
                      </c:pt>
                      <c:pt idx="1784">
                        <c:v>40867</c:v>
                      </c:pt>
                      <c:pt idx="1785">
                        <c:v>40868</c:v>
                      </c:pt>
                      <c:pt idx="1786">
                        <c:v>40869</c:v>
                      </c:pt>
                      <c:pt idx="1787">
                        <c:v>40870</c:v>
                      </c:pt>
                      <c:pt idx="1788">
                        <c:v>40871</c:v>
                      </c:pt>
                      <c:pt idx="1789">
                        <c:v>40872</c:v>
                      </c:pt>
                      <c:pt idx="1790">
                        <c:v>40873</c:v>
                      </c:pt>
                      <c:pt idx="1791">
                        <c:v>40874</c:v>
                      </c:pt>
                      <c:pt idx="1792">
                        <c:v>40875</c:v>
                      </c:pt>
                      <c:pt idx="1793">
                        <c:v>40876</c:v>
                      </c:pt>
                      <c:pt idx="1794">
                        <c:v>40877</c:v>
                      </c:pt>
                      <c:pt idx="1795">
                        <c:v>40878</c:v>
                      </c:pt>
                      <c:pt idx="1796">
                        <c:v>40879</c:v>
                      </c:pt>
                      <c:pt idx="1797">
                        <c:v>40880</c:v>
                      </c:pt>
                      <c:pt idx="1798">
                        <c:v>40881</c:v>
                      </c:pt>
                      <c:pt idx="1799">
                        <c:v>40882</c:v>
                      </c:pt>
                      <c:pt idx="1800">
                        <c:v>40883</c:v>
                      </c:pt>
                      <c:pt idx="1801">
                        <c:v>40884</c:v>
                      </c:pt>
                      <c:pt idx="1802">
                        <c:v>40885</c:v>
                      </c:pt>
                      <c:pt idx="1803">
                        <c:v>40886</c:v>
                      </c:pt>
                      <c:pt idx="1804">
                        <c:v>40887</c:v>
                      </c:pt>
                      <c:pt idx="1805">
                        <c:v>40888</c:v>
                      </c:pt>
                      <c:pt idx="1806">
                        <c:v>40889</c:v>
                      </c:pt>
                      <c:pt idx="1807">
                        <c:v>40890</c:v>
                      </c:pt>
                      <c:pt idx="1808">
                        <c:v>40891</c:v>
                      </c:pt>
                      <c:pt idx="1809">
                        <c:v>40892</c:v>
                      </c:pt>
                      <c:pt idx="1810">
                        <c:v>40893</c:v>
                      </c:pt>
                      <c:pt idx="1811">
                        <c:v>40894</c:v>
                      </c:pt>
                      <c:pt idx="1812">
                        <c:v>40895</c:v>
                      </c:pt>
                      <c:pt idx="1813">
                        <c:v>40896</c:v>
                      </c:pt>
                      <c:pt idx="1814">
                        <c:v>40897</c:v>
                      </c:pt>
                      <c:pt idx="1815">
                        <c:v>40898</c:v>
                      </c:pt>
                      <c:pt idx="1816">
                        <c:v>40899</c:v>
                      </c:pt>
                      <c:pt idx="1817">
                        <c:v>40900</c:v>
                      </c:pt>
                      <c:pt idx="1818">
                        <c:v>40901</c:v>
                      </c:pt>
                      <c:pt idx="1819">
                        <c:v>40902</c:v>
                      </c:pt>
                      <c:pt idx="1820">
                        <c:v>40903</c:v>
                      </c:pt>
                      <c:pt idx="1821">
                        <c:v>40904</c:v>
                      </c:pt>
                      <c:pt idx="1822">
                        <c:v>40905</c:v>
                      </c:pt>
                      <c:pt idx="1823">
                        <c:v>40906</c:v>
                      </c:pt>
                      <c:pt idx="1824">
                        <c:v>40907</c:v>
                      </c:pt>
                      <c:pt idx="1825">
                        <c:v>40908</c:v>
                      </c:pt>
                      <c:pt idx="1826">
                        <c:v>40909</c:v>
                      </c:pt>
                      <c:pt idx="1827">
                        <c:v>40910</c:v>
                      </c:pt>
                      <c:pt idx="1828">
                        <c:v>40911</c:v>
                      </c:pt>
                      <c:pt idx="1829">
                        <c:v>40912</c:v>
                      </c:pt>
                      <c:pt idx="1830">
                        <c:v>40913</c:v>
                      </c:pt>
                      <c:pt idx="1831">
                        <c:v>40914</c:v>
                      </c:pt>
                      <c:pt idx="1832">
                        <c:v>40915</c:v>
                      </c:pt>
                      <c:pt idx="1833">
                        <c:v>40916</c:v>
                      </c:pt>
                      <c:pt idx="1834">
                        <c:v>40917</c:v>
                      </c:pt>
                      <c:pt idx="1835">
                        <c:v>40918</c:v>
                      </c:pt>
                      <c:pt idx="1836">
                        <c:v>40919</c:v>
                      </c:pt>
                      <c:pt idx="1837">
                        <c:v>40920</c:v>
                      </c:pt>
                      <c:pt idx="1838">
                        <c:v>40921</c:v>
                      </c:pt>
                      <c:pt idx="1839">
                        <c:v>40922</c:v>
                      </c:pt>
                      <c:pt idx="1840">
                        <c:v>40923</c:v>
                      </c:pt>
                      <c:pt idx="1841">
                        <c:v>40924</c:v>
                      </c:pt>
                      <c:pt idx="1842">
                        <c:v>40925</c:v>
                      </c:pt>
                      <c:pt idx="1843">
                        <c:v>40926</c:v>
                      </c:pt>
                      <c:pt idx="1844">
                        <c:v>40927</c:v>
                      </c:pt>
                      <c:pt idx="1845">
                        <c:v>40928</c:v>
                      </c:pt>
                      <c:pt idx="1846">
                        <c:v>40929</c:v>
                      </c:pt>
                      <c:pt idx="1847">
                        <c:v>40930</c:v>
                      </c:pt>
                      <c:pt idx="1848">
                        <c:v>40931</c:v>
                      </c:pt>
                      <c:pt idx="1849">
                        <c:v>40932</c:v>
                      </c:pt>
                      <c:pt idx="1850">
                        <c:v>40933</c:v>
                      </c:pt>
                      <c:pt idx="1851">
                        <c:v>40934</c:v>
                      </c:pt>
                      <c:pt idx="1852">
                        <c:v>40935</c:v>
                      </c:pt>
                      <c:pt idx="1853">
                        <c:v>40936</c:v>
                      </c:pt>
                      <c:pt idx="1854">
                        <c:v>40937</c:v>
                      </c:pt>
                      <c:pt idx="1855">
                        <c:v>40938</c:v>
                      </c:pt>
                      <c:pt idx="1856">
                        <c:v>40939</c:v>
                      </c:pt>
                      <c:pt idx="1857">
                        <c:v>40940</c:v>
                      </c:pt>
                      <c:pt idx="1858">
                        <c:v>40941</c:v>
                      </c:pt>
                      <c:pt idx="1859">
                        <c:v>40942</c:v>
                      </c:pt>
                      <c:pt idx="1860">
                        <c:v>40943</c:v>
                      </c:pt>
                      <c:pt idx="1861">
                        <c:v>40944</c:v>
                      </c:pt>
                      <c:pt idx="1862">
                        <c:v>40945</c:v>
                      </c:pt>
                      <c:pt idx="1863">
                        <c:v>40946</c:v>
                      </c:pt>
                      <c:pt idx="1864">
                        <c:v>40947</c:v>
                      </c:pt>
                      <c:pt idx="1865">
                        <c:v>40948</c:v>
                      </c:pt>
                      <c:pt idx="1866">
                        <c:v>40949</c:v>
                      </c:pt>
                      <c:pt idx="1867">
                        <c:v>40950</c:v>
                      </c:pt>
                      <c:pt idx="1868">
                        <c:v>40951</c:v>
                      </c:pt>
                      <c:pt idx="1869">
                        <c:v>40952</c:v>
                      </c:pt>
                      <c:pt idx="1870">
                        <c:v>40953</c:v>
                      </c:pt>
                      <c:pt idx="1871">
                        <c:v>40954</c:v>
                      </c:pt>
                      <c:pt idx="1872">
                        <c:v>40955</c:v>
                      </c:pt>
                      <c:pt idx="1873">
                        <c:v>40956</c:v>
                      </c:pt>
                      <c:pt idx="1874">
                        <c:v>40957</c:v>
                      </c:pt>
                      <c:pt idx="1875">
                        <c:v>40958</c:v>
                      </c:pt>
                      <c:pt idx="1876">
                        <c:v>40959</c:v>
                      </c:pt>
                      <c:pt idx="1877">
                        <c:v>40960</c:v>
                      </c:pt>
                      <c:pt idx="1878">
                        <c:v>40961</c:v>
                      </c:pt>
                      <c:pt idx="1879">
                        <c:v>40962</c:v>
                      </c:pt>
                      <c:pt idx="1880">
                        <c:v>40963</c:v>
                      </c:pt>
                      <c:pt idx="1881">
                        <c:v>40964</c:v>
                      </c:pt>
                      <c:pt idx="1882">
                        <c:v>40965</c:v>
                      </c:pt>
                      <c:pt idx="1883">
                        <c:v>40966</c:v>
                      </c:pt>
                      <c:pt idx="1884">
                        <c:v>40967</c:v>
                      </c:pt>
                      <c:pt idx="1885">
                        <c:v>40968</c:v>
                      </c:pt>
                      <c:pt idx="1886">
                        <c:v>40969</c:v>
                      </c:pt>
                      <c:pt idx="1887">
                        <c:v>40970</c:v>
                      </c:pt>
                      <c:pt idx="1888">
                        <c:v>40971</c:v>
                      </c:pt>
                      <c:pt idx="1889">
                        <c:v>40972</c:v>
                      </c:pt>
                      <c:pt idx="1890">
                        <c:v>40973</c:v>
                      </c:pt>
                      <c:pt idx="1891">
                        <c:v>40974</c:v>
                      </c:pt>
                      <c:pt idx="1892">
                        <c:v>40975</c:v>
                      </c:pt>
                      <c:pt idx="1893">
                        <c:v>40976</c:v>
                      </c:pt>
                      <c:pt idx="1894">
                        <c:v>40977</c:v>
                      </c:pt>
                      <c:pt idx="1895">
                        <c:v>40978</c:v>
                      </c:pt>
                      <c:pt idx="1896">
                        <c:v>40979</c:v>
                      </c:pt>
                      <c:pt idx="1897">
                        <c:v>40980</c:v>
                      </c:pt>
                      <c:pt idx="1898">
                        <c:v>40981</c:v>
                      </c:pt>
                      <c:pt idx="1899">
                        <c:v>40982</c:v>
                      </c:pt>
                      <c:pt idx="1900">
                        <c:v>40983</c:v>
                      </c:pt>
                      <c:pt idx="1901">
                        <c:v>40984</c:v>
                      </c:pt>
                      <c:pt idx="1902">
                        <c:v>40985</c:v>
                      </c:pt>
                      <c:pt idx="1903">
                        <c:v>40986</c:v>
                      </c:pt>
                      <c:pt idx="1904">
                        <c:v>40987</c:v>
                      </c:pt>
                      <c:pt idx="1905">
                        <c:v>40988</c:v>
                      </c:pt>
                      <c:pt idx="1906">
                        <c:v>40989</c:v>
                      </c:pt>
                      <c:pt idx="1907">
                        <c:v>40990</c:v>
                      </c:pt>
                      <c:pt idx="1908">
                        <c:v>40991</c:v>
                      </c:pt>
                      <c:pt idx="1909">
                        <c:v>40992</c:v>
                      </c:pt>
                      <c:pt idx="1910">
                        <c:v>40993</c:v>
                      </c:pt>
                      <c:pt idx="1911">
                        <c:v>40994</c:v>
                      </c:pt>
                      <c:pt idx="1912">
                        <c:v>40995</c:v>
                      </c:pt>
                      <c:pt idx="1913">
                        <c:v>40996</c:v>
                      </c:pt>
                      <c:pt idx="1914">
                        <c:v>40997</c:v>
                      </c:pt>
                      <c:pt idx="1915">
                        <c:v>40998</c:v>
                      </c:pt>
                      <c:pt idx="1916">
                        <c:v>40999</c:v>
                      </c:pt>
                      <c:pt idx="1917">
                        <c:v>41000</c:v>
                      </c:pt>
                      <c:pt idx="1918">
                        <c:v>41001</c:v>
                      </c:pt>
                      <c:pt idx="1919">
                        <c:v>41002</c:v>
                      </c:pt>
                      <c:pt idx="1920">
                        <c:v>41003</c:v>
                      </c:pt>
                      <c:pt idx="1921">
                        <c:v>41004</c:v>
                      </c:pt>
                      <c:pt idx="1922">
                        <c:v>41005</c:v>
                      </c:pt>
                      <c:pt idx="1923">
                        <c:v>41006</c:v>
                      </c:pt>
                      <c:pt idx="1924">
                        <c:v>41007</c:v>
                      </c:pt>
                      <c:pt idx="1925">
                        <c:v>41008</c:v>
                      </c:pt>
                      <c:pt idx="1926">
                        <c:v>41009</c:v>
                      </c:pt>
                      <c:pt idx="1927">
                        <c:v>41010</c:v>
                      </c:pt>
                      <c:pt idx="1928">
                        <c:v>41011</c:v>
                      </c:pt>
                      <c:pt idx="1929">
                        <c:v>41012</c:v>
                      </c:pt>
                      <c:pt idx="1930">
                        <c:v>41013</c:v>
                      </c:pt>
                      <c:pt idx="1931">
                        <c:v>41014</c:v>
                      </c:pt>
                      <c:pt idx="1932">
                        <c:v>41015</c:v>
                      </c:pt>
                      <c:pt idx="1933">
                        <c:v>41016</c:v>
                      </c:pt>
                      <c:pt idx="1934">
                        <c:v>41017</c:v>
                      </c:pt>
                      <c:pt idx="1935">
                        <c:v>41018</c:v>
                      </c:pt>
                      <c:pt idx="1936">
                        <c:v>41019</c:v>
                      </c:pt>
                      <c:pt idx="1937">
                        <c:v>41020</c:v>
                      </c:pt>
                      <c:pt idx="1938">
                        <c:v>41021</c:v>
                      </c:pt>
                      <c:pt idx="1939">
                        <c:v>41022</c:v>
                      </c:pt>
                      <c:pt idx="1940">
                        <c:v>41023</c:v>
                      </c:pt>
                      <c:pt idx="1941">
                        <c:v>41024</c:v>
                      </c:pt>
                      <c:pt idx="1942">
                        <c:v>41025</c:v>
                      </c:pt>
                      <c:pt idx="1943">
                        <c:v>41026</c:v>
                      </c:pt>
                      <c:pt idx="1944">
                        <c:v>41027</c:v>
                      </c:pt>
                      <c:pt idx="1945">
                        <c:v>41028</c:v>
                      </c:pt>
                      <c:pt idx="1946">
                        <c:v>41029</c:v>
                      </c:pt>
                      <c:pt idx="1947">
                        <c:v>41030</c:v>
                      </c:pt>
                      <c:pt idx="1948">
                        <c:v>41031</c:v>
                      </c:pt>
                      <c:pt idx="1949">
                        <c:v>41032</c:v>
                      </c:pt>
                      <c:pt idx="1950">
                        <c:v>41033</c:v>
                      </c:pt>
                      <c:pt idx="1951">
                        <c:v>41034</c:v>
                      </c:pt>
                      <c:pt idx="1952">
                        <c:v>41035</c:v>
                      </c:pt>
                      <c:pt idx="1953">
                        <c:v>41036</c:v>
                      </c:pt>
                      <c:pt idx="1954">
                        <c:v>41037</c:v>
                      </c:pt>
                      <c:pt idx="1955">
                        <c:v>41038</c:v>
                      </c:pt>
                      <c:pt idx="1956">
                        <c:v>41039</c:v>
                      </c:pt>
                      <c:pt idx="1957">
                        <c:v>41040</c:v>
                      </c:pt>
                      <c:pt idx="1958">
                        <c:v>41041</c:v>
                      </c:pt>
                      <c:pt idx="1959">
                        <c:v>41042</c:v>
                      </c:pt>
                      <c:pt idx="1960">
                        <c:v>41043</c:v>
                      </c:pt>
                      <c:pt idx="1961">
                        <c:v>41044</c:v>
                      </c:pt>
                      <c:pt idx="1962">
                        <c:v>41045</c:v>
                      </c:pt>
                      <c:pt idx="1963">
                        <c:v>41046</c:v>
                      </c:pt>
                      <c:pt idx="1964">
                        <c:v>41047</c:v>
                      </c:pt>
                      <c:pt idx="1965">
                        <c:v>41048</c:v>
                      </c:pt>
                      <c:pt idx="1966">
                        <c:v>41049</c:v>
                      </c:pt>
                      <c:pt idx="1967">
                        <c:v>41050</c:v>
                      </c:pt>
                      <c:pt idx="1968">
                        <c:v>41051</c:v>
                      </c:pt>
                      <c:pt idx="1969">
                        <c:v>41052</c:v>
                      </c:pt>
                      <c:pt idx="1970">
                        <c:v>41053</c:v>
                      </c:pt>
                      <c:pt idx="1971">
                        <c:v>41054</c:v>
                      </c:pt>
                      <c:pt idx="1972">
                        <c:v>41055</c:v>
                      </c:pt>
                      <c:pt idx="1973">
                        <c:v>41056</c:v>
                      </c:pt>
                      <c:pt idx="1974">
                        <c:v>41057</c:v>
                      </c:pt>
                      <c:pt idx="1975">
                        <c:v>41058</c:v>
                      </c:pt>
                      <c:pt idx="1976">
                        <c:v>41059</c:v>
                      </c:pt>
                      <c:pt idx="1977">
                        <c:v>41060</c:v>
                      </c:pt>
                      <c:pt idx="1978">
                        <c:v>41061</c:v>
                      </c:pt>
                      <c:pt idx="1979">
                        <c:v>41062</c:v>
                      </c:pt>
                      <c:pt idx="1980">
                        <c:v>41063</c:v>
                      </c:pt>
                      <c:pt idx="1981">
                        <c:v>41064</c:v>
                      </c:pt>
                      <c:pt idx="1982">
                        <c:v>41065</c:v>
                      </c:pt>
                      <c:pt idx="1983">
                        <c:v>41066</c:v>
                      </c:pt>
                      <c:pt idx="1984">
                        <c:v>41067</c:v>
                      </c:pt>
                      <c:pt idx="1985">
                        <c:v>41068</c:v>
                      </c:pt>
                      <c:pt idx="1986">
                        <c:v>41069</c:v>
                      </c:pt>
                      <c:pt idx="1987">
                        <c:v>41070</c:v>
                      </c:pt>
                      <c:pt idx="1988">
                        <c:v>41071</c:v>
                      </c:pt>
                      <c:pt idx="1989">
                        <c:v>41072</c:v>
                      </c:pt>
                      <c:pt idx="1990">
                        <c:v>41073</c:v>
                      </c:pt>
                      <c:pt idx="1991">
                        <c:v>41074</c:v>
                      </c:pt>
                      <c:pt idx="1992">
                        <c:v>41075</c:v>
                      </c:pt>
                      <c:pt idx="1993">
                        <c:v>41076</c:v>
                      </c:pt>
                      <c:pt idx="1994">
                        <c:v>41077</c:v>
                      </c:pt>
                      <c:pt idx="1995">
                        <c:v>41078</c:v>
                      </c:pt>
                      <c:pt idx="1996">
                        <c:v>41079</c:v>
                      </c:pt>
                      <c:pt idx="1997">
                        <c:v>41080</c:v>
                      </c:pt>
                      <c:pt idx="1998">
                        <c:v>41081</c:v>
                      </c:pt>
                      <c:pt idx="1999">
                        <c:v>41082</c:v>
                      </c:pt>
                      <c:pt idx="2000">
                        <c:v>41083</c:v>
                      </c:pt>
                      <c:pt idx="2001">
                        <c:v>41084</c:v>
                      </c:pt>
                      <c:pt idx="2002">
                        <c:v>41085</c:v>
                      </c:pt>
                      <c:pt idx="2003">
                        <c:v>41086</c:v>
                      </c:pt>
                      <c:pt idx="2004">
                        <c:v>41087</c:v>
                      </c:pt>
                      <c:pt idx="2005">
                        <c:v>41088</c:v>
                      </c:pt>
                      <c:pt idx="2006">
                        <c:v>41089</c:v>
                      </c:pt>
                      <c:pt idx="2007">
                        <c:v>41090</c:v>
                      </c:pt>
                      <c:pt idx="2008">
                        <c:v>41091</c:v>
                      </c:pt>
                      <c:pt idx="2009">
                        <c:v>41092</c:v>
                      </c:pt>
                      <c:pt idx="2010">
                        <c:v>41093</c:v>
                      </c:pt>
                      <c:pt idx="2011">
                        <c:v>41094</c:v>
                      </c:pt>
                      <c:pt idx="2012">
                        <c:v>41095</c:v>
                      </c:pt>
                      <c:pt idx="2013">
                        <c:v>41096</c:v>
                      </c:pt>
                      <c:pt idx="2014">
                        <c:v>41097</c:v>
                      </c:pt>
                      <c:pt idx="2015">
                        <c:v>41098</c:v>
                      </c:pt>
                      <c:pt idx="2016">
                        <c:v>41099</c:v>
                      </c:pt>
                      <c:pt idx="2017">
                        <c:v>41100</c:v>
                      </c:pt>
                      <c:pt idx="2018">
                        <c:v>41101</c:v>
                      </c:pt>
                      <c:pt idx="2019">
                        <c:v>41102</c:v>
                      </c:pt>
                      <c:pt idx="2020">
                        <c:v>41103</c:v>
                      </c:pt>
                      <c:pt idx="2021">
                        <c:v>41104</c:v>
                      </c:pt>
                      <c:pt idx="2022">
                        <c:v>41105</c:v>
                      </c:pt>
                      <c:pt idx="2023">
                        <c:v>41106</c:v>
                      </c:pt>
                      <c:pt idx="2024">
                        <c:v>41107</c:v>
                      </c:pt>
                      <c:pt idx="2025">
                        <c:v>41108</c:v>
                      </c:pt>
                      <c:pt idx="2026">
                        <c:v>41109</c:v>
                      </c:pt>
                      <c:pt idx="2027">
                        <c:v>41110</c:v>
                      </c:pt>
                      <c:pt idx="2028">
                        <c:v>41111</c:v>
                      </c:pt>
                      <c:pt idx="2029">
                        <c:v>41112</c:v>
                      </c:pt>
                      <c:pt idx="2030">
                        <c:v>41113</c:v>
                      </c:pt>
                      <c:pt idx="2031">
                        <c:v>41114</c:v>
                      </c:pt>
                      <c:pt idx="2032">
                        <c:v>41115</c:v>
                      </c:pt>
                      <c:pt idx="2033">
                        <c:v>41116</c:v>
                      </c:pt>
                      <c:pt idx="2034">
                        <c:v>41117</c:v>
                      </c:pt>
                      <c:pt idx="2035">
                        <c:v>41118</c:v>
                      </c:pt>
                      <c:pt idx="2036">
                        <c:v>41119</c:v>
                      </c:pt>
                      <c:pt idx="2037">
                        <c:v>41120</c:v>
                      </c:pt>
                      <c:pt idx="2038">
                        <c:v>41121</c:v>
                      </c:pt>
                      <c:pt idx="2039">
                        <c:v>41122</c:v>
                      </c:pt>
                      <c:pt idx="2040">
                        <c:v>41123</c:v>
                      </c:pt>
                      <c:pt idx="2041">
                        <c:v>41124</c:v>
                      </c:pt>
                      <c:pt idx="2042">
                        <c:v>41125</c:v>
                      </c:pt>
                      <c:pt idx="2043">
                        <c:v>41126</c:v>
                      </c:pt>
                      <c:pt idx="2044">
                        <c:v>41127</c:v>
                      </c:pt>
                      <c:pt idx="2045">
                        <c:v>41128</c:v>
                      </c:pt>
                      <c:pt idx="2046">
                        <c:v>41129</c:v>
                      </c:pt>
                      <c:pt idx="2047">
                        <c:v>41130</c:v>
                      </c:pt>
                      <c:pt idx="2048">
                        <c:v>41131</c:v>
                      </c:pt>
                      <c:pt idx="2049">
                        <c:v>41132</c:v>
                      </c:pt>
                      <c:pt idx="2050">
                        <c:v>41133</c:v>
                      </c:pt>
                      <c:pt idx="2051">
                        <c:v>41134</c:v>
                      </c:pt>
                      <c:pt idx="2052">
                        <c:v>41135</c:v>
                      </c:pt>
                      <c:pt idx="2053">
                        <c:v>41136</c:v>
                      </c:pt>
                      <c:pt idx="2054">
                        <c:v>41137</c:v>
                      </c:pt>
                      <c:pt idx="2055">
                        <c:v>41138</c:v>
                      </c:pt>
                      <c:pt idx="2056">
                        <c:v>41139</c:v>
                      </c:pt>
                      <c:pt idx="2057">
                        <c:v>41140</c:v>
                      </c:pt>
                      <c:pt idx="2058">
                        <c:v>41141</c:v>
                      </c:pt>
                      <c:pt idx="2059">
                        <c:v>41142</c:v>
                      </c:pt>
                      <c:pt idx="2060">
                        <c:v>41143</c:v>
                      </c:pt>
                      <c:pt idx="2061">
                        <c:v>41144</c:v>
                      </c:pt>
                      <c:pt idx="2062">
                        <c:v>41145</c:v>
                      </c:pt>
                      <c:pt idx="2063">
                        <c:v>41146</c:v>
                      </c:pt>
                      <c:pt idx="2064">
                        <c:v>41147</c:v>
                      </c:pt>
                      <c:pt idx="2065">
                        <c:v>41148</c:v>
                      </c:pt>
                      <c:pt idx="2066">
                        <c:v>41149</c:v>
                      </c:pt>
                      <c:pt idx="2067">
                        <c:v>41150</c:v>
                      </c:pt>
                      <c:pt idx="2068">
                        <c:v>41151</c:v>
                      </c:pt>
                      <c:pt idx="2069">
                        <c:v>41152</c:v>
                      </c:pt>
                      <c:pt idx="2070">
                        <c:v>41153</c:v>
                      </c:pt>
                      <c:pt idx="2071">
                        <c:v>41154</c:v>
                      </c:pt>
                      <c:pt idx="2072">
                        <c:v>41155</c:v>
                      </c:pt>
                      <c:pt idx="2073">
                        <c:v>41156</c:v>
                      </c:pt>
                      <c:pt idx="2074">
                        <c:v>41157</c:v>
                      </c:pt>
                      <c:pt idx="2075">
                        <c:v>41158</c:v>
                      </c:pt>
                      <c:pt idx="2076">
                        <c:v>41159</c:v>
                      </c:pt>
                      <c:pt idx="2077">
                        <c:v>41160</c:v>
                      </c:pt>
                      <c:pt idx="2078">
                        <c:v>41161</c:v>
                      </c:pt>
                      <c:pt idx="2079">
                        <c:v>41162</c:v>
                      </c:pt>
                      <c:pt idx="2080">
                        <c:v>41163</c:v>
                      </c:pt>
                      <c:pt idx="2081">
                        <c:v>41164</c:v>
                      </c:pt>
                      <c:pt idx="2082">
                        <c:v>41165</c:v>
                      </c:pt>
                      <c:pt idx="2083">
                        <c:v>41166</c:v>
                      </c:pt>
                      <c:pt idx="2084">
                        <c:v>41167</c:v>
                      </c:pt>
                      <c:pt idx="2085">
                        <c:v>41168</c:v>
                      </c:pt>
                      <c:pt idx="2086">
                        <c:v>41169</c:v>
                      </c:pt>
                      <c:pt idx="2087">
                        <c:v>41170</c:v>
                      </c:pt>
                      <c:pt idx="2088">
                        <c:v>41171</c:v>
                      </c:pt>
                      <c:pt idx="2089">
                        <c:v>41172</c:v>
                      </c:pt>
                      <c:pt idx="2090">
                        <c:v>41173</c:v>
                      </c:pt>
                      <c:pt idx="2091">
                        <c:v>41174</c:v>
                      </c:pt>
                      <c:pt idx="2092">
                        <c:v>41175</c:v>
                      </c:pt>
                      <c:pt idx="2093">
                        <c:v>41176</c:v>
                      </c:pt>
                      <c:pt idx="2094">
                        <c:v>41177</c:v>
                      </c:pt>
                      <c:pt idx="2095">
                        <c:v>41178</c:v>
                      </c:pt>
                      <c:pt idx="2096">
                        <c:v>41179</c:v>
                      </c:pt>
                      <c:pt idx="2097">
                        <c:v>41180</c:v>
                      </c:pt>
                      <c:pt idx="2098">
                        <c:v>41181</c:v>
                      </c:pt>
                      <c:pt idx="2099">
                        <c:v>41182</c:v>
                      </c:pt>
                      <c:pt idx="2100">
                        <c:v>41183</c:v>
                      </c:pt>
                      <c:pt idx="2101">
                        <c:v>41184</c:v>
                      </c:pt>
                      <c:pt idx="2102">
                        <c:v>41185</c:v>
                      </c:pt>
                      <c:pt idx="2103">
                        <c:v>41186</c:v>
                      </c:pt>
                      <c:pt idx="2104">
                        <c:v>41187</c:v>
                      </c:pt>
                      <c:pt idx="2105">
                        <c:v>41188</c:v>
                      </c:pt>
                      <c:pt idx="2106">
                        <c:v>41189</c:v>
                      </c:pt>
                      <c:pt idx="2107">
                        <c:v>41190</c:v>
                      </c:pt>
                      <c:pt idx="2108">
                        <c:v>41191</c:v>
                      </c:pt>
                      <c:pt idx="2109">
                        <c:v>41192</c:v>
                      </c:pt>
                      <c:pt idx="2110">
                        <c:v>41193</c:v>
                      </c:pt>
                      <c:pt idx="2111">
                        <c:v>41194</c:v>
                      </c:pt>
                      <c:pt idx="2112">
                        <c:v>41195</c:v>
                      </c:pt>
                      <c:pt idx="2113">
                        <c:v>41196</c:v>
                      </c:pt>
                      <c:pt idx="2114">
                        <c:v>41197</c:v>
                      </c:pt>
                      <c:pt idx="2115">
                        <c:v>41198</c:v>
                      </c:pt>
                      <c:pt idx="2116">
                        <c:v>41199</c:v>
                      </c:pt>
                      <c:pt idx="2117">
                        <c:v>41200</c:v>
                      </c:pt>
                      <c:pt idx="2118">
                        <c:v>41201</c:v>
                      </c:pt>
                      <c:pt idx="2119">
                        <c:v>41202</c:v>
                      </c:pt>
                      <c:pt idx="2120">
                        <c:v>41203</c:v>
                      </c:pt>
                      <c:pt idx="2121">
                        <c:v>41204</c:v>
                      </c:pt>
                      <c:pt idx="2122">
                        <c:v>41205</c:v>
                      </c:pt>
                      <c:pt idx="2123">
                        <c:v>41206</c:v>
                      </c:pt>
                      <c:pt idx="2124">
                        <c:v>41207</c:v>
                      </c:pt>
                      <c:pt idx="2125">
                        <c:v>41208</c:v>
                      </c:pt>
                      <c:pt idx="2126">
                        <c:v>41209</c:v>
                      </c:pt>
                      <c:pt idx="2127">
                        <c:v>41210</c:v>
                      </c:pt>
                      <c:pt idx="2128">
                        <c:v>41211</c:v>
                      </c:pt>
                      <c:pt idx="2129">
                        <c:v>41212</c:v>
                      </c:pt>
                      <c:pt idx="2130">
                        <c:v>41213</c:v>
                      </c:pt>
                      <c:pt idx="2131">
                        <c:v>41214</c:v>
                      </c:pt>
                      <c:pt idx="2132">
                        <c:v>41215</c:v>
                      </c:pt>
                      <c:pt idx="2133">
                        <c:v>41216</c:v>
                      </c:pt>
                      <c:pt idx="2134">
                        <c:v>41217</c:v>
                      </c:pt>
                      <c:pt idx="2135">
                        <c:v>41218</c:v>
                      </c:pt>
                      <c:pt idx="2136">
                        <c:v>41219</c:v>
                      </c:pt>
                      <c:pt idx="2137">
                        <c:v>41220</c:v>
                      </c:pt>
                      <c:pt idx="2138">
                        <c:v>41221</c:v>
                      </c:pt>
                      <c:pt idx="2139">
                        <c:v>41222</c:v>
                      </c:pt>
                      <c:pt idx="2140">
                        <c:v>41223</c:v>
                      </c:pt>
                      <c:pt idx="2141">
                        <c:v>41224</c:v>
                      </c:pt>
                      <c:pt idx="2142">
                        <c:v>41225</c:v>
                      </c:pt>
                      <c:pt idx="2143">
                        <c:v>41226</c:v>
                      </c:pt>
                      <c:pt idx="2144">
                        <c:v>41227</c:v>
                      </c:pt>
                      <c:pt idx="2145">
                        <c:v>41228</c:v>
                      </c:pt>
                      <c:pt idx="2146">
                        <c:v>41229</c:v>
                      </c:pt>
                      <c:pt idx="2147">
                        <c:v>41230</c:v>
                      </c:pt>
                      <c:pt idx="2148">
                        <c:v>41231</c:v>
                      </c:pt>
                      <c:pt idx="2149">
                        <c:v>41232</c:v>
                      </c:pt>
                      <c:pt idx="2150">
                        <c:v>41233</c:v>
                      </c:pt>
                      <c:pt idx="2151">
                        <c:v>41234</c:v>
                      </c:pt>
                      <c:pt idx="2152">
                        <c:v>41235</c:v>
                      </c:pt>
                      <c:pt idx="2153">
                        <c:v>41236</c:v>
                      </c:pt>
                      <c:pt idx="2154">
                        <c:v>41237</c:v>
                      </c:pt>
                      <c:pt idx="2155">
                        <c:v>41238</c:v>
                      </c:pt>
                      <c:pt idx="2156">
                        <c:v>41239</c:v>
                      </c:pt>
                      <c:pt idx="2157">
                        <c:v>41240</c:v>
                      </c:pt>
                      <c:pt idx="2158">
                        <c:v>41241</c:v>
                      </c:pt>
                      <c:pt idx="2159">
                        <c:v>41242</c:v>
                      </c:pt>
                      <c:pt idx="2160">
                        <c:v>41243</c:v>
                      </c:pt>
                      <c:pt idx="2161">
                        <c:v>41244</c:v>
                      </c:pt>
                      <c:pt idx="2162">
                        <c:v>41245</c:v>
                      </c:pt>
                      <c:pt idx="2163">
                        <c:v>41246</c:v>
                      </c:pt>
                      <c:pt idx="2164">
                        <c:v>41247</c:v>
                      </c:pt>
                      <c:pt idx="2165">
                        <c:v>41248</c:v>
                      </c:pt>
                      <c:pt idx="2166">
                        <c:v>41249</c:v>
                      </c:pt>
                      <c:pt idx="2167">
                        <c:v>41250</c:v>
                      </c:pt>
                      <c:pt idx="2168">
                        <c:v>41251</c:v>
                      </c:pt>
                      <c:pt idx="2169">
                        <c:v>41252</c:v>
                      </c:pt>
                      <c:pt idx="2170">
                        <c:v>41253</c:v>
                      </c:pt>
                      <c:pt idx="2171">
                        <c:v>41254</c:v>
                      </c:pt>
                      <c:pt idx="2172">
                        <c:v>41255</c:v>
                      </c:pt>
                      <c:pt idx="2173">
                        <c:v>41256</c:v>
                      </c:pt>
                      <c:pt idx="2174">
                        <c:v>41257</c:v>
                      </c:pt>
                      <c:pt idx="2175">
                        <c:v>41258</c:v>
                      </c:pt>
                      <c:pt idx="2176">
                        <c:v>41259</c:v>
                      </c:pt>
                      <c:pt idx="2177">
                        <c:v>41260</c:v>
                      </c:pt>
                      <c:pt idx="2178">
                        <c:v>41261</c:v>
                      </c:pt>
                      <c:pt idx="2179">
                        <c:v>41262</c:v>
                      </c:pt>
                      <c:pt idx="2180">
                        <c:v>41263</c:v>
                      </c:pt>
                      <c:pt idx="2181">
                        <c:v>41264</c:v>
                      </c:pt>
                      <c:pt idx="2182">
                        <c:v>41265</c:v>
                      </c:pt>
                      <c:pt idx="2183">
                        <c:v>41266</c:v>
                      </c:pt>
                      <c:pt idx="2184">
                        <c:v>41267</c:v>
                      </c:pt>
                      <c:pt idx="2185">
                        <c:v>41268</c:v>
                      </c:pt>
                      <c:pt idx="2186">
                        <c:v>41269</c:v>
                      </c:pt>
                      <c:pt idx="2187">
                        <c:v>41270</c:v>
                      </c:pt>
                      <c:pt idx="2188">
                        <c:v>41271</c:v>
                      </c:pt>
                      <c:pt idx="2189">
                        <c:v>41272</c:v>
                      </c:pt>
                      <c:pt idx="2190">
                        <c:v>41273</c:v>
                      </c:pt>
                      <c:pt idx="2191">
                        <c:v>41274</c:v>
                      </c:pt>
                      <c:pt idx="2192">
                        <c:v>41275</c:v>
                      </c:pt>
                      <c:pt idx="2193">
                        <c:v>41276</c:v>
                      </c:pt>
                      <c:pt idx="2194">
                        <c:v>41277</c:v>
                      </c:pt>
                      <c:pt idx="2195">
                        <c:v>41278</c:v>
                      </c:pt>
                      <c:pt idx="2196">
                        <c:v>41279</c:v>
                      </c:pt>
                      <c:pt idx="2197">
                        <c:v>41280</c:v>
                      </c:pt>
                      <c:pt idx="2198">
                        <c:v>41281</c:v>
                      </c:pt>
                      <c:pt idx="2199">
                        <c:v>41282</c:v>
                      </c:pt>
                      <c:pt idx="2200">
                        <c:v>41283</c:v>
                      </c:pt>
                      <c:pt idx="2201">
                        <c:v>41284</c:v>
                      </c:pt>
                      <c:pt idx="2202">
                        <c:v>41285</c:v>
                      </c:pt>
                      <c:pt idx="2203">
                        <c:v>41286</c:v>
                      </c:pt>
                      <c:pt idx="2204">
                        <c:v>41287</c:v>
                      </c:pt>
                      <c:pt idx="2205">
                        <c:v>41288</c:v>
                      </c:pt>
                      <c:pt idx="2206">
                        <c:v>41289</c:v>
                      </c:pt>
                      <c:pt idx="2207">
                        <c:v>41290</c:v>
                      </c:pt>
                      <c:pt idx="2208">
                        <c:v>41291</c:v>
                      </c:pt>
                      <c:pt idx="2209">
                        <c:v>41292</c:v>
                      </c:pt>
                      <c:pt idx="2210">
                        <c:v>41293</c:v>
                      </c:pt>
                      <c:pt idx="2211">
                        <c:v>41294</c:v>
                      </c:pt>
                      <c:pt idx="2212">
                        <c:v>41295</c:v>
                      </c:pt>
                      <c:pt idx="2213">
                        <c:v>41296</c:v>
                      </c:pt>
                      <c:pt idx="2214">
                        <c:v>41297</c:v>
                      </c:pt>
                      <c:pt idx="2215">
                        <c:v>41298</c:v>
                      </c:pt>
                      <c:pt idx="2216">
                        <c:v>41299</c:v>
                      </c:pt>
                      <c:pt idx="2217">
                        <c:v>41300</c:v>
                      </c:pt>
                      <c:pt idx="2218">
                        <c:v>41301</c:v>
                      </c:pt>
                      <c:pt idx="2219">
                        <c:v>41302</c:v>
                      </c:pt>
                      <c:pt idx="2220">
                        <c:v>41303</c:v>
                      </c:pt>
                      <c:pt idx="2221">
                        <c:v>41304</c:v>
                      </c:pt>
                      <c:pt idx="2222">
                        <c:v>41305</c:v>
                      </c:pt>
                      <c:pt idx="2223">
                        <c:v>41306</c:v>
                      </c:pt>
                      <c:pt idx="2224">
                        <c:v>41307</c:v>
                      </c:pt>
                      <c:pt idx="2225">
                        <c:v>41308</c:v>
                      </c:pt>
                      <c:pt idx="2226">
                        <c:v>41309</c:v>
                      </c:pt>
                      <c:pt idx="2227">
                        <c:v>41310</c:v>
                      </c:pt>
                      <c:pt idx="2228">
                        <c:v>41311</c:v>
                      </c:pt>
                      <c:pt idx="2229">
                        <c:v>41312</c:v>
                      </c:pt>
                      <c:pt idx="2230">
                        <c:v>41313</c:v>
                      </c:pt>
                      <c:pt idx="2231">
                        <c:v>41314</c:v>
                      </c:pt>
                      <c:pt idx="2232">
                        <c:v>41315</c:v>
                      </c:pt>
                      <c:pt idx="2233">
                        <c:v>41316</c:v>
                      </c:pt>
                      <c:pt idx="2234">
                        <c:v>41317</c:v>
                      </c:pt>
                      <c:pt idx="2235">
                        <c:v>41318</c:v>
                      </c:pt>
                      <c:pt idx="2236">
                        <c:v>41319</c:v>
                      </c:pt>
                      <c:pt idx="2237">
                        <c:v>41320</c:v>
                      </c:pt>
                      <c:pt idx="2238">
                        <c:v>41321</c:v>
                      </c:pt>
                      <c:pt idx="2239">
                        <c:v>41322</c:v>
                      </c:pt>
                      <c:pt idx="2240">
                        <c:v>41323</c:v>
                      </c:pt>
                      <c:pt idx="2241">
                        <c:v>41324</c:v>
                      </c:pt>
                      <c:pt idx="2242">
                        <c:v>41325</c:v>
                      </c:pt>
                      <c:pt idx="2243">
                        <c:v>41326</c:v>
                      </c:pt>
                      <c:pt idx="2244">
                        <c:v>41327</c:v>
                      </c:pt>
                      <c:pt idx="2245">
                        <c:v>41328</c:v>
                      </c:pt>
                      <c:pt idx="2246">
                        <c:v>41329</c:v>
                      </c:pt>
                      <c:pt idx="2247">
                        <c:v>41330</c:v>
                      </c:pt>
                      <c:pt idx="2248">
                        <c:v>41331</c:v>
                      </c:pt>
                      <c:pt idx="2249">
                        <c:v>41332</c:v>
                      </c:pt>
                      <c:pt idx="2250">
                        <c:v>41333</c:v>
                      </c:pt>
                      <c:pt idx="2251">
                        <c:v>41334</c:v>
                      </c:pt>
                      <c:pt idx="2252">
                        <c:v>41335</c:v>
                      </c:pt>
                      <c:pt idx="2253">
                        <c:v>41336</c:v>
                      </c:pt>
                      <c:pt idx="2254">
                        <c:v>41337</c:v>
                      </c:pt>
                      <c:pt idx="2255">
                        <c:v>41338</c:v>
                      </c:pt>
                      <c:pt idx="2256">
                        <c:v>41339</c:v>
                      </c:pt>
                      <c:pt idx="2257">
                        <c:v>41340</c:v>
                      </c:pt>
                      <c:pt idx="2258">
                        <c:v>41341</c:v>
                      </c:pt>
                      <c:pt idx="2259">
                        <c:v>41342</c:v>
                      </c:pt>
                      <c:pt idx="2260">
                        <c:v>41343</c:v>
                      </c:pt>
                      <c:pt idx="2261">
                        <c:v>41344</c:v>
                      </c:pt>
                      <c:pt idx="2262">
                        <c:v>41345</c:v>
                      </c:pt>
                      <c:pt idx="2263">
                        <c:v>41346</c:v>
                      </c:pt>
                      <c:pt idx="2264">
                        <c:v>41347</c:v>
                      </c:pt>
                      <c:pt idx="2265">
                        <c:v>41348</c:v>
                      </c:pt>
                      <c:pt idx="2266">
                        <c:v>41349</c:v>
                      </c:pt>
                      <c:pt idx="2267">
                        <c:v>41350</c:v>
                      </c:pt>
                      <c:pt idx="2268">
                        <c:v>41351</c:v>
                      </c:pt>
                      <c:pt idx="2269">
                        <c:v>41352</c:v>
                      </c:pt>
                      <c:pt idx="2270">
                        <c:v>41353</c:v>
                      </c:pt>
                      <c:pt idx="2271">
                        <c:v>41354</c:v>
                      </c:pt>
                      <c:pt idx="2272">
                        <c:v>41355</c:v>
                      </c:pt>
                      <c:pt idx="2273">
                        <c:v>41356</c:v>
                      </c:pt>
                      <c:pt idx="2274">
                        <c:v>41357</c:v>
                      </c:pt>
                      <c:pt idx="2275">
                        <c:v>41358</c:v>
                      </c:pt>
                      <c:pt idx="2276">
                        <c:v>41359</c:v>
                      </c:pt>
                      <c:pt idx="2277">
                        <c:v>41360</c:v>
                      </c:pt>
                      <c:pt idx="2278">
                        <c:v>41361</c:v>
                      </c:pt>
                      <c:pt idx="2279">
                        <c:v>41362</c:v>
                      </c:pt>
                      <c:pt idx="2280">
                        <c:v>41363</c:v>
                      </c:pt>
                      <c:pt idx="2281">
                        <c:v>41364</c:v>
                      </c:pt>
                      <c:pt idx="2282">
                        <c:v>41365</c:v>
                      </c:pt>
                      <c:pt idx="2283">
                        <c:v>41366</c:v>
                      </c:pt>
                      <c:pt idx="2284">
                        <c:v>41367</c:v>
                      </c:pt>
                      <c:pt idx="2285">
                        <c:v>41368</c:v>
                      </c:pt>
                      <c:pt idx="2286">
                        <c:v>41369</c:v>
                      </c:pt>
                      <c:pt idx="2287">
                        <c:v>41370</c:v>
                      </c:pt>
                      <c:pt idx="2288">
                        <c:v>41371</c:v>
                      </c:pt>
                      <c:pt idx="2289">
                        <c:v>41372</c:v>
                      </c:pt>
                      <c:pt idx="2290">
                        <c:v>41373</c:v>
                      </c:pt>
                      <c:pt idx="2291">
                        <c:v>41374</c:v>
                      </c:pt>
                      <c:pt idx="2292">
                        <c:v>41375</c:v>
                      </c:pt>
                      <c:pt idx="2293">
                        <c:v>41376</c:v>
                      </c:pt>
                      <c:pt idx="2294">
                        <c:v>41377</c:v>
                      </c:pt>
                      <c:pt idx="2295">
                        <c:v>41378</c:v>
                      </c:pt>
                      <c:pt idx="2296">
                        <c:v>41379</c:v>
                      </c:pt>
                      <c:pt idx="2297">
                        <c:v>41380</c:v>
                      </c:pt>
                      <c:pt idx="2298">
                        <c:v>41381</c:v>
                      </c:pt>
                      <c:pt idx="2299">
                        <c:v>41382</c:v>
                      </c:pt>
                      <c:pt idx="2300">
                        <c:v>41383</c:v>
                      </c:pt>
                      <c:pt idx="2301">
                        <c:v>41384</c:v>
                      </c:pt>
                      <c:pt idx="2302">
                        <c:v>41385</c:v>
                      </c:pt>
                      <c:pt idx="2303">
                        <c:v>41386</c:v>
                      </c:pt>
                      <c:pt idx="2304">
                        <c:v>41387</c:v>
                      </c:pt>
                      <c:pt idx="2305">
                        <c:v>41388</c:v>
                      </c:pt>
                      <c:pt idx="2306">
                        <c:v>41389</c:v>
                      </c:pt>
                      <c:pt idx="2307">
                        <c:v>41390</c:v>
                      </c:pt>
                      <c:pt idx="2308">
                        <c:v>41391</c:v>
                      </c:pt>
                      <c:pt idx="2309">
                        <c:v>41392</c:v>
                      </c:pt>
                      <c:pt idx="2310">
                        <c:v>41393</c:v>
                      </c:pt>
                      <c:pt idx="2311">
                        <c:v>41394</c:v>
                      </c:pt>
                      <c:pt idx="2312">
                        <c:v>41395</c:v>
                      </c:pt>
                      <c:pt idx="2313">
                        <c:v>41396</c:v>
                      </c:pt>
                      <c:pt idx="2314">
                        <c:v>41397</c:v>
                      </c:pt>
                      <c:pt idx="2315">
                        <c:v>41398</c:v>
                      </c:pt>
                      <c:pt idx="2316">
                        <c:v>41399</c:v>
                      </c:pt>
                      <c:pt idx="2317">
                        <c:v>41400</c:v>
                      </c:pt>
                      <c:pt idx="2318">
                        <c:v>41401</c:v>
                      </c:pt>
                      <c:pt idx="2319">
                        <c:v>41402</c:v>
                      </c:pt>
                      <c:pt idx="2320">
                        <c:v>41403</c:v>
                      </c:pt>
                      <c:pt idx="2321">
                        <c:v>41404</c:v>
                      </c:pt>
                      <c:pt idx="2322">
                        <c:v>41405</c:v>
                      </c:pt>
                      <c:pt idx="2323">
                        <c:v>41406</c:v>
                      </c:pt>
                      <c:pt idx="2324">
                        <c:v>41407</c:v>
                      </c:pt>
                      <c:pt idx="2325">
                        <c:v>41408</c:v>
                      </c:pt>
                      <c:pt idx="2326">
                        <c:v>41409</c:v>
                      </c:pt>
                      <c:pt idx="2327">
                        <c:v>41410</c:v>
                      </c:pt>
                      <c:pt idx="2328">
                        <c:v>41411</c:v>
                      </c:pt>
                      <c:pt idx="2329">
                        <c:v>41412</c:v>
                      </c:pt>
                      <c:pt idx="2330">
                        <c:v>41413</c:v>
                      </c:pt>
                      <c:pt idx="2331">
                        <c:v>41414</c:v>
                      </c:pt>
                      <c:pt idx="2332">
                        <c:v>41415</c:v>
                      </c:pt>
                      <c:pt idx="2333">
                        <c:v>41416</c:v>
                      </c:pt>
                      <c:pt idx="2334">
                        <c:v>41417</c:v>
                      </c:pt>
                      <c:pt idx="2335">
                        <c:v>41418</c:v>
                      </c:pt>
                      <c:pt idx="2336">
                        <c:v>41419</c:v>
                      </c:pt>
                      <c:pt idx="2337">
                        <c:v>41420</c:v>
                      </c:pt>
                      <c:pt idx="2338">
                        <c:v>41421</c:v>
                      </c:pt>
                      <c:pt idx="2339">
                        <c:v>41422</c:v>
                      </c:pt>
                      <c:pt idx="2340">
                        <c:v>41423</c:v>
                      </c:pt>
                      <c:pt idx="2341">
                        <c:v>41424</c:v>
                      </c:pt>
                      <c:pt idx="2342">
                        <c:v>41425</c:v>
                      </c:pt>
                      <c:pt idx="2343">
                        <c:v>41426</c:v>
                      </c:pt>
                      <c:pt idx="2344">
                        <c:v>41427</c:v>
                      </c:pt>
                      <c:pt idx="2345">
                        <c:v>41428</c:v>
                      </c:pt>
                      <c:pt idx="2346">
                        <c:v>41429</c:v>
                      </c:pt>
                      <c:pt idx="2347">
                        <c:v>41430</c:v>
                      </c:pt>
                      <c:pt idx="2348">
                        <c:v>41431</c:v>
                      </c:pt>
                      <c:pt idx="2349">
                        <c:v>41432</c:v>
                      </c:pt>
                      <c:pt idx="2350">
                        <c:v>41433</c:v>
                      </c:pt>
                      <c:pt idx="2351">
                        <c:v>41434</c:v>
                      </c:pt>
                      <c:pt idx="2352">
                        <c:v>41435</c:v>
                      </c:pt>
                      <c:pt idx="2353">
                        <c:v>41436</c:v>
                      </c:pt>
                      <c:pt idx="2354">
                        <c:v>41437</c:v>
                      </c:pt>
                      <c:pt idx="2355">
                        <c:v>41438</c:v>
                      </c:pt>
                      <c:pt idx="2356">
                        <c:v>41439</c:v>
                      </c:pt>
                      <c:pt idx="2357">
                        <c:v>41440</c:v>
                      </c:pt>
                      <c:pt idx="2358">
                        <c:v>41441</c:v>
                      </c:pt>
                      <c:pt idx="2359">
                        <c:v>41442</c:v>
                      </c:pt>
                      <c:pt idx="2360">
                        <c:v>41443</c:v>
                      </c:pt>
                      <c:pt idx="2361">
                        <c:v>41444</c:v>
                      </c:pt>
                      <c:pt idx="2362">
                        <c:v>41445</c:v>
                      </c:pt>
                      <c:pt idx="2363">
                        <c:v>41446</c:v>
                      </c:pt>
                      <c:pt idx="2364">
                        <c:v>41447</c:v>
                      </c:pt>
                      <c:pt idx="2365">
                        <c:v>41448</c:v>
                      </c:pt>
                      <c:pt idx="2366">
                        <c:v>41449</c:v>
                      </c:pt>
                      <c:pt idx="2367">
                        <c:v>41450</c:v>
                      </c:pt>
                      <c:pt idx="2368">
                        <c:v>41451</c:v>
                      </c:pt>
                      <c:pt idx="2369">
                        <c:v>41452</c:v>
                      </c:pt>
                      <c:pt idx="2370">
                        <c:v>41453</c:v>
                      </c:pt>
                      <c:pt idx="2371">
                        <c:v>41454</c:v>
                      </c:pt>
                      <c:pt idx="2372">
                        <c:v>41455</c:v>
                      </c:pt>
                      <c:pt idx="2373">
                        <c:v>41456</c:v>
                      </c:pt>
                      <c:pt idx="2374">
                        <c:v>41457</c:v>
                      </c:pt>
                      <c:pt idx="2375">
                        <c:v>41458</c:v>
                      </c:pt>
                      <c:pt idx="2376">
                        <c:v>41459</c:v>
                      </c:pt>
                      <c:pt idx="2377">
                        <c:v>41460</c:v>
                      </c:pt>
                      <c:pt idx="2378">
                        <c:v>41461</c:v>
                      </c:pt>
                      <c:pt idx="2379">
                        <c:v>41462</c:v>
                      </c:pt>
                      <c:pt idx="2380">
                        <c:v>41463</c:v>
                      </c:pt>
                      <c:pt idx="2381">
                        <c:v>41464</c:v>
                      </c:pt>
                      <c:pt idx="2382">
                        <c:v>41465</c:v>
                      </c:pt>
                      <c:pt idx="2383">
                        <c:v>41466</c:v>
                      </c:pt>
                      <c:pt idx="2384">
                        <c:v>41467</c:v>
                      </c:pt>
                      <c:pt idx="2385">
                        <c:v>41468</c:v>
                      </c:pt>
                      <c:pt idx="2386">
                        <c:v>41469</c:v>
                      </c:pt>
                      <c:pt idx="2387">
                        <c:v>41470</c:v>
                      </c:pt>
                      <c:pt idx="2388">
                        <c:v>41471</c:v>
                      </c:pt>
                      <c:pt idx="2389">
                        <c:v>41472</c:v>
                      </c:pt>
                      <c:pt idx="2390">
                        <c:v>41473</c:v>
                      </c:pt>
                      <c:pt idx="2391">
                        <c:v>41474</c:v>
                      </c:pt>
                      <c:pt idx="2392">
                        <c:v>41475</c:v>
                      </c:pt>
                      <c:pt idx="2393">
                        <c:v>41476</c:v>
                      </c:pt>
                      <c:pt idx="2394">
                        <c:v>41477</c:v>
                      </c:pt>
                      <c:pt idx="2395">
                        <c:v>41478</c:v>
                      </c:pt>
                      <c:pt idx="2396">
                        <c:v>41479</c:v>
                      </c:pt>
                      <c:pt idx="2397">
                        <c:v>41480</c:v>
                      </c:pt>
                      <c:pt idx="2398">
                        <c:v>41481</c:v>
                      </c:pt>
                      <c:pt idx="2399">
                        <c:v>41482</c:v>
                      </c:pt>
                      <c:pt idx="2400">
                        <c:v>41483</c:v>
                      </c:pt>
                      <c:pt idx="2401">
                        <c:v>41484</c:v>
                      </c:pt>
                      <c:pt idx="2402">
                        <c:v>41485</c:v>
                      </c:pt>
                      <c:pt idx="2403">
                        <c:v>41486</c:v>
                      </c:pt>
                      <c:pt idx="2404">
                        <c:v>41487</c:v>
                      </c:pt>
                      <c:pt idx="2405">
                        <c:v>41488</c:v>
                      </c:pt>
                      <c:pt idx="2406">
                        <c:v>41489</c:v>
                      </c:pt>
                      <c:pt idx="2407">
                        <c:v>41490</c:v>
                      </c:pt>
                      <c:pt idx="2408">
                        <c:v>41491</c:v>
                      </c:pt>
                      <c:pt idx="2409">
                        <c:v>41492</c:v>
                      </c:pt>
                      <c:pt idx="2410">
                        <c:v>41493</c:v>
                      </c:pt>
                      <c:pt idx="2411">
                        <c:v>41494</c:v>
                      </c:pt>
                      <c:pt idx="2412">
                        <c:v>41495</c:v>
                      </c:pt>
                      <c:pt idx="2413">
                        <c:v>41496</c:v>
                      </c:pt>
                      <c:pt idx="2414">
                        <c:v>41497</c:v>
                      </c:pt>
                      <c:pt idx="2415">
                        <c:v>41498</c:v>
                      </c:pt>
                      <c:pt idx="2416">
                        <c:v>41499</c:v>
                      </c:pt>
                      <c:pt idx="2417">
                        <c:v>41500</c:v>
                      </c:pt>
                      <c:pt idx="2418">
                        <c:v>41501</c:v>
                      </c:pt>
                      <c:pt idx="2419">
                        <c:v>41502</c:v>
                      </c:pt>
                      <c:pt idx="2420">
                        <c:v>41503</c:v>
                      </c:pt>
                      <c:pt idx="2421">
                        <c:v>41504</c:v>
                      </c:pt>
                      <c:pt idx="2422">
                        <c:v>41505</c:v>
                      </c:pt>
                      <c:pt idx="2423">
                        <c:v>41506</c:v>
                      </c:pt>
                      <c:pt idx="2424">
                        <c:v>41507</c:v>
                      </c:pt>
                      <c:pt idx="2425">
                        <c:v>41508</c:v>
                      </c:pt>
                      <c:pt idx="2426">
                        <c:v>41509</c:v>
                      </c:pt>
                      <c:pt idx="2427">
                        <c:v>41510</c:v>
                      </c:pt>
                      <c:pt idx="2428">
                        <c:v>41511</c:v>
                      </c:pt>
                      <c:pt idx="2429">
                        <c:v>41512</c:v>
                      </c:pt>
                      <c:pt idx="2430">
                        <c:v>41513</c:v>
                      </c:pt>
                      <c:pt idx="2431">
                        <c:v>41514</c:v>
                      </c:pt>
                      <c:pt idx="2432">
                        <c:v>41515</c:v>
                      </c:pt>
                      <c:pt idx="2433">
                        <c:v>41516</c:v>
                      </c:pt>
                      <c:pt idx="2434">
                        <c:v>41517</c:v>
                      </c:pt>
                      <c:pt idx="2435">
                        <c:v>41518</c:v>
                      </c:pt>
                      <c:pt idx="2436">
                        <c:v>41519</c:v>
                      </c:pt>
                      <c:pt idx="2437">
                        <c:v>41520</c:v>
                      </c:pt>
                      <c:pt idx="2438">
                        <c:v>41521</c:v>
                      </c:pt>
                      <c:pt idx="2439">
                        <c:v>41522</c:v>
                      </c:pt>
                      <c:pt idx="2440">
                        <c:v>41523</c:v>
                      </c:pt>
                      <c:pt idx="2441">
                        <c:v>41524</c:v>
                      </c:pt>
                      <c:pt idx="2442">
                        <c:v>41525</c:v>
                      </c:pt>
                      <c:pt idx="2443">
                        <c:v>41526</c:v>
                      </c:pt>
                      <c:pt idx="2444">
                        <c:v>41527</c:v>
                      </c:pt>
                      <c:pt idx="2445">
                        <c:v>41528</c:v>
                      </c:pt>
                      <c:pt idx="2446">
                        <c:v>41529</c:v>
                      </c:pt>
                      <c:pt idx="2447">
                        <c:v>41530</c:v>
                      </c:pt>
                      <c:pt idx="2448">
                        <c:v>41531</c:v>
                      </c:pt>
                      <c:pt idx="2449">
                        <c:v>41532</c:v>
                      </c:pt>
                      <c:pt idx="2450">
                        <c:v>41533</c:v>
                      </c:pt>
                      <c:pt idx="2451">
                        <c:v>41534</c:v>
                      </c:pt>
                      <c:pt idx="2452">
                        <c:v>41535</c:v>
                      </c:pt>
                      <c:pt idx="2453">
                        <c:v>41536</c:v>
                      </c:pt>
                      <c:pt idx="2454">
                        <c:v>41537</c:v>
                      </c:pt>
                      <c:pt idx="2455">
                        <c:v>41538</c:v>
                      </c:pt>
                      <c:pt idx="2456">
                        <c:v>41539</c:v>
                      </c:pt>
                      <c:pt idx="2457">
                        <c:v>41540</c:v>
                      </c:pt>
                      <c:pt idx="2458">
                        <c:v>41541</c:v>
                      </c:pt>
                      <c:pt idx="2459">
                        <c:v>41542</c:v>
                      </c:pt>
                      <c:pt idx="2460">
                        <c:v>41543</c:v>
                      </c:pt>
                      <c:pt idx="2461">
                        <c:v>41544</c:v>
                      </c:pt>
                      <c:pt idx="2462">
                        <c:v>41545</c:v>
                      </c:pt>
                      <c:pt idx="2463">
                        <c:v>41546</c:v>
                      </c:pt>
                      <c:pt idx="2464">
                        <c:v>41547</c:v>
                      </c:pt>
                      <c:pt idx="2465">
                        <c:v>41548</c:v>
                      </c:pt>
                      <c:pt idx="2466">
                        <c:v>41549</c:v>
                      </c:pt>
                      <c:pt idx="2467">
                        <c:v>41550</c:v>
                      </c:pt>
                      <c:pt idx="2468">
                        <c:v>41551</c:v>
                      </c:pt>
                      <c:pt idx="2469">
                        <c:v>41552</c:v>
                      </c:pt>
                      <c:pt idx="2470">
                        <c:v>41553</c:v>
                      </c:pt>
                      <c:pt idx="2471">
                        <c:v>41554</c:v>
                      </c:pt>
                      <c:pt idx="2472">
                        <c:v>41555</c:v>
                      </c:pt>
                      <c:pt idx="2473">
                        <c:v>41556</c:v>
                      </c:pt>
                      <c:pt idx="2474">
                        <c:v>41557</c:v>
                      </c:pt>
                      <c:pt idx="2475">
                        <c:v>41558</c:v>
                      </c:pt>
                      <c:pt idx="2476">
                        <c:v>41559</c:v>
                      </c:pt>
                      <c:pt idx="2477">
                        <c:v>41560</c:v>
                      </c:pt>
                      <c:pt idx="2478">
                        <c:v>41561</c:v>
                      </c:pt>
                      <c:pt idx="2479">
                        <c:v>41562</c:v>
                      </c:pt>
                      <c:pt idx="2480">
                        <c:v>41563</c:v>
                      </c:pt>
                      <c:pt idx="2481">
                        <c:v>41564</c:v>
                      </c:pt>
                      <c:pt idx="2482">
                        <c:v>41565</c:v>
                      </c:pt>
                      <c:pt idx="2483">
                        <c:v>41566</c:v>
                      </c:pt>
                      <c:pt idx="2484">
                        <c:v>41567</c:v>
                      </c:pt>
                      <c:pt idx="2485">
                        <c:v>41568</c:v>
                      </c:pt>
                      <c:pt idx="2486">
                        <c:v>41569</c:v>
                      </c:pt>
                      <c:pt idx="2487">
                        <c:v>41570</c:v>
                      </c:pt>
                      <c:pt idx="2488">
                        <c:v>41571</c:v>
                      </c:pt>
                      <c:pt idx="2489">
                        <c:v>41572</c:v>
                      </c:pt>
                      <c:pt idx="2490">
                        <c:v>41573</c:v>
                      </c:pt>
                      <c:pt idx="2491">
                        <c:v>41574</c:v>
                      </c:pt>
                      <c:pt idx="2492">
                        <c:v>41575</c:v>
                      </c:pt>
                      <c:pt idx="2493">
                        <c:v>41576</c:v>
                      </c:pt>
                      <c:pt idx="2494">
                        <c:v>41577</c:v>
                      </c:pt>
                      <c:pt idx="2495">
                        <c:v>41578</c:v>
                      </c:pt>
                      <c:pt idx="2496">
                        <c:v>41579</c:v>
                      </c:pt>
                      <c:pt idx="2497">
                        <c:v>41580</c:v>
                      </c:pt>
                      <c:pt idx="2498">
                        <c:v>41581</c:v>
                      </c:pt>
                      <c:pt idx="2499">
                        <c:v>41582</c:v>
                      </c:pt>
                      <c:pt idx="2500">
                        <c:v>41583</c:v>
                      </c:pt>
                      <c:pt idx="2501">
                        <c:v>41584</c:v>
                      </c:pt>
                      <c:pt idx="2502">
                        <c:v>41585</c:v>
                      </c:pt>
                      <c:pt idx="2503">
                        <c:v>41586</c:v>
                      </c:pt>
                      <c:pt idx="2504">
                        <c:v>41587</c:v>
                      </c:pt>
                      <c:pt idx="2505">
                        <c:v>41588</c:v>
                      </c:pt>
                      <c:pt idx="2506">
                        <c:v>41589</c:v>
                      </c:pt>
                      <c:pt idx="2507">
                        <c:v>41590</c:v>
                      </c:pt>
                      <c:pt idx="2508">
                        <c:v>41591</c:v>
                      </c:pt>
                      <c:pt idx="2509">
                        <c:v>41592</c:v>
                      </c:pt>
                      <c:pt idx="2510">
                        <c:v>41593</c:v>
                      </c:pt>
                      <c:pt idx="2511">
                        <c:v>41594</c:v>
                      </c:pt>
                      <c:pt idx="2512">
                        <c:v>41595</c:v>
                      </c:pt>
                      <c:pt idx="2513">
                        <c:v>41596</c:v>
                      </c:pt>
                      <c:pt idx="2514">
                        <c:v>41597</c:v>
                      </c:pt>
                      <c:pt idx="2515">
                        <c:v>41598</c:v>
                      </c:pt>
                      <c:pt idx="2516">
                        <c:v>41599</c:v>
                      </c:pt>
                      <c:pt idx="2517">
                        <c:v>41600</c:v>
                      </c:pt>
                      <c:pt idx="2518">
                        <c:v>41601</c:v>
                      </c:pt>
                      <c:pt idx="2519">
                        <c:v>41602</c:v>
                      </c:pt>
                      <c:pt idx="2520">
                        <c:v>41603</c:v>
                      </c:pt>
                      <c:pt idx="2521">
                        <c:v>41604</c:v>
                      </c:pt>
                      <c:pt idx="2522">
                        <c:v>41605</c:v>
                      </c:pt>
                      <c:pt idx="2523">
                        <c:v>41606</c:v>
                      </c:pt>
                      <c:pt idx="2524">
                        <c:v>41607</c:v>
                      </c:pt>
                      <c:pt idx="2525">
                        <c:v>41608</c:v>
                      </c:pt>
                      <c:pt idx="2526">
                        <c:v>41609</c:v>
                      </c:pt>
                      <c:pt idx="2527">
                        <c:v>41610</c:v>
                      </c:pt>
                      <c:pt idx="2528">
                        <c:v>41611</c:v>
                      </c:pt>
                      <c:pt idx="2529">
                        <c:v>41612</c:v>
                      </c:pt>
                      <c:pt idx="2530">
                        <c:v>41613</c:v>
                      </c:pt>
                      <c:pt idx="2531">
                        <c:v>41614</c:v>
                      </c:pt>
                      <c:pt idx="2532">
                        <c:v>41615</c:v>
                      </c:pt>
                      <c:pt idx="2533">
                        <c:v>41616</c:v>
                      </c:pt>
                      <c:pt idx="2534">
                        <c:v>41617</c:v>
                      </c:pt>
                      <c:pt idx="2535">
                        <c:v>41618</c:v>
                      </c:pt>
                      <c:pt idx="2536">
                        <c:v>41619</c:v>
                      </c:pt>
                      <c:pt idx="2537">
                        <c:v>41620</c:v>
                      </c:pt>
                      <c:pt idx="2538">
                        <c:v>41621</c:v>
                      </c:pt>
                      <c:pt idx="2539">
                        <c:v>41622</c:v>
                      </c:pt>
                      <c:pt idx="2540">
                        <c:v>41623</c:v>
                      </c:pt>
                      <c:pt idx="2541">
                        <c:v>41624</c:v>
                      </c:pt>
                      <c:pt idx="2542">
                        <c:v>41625</c:v>
                      </c:pt>
                      <c:pt idx="2543">
                        <c:v>41626</c:v>
                      </c:pt>
                      <c:pt idx="2544">
                        <c:v>41627</c:v>
                      </c:pt>
                      <c:pt idx="2545">
                        <c:v>41628</c:v>
                      </c:pt>
                      <c:pt idx="2546">
                        <c:v>41629</c:v>
                      </c:pt>
                      <c:pt idx="2547">
                        <c:v>41630</c:v>
                      </c:pt>
                      <c:pt idx="2548">
                        <c:v>41631</c:v>
                      </c:pt>
                      <c:pt idx="2549">
                        <c:v>41632</c:v>
                      </c:pt>
                      <c:pt idx="2550">
                        <c:v>41633</c:v>
                      </c:pt>
                      <c:pt idx="2551">
                        <c:v>41634</c:v>
                      </c:pt>
                      <c:pt idx="2552">
                        <c:v>41635</c:v>
                      </c:pt>
                      <c:pt idx="2553">
                        <c:v>41636</c:v>
                      </c:pt>
                      <c:pt idx="2554">
                        <c:v>41637</c:v>
                      </c:pt>
                      <c:pt idx="2555">
                        <c:v>41638</c:v>
                      </c:pt>
                      <c:pt idx="2556">
                        <c:v>41639</c:v>
                      </c:pt>
                      <c:pt idx="2557">
                        <c:v>41640</c:v>
                      </c:pt>
                      <c:pt idx="2558">
                        <c:v>41641</c:v>
                      </c:pt>
                      <c:pt idx="2559">
                        <c:v>41642</c:v>
                      </c:pt>
                      <c:pt idx="2560">
                        <c:v>41643</c:v>
                      </c:pt>
                      <c:pt idx="2561">
                        <c:v>41644</c:v>
                      </c:pt>
                      <c:pt idx="2562">
                        <c:v>41645</c:v>
                      </c:pt>
                      <c:pt idx="2563">
                        <c:v>41646</c:v>
                      </c:pt>
                      <c:pt idx="2564">
                        <c:v>41647</c:v>
                      </c:pt>
                      <c:pt idx="2565">
                        <c:v>41648</c:v>
                      </c:pt>
                      <c:pt idx="2566">
                        <c:v>41649</c:v>
                      </c:pt>
                      <c:pt idx="2567">
                        <c:v>41650</c:v>
                      </c:pt>
                      <c:pt idx="2568">
                        <c:v>41651</c:v>
                      </c:pt>
                      <c:pt idx="2569">
                        <c:v>41652</c:v>
                      </c:pt>
                      <c:pt idx="2570">
                        <c:v>41653</c:v>
                      </c:pt>
                      <c:pt idx="2571">
                        <c:v>41654</c:v>
                      </c:pt>
                      <c:pt idx="2572">
                        <c:v>41655</c:v>
                      </c:pt>
                      <c:pt idx="2573">
                        <c:v>41656</c:v>
                      </c:pt>
                      <c:pt idx="2574">
                        <c:v>41657</c:v>
                      </c:pt>
                      <c:pt idx="2575">
                        <c:v>41658</c:v>
                      </c:pt>
                      <c:pt idx="2576">
                        <c:v>41659</c:v>
                      </c:pt>
                      <c:pt idx="2577">
                        <c:v>41660</c:v>
                      </c:pt>
                      <c:pt idx="2578">
                        <c:v>41661</c:v>
                      </c:pt>
                      <c:pt idx="2579">
                        <c:v>41662</c:v>
                      </c:pt>
                      <c:pt idx="2580">
                        <c:v>41663</c:v>
                      </c:pt>
                      <c:pt idx="2581">
                        <c:v>41664</c:v>
                      </c:pt>
                      <c:pt idx="2582">
                        <c:v>41665</c:v>
                      </c:pt>
                      <c:pt idx="2583">
                        <c:v>41666</c:v>
                      </c:pt>
                      <c:pt idx="2584">
                        <c:v>41667</c:v>
                      </c:pt>
                      <c:pt idx="2585">
                        <c:v>41668</c:v>
                      </c:pt>
                      <c:pt idx="2586">
                        <c:v>41669</c:v>
                      </c:pt>
                      <c:pt idx="2587">
                        <c:v>41670</c:v>
                      </c:pt>
                      <c:pt idx="2588">
                        <c:v>41671</c:v>
                      </c:pt>
                      <c:pt idx="2589">
                        <c:v>41672</c:v>
                      </c:pt>
                      <c:pt idx="2590">
                        <c:v>41673</c:v>
                      </c:pt>
                      <c:pt idx="2591">
                        <c:v>41674</c:v>
                      </c:pt>
                      <c:pt idx="2592">
                        <c:v>41675</c:v>
                      </c:pt>
                      <c:pt idx="2593">
                        <c:v>41676</c:v>
                      </c:pt>
                      <c:pt idx="2594">
                        <c:v>41677</c:v>
                      </c:pt>
                      <c:pt idx="2595">
                        <c:v>41678</c:v>
                      </c:pt>
                      <c:pt idx="2596">
                        <c:v>41679</c:v>
                      </c:pt>
                      <c:pt idx="2597">
                        <c:v>41680</c:v>
                      </c:pt>
                      <c:pt idx="2598">
                        <c:v>41681</c:v>
                      </c:pt>
                      <c:pt idx="2599">
                        <c:v>41682</c:v>
                      </c:pt>
                      <c:pt idx="2600">
                        <c:v>41683</c:v>
                      </c:pt>
                      <c:pt idx="2601">
                        <c:v>41684</c:v>
                      </c:pt>
                      <c:pt idx="2602">
                        <c:v>41685</c:v>
                      </c:pt>
                      <c:pt idx="2603">
                        <c:v>41686</c:v>
                      </c:pt>
                      <c:pt idx="2604">
                        <c:v>41687</c:v>
                      </c:pt>
                      <c:pt idx="2605">
                        <c:v>41688</c:v>
                      </c:pt>
                      <c:pt idx="2606">
                        <c:v>41689</c:v>
                      </c:pt>
                      <c:pt idx="2607">
                        <c:v>41690</c:v>
                      </c:pt>
                      <c:pt idx="2608">
                        <c:v>41691</c:v>
                      </c:pt>
                      <c:pt idx="2609">
                        <c:v>41692</c:v>
                      </c:pt>
                      <c:pt idx="2610">
                        <c:v>41693</c:v>
                      </c:pt>
                      <c:pt idx="2611">
                        <c:v>41694</c:v>
                      </c:pt>
                      <c:pt idx="2612">
                        <c:v>41695</c:v>
                      </c:pt>
                      <c:pt idx="2613">
                        <c:v>41696</c:v>
                      </c:pt>
                      <c:pt idx="2614">
                        <c:v>41697</c:v>
                      </c:pt>
                      <c:pt idx="2615">
                        <c:v>41698</c:v>
                      </c:pt>
                      <c:pt idx="2616">
                        <c:v>41699</c:v>
                      </c:pt>
                      <c:pt idx="2617">
                        <c:v>41700</c:v>
                      </c:pt>
                      <c:pt idx="2618">
                        <c:v>41701</c:v>
                      </c:pt>
                      <c:pt idx="2619">
                        <c:v>41702</c:v>
                      </c:pt>
                      <c:pt idx="2620">
                        <c:v>41703</c:v>
                      </c:pt>
                      <c:pt idx="2621">
                        <c:v>41704</c:v>
                      </c:pt>
                      <c:pt idx="2622">
                        <c:v>41705</c:v>
                      </c:pt>
                      <c:pt idx="2623">
                        <c:v>41706</c:v>
                      </c:pt>
                      <c:pt idx="2624">
                        <c:v>41707</c:v>
                      </c:pt>
                      <c:pt idx="2625">
                        <c:v>41708</c:v>
                      </c:pt>
                      <c:pt idx="2626">
                        <c:v>41709</c:v>
                      </c:pt>
                      <c:pt idx="2627">
                        <c:v>41710</c:v>
                      </c:pt>
                      <c:pt idx="2628">
                        <c:v>41711</c:v>
                      </c:pt>
                      <c:pt idx="2629">
                        <c:v>41712</c:v>
                      </c:pt>
                      <c:pt idx="2630">
                        <c:v>41713</c:v>
                      </c:pt>
                      <c:pt idx="2631">
                        <c:v>41714</c:v>
                      </c:pt>
                      <c:pt idx="2632">
                        <c:v>41715</c:v>
                      </c:pt>
                      <c:pt idx="2633">
                        <c:v>41716</c:v>
                      </c:pt>
                      <c:pt idx="2634">
                        <c:v>41717</c:v>
                      </c:pt>
                      <c:pt idx="2635">
                        <c:v>41718</c:v>
                      </c:pt>
                      <c:pt idx="2636">
                        <c:v>41719</c:v>
                      </c:pt>
                      <c:pt idx="2637">
                        <c:v>41720</c:v>
                      </c:pt>
                      <c:pt idx="2638">
                        <c:v>41721</c:v>
                      </c:pt>
                      <c:pt idx="2639">
                        <c:v>41722</c:v>
                      </c:pt>
                      <c:pt idx="2640">
                        <c:v>41723</c:v>
                      </c:pt>
                      <c:pt idx="2641">
                        <c:v>41724</c:v>
                      </c:pt>
                      <c:pt idx="2642">
                        <c:v>41725</c:v>
                      </c:pt>
                      <c:pt idx="2643">
                        <c:v>41726</c:v>
                      </c:pt>
                      <c:pt idx="2644">
                        <c:v>41727</c:v>
                      </c:pt>
                      <c:pt idx="2645">
                        <c:v>41728</c:v>
                      </c:pt>
                      <c:pt idx="2646">
                        <c:v>41729</c:v>
                      </c:pt>
                      <c:pt idx="2647">
                        <c:v>41730</c:v>
                      </c:pt>
                      <c:pt idx="2648">
                        <c:v>41731</c:v>
                      </c:pt>
                      <c:pt idx="2649">
                        <c:v>41732</c:v>
                      </c:pt>
                      <c:pt idx="2650">
                        <c:v>41733</c:v>
                      </c:pt>
                      <c:pt idx="2651">
                        <c:v>41734</c:v>
                      </c:pt>
                      <c:pt idx="2652">
                        <c:v>41735</c:v>
                      </c:pt>
                      <c:pt idx="2653">
                        <c:v>41736</c:v>
                      </c:pt>
                      <c:pt idx="2654">
                        <c:v>41737</c:v>
                      </c:pt>
                      <c:pt idx="2655">
                        <c:v>41738</c:v>
                      </c:pt>
                      <c:pt idx="2656">
                        <c:v>41739</c:v>
                      </c:pt>
                      <c:pt idx="2657">
                        <c:v>41740</c:v>
                      </c:pt>
                      <c:pt idx="2658">
                        <c:v>41741</c:v>
                      </c:pt>
                      <c:pt idx="2659">
                        <c:v>41742</c:v>
                      </c:pt>
                      <c:pt idx="2660">
                        <c:v>41743</c:v>
                      </c:pt>
                      <c:pt idx="2661">
                        <c:v>41744</c:v>
                      </c:pt>
                      <c:pt idx="2662">
                        <c:v>41745</c:v>
                      </c:pt>
                      <c:pt idx="2663">
                        <c:v>41746</c:v>
                      </c:pt>
                      <c:pt idx="2664">
                        <c:v>41747</c:v>
                      </c:pt>
                      <c:pt idx="2665">
                        <c:v>41748</c:v>
                      </c:pt>
                      <c:pt idx="2666">
                        <c:v>41749</c:v>
                      </c:pt>
                      <c:pt idx="2667">
                        <c:v>41750</c:v>
                      </c:pt>
                      <c:pt idx="2668">
                        <c:v>41751</c:v>
                      </c:pt>
                      <c:pt idx="2669">
                        <c:v>41752</c:v>
                      </c:pt>
                      <c:pt idx="2670">
                        <c:v>41753</c:v>
                      </c:pt>
                      <c:pt idx="2671">
                        <c:v>41754</c:v>
                      </c:pt>
                      <c:pt idx="2672">
                        <c:v>41755</c:v>
                      </c:pt>
                      <c:pt idx="2673">
                        <c:v>41756</c:v>
                      </c:pt>
                      <c:pt idx="2674">
                        <c:v>41757</c:v>
                      </c:pt>
                      <c:pt idx="2675">
                        <c:v>41758</c:v>
                      </c:pt>
                      <c:pt idx="2676">
                        <c:v>41759</c:v>
                      </c:pt>
                      <c:pt idx="2677">
                        <c:v>41760</c:v>
                      </c:pt>
                      <c:pt idx="2678">
                        <c:v>41761</c:v>
                      </c:pt>
                      <c:pt idx="2679">
                        <c:v>41762</c:v>
                      </c:pt>
                      <c:pt idx="2680">
                        <c:v>41763</c:v>
                      </c:pt>
                      <c:pt idx="2681">
                        <c:v>41764</c:v>
                      </c:pt>
                      <c:pt idx="2682">
                        <c:v>41765</c:v>
                      </c:pt>
                      <c:pt idx="2683">
                        <c:v>41766</c:v>
                      </c:pt>
                      <c:pt idx="2684">
                        <c:v>41767</c:v>
                      </c:pt>
                      <c:pt idx="2685">
                        <c:v>41768</c:v>
                      </c:pt>
                      <c:pt idx="2686">
                        <c:v>41769</c:v>
                      </c:pt>
                      <c:pt idx="2687">
                        <c:v>41770</c:v>
                      </c:pt>
                      <c:pt idx="2688">
                        <c:v>41771</c:v>
                      </c:pt>
                      <c:pt idx="2689">
                        <c:v>41772</c:v>
                      </c:pt>
                      <c:pt idx="2690">
                        <c:v>41773</c:v>
                      </c:pt>
                      <c:pt idx="2691">
                        <c:v>41774</c:v>
                      </c:pt>
                      <c:pt idx="2692">
                        <c:v>41775</c:v>
                      </c:pt>
                      <c:pt idx="2693">
                        <c:v>41776</c:v>
                      </c:pt>
                      <c:pt idx="2694">
                        <c:v>41777</c:v>
                      </c:pt>
                      <c:pt idx="2695">
                        <c:v>41778</c:v>
                      </c:pt>
                      <c:pt idx="2696">
                        <c:v>41779</c:v>
                      </c:pt>
                      <c:pt idx="2697">
                        <c:v>41780</c:v>
                      </c:pt>
                      <c:pt idx="2698">
                        <c:v>41781</c:v>
                      </c:pt>
                      <c:pt idx="2699">
                        <c:v>41782</c:v>
                      </c:pt>
                      <c:pt idx="2700">
                        <c:v>41783</c:v>
                      </c:pt>
                      <c:pt idx="2701">
                        <c:v>41784</c:v>
                      </c:pt>
                      <c:pt idx="2702">
                        <c:v>41785</c:v>
                      </c:pt>
                      <c:pt idx="2703">
                        <c:v>41786</c:v>
                      </c:pt>
                      <c:pt idx="2704">
                        <c:v>41787</c:v>
                      </c:pt>
                      <c:pt idx="2705">
                        <c:v>41788</c:v>
                      </c:pt>
                      <c:pt idx="2706">
                        <c:v>41789</c:v>
                      </c:pt>
                      <c:pt idx="2707">
                        <c:v>41790</c:v>
                      </c:pt>
                      <c:pt idx="2708">
                        <c:v>41791</c:v>
                      </c:pt>
                      <c:pt idx="2709">
                        <c:v>41792</c:v>
                      </c:pt>
                      <c:pt idx="2710">
                        <c:v>41793</c:v>
                      </c:pt>
                      <c:pt idx="2711">
                        <c:v>41794</c:v>
                      </c:pt>
                      <c:pt idx="2712">
                        <c:v>41795</c:v>
                      </c:pt>
                      <c:pt idx="2713">
                        <c:v>41796</c:v>
                      </c:pt>
                      <c:pt idx="2714">
                        <c:v>41797</c:v>
                      </c:pt>
                      <c:pt idx="2715">
                        <c:v>41798</c:v>
                      </c:pt>
                      <c:pt idx="2716">
                        <c:v>41799</c:v>
                      </c:pt>
                      <c:pt idx="2717">
                        <c:v>41800</c:v>
                      </c:pt>
                      <c:pt idx="2718">
                        <c:v>41801</c:v>
                      </c:pt>
                      <c:pt idx="2719">
                        <c:v>41802</c:v>
                      </c:pt>
                      <c:pt idx="2720">
                        <c:v>41803</c:v>
                      </c:pt>
                      <c:pt idx="2721">
                        <c:v>41804</c:v>
                      </c:pt>
                      <c:pt idx="2722">
                        <c:v>41805</c:v>
                      </c:pt>
                      <c:pt idx="2723">
                        <c:v>41806</c:v>
                      </c:pt>
                      <c:pt idx="2724">
                        <c:v>41807</c:v>
                      </c:pt>
                      <c:pt idx="2725">
                        <c:v>41808</c:v>
                      </c:pt>
                      <c:pt idx="2726">
                        <c:v>41809</c:v>
                      </c:pt>
                      <c:pt idx="2727">
                        <c:v>41810</c:v>
                      </c:pt>
                      <c:pt idx="2728">
                        <c:v>41811</c:v>
                      </c:pt>
                      <c:pt idx="2729">
                        <c:v>41812</c:v>
                      </c:pt>
                      <c:pt idx="2730">
                        <c:v>41813</c:v>
                      </c:pt>
                      <c:pt idx="2731">
                        <c:v>41814</c:v>
                      </c:pt>
                      <c:pt idx="2732">
                        <c:v>41815</c:v>
                      </c:pt>
                      <c:pt idx="2733">
                        <c:v>41816</c:v>
                      </c:pt>
                      <c:pt idx="2734">
                        <c:v>41817</c:v>
                      </c:pt>
                      <c:pt idx="2735">
                        <c:v>41818</c:v>
                      </c:pt>
                      <c:pt idx="2736">
                        <c:v>41819</c:v>
                      </c:pt>
                      <c:pt idx="2737">
                        <c:v>41820</c:v>
                      </c:pt>
                      <c:pt idx="2738">
                        <c:v>41821</c:v>
                      </c:pt>
                      <c:pt idx="2739">
                        <c:v>41822</c:v>
                      </c:pt>
                      <c:pt idx="2740">
                        <c:v>41823</c:v>
                      </c:pt>
                      <c:pt idx="2741">
                        <c:v>41824</c:v>
                      </c:pt>
                      <c:pt idx="2742">
                        <c:v>41825</c:v>
                      </c:pt>
                      <c:pt idx="2743">
                        <c:v>41826</c:v>
                      </c:pt>
                      <c:pt idx="2744">
                        <c:v>41827</c:v>
                      </c:pt>
                      <c:pt idx="2745">
                        <c:v>41828</c:v>
                      </c:pt>
                      <c:pt idx="2746">
                        <c:v>41829</c:v>
                      </c:pt>
                      <c:pt idx="2747">
                        <c:v>41830</c:v>
                      </c:pt>
                      <c:pt idx="2748">
                        <c:v>41831</c:v>
                      </c:pt>
                      <c:pt idx="2749">
                        <c:v>41832</c:v>
                      </c:pt>
                      <c:pt idx="2750">
                        <c:v>41833</c:v>
                      </c:pt>
                      <c:pt idx="2751">
                        <c:v>41834</c:v>
                      </c:pt>
                      <c:pt idx="2752">
                        <c:v>41835</c:v>
                      </c:pt>
                      <c:pt idx="2753">
                        <c:v>41836</c:v>
                      </c:pt>
                      <c:pt idx="2754">
                        <c:v>41837</c:v>
                      </c:pt>
                      <c:pt idx="2755">
                        <c:v>41838</c:v>
                      </c:pt>
                      <c:pt idx="2756">
                        <c:v>41839</c:v>
                      </c:pt>
                      <c:pt idx="2757">
                        <c:v>41840</c:v>
                      </c:pt>
                      <c:pt idx="2758">
                        <c:v>41841</c:v>
                      </c:pt>
                      <c:pt idx="2759">
                        <c:v>41842</c:v>
                      </c:pt>
                      <c:pt idx="2760">
                        <c:v>41843</c:v>
                      </c:pt>
                      <c:pt idx="2761">
                        <c:v>41844</c:v>
                      </c:pt>
                      <c:pt idx="2762">
                        <c:v>41845</c:v>
                      </c:pt>
                      <c:pt idx="2763">
                        <c:v>41846</c:v>
                      </c:pt>
                      <c:pt idx="2764">
                        <c:v>41847</c:v>
                      </c:pt>
                      <c:pt idx="2765">
                        <c:v>41848</c:v>
                      </c:pt>
                      <c:pt idx="2766">
                        <c:v>41849</c:v>
                      </c:pt>
                      <c:pt idx="2767">
                        <c:v>41850</c:v>
                      </c:pt>
                      <c:pt idx="2768">
                        <c:v>41851</c:v>
                      </c:pt>
                      <c:pt idx="2769">
                        <c:v>41852</c:v>
                      </c:pt>
                      <c:pt idx="2770">
                        <c:v>41853</c:v>
                      </c:pt>
                      <c:pt idx="2771">
                        <c:v>41854</c:v>
                      </c:pt>
                      <c:pt idx="2772">
                        <c:v>41855</c:v>
                      </c:pt>
                      <c:pt idx="2773">
                        <c:v>41856</c:v>
                      </c:pt>
                      <c:pt idx="2774">
                        <c:v>41857</c:v>
                      </c:pt>
                      <c:pt idx="2775">
                        <c:v>41858</c:v>
                      </c:pt>
                      <c:pt idx="2776">
                        <c:v>41859</c:v>
                      </c:pt>
                      <c:pt idx="2777">
                        <c:v>41860</c:v>
                      </c:pt>
                      <c:pt idx="2778">
                        <c:v>41861</c:v>
                      </c:pt>
                      <c:pt idx="2779">
                        <c:v>41862</c:v>
                      </c:pt>
                      <c:pt idx="2780">
                        <c:v>41863</c:v>
                      </c:pt>
                      <c:pt idx="2781">
                        <c:v>41864</c:v>
                      </c:pt>
                      <c:pt idx="2782">
                        <c:v>41865</c:v>
                      </c:pt>
                      <c:pt idx="2783">
                        <c:v>41866</c:v>
                      </c:pt>
                      <c:pt idx="2784">
                        <c:v>41867</c:v>
                      </c:pt>
                      <c:pt idx="2785">
                        <c:v>41868</c:v>
                      </c:pt>
                      <c:pt idx="2786">
                        <c:v>41869</c:v>
                      </c:pt>
                      <c:pt idx="2787">
                        <c:v>41870</c:v>
                      </c:pt>
                      <c:pt idx="2788">
                        <c:v>41871</c:v>
                      </c:pt>
                      <c:pt idx="2789">
                        <c:v>41872</c:v>
                      </c:pt>
                      <c:pt idx="2790">
                        <c:v>41873</c:v>
                      </c:pt>
                      <c:pt idx="2791">
                        <c:v>41874</c:v>
                      </c:pt>
                      <c:pt idx="2792">
                        <c:v>41875</c:v>
                      </c:pt>
                      <c:pt idx="2793">
                        <c:v>41876</c:v>
                      </c:pt>
                      <c:pt idx="2794">
                        <c:v>41877</c:v>
                      </c:pt>
                      <c:pt idx="2795">
                        <c:v>41878</c:v>
                      </c:pt>
                      <c:pt idx="2796">
                        <c:v>41879</c:v>
                      </c:pt>
                      <c:pt idx="2797">
                        <c:v>41880</c:v>
                      </c:pt>
                      <c:pt idx="2798">
                        <c:v>41881</c:v>
                      </c:pt>
                      <c:pt idx="2799">
                        <c:v>41882</c:v>
                      </c:pt>
                      <c:pt idx="2800">
                        <c:v>41883</c:v>
                      </c:pt>
                      <c:pt idx="2801">
                        <c:v>41884</c:v>
                      </c:pt>
                      <c:pt idx="2802">
                        <c:v>41885</c:v>
                      </c:pt>
                      <c:pt idx="2803">
                        <c:v>41886</c:v>
                      </c:pt>
                      <c:pt idx="2804">
                        <c:v>41887</c:v>
                      </c:pt>
                      <c:pt idx="2805">
                        <c:v>41888</c:v>
                      </c:pt>
                      <c:pt idx="2806">
                        <c:v>41889</c:v>
                      </c:pt>
                      <c:pt idx="2807">
                        <c:v>41890</c:v>
                      </c:pt>
                      <c:pt idx="2808">
                        <c:v>41891</c:v>
                      </c:pt>
                      <c:pt idx="2809">
                        <c:v>41892</c:v>
                      </c:pt>
                      <c:pt idx="2810">
                        <c:v>41893</c:v>
                      </c:pt>
                      <c:pt idx="2811">
                        <c:v>41894</c:v>
                      </c:pt>
                      <c:pt idx="2812">
                        <c:v>41895</c:v>
                      </c:pt>
                      <c:pt idx="2813">
                        <c:v>41896</c:v>
                      </c:pt>
                      <c:pt idx="2814">
                        <c:v>41897</c:v>
                      </c:pt>
                      <c:pt idx="2815">
                        <c:v>41898</c:v>
                      </c:pt>
                      <c:pt idx="2816">
                        <c:v>41899</c:v>
                      </c:pt>
                      <c:pt idx="2817">
                        <c:v>41900</c:v>
                      </c:pt>
                      <c:pt idx="2818">
                        <c:v>41901</c:v>
                      </c:pt>
                      <c:pt idx="2819">
                        <c:v>41902</c:v>
                      </c:pt>
                      <c:pt idx="2820">
                        <c:v>41903</c:v>
                      </c:pt>
                      <c:pt idx="2821">
                        <c:v>41904</c:v>
                      </c:pt>
                      <c:pt idx="2822">
                        <c:v>41905</c:v>
                      </c:pt>
                      <c:pt idx="2823">
                        <c:v>41906</c:v>
                      </c:pt>
                      <c:pt idx="2824">
                        <c:v>41907</c:v>
                      </c:pt>
                      <c:pt idx="2825">
                        <c:v>41908</c:v>
                      </c:pt>
                      <c:pt idx="2826">
                        <c:v>41909</c:v>
                      </c:pt>
                      <c:pt idx="2827">
                        <c:v>41910</c:v>
                      </c:pt>
                      <c:pt idx="2828">
                        <c:v>41911</c:v>
                      </c:pt>
                      <c:pt idx="2829">
                        <c:v>41912</c:v>
                      </c:pt>
                      <c:pt idx="2830">
                        <c:v>41913</c:v>
                      </c:pt>
                      <c:pt idx="2831">
                        <c:v>41914</c:v>
                      </c:pt>
                      <c:pt idx="2832">
                        <c:v>41915</c:v>
                      </c:pt>
                      <c:pt idx="2833">
                        <c:v>41916</c:v>
                      </c:pt>
                      <c:pt idx="2834">
                        <c:v>41917</c:v>
                      </c:pt>
                      <c:pt idx="2835">
                        <c:v>41918</c:v>
                      </c:pt>
                      <c:pt idx="2836">
                        <c:v>41919</c:v>
                      </c:pt>
                      <c:pt idx="2837">
                        <c:v>41920</c:v>
                      </c:pt>
                      <c:pt idx="2838">
                        <c:v>41921</c:v>
                      </c:pt>
                      <c:pt idx="2839">
                        <c:v>41922</c:v>
                      </c:pt>
                      <c:pt idx="2840">
                        <c:v>41923</c:v>
                      </c:pt>
                      <c:pt idx="2841">
                        <c:v>41924</c:v>
                      </c:pt>
                      <c:pt idx="2842">
                        <c:v>41925</c:v>
                      </c:pt>
                      <c:pt idx="2843">
                        <c:v>41926</c:v>
                      </c:pt>
                      <c:pt idx="2844">
                        <c:v>41927</c:v>
                      </c:pt>
                      <c:pt idx="2845">
                        <c:v>41928</c:v>
                      </c:pt>
                      <c:pt idx="2846">
                        <c:v>41929</c:v>
                      </c:pt>
                      <c:pt idx="2847">
                        <c:v>41930</c:v>
                      </c:pt>
                      <c:pt idx="2848">
                        <c:v>41931</c:v>
                      </c:pt>
                      <c:pt idx="2849">
                        <c:v>41932</c:v>
                      </c:pt>
                      <c:pt idx="2850">
                        <c:v>41933</c:v>
                      </c:pt>
                      <c:pt idx="2851">
                        <c:v>41934</c:v>
                      </c:pt>
                      <c:pt idx="2852">
                        <c:v>41935</c:v>
                      </c:pt>
                      <c:pt idx="2853">
                        <c:v>41936</c:v>
                      </c:pt>
                      <c:pt idx="2854">
                        <c:v>41937</c:v>
                      </c:pt>
                      <c:pt idx="2855">
                        <c:v>41938</c:v>
                      </c:pt>
                      <c:pt idx="2856">
                        <c:v>41939</c:v>
                      </c:pt>
                      <c:pt idx="2857">
                        <c:v>41940</c:v>
                      </c:pt>
                      <c:pt idx="2858">
                        <c:v>41941</c:v>
                      </c:pt>
                      <c:pt idx="2859">
                        <c:v>41942</c:v>
                      </c:pt>
                      <c:pt idx="2860">
                        <c:v>41943</c:v>
                      </c:pt>
                      <c:pt idx="2861">
                        <c:v>41944</c:v>
                      </c:pt>
                      <c:pt idx="2862">
                        <c:v>41945</c:v>
                      </c:pt>
                      <c:pt idx="2863">
                        <c:v>41946</c:v>
                      </c:pt>
                      <c:pt idx="2864">
                        <c:v>41947</c:v>
                      </c:pt>
                      <c:pt idx="2865">
                        <c:v>41948</c:v>
                      </c:pt>
                      <c:pt idx="2866">
                        <c:v>41949</c:v>
                      </c:pt>
                      <c:pt idx="2867">
                        <c:v>41950</c:v>
                      </c:pt>
                      <c:pt idx="2868">
                        <c:v>41951</c:v>
                      </c:pt>
                      <c:pt idx="2869">
                        <c:v>41952</c:v>
                      </c:pt>
                      <c:pt idx="2870">
                        <c:v>41953</c:v>
                      </c:pt>
                      <c:pt idx="2871">
                        <c:v>41954</c:v>
                      </c:pt>
                      <c:pt idx="2872">
                        <c:v>41955</c:v>
                      </c:pt>
                      <c:pt idx="2873">
                        <c:v>41956</c:v>
                      </c:pt>
                      <c:pt idx="2874">
                        <c:v>41957</c:v>
                      </c:pt>
                      <c:pt idx="2875">
                        <c:v>41958</c:v>
                      </c:pt>
                      <c:pt idx="2876">
                        <c:v>41959</c:v>
                      </c:pt>
                      <c:pt idx="2877">
                        <c:v>41960</c:v>
                      </c:pt>
                      <c:pt idx="2878">
                        <c:v>41961</c:v>
                      </c:pt>
                      <c:pt idx="2879">
                        <c:v>41962</c:v>
                      </c:pt>
                      <c:pt idx="2880">
                        <c:v>41963</c:v>
                      </c:pt>
                      <c:pt idx="2881">
                        <c:v>41964</c:v>
                      </c:pt>
                      <c:pt idx="2882">
                        <c:v>41965</c:v>
                      </c:pt>
                      <c:pt idx="2883">
                        <c:v>41966</c:v>
                      </c:pt>
                      <c:pt idx="2884">
                        <c:v>41967</c:v>
                      </c:pt>
                      <c:pt idx="2885">
                        <c:v>41968</c:v>
                      </c:pt>
                      <c:pt idx="2886">
                        <c:v>41969</c:v>
                      </c:pt>
                      <c:pt idx="2887">
                        <c:v>41970</c:v>
                      </c:pt>
                      <c:pt idx="2888">
                        <c:v>41971</c:v>
                      </c:pt>
                      <c:pt idx="2889">
                        <c:v>41972</c:v>
                      </c:pt>
                      <c:pt idx="2890">
                        <c:v>41973</c:v>
                      </c:pt>
                      <c:pt idx="2891">
                        <c:v>41974</c:v>
                      </c:pt>
                      <c:pt idx="2892">
                        <c:v>41975</c:v>
                      </c:pt>
                      <c:pt idx="2893">
                        <c:v>41976</c:v>
                      </c:pt>
                      <c:pt idx="2894">
                        <c:v>41977</c:v>
                      </c:pt>
                      <c:pt idx="2895">
                        <c:v>41978</c:v>
                      </c:pt>
                      <c:pt idx="2896">
                        <c:v>41979</c:v>
                      </c:pt>
                      <c:pt idx="2897">
                        <c:v>41980</c:v>
                      </c:pt>
                      <c:pt idx="2898">
                        <c:v>41981</c:v>
                      </c:pt>
                      <c:pt idx="2899">
                        <c:v>41982</c:v>
                      </c:pt>
                      <c:pt idx="2900">
                        <c:v>41983</c:v>
                      </c:pt>
                      <c:pt idx="2901">
                        <c:v>41984</c:v>
                      </c:pt>
                      <c:pt idx="2902">
                        <c:v>41985</c:v>
                      </c:pt>
                      <c:pt idx="2903">
                        <c:v>41986</c:v>
                      </c:pt>
                      <c:pt idx="2904">
                        <c:v>41987</c:v>
                      </c:pt>
                      <c:pt idx="2905">
                        <c:v>41988</c:v>
                      </c:pt>
                      <c:pt idx="2906">
                        <c:v>41989</c:v>
                      </c:pt>
                      <c:pt idx="2907">
                        <c:v>41990</c:v>
                      </c:pt>
                      <c:pt idx="2908">
                        <c:v>41991</c:v>
                      </c:pt>
                      <c:pt idx="2909">
                        <c:v>41992</c:v>
                      </c:pt>
                      <c:pt idx="2910">
                        <c:v>41993</c:v>
                      </c:pt>
                      <c:pt idx="2911">
                        <c:v>41994</c:v>
                      </c:pt>
                      <c:pt idx="2912">
                        <c:v>41995</c:v>
                      </c:pt>
                      <c:pt idx="2913">
                        <c:v>41996</c:v>
                      </c:pt>
                      <c:pt idx="2914">
                        <c:v>41997</c:v>
                      </c:pt>
                      <c:pt idx="2915">
                        <c:v>41998</c:v>
                      </c:pt>
                      <c:pt idx="2916">
                        <c:v>41999</c:v>
                      </c:pt>
                      <c:pt idx="2917">
                        <c:v>42000</c:v>
                      </c:pt>
                      <c:pt idx="2918">
                        <c:v>42001</c:v>
                      </c:pt>
                      <c:pt idx="2919">
                        <c:v>42002</c:v>
                      </c:pt>
                      <c:pt idx="2920">
                        <c:v>42003</c:v>
                      </c:pt>
                      <c:pt idx="2921">
                        <c:v>42004</c:v>
                      </c:pt>
                    </c:numCache>
                  </c:numRef>
                </c:xVal>
                <c:yVal>
                  <c:numRef>
                    <c:extLst xmlns:c15="http://schemas.microsoft.com/office/drawing/2012/chart">
                      <c:ext xmlns:c15="http://schemas.microsoft.com/office/drawing/2012/chart" uri="{02D57815-91ED-43cb-92C2-25804820EDAC}">
                        <c15:formulaRef>
                          <c15:sqref>'p201368'!$E$2:$E$2923</c15:sqref>
                        </c15:formulaRef>
                      </c:ext>
                    </c:extLst>
                    <c:numCache>
                      <c:formatCode>General</c:formatCode>
                      <c:ptCount val="2922"/>
                      <c:pt idx="0">
                        <c:v>8.0660000000000007</c:v>
                      </c:pt>
                      <c:pt idx="1">
                        <c:v>11.266999999999999</c:v>
                      </c:pt>
                      <c:pt idx="2">
                        <c:v>5.2160000000000002</c:v>
                      </c:pt>
                      <c:pt idx="3">
                        <c:v>4.88</c:v>
                      </c:pt>
                      <c:pt idx="4">
                        <c:v>5.9790000000000001</c:v>
                      </c:pt>
                      <c:pt idx="5">
                        <c:v>1.8</c:v>
                      </c:pt>
                      <c:pt idx="6">
                        <c:v>6.9119999999999999</c:v>
                      </c:pt>
                      <c:pt idx="7">
                        <c:v>0.59199999999999997</c:v>
                      </c:pt>
                      <c:pt idx="8">
                        <c:v>8.61</c:v>
                      </c:pt>
                      <c:pt idx="9">
                        <c:v>0.44400000000000001</c:v>
                      </c:pt>
                      <c:pt idx="10">
                        <c:v>3.4359999999999999</c:v>
                      </c:pt>
                      <c:pt idx="11">
                        <c:v>9.7279999999999998</c:v>
                      </c:pt>
                      <c:pt idx="12">
                        <c:v>0.61899999999999999</c:v>
                      </c:pt>
                      <c:pt idx="13">
                        <c:v>1.6220000000000001</c:v>
                      </c:pt>
                      <c:pt idx="14">
                        <c:v>5.6000000000000001E-2</c:v>
                      </c:pt>
                      <c:pt idx="15">
                        <c:v>0.14299999999999999</c:v>
                      </c:pt>
                      <c:pt idx="16">
                        <c:v>0.216</c:v>
                      </c:pt>
                      <c:pt idx="17">
                        <c:v>2.3050000000000002</c:v>
                      </c:pt>
                      <c:pt idx="18">
                        <c:v>63.176000000000002</c:v>
                      </c:pt>
                      <c:pt idx="19">
                        <c:v>3.3140000000000001</c:v>
                      </c:pt>
                      <c:pt idx="20">
                        <c:v>4.0190000000000001</c:v>
                      </c:pt>
                      <c:pt idx="21">
                        <c:v>2.4049999999999998</c:v>
                      </c:pt>
                      <c:pt idx="22">
                        <c:v>1.9570000000000001</c:v>
                      </c:pt>
                      <c:pt idx="23">
                        <c:v>1.421</c:v>
                      </c:pt>
                      <c:pt idx="24">
                        <c:v>0.113</c:v>
                      </c:pt>
                      <c:pt idx="25">
                        <c:v>3.7999999999999999E-2</c:v>
                      </c:pt>
                      <c:pt idx="26">
                        <c:v>16.013999999999999</c:v>
                      </c:pt>
                      <c:pt idx="27">
                        <c:v>7.407</c:v>
                      </c:pt>
                      <c:pt idx="28">
                        <c:v>10.87</c:v>
                      </c:pt>
                      <c:pt idx="29">
                        <c:v>6.8000000000000005E-2</c:v>
                      </c:pt>
                      <c:pt idx="30">
                        <c:v>0.129</c:v>
                      </c:pt>
                      <c:pt idx="31">
                        <c:v>2.4540000000000002</c:v>
                      </c:pt>
                      <c:pt idx="32">
                        <c:v>0.36199999999999999</c:v>
                      </c:pt>
                      <c:pt idx="33">
                        <c:v>5.2830000000000004</c:v>
                      </c:pt>
                      <c:pt idx="34">
                        <c:v>1.0369999999999999</c:v>
                      </c:pt>
                      <c:pt idx="35">
                        <c:v>0.70199999999999996</c:v>
                      </c:pt>
                      <c:pt idx="36">
                        <c:v>7.83</c:v>
                      </c:pt>
                      <c:pt idx="37">
                        <c:v>0.60499999999999998</c:v>
                      </c:pt>
                      <c:pt idx="38">
                        <c:v>5.0720000000000001</c:v>
                      </c:pt>
                      <c:pt idx="39">
                        <c:v>2.476</c:v>
                      </c:pt>
                      <c:pt idx="40">
                        <c:v>2.5999999999999999E-2</c:v>
                      </c:pt>
                      <c:pt idx="41">
                        <c:v>2.976</c:v>
                      </c:pt>
                      <c:pt idx="42">
                        <c:v>14.031000000000001</c:v>
                      </c:pt>
                      <c:pt idx="43">
                        <c:v>11.176</c:v>
                      </c:pt>
                      <c:pt idx="44">
                        <c:v>0.69199999999999995</c:v>
                      </c:pt>
                      <c:pt idx="45">
                        <c:v>7.7279999999999998</c:v>
                      </c:pt>
                      <c:pt idx="46">
                        <c:v>0.82899999999999996</c:v>
                      </c:pt>
                      <c:pt idx="47">
                        <c:v>2.8000000000000001E-2</c:v>
                      </c:pt>
                      <c:pt idx="48">
                        <c:v>9.0999999999999998E-2</c:v>
                      </c:pt>
                      <c:pt idx="49">
                        <c:v>0.14799999999999999</c:v>
                      </c:pt>
                      <c:pt idx="50">
                        <c:v>2.1000000000000001E-2</c:v>
                      </c:pt>
                      <c:pt idx="51">
                        <c:v>2.3E-2</c:v>
                      </c:pt>
                      <c:pt idx="52">
                        <c:v>6.5000000000000002E-2</c:v>
                      </c:pt>
                      <c:pt idx="53">
                        <c:v>6.7000000000000004E-2</c:v>
                      </c:pt>
                      <c:pt idx="54">
                        <c:v>2.524</c:v>
                      </c:pt>
                      <c:pt idx="55">
                        <c:v>4.899</c:v>
                      </c:pt>
                      <c:pt idx="56">
                        <c:v>11.01</c:v>
                      </c:pt>
                      <c:pt idx="57">
                        <c:v>16.178999999999998</c:v>
                      </c:pt>
                      <c:pt idx="58">
                        <c:v>21.146999999999998</c:v>
                      </c:pt>
                      <c:pt idx="59">
                        <c:v>7.8479999999999999</c:v>
                      </c:pt>
                      <c:pt idx="60">
                        <c:v>9.7780000000000005</c:v>
                      </c:pt>
                      <c:pt idx="61">
                        <c:v>12.307</c:v>
                      </c:pt>
                      <c:pt idx="62">
                        <c:v>3.8860000000000001</c:v>
                      </c:pt>
                      <c:pt idx="63">
                        <c:v>0.37</c:v>
                      </c:pt>
                      <c:pt idx="64">
                        <c:v>8.0000000000000002E-3</c:v>
                      </c:pt>
                      <c:pt idx="65">
                        <c:v>1.7999999999999999E-2</c:v>
                      </c:pt>
                      <c:pt idx="66">
                        <c:v>8.19</c:v>
                      </c:pt>
                      <c:pt idx="67">
                        <c:v>0.18099999999999999</c:v>
                      </c:pt>
                      <c:pt idx="68">
                        <c:v>5.2309999999999999</c:v>
                      </c:pt>
                      <c:pt idx="69">
                        <c:v>2.7E-2</c:v>
                      </c:pt>
                      <c:pt idx="70">
                        <c:v>2.1000000000000001E-2</c:v>
                      </c:pt>
                      <c:pt idx="71">
                        <c:v>2.7E-2</c:v>
                      </c:pt>
                      <c:pt idx="72">
                        <c:v>2.3E-2</c:v>
                      </c:pt>
                      <c:pt idx="73">
                        <c:v>7.0000000000000007E-2</c:v>
                      </c:pt>
                      <c:pt idx="74">
                        <c:v>5.0999999999999997E-2</c:v>
                      </c:pt>
                      <c:pt idx="75">
                        <c:v>0.56200000000000006</c:v>
                      </c:pt>
                      <c:pt idx="76">
                        <c:v>4.8209999999999997</c:v>
                      </c:pt>
                      <c:pt idx="77">
                        <c:v>16.634</c:v>
                      </c:pt>
                      <c:pt idx="78">
                        <c:v>30.324000000000002</c:v>
                      </c:pt>
                      <c:pt idx="79">
                        <c:v>7.2910000000000004</c:v>
                      </c:pt>
                      <c:pt idx="80">
                        <c:v>0.91500000000000004</c:v>
                      </c:pt>
                      <c:pt idx="81">
                        <c:v>8.4510000000000005</c:v>
                      </c:pt>
                      <c:pt idx="82">
                        <c:v>5.0110000000000001</c:v>
                      </c:pt>
                      <c:pt idx="83">
                        <c:v>8.4000000000000005E-2</c:v>
                      </c:pt>
                      <c:pt idx="84">
                        <c:v>2.9000000000000001E-2</c:v>
                      </c:pt>
                      <c:pt idx="85">
                        <c:v>0.01</c:v>
                      </c:pt>
                      <c:pt idx="86">
                        <c:v>7.0000000000000001E-3</c:v>
                      </c:pt>
                      <c:pt idx="87">
                        <c:v>3.2000000000000001E-2</c:v>
                      </c:pt>
                      <c:pt idx="88">
                        <c:v>0.60899999999999999</c:v>
                      </c:pt>
                      <c:pt idx="89">
                        <c:v>2.383</c:v>
                      </c:pt>
                      <c:pt idx="90">
                        <c:v>2.7E-2</c:v>
                      </c:pt>
                      <c:pt idx="91">
                        <c:v>7.8E-2</c:v>
                      </c:pt>
                      <c:pt idx="92">
                        <c:v>10.516</c:v>
                      </c:pt>
                      <c:pt idx="93">
                        <c:v>0.17100000000000001</c:v>
                      </c:pt>
                      <c:pt idx="94">
                        <c:v>1.4999999999999999E-2</c:v>
                      </c:pt>
                      <c:pt idx="95">
                        <c:v>2.3E-2</c:v>
                      </c:pt>
                      <c:pt idx="96">
                        <c:v>0.221</c:v>
                      </c:pt>
                      <c:pt idx="97">
                        <c:v>1.246</c:v>
                      </c:pt>
                      <c:pt idx="98">
                        <c:v>7.0999999999999994E-2</c:v>
                      </c:pt>
                      <c:pt idx="99">
                        <c:v>5.8000000000000003E-2</c:v>
                      </c:pt>
                      <c:pt idx="100">
                        <c:v>0.02</c:v>
                      </c:pt>
                      <c:pt idx="101">
                        <c:v>2.4E-2</c:v>
                      </c:pt>
                      <c:pt idx="102">
                        <c:v>3.0000000000000001E-3</c:v>
                      </c:pt>
                      <c:pt idx="103">
                        <c:v>1.4999999999999999E-2</c:v>
                      </c:pt>
                      <c:pt idx="104">
                        <c:v>4.0000000000000001E-3</c:v>
                      </c:pt>
                      <c:pt idx="105">
                        <c:v>2.9000000000000001E-2</c:v>
                      </c:pt>
                      <c:pt idx="106">
                        <c:v>3.0000000000000001E-3</c:v>
                      </c:pt>
                      <c:pt idx="107">
                        <c:v>6.7149999999999999</c:v>
                      </c:pt>
                      <c:pt idx="108">
                        <c:v>0.08</c:v>
                      </c:pt>
                      <c:pt idx="109">
                        <c:v>1.0999999999999999E-2</c:v>
                      </c:pt>
                      <c:pt idx="110">
                        <c:v>2E-3</c:v>
                      </c:pt>
                      <c:pt idx="111">
                        <c:v>5.0000000000000001E-3</c:v>
                      </c:pt>
                      <c:pt idx="112">
                        <c:v>0.92</c:v>
                      </c:pt>
                      <c:pt idx="113">
                        <c:v>11.622999999999999</c:v>
                      </c:pt>
                      <c:pt idx="114">
                        <c:v>2E-3</c:v>
                      </c:pt>
                      <c:pt idx="115">
                        <c:v>3.0000000000000001E-3</c:v>
                      </c:pt>
                      <c:pt idx="116">
                        <c:v>7.0000000000000001E-3</c:v>
                      </c:pt>
                      <c:pt idx="117">
                        <c:v>6.0000000000000001E-3</c:v>
                      </c:pt>
                      <c:pt idx="118">
                        <c:v>1.4999999999999999E-2</c:v>
                      </c:pt>
                      <c:pt idx="119">
                        <c:v>0.38600000000000001</c:v>
                      </c:pt>
                      <c:pt idx="120">
                        <c:v>1.9E-2</c:v>
                      </c:pt>
                      <c:pt idx="121">
                        <c:v>0</c:v>
                      </c:pt>
                      <c:pt idx="122">
                        <c:v>3.758</c:v>
                      </c:pt>
                      <c:pt idx="123">
                        <c:v>1.524</c:v>
                      </c:pt>
                      <c:pt idx="124">
                        <c:v>10.724</c:v>
                      </c:pt>
                      <c:pt idx="125">
                        <c:v>34.445999999999998</c:v>
                      </c:pt>
                      <c:pt idx="126">
                        <c:v>0.73499999999999999</c:v>
                      </c:pt>
                      <c:pt idx="127">
                        <c:v>47.567</c:v>
                      </c:pt>
                      <c:pt idx="128">
                        <c:v>94.933000000000007</c:v>
                      </c:pt>
                      <c:pt idx="129">
                        <c:v>2.5659999999999998</c:v>
                      </c:pt>
                      <c:pt idx="130">
                        <c:v>4.8159999999999998</c:v>
                      </c:pt>
                      <c:pt idx="131">
                        <c:v>1.306</c:v>
                      </c:pt>
                      <c:pt idx="132">
                        <c:v>0.03</c:v>
                      </c:pt>
                      <c:pt idx="133">
                        <c:v>2.5000000000000001E-2</c:v>
                      </c:pt>
                      <c:pt idx="134">
                        <c:v>19.312000000000001</c:v>
                      </c:pt>
                      <c:pt idx="135">
                        <c:v>0.33100000000000002</c:v>
                      </c:pt>
                      <c:pt idx="136">
                        <c:v>14.021000000000001</c:v>
                      </c:pt>
                      <c:pt idx="137">
                        <c:v>0.38800000000000001</c:v>
                      </c:pt>
                      <c:pt idx="138">
                        <c:v>2E-3</c:v>
                      </c:pt>
                      <c:pt idx="139">
                        <c:v>1E-3</c:v>
                      </c:pt>
                      <c:pt idx="140">
                        <c:v>8.9999999999999993E-3</c:v>
                      </c:pt>
                      <c:pt idx="141">
                        <c:v>2.9430000000000001</c:v>
                      </c:pt>
                      <c:pt idx="142">
                        <c:v>9.0250000000000004</c:v>
                      </c:pt>
                      <c:pt idx="143">
                        <c:v>3.1E-2</c:v>
                      </c:pt>
                      <c:pt idx="144">
                        <c:v>11.782</c:v>
                      </c:pt>
                      <c:pt idx="145">
                        <c:v>3.5179999999999998</c:v>
                      </c:pt>
                      <c:pt idx="146">
                        <c:v>0.214</c:v>
                      </c:pt>
                      <c:pt idx="147">
                        <c:v>1.5409999999999999</c:v>
                      </c:pt>
                      <c:pt idx="148">
                        <c:v>7.1289999999999996</c:v>
                      </c:pt>
                      <c:pt idx="149">
                        <c:v>2.843</c:v>
                      </c:pt>
                      <c:pt idx="150">
                        <c:v>3.5999999999999997E-2</c:v>
                      </c:pt>
                      <c:pt idx="151">
                        <c:v>13.723000000000001</c:v>
                      </c:pt>
                      <c:pt idx="152">
                        <c:v>2.81</c:v>
                      </c:pt>
                      <c:pt idx="153">
                        <c:v>0.77500000000000002</c:v>
                      </c:pt>
                      <c:pt idx="154">
                        <c:v>0.31900000000000001</c:v>
                      </c:pt>
                      <c:pt idx="155">
                        <c:v>5.2160000000000002</c:v>
                      </c:pt>
                      <c:pt idx="156">
                        <c:v>3.2000000000000001E-2</c:v>
                      </c:pt>
                      <c:pt idx="157">
                        <c:v>1.4999999999999999E-2</c:v>
                      </c:pt>
                      <c:pt idx="158">
                        <c:v>0.01</c:v>
                      </c:pt>
                      <c:pt idx="159">
                        <c:v>5.4240000000000004</c:v>
                      </c:pt>
                      <c:pt idx="160">
                        <c:v>5.9459999999999997</c:v>
                      </c:pt>
                      <c:pt idx="161">
                        <c:v>13.91</c:v>
                      </c:pt>
                      <c:pt idx="162">
                        <c:v>8.1080000000000005</c:v>
                      </c:pt>
                      <c:pt idx="163">
                        <c:v>9.4770000000000003</c:v>
                      </c:pt>
                      <c:pt idx="164">
                        <c:v>6.0179999999999998</c:v>
                      </c:pt>
                      <c:pt idx="165">
                        <c:v>4.8760000000000003</c:v>
                      </c:pt>
                      <c:pt idx="166">
                        <c:v>7.6269999999999998</c:v>
                      </c:pt>
                      <c:pt idx="167">
                        <c:v>0.14199999999999999</c:v>
                      </c:pt>
                      <c:pt idx="168">
                        <c:v>0.73099999999999998</c:v>
                      </c:pt>
                      <c:pt idx="169">
                        <c:v>4.9000000000000002E-2</c:v>
                      </c:pt>
                      <c:pt idx="170">
                        <c:v>9.484</c:v>
                      </c:pt>
                      <c:pt idx="171">
                        <c:v>30.54</c:v>
                      </c:pt>
                      <c:pt idx="172">
                        <c:v>13.041</c:v>
                      </c:pt>
                      <c:pt idx="173">
                        <c:v>0.44700000000000001</c:v>
                      </c:pt>
                      <c:pt idx="174">
                        <c:v>0.70199999999999996</c:v>
                      </c:pt>
                      <c:pt idx="175">
                        <c:v>18.254000000000001</c:v>
                      </c:pt>
                      <c:pt idx="176">
                        <c:v>8.657</c:v>
                      </c:pt>
                      <c:pt idx="177">
                        <c:v>4.4850000000000003</c:v>
                      </c:pt>
                      <c:pt idx="178">
                        <c:v>8.7999999999999995E-2</c:v>
                      </c:pt>
                      <c:pt idx="179">
                        <c:v>0.75</c:v>
                      </c:pt>
                      <c:pt idx="180">
                        <c:v>2.109</c:v>
                      </c:pt>
                      <c:pt idx="181">
                        <c:v>0</c:v>
                      </c:pt>
                      <c:pt idx="182">
                        <c:v>8.9130000000000003</c:v>
                      </c:pt>
                      <c:pt idx="183">
                        <c:v>7.2119999999999997</c:v>
                      </c:pt>
                      <c:pt idx="184">
                        <c:v>22.489000000000001</c:v>
                      </c:pt>
                      <c:pt idx="185">
                        <c:v>14.182</c:v>
                      </c:pt>
                      <c:pt idx="186">
                        <c:v>4.28</c:v>
                      </c:pt>
                      <c:pt idx="187">
                        <c:v>1.49</c:v>
                      </c:pt>
                      <c:pt idx="188">
                        <c:v>0.58699999999999997</c:v>
                      </c:pt>
                      <c:pt idx="189">
                        <c:v>19.135999999999999</c:v>
                      </c:pt>
                      <c:pt idx="190">
                        <c:v>10.602</c:v>
                      </c:pt>
                      <c:pt idx="191">
                        <c:v>1.3</c:v>
                      </c:pt>
                      <c:pt idx="192">
                        <c:v>7.827</c:v>
                      </c:pt>
                      <c:pt idx="193">
                        <c:v>0.38400000000000001</c:v>
                      </c:pt>
                      <c:pt idx="194">
                        <c:v>0</c:v>
                      </c:pt>
                      <c:pt idx="195">
                        <c:v>0</c:v>
                      </c:pt>
                      <c:pt idx="196">
                        <c:v>0</c:v>
                      </c:pt>
                      <c:pt idx="197">
                        <c:v>1E-3</c:v>
                      </c:pt>
                      <c:pt idx="198">
                        <c:v>2E-3</c:v>
                      </c:pt>
                      <c:pt idx="199">
                        <c:v>18.327999999999999</c:v>
                      </c:pt>
                      <c:pt idx="200">
                        <c:v>6.48</c:v>
                      </c:pt>
                      <c:pt idx="201">
                        <c:v>0.19700000000000001</c:v>
                      </c:pt>
                      <c:pt idx="202">
                        <c:v>0.158</c:v>
                      </c:pt>
                      <c:pt idx="203">
                        <c:v>0</c:v>
                      </c:pt>
                      <c:pt idx="204">
                        <c:v>11.414999999999999</c:v>
                      </c:pt>
                      <c:pt idx="205">
                        <c:v>0.745</c:v>
                      </c:pt>
                      <c:pt idx="206">
                        <c:v>0</c:v>
                      </c:pt>
                      <c:pt idx="207">
                        <c:v>4.2000000000000003E-2</c:v>
                      </c:pt>
                      <c:pt idx="208">
                        <c:v>3.3330000000000002</c:v>
                      </c:pt>
                      <c:pt idx="209">
                        <c:v>5.1710000000000003</c:v>
                      </c:pt>
                      <c:pt idx="210">
                        <c:v>12.938000000000001</c:v>
                      </c:pt>
                      <c:pt idx="211">
                        <c:v>4.0000000000000001E-3</c:v>
                      </c:pt>
                      <c:pt idx="212">
                        <c:v>0</c:v>
                      </c:pt>
                      <c:pt idx="213">
                        <c:v>12.491</c:v>
                      </c:pt>
                      <c:pt idx="214">
                        <c:v>3.702</c:v>
                      </c:pt>
                      <c:pt idx="215">
                        <c:v>0.67700000000000005</c:v>
                      </c:pt>
                      <c:pt idx="216">
                        <c:v>0</c:v>
                      </c:pt>
                      <c:pt idx="217">
                        <c:v>0</c:v>
                      </c:pt>
                      <c:pt idx="218">
                        <c:v>5.0000000000000001E-3</c:v>
                      </c:pt>
                      <c:pt idx="219">
                        <c:v>2.669</c:v>
                      </c:pt>
                      <c:pt idx="220">
                        <c:v>5.1630000000000003</c:v>
                      </c:pt>
                      <c:pt idx="221">
                        <c:v>0.61899999999999999</c:v>
                      </c:pt>
                      <c:pt idx="222">
                        <c:v>20.481999999999999</c:v>
                      </c:pt>
                      <c:pt idx="223">
                        <c:v>4.7990000000000004</c:v>
                      </c:pt>
                      <c:pt idx="224">
                        <c:v>3.2770000000000001</c:v>
                      </c:pt>
                      <c:pt idx="225">
                        <c:v>1.724</c:v>
                      </c:pt>
                      <c:pt idx="226">
                        <c:v>1.2999999999999999E-2</c:v>
                      </c:pt>
                      <c:pt idx="227">
                        <c:v>0.123</c:v>
                      </c:pt>
                      <c:pt idx="228">
                        <c:v>13.419</c:v>
                      </c:pt>
                      <c:pt idx="229">
                        <c:v>1E-3</c:v>
                      </c:pt>
                      <c:pt idx="230">
                        <c:v>18.210999999999999</c:v>
                      </c:pt>
                      <c:pt idx="231">
                        <c:v>6.9039999999999999</c:v>
                      </c:pt>
                      <c:pt idx="232">
                        <c:v>9.7000000000000003E-2</c:v>
                      </c:pt>
                      <c:pt idx="233">
                        <c:v>1.1040000000000001</c:v>
                      </c:pt>
                      <c:pt idx="234">
                        <c:v>0.70299999999999996</c:v>
                      </c:pt>
                      <c:pt idx="235">
                        <c:v>5.8999999999999997E-2</c:v>
                      </c:pt>
                      <c:pt idx="236">
                        <c:v>4.0000000000000001E-3</c:v>
                      </c:pt>
                      <c:pt idx="237">
                        <c:v>0</c:v>
                      </c:pt>
                      <c:pt idx="238">
                        <c:v>1.0999999999999999E-2</c:v>
                      </c:pt>
                      <c:pt idx="239">
                        <c:v>2.242</c:v>
                      </c:pt>
                      <c:pt idx="240">
                        <c:v>19.195</c:v>
                      </c:pt>
                      <c:pt idx="241">
                        <c:v>23.498999999999999</c:v>
                      </c:pt>
                      <c:pt idx="242">
                        <c:v>0.221</c:v>
                      </c:pt>
                      <c:pt idx="243">
                        <c:v>9.266</c:v>
                      </c:pt>
                      <c:pt idx="244">
                        <c:v>8.9999999999999993E-3</c:v>
                      </c:pt>
                      <c:pt idx="245">
                        <c:v>11.949</c:v>
                      </c:pt>
                      <c:pt idx="246">
                        <c:v>16.442</c:v>
                      </c:pt>
                      <c:pt idx="247">
                        <c:v>35.052</c:v>
                      </c:pt>
                      <c:pt idx="248">
                        <c:v>85.412999999999997</c:v>
                      </c:pt>
                      <c:pt idx="249">
                        <c:v>24.835999999999999</c:v>
                      </c:pt>
                      <c:pt idx="250">
                        <c:v>8.8710000000000004</c:v>
                      </c:pt>
                      <c:pt idx="251">
                        <c:v>12.15</c:v>
                      </c:pt>
                      <c:pt idx="252">
                        <c:v>14.66</c:v>
                      </c:pt>
                      <c:pt idx="253">
                        <c:v>32.531999999999996</c:v>
                      </c:pt>
                      <c:pt idx="254">
                        <c:v>4.0999999999999996</c:v>
                      </c:pt>
                      <c:pt idx="255">
                        <c:v>1.0999999999999999E-2</c:v>
                      </c:pt>
                      <c:pt idx="256">
                        <c:v>5.5860000000000003</c:v>
                      </c:pt>
                      <c:pt idx="257">
                        <c:v>0.253</c:v>
                      </c:pt>
                      <c:pt idx="258">
                        <c:v>1.9E-2</c:v>
                      </c:pt>
                      <c:pt idx="259">
                        <c:v>4.2709999999999999</c:v>
                      </c:pt>
                      <c:pt idx="260">
                        <c:v>15.500999999999999</c:v>
                      </c:pt>
                      <c:pt idx="261">
                        <c:v>3.4590000000000001</c:v>
                      </c:pt>
                      <c:pt idx="262">
                        <c:v>1.4999999999999999E-2</c:v>
                      </c:pt>
                      <c:pt idx="263">
                        <c:v>1E-3</c:v>
                      </c:pt>
                      <c:pt idx="264">
                        <c:v>2E-3</c:v>
                      </c:pt>
                      <c:pt idx="265">
                        <c:v>4.5999999999999999E-2</c:v>
                      </c:pt>
                      <c:pt idx="266">
                        <c:v>0.01</c:v>
                      </c:pt>
                      <c:pt idx="267">
                        <c:v>4.0750000000000002</c:v>
                      </c:pt>
                      <c:pt idx="268">
                        <c:v>1.149</c:v>
                      </c:pt>
                      <c:pt idx="269">
                        <c:v>1.274</c:v>
                      </c:pt>
                      <c:pt idx="270">
                        <c:v>1.0940000000000001</c:v>
                      </c:pt>
                      <c:pt idx="271">
                        <c:v>2.1000000000000001E-2</c:v>
                      </c:pt>
                      <c:pt idx="272">
                        <c:v>2.1999999999999999E-2</c:v>
                      </c:pt>
                      <c:pt idx="273">
                        <c:v>1.7999999999999999E-2</c:v>
                      </c:pt>
                      <c:pt idx="274">
                        <c:v>0.61599999999999999</c:v>
                      </c:pt>
                      <c:pt idx="275">
                        <c:v>0.46899999999999997</c:v>
                      </c:pt>
                      <c:pt idx="276">
                        <c:v>3.4870000000000001</c:v>
                      </c:pt>
                      <c:pt idx="277">
                        <c:v>10.997</c:v>
                      </c:pt>
                      <c:pt idx="278">
                        <c:v>9.4E-2</c:v>
                      </c:pt>
                      <c:pt idx="279">
                        <c:v>1E-3</c:v>
                      </c:pt>
                      <c:pt idx="280">
                        <c:v>1E-3</c:v>
                      </c:pt>
                      <c:pt idx="281">
                        <c:v>3.0000000000000001E-3</c:v>
                      </c:pt>
                      <c:pt idx="282">
                        <c:v>1.9E-2</c:v>
                      </c:pt>
                      <c:pt idx="283">
                        <c:v>1E-3</c:v>
                      </c:pt>
                      <c:pt idx="284">
                        <c:v>0.66900000000000004</c:v>
                      </c:pt>
                      <c:pt idx="285">
                        <c:v>4.3330000000000002</c:v>
                      </c:pt>
                      <c:pt idx="286">
                        <c:v>0.02</c:v>
                      </c:pt>
                      <c:pt idx="287">
                        <c:v>1E-3</c:v>
                      </c:pt>
                      <c:pt idx="288">
                        <c:v>1E-3</c:v>
                      </c:pt>
                      <c:pt idx="289">
                        <c:v>1E-3</c:v>
                      </c:pt>
                      <c:pt idx="290">
                        <c:v>11.015000000000001</c:v>
                      </c:pt>
                      <c:pt idx="291">
                        <c:v>18.927</c:v>
                      </c:pt>
                      <c:pt idx="292">
                        <c:v>23.114999999999998</c:v>
                      </c:pt>
                      <c:pt idx="293">
                        <c:v>12.191000000000001</c:v>
                      </c:pt>
                      <c:pt idx="294">
                        <c:v>3.1440000000000001</c:v>
                      </c:pt>
                      <c:pt idx="295">
                        <c:v>10.912000000000001</c:v>
                      </c:pt>
                      <c:pt idx="296">
                        <c:v>1.3819999999999999</c:v>
                      </c:pt>
                      <c:pt idx="297">
                        <c:v>0.107</c:v>
                      </c:pt>
                      <c:pt idx="298">
                        <c:v>0.35499999999999998</c:v>
                      </c:pt>
                      <c:pt idx="299">
                        <c:v>6.2169999999999996</c:v>
                      </c:pt>
                      <c:pt idx="300">
                        <c:v>0.84599999999999997</c:v>
                      </c:pt>
                      <c:pt idx="301">
                        <c:v>4.0000000000000001E-3</c:v>
                      </c:pt>
                      <c:pt idx="302">
                        <c:v>3.7109999999999999</c:v>
                      </c:pt>
                      <c:pt idx="303">
                        <c:v>1.8660000000000001</c:v>
                      </c:pt>
                      <c:pt idx="304">
                        <c:v>1E-3</c:v>
                      </c:pt>
                      <c:pt idx="305">
                        <c:v>1E-3</c:v>
                      </c:pt>
                      <c:pt idx="306">
                        <c:v>0.28599999999999998</c:v>
                      </c:pt>
                      <c:pt idx="307">
                        <c:v>7.6340000000000003</c:v>
                      </c:pt>
                      <c:pt idx="308">
                        <c:v>0.04</c:v>
                      </c:pt>
                      <c:pt idx="309">
                        <c:v>14.577999999999999</c:v>
                      </c:pt>
                      <c:pt idx="310">
                        <c:v>22.292000000000002</c:v>
                      </c:pt>
                      <c:pt idx="311">
                        <c:v>10.667999999999999</c:v>
                      </c:pt>
                      <c:pt idx="312">
                        <c:v>11.486000000000001</c:v>
                      </c:pt>
                      <c:pt idx="313">
                        <c:v>26.657</c:v>
                      </c:pt>
                      <c:pt idx="314">
                        <c:v>43.292999999999999</c:v>
                      </c:pt>
                      <c:pt idx="315">
                        <c:v>13.856</c:v>
                      </c:pt>
                      <c:pt idx="316">
                        <c:v>10.994</c:v>
                      </c:pt>
                      <c:pt idx="317">
                        <c:v>12.42</c:v>
                      </c:pt>
                      <c:pt idx="318">
                        <c:v>5.2119999999999997</c:v>
                      </c:pt>
                      <c:pt idx="319">
                        <c:v>0.83899999999999997</c:v>
                      </c:pt>
                      <c:pt idx="320">
                        <c:v>0.16800000000000001</c:v>
                      </c:pt>
                      <c:pt idx="321">
                        <c:v>1.296</c:v>
                      </c:pt>
                      <c:pt idx="322">
                        <c:v>2.1000000000000001E-2</c:v>
                      </c:pt>
                      <c:pt idx="323">
                        <c:v>1E-3</c:v>
                      </c:pt>
                      <c:pt idx="324">
                        <c:v>1.7999999999999999E-2</c:v>
                      </c:pt>
                      <c:pt idx="325">
                        <c:v>6.9000000000000006E-2</c:v>
                      </c:pt>
                      <c:pt idx="326">
                        <c:v>5.3999999999999999E-2</c:v>
                      </c:pt>
                      <c:pt idx="327">
                        <c:v>0.57799999999999996</c:v>
                      </c:pt>
                      <c:pt idx="328">
                        <c:v>12.202999999999999</c:v>
                      </c:pt>
                      <c:pt idx="329">
                        <c:v>20.614999999999998</c:v>
                      </c:pt>
                      <c:pt idx="330">
                        <c:v>8.7460000000000004</c:v>
                      </c:pt>
                      <c:pt idx="331">
                        <c:v>0.28599999999999998</c:v>
                      </c:pt>
                      <c:pt idx="332">
                        <c:v>2E-3</c:v>
                      </c:pt>
                      <c:pt idx="333">
                        <c:v>6.9889999999999999</c:v>
                      </c:pt>
                      <c:pt idx="334">
                        <c:v>3.41</c:v>
                      </c:pt>
                      <c:pt idx="335">
                        <c:v>2.738</c:v>
                      </c:pt>
                      <c:pt idx="336">
                        <c:v>9.3940000000000001</c:v>
                      </c:pt>
                      <c:pt idx="337">
                        <c:v>12.656000000000001</c:v>
                      </c:pt>
                      <c:pt idx="338">
                        <c:v>3.3010000000000002</c:v>
                      </c:pt>
                      <c:pt idx="339">
                        <c:v>4.4859999999999998</c:v>
                      </c:pt>
                      <c:pt idx="340">
                        <c:v>9.0990000000000002</c:v>
                      </c:pt>
                      <c:pt idx="341">
                        <c:v>4.8979999999999997</c:v>
                      </c:pt>
                      <c:pt idx="342">
                        <c:v>1.986</c:v>
                      </c:pt>
                      <c:pt idx="343">
                        <c:v>0.97199999999999998</c:v>
                      </c:pt>
                      <c:pt idx="344">
                        <c:v>9.5739999999999998</c:v>
                      </c:pt>
                      <c:pt idx="345">
                        <c:v>23.027999999999999</c:v>
                      </c:pt>
                      <c:pt idx="346">
                        <c:v>2.8570000000000002</c:v>
                      </c:pt>
                      <c:pt idx="347">
                        <c:v>4.6980000000000004</c:v>
                      </c:pt>
                      <c:pt idx="348">
                        <c:v>2.024</c:v>
                      </c:pt>
                      <c:pt idx="349">
                        <c:v>0.73099999999999998</c:v>
                      </c:pt>
                      <c:pt idx="350">
                        <c:v>1.4E-2</c:v>
                      </c:pt>
                      <c:pt idx="351">
                        <c:v>1E-3</c:v>
                      </c:pt>
                      <c:pt idx="352">
                        <c:v>3.0000000000000001E-3</c:v>
                      </c:pt>
                      <c:pt idx="353">
                        <c:v>1E-3</c:v>
                      </c:pt>
                      <c:pt idx="354">
                        <c:v>1E-3</c:v>
                      </c:pt>
                      <c:pt idx="355">
                        <c:v>5.2999999999999999E-2</c:v>
                      </c:pt>
                      <c:pt idx="356">
                        <c:v>1E-3</c:v>
                      </c:pt>
                      <c:pt idx="357">
                        <c:v>2.5999999999999999E-2</c:v>
                      </c:pt>
                      <c:pt idx="358">
                        <c:v>4.2000000000000003E-2</c:v>
                      </c:pt>
                      <c:pt idx="359">
                        <c:v>1E-3</c:v>
                      </c:pt>
                      <c:pt idx="360">
                        <c:v>2.1999999999999999E-2</c:v>
                      </c:pt>
                      <c:pt idx="361">
                        <c:v>2.1999999999999999E-2</c:v>
                      </c:pt>
                      <c:pt idx="362">
                        <c:v>1E-3</c:v>
                      </c:pt>
                      <c:pt idx="363">
                        <c:v>1.7210000000000001</c:v>
                      </c:pt>
                      <c:pt idx="364">
                        <c:v>7.5620000000000003</c:v>
                      </c:pt>
                      <c:pt idx="365">
                        <c:v>1.9990000000000001</c:v>
                      </c:pt>
                      <c:pt idx="366">
                        <c:v>4.5999999999999999E-2</c:v>
                      </c:pt>
                      <c:pt idx="367">
                        <c:v>7.0000000000000001E-3</c:v>
                      </c:pt>
                      <c:pt idx="368">
                        <c:v>1E-3</c:v>
                      </c:pt>
                      <c:pt idx="369">
                        <c:v>7.1999999999999995E-2</c:v>
                      </c:pt>
                      <c:pt idx="370">
                        <c:v>5.1580000000000004</c:v>
                      </c:pt>
                      <c:pt idx="371">
                        <c:v>14.292</c:v>
                      </c:pt>
                      <c:pt idx="372">
                        <c:v>2.1999999999999999E-2</c:v>
                      </c:pt>
                      <c:pt idx="373">
                        <c:v>0.31900000000000001</c:v>
                      </c:pt>
                      <c:pt idx="374">
                        <c:v>0.53100000000000003</c:v>
                      </c:pt>
                      <c:pt idx="375">
                        <c:v>1E-3</c:v>
                      </c:pt>
                      <c:pt idx="376">
                        <c:v>1.7709999999999999</c:v>
                      </c:pt>
                      <c:pt idx="377">
                        <c:v>1.103</c:v>
                      </c:pt>
                      <c:pt idx="378">
                        <c:v>4.0000000000000001E-3</c:v>
                      </c:pt>
                      <c:pt idx="379">
                        <c:v>0</c:v>
                      </c:pt>
                      <c:pt idx="380">
                        <c:v>0.36799999999999999</c:v>
                      </c:pt>
                      <c:pt idx="381">
                        <c:v>5.1529999999999996</c:v>
                      </c:pt>
                      <c:pt idx="382">
                        <c:v>5.867</c:v>
                      </c:pt>
                      <c:pt idx="383">
                        <c:v>11.27</c:v>
                      </c:pt>
                      <c:pt idx="384">
                        <c:v>0.44</c:v>
                      </c:pt>
                      <c:pt idx="385">
                        <c:v>1.7000000000000001E-2</c:v>
                      </c:pt>
                      <c:pt idx="386">
                        <c:v>20.103000000000002</c:v>
                      </c:pt>
                      <c:pt idx="387">
                        <c:v>0.80200000000000005</c:v>
                      </c:pt>
                      <c:pt idx="388">
                        <c:v>3.0000000000000001E-3</c:v>
                      </c:pt>
                      <c:pt idx="389">
                        <c:v>1.6160000000000001</c:v>
                      </c:pt>
                      <c:pt idx="390">
                        <c:v>2.3E-2</c:v>
                      </c:pt>
                      <c:pt idx="391">
                        <c:v>25.466999999999999</c:v>
                      </c:pt>
                      <c:pt idx="392">
                        <c:v>2.319</c:v>
                      </c:pt>
                      <c:pt idx="393">
                        <c:v>1E-3</c:v>
                      </c:pt>
                      <c:pt idx="394">
                        <c:v>1.321</c:v>
                      </c:pt>
                      <c:pt idx="395">
                        <c:v>2.1680000000000001</c:v>
                      </c:pt>
                      <c:pt idx="396">
                        <c:v>1.4E-2</c:v>
                      </c:pt>
                      <c:pt idx="397">
                        <c:v>2.2909999999999999</c:v>
                      </c:pt>
                      <c:pt idx="398">
                        <c:v>0.254</c:v>
                      </c:pt>
                      <c:pt idx="399">
                        <c:v>0.61</c:v>
                      </c:pt>
                      <c:pt idx="400">
                        <c:v>2.1859999999999999</c:v>
                      </c:pt>
                      <c:pt idx="401">
                        <c:v>8.641</c:v>
                      </c:pt>
                      <c:pt idx="402">
                        <c:v>6.8380000000000001</c:v>
                      </c:pt>
                      <c:pt idx="403">
                        <c:v>8.0000000000000002E-3</c:v>
                      </c:pt>
                      <c:pt idx="404">
                        <c:v>1E-3</c:v>
                      </c:pt>
                      <c:pt idx="405">
                        <c:v>2E-3</c:v>
                      </c:pt>
                      <c:pt idx="406">
                        <c:v>1.0999999999999999E-2</c:v>
                      </c:pt>
                      <c:pt idx="407">
                        <c:v>2E-3</c:v>
                      </c:pt>
                      <c:pt idx="408">
                        <c:v>1E-3</c:v>
                      </c:pt>
                      <c:pt idx="409">
                        <c:v>2E-3</c:v>
                      </c:pt>
                      <c:pt idx="410">
                        <c:v>1.5169999999999999</c:v>
                      </c:pt>
                      <c:pt idx="411">
                        <c:v>0.23200000000000001</c:v>
                      </c:pt>
                      <c:pt idx="412">
                        <c:v>3.0000000000000001E-3</c:v>
                      </c:pt>
                      <c:pt idx="413">
                        <c:v>2E-3</c:v>
                      </c:pt>
                      <c:pt idx="414">
                        <c:v>9.1999999999999998E-2</c:v>
                      </c:pt>
                      <c:pt idx="415">
                        <c:v>1E-3</c:v>
                      </c:pt>
                      <c:pt idx="416">
                        <c:v>0.95</c:v>
                      </c:pt>
                      <c:pt idx="417">
                        <c:v>1.4750000000000001</c:v>
                      </c:pt>
                      <c:pt idx="418">
                        <c:v>2.1890000000000001</c:v>
                      </c:pt>
                      <c:pt idx="419">
                        <c:v>0</c:v>
                      </c:pt>
                      <c:pt idx="420">
                        <c:v>0</c:v>
                      </c:pt>
                      <c:pt idx="421">
                        <c:v>0</c:v>
                      </c:pt>
                      <c:pt idx="422">
                        <c:v>6.3479999999999999</c:v>
                      </c:pt>
                      <c:pt idx="423">
                        <c:v>0.70399999999999996</c:v>
                      </c:pt>
                      <c:pt idx="424">
                        <c:v>22.199000000000002</c:v>
                      </c:pt>
                      <c:pt idx="425">
                        <c:v>23.667999999999999</c:v>
                      </c:pt>
                      <c:pt idx="426">
                        <c:v>10.319000000000001</c:v>
                      </c:pt>
                      <c:pt idx="427">
                        <c:v>7.569</c:v>
                      </c:pt>
                      <c:pt idx="428">
                        <c:v>1.7549999999999999</c:v>
                      </c:pt>
                      <c:pt idx="429">
                        <c:v>7.0289999999999999</c:v>
                      </c:pt>
                      <c:pt idx="430">
                        <c:v>8.9999999999999993E-3</c:v>
                      </c:pt>
                      <c:pt idx="431">
                        <c:v>1.4E-2</c:v>
                      </c:pt>
                      <c:pt idx="432">
                        <c:v>1.58</c:v>
                      </c:pt>
                      <c:pt idx="433">
                        <c:v>6.0000000000000001E-3</c:v>
                      </c:pt>
                      <c:pt idx="434">
                        <c:v>4.8000000000000001E-2</c:v>
                      </c:pt>
                      <c:pt idx="435">
                        <c:v>4.8620000000000001</c:v>
                      </c:pt>
                      <c:pt idx="436">
                        <c:v>28.501000000000001</c:v>
                      </c:pt>
                      <c:pt idx="437">
                        <c:v>12.132999999999999</c:v>
                      </c:pt>
                      <c:pt idx="438">
                        <c:v>46.893999999999998</c:v>
                      </c:pt>
                      <c:pt idx="439">
                        <c:v>4.3140000000000001</c:v>
                      </c:pt>
                      <c:pt idx="440">
                        <c:v>6.4880000000000004</c:v>
                      </c:pt>
                      <c:pt idx="441">
                        <c:v>9.2070000000000007</c:v>
                      </c:pt>
                      <c:pt idx="442">
                        <c:v>5.4859999999999998</c:v>
                      </c:pt>
                      <c:pt idx="443">
                        <c:v>4.2519999999999998</c:v>
                      </c:pt>
                      <c:pt idx="444">
                        <c:v>5.1740000000000004</c:v>
                      </c:pt>
                      <c:pt idx="445">
                        <c:v>6.8780000000000001</c:v>
                      </c:pt>
                      <c:pt idx="446">
                        <c:v>0.30599999999999999</c:v>
                      </c:pt>
                      <c:pt idx="447">
                        <c:v>5.97</c:v>
                      </c:pt>
                      <c:pt idx="448">
                        <c:v>3.6219999999999999</c:v>
                      </c:pt>
                      <c:pt idx="449">
                        <c:v>10.849</c:v>
                      </c:pt>
                      <c:pt idx="450">
                        <c:v>7.0529999999999999</c:v>
                      </c:pt>
                      <c:pt idx="451">
                        <c:v>1.7709999999999999</c:v>
                      </c:pt>
                      <c:pt idx="452">
                        <c:v>1.9219999999999999</c:v>
                      </c:pt>
                      <c:pt idx="453">
                        <c:v>1.046</c:v>
                      </c:pt>
                      <c:pt idx="454">
                        <c:v>0</c:v>
                      </c:pt>
                      <c:pt idx="455">
                        <c:v>1.4999999999999999E-2</c:v>
                      </c:pt>
                      <c:pt idx="456">
                        <c:v>0.20799999999999999</c:v>
                      </c:pt>
                      <c:pt idx="457">
                        <c:v>20.887</c:v>
                      </c:pt>
                      <c:pt idx="458">
                        <c:v>6.0810000000000004</c:v>
                      </c:pt>
                      <c:pt idx="459">
                        <c:v>1.6870000000000001</c:v>
                      </c:pt>
                      <c:pt idx="460">
                        <c:v>0.16600000000000001</c:v>
                      </c:pt>
                      <c:pt idx="461">
                        <c:v>2.4159999999999999</c:v>
                      </c:pt>
                      <c:pt idx="462">
                        <c:v>6.0220000000000002</c:v>
                      </c:pt>
                      <c:pt idx="463">
                        <c:v>1E-3</c:v>
                      </c:pt>
                      <c:pt idx="464">
                        <c:v>0.187</c:v>
                      </c:pt>
                      <c:pt idx="465">
                        <c:v>9.0999999999999998E-2</c:v>
                      </c:pt>
                      <c:pt idx="466">
                        <c:v>1.056</c:v>
                      </c:pt>
                      <c:pt idx="467">
                        <c:v>1.6559999999999999</c:v>
                      </c:pt>
                      <c:pt idx="468">
                        <c:v>0</c:v>
                      </c:pt>
                      <c:pt idx="469">
                        <c:v>13.968</c:v>
                      </c:pt>
                      <c:pt idx="470">
                        <c:v>5.9089999999999998</c:v>
                      </c:pt>
                      <c:pt idx="471">
                        <c:v>0.82599999999999996</c:v>
                      </c:pt>
                      <c:pt idx="472">
                        <c:v>1.6E-2</c:v>
                      </c:pt>
                      <c:pt idx="473">
                        <c:v>0.05</c:v>
                      </c:pt>
                      <c:pt idx="474">
                        <c:v>5.1790000000000003</c:v>
                      </c:pt>
                      <c:pt idx="475">
                        <c:v>0</c:v>
                      </c:pt>
                      <c:pt idx="476">
                        <c:v>3.0670000000000002</c:v>
                      </c:pt>
                      <c:pt idx="477">
                        <c:v>21.343</c:v>
                      </c:pt>
                      <c:pt idx="478">
                        <c:v>10.06</c:v>
                      </c:pt>
                      <c:pt idx="479">
                        <c:v>0.69299999999999995</c:v>
                      </c:pt>
                      <c:pt idx="480">
                        <c:v>11.51</c:v>
                      </c:pt>
                      <c:pt idx="481">
                        <c:v>0.91700000000000004</c:v>
                      </c:pt>
                      <c:pt idx="482">
                        <c:v>1E-3</c:v>
                      </c:pt>
                      <c:pt idx="483">
                        <c:v>0.121</c:v>
                      </c:pt>
                      <c:pt idx="484">
                        <c:v>8.9429999999999996</c:v>
                      </c:pt>
                      <c:pt idx="485">
                        <c:v>1.7000000000000001E-2</c:v>
                      </c:pt>
                      <c:pt idx="486">
                        <c:v>1.64</c:v>
                      </c:pt>
                      <c:pt idx="487">
                        <c:v>3.9</c:v>
                      </c:pt>
                      <c:pt idx="488">
                        <c:v>1.202</c:v>
                      </c:pt>
                      <c:pt idx="489">
                        <c:v>1.6060000000000001</c:v>
                      </c:pt>
                      <c:pt idx="490">
                        <c:v>5.5949999999999998</c:v>
                      </c:pt>
                      <c:pt idx="491">
                        <c:v>7.367</c:v>
                      </c:pt>
                      <c:pt idx="492">
                        <c:v>4.3999999999999997E-2</c:v>
                      </c:pt>
                      <c:pt idx="493">
                        <c:v>0</c:v>
                      </c:pt>
                      <c:pt idx="494">
                        <c:v>0</c:v>
                      </c:pt>
                      <c:pt idx="495">
                        <c:v>2E-3</c:v>
                      </c:pt>
                      <c:pt idx="496">
                        <c:v>0</c:v>
                      </c:pt>
                      <c:pt idx="497">
                        <c:v>0</c:v>
                      </c:pt>
                      <c:pt idx="498">
                        <c:v>0</c:v>
                      </c:pt>
                      <c:pt idx="499">
                        <c:v>0</c:v>
                      </c:pt>
                      <c:pt idx="500">
                        <c:v>0.626</c:v>
                      </c:pt>
                      <c:pt idx="501">
                        <c:v>0.16</c:v>
                      </c:pt>
                      <c:pt idx="502">
                        <c:v>0.62</c:v>
                      </c:pt>
                      <c:pt idx="503">
                        <c:v>4.4059999999999997</c:v>
                      </c:pt>
                      <c:pt idx="504">
                        <c:v>9.0589999999999993</c:v>
                      </c:pt>
                      <c:pt idx="505">
                        <c:v>12.17</c:v>
                      </c:pt>
                      <c:pt idx="506">
                        <c:v>0.34</c:v>
                      </c:pt>
                      <c:pt idx="507">
                        <c:v>0.21199999999999999</c:v>
                      </c:pt>
                      <c:pt idx="508">
                        <c:v>0.60799999999999998</c:v>
                      </c:pt>
                      <c:pt idx="509">
                        <c:v>2E-3</c:v>
                      </c:pt>
                      <c:pt idx="510">
                        <c:v>4.0000000000000001E-3</c:v>
                      </c:pt>
                      <c:pt idx="511">
                        <c:v>2E-3</c:v>
                      </c:pt>
                      <c:pt idx="512">
                        <c:v>0</c:v>
                      </c:pt>
                      <c:pt idx="513">
                        <c:v>2E-3</c:v>
                      </c:pt>
                      <c:pt idx="514">
                        <c:v>0</c:v>
                      </c:pt>
                      <c:pt idx="515">
                        <c:v>0.48199999999999998</c:v>
                      </c:pt>
                      <c:pt idx="516">
                        <c:v>2.67</c:v>
                      </c:pt>
                      <c:pt idx="517">
                        <c:v>2.5459999999999998</c:v>
                      </c:pt>
                      <c:pt idx="518">
                        <c:v>1.22</c:v>
                      </c:pt>
                      <c:pt idx="519">
                        <c:v>1.5589999999999999</c:v>
                      </c:pt>
                      <c:pt idx="520">
                        <c:v>10.206</c:v>
                      </c:pt>
                      <c:pt idx="521">
                        <c:v>5.4240000000000004</c:v>
                      </c:pt>
                      <c:pt idx="522">
                        <c:v>5.63</c:v>
                      </c:pt>
                      <c:pt idx="523">
                        <c:v>8.0060000000000002</c:v>
                      </c:pt>
                      <c:pt idx="524">
                        <c:v>5.3949999999999996</c:v>
                      </c:pt>
                      <c:pt idx="525">
                        <c:v>6.9000000000000006E-2</c:v>
                      </c:pt>
                      <c:pt idx="526">
                        <c:v>5.7110000000000003</c:v>
                      </c:pt>
                      <c:pt idx="527">
                        <c:v>10.675000000000001</c:v>
                      </c:pt>
                      <c:pt idx="528">
                        <c:v>1.087</c:v>
                      </c:pt>
                      <c:pt idx="529">
                        <c:v>6.5030000000000001</c:v>
                      </c:pt>
                      <c:pt idx="530">
                        <c:v>5.0000000000000001E-3</c:v>
                      </c:pt>
                      <c:pt idx="531">
                        <c:v>0.159</c:v>
                      </c:pt>
                      <c:pt idx="532">
                        <c:v>0.221</c:v>
                      </c:pt>
                      <c:pt idx="533">
                        <c:v>7.9219999999999997</c:v>
                      </c:pt>
                      <c:pt idx="534">
                        <c:v>0.39300000000000002</c:v>
                      </c:pt>
                      <c:pt idx="535">
                        <c:v>2E-3</c:v>
                      </c:pt>
                      <c:pt idx="536">
                        <c:v>6.0999999999999999E-2</c:v>
                      </c:pt>
                      <c:pt idx="537">
                        <c:v>0.2</c:v>
                      </c:pt>
                      <c:pt idx="538">
                        <c:v>0.08</c:v>
                      </c:pt>
                      <c:pt idx="539">
                        <c:v>13.865</c:v>
                      </c:pt>
                      <c:pt idx="540">
                        <c:v>0.63300000000000001</c:v>
                      </c:pt>
                      <c:pt idx="541">
                        <c:v>20.934999999999999</c:v>
                      </c:pt>
                      <c:pt idx="542">
                        <c:v>7.4530000000000003</c:v>
                      </c:pt>
                      <c:pt idx="543">
                        <c:v>2.181</c:v>
                      </c:pt>
                      <c:pt idx="544">
                        <c:v>0.26700000000000002</c:v>
                      </c:pt>
                      <c:pt idx="545">
                        <c:v>0</c:v>
                      </c:pt>
                      <c:pt idx="546">
                        <c:v>6.2469999999999999</c:v>
                      </c:pt>
                      <c:pt idx="547">
                        <c:v>0.107</c:v>
                      </c:pt>
                      <c:pt idx="548">
                        <c:v>3.0750000000000002</c:v>
                      </c:pt>
                      <c:pt idx="549">
                        <c:v>18.555</c:v>
                      </c:pt>
                      <c:pt idx="550">
                        <c:v>2.13</c:v>
                      </c:pt>
                      <c:pt idx="551">
                        <c:v>0</c:v>
                      </c:pt>
                      <c:pt idx="552">
                        <c:v>6.4249999999999998</c:v>
                      </c:pt>
                      <c:pt idx="553">
                        <c:v>10.925000000000001</c:v>
                      </c:pt>
                      <c:pt idx="554">
                        <c:v>3.0670000000000002</c:v>
                      </c:pt>
                      <c:pt idx="555">
                        <c:v>1.1950000000000001</c:v>
                      </c:pt>
                      <c:pt idx="556">
                        <c:v>0.377</c:v>
                      </c:pt>
                      <c:pt idx="557">
                        <c:v>0.621</c:v>
                      </c:pt>
                      <c:pt idx="558">
                        <c:v>8.9380000000000006</c:v>
                      </c:pt>
                      <c:pt idx="559">
                        <c:v>3.222</c:v>
                      </c:pt>
                      <c:pt idx="560">
                        <c:v>9.0050000000000008</c:v>
                      </c:pt>
                      <c:pt idx="561">
                        <c:v>1.5760000000000001</c:v>
                      </c:pt>
                      <c:pt idx="562">
                        <c:v>0.72399999999999998</c:v>
                      </c:pt>
                      <c:pt idx="563">
                        <c:v>10.818</c:v>
                      </c:pt>
                      <c:pt idx="564">
                        <c:v>0.54</c:v>
                      </c:pt>
                      <c:pt idx="565">
                        <c:v>3.6160000000000001</c:v>
                      </c:pt>
                      <c:pt idx="566">
                        <c:v>21.547000000000001</c:v>
                      </c:pt>
                      <c:pt idx="567">
                        <c:v>3.1339999999999999</c:v>
                      </c:pt>
                      <c:pt idx="568">
                        <c:v>19.013000000000002</c:v>
                      </c:pt>
                      <c:pt idx="569">
                        <c:v>25.097999999999999</c:v>
                      </c:pt>
                      <c:pt idx="570">
                        <c:v>7.8179999999999996</c:v>
                      </c:pt>
                      <c:pt idx="571">
                        <c:v>3.6040000000000001</c:v>
                      </c:pt>
                      <c:pt idx="572">
                        <c:v>4.9530000000000003</c:v>
                      </c:pt>
                      <c:pt idx="573">
                        <c:v>7.117</c:v>
                      </c:pt>
                      <c:pt idx="574">
                        <c:v>1E-3</c:v>
                      </c:pt>
                      <c:pt idx="575">
                        <c:v>7.9669999999999996</c:v>
                      </c:pt>
                      <c:pt idx="576">
                        <c:v>3.5670000000000002</c:v>
                      </c:pt>
                      <c:pt idx="577">
                        <c:v>9.6059999999999999</c:v>
                      </c:pt>
                      <c:pt idx="578">
                        <c:v>5.6159999999999997</c:v>
                      </c:pt>
                      <c:pt idx="579">
                        <c:v>2.798</c:v>
                      </c:pt>
                      <c:pt idx="580">
                        <c:v>1.506</c:v>
                      </c:pt>
                      <c:pt idx="581">
                        <c:v>1.7350000000000001</c:v>
                      </c:pt>
                      <c:pt idx="582">
                        <c:v>2.6139999999999999</c:v>
                      </c:pt>
                      <c:pt idx="583">
                        <c:v>1.9E-2</c:v>
                      </c:pt>
                      <c:pt idx="584">
                        <c:v>10.702</c:v>
                      </c:pt>
                      <c:pt idx="585">
                        <c:v>24.948</c:v>
                      </c:pt>
                      <c:pt idx="586">
                        <c:v>5.7709999999999999</c:v>
                      </c:pt>
                      <c:pt idx="587">
                        <c:v>0</c:v>
                      </c:pt>
                      <c:pt idx="588">
                        <c:v>3.4000000000000002E-2</c:v>
                      </c:pt>
                      <c:pt idx="589">
                        <c:v>1.9E-2</c:v>
                      </c:pt>
                      <c:pt idx="590">
                        <c:v>3.0179999999999998</c:v>
                      </c:pt>
                      <c:pt idx="591">
                        <c:v>2.5000000000000001E-2</c:v>
                      </c:pt>
                      <c:pt idx="592">
                        <c:v>35.418999999999997</c:v>
                      </c:pt>
                      <c:pt idx="593">
                        <c:v>35.018000000000001</c:v>
                      </c:pt>
                      <c:pt idx="594">
                        <c:v>0</c:v>
                      </c:pt>
                      <c:pt idx="595">
                        <c:v>0</c:v>
                      </c:pt>
                      <c:pt idx="596">
                        <c:v>2.1000000000000001E-2</c:v>
                      </c:pt>
                      <c:pt idx="597">
                        <c:v>3.5179999999999998</c:v>
                      </c:pt>
                      <c:pt idx="598">
                        <c:v>6.0000000000000001E-3</c:v>
                      </c:pt>
                      <c:pt idx="599">
                        <c:v>3.8650000000000002</c:v>
                      </c:pt>
                      <c:pt idx="600">
                        <c:v>19.312000000000001</c:v>
                      </c:pt>
                      <c:pt idx="601">
                        <c:v>0.377</c:v>
                      </c:pt>
                      <c:pt idx="602">
                        <c:v>0</c:v>
                      </c:pt>
                      <c:pt idx="603">
                        <c:v>0</c:v>
                      </c:pt>
                      <c:pt idx="604">
                        <c:v>3.2000000000000001E-2</c:v>
                      </c:pt>
                      <c:pt idx="605">
                        <c:v>0.14699999999999999</c:v>
                      </c:pt>
                      <c:pt idx="606">
                        <c:v>8.1000000000000003E-2</c:v>
                      </c:pt>
                      <c:pt idx="607">
                        <c:v>0</c:v>
                      </c:pt>
                      <c:pt idx="608">
                        <c:v>0</c:v>
                      </c:pt>
                      <c:pt idx="609">
                        <c:v>11.927</c:v>
                      </c:pt>
                      <c:pt idx="610">
                        <c:v>8.9999999999999993E-3</c:v>
                      </c:pt>
                      <c:pt idx="611">
                        <c:v>0.01</c:v>
                      </c:pt>
                      <c:pt idx="612">
                        <c:v>6.8000000000000005E-2</c:v>
                      </c:pt>
                      <c:pt idx="613">
                        <c:v>0</c:v>
                      </c:pt>
                      <c:pt idx="614">
                        <c:v>1E-3</c:v>
                      </c:pt>
                      <c:pt idx="615">
                        <c:v>8.4629999999999992</c:v>
                      </c:pt>
                      <c:pt idx="616">
                        <c:v>3.012</c:v>
                      </c:pt>
                      <c:pt idx="617">
                        <c:v>0</c:v>
                      </c:pt>
                      <c:pt idx="618">
                        <c:v>0.14499999999999999</c:v>
                      </c:pt>
                      <c:pt idx="619">
                        <c:v>8.7149999999999999</c:v>
                      </c:pt>
                      <c:pt idx="620">
                        <c:v>16.966999999999999</c:v>
                      </c:pt>
                      <c:pt idx="621">
                        <c:v>6.0490000000000004</c:v>
                      </c:pt>
                      <c:pt idx="622">
                        <c:v>5.7279999999999998</c:v>
                      </c:pt>
                      <c:pt idx="623">
                        <c:v>16.004000000000001</c:v>
                      </c:pt>
                      <c:pt idx="624">
                        <c:v>16.087</c:v>
                      </c:pt>
                      <c:pt idx="625">
                        <c:v>0.189</c:v>
                      </c:pt>
                      <c:pt idx="626">
                        <c:v>0</c:v>
                      </c:pt>
                      <c:pt idx="627">
                        <c:v>0</c:v>
                      </c:pt>
                      <c:pt idx="628">
                        <c:v>3.15</c:v>
                      </c:pt>
                      <c:pt idx="629">
                        <c:v>4.9740000000000002</c:v>
                      </c:pt>
                      <c:pt idx="630">
                        <c:v>5.6609999999999996</c:v>
                      </c:pt>
                      <c:pt idx="631">
                        <c:v>0.85899999999999999</c:v>
                      </c:pt>
                      <c:pt idx="632">
                        <c:v>0.5</c:v>
                      </c:pt>
                      <c:pt idx="633">
                        <c:v>25.52</c:v>
                      </c:pt>
                      <c:pt idx="634">
                        <c:v>2.653</c:v>
                      </c:pt>
                      <c:pt idx="635">
                        <c:v>0.435</c:v>
                      </c:pt>
                      <c:pt idx="636">
                        <c:v>1.4E-2</c:v>
                      </c:pt>
                      <c:pt idx="637">
                        <c:v>1.0999999999999999E-2</c:v>
                      </c:pt>
                      <c:pt idx="638">
                        <c:v>3.669</c:v>
                      </c:pt>
                      <c:pt idx="639">
                        <c:v>6.3150000000000004</c:v>
                      </c:pt>
                      <c:pt idx="640">
                        <c:v>7.0229999999999997</c:v>
                      </c:pt>
                      <c:pt idx="641">
                        <c:v>19.315999999999999</c:v>
                      </c:pt>
                      <c:pt idx="642">
                        <c:v>6.0270000000000001</c:v>
                      </c:pt>
                      <c:pt idx="643">
                        <c:v>0.02</c:v>
                      </c:pt>
                      <c:pt idx="644">
                        <c:v>5.5720000000000001</c:v>
                      </c:pt>
                      <c:pt idx="645">
                        <c:v>5.1740000000000004</c:v>
                      </c:pt>
                      <c:pt idx="646">
                        <c:v>2.9000000000000001E-2</c:v>
                      </c:pt>
                      <c:pt idx="647">
                        <c:v>7.0000000000000001E-3</c:v>
                      </c:pt>
                      <c:pt idx="648">
                        <c:v>1.4E-2</c:v>
                      </c:pt>
                      <c:pt idx="649">
                        <c:v>1E-3</c:v>
                      </c:pt>
                      <c:pt idx="650">
                        <c:v>0</c:v>
                      </c:pt>
                      <c:pt idx="651">
                        <c:v>0</c:v>
                      </c:pt>
                      <c:pt idx="652">
                        <c:v>0.42399999999999999</c:v>
                      </c:pt>
                      <c:pt idx="653">
                        <c:v>0.371</c:v>
                      </c:pt>
                      <c:pt idx="654">
                        <c:v>24.713000000000001</c:v>
                      </c:pt>
                      <c:pt idx="655">
                        <c:v>1.9510000000000001</c:v>
                      </c:pt>
                      <c:pt idx="656">
                        <c:v>0</c:v>
                      </c:pt>
                      <c:pt idx="657">
                        <c:v>1E-3</c:v>
                      </c:pt>
                      <c:pt idx="658">
                        <c:v>0</c:v>
                      </c:pt>
                      <c:pt idx="659">
                        <c:v>0</c:v>
                      </c:pt>
                      <c:pt idx="660">
                        <c:v>1.798</c:v>
                      </c:pt>
                      <c:pt idx="661">
                        <c:v>1.5069999999999999</c:v>
                      </c:pt>
                      <c:pt idx="662">
                        <c:v>0</c:v>
                      </c:pt>
                      <c:pt idx="663">
                        <c:v>0</c:v>
                      </c:pt>
                      <c:pt idx="664">
                        <c:v>1E-3</c:v>
                      </c:pt>
                      <c:pt idx="665">
                        <c:v>5.0999999999999997E-2</c:v>
                      </c:pt>
                      <c:pt idx="666">
                        <c:v>0.32300000000000001</c:v>
                      </c:pt>
                      <c:pt idx="667">
                        <c:v>2.327</c:v>
                      </c:pt>
                      <c:pt idx="668">
                        <c:v>2.5870000000000002</c:v>
                      </c:pt>
                      <c:pt idx="669">
                        <c:v>2.5000000000000001E-2</c:v>
                      </c:pt>
                      <c:pt idx="670">
                        <c:v>0.53400000000000003</c:v>
                      </c:pt>
                      <c:pt idx="671">
                        <c:v>3.1E-2</c:v>
                      </c:pt>
                      <c:pt idx="672">
                        <c:v>5.0000000000000001E-3</c:v>
                      </c:pt>
                      <c:pt idx="673">
                        <c:v>0</c:v>
                      </c:pt>
                      <c:pt idx="674">
                        <c:v>0.03</c:v>
                      </c:pt>
                      <c:pt idx="675">
                        <c:v>1.7999999999999999E-2</c:v>
                      </c:pt>
                      <c:pt idx="676">
                        <c:v>0.68</c:v>
                      </c:pt>
                      <c:pt idx="677">
                        <c:v>6.2640000000000002</c:v>
                      </c:pt>
                      <c:pt idx="678">
                        <c:v>0</c:v>
                      </c:pt>
                      <c:pt idx="679">
                        <c:v>0</c:v>
                      </c:pt>
                      <c:pt idx="680">
                        <c:v>3.6999999999999998E-2</c:v>
                      </c:pt>
                      <c:pt idx="681">
                        <c:v>2.0470000000000002</c:v>
                      </c:pt>
                      <c:pt idx="682">
                        <c:v>15.154</c:v>
                      </c:pt>
                      <c:pt idx="683">
                        <c:v>6.7000000000000004E-2</c:v>
                      </c:pt>
                      <c:pt idx="684">
                        <c:v>0</c:v>
                      </c:pt>
                      <c:pt idx="685">
                        <c:v>10.231999999999999</c:v>
                      </c:pt>
                      <c:pt idx="686">
                        <c:v>3.335</c:v>
                      </c:pt>
                      <c:pt idx="687">
                        <c:v>0</c:v>
                      </c:pt>
                      <c:pt idx="688">
                        <c:v>5.8559999999999999</c:v>
                      </c:pt>
                      <c:pt idx="689">
                        <c:v>5.4989999999999997</c:v>
                      </c:pt>
                      <c:pt idx="690">
                        <c:v>74.965000000000003</c:v>
                      </c:pt>
                      <c:pt idx="691">
                        <c:v>19.236999999999998</c:v>
                      </c:pt>
                      <c:pt idx="692">
                        <c:v>8.83</c:v>
                      </c:pt>
                      <c:pt idx="693">
                        <c:v>2.57</c:v>
                      </c:pt>
                      <c:pt idx="694">
                        <c:v>1.339</c:v>
                      </c:pt>
                      <c:pt idx="695">
                        <c:v>2.5070000000000001</c:v>
                      </c:pt>
                      <c:pt idx="696">
                        <c:v>0</c:v>
                      </c:pt>
                      <c:pt idx="697">
                        <c:v>0</c:v>
                      </c:pt>
                      <c:pt idx="698">
                        <c:v>0</c:v>
                      </c:pt>
                      <c:pt idx="699">
                        <c:v>4.1000000000000002E-2</c:v>
                      </c:pt>
                      <c:pt idx="700">
                        <c:v>6.23</c:v>
                      </c:pt>
                      <c:pt idx="701">
                        <c:v>1.6739999999999999</c:v>
                      </c:pt>
                      <c:pt idx="702">
                        <c:v>1.0509999999999999</c:v>
                      </c:pt>
                      <c:pt idx="703">
                        <c:v>3.0000000000000001E-3</c:v>
                      </c:pt>
                      <c:pt idx="704">
                        <c:v>4.3710000000000004</c:v>
                      </c:pt>
                      <c:pt idx="705">
                        <c:v>3.5590000000000002</c:v>
                      </c:pt>
                      <c:pt idx="706">
                        <c:v>13.612</c:v>
                      </c:pt>
                      <c:pt idx="707">
                        <c:v>0.50800000000000001</c:v>
                      </c:pt>
                      <c:pt idx="708">
                        <c:v>0</c:v>
                      </c:pt>
                      <c:pt idx="709">
                        <c:v>3.0000000000000001E-3</c:v>
                      </c:pt>
                      <c:pt idx="710">
                        <c:v>4.0179999999999998</c:v>
                      </c:pt>
                      <c:pt idx="711">
                        <c:v>5.2050000000000001</c:v>
                      </c:pt>
                      <c:pt idx="712">
                        <c:v>0.13400000000000001</c:v>
                      </c:pt>
                      <c:pt idx="713">
                        <c:v>0.311</c:v>
                      </c:pt>
                      <c:pt idx="714">
                        <c:v>0</c:v>
                      </c:pt>
                      <c:pt idx="715">
                        <c:v>0</c:v>
                      </c:pt>
                      <c:pt idx="716">
                        <c:v>4</c:v>
                      </c:pt>
                      <c:pt idx="717">
                        <c:v>9.5120000000000005</c:v>
                      </c:pt>
                      <c:pt idx="718">
                        <c:v>17.751000000000001</c:v>
                      </c:pt>
                      <c:pt idx="719">
                        <c:v>43.662999999999997</c:v>
                      </c:pt>
                      <c:pt idx="720">
                        <c:v>21.776</c:v>
                      </c:pt>
                      <c:pt idx="721">
                        <c:v>6.5469999999999997</c:v>
                      </c:pt>
                      <c:pt idx="722">
                        <c:v>0.439</c:v>
                      </c:pt>
                      <c:pt idx="723">
                        <c:v>3.649</c:v>
                      </c:pt>
                      <c:pt idx="724">
                        <c:v>6.5629999999999997</c:v>
                      </c:pt>
                      <c:pt idx="725">
                        <c:v>2.4E-2</c:v>
                      </c:pt>
                      <c:pt idx="726">
                        <c:v>2.8000000000000001E-2</c:v>
                      </c:pt>
                      <c:pt idx="727">
                        <c:v>3.1E-2</c:v>
                      </c:pt>
                      <c:pt idx="728">
                        <c:v>3.3000000000000002E-2</c:v>
                      </c:pt>
                      <c:pt idx="729">
                        <c:v>0</c:v>
                      </c:pt>
                      <c:pt idx="730">
                        <c:v>0</c:v>
                      </c:pt>
                      <c:pt idx="731">
                        <c:v>0.14399999999999999</c:v>
                      </c:pt>
                      <c:pt idx="732">
                        <c:v>0.379</c:v>
                      </c:pt>
                      <c:pt idx="733">
                        <c:v>3.4000000000000002E-2</c:v>
                      </c:pt>
                      <c:pt idx="734">
                        <c:v>0.04</c:v>
                      </c:pt>
                      <c:pt idx="735">
                        <c:v>1.4E-2</c:v>
                      </c:pt>
                      <c:pt idx="736">
                        <c:v>0</c:v>
                      </c:pt>
                      <c:pt idx="737">
                        <c:v>0</c:v>
                      </c:pt>
                      <c:pt idx="738">
                        <c:v>0</c:v>
                      </c:pt>
                      <c:pt idx="739">
                        <c:v>0</c:v>
                      </c:pt>
                      <c:pt idx="740">
                        <c:v>0</c:v>
                      </c:pt>
                      <c:pt idx="741">
                        <c:v>0</c:v>
                      </c:pt>
                      <c:pt idx="742">
                        <c:v>0</c:v>
                      </c:pt>
                      <c:pt idx="743">
                        <c:v>0</c:v>
                      </c:pt>
                      <c:pt idx="744">
                        <c:v>0.80800000000000005</c:v>
                      </c:pt>
                      <c:pt idx="745">
                        <c:v>4.2000000000000003E-2</c:v>
                      </c:pt>
                      <c:pt idx="746">
                        <c:v>1E-3</c:v>
                      </c:pt>
                      <c:pt idx="747">
                        <c:v>0</c:v>
                      </c:pt>
                      <c:pt idx="748">
                        <c:v>3.1960000000000002</c:v>
                      </c:pt>
                      <c:pt idx="749">
                        <c:v>0.65</c:v>
                      </c:pt>
                      <c:pt idx="750">
                        <c:v>1.1719999999999999</c:v>
                      </c:pt>
                      <c:pt idx="751">
                        <c:v>2.1970000000000001</c:v>
                      </c:pt>
                      <c:pt idx="752">
                        <c:v>0.28100000000000003</c:v>
                      </c:pt>
                      <c:pt idx="753">
                        <c:v>3.9169999999999998</c:v>
                      </c:pt>
                      <c:pt idx="754">
                        <c:v>0</c:v>
                      </c:pt>
                      <c:pt idx="755">
                        <c:v>0</c:v>
                      </c:pt>
                      <c:pt idx="756">
                        <c:v>0</c:v>
                      </c:pt>
                      <c:pt idx="757">
                        <c:v>7.1630000000000003</c:v>
                      </c:pt>
                      <c:pt idx="758">
                        <c:v>9.7189999999999994</c:v>
                      </c:pt>
                      <c:pt idx="759">
                        <c:v>1.655</c:v>
                      </c:pt>
                      <c:pt idx="760">
                        <c:v>0</c:v>
                      </c:pt>
                      <c:pt idx="761">
                        <c:v>1E-3</c:v>
                      </c:pt>
                      <c:pt idx="762">
                        <c:v>4.0000000000000001E-3</c:v>
                      </c:pt>
                      <c:pt idx="763">
                        <c:v>0.11899999999999999</c:v>
                      </c:pt>
                      <c:pt idx="764">
                        <c:v>0.154</c:v>
                      </c:pt>
                      <c:pt idx="765">
                        <c:v>0</c:v>
                      </c:pt>
                      <c:pt idx="766">
                        <c:v>0</c:v>
                      </c:pt>
                      <c:pt idx="767">
                        <c:v>0</c:v>
                      </c:pt>
                      <c:pt idx="768">
                        <c:v>0</c:v>
                      </c:pt>
                      <c:pt idx="769">
                        <c:v>18.97</c:v>
                      </c:pt>
                      <c:pt idx="770">
                        <c:v>5.6000000000000001E-2</c:v>
                      </c:pt>
                      <c:pt idx="771">
                        <c:v>2.8889999999999998</c:v>
                      </c:pt>
                      <c:pt idx="772">
                        <c:v>7.5380000000000003</c:v>
                      </c:pt>
                      <c:pt idx="773">
                        <c:v>5.3330000000000002</c:v>
                      </c:pt>
                      <c:pt idx="774">
                        <c:v>3.2709999999999999</c:v>
                      </c:pt>
                      <c:pt idx="775">
                        <c:v>6.8179999999999996</c:v>
                      </c:pt>
                      <c:pt idx="776">
                        <c:v>7.0000000000000007E-2</c:v>
                      </c:pt>
                      <c:pt idx="777">
                        <c:v>3.6989999999999998</c:v>
                      </c:pt>
                      <c:pt idx="778">
                        <c:v>29.716999999999999</c:v>
                      </c:pt>
                      <c:pt idx="779">
                        <c:v>0.308</c:v>
                      </c:pt>
                      <c:pt idx="780">
                        <c:v>0</c:v>
                      </c:pt>
                      <c:pt idx="781">
                        <c:v>15.032</c:v>
                      </c:pt>
                      <c:pt idx="782">
                        <c:v>13.643000000000001</c:v>
                      </c:pt>
                      <c:pt idx="783">
                        <c:v>15.593</c:v>
                      </c:pt>
                      <c:pt idx="784">
                        <c:v>32.354999999999997</c:v>
                      </c:pt>
                      <c:pt idx="785">
                        <c:v>14.05</c:v>
                      </c:pt>
                      <c:pt idx="786">
                        <c:v>2.1999999999999999E-2</c:v>
                      </c:pt>
                      <c:pt idx="787">
                        <c:v>6.5069999999999997</c:v>
                      </c:pt>
                      <c:pt idx="788">
                        <c:v>38.106999999999999</c:v>
                      </c:pt>
                      <c:pt idx="789">
                        <c:v>2.5219999999999998</c:v>
                      </c:pt>
                      <c:pt idx="790">
                        <c:v>0</c:v>
                      </c:pt>
                      <c:pt idx="791">
                        <c:v>3.2989999999999999</c:v>
                      </c:pt>
                      <c:pt idx="792">
                        <c:v>0.79200000000000004</c:v>
                      </c:pt>
                      <c:pt idx="793">
                        <c:v>1E-3</c:v>
                      </c:pt>
                      <c:pt idx="794">
                        <c:v>5.14</c:v>
                      </c:pt>
                      <c:pt idx="795">
                        <c:v>4.0510000000000002</c:v>
                      </c:pt>
                      <c:pt idx="796">
                        <c:v>20.706</c:v>
                      </c:pt>
                      <c:pt idx="797">
                        <c:v>0.314</c:v>
                      </c:pt>
                      <c:pt idx="798">
                        <c:v>13.715</c:v>
                      </c:pt>
                      <c:pt idx="799">
                        <c:v>3.5590000000000002</c:v>
                      </c:pt>
                      <c:pt idx="800">
                        <c:v>25.704000000000001</c:v>
                      </c:pt>
                      <c:pt idx="801">
                        <c:v>12.992000000000001</c:v>
                      </c:pt>
                      <c:pt idx="802">
                        <c:v>26.434000000000001</c:v>
                      </c:pt>
                      <c:pt idx="803">
                        <c:v>3.0000000000000001E-3</c:v>
                      </c:pt>
                      <c:pt idx="804">
                        <c:v>15.752000000000001</c:v>
                      </c:pt>
                      <c:pt idx="805">
                        <c:v>2.1469999999999998</c:v>
                      </c:pt>
                      <c:pt idx="806">
                        <c:v>0.109</c:v>
                      </c:pt>
                      <c:pt idx="807">
                        <c:v>1.4E-2</c:v>
                      </c:pt>
                      <c:pt idx="808">
                        <c:v>14.672000000000001</c:v>
                      </c:pt>
                      <c:pt idx="809">
                        <c:v>3.9940000000000002</c:v>
                      </c:pt>
                      <c:pt idx="810">
                        <c:v>2.0219999999999998</c:v>
                      </c:pt>
                      <c:pt idx="811">
                        <c:v>7.9000000000000001E-2</c:v>
                      </c:pt>
                      <c:pt idx="812">
                        <c:v>5.0279999999999996</c:v>
                      </c:pt>
                      <c:pt idx="813">
                        <c:v>13.804</c:v>
                      </c:pt>
                      <c:pt idx="814">
                        <c:v>7.5739999999999998</c:v>
                      </c:pt>
                      <c:pt idx="815">
                        <c:v>13.342000000000001</c:v>
                      </c:pt>
                      <c:pt idx="816">
                        <c:v>5.2510000000000003</c:v>
                      </c:pt>
                      <c:pt idx="817">
                        <c:v>0</c:v>
                      </c:pt>
                      <c:pt idx="818">
                        <c:v>23.491</c:v>
                      </c:pt>
                      <c:pt idx="819">
                        <c:v>10.577999999999999</c:v>
                      </c:pt>
                      <c:pt idx="820">
                        <c:v>0</c:v>
                      </c:pt>
                      <c:pt idx="821">
                        <c:v>4.4999999999999998E-2</c:v>
                      </c:pt>
                      <c:pt idx="822">
                        <c:v>1.0999999999999999E-2</c:v>
                      </c:pt>
                      <c:pt idx="823">
                        <c:v>0</c:v>
                      </c:pt>
                      <c:pt idx="824">
                        <c:v>0</c:v>
                      </c:pt>
                      <c:pt idx="825">
                        <c:v>0</c:v>
                      </c:pt>
                      <c:pt idx="826">
                        <c:v>0</c:v>
                      </c:pt>
                      <c:pt idx="827">
                        <c:v>0</c:v>
                      </c:pt>
                      <c:pt idx="828">
                        <c:v>0</c:v>
                      </c:pt>
                      <c:pt idx="829">
                        <c:v>0</c:v>
                      </c:pt>
                      <c:pt idx="830">
                        <c:v>1.2E-2</c:v>
                      </c:pt>
                      <c:pt idx="831">
                        <c:v>0</c:v>
                      </c:pt>
                      <c:pt idx="832">
                        <c:v>0</c:v>
                      </c:pt>
                      <c:pt idx="833">
                        <c:v>6.2009999999999996</c:v>
                      </c:pt>
                      <c:pt idx="834">
                        <c:v>0</c:v>
                      </c:pt>
                      <c:pt idx="835">
                        <c:v>1E-3</c:v>
                      </c:pt>
                      <c:pt idx="836">
                        <c:v>0</c:v>
                      </c:pt>
                      <c:pt idx="837">
                        <c:v>3.93</c:v>
                      </c:pt>
                      <c:pt idx="838">
                        <c:v>7.4999999999999997E-2</c:v>
                      </c:pt>
                      <c:pt idx="839">
                        <c:v>2E-3</c:v>
                      </c:pt>
                      <c:pt idx="840">
                        <c:v>0.04</c:v>
                      </c:pt>
                      <c:pt idx="841">
                        <c:v>0</c:v>
                      </c:pt>
                      <c:pt idx="842">
                        <c:v>3.1070000000000002</c:v>
                      </c:pt>
                      <c:pt idx="843">
                        <c:v>5.1139999999999999</c:v>
                      </c:pt>
                      <c:pt idx="844">
                        <c:v>0.40600000000000003</c:v>
                      </c:pt>
                      <c:pt idx="845">
                        <c:v>0</c:v>
                      </c:pt>
                      <c:pt idx="846">
                        <c:v>0.20599999999999999</c:v>
                      </c:pt>
                      <c:pt idx="847">
                        <c:v>8.0000000000000002E-3</c:v>
                      </c:pt>
                      <c:pt idx="848">
                        <c:v>0.22</c:v>
                      </c:pt>
                      <c:pt idx="849">
                        <c:v>10.382999999999999</c:v>
                      </c:pt>
                      <c:pt idx="850">
                        <c:v>9.9550000000000001</c:v>
                      </c:pt>
                      <c:pt idx="851">
                        <c:v>15.422000000000001</c:v>
                      </c:pt>
                      <c:pt idx="852">
                        <c:v>0.83099999999999996</c:v>
                      </c:pt>
                      <c:pt idx="853">
                        <c:v>3.5999999999999997E-2</c:v>
                      </c:pt>
                      <c:pt idx="854">
                        <c:v>13.327999999999999</c:v>
                      </c:pt>
                      <c:pt idx="855">
                        <c:v>0.97199999999999998</c:v>
                      </c:pt>
                      <c:pt idx="856">
                        <c:v>18.632999999999999</c:v>
                      </c:pt>
                      <c:pt idx="857">
                        <c:v>0.20399999999999999</c:v>
                      </c:pt>
                      <c:pt idx="858">
                        <c:v>4.1440000000000001</c:v>
                      </c:pt>
                      <c:pt idx="859">
                        <c:v>1.4550000000000001</c:v>
                      </c:pt>
                      <c:pt idx="860">
                        <c:v>0.47199999999999998</c:v>
                      </c:pt>
                      <c:pt idx="861">
                        <c:v>8.5609999999999999</c:v>
                      </c:pt>
                      <c:pt idx="862">
                        <c:v>1.337</c:v>
                      </c:pt>
                      <c:pt idx="863">
                        <c:v>8.2739999999999991</c:v>
                      </c:pt>
                      <c:pt idx="864">
                        <c:v>8.8460000000000001</c:v>
                      </c:pt>
                      <c:pt idx="865">
                        <c:v>7.6999999999999999E-2</c:v>
                      </c:pt>
                      <c:pt idx="866">
                        <c:v>1.7370000000000001</c:v>
                      </c:pt>
                      <c:pt idx="867">
                        <c:v>0</c:v>
                      </c:pt>
                      <c:pt idx="868">
                        <c:v>20.215</c:v>
                      </c:pt>
                      <c:pt idx="869">
                        <c:v>0.39</c:v>
                      </c:pt>
                      <c:pt idx="870">
                        <c:v>0</c:v>
                      </c:pt>
                      <c:pt idx="871">
                        <c:v>3.3039999999999998</c:v>
                      </c:pt>
                      <c:pt idx="872">
                        <c:v>8.1210000000000004</c:v>
                      </c:pt>
                      <c:pt idx="873">
                        <c:v>3.1E-2</c:v>
                      </c:pt>
                      <c:pt idx="874">
                        <c:v>1.7809999999999999</c:v>
                      </c:pt>
                      <c:pt idx="875">
                        <c:v>0.56299999999999994</c:v>
                      </c:pt>
                      <c:pt idx="876">
                        <c:v>6.1890000000000001</c:v>
                      </c:pt>
                      <c:pt idx="877">
                        <c:v>5.1260000000000003</c:v>
                      </c:pt>
                      <c:pt idx="878">
                        <c:v>12.11</c:v>
                      </c:pt>
                      <c:pt idx="879">
                        <c:v>20.824000000000002</c:v>
                      </c:pt>
                      <c:pt idx="880">
                        <c:v>19.718</c:v>
                      </c:pt>
                      <c:pt idx="881">
                        <c:v>0.11600000000000001</c:v>
                      </c:pt>
                      <c:pt idx="882">
                        <c:v>6.577</c:v>
                      </c:pt>
                      <c:pt idx="883">
                        <c:v>14.781000000000001</c:v>
                      </c:pt>
                      <c:pt idx="884">
                        <c:v>2.1749999999999998</c:v>
                      </c:pt>
                      <c:pt idx="885">
                        <c:v>0</c:v>
                      </c:pt>
                      <c:pt idx="886">
                        <c:v>1.6850000000000001</c:v>
                      </c:pt>
                      <c:pt idx="887">
                        <c:v>7.9829999999999997</c:v>
                      </c:pt>
                      <c:pt idx="888">
                        <c:v>7.3470000000000004</c:v>
                      </c:pt>
                      <c:pt idx="889">
                        <c:v>2.472</c:v>
                      </c:pt>
                      <c:pt idx="890">
                        <c:v>0.35499999999999998</c:v>
                      </c:pt>
                      <c:pt idx="891">
                        <c:v>8.1020000000000003</c:v>
                      </c:pt>
                      <c:pt idx="892">
                        <c:v>12.897</c:v>
                      </c:pt>
                      <c:pt idx="893">
                        <c:v>1.6950000000000001</c:v>
                      </c:pt>
                      <c:pt idx="894">
                        <c:v>3.0000000000000001E-3</c:v>
                      </c:pt>
                      <c:pt idx="895">
                        <c:v>6.4000000000000001E-2</c:v>
                      </c:pt>
                      <c:pt idx="896">
                        <c:v>2.2709999999999999</c:v>
                      </c:pt>
                      <c:pt idx="897">
                        <c:v>14.992000000000001</c:v>
                      </c:pt>
                      <c:pt idx="898">
                        <c:v>0</c:v>
                      </c:pt>
                      <c:pt idx="899">
                        <c:v>0</c:v>
                      </c:pt>
                      <c:pt idx="900">
                        <c:v>32.057000000000002</c:v>
                      </c:pt>
                      <c:pt idx="901">
                        <c:v>18.027000000000001</c:v>
                      </c:pt>
                      <c:pt idx="902">
                        <c:v>4.5140000000000002</c:v>
                      </c:pt>
                      <c:pt idx="903">
                        <c:v>40.518999999999998</c:v>
                      </c:pt>
                      <c:pt idx="904">
                        <c:v>69.215000000000003</c:v>
                      </c:pt>
                      <c:pt idx="905">
                        <c:v>56.356000000000002</c:v>
                      </c:pt>
                      <c:pt idx="906">
                        <c:v>5.26</c:v>
                      </c:pt>
                      <c:pt idx="907">
                        <c:v>12.378</c:v>
                      </c:pt>
                      <c:pt idx="908">
                        <c:v>10.073</c:v>
                      </c:pt>
                      <c:pt idx="909">
                        <c:v>25.021999999999998</c:v>
                      </c:pt>
                      <c:pt idx="910">
                        <c:v>18.213999999999999</c:v>
                      </c:pt>
                      <c:pt idx="911">
                        <c:v>0.371</c:v>
                      </c:pt>
                      <c:pt idx="912">
                        <c:v>0.72099999999999997</c:v>
                      </c:pt>
                      <c:pt idx="913">
                        <c:v>4.6689999999999996</c:v>
                      </c:pt>
                      <c:pt idx="914">
                        <c:v>19.321000000000002</c:v>
                      </c:pt>
                      <c:pt idx="915">
                        <c:v>2.2330000000000001</c:v>
                      </c:pt>
                      <c:pt idx="916">
                        <c:v>5.9210000000000003</c:v>
                      </c:pt>
                      <c:pt idx="917">
                        <c:v>11.718</c:v>
                      </c:pt>
                      <c:pt idx="918">
                        <c:v>14.663</c:v>
                      </c:pt>
                      <c:pt idx="919">
                        <c:v>0.499</c:v>
                      </c:pt>
                      <c:pt idx="920">
                        <c:v>1.2689999999999999</c:v>
                      </c:pt>
                      <c:pt idx="921">
                        <c:v>5.1040000000000001</c:v>
                      </c:pt>
                      <c:pt idx="922">
                        <c:v>8.5000000000000006E-2</c:v>
                      </c:pt>
                      <c:pt idx="923">
                        <c:v>5.0999999999999997E-2</c:v>
                      </c:pt>
                      <c:pt idx="924">
                        <c:v>3.6240000000000001</c:v>
                      </c:pt>
                      <c:pt idx="925">
                        <c:v>1E-3</c:v>
                      </c:pt>
                      <c:pt idx="926">
                        <c:v>4.7789999999999999</c:v>
                      </c:pt>
                      <c:pt idx="927">
                        <c:v>6.3E-2</c:v>
                      </c:pt>
                      <c:pt idx="928">
                        <c:v>6.9640000000000004</c:v>
                      </c:pt>
                      <c:pt idx="929">
                        <c:v>36.185000000000002</c:v>
                      </c:pt>
                      <c:pt idx="930">
                        <c:v>3.2130000000000001</c:v>
                      </c:pt>
                      <c:pt idx="931">
                        <c:v>0.39</c:v>
                      </c:pt>
                      <c:pt idx="932">
                        <c:v>0</c:v>
                      </c:pt>
                      <c:pt idx="933">
                        <c:v>0.04</c:v>
                      </c:pt>
                      <c:pt idx="934">
                        <c:v>5.2409999999999997</c:v>
                      </c:pt>
                      <c:pt idx="935">
                        <c:v>18.466000000000001</c:v>
                      </c:pt>
                      <c:pt idx="936">
                        <c:v>4.048</c:v>
                      </c:pt>
                      <c:pt idx="937">
                        <c:v>0.104</c:v>
                      </c:pt>
                      <c:pt idx="938">
                        <c:v>0</c:v>
                      </c:pt>
                      <c:pt idx="939">
                        <c:v>4.7910000000000004</c:v>
                      </c:pt>
                      <c:pt idx="940">
                        <c:v>2.9000000000000001E-2</c:v>
                      </c:pt>
                      <c:pt idx="941">
                        <c:v>1.417</c:v>
                      </c:pt>
                      <c:pt idx="942">
                        <c:v>6.0000000000000001E-3</c:v>
                      </c:pt>
                      <c:pt idx="943">
                        <c:v>0</c:v>
                      </c:pt>
                      <c:pt idx="944">
                        <c:v>17.873000000000001</c:v>
                      </c:pt>
                      <c:pt idx="945">
                        <c:v>8.6310000000000002</c:v>
                      </c:pt>
                      <c:pt idx="946">
                        <c:v>52.634</c:v>
                      </c:pt>
                      <c:pt idx="947">
                        <c:v>1.391</c:v>
                      </c:pt>
                      <c:pt idx="948">
                        <c:v>0</c:v>
                      </c:pt>
                      <c:pt idx="949">
                        <c:v>1E-3</c:v>
                      </c:pt>
                      <c:pt idx="950">
                        <c:v>0.41699999999999998</c:v>
                      </c:pt>
                      <c:pt idx="951">
                        <c:v>0.89600000000000002</c:v>
                      </c:pt>
                      <c:pt idx="952">
                        <c:v>20.425999999999998</c:v>
                      </c:pt>
                      <c:pt idx="953">
                        <c:v>8.4770000000000003</c:v>
                      </c:pt>
                      <c:pt idx="954">
                        <c:v>0.182</c:v>
                      </c:pt>
                      <c:pt idx="955">
                        <c:v>8.7469999999999999</c:v>
                      </c:pt>
                      <c:pt idx="956">
                        <c:v>6.8120000000000003</c:v>
                      </c:pt>
                      <c:pt idx="957">
                        <c:v>0</c:v>
                      </c:pt>
                      <c:pt idx="958">
                        <c:v>0</c:v>
                      </c:pt>
                      <c:pt idx="959">
                        <c:v>1.8620000000000001</c:v>
                      </c:pt>
                      <c:pt idx="960">
                        <c:v>1.7190000000000001</c:v>
                      </c:pt>
                      <c:pt idx="961">
                        <c:v>0</c:v>
                      </c:pt>
                      <c:pt idx="962">
                        <c:v>0</c:v>
                      </c:pt>
                      <c:pt idx="963">
                        <c:v>2.0649999999999999</c:v>
                      </c:pt>
                      <c:pt idx="964">
                        <c:v>17.449000000000002</c:v>
                      </c:pt>
                      <c:pt idx="965">
                        <c:v>5.8000000000000003E-2</c:v>
                      </c:pt>
                      <c:pt idx="966">
                        <c:v>4.1000000000000002E-2</c:v>
                      </c:pt>
                      <c:pt idx="967">
                        <c:v>3.0000000000000001E-3</c:v>
                      </c:pt>
                      <c:pt idx="968">
                        <c:v>8.2240000000000002</c:v>
                      </c:pt>
                      <c:pt idx="969">
                        <c:v>0</c:v>
                      </c:pt>
                      <c:pt idx="970">
                        <c:v>11.734</c:v>
                      </c:pt>
                      <c:pt idx="971">
                        <c:v>32.212000000000003</c:v>
                      </c:pt>
                      <c:pt idx="972">
                        <c:v>2.1000000000000001E-2</c:v>
                      </c:pt>
                      <c:pt idx="973">
                        <c:v>6.0000000000000001E-3</c:v>
                      </c:pt>
                      <c:pt idx="974">
                        <c:v>1.2E-2</c:v>
                      </c:pt>
                      <c:pt idx="975">
                        <c:v>4.548</c:v>
                      </c:pt>
                      <c:pt idx="976">
                        <c:v>5.4470000000000001</c:v>
                      </c:pt>
                      <c:pt idx="977">
                        <c:v>44.375</c:v>
                      </c:pt>
                      <c:pt idx="978">
                        <c:v>5.73</c:v>
                      </c:pt>
                      <c:pt idx="979">
                        <c:v>0.115</c:v>
                      </c:pt>
                      <c:pt idx="980">
                        <c:v>2.9000000000000001E-2</c:v>
                      </c:pt>
                      <c:pt idx="981">
                        <c:v>0.04</c:v>
                      </c:pt>
                      <c:pt idx="982">
                        <c:v>1.7000000000000001E-2</c:v>
                      </c:pt>
                      <c:pt idx="983">
                        <c:v>7.7439999999999998</c:v>
                      </c:pt>
                      <c:pt idx="984">
                        <c:v>29.065999999999999</c:v>
                      </c:pt>
                      <c:pt idx="985">
                        <c:v>4.3129999999999997</c:v>
                      </c:pt>
                      <c:pt idx="986">
                        <c:v>3.9180000000000001</c:v>
                      </c:pt>
                      <c:pt idx="987">
                        <c:v>21.068999999999999</c:v>
                      </c:pt>
                      <c:pt idx="988">
                        <c:v>0.193</c:v>
                      </c:pt>
                      <c:pt idx="989">
                        <c:v>0.193</c:v>
                      </c:pt>
                      <c:pt idx="990">
                        <c:v>4.0599999999999996</c:v>
                      </c:pt>
                      <c:pt idx="991">
                        <c:v>0.23400000000000001</c:v>
                      </c:pt>
                      <c:pt idx="992">
                        <c:v>4.7E-2</c:v>
                      </c:pt>
                      <c:pt idx="993">
                        <c:v>2.1000000000000001E-2</c:v>
                      </c:pt>
                      <c:pt idx="994">
                        <c:v>3.3000000000000002E-2</c:v>
                      </c:pt>
                      <c:pt idx="995">
                        <c:v>0.10299999999999999</c:v>
                      </c:pt>
                      <c:pt idx="996">
                        <c:v>2.3E-2</c:v>
                      </c:pt>
                      <c:pt idx="997">
                        <c:v>4.8000000000000001E-2</c:v>
                      </c:pt>
                      <c:pt idx="998">
                        <c:v>0.23</c:v>
                      </c:pt>
                      <c:pt idx="999">
                        <c:v>0.121</c:v>
                      </c:pt>
                      <c:pt idx="1000">
                        <c:v>8.6999999999999994E-2</c:v>
                      </c:pt>
                      <c:pt idx="1001">
                        <c:v>7.4999999999999997E-2</c:v>
                      </c:pt>
                      <c:pt idx="1002">
                        <c:v>0.161</c:v>
                      </c:pt>
                      <c:pt idx="1003">
                        <c:v>4.2000000000000003E-2</c:v>
                      </c:pt>
                      <c:pt idx="1004">
                        <c:v>5.7000000000000002E-2</c:v>
                      </c:pt>
                      <c:pt idx="1005">
                        <c:v>2.782</c:v>
                      </c:pt>
                      <c:pt idx="1006">
                        <c:v>4.3999999999999997E-2</c:v>
                      </c:pt>
                      <c:pt idx="1007">
                        <c:v>0</c:v>
                      </c:pt>
                      <c:pt idx="1008">
                        <c:v>0.58399999999999996</c:v>
                      </c:pt>
                      <c:pt idx="1009">
                        <c:v>0.121</c:v>
                      </c:pt>
                      <c:pt idx="1010">
                        <c:v>7.1999999999999995E-2</c:v>
                      </c:pt>
                      <c:pt idx="1011">
                        <c:v>6.7149999999999999</c:v>
                      </c:pt>
                      <c:pt idx="1012">
                        <c:v>1.1180000000000001</c:v>
                      </c:pt>
                      <c:pt idx="1013">
                        <c:v>15.224</c:v>
                      </c:pt>
                      <c:pt idx="1014">
                        <c:v>4.9400000000000004</c:v>
                      </c:pt>
                      <c:pt idx="1015">
                        <c:v>32.716000000000001</c:v>
                      </c:pt>
                      <c:pt idx="1016">
                        <c:v>12.911</c:v>
                      </c:pt>
                      <c:pt idx="1017">
                        <c:v>7.0670000000000002</c:v>
                      </c:pt>
                      <c:pt idx="1018">
                        <c:v>1.4530000000000001</c:v>
                      </c:pt>
                      <c:pt idx="1019">
                        <c:v>10.462999999999999</c:v>
                      </c:pt>
                      <c:pt idx="1020">
                        <c:v>11.648</c:v>
                      </c:pt>
                      <c:pt idx="1021">
                        <c:v>14.981</c:v>
                      </c:pt>
                      <c:pt idx="1022">
                        <c:v>2.339</c:v>
                      </c:pt>
                      <c:pt idx="1023">
                        <c:v>0</c:v>
                      </c:pt>
                      <c:pt idx="1024">
                        <c:v>0</c:v>
                      </c:pt>
                      <c:pt idx="1025">
                        <c:v>0.189</c:v>
                      </c:pt>
                      <c:pt idx="1026">
                        <c:v>5.1719999999999997</c:v>
                      </c:pt>
                      <c:pt idx="1027">
                        <c:v>4.9329999999999998</c:v>
                      </c:pt>
                      <c:pt idx="1028">
                        <c:v>0</c:v>
                      </c:pt>
                      <c:pt idx="1029">
                        <c:v>0.84499999999999997</c:v>
                      </c:pt>
                      <c:pt idx="1030">
                        <c:v>5.3999999999999999E-2</c:v>
                      </c:pt>
                      <c:pt idx="1031">
                        <c:v>6.0000000000000001E-3</c:v>
                      </c:pt>
                      <c:pt idx="1032">
                        <c:v>0.72399999999999998</c:v>
                      </c:pt>
                      <c:pt idx="1033">
                        <c:v>0.05</c:v>
                      </c:pt>
                      <c:pt idx="1034">
                        <c:v>0</c:v>
                      </c:pt>
                      <c:pt idx="1035">
                        <c:v>0</c:v>
                      </c:pt>
                      <c:pt idx="1036">
                        <c:v>10.093</c:v>
                      </c:pt>
                      <c:pt idx="1037">
                        <c:v>6.931</c:v>
                      </c:pt>
                      <c:pt idx="1038">
                        <c:v>8.8960000000000008</c:v>
                      </c:pt>
                      <c:pt idx="1039">
                        <c:v>0</c:v>
                      </c:pt>
                      <c:pt idx="1040">
                        <c:v>3.0219999999999998</c:v>
                      </c:pt>
                      <c:pt idx="1041">
                        <c:v>3.0000000000000001E-3</c:v>
                      </c:pt>
                      <c:pt idx="1042">
                        <c:v>1.4430000000000001</c:v>
                      </c:pt>
                      <c:pt idx="1043">
                        <c:v>0.67300000000000004</c:v>
                      </c:pt>
                      <c:pt idx="1044">
                        <c:v>1.141</c:v>
                      </c:pt>
                      <c:pt idx="1045">
                        <c:v>2.9550000000000001</c:v>
                      </c:pt>
                      <c:pt idx="1046">
                        <c:v>1.0900000000000001</c:v>
                      </c:pt>
                      <c:pt idx="1047">
                        <c:v>1.718</c:v>
                      </c:pt>
                      <c:pt idx="1048">
                        <c:v>0.107</c:v>
                      </c:pt>
                      <c:pt idx="1049">
                        <c:v>1.9910000000000001</c:v>
                      </c:pt>
                      <c:pt idx="1050">
                        <c:v>0.35499999999999998</c:v>
                      </c:pt>
                      <c:pt idx="1051">
                        <c:v>0</c:v>
                      </c:pt>
                      <c:pt idx="1052">
                        <c:v>6.992</c:v>
                      </c:pt>
                      <c:pt idx="1053">
                        <c:v>0</c:v>
                      </c:pt>
                      <c:pt idx="1054">
                        <c:v>0</c:v>
                      </c:pt>
                      <c:pt idx="1055">
                        <c:v>0</c:v>
                      </c:pt>
                      <c:pt idx="1056">
                        <c:v>1.6E-2</c:v>
                      </c:pt>
                      <c:pt idx="1057">
                        <c:v>5.6429999999999998</c:v>
                      </c:pt>
                      <c:pt idx="1058">
                        <c:v>16.923999999999999</c:v>
                      </c:pt>
                      <c:pt idx="1059">
                        <c:v>0</c:v>
                      </c:pt>
                      <c:pt idx="1060">
                        <c:v>0</c:v>
                      </c:pt>
                      <c:pt idx="1061">
                        <c:v>1.085</c:v>
                      </c:pt>
                      <c:pt idx="1062">
                        <c:v>3.1219999999999999</c:v>
                      </c:pt>
                      <c:pt idx="1063">
                        <c:v>0.108</c:v>
                      </c:pt>
                      <c:pt idx="1064">
                        <c:v>0.219</c:v>
                      </c:pt>
                      <c:pt idx="1065">
                        <c:v>5.6269999999999998</c:v>
                      </c:pt>
                      <c:pt idx="1066">
                        <c:v>0</c:v>
                      </c:pt>
                      <c:pt idx="1067">
                        <c:v>0</c:v>
                      </c:pt>
                      <c:pt idx="1068">
                        <c:v>1.633</c:v>
                      </c:pt>
                      <c:pt idx="1069">
                        <c:v>0</c:v>
                      </c:pt>
                      <c:pt idx="1070">
                        <c:v>8.5999999999999993E-2</c:v>
                      </c:pt>
                      <c:pt idx="1071">
                        <c:v>2.5150000000000001</c:v>
                      </c:pt>
                      <c:pt idx="1072">
                        <c:v>14.452</c:v>
                      </c:pt>
                      <c:pt idx="1073">
                        <c:v>1.34</c:v>
                      </c:pt>
                      <c:pt idx="1074">
                        <c:v>14.023</c:v>
                      </c:pt>
                      <c:pt idx="1075">
                        <c:v>19.763999999999999</c:v>
                      </c:pt>
                      <c:pt idx="1076">
                        <c:v>4.6539999999999999</c:v>
                      </c:pt>
                      <c:pt idx="1077">
                        <c:v>0.44400000000000001</c:v>
                      </c:pt>
                      <c:pt idx="1078">
                        <c:v>0</c:v>
                      </c:pt>
                      <c:pt idx="1079">
                        <c:v>3.0000000000000001E-3</c:v>
                      </c:pt>
                      <c:pt idx="1080">
                        <c:v>0.249</c:v>
                      </c:pt>
                      <c:pt idx="1081">
                        <c:v>3.2000000000000001E-2</c:v>
                      </c:pt>
                      <c:pt idx="1082">
                        <c:v>0</c:v>
                      </c:pt>
                      <c:pt idx="1083">
                        <c:v>2.61</c:v>
                      </c:pt>
                      <c:pt idx="1084">
                        <c:v>9.5000000000000001E-2</c:v>
                      </c:pt>
                      <c:pt idx="1085">
                        <c:v>2.65</c:v>
                      </c:pt>
                      <c:pt idx="1086">
                        <c:v>0.19800000000000001</c:v>
                      </c:pt>
                      <c:pt idx="1087">
                        <c:v>4.1269999999999998</c:v>
                      </c:pt>
                      <c:pt idx="1088">
                        <c:v>0.253</c:v>
                      </c:pt>
                      <c:pt idx="1089">
                        <c:v>11</c:v>
                      </c:pt>
                      <c:pt idx="1090">
                        <c:v>3.9E-2</c:v>
                      </c:pt>
                      <c:pt idx="1091">
                        <c:v>0.153</c:v>
                      </c:pt>
                      <c:pt idx="1092">
                        <c:v>1.373</c:v>
                      </c:pt>
                      <c:pt idx="1093">
                        <c:v>1.764</c:v>
                      </c:pt>
                      <c:pt idx="1094">
                        <c:v>1.71</c:v>
                      </c:pt>
                      <c:pt idx="1095">
                        <c:v>2.339</c:v>
                      </c:pt>
                      <c:pt idx="1096">
                        <c:v>2.274</c:v>
                      </c:pt>
                      <c:pt idx="1097">
                        <c:v>8.5389999999999997</c:v>
                      </c:pt>
                      <c:pt idx="1098">
                        <c:v>0.04</c:v>
                      </c:pt>
                      <c:pt idx="1099">
                        <c:v>0</c:v>
                      </c:pt>
                      <c:pt idx="1100">
                        <c:v>0</c:v>
                      </c:pt>
                      <c:pt idx="1101">
                        <c:v>0.10199999999999999</c:v>
                      </c:pt>
                      <c:pt idx="1102">
                        <c:v>0.11600000000000001</c:v>
                      </c:pt>
                      <c:pt idx="1103">
                        <c:v>6.0000000000000001E-3</c:v>
                      </c:pt>
                      <c:pt idx="1104">
                        <c:v>0.56000000000000005</c:v>
                      </c:pt>
                      <c:pt idx="1105">
                        <c:v>0.03</c:v>
                      </c:pt>
                      <c:pt idx="1106">
                        <c:v>4.7450000000000001</c:v>
                      </c:pt>
                      <c:pt idx="1107">
                        <c:v>2E-3</c:v>
                      </c:pt>
                      <c:pt idx="1108">
                        <c:v>1E-3</c:v>
                      </c:pt>
                      <c:pt idx="1109">
                        <c:v>0</c:v>
                      </c:pt>
                      <c:pt idx="1110">
                        <c:v>0</c:v>
                      </c:pt>
                      <c:pt idx="1111">
                        <c:v>0</c:v>
                      </c:pt>
                      <c:pt idx="1112">
                        <c:v>14.542999999999999</c:v>
                      </c:pt>
                      <c:pt idx="1113">
                        <c:v>6.2380000000000004</c:v>
                      </c:pt>
                      <c:pt idx="1114">
                        <c:v>0.27500000000000002</c:v>
                      </c:pt>
                      <c:pt idx="1115">
                        <c:v>0.129</c:v>
                      </c:pt>
                      <c:pt idx="1116">
                        <c:v>0.877</c:v>
                      </c:pt>
                      <c:pt idx="1117">
                        <c:v>0</c:v>
                      </c:pt>
                      <c:pt idx="1118">
                        <c:v>0</c:v>
                      </c:pt>
                      <c:pt idx="1119">
                        <c:v>0</c:v>
                      </c:pt>
                      <c:pt idx="1120">
                        <c:v>0.443</c:v>
                      </c:pt>
                      <c:pt idx="1121">
                        <c:v>5.1509999999999998</c:v>
                      </c:pt>
                      <c:pt idx="1122">
                        <c:v>0</c:v>
                      </c:pt>
                      <c:pt idx="1123">
                        <c:v>13.266999999999999</c:v>
                      </c:pt>
                      <c:pt idx="1124">
                        <c:v>2.9790000000000001</c:v>
                      </c:pt>
                      <c:pt idx="1125">
                        <c:v>4.3559999999999999</c:v>
                      </c:pt>
                      <c:pt idx="1126">
                        <c:v>2.34</c:v>
                      </c:pt>
                      <c:pt idx="1127">
                        <c:v>1.75</c:v>
                      </c:pt>
                      <c:pt idx="1128">
                        <c:v>4.1710000000000003</c:v>
                      </c:pt>
                      <c:pt idx="1129">
                        <c:v>33.423000000000002</c:v>
                      </c:pt>
                      <c:pt idx="1130">
                        <c:v>1.597</c:v>
                      </c:pt>
                      <c:pt idx="1131">
                        <c:v>0.32300000000000001</c:v>
                      </c:pt>
                      <c:pt idx="1132">
                        <c:v>12.869</c:v>
                      </c:pt>
                      <c:pt idx="1133">
                        <c:v>1.2909999999999999</c:v>
                      </c:pt>
                      <c:pt idx="1134">
                        <c:v>0</c:v>
                      </c:pt>
                      <c:pt idx="1135">
                        <c:v>0</c:v>
                      </c:pt>
                      <c:pt idx="1136">
                        <c:v>5.3659999999999997</c:v>
                      </c:pt>
                      <c:pt idx="1137">
                        <c:v>2.7010000000000001</c:v>
                      </c:pt>
                      <c:pt idx="1138">
                        <c:v>0</c:v>
                      </c:pt>
                      <c:pt idx="1139">
                        <c:v>0</c:v>
                      </c:pt>
                      <c:pt idx="1140">
                        <c:v>0</c:v>
                      </c:pt>
                      <c:pt idx="1141">
                        <c:v>0</c:v>
                      </c:pt>
                      <c:pt idx="1142">
                        <c:v>0</c:v>
                      </c:pt>
                      <c:pt idx="1143">
                        <c:v>0</c:v>
                      </c:pt>
                      <c:pt idx="1144">
                        <c:v>3.4000000000000002E-2</c:v>
                      </c:pt>
                      <c:pt idx="1145">
                        <c:v>1.9690000000000001</c:v>
                      </c:pt>
                      <c:pt idx="1146">
                        <c:v>0.86599999999999999</c:v>
                      </c:pt>
                      <c:pt idx="1147">
                        <c:v>0.71799999999999997</c:v>
                      </c:pt>
                      <c:pt idx="1148">
                        <c:v>0</c:v>
                      </c:pt>
                      <c:pt idx="1149">
                        <c:v>0.19700000000000001</c:v>
                      </c:pt>
                      <c:pt idx="1150">
                        <c:v>2.3E-2</c:v>
                      </c:pt>
                      <c:pt idx="1151">
                        <c:v>2.581</c:v>
                      </c:pt>
                      <c:pt idx="1152">
                        <c:v>11.832000000000001</c:v>
                      </c:pt>
                      <c:pt idx="1153">
                        <c:v>0.71</c:v>
                      </c:pt>
                      <c:pt idx="1154">
                        <c:v>1.6870000000000001</c:v>
                      </c:pt>
                      <c:pt idx="1155">
                        <c:v>0.20899999999999999</c:v>
                      </c:pt>
                      <c:pt idx="1156">
                        <c:v>13.771000000000001</c:v>
                      </c:pt>
                      <c:pt idx="1157">
                        <c:v>0</c:v>
                      </c:pt>
                      <c:pt idx="1158">
                        <c:v>1.9450000000000001</c:v>
                      </c:pt>
                      <c:pt idx="1159">
                        <c:v>5.7060000000000004</c:v>
                      </c:pt>
                      <c:pt idx="1160">
                        <c:v>5.9379999999999997</c:v>
                      </c:pt>
                      <c:pt idx="1161">
                        <c:v>0.192</c:v>
                      </c:pt>
                      <c:pt idx="1162">
                        <c:v>3.0000000000000001E-3</c:v>
                      </c:pt>
                      <c:pt idx="1163">
                        <c:v>2E-3</c:v>
                      </c:pt>
                      <c:pt idx="1164">
                        <c:v>9.5000000000000001E-2</c:v>
                      </c:pt>
                      <c:pt idx="1165">
                        <c:v>1.5680000000000001</c:v>
                      </c:pt>
                      <c:pt idx="1166">
                        <c:v>0.95899999999999996</c:v>
                      </c:pt>
                      <c:pt idx="1167">
                        <c:v>3.12</c:v>
                      </c:pt>
                      <c:pt idx="1168">
                        <c:v>1.2969999999999999</c:v>
                      </c:pt>
                      <c:pt idx="1169">
                        <c:v>15.286</c:v>
                      </c:pt>
                      <c:pt idx="1170">
                        <c:v>25.108000000000001</c:v>
                      </c:pt>
                      <c:pt idx="1171">
                        <c:v>0.152</c:v>
                      </c:pt>
                      <c:pt idx="1172">
                        <c:v>1E-3</c:v>
                      </c:pt>
                      <c:pt idx="1173">
                        <c:v>2E-3</c:v>
                      </c:pt>
                      <c:pt idx="1174">
                        <c:v>2.8000000000000001E-2</c:v>
                      </c:pt>
                      <c:pt idx="1175">
                        <c:v>7.6550000000000002</c:v>
                      </c:pt>
                      <c:pt idx="1176">
                        <c:v>1.1100000000000001</c:v>
                      </c:pt>
                      <c:pt idx="1177">
                        <c:v>0</c:v>
                      </c:pt>
                      <c:pt idx="1178">
                        <c:v>0</c:v>
                      </c:pt>
                      <c:pt idx="1179">
                        <c:v>0</c:v>
                      </c:pt>
                      <c:pt idx="1180">
                        <c:v>4.9560000000000004</c:v>
                      </c:pt>
                      <c:pt idx="1181">
                        <c:v>2.0459999999999998</c:v>
                      </c:pt>
                      <c:pt idx="1182">
                        <c:v>4.5069999999999997</c:v>
                      </c:pt>
                      <c:pt idx="1183">
                        <c:v>0.214</c:v>
                      </c:pt>
                      <c:pt idx="1184">
                        <c:v>1E-3</c:v>
                      </c:pt>
                      <c:pt idx="1185">
                        <c:v>5.2480000000000002</c:v>
                      </c:pt>
                      <c:pt idx="1186">
                        <c:v>3.3679999999999999</c:v>
                      </c:pt>
                      <c:pt idx="1187">
                        <c:v>0.02</c:v>
                      </c:pt>
                      <c:pt idx="1188">
                        <c:v>0</c:v>
                      </c:pt>
                      <c:pt idx="1189">
                        <c:v>6.6040000000000001</c:v>
                      </c:pt>
                      <c:pt idx="1190">
                        <c:v>8.8520000000000003</c:v>
                      </c:pt>
                      <c:pt idx="1191">
                        <c:v>0</c:v>
                      </c:pt>
                      <c:pt idx="1192">
                        <c:v>0</c:v>
                      </c:pt>
                      <c:pt idx="1193">
                        <c:v>0</c:v>
                      </c:pt>
                      <c:pt idx="1194">
                        <c:v>0.36099999999999999</c:v>
                      </c:pt>
                      <c:pt idx="1195">
                        <c:v>2.8170000000000002</c:v>
                      </c:pt>
                      <c:pt idx="1196">
                        <c:v>1.329</c:v>
                      </c:pt>
                      <c:pt idx="1197">
                        <c:v>0.33800000000000002</c:v>
                      </c:pt>
                      <c:pt idx="1198">
                        <c:v>4.2759999999999998</c:v>
                      </c:pt>
                      <c:pt idx="1199">
                        <c:v>25.481000000000002</c:v>
                      </c:pt>
                      <c:pt idx="1200">
                        <c:v>0</c:v>
                      </c:pt>
                      <c:pt idx="1201">
                        <c:v>0.14699999999999999</c:v>
                      </c:pt>
                      <c:pt idx="1202">
                        <c:v>0.17699999999999999</c:v>
                      </c:pt>
                      <c:pt idx="1203">
                        <c:v>0.70299999999999996</c:v>
                      </c:pt>
                      <c:pt idx="1204">
                        <c:v>0.14399999999999999</c:v>
                      </c:pt>
                      <c:pt idx="1205">
                        <c:v>5.056</c:v>
                      </c:pt>
                      <c:pt idx="1206">
                        <c:v>1.1160000000000001</c:v>
                      </c:pt>
                      <c:pt idx="1207">
                        <c:v>0</c:v>
                      </c:pt>
                      <c:pt idx="1208">
                        <c:v>0</c:v>
                      </c:pt>
                      <c:pt idx="1209">
                        <c:v>0</c:v>
                      </c:pt>
                      <c:pt idx="1210">
                        <c:v>0</c:v>
                      </c:pt>
                      <c:pt idx="1211">
                        <c:v>0.251</c:v>
                      </c:pt>
                      <c:pt idx="1212">
                        <c:v>0.246</c:v>
                      </c:pt>
                      <c:pt idx="1213">
                        <c:v>0</c:v>
                      </c:pt>
                      <c:pt idx="1214">
                        <c:v>0</c:v>
                      </c:pt>
                      <c:pt idx="1215">
                        <c:v>0.35</c:v>
                      </c:pt>
                      <c:pt idx="1216">
                        <c:v>19.327000000000002</c:v>
                      </c:pt>
                      <c:pt idx="1217">
                        <c:v>0.59899999999999998</c:v>
                      </c:pt>
                      <c:pt idx="1218">
                        <c:v>2.823</c:v>
                      </c:pt>
                      <c:pt idx="1219">
                        <c:v>0.68300000000000005</c:v>
                      </c:pt>
                      <c:pt idx="1220">
                        <c:v>0.751</c:v>
                      </c:pt>
                      <c:pt idx="1221">
                        <c:v>7.1790000000000003</c:v>
                      </c:pt>
                      <c:pt idx="1222">
                        <c:v>2.0089999999999999</c:v>
                      </c:pt>
                      <c:pt idx="1223">
                        <c:v>10.356</c:v>
                      </c:pt>
                      <c:pt idx="1224">
                        <c:v>2.5169999999999999</c:v>
                      </c:pt>
                      <c:pt idx="1225">
                        <c:v>4.2210000000000001</c:v>
                      </c:pt>
                      <c:pt idx="1226">
                        <c:v>0.32700000000000001</c:v>
                      </c:pt>
                      <c:pt idx="1227">
                        <c:v>0.50800000000000001</c:v>
                      </c:pt>
                      <c:pt idx="1228">
                        <c:v>17.728999999999999</c:v>
                      </c:pt>
                      <c:pt idx="1229">
                        <c:v>1.083</c:v>
                      </c:pt>
                      <c:pt idx="1230">
                        <c:v>5.2030000000000003</c:v>
                      </c:pt>
                      <c:pt idx="1231">
                        <c:v>4.6109999999999998</c:v>
                      </c:pt>
                      <c:pt idx="1232">
                        <c:v>0.751</c:v>
                      </c:pt>
                      <c:pt idx="1233">
                        <c:v>5.9770000000000003</c:v>
                      </c:pt>
                      <c:pt idx="1234">
                        <c:v>3.2730000000000001</c:v>
                      </c:pt>
                      <c:pt idx="1235">
                        <c:v>2.1379999999999999</c:v>
                      </c:pt>
                      <c:pt idx="1236">
                        <c:v>19.361999999999998</c:v>
                      </c:pt>
                      <c:pt idx="1237">
                        <c:v>10.525</c:v>
                      </c:pt>
                      <c:pt idx="1238">
                        <c:v>3.6509999999999998</c:v>
                      </c:pt>
                      <c:pt idx="1239">
                        <c:v>4.0000000000000001E-3</c:v>
                      </c:pt>
                      <c:pt idx="1240">
                        <c:v>2.85</c:v>
                      </c:pt>
                      <c:pt idx="1241">
                        <c:v>6.8810000000000002</c:v>
                      </c:pt>
                      <c:pt idx="1242">
                        <c:v>5.6139999999999999</c:v>
                      </c:pt>
                      <c:pt idx="1243">
                        <c:v>13.214</c:v>
                      </c:pt>
                      <c:pt idx="1244">
                        <c:v>3.8849999999999998</c:v>
                      </c:pt>
                      <c:pt idx="1245">
                        <c:v>11.209</c:v>
                      </c:pt>
                      <c:pt idx="1246">
                        <c:v>14.067</c:v>
                      </c:pt>
                      <c:pt idx="1247">
                        <c:v>18.306000000000001</c:v>
                      </c:pt>
                      <c:pt idx="1248">
                        <c:v>61.265000000000001</c:v>
                      </c:pt>
                      <c:pt idx="1249">
                        <c:v>9.0879999999999992</c:v>
                      </c:pt>
                      <c:pt idx="1250">
                        <c:v>8.5920000000000005</c:v>
                      </c:pt>
                      <c:pt idx="1251">
                        <c:v>0</c:v>
                      </c:pt>
                      <c:pt idx="1252">
                        <c:v>0</c:v>
                      </c:pt>
                      <c:pt idx="1253">
                        <c:v>0.65800000000000003</c:v>
                      </c:pt>
                      <c:pt idx="1254">
                        <c:v>0.38900000000000001</c:v>
                      </c:pt>
                      <c:pt idx="1255">
                        <c:v>0</c:v>
                      </c:pt>
                      <c:pt idx="1256">
                        <c:v>0</c:v>
                      </c:pt>
                      <c:pt idx="1257">
                        <c:v>0</c:v>
                      </c:pt>
                      <c:pt idx="1258">
                        <c:v>13.423999999999999</c:v>
                      </c:pt>
                      <c:pt idx="1259">
                        <c:v>20.696000000000002</c:v>
                      </c:pt>
                      <c:pt idx="1260">
                        <c:v>3.129</c:v>
                      </c:pt>
                      <c:pt idx="1261">
                        <c:v>3.9279999999999999</c:v>
                      </c:pt>
                      <c:pt idx="1262">
                        <c:v>9.7759999999999998</c:v>
                      </c:pt>
                      <c:pt idx="1263">
                        <c:v>8.5000000000000006E-2</c:v>
                      </c:pt>
                      <c:pt idx="1264">
                        <c:v>8.6140000000000008</c:v>
                      </c:pt>
                      <c:pt idx="1265">
                        <c:v>10.471</c:v>
                      </c:pt>
                      <c:pt idx="1266">
                        <c:v>15.397</c:v>
                      </c:pt>
                      <c:pt idx="1267">
                        <c:v>6.9960000000000004</c:v>
                      </c:pt>
                      <c:pt idx="1268">
                        <c:v>0.71099999999999997</c:v>
                      </c:pt>
                      <c:pt idx="1269">
                        <c:v>0</c:v>
                      </c:pt>
                      <c:pt idx="1270">
                        <c:v>0</c:v>
                      </c:pt>
                      <c:pt idx="1271">
                        <c:v>5.9059999999999997</c:v>
                      </c:pt>
                      <c:pt idx="1272">
                        <c:v>3.2000000000000001E-2</c:v>
                      </c:pt>
                      <c:pt idx="1273">
                        <c:v>0</c:v>
                      </c:pt>
                      <c:pt idx="1274">
                        <c:v>0</c:v>
                      </c:pt>
                      <c:pt idx="1275">
                        <c:v>0</c:v>
                      </c:pt>
                      <c:pt idx="1276">
                        <c:v>2.5409999999999999</c:v>
                      </c:pt>
                      <c:pt idx="1277">
                        <c:v>0</c:v>
                      </c:pt>
                      <c:pt idx="1278">
                        <c:v>0.03</c:v>
                      </c:pt>
                      <c:pt idx="1279">
                        <c:v>1E-3</c:v>
                      </c:pt>
                      <c:pt idx="1280">
                        <c:v>50.02</c:v>
                      </c:pt>
                      <c:pt idx="1281">
                        <c:v>46.387</c:v>
                      </c:pt>
                      <c:pt idx="1282">
                        <c:v>1.2929999999999999</c:v>
                      </c:pt>
                      <c:pt idx="1283">
                        <c:v>0</c:v>
                      </c:pt>
                      <c:pt idx="1284">
                        <c:v>2.1999999999999999E-2</c:v>
                      </c:pt>
                      <c:pt idx="1285">
                        <c:v>0</c:v>
                      </c:pt>
                      <c:pt idx="1286">
                        <c:v>0</c:v>
                      </c:pt>
                      <c:pt idx="1287">
                        <c:v>4.2999999999999997E-2</c:v>
                      </c:pt>
                      <c:pt idx="1288">
                        <c:v>0.52400000000000002</c:v>
                      </c:pt>
                      <c:pt idx="1289">
                        <c:v>3.5000000000000003E-2</c:v>
                      </c:pt>
                      <c:pt idx="1290">
                        <c:v>0</c:v>
                      </c:pt>
                      <c:pt idx="1291">
                        <c:v>12.865</c:v>
                      </c:pt>
                      <c:pt idx="1292">
                        <c:v>0.83599999999999997</c:v>
                      </c:pt>
                      <c:pt idx="1293">
                        <c:v>37.914999999999999</c:v>
                      </c:pt>
                      <c:pt idx="1294">
                        <c:v>2.2749999999999999</c:v>
                      </c:pt>
                      <c:pt idx="1295">
                        <c:v>5.0000000000000001E-3</c:v>
                      </c:pt>
                      <c:pt idx="1296">
                        <c:v>0</c:v>
                      </c:pt>
                      <c:pt idx="1297">
                        <c:v>0</c:v>
                      </c:pt>
                      <c:pt idx="1298">
                        <c:v>0.26300000000000001</c:v>
                      </c:pt>
                      <c:pt idx="1299">
                        <c:v>21.629000000000001</c:v>
                      </c:pt>
                      <c:pt idx="1300">
                        <c:v>17.189</c:v>
                      </c:pt>
                      <c:pt idx="1301">
                        <c:v>2.0790000000000002</c:v>
                      </c:pt>
                      <c:pt idx="1302">
                        <c:v>2.7370000000000001</c:v>
                      </c:pt>
                      <c:pt idx="1303">
                        <c:v>5.444</c:v>
                      </c:pt>
                      <c:pt idx="1304">
                        <c:v>4.42</c:v>
                      </c:pt>
                      <c:pt idx="1305">
                        <c:v>17.869</c:v>
                      </c:pt>
                      <c:pt idx="1306">
                        <c:v>13.930999999999999</c:v>
                      </c:pt>
                      <c:pt idx="1307">
                        <c:v>0</c:v>
                      </c:pt>
                      <c:pt idx="1308">
                        <c:v>0</c:v>
                      </c:pt>
                      <c:pt idx="1309">
                        <c:v>20.760999999999999</c:v>
                      </c:pt>
                      <c:pt idx="1310">
                        <c:v>10.753</c:v>
                      </c:pt>
                      <c:pt idx="1311">
                        <c:v>0.26500000000000001</c:v>
                      </c:pt>
                      <c:pt idx="1312">
                        <c:v>5.0990000000000002</c:v>
                      </c:pt>
                      <c:pt idx="1313">
                        <c:v>1.877</c:v>
                      </c:pt>
                      <c:pt idx="1314">
                        <c:v>12.821999999999999</c:v>
                      </c:pt>
                      <c:pt idx="1315">
                        <c:v>5.0970000000000004</c:v>
                      </c:pt>
                      <c:pt idx="1316">
                        <c:v>2.145</c:v>
                      </c:pt>
                      <c:pt idx="1317">
                        <c:v>9.2999999999999999E-2</c:v>
                      </c:pt>
                      <c:pt idx="1318">
                        <c:v>0.10299999999999999</c:v>
                      </c:pt>
                      <c:pt idx="1319">
                        <c:v>21.619</c:v>
                      </c:pt>
                      <c:pt idx="1320">
                        <c:v>4.0970000000000004</c:v>
                      </c:pt>
                      <c:pt idx="1321">
                        <c:v>0.69199999999999995</c:v>
                      </c:pt>
                      <c:pt idx="1322">
                        <c:v>0.151</c:v>
                      </c:pt>
                      <c:pt idx="1323">
                        <c:v>3.4089999999999998</c:v>
                      </c:pt>
                      <c:pt idx="1324">
                        <c:v>1.62</c:v>
                      </c:pt>
                      <c:pt idx="1325">
                        <c:v>0.123</c:v>
                      </c:pt>
                      <c:pt idx="1326">
                        <c:v>0.24299999999999999</c:v>
                      </c:pt>
                      <c:pt idx="1327">
                        <c:v>0</c:v>
                      </c:pt>
                      <c:pt idx="1328">
                        <c:v>0</c:v>
                      </c:pt>
                      <c:pt idx="1329">
                        <c:v>0.20399999999999999</c:v>
                      </c:pt>
                      <c:pt idx="1330">
                        <c:v>12.569000000000001</c:v>
                      </c:pt>
                      <c:pt idx="1331">
                        <c:v>34.457000000000001</c:v>
                      </c:pt>
                      <c:pt idx="1332">
                        <c:v>7.1999999999999995E-2</c:v>
                      </c:pt>
                      <c:pt idx="1333">
                        <c:v>2.7E-2</c:v>
                      </c:pt>
                      <c:pt idx="1334">
                        <c:v>14.938000000000001</c:v>
                      </c:pt>
                      <c:pt idx="1335">
                        <c:v>17.23</c:v>
                      </c:pt>
                      <c:pt idx="1336">
                        <c:v>2.7949999999999999</c:v>
                      </c:pt>
                      <c:pt idx="1337">
                        <c:v>21.187000000000001</c:v>
                      </c:pt>
                      <c:pt idx="1338">
                        <c:v>21.033000000000001</c:v>
                      </c:pt>
                      <c:pt idx="1339">
                        <c:v>0.36799999999999999</c:v>
                      </c:pt>
                      <c:pt idx="1340">
                        <c:v>3.9E-2</c:v>
                      </c:pt>
                      <c:pt idx="1341">
                        <c:v>0.42799999999999999</c:v>
                      </c:pt>
                      <c:pt idx="1342">
                        <c:v>5.9829999999999997</c:v>
                      </c:pt>
                      <c:pt idx="1343">
                        <c:v>5.0000000000000001E-3</c:v>
                      </c:pt>
                      <c:pt idx="1344">
                        <c:v>0</c:v>
                      </c:pt>
                      <c:pt idx="1345">
                        <c:v>0.11799999999999999</c:v>
                      </c:pt>
                      <c:pt idx="1346">
                        <c:v>4.6779999999999999</c:v>
                      </c:pt>
                      <c:pt idx="1347">
                        <c:v>1.19</c:v>
                      </c:pt>
                      <c:pt idx="1348">
                        <c:v>2.9000000000000001E-2</c:v>
                      </c:pt>
                      <c:pt idx="1349">
                        <c:v>0</c:v>
                      </c:pt>
                      <c:pt idx="1350">
                        <c:v>0</c:v>
                      </c:pt>
                      <c:pt idx="1351">
                        <c:v>2.5139999999999998</c:v>
                      </c:pt>
                      <c:pt idx="1352">
                        <c:v>1.708</c:v>
                      </c:pt>
                      <c:pt idx="1353">
                        <c:v>0.434</c:v>
                      </c:pt>
                      <c:pt idx="1354">
                        <c:v>5.4509999999999996</c:v>
                      </c:pt>
                      <c:pt idx="1355">
                        <c:v>9.8759999999999994</c:v>
                      </c:pt>
                      <c:pt idx="1356">
                        <c:v>5.5490000000000004</c:v>
                      </c:pt>
                      <c:pt idx="1357">
                        <c:v>4.4999999999999998E-2</c:v>
                      </c:pt>
                      <c:pt idx="1358">
                        <c:v>0</c:v>
                      </c:pt>
                      <c:pt idx="1359">
                        <c:v>1.4E-2</c:v>
                      </c:pt>
                      <c:pt idx="1360">
                        <c:v>2.7E-2</c:v>
                      </c:pt>
                      <c:pt idx="1361">
                        <c:v>5.1999999999999998E-2</c:v>
                      </c:pt>
                      <c:pt idx="1362">
                        <c:v>0.75800000000000001</c:v>
                      </c:pt>
                      <c:pt idx="1363">
                        <c:v>13.188000000000001</c:v>
                      </c:pt>
                      <c:pt idx="1364">
                        <c:v>3.3450000000000002</c:v>
                      </c:pt>
                      <c:pt idx="1365">
                        <c:v>8.2000000000000003E-2</c:v>
                      </c:pt>
                      <c:pt idx="1366">
                        <c:v>0.996</c:v>
                      </c:pt>
                      <c:pt idx="1367">
                        <c:v>7.2569999999999997</c:v>
                      </c:pt>
                      <c:pt idx="1368">
                        <c:v>0.17899999999999999</c:v>
                      </c:pt>
                      <c:pt idx="1369">
                        <c:v>2.919</c:v>
                      </c:pt>
                      <c:pt idx="1370">
                        <c:v>0.96899999999999997</c:v>
                      </c:pt>
                      <c:pt idx="1371">
                        <c:v>5.1999999999999998E-2</c:v>
                      </c:pt>
                      <c:pt idx="1372">
                        <c:v>3.9E-2</c:v>
                      </c:pt>
                      <c:pt idx="1373">
                        <c:v>9.5719999999999992</c:v>
                      </c:pt>
                      <c:pt idx="1374">
                        <c:v>0.52</c:v>
                      </c:pt>
                      <c:pt idx="1375">
                        <c:v>8.2000000000000003E-2</c:v>
                      </c:pt>
                      <c:pt idx="1376">
                        <c:v>5.5E-2</c:v>
                      </c:pt>
                      <c:pt idx="1377">
                        <c:v>4.2000000000000003E-2</c:v>
                      </c:pt>
                      <c:pt idx="1378">
                        <c:v>0.158</c:v>
                      </c:pt>
                      <c:pt idx="1379">
                        <c:v>5.1999999999999998E-2</c:v>
                      </c:pt>
                      <c:pt idx="1380">
                        <c:v>5.1999999999999998E-2</c:v>
                      </c:pt>
                      <c:pt idx="1381">
                        <c:v>5.1999999999999998E-2</c:v>
                      </c:pt>
                      <c:pt idx="1382">
                        <c:v>0.04</c:v>
                      </c:pt>
                      <c:pt idx="1383">
                        <c:v>0.115</c:v>
                      </c:pt>
                      <c:pt idx="1384">
                        <c:v>2.8570000000000002</c:v>
                      </c:pt>
                      <c:pt idx="1385">
                        <c:v>10.96</c:v>
                      </c:pt>
                      <c:pt idx="1386">
                        <c:v>0.251</c:v>
                      </c:pt>
                      <c:pt idx="1387">
                        <c:v>0.52400000000000002</c:v>
                      </c:pt>
                      <c:pt idx="1388">
                        <c:v>13.465999999999999</c:v>
                      </c:pt>
                      <c:pt idx="1389">
                        <c:v>14.791</c:v>
                      </c:pt>
                      <c:pt idx="1390">
                        <c:v>6.6000000000000003E-2</c:v>
                      </c:pt>
                      <c:pt idx="1391">
                        <c:v>3.1E-2</c:v>
                      </c:pt>
                      <c:pt idx="1392">
                        <c:v>3.8420000000000001</c:v>
                      </c:pt>
                      <c:pt idx="1393">
                        <c:v>28.099</c:v>
                      </c:pt>
                      <c:pt idx="1394">
                        <c:v>0.82399999999999995</c:v>
                      </c:pt>
                      <c:pt idx="1395">
                        <c:v>7.0000000000000007E-2</c:v>
                      </c:pt>
                      <c:pt idx="1396">
                        <c:v>0.20699999999999999</c:v>
                      </c:pt>
                      <c:pt idx="1397">
                        <c:v>6.5000000000000002E-2</c:v>
                      </c:pt>
                      <c:pt idx="1398">
                        <c:v>5.6000000000000001E-2</c:v>
                      </c:pt>
                      <c:pt idx="1399">
                        <c:v>6.3E-2</c:v>
                      </c:pt>
                      <c:pt idx="1400">
                        <c:v>0.379</c:v>
                      </c:pt>
                      <c:pt idx="1401">
                        <c:v>0.17</c:v>
                      </c:pt>
                      <c:pt idx="1402">
                        <c:v>0.11899999999999999</c:v>
                      </c:pt>
                      <c:pt idx="1403">
                        <c:v>0.251</c:v>
                      </c:pt>
                      <c:pt idx="1404">
                        <c:v>2.1999999999999999E-2</c:v>
                      </c:pt>
                      <c:pt idx="1405">
                        <c:v>5.8999999999999997E-2</c:v>
                      </c:pt>
                      <c:pt idx="1406">
                        <c:v>1.61</c:v>
                      </c:pt>
                      <c:pt idx="1407">
                        <c:v>6.22</c:v>
                      </c:pt>
                      <c:pt idx="1408">
                        <c:v>0.16500000000000001</c:v>
                      </c:pt>
                      <c:pt idx="1409">
                        <c:v>0.15</c:v>
                      </c:pt>
                      <c:pt idx="1410">
                        <c:v>3.7240000000000002</c:v>
                      </c:pt>
                      <c:pt idx="1411">
                        <c:v>16.344999999999999</c:v>
                      </c:pt>
                      <c:pt idx="1412">
                        <c:v>0.05</c:v>
                      </c:pt>
                      <c:pt idx="1413">
                        <c:v>0.01</c:v>
                      </c:pt>
                      <c:pt idx="1414">
                        <c:v>2.7E-2</c:v>
                      </c:pt>
                      <c:pt idx="1415">
                        <c:v>3.8820000000000001</c:v>
                      </c:pt>
                      <c:pt idx="1416">
                        <c:v>0.502</c:v>
                      </c:pt>
                      <c:pt idx="1417">
                        <c:v>0.95599999999999996</c:v>
                      </c:pt>
                      <c:pt idx="1418">
                        <c:v>8.8109999999999999</c:v>
                      </c:pt>
                      <c:pt idx="1419">
                        <c:v>5.0999999999999997E-2</c:v>
                      </c:pt>
                      <c:pt idx="1420">
                        <c:v>0.28100000000000003</c:v>
                      </c:pt>
                      <c:pt idx="1421">
                        <c:v>0.377</c:v>
                      </c:pt>
                      <c:pt idx="1422">
                        <c:v>5.5810000000000004</c:v>
                      </c:pt>
                      <c:pt idx="1423">
                        <c:v>5.548</c:v>
                      </c:pt>
                      <c:pt idx="1424">
                        <c:v>1.9610000000000001</c:v>
                      </c:pt>
                      <c:pt idx="1425">
                        <c:v>7.9169999999999998</c:v>
                      </c:pt>
                      <c:pt idx="1426">
                        <c:v>2.347</c:v>
                      </c:pt>
                      <c:pt idx="1427">
                        <c:v>7.3310000000000004</c:v>
                      </c:pt>
                      <c:pt idx="1428">
                        <c:v>5.3239999999999998</c:v>
                      </c:pt>
                      <c:pt idx="1429">
                        <c:v>1.327</c:v>
                      </c:pt>
                      <c:pt idx="1430">
                        <c:v>5.6260000000000003</c:v>
                      </c:pt>
                      <c:pt idx="1431">
                        <c:v>5.431</c:v>
                      </c:pt>
                      <c:pt idx="1432">
                        <c:v>10.112</c:v>
                      </c:pt>
                      <c:pt idx="1433">
                        <c:v>1.4750000000000001</c:v>
                      </c:pt>
                      <c:pt idx="1434">
                        <c:v>0.313</c:v>
                      </c:pt>
                      <c:pt idx="1435">
                        <c:v>0.14599999999999999</c:v>
                      </c:pt>
                      <c:pt idx="1436">
                        <c:v>3.3570000000000002</c:v>
                      </c:pt>
                      <c:pt idx="1437">
                        <c:v>9.7000000000000003E-2</c:v>
                      </c:pt>
                      <c:pt idx="1438">
                        <c:v>15.976000000000001</c:v>
                      </c:pt>
                      <c:pt idx="1439">
                        <c:v>13.007</c:v>
                      </c:pt>
                      <c:pt idx="1440">
                        <c:v>22.195</c:v>
                      </c:pt>
                      <c:pt idx="1441">
                        <c:v>17.318000000000001</c:v>
                      </c:pt>
                      <c:pt idx="1442">
                        <c:v>20.535</c:v>
                      </c:pt>
                      <c:pt idx="1443">
                        <c:v>9.6289999999999996</c:v>
                      </c:pt>
                      <c:pt idx="1444">
                        <c:v>12.241</c:v>
                      </c:pt>
                      <c:pt idx="1445">
                        <c:v>5.625</c:v>
                      </c:pt>
                      <c:pt idx="1446">
                        <c:v>6.9459999999999997</c:v>
                      </c:pt>
                      <c:pt idx="1447">
                        <c:v>2.2519999999999998</c:v>
                      </c:pt>
                      <c:pt idx="1448">
                        <c:v>0.73799999999999999</c:v>
                      </c:pt>
                      <c:pt idx="1449">
                        <c:v>1.046</c:v>
                      </c:pt>
                      <c:pt idx="1450">
                        <c:v>0.14799999999999999</c:v>
                      </c:pt>
                      <c:pt idx="1451">
                        <c:v>6.9000000000000006E-2</c:v>
                      </c:pt>
                      <c:pt idx="1452">
                        <c:v>0.12</c:v>
                      </c:pt>
                      <c:pt idx="1453">
                        <c:v>2.0510000000000002</c:v>
                      </c:pt>
                      <c:pt idx="1454">
                        <c:v>5.2709999999999999</c:v>
                      </c:pt>
                      <c:pt idx="1455">
                        <c:v>2.5640000000000001</c:v>
                      </c:pt>
                      <c:pt idx="1456">
                        <c:v>4.7320000000000002</c:v>
                      </c:pt>
                      <c:pt idx="1457">
                        <c:v>9.0999999999999998E-2</c:v>
                      </c:pt>
                      <c:pt idx="1458">
                        <c:v>1.6080000000000001</c:v>
                      </c:pt>
                      <c:pt idx="1459">
                        <c:v>1.012</c:v>
                      </c:pt>
                      <c:pt idx="1460">
                        <c:v>9.1999999999999998E-2</c:v>
                      </c:pt>
                      <c:pt idx="1461">
                        <c:v>0.434</c:v>
                      </c:pt>
                      <c:pt idx="1462">
                        <c:v>6.109</c:v>
                      </c:pt>
                      <c:pt idx="1463">
                        <c:v>5.1310000000000002</c:v>
                      </c:pt>
                      <c:pt idx="1464">
                        <c:v>0.20399999999999999</c:v>
                      </c:pt>
                      <c:pt idx="1465">
                        <c:v>0.251</c:v>
                      </c:pt>
                      <c:pt idx="1466">
                        <c:v>0.246</c:v>
                      </c:pt>
                      <c:pt idx="1467">
                        <c:v>0.67600000000000005</c:v>
                      </c:pt>
                      <c:pt idx="1468">
                        <c:v>0.17</c:v>
                      </c:pt>
                      <c:pt idx="1469">
                        <c:v>0</c:v>
                      </c:pt>
                      <c:pt idx="1470">
                        <c:v>0.86599999999999999</c:v>
                      </c:pt>
                      <c:pt idx="1471">
                        <c:v>0.32200000000000001</c:v>
                      </c:pt>
                      <c:pt idx="1472">
                        <c:v>5.4889999999999999</c:v>
                      </c:pt>
                      <c:pt idx="1473">
                        <c:v>77.451999999999998</c:v>
                      </c:pt>
                      <c:pt idx="1474">
                        <c:v>22.535</c:v>
                      </c:pt>
                      <c:pt idx="1475">
                        <c:v>3.2839999999999998</c:v>
                      </c:pt>
                      <c:pt idx="1476">
                        <c:v>0.108</c:v>
                      </c:pt>
                      <c:pt idx="1477">
                        <c:v>0.109</c:v>
                      </c:pt>
                      <c:pt idx="1478">
                        <c:v>0.73099999999999998</c:v>
                      </c:pt>
                      <c:pt idx="1479">
                        <c:v>9.5830000000000002</c:v>
                      </c:pt>
                      <c:pt idx="1480">
                        <c:v>5.5839999999999996</c:v>
                      </c:pt>
                      <c:pt idx="1481">
                        <c:v>1.9630000000000001</c:v>
                      </c:pt>
                      <c:pt idx="1482">
                        <c:v>0.115</c:v>
                      </c:pt>
                      <c:pt idx="1483">
                        <c:v>1.1850000000000001</c:v>
                      </c:pt>
                      <c:pt idx="1484">
                        <c:v>11.079000000000001</c:v>
                      </c:pt>
                      <c:pt idx="1485">
                        <c:v>7.0309999999999997</c:v>
                      </c:pt>
                      <c:pt idx="1486">
                        <c:v>6.6150000000000002</c:v>
                      </c:pt>
                      <c:pt idx="1487">
                        <c:v>1.3660000000000001</c:v>
                      </c:pt>
                      <c:pt idx="1488">
                        <c:v>0.03</c:v>
                      </c:pt>
                      <c:pt idx="1489">
                        <c:v>2.3E-2</c:v>
                      </c:pt>
                      <c:pt idx="1490">
                        <c:v>5.6000000000000001E-2</c:v>
                      </c:pt>
                      <c:pt idx="1491">
                        <c:v>3.1E-2</c:v>
                      </c:pt>
                      <c:pt idx="1492">
                        <c:v>2.5000000000000001E-2</c:v>
                      </c:pt>
                      <c:pt idx="1493">
                        <c:v>8.6999999999999994E-2</c:v>
                      </c:pt>
                      <c:pt idx="1494">
                        <c:v>6.9000000000000006E-2</c:v>
                      </c:pt>
                      <c:pt idx="1495">
                        <c:v>7.6999999999999999E-2</c:v>
                      </c:pt>
                      <c:pt idx="1496">
                        <c:v>8.2000000000000003E-2</c:v>
                      </c:pt>
                      <c:pt idx="1497">
                        <c:v>5.3999999999999999E-2</c:v>
                      </c:pt>
                      <c:pt idx="1498">
                        <c:v>1.4E-2</c:v>
                      </c:pt>
                      <c:pt idx="1499">
                        <c:v>5.5E-2</c:v>
                      </c:pt>
                      <c:pt idx="1500">
                        <c:v>0.108</c:v>
                      </c:pt>
                      <c:pt idx="1501">
                        <c:v>8.3000000000000004E-2</c:v>
                      </c:pt>
                      <c:pt idx="1502">
                        <c:v>6.9059999999999997</c:v>
                      </c:pt>
                      <c:pt idx="1503">
                        <c:v>20.689</c:v>
                      </c:pt>
                      <c:pt idx="1504">
                        <c:v>4.72</c:v>
                      </c:pt>
                      <c:pt idx="1505">
                        <c:v>3.5999999999999997E-2</c:v>
                      </c:pt>
                      <c:pt idx="1506">
                        <c:v>1.2E-2</c:v>
                      </c:pt>
                      <c:pt idx="1507">
                        <c:v>0.10299999999999999</c:v>
                      </c:pt>
                      <c:pt idx="1508">
                        <c:v>4.2000000000000003E-2</c:v>
                      </c:pt>
                      <c:pt idx="1509">
                        <c:v>0.25900000000000001</c:v>
                      </c:pt>
                      <c:pt idx="1510">
                        <c:v>2.8380000000000001</c:v>
                      </c:pt>
                      <c:pt idx="1511">
                        <c:v>4.0000000000000001E-3</c:v>
                      </c:pt>
                      <c:pt idx="1512">
                        <c:v>1.546</c:v>
                      </c:pt>
                      <c:pt idx="1513">
                        <c:v>1.575</c:v>
                      </c:pt>
                      <c:pt idx="1514">
                        <c:v>7.5999999999999998E-2</c:v>
                      </c:pt>
                      <c:pt idx="1515">
                        <c:v>0</c:v>
                      </c:pt>
                      <c:pt idx="1516">
                        <c:v>0</c:v>
                      </c:pt>
                      <c:pt idx="1517">
                        <c:v>0</c:v>
                      </c:pt>
                      <c:pt idx="1518">
                        <c:v>0.77200000000000002</c:v>
                      </c:pt>
                      <c:pt idx="1519">
                        <c:v>0</c:v>
                      </c:pt>
                      <c:pt idx="1520">
                        <c:v>0</c:v>
                      </c:pt>
                      <c:pt idx="1521">
                        <c:v>0</c:v>
                      </c:pt>
                      <c:pt idx="1522">
                        <c:v>0</c:v>
                      </c:pt>
                      <c:pt idx="1523">
                        <c:v>0</c:v>
                      </c:pt>
                      <c:pt idx="1524">
                        <c:v>0</c:v>
                      </c:pt>
                      <c:pt idx="1525">
                        <c:v>1E-3</c:v>
                      </c:pt>
                      <c:pt idx="1526">
                        <c:v>0</c:v>
                      </c:pt>
                      <c:pt idx="1527">
                        <c:v>0</c:v>
                      </c:pt>
                      <c:pt idx="1528">
                        <c:v>0.19</c:v>
                      </c:pt>
                      <c:pt idx="1529">
                        <c:v>2.7090000000000001</c:v>
                      </c:pt>
                      <c:pt idx="1530">
                        <c:v>0</c:v>
                      </c:pt>
                      <c:pt idx="1531">
                        <c:v>5.0000000000000001E-3</c:v>
                      </c:pt>
                      <c:pt idx="1532">
                        <c:v>0.106</c:v>
                      </c:pt>
                      <c:pt idx="1533">
                        <c:v>3.6999999999999998E-2</c:v>
                      </c:pt>
                      <c:pt idx="1534">
                        <c:v>0</c:v>
                      </c:pt>
                      <c:pt idx="1535">
                        <c:v>0.187</c:v>
                      </c:pt>
                      <c:pt idx="1536">
                        <c:v>7.6050000000000004</c:v>
                      </c:pt>
                      <c:pt idx="1537">
                        <c:v>29.696999999999999</c:v>
                      </c:pt>
                      <c:pt idx="1538">
                        <c:v>3.8260000000000001</c:v>
                      </c:pt>
                      <c:pt idx="1539">
                        <c:v>0</c:v>
                      </c:pt>
                      <c:pt idx="1540">
                        <c:v>2.1999999999999999E-2</c:v>
                      </c:pt>
                      <c:pt idx="1541">
                        <c:v>0</c:v>
                      </c:pt>
                      <c:pt idx="1542">
                        <c:v>0</c:v>
                      </c:pt>
                      <c:pt idx="1543">
                        <c:v>0</c:v>
                      </c:pt>
                      <c:pt idx="1544">
                        <c:v>1.2999999999999999E-2</c:v>
                      </c:pt>
                      <c:pt idx="1545">
                        <c:v>7.7779999999999996</c:v>
                      </c:pt>
                      <c:pt idx="1546">
                        <c:v>13.678000000000001</c:v>
                      </c:pt>
                      <c:pt idx="1547">
                        <c:v>0.70099999999999996</c:v>
                      </c:pt>
                      <c:pt idx="1548">
                        <c:v>8.0000000000000002E-3</c:v>
                      </c:pt>
                      <c:pt idx="1549">
                        <c:v>4.8000000000000001E-2</c:v>
                      </c:pt>
                      <c:pt idx="1550">
                        <c:v>1.7470000000000001</c:v>
                      </c:pt>
                      <c:pt idx="1551">
                        <c:v>6.7519999999999998</c:v>
                      </c:pt>
                      <c:pt idx="1552">
                        <c:v>1E-3</c:v>
                      </c:pt>
                      <c:pt idx="1553">
                        <c:v>0</c:v>
                      </c:pt>
                      <c:pt idx="1554">
                        <c:v>10.939</c:v>
                      </c:pt>
                      <c:pt idx="1555">
                        <c:v>1.3859999999999999</c:v>
                      </c:pt>
                      <c:pt idx="1556">
                        <c:v>0.33800000000000002</c:v>
                      </c:pt>
                      <c:pt idx="1557">
                        <c:v>0.33400000000000002</c:v>
                      </c:pt>
                      <c:pt idx="1558">
                        <c:v>0.60199999999999998</c:v>
                      </c:pt>
                      <c:pt idx="1559">
                        <c:v>0</c:v>
                      </c:pt>
                      <c:pt idx="1560">
                        <c:v>0</c:v>
                      </c:pt>
                      <c:pt idx="1561">
                        <c:v>0</c:v>
                      </c:pt>
                      <c:pt idx="1562">
                        <c:v>19.82</c:v>
                      </c:pt>
                      <c:pt idx="1563">
                        <c:v>8.8059999999999992</c:v>
                      </c:pt>
                      <c:pt idx="1564">
                        <c:v>2.6819999999999999</c:v>
                      </c:pt>
                      <c:pt idx="1565">
                        <c:v>2.1859999999999999</c:v>
                      </c:pt>
                      <c:pt idx="1566">
                        <c:v>5.0000000000000001E-3</c:v>
                      </c:pt>
                      <c:pt idx="1567">
                        <c:v>0</c:v>
                      </c:pt>
                      <c:pt idx="1568">
                        <c:v>0</c:v>
                      </c:pt>
                      <c:pt idx="1569">
                        <c:v>0</c:v>
                      </c:pt>
                      <c:pt idx="1570">
                        <c:v>0</c:v>
                      </c:pt>
                      <c:pt idx="1571">
                        <c:v>0.16</c:v>
                      </c:pt>
                      <c:pt idx="1572">
                        <c:v>0</c:v>
                      </c:pt>
                      <c:pt idx="1573">
                        <c:v>0</c:v>
                      </c:pt>
                      <c:pt idx="1574">
                        <c:v>2.9319999999999999</c:v>
                      </c:pt>
                      <c:pt idx="1575">
                        <c:v>0.158</c:v>
                      </c:pt>
                      <c:pt idx="1576">
                        <c:v>0.39600000000000002</c:v>
                      </c:pt>
                      <c:pt idx="1577">
                        <c:v>0.13100000000000001</c:v>
                      </c:pt>
                      <c:pt idx="1578">
                        <c:v>5.6719999999999997</c:v>
                      </c:pt>
                      <c:pt idx="1579">
                        <c:v>7.0000000000000007E-2</c:v>
                      </c:pt>
                      <c:pt idx="1580">
                        <c:v>0.85099999999999998</c:v>
                      </c:pt>
                      <c:pt idx="1581">
                        <c:v>3.53</c:v>
                      </c:pt>
                      <c:pt idx="1582">
                        <c:v>5.7080000000000002</c:v>
                      </c:pt>
                      <c:pt idx="1583">
                        <c:v>5.6920000000000002</c:v>
                      </c:pt>
                      <c:pt idx="1584">
                        <c:v>5.1999999999999998E-2</c:v>
                      </c:pt>
                      <c:pt idx="1585">
                        <c:v>2.9000000000000001E-2</c:v>
                      </c:pt>
                      <c:pt idx="1586">
                        <c:v>2.4E-2</c:v>
                      </c:pt>
                      <c:pt idx="1587">
                        <c:v>3.5000000000000003E-2</c:v>
                      </c:pt>
                      <c:pt idx="1588">
                        <c:v>0.247</c:v>
                      </c:pt>
                      <c:pt idx="1589">
                        <c:v>3.5000000000000003E-2</c:v>
                      </c:pt>
                      <c:pt idx="1590">
                        <c:v>0</c:v>
                      </c:pt>
                      <c:pt idx="1591">
                        <c:v>0</c:v>
                      </c:pt>
                      <c:pt idx="1592">
                        <c:v>15.573</c:v>
                      </c:pt>
                      <c:pt idx="1593">
                        <c:v>0.112</c:v>
                      </c:pt>
                      <c:pt idx="1594">
                        <c:v>8.3219999999999992</c:v>
                      </c:pt>
                      <c:pt idx="1595">
                        <c:v>19.170999999999999</c:v>
                      </c:pt>
                      <c:pt idx="1596">
                        <c:v>2.6760000000000002</c:v>
                      </c:pt>
                      <c:pt idx="1597">
                        <c:v>0.29599999999999999</c:v>
                      </c:pt>
                      <c:pt idx="1598">
                        <c:v>0</c:v>
                      </c:pt>
                      <c:pt idx="1599">
                        <c:v>1.482</c:v>
                      </c:pt>
                      <c:pt idx="1600">
                        <c:v>4.29</c:v>
                      </c:pt>
                      <c:pt idx="1601">
                        <c:v>2.12</c:v>
                      </c:pt>
                      <c:pt idx="1602">
                        <c:v>12.707000000000001</c:v>
                      </c:pt>
                      <c:pt idx="1603">
                        <c:v>8.4000000000000005E-2</c:v>
                      </c:pt>
                      <c:pt idx="1604">
                        <c:v>5.6000000000000001E-2</c:v>
                      </c:pt>
                      <c:pt idx="1605">
                        <c:v>0.151</c:v>
                      </c:pt>
                      <c:pt idx="1606">
                        <c:v>7.67</c:v>
                      </c:pt>
                      <c:pt idx="1607">
                        <c:v>38.265000000000001</c:v>
                      </c:pt>
                      <c:pt idx="1608">
                        <c:v>15.907999999999999</c:v>
                      </c:pt>
                      <c:pt idx="1609">
                        <c:v>0</c:v>
                      </c:pt>
                      <c:pt idx="1610">
                        <c:v>0</c:v>
                      </c:pt>
                      <c:pt idx="1611">
                        <c:v>3.1549999999999998</c:v>
                      </c:pt>
                      <c:pt idx="1612">
                        <c:v>3.6949999999999998</c:v>
                      </c:pt>
                      <c:pt idx="1613">
                        <c:v>4.5149999999999997</c:v>
                      </c:pt>
                      <c:pt idx="1614">
                        <c:v>7.9720000000000004</c:v>
                      </c:pt>
                      <c:pt idx="1615">
                        <c:v>0.115</c:v>
                      </c:pt>
                      <c:pt idx="1616">
                        <c:v>8.3000000000000004E-2</c:v>
                      </c:pt>
                      <c:pt idx="1617">
                        <c:v>0.14000000000000001</c:v>
                      </c:pt>
                      <c:pt idx="1618">
                        <c:v>4.3840000000000003</c:v>
                      </c:pt>
                      <c:pt idx="1619">
                        <c:v>14.672000000000001</c:v>
                      </c:pt>
                      <c:pt idx="1620">
                        <c:v>1.984</c:v>
                      </c:pt>
                      <c:pt idx="1621">
                        <c:v>0</c:v>
                      </c:pt>
                      <c:pt idx="1622">
                        <c:v>8.4819999999999993</c:v>
                      </c:pt>
                      <c:pt idx="1623">
                        <c:v>9.3179999999999996</c:v>
                      </c:pt>
                      <c:pt idx="1624">
                        <c:v>2.2360000000000002</c:v>
                      </c:pt>
                      <c:pt idx="1625">
                        <c:v>0.55300000000000005</c:v>
                      </c:pt>
                      <c:pt idx="1626">
                        <c:v>0</c:v>
                      </c:pt>
                      <c:pt idx="1627">
                        <c:v>3.0409999999999999</c:v>
                      </c:pt>
                      <c:pt idx="1628">
                        <c:v>1.1639999999999999</c:v>
                      </c:pt>
                      <c:pt idx="1629">
                        <c:v>18.841999999999999</c:v>
                      </c:pt>
                      <c:pt idx="1630">
                        <c:v>6.1779999999999999</c:v>
                      </c:pt>
                      <c:pt idx="1631">
                        <c:v>1.6639999999999999</c:v>
                      </c:pt>
                      <c:pt idx="1632">
                        <c:v>0.58299999999999996</c:v>
                      </c:pt>
                      <c:pt idx="1633">
                        <c:v>13.189</c:v>
                      </c:pt>
                      <c:pt idx="1634">
                        <c:v>22.044</c:v>
                      </c:pt>
                      <c:pt idx="1635">
                        <c:v>3.8879999999999999</c:v>
                      </c:pt>
                      <c:pt idx="1636">
                        <c:v>3.4239999999999999</c:v>
                      </c:pt>
                      <c:pt idx="1637">
                        <c:v>4.1029999999999998</c:v>
                      </c:pt>
                      <c:pt idx="1638">
                        <c:v>0</c:v>
                      </c:pt>
                      <c:pt idx="1639">
                        <c:v>0</c:v>
                      </c:pt>
                      <c:pt idx="1640">
                        <c:v>7.0000000000000001E-3</c:v>
                      </c:pt>
                      <c:pt idx="1641">
                        <c:v>12.923999999999999</c:v>
                      </c:pt>
                      <c:pt idx="1642">
                        <c:v>7.3360000000000003</c:v>
                      </c:pt>
                      <c:pt idx="1643">
                        <c:v>4.8819999999999997</c:v>
                      </c:pt>
                      <c:pt idx="1644">
                        <c:v>6.1719999999999997</c:v>
                      </c:pt>
                      <c:pt idx="1645">
                        <c:v>1.413</c:v>
                      </c:pt>
                      <c:pt idx="1646">
                        <c:v>8.8800000000000008</c:v>
                      </c:pt>
                      <c:pt idx="1647">
                        <c:v>0.152</c:v>
                      </c:pt>
                      <c:pt idx="1648">
                        <c:v>0.314</c:v>
                      </c:pt>
                      <c:pt idx="1649">
                        <c:v>0.218</c:v>
                      </c:pt>
                      <c:pt idx="1650">
                        <c:v>2.8000000000000001E-2</c:v>
                      </c:pt>
                      <c:pt idx="1651">
                        <c:v>3.7050000000000001</c:v>
                      </c:pt>
                      <c:pt idx="1652">
                        <c:v>3.4790000000000001</c:v>
                      </c:pt>
                      <c:pt idx="1653">
                        <c:v>0</c:v>
                      </c:pt>
                      <c:pt idx="1654">
                        <c:v>4.1520000000000001</c:v>
                      </c:pt>
                      <c:pt idx="1655">
                        <c:v>2.9409999999999998</c:v>
                      </c:pt>
                      <c:pt idx="1656">
                        <c:v>0.76300000000000001</c:v>
                      </c:pt>
                      <c:pt idx="1657">
                        <c:v>0</c:v>
                      </c:pt>
                      <c:pt idx="1658">
                        <c:v>1.169</c:v>
                      </c:pt>
                      <c:pt idx="1659">
                        <c:v>1.42</c:v>
                      </c:pt>
                      <c:pt idx="1660">
                        <c:v>5.0000000000000001E-3</c:v>
                      </c:pt>
                      <c:pt idx="1661">
                        <c:v>32.125999999999998</c:v>
                      </c:pt>
                      <c:pt idx="1662">
                        <c:v>13.786</c:v>
                      </c:pt>
                      <c:pt idx="1663">
                        <c:v>8.2129999999999992</c:v>
                      </c:pt>
                      <c:pt idx="1664">
                        <c:v>9.032</c:v>
                      </c:pt>
                      <c:pt idx="1665">
                        <c:v>17.937999999999999</c:v>
                      </c:pt>
                      <c:pt idx="1666">
                        <c:v>5.2999999999999999E-2</c:v>
                      </c:pt>
                      <c:pt idx="1667">
                        <c:v>0</c:v>
                      </c:pt>
                      <c:pt idx="1668">
                        <c:v>0</c:v>
                      </c:pt>
                      <c:pt idx="1669">
                        <c:v>7.3070000000000004</c:v>
                      </c:pt>
                      <c:pt idx="1670">
                        <c:v>4.9139999999999997</c:v>
                      </c:pt>
                      <c:pt idx="1671">
                        <c:v>8.0150000000000006</c:v>
                      </c:pt>
                      <c:pt idx="1672">
                        <c:v>0.434</c:v>
                      </c:pt>
                      <c:pt idx="1673">
                        <c:v>5.3999999999999999E-2</c:v>
                      </c:pt>
                      <c:pt idx="1674">
                        <c:v>0</c:v>
                      </c:pt>
                      <c:pt idx="1675">
                        <c:v>5.4180000000000001</c:v>
                      </c:pt>
                      <c:pt idx="1676">
                        <c:v>30.047000000000001</c:v>
                      </c:pt>
                      <c:pt idx="1677">
                        <c:v>9.1370000000000005</c:v>
                      </c:pt>
                      <c:pt idx="1678">
                        <c:v>5.6689999999999996</c:v>
                      </c:pt>
                      <c:pt idx="1679">
                        <c:v>6.9560000000000004</c:v>
                      </c:pt>
                      <c:pt idx="1680">
                        <c:v>23.838999999999999</c:v>
                      </c:pt>
                      <c:pt idx="1681">
                        <c:v>6.39</c:v>
                      </c:pt>
                      <c:pt idx="1682">
                        <c:v>6.8109999999999999</c:v>
                      </c:pt>
                      <c:pt idx="1683">
                        <c:v>0</c:v>
                      </c:pt>
                      <c:pt idx="1684">
                        <c:v>0.50700000000000001</c:v>
                      </c:pt>
                      <c:pt idx="1685">
                        <c:v>3.0960000000000001</c:v>
                      </c:pt>
                      <c:pt idx="1686">
                        <c:v>8.4120000000000008</c:v>
                      </c:pt>
                      <c:pt idx="1687">
                        <c:v>15.811</c:v>
                      </c:pt>
                      <c:pt idx="1688">
                        <c:v>5.0000000000000001E-3</c:v>
                      </c:pt>
                      <c:pt idx="1689">
                        <c:v>0</c:v>
                      </c:pt>
                      <c:pt idx="1690">
                        <c:v>0.113</c:v>
                      </c:pt>
                      <c:pt idx="1691">
                        <c:v>7.4130000000000003</c:v>
                      </c:pt>
                      <c:pt idx="1692">
                        <c:v>6.2E-2</c:v>
                      </c:pt>
                      <c:pt idx="1693">
                        <c:v>5.0000000000000001E-3</c:v>
                      </c:pt>
                      <c:pt idx="1694">
                        <c:v>0</c:v>
                      </c:pt>
                      <c:pt idx="1695">
                        <c:v>0</c:v>
                      </c:pt>
                      <c:pt idx="1696">
                        <c:v>8.6999999999999994E-2</c:v>
                      </c:pt>
                      <c:pt idx="1697">
                        <c:v>6.0000000000000001E-3</c:v>
                      </c:pt>
                      <c:pt idx="1698">
                        <c:v>0</c:v>
                      </c:pt>
                      <c:pt idx="1699">
                        <c:v>19.853000000000002</c:v>
                      </c:pt>
                      <c:pt idx="1700">
                        <c:v>0</c:v>
                      </c:pt>
                      <c:pt idx="1701">
                        <c:v>6.4000000000000001E-2</c:v>
                      </c:pt>
                      <c:pt idx="1702">
                        <c:v>0.29099999999999998</c:v>
                      </c:pt>
                      <c:pt idx="1703">
                        <c:v>0</c:v>
                      </c:pt>
                      <c:pt idx="1704">
                        <c:v>0.31</c:v>
                      </c:pt>
                      <c:pt idx="1705">
                        <c:v>0.40600000000000003</c:v>
                      </c:pt>
                      <c:pt idx="1706">
                        <c:v>0</c:v>
                      </c:pt>
                      <c:pt idx="1707">
                        <c:v>1.4E-2</c:v>
                      </c:pt>
                      <c:pt idx="1708">
                        <c:v>29.286999999999999</c:v>
                      </c:pt>
                      <c:pt idx="1709">
                        <c:v>4.0000000000000001E-3</c:v>
                      </c:pt>
                      <c:pt idx="1710">
                        <c:v>2.16</c:v>
                      </c:pt>
                      <c:pt idx="1711">
                        <c:v>8.468</c:v>
                      </c:pt>
                      <c:pt idx="1712">
                        <c:v>7.673</c:v>
                      </c:pt>
                      <c:pt idx="1713">
                        <c:v>0</c:v>
                      </c:pt>
                      <c:pt idx="1714">
                        <c:v>5.0000000000000001E-3</c:v>
                      </c:pt>
                      <c:pt idx="1715">
                        <c:v>0</c:v>
                      </c:pt>
                      <c:pt idx="1716">
                        <c:v>0</c:v>
                      </c:pt>
                      <c:pt idx="1717">
                        <c:v>4.3470000000000004</c:v>
                      </c:pt>
                      <c:pt idx="1718">
                        <c:v>0</c:v>
                      </c:pt>
                      <c:pt idx="1719">
                        <c:v>0</c:v>
                      </c:pt>
                      <c:pt idx="1720">
                        <c:v>0.57299999999999995</c:v>
                      </c:pt>
                      <c:pt idx="1721">
                        <c:v>12.853999999999999</c:v>
                      </c:pt>
                      <c:pt idx="1722">
                        <c:v>35.578000000000003</c:v>
                      </c:pt>
                      <c:pt idx="1723">
                        <c:v>6.2030000000000003</c:v>
                      </c:pt>
                      <c:pt idx="1724">
                        <c:v>0</c:v>
                      </c:pt>
                      <c:pt idx="1725">
                        <c:v>0</c:v>
                      </c:pt>
                      <c:pt idx="1726">
                        <c:v>0</c:v>
                      </c:pt>
                      <c:pt idx="1727">
                        <c:v>0</c:v>
                      </c:pt>
                      <c:pt idx="1728">
                        <c:v>0</c:v>
                      </c:pt>
                      <c:pt idx="1729">
                        <c:v>0</c:v>
                      </c:pt>
                      <c:pt idx="1730">
                        <c:v>0</c:v>
                      </c:pt>
                      <c:pt idx="1731">
                        <c:v>0</c:v>
                      </c:pt>
                      <c:pt idx="1732">
                        <c:v>0</c:v>
                      </c:pt>
                      <c:pt idx="1733">
                        <c:v>0</c:v>
                      </c:pt>
                      <c:pt idx="1734">
                        <c:v>0</c:v>
                      </c:pt>
                      <c:pt idx="1735">
                        <c:v>0</c:v>
                      </c:pt>
                      <c:pt idx="1736">
                        <c:v>1E-3</c:v>
                      </c:pt>
                      <c:pt idx="1737">
                        <c:v>0</c:v>
                      </c:pt>
                      <c:pt idx="1738">
                        <c:v>0</c:v>
                      </c:pt>
                      <c:pt idx="1739">
                        <c:v>2.6269999999999998</c:v>
                      </c:pt>
                      <c:pt idx="1740">
                        <c:v>51.997999999999998</c:v>
                      </c:pt>
                      <c:pt idx="1741">
                        <c:v>22.853999999999999</c:v>
                      </c:pt>
                      <c:pt idx="1742">
                        <c:v>7.1079999999999997</c:v>
                      </c:pt>
                      <c:pt idx="1743">
                        <c:v>36.716999999999999</c:v>
                      </c:pt>
                      <c:pt idx="1744">
                        <c:v>1.86</c:v>
                      </c:pt>
                      <c:pt idx="1745">
                        <c:v>9.6199999999999992</c:v>
                      </c:pt>
                      <c:pt idx="1746">
                        <c:v>28.465</c:v>
                      </c:pt>
                      <c:pt idx="1747">
                        <c:v>0</c:v>
                      </c:pt>
                      <c:pt idx="1748">
                        <c:v>0</c:v>
                      </c:pt>
                      <c:pt idx="1749">
                        <c:v>0</c:v>
                      </c:pt>
                      <c:pt idx="1750">
                        <c:v>0</c:v>
                      </c:pt>
                      <c:pt idx="1751">
                        <c:v>0</c:v>
                      </c:pt>
                      <c:pt idx="1752">
                        <c:v>3.601</c:v>
                      </c:pt>
                      <c:pt idx="1753">
                        <c:v>6.3</c:v>
                      </c:pt>
                      <c:pt idx="1754">
                        <c:v>0</c:v>
                      </c:pt>
                      <c:pt idx="1755">
                        <c:v>0</c:v>
                      </c:pt>
                      <c:pt idx="1756">
                        <c:v>0</c:v>
                      </c:pt>
                      <c:pt idx="1757">
                        <c:v>0</c:v>
                      </c:pt>
                      <c:pt idx="1758">
                        <c:v>0.14499999999999999</c:v>
                      </c:pt>
                      <c:pt idx="1759">
                        <c:v>3.3220000000000001</c:v>
                      </c:pt>
                      <c:pt idx="1760">
                        <c:v>0.106</c:v>
                      </c:pt>
                      <c:pt idx="1761">
                        <c:v>0</c:v>
                      </c:pt>
                      <c:pt idx="1762">
                        <c:v>0</c:v>
                      </c:pt>
                      <c:pt idx="1763">
                        <c:v>0</c:v>
                      </c:pt>
                      <c:pt idx="1764">
                        <c:v>0</c:v>
                      </c:pt>
                      <c:pt idx="1765">
                        <c:v>0</c:v>
                      </c:pt>
                      <c:pt idx="1766">
                        <c:v>0</c:v>
                      </c:pt>
                      <c:pt idx="1767">
                        <c:v>0</c:v>
                      </c:pt>
                      <c:pt idx="1768">
                        <c:v>0</c:v>
                      </c:pt>
                      <c:pt idx="1769">
                        <c:v>0</c:v>
                      </c:pt>
                      <c:pt idx="1770">
                        <c:v>0</c:v>
                      </c:pt>
                      <c:pt idx="1771">
                        <c:v>0</c:v>
                      </c:pt>
                      <c:pt idx="1772">
                        <c:v>0</c:v>
                      </c:pt>
                      <c:pt idx="1773">
                        <c:v>0</c:v>
                      </c:pt>
                      <c:pt idx="1774">
                        <c:v>0</c:v>
                      </c:pt>
                      <c:pt idx="1775">
                        <c:v>0</c:v>
                      </c:pt>
                      <c:pt idx="1776">
                        <c:v>0</c:v>
                      </c:pt>
                      <c:pt idx="1777">
                        <c:v>0</c:v>
                      </c:pt>
                      <c:pt idx="1778">
                        <c:v>0</c:v>
                      </c:pt>
                      <c:pt idx="1779">
                        <c:v>0</c:v>
                      </c:pt>
                      <c:pt idx="1780">
                        <c:v>0</c:v>
                      </c:pt>
                      <c:pt idx="1781">
                        <c:v>0</c:v>
                      </c:pt>
                      <c:pt idx="1782">
                        <c:v>0.01</c:v>
                      </c:pt>
                      <c:pt idx="1783">
                        <c:v>0</c:v>
                      </c:pt>
                      <c:pt idx="1784">
                        <c:v>0</c:v>
                      </c:pt>
                      <c:pt idx="1785">
                        <c:v>0.01</c:v>
                      </c:pt>
                      <c:pt idx="1786">
                        <c:v>0</c:v>
                      </c:pt>
                      <c:pt idx="1787">
                        <c:v>0</c:v>
                      </c:pt>
                      <c:pt idx="1788">
                        <c:v>0</c:v>
                      </c:pt>
                      <c:pt idx="1789">
                        <c:v>6.0000000000000001E-3</c:v>
                      </c:pt>
                      <c:pt idx="1790">
                        <c:v>0.36599999999999999</c:v>
                      </c:pt>
                      <c:pt idx="1791">
                        <c:v>0</c:v>
                      </c:pt>
                      <c:pt idx="1792">
                        <c:v>5.0999999999999997E-2</c:v>
                      </c:pt>
                      <c:pt idx="1793">
                        <c:v>0</c:v>
                      </c:pt>
                      <c:pt idx="1794">
                        <c:v>0</c:v>
                      </c:pt>
                      <c:pt idx="1795">
                        <c:v>0</c:v>
                      </c:pt>
                      <c:pt idx="1796">
                        <c:v>0</c:v>
                      </c:pt>
                      <c:pt idx="1797">
                        <c:v>0.74</c:v>
                      </c:pt>
                      <c:pt idx="1798">
                        <c:v>0.65500000000000003</c:v>
                      </c:pt>
                      <c:pt idx="1799">
                        <c:v>7.7960000000000003</c:v>
                      </c:pt>
                      <c:pt idx="1800">
                        <c:v>11.355</c:v>
                      </c:pt>
                      <c:pt idx="1801">
                        <c:v>28.995000000000001</c:v>
                      </c:pt>
                      <c:pt idx="1802">
                        <c:v>2.198</c:v>
                      </c:pt>
                      <c:pt idx="1803">
                        <c:v>0.01</c:v>
                      </c:pt>
                      <c:pt idx="1804">
                        <c:v>3.5470000000000002</c:v>
                      </c:pt>
                      <c:pt idx="1805">
                        <c:v>0.21299999999999999</c:v>
                      </c:pt>
                      <c:pt idx="1806">
                        <c:v>8.4719999999999995</c:v>
                      </c:pt>
                      <c:pt idx="1807">
                        <c:v>1.4999999999999999E-2</c:v>
                      </c:pt>
                      <c:pt idx="1808">
                        <c:v>5.5650000000000004</c:v>
                      </c:pt>
                      <c:pt idx="1809">
                        <c:v>4.4669999999999996</c:v>
                      </c:pt>
                      <c:pt idx="1810">
                        <c:v>8.3810000000000002</c:v>
                      </c:pt>
                      <c:pt idx="1811">
                        <c:v>6.5830000000000002</c:v>
                      </c:pt>
                      <c:pt idx="1812">
                        <c:v>9.0999999999999998E-2</c:v>
                      </c:pt>
                      <c:pt idx="1813">
                        <c:v>1.39</c:v>
                      </c:pt>
                      <c:pt idx="1814">
                        <c:v>5.1059999999999999</c:v>
                      </c:pt>
                      <c:pt idx="1815">
                        <c:v>26.521999999999998</c:v>
                      </c:pt>
                      <c:pt idx="1816">
                        <c:v>13.791</c:v>
                      </c:pt>
                      <c:pt idx="1817">
                        <c:v>5.883</c:v>
                      </c:pt>
                      <c:pt idx="1818">
                        <c:v>8.3439999999999994</c:v>
                      </c:pt>
                      <c:pt idx="1819">
                        <c:v>2.7250000000000001</c:v>
                      </c:pt>
                      <c:pt idx="1820">
                        <c:v>1.0999999999999999E-2</c:v>
                      </c:pt>
                      <c:pt idx="1821">
                        <c:v>0</c:v>
                      </c:pt>
                      <c:pt idx="1822">
                        <c:v>0</c:v>
                      </c:pt>
                      <c:pt idx="1823">
                        <c:v>3.1949999999999998</c:v>
                      </c:pt>
                      <c:pt idx="1824">
                        <c:v>18.725999999999999</c:v>
                      </c:pt>
                      <c:pt idx="1825">
                        <c:v>19.044</c:v>
                      </c:pt>
                      <c:pt idx="1826">
                        <c:v>12.441000000000001</c:v>
                      </c:pt>
                      <c:pt idx="1827">
                        <c:v>11.42</c:v>
                      </c:pt>
                      <c:pt idx="1828">
                        <c:v>1.9570000000000001</c:v>
                      </c:pt>
                      <c:pt idx="1829">
                        <c:v>7.5720000000000001</c:v>
                      </c:pt>
                      <c:pt idx="1830">
                        <c:v>23.152000000000001</c:v>
                      </c:pt>
                      <c:pt idx="1831">
                        <c:v>22.396000000000001</c:v>
                      </c:pt>
                      <c:pt idx="1832">
                        <c:v>28.718</c:v>
                      </c:pt>
                      <c:pt idx="1833">
                        <c:v>29.491</c:v>
                      </c:pt>
                      <c:pt idx="1834">
                        <c:v>16.847000000000001</c:v>
                      </c:pt>
                      <c:pt idx="1835">
                        <c:v>8.5060000000000002</c:v>
                      </c:pt>
                      <c:pt idx="1836">
                        <c:v>0</c:v>
                      </c:pt>
                      <c:pt idx="1837">
                        <c:v>3.9660000000000002</c:v>
                      </c:pt>
                      <c:pt idx="1838">
                        <c:v>18.885999999999999</c:v>
                      </c:pt>
                      <c:pt idx="1839">
                        <c:v>10.002000000000001</c:v>
                      </c:pt>
                      <c:pt idx="1840">
                        <c:v>1.22</c:v>
                      </c:pt>
                      <c:pt idx="1841">
                        <c:v>0</c:v>
                      </c:pt>
                      <c:pt idx="1842">
                        <c:v>2.6379999999999999</c:v>
                      </c:pt>
                      <c:pt idx="1843">
                        <c:v>0</c:v>
                      </c:pt>
                      <c:pt idx="1844">
                        <c:v>37.948999999999998</c:v>
                      </c:pt>
                      <c:pt idx="1845">
                        <c:v>34.866</c:v>
                      </c:pt>
                      <c:pt idx="1846">
                        <c:v>27.271000000000001</c:v>
                      </c:pt>
                      <c:pt idx="1847">
                        <c:v>21.795999999999999</c:v>
                      </c:pt>
                      <c:pt idx="1848">
                        <c:v>21.305</c:v>
                      </c:pt>
                      <c:pt idx="1849">
                        <c:v>23.710999999999999</c:v>
                      </c:pt>
                      <c:pt idx="1850">
                        <c:v>6.9249999999999998</c:v>
                      </c:pt>
                      <c:pt idx="1851">
                        <c:v>0</c:v>
                      </c:pt>
                      <c:pt idx="1852">
                        <c:v>0</c:v>
                      </c:pt>
                      <c:pt idx="1853">
                        <c:v>0</c:v>
                      </c:pt>
                      <c:pt idx="1854">
                        <c:v>0</c:v>
                      </c:pt>
                      <c:pt idx="1855">
                        <c:v>0</c:v>
                      </c:pt>
                      <c:pt idx="1856">
                        <c:v>0</c:v>
                      </c:pt>
                      <c:pt idx="1857">
                        <c:v>0</c:v>
                      </c:pt>
                      <c:pt idx="1858">
                        <c:v>0</c:v>
                      </c:pt>
                      <c:pt idx="1859">
                        <c:v>0</c:v>
                      </c:pt>
                      <c:pt idx="1860">
                        <c:v>3.5000000000000003E-2</c:v>
                      </c:pt>
                      <c:pt idx="1861">
                        <c:v>5.6000000000000001E-2</c:v>
                      </c:pt>
                      <c:pt idx="1862">
                        <c:v>1.073</c:v>
                      </c:pt>
                      <c:pt idx="1863">
                        <c:v>3.0329999999999999</c:v>
                      </c:pt>
                      <c:pt idx="1864">
                        <c:v>0</c:v>
                      </c:pt>
                      <c:pt idx="1865">
                        <c:v>3.16</c:v>
                      </c:pt>
                      <c:pt idx="1866">
                        <c:v>1.01</c:v>
                      </c:pt>
                      <c:pt idx="1867">
                        <c:v>0</c:v>
                      </c:pt>
                      <c:pt idx="1868">
                        <c:v>0</c:v>
                      </c:pt>
                      <c:pt idx="1869">
                        <c:v>1.123</c:v>
                      </c:pt>
                      <c:pt idx="1870">
                        <c:v>4.5119999999999996</c:v>
                      </c:pt>
                      <c:pt idx="1871">
                        <c:v>26.494</c:v>
                      </c:pt>
                      <c:pt idx="1872">
                        <c:v>1.9450000000000001</c:v>
                      </c:pt>
                      <c:pt idx="1873">
                        <c:v>9.3260000000000005</c:v>
                      </c:pt>
                      <c:pt idx="1874">
                        <c:v>1.08</c:v>
                      </c:pt>
                      <c:pt idx="1875">
                        <c:v>4.8869999999999996</c:v>
                      </c:pt>
                      <c:pt idx="1876">
                        <c:v>0.55800000000000005</c:v>
                      </c:pt>
                      <c:pt idx="1877">
                        <c:v>0</c:v>
                      </c:pt>
                      <c:pt idx="1878">
                        <c:v>0</c:v>
                      </c:pt>
                      <c:pt idx="1879">
                        <c:v>4.3890000000000002</c:v>
                      </c:pt>
                      <c:pt idx="1880">
                        <c:v>1.946</c:v>
                      </c:pt>
                      <c:pt idx="1881">
                        <c:v>10.369</c:v>
                      </c:pt>
                      <c:pt idx="1882">
                        <c:v>20.521999999999998</c:v>
                      </c:pt>
                      <c:pt idx="1883">
                        <c:v>2.8820000000000001</c:v>
                      </c:pt>
                      <c:pt idx="1884">
                        <c:v>21.824000000000002</c:v>
                      </c:pt>
                      <c:pt idx="1885">
                        <c:v>12.343999999999999</c:v>
                      </c:pt>
                      <c:pt idx="1886">
                        <c:v>0</c:v>
                      </c:pt>
                      <c:pt idx="1887">
                        <c:v>0</c:v>
                      </c:pt>
                      <c:pt idx="1888">
                        <c:v>1.9E-2</c:v>
                      </c:pt>
                      <c:pt idx="1889">
                        <c:v>0.51700000000000002</c:v>
                      </c:pt>
                      <c:pt idx="1890">
                        <c:v>1.5489999999999999</c:v>
                      </c:pt>
                      <c:pt idx="1891">
                        <c:v>0</c:v>
                      </c:pt>
                      <c:pt idx="1892">
                        <c:v>0</c:v>
                      </c:pt>
                      <c:pt idx="1893">
                        <c:v>6.5789999999999997</c:v>
                      </c:pt>
                      <c:pt idx="1894">
                        <c:v>4.3999999999999997E-2</c:v>
                      </c:pt>
                      <c:pt idx="1895">
                        <c:v>1.6E-2</c:v>
                      </c:pt>
                      <c:pt idx="1896">
                        <c:v>5.7240000000000002</c:v>
                      </c:pt>
                      <c:pt idx="1897">
                        <c:v>3.7730000000000001</c:v>
                      </c:pt>
                      <c:pt idx="1898">
                        <c:v>1.1950000000000001</c:v>
                      </c:pt>
                      <c:pt idx="1899">
                        <c:v>0</c:v>
                      </c:pt>
                      <c:pt idx="1900">
                        <c:v>0</c:v>
                      </c:pt>
                      <c:pt idx="1901">
                        <c:v>0</c:v>
                      </c:pt>
                      <c:pt idx="1902">
                        <c:v>2.3E-2</c:v>
                      </c:pt>
                      <c:pt idx="1903">
                        <c:v>2.8000000000000001E-2</c:v>
                      </c:pt>
                      <c:pt idx="1904">
                        <c:v>3.133</c:v>
                      </c:pt>
                      <c:pt idx="1905">
                        <c:v>2.5999999999999999E-2</c:v>
                      </c:pt>
                      <c:pt idx="1906">
                        <c:v>0</c:v>
                      </c:pt>
                      <c:pt idx="1907">
                        <c:v>0</c:v>
                      </c:pt>
                      <c:pt idx="1908">
                        <c:v>0</c:v>
                      </c:pt>
                      <c:pt idx="1909">
                        <c:v>3.992</c:v>
                      </c:pt>
                      <c:pt idx="1910">
                        <c:v>0</c:v>
                      </c:pt>
                      <c:pt idx="1911">
                        <c:v>0</c:v>
                      </c:pt>
                      <c:pt idx="1912">
                        <c:v>8.0000000000000002E-3</c:v>
                      </c:pt>
                      <c:pt idx="1913">
                        <c:v>0</c:v>
                      </c:pt>
                      <c:pt idx="1914">
                        <c:v>9.8960000000000008</c:v>
                      </c:pt>
                      <c:pt idx="1915">
                        <c:v>13.964</c:v>
                      </c:pt>
                      <c:pt idx="1916">
                        <c:v>12.93</c:v>
                      </c:pt>
                      <c:pt idx="1917">
                        <c:v>3.3769999999999998</c:v>
                      </c:pt>
                      <c:pt idx="1918">
                        <c:v>7.0000000000000001E-3</c:v>
                      </c:pt>
                      <c:pt idx="1919">
                        <c:v>0.182</c:v>
                      </c:pt>
                      <c:pt idx="1920">
                        <c:v>3.0000000000000001E-3</c:v>
                      </c:pt>
                      <c:pt idx="1921">
                        <c:v>0.93</c:v>
                      </c:pt>
                      <c:pt idx="1922">
                        <c:v>1.226</c:v>
                      </c:pt>
                      <c:pt idx="1923">
                        <c:v>8.8930000000000007</c:v>
                      </c:pt>
                      <c:pt idx="1924">
                        <c:v>16.998999999999999</c:v>
                      </c:pt>
                      <c:pt idx="1925">
                        <c:v>1.2999999999999999E-2</c:v>
                      </c:pt>
                      <c:pt idx="1926">
                        <c:v>2.9000000000000001E-2</c:v>
                      </c:pt>
                      <c:pt idx="1927">
                        <c:v>9.9239999999999995</c:v>
                      </c:pt>
                      <c:pt idx="1928">
                        <c:v>8.4320000000000004</c:v>
                      </c:pt>
                      <c:pt idx="1929">
                        <c:v>1.175</c:v>
                      </c:pt>
                      <c:pt idx="1930">
                        <c:v>3.7949999999999999</c:v>
                      </c:pt>
                      <c:pt idx="1931">
                        <c:v>8.6010000000000009</c:v>
                      </c:pt>
                      <c:pt idx="1932">
                        <c:v>18.257999999999999</c:v>
                      </c:pt>
                      <c:pt idx="1933">
                        <c:v>6.8000000000000005E-2</c:v>
                      </c:pt>
                      <c:pt idx="1934">
                        <c:v>0</c:v>
                      </c:pt>
                      <c:pt idx="1935">
                        <c:v>1.165</c:v>
                      </c:pt>
                      <c:pt idx="1936">
                        <c:v>7.1020000000000003</c:v>
                      </c:pt>
                      <c:pt idx="1937">
                        <c:v>0.81399999999999995</c:v>
                      </c:pt>
                      <c:pt idx="1938">
                        <c:v>3.448</c:v>
                      </c:pt>
                      <c:pt idx="1939">
                        <c:v>0</c:v>
                      </c:pt>
                      <c:pt idx="1940">
                        <c:v>3.4780000000000002</c:v>
                      </c:pt>
                      <c:pt idx="1941">
                        <c:v>0</c:v>
                      </c:pt>
                      <c:pt idx="1942">
                        <c:v>0</c:v>
                      </c:pt>
                      <c:pt idx="1943">
                        <c:v>0</c:v>
                      </c:pt>
                      <c:pt idx="1944">
                        <c:v>0</c:v>
                      </c:pt>
                      <c:pt idx="1945">
                        <c:v>0</c:v>
                      </c:pt>
                      <c:pt idx="1946">
                        <c:v>0</c:v>
                      </c:pt>
                      <c:pt idx="1947">
                        <c:v>5.3999999999999999E-2</c:v>
                      </c:pt>
                      <c:pt idx="1948">
                        <c:v>3.0000000000000001E-3</c:v>
                      </c:pt>
                      <c:pt idx="1949">
                        <c:v>0.50900000000000001</c:v>
                      </c:pt>
                      <c:pt idx="1950">
                        <c:v>0.59899999999999998</c:v>
                      </c:pt>
                      <c:pt idx="1951">
                        <c:v>17.285</c:v>
                      </c:pt>
                      <c:pt idx="1952">
                        <c:v>10.077999999999999</c:v>
                      </c:pt>
                      <c:pt idx="1953">
                        <c:v>2.637</c:v>
                      </c:pt>
                      <c:pt idx="1954">
                        <c:v>0</c:v>
                      </c:pt>
                      <c:pt idx="1955">
                        <c:v>2.4009999999999998</c:v>
                      </c:pt>
                      <c:pt idx="1956">
                        <c:v>5.0999999999999997E-2</c:v>
                      </c:pt>
                      <c:pt idx="1957">
                        <c:v>0</c:v>
                      </c:pt>
                      <c:pt idx="1958">
                        <c:v>15.244999999999999</c:v>
                      </c:pt>
                      <c:pt idx="1959">
                        <c:v>0.38400000000000001</c:v>
                      </c:pt>
                      <c:pt idx="1960">
                        <c:v>0</c:v>
                      </c:pt>
                      <c:pt idx="1961">
                        <c:v>8.3559999999999999</c:v>
                      </c:pt>
                      <c:pt idx="1962">
                        <c:v>16.225000000000001</c:v>
                      </c:pt>
                      <c:pt idx="1963">
                        <c:v>2.5379999999999998</c:v>
                      </c:pt>
                      <c:pt idx="1964">
                        <c:v>0</c:v>
                      </c:pt>
                      <c:pt idx="1965">
                        <c:v>0</c:v>
                      </c:pt>
                      <c:pt idx="1966">
                        <c:v>1.2E-2</c:v>
                      </c:pt>
                      <c:pt idx="1967">
                        <c:v>7.4999999999999997E-2</c:v>
                      </c:pt>
                      <c:pt idx="1968">
                        <c:v>23.542000000000002</c:v>
                      </c:pt>
                      <c:pt idx="1969">
                        <c:v>5.6479999999999997</c:v>
                      </c:pt>
                      <c:pt idx="1970">
                        <c:v>12.523</c:v>
                      </c:pt>
                      <c:pt idx="1971">
                        <c:v>0.13300000000000001</c:v>
                      </c:pt>
                      <c:pt idx="1972">
                        <c:v>0</c:v>
                      </c:pt>
                      <c:pt idx="1973">
                        <c:v>0</c:v>
                      </c:pt>
                      <c:pt idx="1974">
                        <c:v>17.073</c:v>
                      </c:pt>
                      <c:pt idx="1975">
                        <c:v>3.4870000000000001</c:v>
                      </c:pt>
                      <c:pt idx="1976">
                        <c:v>9.9809999999999999</c:v>
                      </c:pt>
                      <c:pt idx="1977">
                        <c:v>8.0289999999999999</c:v>
                      </c:pt>
                      <c:pt idx="1978">
                        <c:v>28.457000000000001</c:v>
                      </c:pt>
                      <c:pt idx="1979">
                        <c:v>8.32</c:v>
                      </c:pt>
                      <c:pt idx="1980">
                        <c:v>17.87</c:v>
                      </c:pt>
                      <c:pt idx="1981">
                        <c:v>20.433</c:v>
                      </c:pt>
                      <c:pt idx="1982">
                        <c:v>4.7590000000000003</c:v>
                      </c:pt>
                      <c:pt idx="1983">
                        <c:v>1.29</c:v>
                      </c:pt>
                      <c:pt idx="1984">
                        <c:v>0.56899999999999995</c:v>
                      </c:pt>
                      <c:pt idx="1985">
                        <c:v>11.954000000000001</c:v>
                      </c:pt>
                      <c:pt idx="1986">
                        <c:v>13.009</c:v>
                      </c:pt>
                      <c:pt idx="1987">
                        <c:v>4.7460000000000004</c:v>
                      </c:pt>
                      <c:pt idx="1988">
                        <c:v>6.44</c:v>
                      </c:pt>
                      <c:pt idx="1989">
                        <c:v>33.777999999999999</c:v>
                      </c:pt>
                      <c:pt idx="1990">
                        <c:v>24.846</c:v>
                      </c:pt>
                      <c:pt idx="1991">
                        <c:v>1.5109999999999999</c:v>
                      </c:pt>
                      <c:pt idx="1992">
                        <c:v>0.04</c:v>
                      </c:pt>
                      <c:pt idx="1993">
                        <c:v>0</c:v>
                      </c:pt>
                      <c:pt idx="1994">
                        <c:v>0.22600000000000001</c:v>
                      </c:pt>
                      <c:pt idx="1995">
                        <c:v>0</c:v>
                      </c:pt>
                      <c:pt idx="1996">
                        <c:v>0.94199999999999995</c:v>
                      </c:pt>
                      <c:pt idx="1997">
                        <c:v>41.386000000000003</c:v>
                      </c:pt>
                      <c:pt idx="1998">
                        <c:v>8.8979999999999997</c:v>
                      </c:pt>
                      <c:pt idx="1999">
                        <c:v>20.196000000000002</c:v>
                      </c:pt>
                      <c:pt idx="2000">
                        <c:v>11.557</c:v>
                      </c:pt>
                      <c:pt idx="2001">
                        <c:v>8.0210000000000008</c:v>
                      </c:pt>
                      <c:pt idx="2002">
                        <c:v>10.199</c:v>
                      </c:pt>
                      <c:pt idx="2003">
                        <c:v>0</c:v>
                      </c:pt>
                      <c:pt idx="2004">
                        <c:v>0</c:v>
                      </c:pt>
                      <c:pt idx="2005">
                        <c:v>1.4E-2</c:v>
                      </c:pt>
                      <c:pt idx="2006">
                        <c:v>2.5870000000000002</c:v>
                      </c:pt>
                      <c:pt idx="2007">
                        <c:v>1E-3</c:v>
                      </c:pt>
                      <c:pt idx="2008">
                        <c:v>28.741</c:v>
                      </c:pt>
                      <c:pt idx="2009">
                        <c:v>4.3639999999999999</c:v>
                      </c:pt>
                      <c:pt idx="2010">
                        <c:v>8.7189999999999994</c:v>
                      </c:pt>
                      <c:pt idx="2011">
                        <c:v>5.8840000000000003</c:v>
                      </c:pt>
                      <c:pt idx="2012">
                        <c:v>8.5540000000000003</c:v>
                      </c:pt>
                      <c:pt idx="2013">
                        <c:v>21.681000000000001</c:v>
                      </c:pt>
                      <c:pt idx="2014">
                        <c:v>0.252</c:v>
                      </c:pt>
                      <c:pt idx="2015">
                        <c:v>9.0280000000000005</c:v>
                      </c:pt>
                      <c:pt idx="2016">
                        <c:v>3.117</c:v>
                      </c:pt>
                      <c:pt idx="2017">
                        <c:v>1.44</c:v>
                      </c:pt>
                      <c:pt idx="2018">
                        <c:v>7.3550000000000004</c:v>
                      </c:pt>
                      <c:pt idx="2019">
                        <c:v>4.7530000000000001</c:v>
                      </c:pt>
                      <c:pt idx="2020">
                        <c:v>13.971</c:v>
                      </c:pt>
                      <c:pt idx="2021">
                        <c:v>10.683999999999999</c:v>
                      </c:pt>
                      <c:pt idx="2022">
                        <c:v>13.917999999999999</c:v>
                      </c:pt>
                      <c:pt idx="2023">
                        <c:v>5.0149999999999997</c:v>
                      </c:pt>
                      <c:pt idx="2024">
                        <c:v>0.33300000000000002</c:v>
                      </c:pt>
                      <c:pt idx="2025">
                        <c:v>0.39</c:v>
                      </c:pt>
                      <c:pt idx="2026">
                        <c:v>6.73</c:v>
                      </c:pt>
                      <c:pt idx="2027">
                        <c:v>25.573</c:v>
                      </c:pt>
                      <c:pt idx="2028">
                        <c:v>15.923</c:v>
                      </c:pt>
                      <c:pt idx="2029">
                        <c:v>10.34</c:v>
                      </c:pt>
                      <c:pt idx="2030">
                        <c:v>0</c:v>
                      </c:pt>
                      <c:pt idx="2031">
                        <c:v>8.3000000000000004E-2</c:v>
                      </c:pt>
                      <c:pt idx="2032">
                        <c:v>11.683999999999999</c:v>
                      </c:pt>
                      <c:pt idx="2033">
                        <c:v>6.165</c:v>
                      </c:pt>
                      <c:pt idx="2034">
                        <c:v>0</c:v>
                      </c:pt>
                      <c:pt idx="2035">
                        <c:v>17.035</c:v>
                      </c:pt>
                      <c:pt idx="2036">
                        <c:v>5.5679999999999996</c:v>
                      </c:pt>
                      <c:pt idx="2037">
                        <c:v>8.4849999999999994</c:v>
                      </c:pt>
                      <c:pt idx="2038">
                        <c:v>1.2999999999999999E-2</c:v>
                      </c:pt>
                      <c:pt idx="2039">
                        <c:v>0</c:v>
                      </c:pt>
                      <c:pt idx="2040">
                        <c:v>5.1230000000000002</c:v>
                      </c:pt>
                      <c:pt idx="2041">
                        <c:v>2.1259999999999999</c:v>
                      </c:pt>
                      <c:pt idx="2042">
                        <c:v>29.643000000000001</c:v>
                      </c:pt>
                      <c:pt idx="2043">
                        <c:v>0.104</c:v>
                      </c:pt>
                      <c:pt idx="2044">
                        <c:v>21.117000000000001</c:v>
                      </c:pt>
                      <c:pt idx="2045">
                        <c:v>0.01</c:v>
                      </c:pt>
                      <c:pt idx="2046">
                        <c:v>0</c:v>
                      </c:pt>
                      <c:pt idx="2047">
                        <c:v>0</c:v>
                      </c:pt>
                      <c:pt idx="2048">
                        <c:v>1.63</c:v>
                      </c:pt>
                      <c:pt idx="2049">
                        <c:v>0.79700000000000004</c:v>
                      </c:pt>
                      <c:pt idx="2050">
                        <c:v>0</c:v>
                      </c:pt>
                      <c:pt idx="2051">
                        <c:v>0</c:v>
                      </c:pt>
                      <c:pt idx="2052">
                        <c:v>0</c:v>
                      </c:pt>
                      <c:pt idx="2053">
                        <c:v>0.06</c:v>
                      </c:pt>
                      <c:pt idx="2054">
                        <c:v>1.64</c:v>
                      </c:pt>
                      <c:pt idx="2055">
                        <c:v>0</c:v>
                      </c:pt>
                      <c:pt idx="2056">
                        <c:v>0</c:v>
                      </c:pt>
                      <c:pt idx="2057">
                        <c:v>0</c:v>
                      </c:pt>
                      <c:pt idx="2058">
                        <c:v>0</c:v>
                      </c:pt>
                      <c:pt idx="2059">
                        <c:v>4.1909999999999998</c:v>
                      </c:pt>
                      <c:pt idx="2060">
                        <c:v>17.760999999999999</c:v>
                      </c:pt>
                      <c:pt idx="2061">
                        <c:v>13.685</c:v>
                      </c:pt>
                      <c:pt idx="2062">
                        <c:v>0.253</c:v>
                      </c:pt>
                      <c:pt idx="2063">
                        <c:v>6.9690000000000003</c:v>
                      </c:pt>
                      <c:pt idx="2064">
                        <c:v>21.879000000000001</c:v>
                      </c:pt>
                      <c:pt idx="2065">
                        <c:v>1.7170000000000001</c:v>
                      </c:pt>
                      <c:pt idx="2066">
                        <c:v>0.54800000000000004</c:v>
                      </c:pt>
                      <c:pt idx="2067">
                        <c:v>4.5999999999999999E-2</c:v>
                      </c:pt>
                      <c:pt idx="2068">
                        <c:v>4.843</c:v>
                      </c:pt>
                      <c:pt idx="2069">
                        <c:v>38.283000000000001</c:v>
                      </c:pt>
                      <c:pt idx="2070">
                        <c:v>0.504</c:v>
                      </c:pt>
                      <c:pt idx="2071">
                        <c:v>9.8000000000000004E-2</c:v>
                      </c:pt>
                      <c:pt idx="2072">
                        <c:v>0.05</c:v>
                      </c:pt>
                      <c:pt idx="2073">
                        <c:v>2E-3</c:v>
                      </c:pt>
                      <c:pt idx="2074">
                        <c:v>37.531999999999996</c:v>
                      </c:pt>
                      <c:pt idx="2075">
                        <c:v>11.157</c:v>
                      </c:pt>
                      <c:pt idx="2076">
                        <c:v>5.0000000000000001E-3</c:v>
                      </c:pt>
                      <c:pt idx="2077">
                        <c:v>1E-3</c:v>
                      </c:pt>
                      <c:pt idx="2078">
                        <c:v>0</c:v>
                      </c:pt>
                      <c:pt idx="2079">
                        <c:v>4.0000000000000001E-3</c:v>
                      </c:pt>
                      <c:pt idx="2080">
                        <c:v>8.8859999999999992</c:v>
                      </c:pt>
                      <c:pt idx="2081">
                        <c:v>35.762</c:v>
                      </c:pt>
                      <c:pt idx="2082">
                        <c:v>21.439</c:v>
                      </c:pt>
                      <c:pt idx="2083">
                        <c:v>8.0000000000000002E-3</c:v>
                      </c:pt>
                      <c:pt idx="2084">
                        <c:v>0.67400000000000004</c:v>
                      </c:pt>
                      <c:pt idx="2085">
                        <c:v>1E-3</c:v>
                      </c:pt>
                      <c:pt idx="2086">
                        <c:v>0</c:v>
                      </c:pt>
                      <c:pt idx="2087">
                        <c:v>0</c:v>
                      </c:pt>
                      <c:pt idx="2088">
                        <c:v>21.117000000000001</c:v>
                      </c:pt>
                      <c:pt idx="2089">
                        <c:v>0.94599999999999995</c:v>
                      </c:pt>
                      <c:pt idx="2090">
                        <c:v>0</c:v>
                      </c:pt>
                      <c:pt idx="2091">
                        <c:v>11.468</c:v>
                      </c:pt>
                      <c:pt idx="2092">
                        <c:v>6.4000000000000001E-2</c:v>
                      </c:pt>
                      <c:pt idx="2093">
                        <c:v>9.2769999999999992</c:v>
                      </c:pt>
                      <c:pt idx="2094">
                        <c:v>0</c:v>
                      </c:pt>
                      <c:pt idx="2095">
                        <c:v>0.06</c:v>
                      </c:pt>
                      <c:pt idx="2096">
                        <c:v>6.2919999999999998</c:v>
                      </c:pt>
                      <c:pt idx="2097">
                        <c:v>2.9000000000000001E-2</c:v>
                      </c:pt>
                      <c:pt idx="2098">
                        <c:v>1.256</c:v>
                      </c:pt>
                      <c:pt idx="2099">
                        <c:v>1.7000000000000001E-2</c:v>
                      </c:pt>
                      <c:pt idx="2100">
                        <c:v>1.63</c:v>
                      </c:pt>
                      <c:pt idx="2101">
                        <c:v>0.69499999999999995</c:v>
                      </c:pt>
                      <c:pt idx="2102">
                        <c:v>0</c:v>
                      </c:pt>
                      <c:pt idx="2103">
                        <c:v>4.5119999999999996</c:v>
                      </c:pt>
                      <c:pt idx="2104">
                        <c:v>0</c:v>
                      </c:pt>
                      <c:pt idx="2105">
                        <c:v>0</c:v>
                      </c:pt>
                      <c:pt idx="2106">
                        <c:v>19.157</c:v>
                      </c:pt>
                      <c:pt idx="2107">
                        <c:v>1E-3</c:v>
                      </c:pt>
                      <c:pt idx="2108">
                        <c:v>14.012</c:v>
                      </c:pt>
                      <c:pt idx="2109">
                        <c:v>5.1509999999999998</c:v>
                      </c:pt>
                      <c:pt idx="2110">
                        <c:v>0</c:v>
                      </c:pt>
                      <c:pt idx="2111">
                        <c:v>18.187999999999999</c:v>
                      </c:pt>
                      <c:pt idx="2112">
                        <c:v>0.20899999999999999</c:v>
                      </c:pt>
                      <c:pt idx="2113">
                        <c:v>0</c:v>
                      </c:pt>
                      <c:pt idx="2114">
                        <c:v>8.6020000000000003</c:v>
                      </c:pt>
                      <c:pt idx="2115">
                        <c:v>4.6760000000000002</c:v>
                      </c:pt>
                      <c:pt idx="2116">
                        <c:v>0</c:v>
                      </c:pt>
                      <c:pt idx="2117">
                        <c:v>0</c:v>
                      </c:pt>
                      <c:pt idx="2118">
                        <c:v>0</c:v>
                      </c:pt>
                      <c:pt idx="2119">
                        <c:v>0</c:v>
                      </c:pt>
                      <c:pt idx="2120">
                        <c:v>4.0000000000000001E-3</c:v>
                      </c:pt>
                      <c:pt idx="2121">
                        <c:v>0</c:v>
                      </c:pt>
                      <c:pt idx="2122">
                        <c:v>1E-3</c:v>
                      </c:pt>
                      <c:pt idx="2123">
                        <c:v>0</c:v>
                      </c:pt>
                      <c:pt idx="2124">
                        <c:v>0</c:v>
                      </c:pt>
                      <c:pt idx="2125">
                        <c:v>0.499</c:v>
                      </c:pt>
                      <c:pt idx="2126">
                        <c:v>10.68</c:v>
                      </c:pt>
                      <c:pt idx="2127">
                        <c:v>7.73</c:v>
                      </c:pt>
                      <c:pt idx="2128">
                        <c:v>10.952</c:v>
                      </c:pt>
                      <c:pt idx="2129">
                        <c:v>2.5000000000000001E-2</c:v>
                      </c:pt>
                      <c:pt idx="2130">
                        <c:v>1.9E-2</c:v>
                      </c:pt>
                      <c:pt idx="2131">
                        <c:v>0.155</c:v>
                      </c:pt>
                      <c:pt idx="2132">
                        <c:v>4.5670000000000002</c:v>
                      </c:pt>
                      <c:pt idx="2133">
                        <c:v>4.0000000000000001E-3</c:v>
                      </c:pt>
                      <c:pt idx="2134">
                        <c:v>1.702</c:v>
                      </c:pt>
                      <c:pt idx="2135">
                        <c:v>30.044</c:v>
                      </c:pt>
                      <c:pt idx="2136">
                        <c:v>2.1339999999999999</c:v>
                      </c:pt>
                      <c:pt idx="2137">
                        <c:v>0.46500000000000002</c:v>
                      </c:pt>
                      <c:pt idx="2138">
                        <c:v>0</c:v>
                      </c:pt>
                      <c:pt idx="2139">
                        <c:v>1.0999999999999999E-2</c:v>
                      </c:pt>
                      <c:pt idx="2140">
                        <c:v>3.0000000000000001E-3</c:v>
                      </c:pt>
                      <c:pt idx="2141">
                        <c:v>0.86099999999999999</c:v>
                      </c:pt>
                      <c:pt idx="2142">
                        <c:v>6.5030000000000001</c:v>
                      </c:pt>
                      <c:pt idx="2143">
                        <c:v>0.44800000000000001</c:v>
                      </c:pt>
                      <c:pt idx="2144">
                        <c:v>0</c:v>
                      </c:pt>
                      <c:pt idx="2145">
                        <c:v>0</c:v>
                      </c:pt>
                      <c:pt idx="2146">
                        <c:v>0</c:v>
                      </c:pt>
                      <c:pt idx="2147">
                        <c:v>0</c:v>
                      </c:pt>
                      <c:pt idx="2148">
                        <c:v>0</c:v>
                      </c:pt>
                      <c:pt idx="2149">
                        <c:v>0</c:v>
                      </c:pt>
                      <c:pt idx="2150">
                        <c:v>4.0000000000000001E-3</c:v>
                      </c:pt>
                      <c:pt idx="2151">
                        <c:v>0</c:v>
                      </c:pt>
                      <c:pt idx="2152">
                        <c:v>0.42299999999999999</c:v>
                      </c:pt>
                      <c:pt idx="2153">
                        <c:v>0</c:v>
                      </c:pt>
                      <c:pt idx="2154">
                        <c:v>6.0000000000000001E-3</c:v>
                      </c:pt>
                      <c:pt idx="2155">
                        <c:v>0</c:v>
                      </c:pt>
                      <c:pt idx="2156">
                        <c:v>0</c:v>
                      </c:pt>
                      <c:pt idx="2157">
                        <c:v>0.15</c:v>
                      </c:pt>
                      <c:pt idx="2158">
                        <c:v>1.7490000000000001</c:v>
                      </c:pt>
                      <c:pt idx="2159">
                        <c:v>1.304</c:v>
                      </c:pt>
                      <c:pt idx="2160">
                        <c:v>0.77200000000000002</c:v>
                      </c:pt>
                      <c:pt idx="2161">
                        <c:v>5.0000000000000001E-3</c:v>
                      </c:pt>
                      <c:pt idx="2162">
                        <c:v>1.6830000000000001</c:v>
                      </c:pt>
                      <c:pt idx="2163">
                        <c:v>8.6920000000000002</c:v>
                      </c:pt>
                      <c:pt idx="2164">
                        <c:v>4.3849999999999998</c:v>
                      </c:pt>
                      <c:pt idx="2165">
                        <c:v>12.372999999999999</c:v>
                      </c:pt>
                      <c:pt idx="2166">
                        <c:v>9.17</c:v>
                      </c:pt>
                      <c:pt idx="2167">
                        <c:v>0.16900000000000001</c:v>
                      </c:pt>
                      <c:pt idx="2168">
                        <c:v>1.2E-2</c:v>
                      </c:pt>
                      <c:pt idx="2169">
                        <c:v>5.5949999999999998</c:v>
                      </c:pt>
                      <c:pt idx="2170">
                        <c:v>23.298999999999999</c:v>
                      </c:pt>
                      <c:pt idx="2171">
                        <c:v>17.760999999999999</c:v>
                      </c:pt>
                      <c:pt idx="2172">
                        <c:v>1.6950000000000001</c:v>
                      </c:pt>
                      <c:pt idx="2173">
                        <c:v>0</c:v>
                      </c:pt>
                      <c:pt idx="2174">
                        <c:v>0.115</c:v>
                      </c:pt>
                      <c:pt idx="2175">
                        <c:v>7.0590000000000002</c:v>
                      </c:pt>
                      <c:pt idx="2176">
                        <c:v>8.24</c:v>
                      </c:pt>
                      <c:pt idx="2177">
                        <c:v>2.0699999999999998</c:v>
                      </c:pt>
                      <c:pt idx="2178">
                        <c:v>9.5960000000000001</c:v>
                      </c:pt>
                      <c:pt idx="2179">
                        <c:v>1.391</c:v>
                      </c:pt>
                      <c:pt idx="2180">
                        <c:v>5.0000000000000001E-3</c:v>
                      </c:pt>
                      <c:pt idx="2181">
                        <c:v>23.437999999999999</c:v>
                      </c:pt>
                      <c:pt idx="2182">
                        <c:v>9.3610000000000007</c:v>
                      </c:pt>
                      <c:pt idx="2183">
                        <c:v>43.936</c:v>
                      </c:pt>
                      <c:pt idx="2184">
                        <c:v>0</c:v>
                      </c:pt>
                      <c:pt idx="2185">
                        <c:v>0</c:v>
                      </c:pt>
                      <c:pt idx="2186">
                        <c:v>2.6680000000000001</c:v>
                      </c:pt>
                      <c:pt idx="2187">
                        <c:v>3.556</c:v>
                      </c:pt>
                      <c:pt idx="2188">
                        <c:v>15.776</c:v>
                      </c:pt>
                      <c:pt idx="2189">
                        <c:v>0</c:v>
                      </c:pt>
                      <c:pt idx="2190">
                        <c:v>0.89400000000000002</c:v>
                      </c:pt>
                      <c:pt idx="2191">
                        <c:v>0</c:v>
                      </c:pt>
                      <c:pt idx="2192">
                        <c:v>0</c:v>
                      </c:pt>
                      <c:pt idx="2193">
                        <c:v>1.4890000000000001</c:v>
                      </c:pt>
                      <c:pt idx="2194">
                        <c:v>9.3620000000000001</c:v>
                      </c:pt>
                      <c:pt idx="2195">
                        <c:v>54.33</c:v>
                      </c:pt>
                      <c:pt idx="2196">
                        <c:v>47.47</c:v>
                      </c:pt>
                      <c:pt idx="2197">
                        <c:v>30.893999999999998</c:v>
                      </c:pt>
                      <c:pt idx="2198">
                        <c:v>26.05</c:v>
                      </c:pt>
                      <c:pt idx="2199">
                        <c:v>10.561</c:v>
                      </c:pt>
                      <c:pt idx="2200">
                        <c:v>1.883</c:v>
                      </c:pt>
                      <c:pt idx="2201">
                        <c:v>6.5380000000000003</c:v>
                      </c:pt>
                      <c:pt idx="2202">
                        <c:v>8.6980000000000004</c:v>
                      </c:pt>
                      <c:pt idx="2203">
                        <c:v>6.8479999999999999</c:v>
                      </c:pt>
                      <c:pt idx="2204">
                        <c:v>0</c:v>
                      </c:pt>
                      <c:pt idx="2205">
                        <c:v>2.7170000000000001</c:v>
                      </c:pt>
                      <c:pt idx="2206">
                        <c:v>0</c:v>
                      </c:pt>
                      <c:pt idx="2207">
                        <c:v>8.4079999999999995</c:v>
                      </c:pt>
                      <c:pt idx="2208">
                        <c:v>5.7329999999999997</c:v>
                      </c:pt>
                      <c:pt idx="2209">
                        <c:v>0.85</c:v>
                      </c:pt>
                      <c:pt idx="2210">
                        <c:v>6.0999999999999999E-2</c:v>
                      </c:pt>
                      <c:pt idx="2211">
                        <c:v>4.1000000000000002E-2</c:v>
                      </c:pt>
                      <c:pt idx="2212">
                        <c:v>1.2410000000000001</c:v>
                      </c:pt>
                      <c:pt idx="2213">
                        <c:v>2.036</c:v>
                      </c:pt>
                      <c:pt idx="2214">
                        <c:v>0</c:v>
                      </c:pt>
                      <c:pt idx="2215">
                        <c:v>0</c:v>
                      </c:pt>
                      <c:pt idx="2216">
                        <c:v>1.0369999999999999</c:v>
                      </c:pt>
                      <c:pt idx="2217">
                        <c:v>0</c:v>
                      </c:pt>
                      <c:pt idx="2218">
                        <c:v>0.19400000000000001</c:v>
                      </c:pt>
                      <c:pt idx="2219">
                        <c:v>3.9830000000000001</c:v>
                      </c:pt>
                      <c:pt idx="2220">
                        <c:v>26.475000000000001</c:v>
                      </c:pt>
                      <c:pt idx="2221">
                        <c:v>24.364000000000001</c:v>
                      </c:pt>
                      <c:pt idx="2222">
                        <c:v>4.1139999999999999</c:v>
                      </c:pt>
                      <c:pt idx="2223">
                        <c:v>15.943</c:v>
                      </c:pt>
                      <c:pt idx="2224">
                        <c:v>19.164999999999999</c:v>
                      </c:pt>
                      <c:pt idx="2225">
                        <c:v>9.0009999999999994</c:v>
                      </c:pt>
                      <c:pt idx="2226">
                        <c:v>32.795999999999999</c:v>
                      </c:pt>
                      <c:pt idx="2227">
                        <c:v>13.795999999999999</c:v>
                      </c:pt>
                      <c:pt idx="2228">
                        <c:v>2.8940000000000001</c:v>
                      </c:pt>
                      <c:pt idx="2229">
                        <c:v>9.8140000000000001</c:v>
                      </c:pt>
                      <c:pt idx="2230">
                        <c:v>5.33</c:v>
                      </c:pt>
                      <c:pt idx="2231">
                        <c:v>6.21</c:v>
                      </c:pt>
                      <c:pt idx="2232">
                        <c:v>0.52700000000000002</c:v>
                      </c:pt>
                      <c:pt idx="2233">
                        <c:v>0.19900000000000001</c:v>
                      </c:pt>
                      <c:pt idx="2234">
                        <c:v>5.8999999999999997E-2</c:v>
                      </c:pt>
                      <c:pt idx="2235">
                        <c:v>0.78200000000000003</c:v>
                      </c:pt>
                      <c:pt idx="2236">
                        <c:v>0.03</c:v>
                      </c:pt>
                      <c:pt idx="2237">
                        <c:v>2.3069999999999999</c:v>
                      </c:pt>
                      <c:pt idx="2238">
                        <c:v>2.9420000000000002</c:v>
                      </c:pt>
                      <c:pt idx="2239">
                        <c:v>1.091</c:v>
                      </c:pt>
                      <c:pt idx="2240">
                        <c:v>0</c:v>
                      </c:pt>
                      <c:pt idx="2241">
                        <c:v>5.4489999999999998</c:v>
                      </c:pt>
                      <c:pt idx="2242">
                        <c:v>7.8730000000000002</c:v>
                      </c:pt>
                      <c:pt idx="2243">
                        <c:v>1.7999999999999999E-2</c:v>
                      </c:pt>
                      <c:pt idx="2244">
                        <c:v>1.0980000000000001</c:v>
                      </c:pt>
                      <c:pt idx="2245">
                        <c:v>5.76</c:v>
                      </c:pt>
                      <c:pt idx="2246">
                        <c:v>3.294</c:v>
                      </c:pt>
                      <c:pt idx="2247">
                        <c:v>0.58699999999999997</c:v>
                      </c:pt>
                      <c:pt idx="2248">
                        <c:v>14.071</c:v>
                      </c:pt>
                      <c:pt idx="2249">
                        <c:v>0.14599999999999999</c:v>
                      </c:pt>
                      <c:pt idx="2250">
                        <c:v>0</c:v>
                      </c:pt>
                      <c:pt idx="2251">
                        <c:v>0</c:v>
                      </c:pt>
                      <c:pt idx="2252">
                        <c:v>3.0000000000000001E-3</c:v>
                      </c:pt>
                      <c:pt idx="2253">
                        <c:v>0</c:v>
                      </c:pt>
                      <c:pt idx="2254">
                        <c:v>0</c:v>
                      </c:pt>
                      <c:pt idx="2255">
                        <c:v>0</c:v>
                      </c:pt>
                      <c:pt idx="2256">
                        <c:v>1.6E-2</c:v>
                      </c:pt>
                      <c:pt idx="2257">
                        <c:v>0.19400000000000001</c:v>
                      </c:pt>
                      <c:pt idx="2258">
                        <c:v>0</c:v>
                      </c:pt>
                      <c:pt idx="2259">
                        <c:v>3.081</c:v>
                      </c:pt>
                      <c:pt idx="2260">
                        <c:v>8.8089999999999993</c:v>
                      </c:pt>
                      <c:pt idx="2261">
                        <c:v>1.345</c:v>
                      </c:pt>
                      <c:pt idx="2262">
                        <c:v>2.2709999999999999</c:v>
                      </c:pt>
                      <c:pt idx="2263">
                        <c:v>18.722000000000001</c:v>
                      </c:pt>
                      <c:pt idx="2264">
                        <c:v>4.3979999999999997</c:v>
                      </c:pt>
                      <c:pt idx="2265">
                        <c:v>5.0659999999999998</c:v>
                      </c:pt>
                      <c:pt idx="2266">
                        <c:v>2.5999999999999999E-2</c:v>
                      </c:pt>
                      <c:pt idx="2267">
                        <c:v>9.0999999999999998E-2</c:v>
                      </c:pt>
                      <c:pt idx="2268">
                        <c:v>5.5229999999999997</c:v>
                      </c:pt>
                      <c:pt idx="2269">
                        <c:v>11.246</c:v>
                      </c:pt>
                      <c:pt idx="2270">
                        <c:v>4.2939999999999996</c:v>
                      </c:pt>
                      <c:pt idx="2271">
                        <c:v>6.1639999999999997</c:v>
                      </c:pt>
                      <c:pt idx="2272">
                        <c:v>0.08</c:v>
                      </c:pt>
                      <c:pt idx="2273">
                        <c:v>0.218</c:v>
                      </c:pt>
                      <c:pt idx="2274">
                        <c:v>0.73899999999999999</c:v>
                      </c:pt>
                      <c:pt idx="2275">
                        <c:v>0.95399999999999996</c:v>
                      </c:pt>
                      <c:pt idx="2276">
                        <c:v>2.8239999999999998</c:v>
                      </c:pt>
                      <c:pt idx="2277">
                        <c:v>5.7000000000000002E-2</c:v>
                      </c:pt>
                      <c:pt idx="2278">
                        <c:v>0.48799999999999999</c:v>
                      </c:pt>
                      <c:pt idx="2279">
                        <c:v>5.0709999999999997</c:v>
                      </c:pt>
                      <c:pt idx="2280">
                        <c:v>14.032999999999999</c:v>
                      </c:pt>
                      <c:pt idx="2281">
                        <c:v>15.218</c:v>
                      </c:pt>
                      <c:pt idx="2282">
                        <c:v>0.121</c:v>
                      </c:pt>
                      <c:pt idx="2283">
                        <c:v>0.254</c:v>
                      </c:pt>
                      <c:pt idx="2284">
                        <c:v>2.036</c:v>
                      </c:pt>
                      <c:pt idx="2285">
                        <c:v>0</c:v>
                      </c:pt>
                      <c:pt idx="2286">
                        <c:v>1.9E-2</c:v>
                      </c:pt>
                      <c:pt idx="2287">
                        <c:v>6.0000000000000001E-3</c:v>
                      </c:pt>
                      <c:pt idx="2288">
                        <c:v>3.3000000000000002E-2</c:v>
                      </c:pt>
                      <c:pt idx="2289">
                        <c:v>4.2999999999999997E-2</c:v>
                      </c:pt>
                      <c:pt idx="2290">
                        <c:v>3.702</c:v>
                      </c:pt>
                      <c:pt idx="2291">
                        <c:v>3.8759999999999999</c:v>
                      </c:pt>
                      <c:pt idx="2292">
                        <c:v>4.6070000000000002</c:v>
                      </c:pt>
                      <c:pt idx="2293">
                        <c:v>3.8650000000000002</c:v>
                      </c:pt>
                      <c:pt idx="2294">
                        <c:v>1.224</c:v>
                      </c:pt>
                      <c:pt idx="2295">
                        <c:v>0.151</c:v>
                      </c:pt>
                      <c:pt idx="2296">
                        <c:v>1.4999999999999999E-2</c:v>
                      </c:pt>
                      <c:pt idx="2297">
                        <c:v>7.1719999999999997</c:v>
                      </c:pt>
                      <c:pt idx="2298">
                        <c:v>8.5999999999999993E-2</c:v>
                      </c:pt>
                      <c:pt idx="2299">
                        <c:v>1.5209999999999999</c:v>
                      </c:pt>
                      <c:pt idx="2300">
                        <c:v>23.312999999999999</c:v>
                      </c:pt>
                      <c:pt idx="2301">
                        <c:v>2.8090000000000002</c:v>
                      </c:pt>
                      <c:pt idx="2302">
                        <c:v>3.0000000000000001E-3</c:v>
                      </c:pt>
                      <c:pt idx="2303">
                        <c:v>4.16</c:v>
                      </c:pt>
                      <c:pt idx="2304">
                        <c:v>0.17599999999999999</c:v>
                      </c:pt>
                      <c:pt idx="2305">
                        <c:v>0</c:v>
                      </c:pt>
                      <c:pt idx="2306">
                        <c:v>0</c:v>
                      </c:pt>
                      <c:pt idx="2307">
                        <c:v>5.0000000000000001E-3</c:v>
                      </c:pt>
                      <c:pt idx="2308">
                        <c:v>0.47499999999999998</c:v>
                      </c:pt>
                      <c:pt idx="2309">
                        <c:v>0.13900000000000001</c:v>
                      </c:pt>
                      <c:pt idx="2310">
                        <c:v>0.13800000000000001</c:v>
                      </c:pt>
                      <c:pt idx="2311">
                        <c:v>0.17699999999999999</c:v>
                      </c:pt>
                      <c:pt idx="2312">
                        <c:v>2E-3</c:v>
                      </c:pt>
                      <c:pt idx="2313">
                        <c:v>29.896000000000001</c:v>
                      </c:pt>
                      <c:pt idx="2314">
                        <c:v>19.789000000000001</c:v>
                      </c:pt>
                      <c:pt idx="2315">
                        <c:v>21.61</c:v>
                      </c:pt>
                      <c:pt idx="2316">
                        <c:v>0.22</c:v>
                      </c:pt>
                      <c:pt idx="2317">
                        <c:v>0.77300000000000002</c:v>
                      </c:pt>
                      <c:pt idx="2318">
                        <c:v>10.11</c:v>
                      </c:pt>
                      <c:pt idx="2319">
                        <c:v>1.2E-2</c:v>
                      </c:pt>
                      <c:pt idx="2320">
                        <c:v>0</c:v>
                      </c:pt>
                      <c:pt idx="2321">
                        <c:v>8.69</c:v>
                      </c:pt>
                      <c:pt idx="2322">
                        <c:v>16.244</c:v>
                      </c:pt>
                      <c:pt idx="2323">
                        <c:v>9.1</c:v>
                      </c:pt>
                      <c:pt idx="2324">
                        <c:v>4.3890000000000002</c:v>
                      </c:pt>
                      <c:pt idx="2325">
                        <c:v>1.0999999999999999E-2</c:v>
                      </c:pt>
                      <c:pt idx="2326">
                        <c:v>0</c:v>
                      </c:pt>
                      <c:pt idx="2327">
                        <c:v>5.0000000000000001E-3</c:v>
                      </c:pt>
                      <c:pt idx="2328">
                        <c:v>3.218</c:v>
                      </c:pt>
                      <c:pt idx="2329">
                        <c:v>3.274</c:v>
                      </c:pt>
                      <c:pt idx="2330">
                        <c:v>1.266</c:v>
                      </c:pt>
                      <c:pt idx="2331">
                        <c:v>27</c:v>
                      </c:pt>
                      <c:pt idx="2332">
                        <c:v>12.965</c:v>
                      </c:pt>
                      <c:pt idx="2333">
                        <c:v>6.6680000000000001</c:v>
                      </c:pt>
                      <c:pt idx="2334">
                        <c:v>0.88300000000000001</c:v>
                      </c:pt>
                      <c:pt idx="2335">
                        <c:v>5.718</c:v>
                      </c:pt>
                      <c:pt idx="2336">
                        <c:v>3.37</c:v>
                      </c:pt>
                      <c:pt idx="2337">
                        <c:v>11.704000000000001</c:v>
                      </c:pt>
                      <c:pt idx="2338">
                        <c:v>15.297000000000001</c:v>
                      </c:pt>
                      <c:pt idx="2339">
                        <c:v>5.5E-2</c:v>
                      </c:pt>
                      <c:pt idx="2340">
                        <c:v>0.86</c:v>
                      </c:pt>
                      <c:pt idx="2341">
                        <c:v>28.623000000000001</c:v>
                      </c:pt>
                      <c:pt idx="2342">
                        <c:v>37.076000000000001</c:v>
                      </c:pt>
                      <c:pt idx="2343">
                        <c:v>36.853000000000002</c:v>
                      </c:pt>
                      <c:pt idx="2344">
                        <c:v>64.034000000000006</c:v>
                      </c:pt>
                      <c:pt idx="2345">
                        <c:v>3.7719999999999998</c:v>
                      </c:pt>
                      <c:pt idx="2346">
                        <c:v>5.391</c:v>
                      </c:pt>
                      <c:pt idx="2347">
                        <c:v>2.0609999999999999</c:v>
                      </c:pt>
                      <c:pt idx="2348">
                        <c:v>0</c:v>
                      </c:pt>
                      <c:pt idx="2349">
                        <c:v>0.255</c:v>
                      </c:pt>
                      <c:pt idx="2350">
                        <c:v>1.538</c:v>
                      </c:pt>
                      <c:pt idx="2351">
                        <c:v>14.476000000000001</c:v>
                      </c:pt>
                      <c:pt idx="2352">
                        <c:v>3.7240000000000002</c:v>
                      </c:pt>
                      <c:pt idx="2353">
                        <c:v>16.975999999999999</c:v>
                      </c:pt>
                      <c:pt idx="2354">
                        <c:v>4.8410000000000002</c:v>
                      </c:pt>
                      <c:pt idx="2355">
                        <c:v>0</c:v>
                      </c:pt>
                      <c:pt idx="2356">
                        <c:v>3.105</c:v>
                      </c:pt>
                      <c:pt idx="2357">
                        <c:v>5.3140000000000001</c:v>
                      </c:pt>
                      <c:pt idx="2358">
                        <c:v>5.9160000000000004</c:v>
                      </c:pt>
                      <c:pt idx="2359">
                        <c:v>1.2629999999999999</c:v>
                      </c:pt>
                      <c:pt idx="2360">
                        <c:v>8.952</c:v>
                      </c:pt>
                      <c:pt idx="2361">
                        <c:v>0</c:v>
                      </c:pt>
                      <c:pt idx="2362">
                        <c:v>2.7970000000000002</c:v>
                      </c:pt>
                      <c:pt idx="2363">
                        <c:v>0</c:v>
                      </c:pt>
                      <c:pt idx="2364">
                        <c:v>9.64</c:v>
                      </c:pt>
                      <c:pt idx="2365">
                        <c:v>18.355</c:v>
                      </c:pt>
                      <c:pt idx="2366">
                        <c:v>21.268999999999998</c:v>
                      </c:pt>
                      <c:pt idx="2367">
                        <c:v>38.942</c:v>
                      </c:pt>
                      <c:pt idx="2368">
                        <c:v>9.9209999999999994</c:v>
                      </c:pt>
                      <c:pt idx="2369">
                        <c:v>0</c:v>
                      </c:pt>
                      <c:pt idx="2370">
                        <c:v>2.5529999999999999</c:v>
                      </c:pt>
                      <c:pt idx="2371">
                        <c:v>12.301</c:v>
                      </c:pt>
                      <c:pt idx="2372">
                        <c:v>10.551</c:v>
                      </c:pt>
                      <c:pt idx="2373">
                        <c:v>0</c:v>
                      </c:pt>
                      <c:pt idx="2374">
                        <c:v>1.9E-2</c:v>
                      </c:pt>
                      <c:pt idx="2375">
                        <c:v>44.427999999999997</c:v>
                      </c:pt>
                      <c:pt idx="2376">
                        <c:v>5.7080000000000002</c:v>
                      </c:pt>
                      <c:pt idx="2377">
                        <c:v>23.105</c:v>
                      </c:pt>
                      <c:pt idx="2378">
                        <c:v>2.5009999999999999</c:v>
                      </c:pt>
                      <c:pt idx="2379">
                        <c:v>5.5E-2</c:v>
                      </c:pt>
                      <c:pt idx="2380">
                        <c:v>1.4E-2</c:v>
                      </c:pt>
                      <c:pt idx="2381">
                        <c:v>0.17499999999999999</c:v>
                      </c:pt>
                      <c:pt idx="2382">
                        <c:v>3.9E-2</c:v>
                      </c:pt>
                      <c:pt idx="2383">
                        <c:v>15.548</c:v>
                      </c:pt>
                      <c:pt idx="2384">
                        <c:v>0</c:v>
                      </c:pt>
                      <c:pt idx="2385">
                        <c:v>0</c:v>
                      </c:pt>
                      <c:pt idx="2386">
                        <c:v>0</c:v>
                      </c:pt>
                      <c:pt idx="2387">
                        <c:v>0.92600000000000005</c:v>
                      </c:pt>
                      <c:pt idx="2388">
                        <c:v>2.3759999999999999</c:v>
                      </c:pt>
                      <c:pt idx="2389">
                        <c:v>2E-3</c:v>
                      </c:pt>
                      <c:pt idx="2390">
                        <c:v>4.7560000000000002</c:v>
                      </c:pt>
                      <c:pt idx="2391">
                        <c:v>0.23899999999999999</c:v>
                      </c:pt>
                      <c:pt idx="2392">
                        <c:v>0</c:v>
                      </c:pt>
                      <c:pt idx="2393">
                        <c:v>0</c:v>
                      </c:pt>
                      <c:pt idx="2394">
                        <c:v>0</c:v>
                      </c:pt>
                      <c:pt idx="2395">
                        <c:v>0</c:v>
                      </c:pt>
                      <c:pt idx="2396">
                        <c:v>0.81399999999999995</c:v>
                      </c:pt>
                      <c:pt idx="2397">
                        <c:v>1.2E-2</c:v>
                      </c:pt>
                      <c:pt idx="2398">
                        <c:v>0</c:v>
                      </c:pt>
                      <c:pt idx="2399">
                        <c:v>0</c:v>
                      </c:pt>
                      <c:pt idx="2400">
                        <c:v>1.4E-2</c:v>
                      </c:pt>
                      <c:pt idx="2401">
                        <c:v>12.97</c:v>
                      </c:pt>
                      <c:pt idx="2402">
                        <c:v>8.734</c:v>
                      </c:pt>
                      <c:pt idx="2403">
                        <c:v>2.5000000000000001E-2</c:v>
                      </c:pt>
                      <c:pt idx="2404">
                        <c:v>0</c:v>
                      </c:pt>
                      <c:pt idx="2405">
                        <c:v>0</c:v>
                      </c:pt>
                      <c:pt idx="2406">
                        <c:v>0.89200000000000002</c:v>
                      </c:pt>
                      <c:pt idx="2407">
                        <c:v>20.760999999999999</c:v>
                      </c:pt>
                      <c:pt idx="2408">
                        <c:v>0</c:v>
                      </c:pt>
                      <c:pt idx="2409">
                        <c:v>1.595</c:v>
                      </c:pt>
                      <c:pt idx="2410">
                        <c:v>0.40400000000000003</c:v>
                      </c:pt>
                      <c:pt idx="2411">
                        <c:v>1.258</c:v>
                      </c:pt>
                      <c:pt idx="2412">
                        <c:v>56.960999999999999</c:v>
                      </c:pt>
                      <c:pt idx="2413">
                        <c:v>4.431</c:v>
                      </c:pt>
                      <c:pt idx="2414">
                        <c:v>2E-3</c:v>
                      </c:pt>
                      <c:pt idx="2415">
                        <c:v>5.1130000000000004</c:v>
                      </c:pt>
                      <c:pt idx="2416">
                        <c:v>14.78</c:v>
                      </c:pt>
                      <c:pt idx="2417">
                        <c:v>0.191</c:v>
                      </c:pt>
                      <c:pt idx="2418">
                        <c:v>0</c:v>
                      </c:pt>
                      <c:pt idx="2419">
                        <c:v>0</c:v>
                      </c:pt>
                      <c:pt idx="2420">
                        <c:v>0</c:v>
                      </c:pt>
                      <c:pt idx="2421">
                        <c:v>0.10199999999999999</c:v>
                      </c:pt>
                      <c:pt idx="2422">
                        <c:v>46.823999999999998</c:v>
                      </c:pt>
                      <c:pt idx="2423">
                        <c:v>9.0060000000000002</c:v>
                      </c:pt>
                      <c:pt idx="2424">
                        <c:v>0</c:v>
                      </c:pt>
                      <c:pt idx="2425">
                        <c:v>0</c:v>
                      </c:pt>
                      <c:pt idx="2426">
                        <c:v>0.438</c:v>
                      </c:pt>
                      <c:pt idx="2427">
                        <c:v>3.573</c:v>
                      </c:pt>
                      <c:pt idx="2428">
                        <c:v>28.315000000000001</c:v>
                      </c:pt>
                      <c:pt idx="2429">
                        <c:v>10</c:v>
                      </c:pt>
                      <c:pt idx="2430">
                        <c:v>14.058999999999999</c:v>
                      </c:pt>
                      <c:pt idx="2431">
                        <c:v>52.232999999999997</c:v>
                      </c:pt>
                      <c:pt idx="2432">
                        <c:v>28.081</c:v>
                      </c:pt>
                      <c:pt idx="2433">
                        <c:v>4.0000000000000001E-3</c:v>
                      </c:pt>
                      <c:pt idx="2434">
                        <c:v>3.044</c:v>
                      </c:pt>
                      <c:pt idx="2435">
                        <c:v>26.007000000000001</c:v>
                      </c:pt>
                      <c:pt idx="2436">
                        <c:v>0.68400000000000005</c:v>
                      </c:pt>
                      <c:pt idx="2437">
                        <c:v>0.34499999999999997</c:v>
                      </c:pt>
                      <c:pt idx="2438">
                        <c:v>0</c:v>
                      </c:pt>
                      <c:pt idx="2439">
                        <c:v>0</c:v>
                      </c:pt>
                      <c:pt idx="2440">
                        <c:v>0</c:v>
                      </c:pt>
                      <c:pt idx="2441">
                        <c:v>0.11700000000000001</c:v>
                      </c:pt>
                      <c:pt idx="2442">
                        <c:v>1.2E-2</c:v>
                      </c:pt>
                      <c:pt idx="2443">
                        <c:v>7.819</c:v>
                      </c:pt>
                      <c:pt idx="2444">
                        <c:v>19.834</c:v>
                      </c:pt>
                      <c:pt idx="2445">
                        <c:v>2.9489999999999998</c:v>
                      </c:pt>
                      <c:pt idx="2446">
                        <c:v>4.8940000000000001</c:v>
                      </c:pt>
                      <c:pt idx="2447">
                        <c:v>27.498999999999999</c:v>
                      </c:pt>
                      <c:pt idx="2448">
                        <c:v>2.601</c:v>
                      </c:pt>
                      <c:pt idx="2449">
                        <c:v>8.2279999999999998</c:v>
                      </c:pt>
                      <c:pt idx="2450">
                        <c:v>43.817999999999998</c:v>
                      </c:pt>
                      <c:pt idx="2451">
                        <c:v>21.72</c:v>
                      </c:pt>
                      <c:pt idx="2452">
                        <c:v>71.191000000000003</c:v>
                      </c:pt>
                      <c:pt idx="2453">
                        <c:v>17.736000000000001</c:v>
                      </c:pt>
                      <c:pt idx="2454">
                        <c:v>4.3339999999999996</c:v>
                      </c:pt>
                      <c:pt idx="2455">
                        <c:v>2.4529999999999998</c:v>
                      </c:pt>
                      <c:pt idx="2456">
                        <c:v>0</c:v>
                      </c:pt>
                      <c:pt idx="2457">
                        <c:v>0</c:v>
                      </c:pt>
                      <c:pt idx="2458">
                        <c:v>0</c:v>
                      </c:pt>
                      <c:pt idx="2459">
                        <c:v>4.1139999999999999</c:v>
                      </c:pt>
                      <c:pt idx="2460">
                        <c:v>28.295999999999999</c:v>
                      </c:pt>
                      <c:pt idx="2461">
                        <c:v>9.3789999999999996</c:v>
                      </c:pt>
                      <c:pt idx="2462">
                        <c:v>0.67700000000000005</c:v>
                      </c:pt>
                      <c:pt idx="2463">
                        <c:v>0.13100000000000001</c:v>
                      </c:pt>
                      <c:pt idx="2464">
                        <c:v>2.5000000000000001E-2</c:v>
                      </c:pt>
                      <c:pt idx="2465">
                        <c:v>2.2370000000000001</c:v>
                      </c:pt>
                      <c:pt idx="2466">
                        <c:v>0</c:v>
                      </c:pt>
                      <c:pt idx="2467">
                        <c:v>0</c:v>
                      </c:pt>
                      <c:pt idx="2468">
                        <c:v>0</c:v>
                      </c:pt>
                      <c:pt idx="2469">
                        <c:v>1.528</c:v>
                      </c:pt>
                      <c:pt idx="2470">
                        <c:v>2.1000000000000001E-2</c:v>
                      </c:pt>
                      <c:pt idx="2471">
                        <c:v>0</c:v>
                      </c:pt>
                      <c:pt idx="2472">
                        <c:v>5.7000000000000002E-2</c:v>
                      </c:pt>
                      <c:pt idx="2473">
                        <c:v>0.83199999999999996</c:v>
                      </c:pt>
                      <c:pt idx="2474">
                        <c:v>21.228000000000002</c:v>
                      </c:pt>
                      <c:pt idx="2475">
                        <c:v>5.2809999999999997</c:v>
                      </c:pt>
                      <c:pt idx="2476">
                        <c:v>3.5999999999999997E-2</c:v>
                      </c:pt>
                      <c:pt idx="2477">
                        <c:v>0</c:v>
                      </c:pt>
                      <c:pt idx="2478">
                        <c:v>5.0000000000000001E-3</c:v>
                      </c:pt>
                      <c:pt idx="2479">
                        <c:v>4.5510000000000002</c:v>
                      </c:pt>
                      <c:pt idx="2480">
                        <c:v>15.827999999999999</c:v>
                      </c:pt>
                      <c:pt idx="2481">
                        <c:v>1.52</c:v>
                      </c:pt>
                      <c:pt idx="2482">
                        <c:v>12.263999999999999</c:v>
                      </c:pt>
                      <c:pt idx="2483">
                        <c:v>0</c:v>
                      </c:pt>
                      <c:pt idx="2484">
                        <c:v>0.156</c:v>
                      </c:pt>
                      <c:pt idx="2485">
                        <c:v>4.4999999999999998E-2</c:v>
                      </c:pt>
                      <c:pt idx="2486">
                        <c:v>0</c:v>
                      </c:pt>
                      <c:pt idx="2487">
                        <c:v>1.5980000000000001</c:v>
                      </c:pt>
                      <c:pt idx="2488">
                        <c:v>2.222</c:v>
                      </c:pt>
                      <c:pt idx="2489">
                        <c:v>1.7999999999999999E-2</c:v>
                      </c:pt>
                      <c:pt idx="2490">
                        <c:v>0</c:v>
                      </c:pt>
                      <c:pt idx="2491">
                        <c:v>12.718999999999999</c:v>
                      </c:pt>
                      <c:pt idx="2492">
                        <c:v>1.7000000000000001E-2</c:v>
                      </c:pt>
                      <c:pt idx="2493">
                        <c:v>15.308</c:v>
                      </c:pt>
                      <c:pt idx="2494">
                        <c:v>9.06</c:v>
                      </c:pt>
                      <c:pt idx="2495">
                        <c:v>0</c:v>
                      </c:pt>
                      <c:pt idx="2496">
                        <c:v>0</c:v>
                      </c:pt>
                      <c:pt idx="2497">
                        <c:v>0.14199999999999999</c:v>
                      </c:pt>
                      <c:pt idx="2498">
                        <c:v>21.937000000000001</c:v>
                      </c:pt>
                      <c:pt idx="2499">
                        <c:v>0.26200000000000001</c:v>
                      </c:pt>
                      <c:pt idx="2500">
                        <c:v>6.8460000000000001</c:v>
                      </c:pt>
                      <c:pt idx="2501">
                        <c:v>37.118000000000002</c:v>
                      </c:pt>
                      <c:pt idx="2502">
                        <c:v>0</c:v>
                      </c:pt>
                      <c:pt idx="2503">
                        <c:v>0</c:v>
                      </c:pt>
                      <c:pt idx="2504">
                        <c:v>7.6760000000000002</c:v>
                      </c:pt>
                      <c:pt idx="2505">
                        <c:v>9.0990000000000002</c:v>
                      </c:pt>
                      <c:pt idx="2506">
                        <c:v>7.0979999999999999</c:v>
                      </c:pt>
                      <c:pt idx="2507">
                        <c:v>0</c:v>
                      </c:pt>
                      <c:pt idx="2508">
                        <c:v>0</c:v>
                      </c:pt>
                      <c:pt idx="2509">
                        <c:v>1.151</c:v>
                      </c:pt>
                      <c:pt idx="2510">
                        <c:v>0.125</c:v>
                      </c:pt>
                      <c:pt idx="2511">
                        <c:v>0</c:v>
                      </c:pt>
                      <c:pt idx="2512">
                        <c:v>3.0000000000000001E-3</c:v>
                      </c:pt>
                      <c:pt idx="2513">
                        <c:v>0</c:v>
                      </c:pt>
                      <c:pt idx="2514">
                        <c:v>0.28599999999999998</c:v>
                      </c:pt>
                      <c:pt idx="2515">
                        <c:v>2.5000000000000001E-2</c:v>
                      </c:pt>
                      <c:pt idx="2516">
                        <c:v>0</c:v>
                      </c:pt>
                      <c:pt idx="2517">
                        <c:v>1.1200000000000001</c:v>
                      </c:pt>
                      <c:pt idx="2518">
                        <c:v>15.234</c:v>
                      </c:pt>
                      <c:pt idx="2519">
                        <c:v>34.75</c:v>
                      </c:pt>
                      <c:pt idx="2520">
                        <c:v>7.0780000000000003</c:v>
                      </c:pt>
                      <c:pt idx="2521">
                        <c:v>6.7460000000000004</c:v>
                      </c:pt>
                      <c:pt idx="2522">
                        <c:v>0.13800000000000001</c:v>
                      </c:pt>
                      <c:pt idx="2523">
                        <c:v>0.156</c:v>
                      </c:pt>
                      <c:pt idx="2524">
                        <c:v>0.22800000000000001</c:v>
                      </c:pt>
                      <c:pt idx="2525">
                        <c:v>5.6890000000000001</c:v>
                      </c:pt>
                      <c:pt idx="2526">
                        <c:v>0</c:v>
                      </c:pt>
                      <c:pt idx="2527">
                        <c:v>0</c:v>
                      </c:pt>
                      <c:pt idx="2528">
                        <c:v>0</c:v>
                      </c:pt>
                      <c:pt idx="2529">
                        <c:v>0</c:v>
                      </c:pt>
                      <c:pt idx="2530">
                        <c:v>2.5529999999999999</c:v>
                      </c:pt>
                      <c:pt idx="2531">
                        <c:v>11.993</c:v>
                      </c:pt>
                      <c:pt idx="2532">
                        <c:v>6.29</c:v>
                      </c:pt>
                      <c:pt idx="2533">
                        <c:v>2.839</c:v>
                      </c:pt>
                      <c:pt idx="2534">
                        <c:v>7.1139999999999999</c:v>
                      </c:pt>
                      <c:pt idx="2535">
                        <c:v>0.55100000000000005</c:v>
                      </c:pt>
                      <c:pt idx="2536">
                        <c:v>0</c:v>
                      </c:pt>
                      <c:pt idx="2537">
                        <c:v>0</c:v>
                      </c:pt>
                      <c:pt idx="2538">
                        <c:v>0</c:v>
                      </c:pt>
                      <c:pt idx="2539">
                        <c:v>0.159</c:v>
                      </c:pt>
                      <c:pt idx="2540">
                        <c:v>4.0000000000000001E-3</c:v>
                      </c:pt>
                      <c:pt idx="2541">
                        <c:v>0</c:v>
                      </c:pt>
                      <c:pt idx="2542">
                        <c:v>0</c:v>
                      </c:pt>
                      <c:pt idx="2543">
                        <c:v>0</c:v>
                      </c:pt>
                      <c:pt idx="2544">
                        <c:v>0.20399999999999999</c:v>
                      </c:pt>
                      <c:pt idx="2545">
                        <c:v>0.63200000000000001</c:v>
                      </c:pt>
                      <c:pt idx="2546">
                        <c:v>0</c:v>
                      </c:pt>
                      <c:pt idx="2547">
                        <c:v>6.8000000000000005E-2</c:v>
                      </c:pt>
                      <c:pt idx="2548">
                        <c:v>1E-3</c:v>
                      </c:pt>
                      <c:pt idx="2549">
                        <c:v>0</c:v>
                      </c:pt>
                      <c:pt idx="2550">
                        <c:v>0</c:v>
                      </c:pt>
                      <c:pt idx="2551">
                        <c:v>1.131</c:v>
                      </c:pt>
                      <c:pt idx="2552">
                        <c:v>0.755</c:v>
                      </c:pt>
                      <c:pt idx="2553">
                        <c:v>0</c:v>
                      </c:pt>
                      <c:pt idx="2554">
                        <c:v>2.9569999999999999</c:v>
                      </c:pt>
                      <c:pt idx="2555">
                        <c:v>1.9E-2</c:v>
                      </c:pt>
                      <c:pt idx="2556">
                        <c:v>0</c:v>
                      </c:pt>
                      <c:pt idx="2557">
                        <c:v>0</c:v>
                      </c:pt>
                      <c:pt idx="2558">
                        <c:v>0.65600000000000003</c:v>
                      </c:pt>
                      <c:pt idx="2559">
                        <c:v>0</c:v>
                      </c:pt>
                      <c:pt idx="2560">
                        <c:v>0.69799999999999995</c:v>
                      </c:pt>
                      <c:pt idx="2561">
                        <c:v>3.633</c:v>
                      </c:pt>
                      <c:pt idx="2562">
                        <c:v>0</c:v>
                      </c:pt>
                      <c:pt idx="2563">
                        <c:v>9.7000000000000003E-2</c:v>
                      </c:pt>
                      <c:pt idx="2564">
                        <c:v>0</c:v>
                      </c:pt>
                      <c:pt idx="2565">
                        <c:v>5.0000000000000001E-3</c:v>
                      </c:pt>
                      <c:pt idx="2566">
                        <c:v>7.7450000000000001</c:v>
                      </c:pt>
                      <c:pt idx="2567">
                        <c:v>6.9749999999999996</c:v>
                      </c:pt>
                      <c:pt idx="2568">
                        <c:v>2.1110000000000002</c:v>
                      </c:pt>
                      <c:pt idx="2569">
                        <c:v>4.9000000000000002E-2</c:v>
                      </c:pt>
                      <c:pt idx="2570">
                        <c:v>0.38100000000000001</c:v>
                      </c:pt>
                      <c:pt idx="2571">
                        <c:v>2.8050000000000002</c:v>
                      </c:pt>
                      <c:pt idx="2572">
                        <c:v>0</c:v>
                      </c:pt>
                      <c:pt idx="2573">
                        <c:v>0.219</c:v>
                      </c:pt>
                      <c:pt idx="2574">
                        <c:v>0.47899999999999998</c:v>
                      </c:pt>
                      <c:pt idx="2575">
                        <c:v>1.2010000000000001</c:v>
                      </c:pt>
                      <c:pt idx="2576">
                        <c:v>5.1849999999999996</c:v>
                      </c:pt>
                      <c:pt idx="2577">
                        <c:v>4.6280000000000001</c:v>
                      </c:pt>
                      <c:pt idx="2578">
                        <c:v>0.441</c:v>
                      </c:pt>
                      <c:pt idx="2579">
                        <c:v>0.52800000000000002</c:v>
                      </c:pt>
                      <c:pt idx="2580">
                        <c:v>14.597</c:v>
                      </c:pt>
                      <c:pt idx="2581">
                        <c:v>12.295</c:v>
                      </c:pt>
                      <c:pt idx="2582">
                        <c:v>12.821</c:v>
                      </c:pt>
                      <c:pt idx="2583">
                        <c:v>13.7</c:v>
                      </c:pt>
                      <c:pt idx="2584">
                        <c:v>1.101</c:v>
                      </c:pt>
                      <c:pt idx="2585">
                        <c:v>0</c:v>
                      </c:pt>
                      <c:pt idx="2586">
                        <c:v>5.0000000000000001E-3</c:v>
                      </c:pt>
                      <c:pt idx="2587">
                        <c:v>4.0000000000000001E-3</c:v>
                      </c:pt>
                      <c:pt idx="2588">
                        <c:v>0</c:v>
                      </c:pt>
                      <c:pt idx="2589">
                        <c:v>0.80700000000000005</c:v>
                      </c:pt>
                      <c:pt idx="2590">
                        <c:v>6.0000000000000001E-3</c:v>
                      </c:pt>
                      <c:pt idx="2591">
                        <c:v>8.9999999999999993E-3</c:v>
                      </c:pt>
                      <c:pt idx="2592">
                        <c:v>3.0000000000000001E-3</c:v>
                      </c:pt>
                      <c:pt idx="2593">
                        <c:v>0.155</c:v>
                      </c:pt>
                      <c:pt idx="2594">
                        <c:v>7.6639999999999997</c:v>
                      </c:pt>
                      <c:pt idx="2595">
                        <c:v>0.73699999999999999</c:v>
                      </c:pt>
                      <c:pt idx="2596">
                        <c:v>5.1609999999999996</c:v>
                      </c:pt>
                      <c:pt idx="2597">
                        <c:v>0.504</c:v>
                      </c:pt>
                      <c:pt idx="2598">
                        <c:v>6.3970000000000002</c:v>
                      </c:pt>
                      <c:pt idx="2599">
                        <c:v>0.59199999999999997</c:v>
                      </c:pt>
                      <c:pt idx="2600">
                        <c:v>2.6379999999999999</c:v>
                      </c:pt>
                      <c:pt idx="2601">
                        <c:v>2.7109999999999999</c:v>
                      </c:pt>
                      <c:pt idx="2602">
                        <c:v>0</c:v>
                      </c:pt>
                      <c:pt idx="2603">
                        <c:v>3.149</c:v>
                      </c:pt>
                      <c:pt idx="2604">
                        <c:v>2.5550000000000002</c:v>
                      </c:pt>
                      <c:pt idx="2605">
                        <c:v>0.03</c:v>
                      </c:pt>
                      <c:pt idx="2606">
                        <c:v>2.2709999999999999</c:v>
                      </c:pt>
                      <c:pt idx="2607">
                        <c:v>0</c:v>
                      </c:pt>
                      <c:pt idx="2608">
                        <c:v>3.2869999999999999</c:v>
                      </c:pt>
                      <c:pt idx="2609">
                        <c:v>2.6230000000000002</c:v>
                      </c:pt>
                      <c:pt idx="2610">
                        <c:v>8.9999999999999993E-3</c:v>
                      </c:pt>
                      <c:pt idx="2611">
                        <c:v>0</c:v>
                      </c:pt>
                      <c:pt idx="2612">
                        <c:v>0</c:v>
                      </c:pt>
                      <c:pt idx="2613">
                        <c:v>0</c:v>
                      </c:pt>
                      <c:pt idx="2614">
                        <c:v>0</c:v>
                      </c:pt>
                      <c:pt idx="2615">
                        <c:v>1.4999999999999999E-2</c:v>
                      </c:pt>
                      <c:pt idx="2616">
                        <c:v>0</c:v>
                      </c:pt>
                      <c:pt idx="2617">
                        <c:v>1.7000000000000001E-2</c:v>
                      </c:pt>
                      <c:pt idx="2618">
                        <c:v>0.59299999999999997</c:v>
                      </c:pt>
                      <c:pt idx="2619">
                        <c:v>1.7969999999999999</c:v>
                      </c:pt>
                      <c:pt idx="2620">
                        <c:v>10.778</c:v>
                      </c:pt>
                      <c:pt idx="2621">
                        <c:v>3.798</c:v>
                      </c:pt>
                      <c:pt idx="2622">
                        <c:v>0.27500000000000002</c:v>
                      </c:pt>
                      <c:pt idx="2623">
                        <c:v>0</c:v>
                      </c:pt>
                      <c:pt idx="2624">
                        <c:v>0</c:v>
                      </c:pt>
                      <c:pt idx="2625">
                        <c:v>1E-3</c:v>
                      </c:pt>
                      <c:pt idx="2626">
                        <c:v>0</c:v>
                      </c:pt>
                      <c:pt idx="2627">
                        <c:v>0</c:v>
                      </c:pt>
                      <c:pt idx="2628">
                        <c:v>0</c:v>
                      </c:pt>
                      <c:pt idx="2629">
                        <c:v>0</c:v>
                      </c:pt>
                      <c:pt idx="2630">
                        <c:v>15.442</c:v>
                      </c:pt>
                      <c:pt idx="2631">
                        <c:v>20.895</c:v>
                      </c:pt>
                      <c:pt idx="2632">
                        <c:v>0</c:v>
                      </c:pt>
                      <c:pt idx="2633">
                        <c:v>4.9000000000000002E-2</c:v>
                      </c:pt>
                      <c:pt idx="2634">
                        <c:v>4.3970000000000002</c:v>
                      </c:pt>
                      <c:pt idx="2635">
                        <c:v>0</c:v>
                      </c:pt>
                      <c:pt idx="2636">
                        <c:v>0</c:v>
                      </c:pt>
                      <c:pt idx="2637">
                        <c:v>1E-3</c:v>
                      </c:pt>
                      <c:pt idx="2638">
                        <c:v>30.861000000000001</c:v>
                      </c:pt>
                      <c:pt idx="2639">
                        <c:v>10.954000000000001</c:v>
                      </c:pt>
                      <c:pt idx="2640">
                        <c:v>1.41</c:v>
                      </c:pt>
                      <c:pt idx="2641">
                        <c:v>0</c:v>
                      </c:pt>
                      <c:pt idx="2642">
                        <c:v>1.2E-2</c:v>
                      </c:pt>
                      <c:pt idx="2643">
                        <c:v>0</c:v>
                      </c:pt>
                      <c:pt idx="2644">
                        <c:v>0</c:v>
                      </c:pt>
                      <c:pt idx="2645">
                        <c:v>0</c:v>
                      </c:pt>
                      <c:pt idx="2646">
                        <c:v>0</c:v>
                      </c:pt>
                      <c:pt idx="2647">
                        <c:v>1E-3</c:v>
                      </c:pt>
                      <c:pt idx="2648">
                        <c:v>0</c:v>
                      </c:pt>
                      <c:pt idx="2649">
                        <c:v>0</c:v>
                      </c:pt>
                      <c:pt idx="2650">
                        <c:v>0</c:v>
                      </c:pt>
                      <c:pt idx="2651">
                        <c:v>0</c:v>
                      </c:pt>
                      <c:pt idx="2652">
                        <c:v>6.7750000000000004</c:v>
                      </c:pt>
                      <c:pt idx="2653">
                        <c:v>0</c:v>
                      </c:pt>
                      <c:pt idx="2654">
                        <c:v>10.670999999999999</c:v>
                      </c:pt>
                      <c:pt idx="2655">
                        <c:v>7.69</c:v>
                      </c:pt>
                      <c:pt idx="2656">
                        <c:v>16.015999999999998</c:v>
                      </c:pt>
                      <c:pt idx="2657">
                        <c:v>0.33400000000000002</c:v>
                      </c:pt>
                      <c:pt idx="2658">
                        <c:v>0.46400000000000002</c:v>
                      </c:pt>
                      <c:pt idx="2659">
                        <c:v>4.4450000000000003</c:v>
                      </c:pt>
                      <c:pt idx="2660">
                        <c:v>9.73</c:v>
                      </c:pt>
                      <c:pt idx="2661">
                        <c:v>15.305</c:v>
                      </c:pt>
                      <c:pt idx="2662">
                        <c:v>9.7159999999999993</c:v>
                      </c:pt>
                      <c:pt idx="2663">
                        <c:v>0</c:v>
                      </c:pt>
                      <c:pt idx="2664">
                        <c:v>3.645</c:v>
                      </c:pt>
                      <c:pt idx="2665">
                        <c:v>3.8140000000000001</c:v>
                      </c:pt>
                      <c:pt idx="2666">
                        <c:v>2.9390000000000001</c:v>
                      </c:pt>
                      <c:pt idx="2667">
                        <c:v>1.2999999999999999E-2</c:v>
                      </c:pt>
                      <c:pt idx="2668">
                        <c:v>2.2869999999999999</c:v>
                      </c:pt>
                      <c:pt idx="2669">
                        <c:v>7.6479999999999997</c:v>
                      </c:pt>
                      <c:pt idx="2670">
                        <c:v>0.17899999999999999</c:v>
                      </c:pt>
                      <c:pt idx="2671">
                        <c:v>2.7909999999999999</c:v>
                      </c:pt>
                      <c:pt idx="2672">
                        <c:v>0.10199999999999999</c:v>
                      </c:pt>
                      <c:pt idx="2673">
                        <c:v>9.6620000000000008</c:v>
                      </c:pt>
                      <c:pt idx="2674">
                        <c:v>0.7</c:v>
                      </c:pt>
                      <c:pt idx="2675">
                        <c:v>9.3710000000000004</c:v>
                      </c:pt>
                      <c:pt idx="2676">
                        <c:v>6.9770000000000003</c:v>
                      </c:pt>
                      <c:pt idx="2677">
                        <c:v>2.2200000000000002</c:v>
                      </c:pt>
                      <c:pt idx="2678">
                        <c:v>12.532</c:v>
                      </c:pt>
                      <c:pt idx="2679">
                        <c:v>16.195</c:v>
                      </c:pt>
                      <c:pt idx="2680">
                        <c:v>0.75600000000000001</c:v>
                      </c:pt>
                      <c:pt idx="2681">
                        <c:v>0</c:v>
                      </c:pt>
                      <c:pt idx="2682">
                        <c:v>1E-3</c:v>
                      </c:pt>
                      <c:pt idx="2683">
                        <c:v>8.6890000000000001</c:v>
                      </c:pt>
                      <c:pt idx="2684">
                        <c:v>0.73599999999999999</c:v>
                      </c:pt>
                      <c:pt idx="2685">
                        <c:v>4.1070000000000002</c:v>
                      </c:pt>
                      <c:pt idx="2686">
                        <c:v>9.89</c:v>
                      </c:pt>
                      <c:pt idx="2687">
                        <c:v>15.454000000000001</c:v>
                      </c:pt>
                      <c:pt idx="2688">
                        <c:v>6.4359999999999999</c:v>
                      </c:pt>
                      <c:pt idx="2689">
                        <c:v>10.169</c:v>
                      </c:pt>
                      <c:pt idx="2690">
                        <c:v>21.31</c:v>
                      </c:pt>
                      <c:pt idx="2691">
                        <c:v>20.821000000000002</c:v>
                      </c:pt>
                      <c:pt idx="2692">
                        <c:v>55.823999999999998</c:v>
                      </c:pt>
                      <c:pt idx="2693">
                        <c:v>26.286000000000001</c:v>
                      </c:pt>
                      <c:pt idx="2694">
                        <c:v>16.731999999999999</c:v>
                      </c:pt>
                      <c:pt idx="2695">
                        <c:v>2E-3</c:v>
                      </c:pt>
                      <c:pt idx="2696">
                        <c:v>1E-3</c:v>
                      </c:pt>
                      <c:pt idx="2697">
                        <c:v>0</c:v>
                      </c:pt>
                      <c:pt idx="2698">
                        <c:v>0</c:v>
                      </c:pt>
                      <c:pt idx="2699">
                        <c:v>0.16600000000000001</c:v>
                      </c:pt>
                      <c:pt idx="2700">
                        <c:v>0.111</c:v>
                      </c:pt>
                      <c:pt idx="2701">
                        <c:v>0.39200000000000002</c:v>
                      </c:pt>
                      <c:pt idx="2702">
                        <c:v>13.837</c:v>
                      </c:pt>
                      <c:pt idx="2703">
                        <c:v>49.686999999999998</c:v>
                      </c:pt>
                      <c:pt idx="2704">
                        <c:v>56.246000000000002</c:v>
                      </c:pt>
                      <c:pt idx="2705">
                        <c:v>30.327999999999999</c:v>
                      </c:pt>
                      <c:pt idx="2706">
                        <c:v>4.7590000000000003</c:v>
                      </c:pt>
                      <c:pt idx="2707">
                        <c:v>4.5069999999999997</c:v>
                      </c:pt>
                      <c:pt idx="2708">
                        <c:v>4.8449999999999998</c:v>
                      </c:pt>
                      <c:pt idx="2709">
                        <c:v>1.4710000000000001</c:v>
                      </c:pt>
                      <c:pt idx="2710">
                        <c:v>10.029999999999999</c:v>
                      </c:pt>
                      <c:pt idx="2711">
                        <c:v>13.095000000000001</c:v>
                      </c:pt>
                      <c:pt idx="2712">
                        <c:v>7.1130000000000004</c:v>
                      </c:pt>
                      <c:pt idx="2713">
                        <c:v>1E-3</c:v>
                      </c:pt>
                      <c:pt idx="2714">
                        <c:v>0</c:v>
                      </c:pt>
                      <c:pt idx="2715">
                        <c:v>0</c:v>
                      </c:pt>
                      <c:pt idx="2716">
                        <c:v>4.0000000000000001E-3</c:v>
                      </c:pt>
                      <c:pt idx="2717">
                        <c:v>6.3E-2</c:v>
                      </c:pt>
                      <c:pt idx="2718">
                        <c:v>0.60399999999999998</c:v>
                      </c:pt>
                      <c:pt idx="2719">
                        <c:v>10.362</c:v>
                      </c:pt>
                      <c:pt idx="2720">
                        <c:v>6.1920000000000002</c:v>
                      </c:pt>
                      <c:pt idx="2721">
                        <c:v>1.8280000000000001</c:v>
                      </c:pt>
                      <c:pt idx="2722">
                        <c:v>0</c:v>
                      </c:pt>
                      <c:pt idx="2723">
                        <c:v>0</c:v>
                      </c:pt>
                      <c:pt idx="2724">
                        <c:v>0.01</c:v>
                      </c:pt>
                      <c:pt idx="2725">
                        <c:v>5.8999999999999997E-2</c:v>
                      </c:pt>
                      <c:pt idx="2726">
                        <c:v>9.1329999999999991</c:v>
                      </c:pt>
                      <c:pt idx="2727">
                        <c:v>20.385999999999999</c:v>
                      </c:pt>
                      <c:pt idx="2728">
                        <c:v>0.05</c:v>
                      </c:pt>
                      <c:pt idx="2729">
                        <c:v>0</c:v>
                      </c:pt>
                      <c:pt idx="2730">
                        <c:v>0.115</c:v>
                      </c:pt>
                      <c:pt idx="2731">
                        <c:v>8.4529999999999994</c:v>
                      </c:pt>
                      <c:pt idx="2732">
                        <c:v>20.626999999999999</c:v>
                      </c:pt>
                      <c:pt idx="2733">
                        <c:v>0</c:v>
                      </c:pt>
                      <c:pt idx="2734">
                        <c:v>0</c:v>
                      </c:pt>
                      <c:pt idx="2735">
                        <c:v>2.6230000000000002</c:v>
                      </c:pt>
                      <c:pt idx="2736">
                        <c:v>21.989000000000001</c:v>
                      </c:pt>
                      <c:pt idx="2737">
                        <c:v>24.140999999999998</c:v>
                      </c:pt>
                      <c:pt idx="2738">
                        <c:v>0.69</c:v>
                      </c:pt>
                      <c:pt idx="2739">
                        <c:v>15.63</c:v>
                      </c:pt>
                      <c:pt idx="2740">
                        <c:v>0</c:v>
                      </c:pt>
                      <c:pt idx="2741">
                        <c:v>0.107</c:v>
                      </c:pt>
                      <c:pt idx="2742">
                        <c:v>9.1289999999999996</c:v>
                      </c:pt>
                      <c:pt idx="2743">
                        <c:v>3.2000000000000001E-2</c:v>
                      </c:pt>
                      <c:pt idx="2744">
                        <c:v>0.216</c:v>
                      </c:pt>
                      <c:pt idx="2745">
                        <c:v>37.698999999999998</c:v>
                      </c:pt>
                      <c:pt idx="2746">
                        <c:v>4.016</c:v>
                      </c:pt>
                      <c:pt idx="2747">
                        <c:v>0.28299999999999997</c:v>
                      </c:pt>
                      <c:pt idx="2748">
                        <c:v>10.250999999999999</c:v>
                      </c:pt>
                      <c:pt idx="2749">
                        <c:v>3.387</c:v>
                      </c:pt>
                      <c:pt idx="2750">
                        <c:v>2.6960000000000002</c:v>
                      </c:pt>
                      <c:pt idx="2751">
                        <c:v>7.3550000000000004</c:v>
                      </c:pt>
                      <c:pt idx="2752">
                        <c:v>14.185</c:v>
                      </c:pt>
                      <c:pt idx="2753">
                        <c:v>0.56399999999999995</c:v>
                      </c:pt>
                      <c:pt idx="2754">
                        <c:v>9.0220000000000002</c:v>
                      </c:pt>
                      <c:pt idx="2755">
                        <c:v>0</c:v>
                      </c:pt>
                      <c:pt idx="2756">
                        <c:v>0</c:v>
                      </c:pt>
                      <c:pt idx="2757">
                        <c:v>10.573</c:v>
                      </c:pt>
                      <c:pt idx="2758">
                        <c:v>21.475999999999999</c:v>
                      </c:pt>
                      <c:pt idx="2759">
                        <c:v>14.935</c:v>
                      </c:pt>
                      <c:pt idx="2760">
                        <c:v>11.122</c:v>
                      </c:pt>
                      <c:pt idx="2761">
                        <c:v>2.7E-2</c:v>
                      </c:pt>
                      <c:pt idx="2762">
                        <c:v>7.8E-2</c:v>
                      </c:pt>
                      <c:pt idx="2763">
                        <c:v>1.968</c:v>
                      </c:pt>
                      <c:pt idx="2764">
                        <c:v>19.818999999999999</c:v>
                      </c:pt>
                      <c:pt idx="2765">
                        <c:v>11.25</c:v>
                      </c:pt>
                      <c:pt idx="2766">
                        <c:v>8.5069999999999997</c:v>
                      </c:pt>
                      <c:pt idx="2767">
                        <c:v>11.933</c:v>
                      </c:pt>
                      <c:pt idx="2768">
                        <c:v>82.769000000000005</c:v>
                      </c:pt>
                      <c:pt idx="2769">
                        <c:v>3.2050000000000001</c:v>
                      </c:pt>
                      <c:pt idx="2770">
                        <c:v>0.17</c:v>
                      </c:pt>
                      <c:pt idx="2771">
                        <c:v>26.574999999999999</c:v>
                      </c:pt>
                      <c:pt idx="2772">
                        <c:v>8.3989999999999991</c:v>
                      </c:pt>
                      <c:pt idx="2773">
                        <c:v>11.234999999999999</c:v>
                      </c:pt>
                      <c:pt idx="2774">
                        <c:v>3.5249999999999999</c:v>
                      </c:pt>
                      <c:pt idx="2775">
                        <c:v>0.193</c:v>
                      </c:pt>
                      <c:pt idx="2776">
                        <c:v>2E-3</c:v>
                      </c:pt>
                      <c:pt idx="2777">
                        <c:v>10.542</c:v>
                      </c:pt>
                      <c:pt idx="2778">
                        <c:v>6.0000000000000001E-3</c:v>
                      </c:pt>
                      <c:pt idx="2779">
                        <c:v>14.053000000000001</c:v>
                      </c:pt>
                      <c:pt idx="2780">
                        <c:v>18.896999999999998</c:v>
                      </c:pt>
                      <c:pt idx="2781">
                        <c:v>15.872</c:v>
                      </c:pt>
                      <c:pt idx="2782">
                        <c:v>3.7389999999999999</c:v>
                      </c:pt>
                      <c:pt idx="2783">
                        <c:v>3.19</c:v>
                      </c:pt>
                      <c:pt idx="2784">
                        <c:v>17.776</c:v>
                      </c:pt>
                      <c:pt idx="2785">
                        <c:v>0.88600000000000001</c:v>
                      </c:pt>
                      <c:pt idx="2786">
                        <c:v>8.3610000000000007</c:v>
                      </c:pt>
                      <c:pt idx="2787">
                        <c:v>4.7050000000000001</c:v>
                      </c:pt>
                      <c:pt idx="2788">
                        <c:v>14.202</c:v>
                      </c:pt>
                      <c:pt idx="2789">
                        <c:v>2.524</c:v>
                      </c:pt>
                      <c:pt idx="2790">
                        <c:v>14.106</c:v>
                      </c:pt>
                      <c:pt idx="2791">
                        <c:v>10.448</c:v>
                      </c:pt>
                      <c:pt idx="2792">
                        <c:v>9.3550000000000004</c:v>
                      </c:pt>
                      <c:pt idx="2793">
                        <c:v>0.14399999999999999</c:v>
                      </c:pt>
                      <c:pt idx="2794">
                        <c:v>9.0510000000000002</c:v>
                      </c:pt>
                      <c:pt idx="2795">
                        <c:v>20.148</c:v>
                      </c:pt>
                      <c:pt idx="2796">
                        <c:v>5.0000000000000001E-3</c:v>
                      </c:pt>
                      <c:pt idx="2797">
                        <c:v>5.1790000000000003</c:v>
                      </c:pt>
                      <c:pt idx="2798">
                        <c:v>32.75</c:v>
                      </c:pt>
                      <c:pt idx="2799">
                        <c:v>21.257000000000001</c:v>
                      </c:pt>
                      <c:pt idx="2800">
                        <c:v>40.039000000000001</c:v>
                      </c:pt>
                      <c:pt idx="2801">
                        <c:v>20.068000000000001</c:v>
                      </c:pt>
                      <c:pt idx="2802">
                        <c:v>1.89</c:v>
                      </c:pt>
                      <c:pt idx="2803">
                        <c:v>1.7000000000000001E-2</c:v>
                      </c:pt>
                      <c:pt idx="2804">
                        <c:v>2.77</c:v>
                      </c:pt>
                      <c:pt idx="2805">
                        <c:v>0.24099999999999999</c:v>
                      </c:pt>
                      <c:pt idx="2806">
                        <c:v>0.97299999999999998</c:v>
                      </c:pt>
                      <c:pt idx="2807">
                        <c:v>5.3999999999999999E-2</c:v>
                      </c:pt>
                      <c:pt idx="2808">
                        <c:v>21.658000000000001</c:v>
                      </c:pt>
                      <c:pt idx="2809">
                        <c:v>5.609</c:v>
                      </c:pt>
                      <c:pt idx="2810">
                        <c:v>13.541</c:v>
                      </c:pt>
                      <c:pt idx="2811">
                        <c:v>10.226000000000001</c:v>
                      </c:pt>
                      <c:pt idx="2812">
                        <c:v>37.006999999999998</c:v>
                      </c:pt>
                      <c:pt idx="2813">
                        <c:v>18.782</c:v>
                      </c:pt>
                      <c:pt idx="2814">
                        <c:v>6.4000000000000001E-2</c:v>
                      </c:pt>
                      <c:pt idx="2815">
                        <c:v>0.55800000000000005</c:v>
                      </c:pt>
                      <c:pt idx="2816">
                        <c:v>0</c:v>
                      </c:pt>
                      <c:pt idx="2817">
                        <c:v>0</c:v>
                      </c:pt>
                      <c:pt idx="2818">
                        <c:v>10.25</c:v>
                      </c:pt>
                      <c:pt idx="2819">
                        <c:v>13.586</c:v>
                      </c:pt>
                      <c:pt idx="2820">
                        <c:v>21.837</c:v>
                      </c:pt>
                      <c:pt idx="2821">
                        <c:v>23.263999999999999</c:v>
                      </c:pt>
                      <c:pt idx="2822">
                        <c:v>9.2360000000000007</c:v>
                      </c:pt>
                      <c:pt idx="2823">
                        <c:v>4.0000000000000001E-3</c:v>
                      </c:pt>
                      <c:pt idx="2824">
                        <c:v>12.888999999999999</c:v>
                      </c:pt>
                      <c:pt idx="2825">
                        <c:v>11.531000000000001</c:v>
                      </c:pt>
                      <c:pt idx="2826">
                        <c:v>1.6040000000000001</c:v>
                      </c:pt>
                      <c:pt idx="2827">
                        <c:v>5.3999999999999999E-2</c:v>
                      </c:pt>
                      <c:pt idx="2828">
                        <c:v>4.9000000000000002E-2</c:v>
                      </c:pt>
                      <c:pt idx="2829">
                        <c:v>0.69899999999999995</c:v>
                      </c:pt>
                      <c:pt idx="2830">
                        <c:v>26.640999999999998</c:v>
                      </c:pt>
                      <c:pt idx="2831">
                        <c:v>0.28699999999999998</c:v>
                      </c:pt>
                      <c:pt idx="2832">
                        <c:v>0</c:v>
                      </c:pt>
                      <c:pt idx="2833">
                        <c:v>0</c:v>
                      </c:pt>
                      <c:pt idx="2834">
                        <c:v>0</c:v>
                      </c:pt>
                      <c:pt idx="2835">
                        <c:v>0</c:v>
                      </c:pt>
                      <c:pt idx="2836">
                        <c:v>0</c:v>
                      </c:pt>
                      <c:pt idx="2837">
                        <c:v>0</c:v>
                      </c:pt>
                      <c:pt idx="2838">
                        <c:v>0</c:v>
                      </c:pt>
                      <c:pt idx="2839">
                        <c:v>4.7E-2</c:v>
                      </c:pt>
                      <c:pt idx="2840">
                        <c:v>8.4350000000000005</c:v>
                      </c:pt>
                      <c:pt idx="2841">
                        <c:v>4.9000000000000002E-2</c:v>
                      </c:pt>
                      <c:pt idx="2842">
                        <c:v>8.2669999999999995</c:v>
                      </c:pt>
                      <c:pt idx="2843">
                        <c:v>1.1419999999999999</c:v>
                      </c:pt>
                      <c:pt idx="2844">
                        <c:v>1.492</c:v>
                      </c:pt>
                      <c:pt idx="2845">
                        <c:v>8.5749999999999993</c:v>
                      </c:pt>
                      <c:pt idx="2846">
                        <c:v>7.9089999999999998</c:v>
                      </c:pt>
                      <c:pt idx="2847">
                        <c:v>0</c:v>
                      </c:pt>
                      <c:pt idx="2848">
                        <c:v>0</c:v>
                      </c:pt>
                      <c:pt idx="2849">
                        <c:v>12.263999999999999</c:v>
                      </c:pt>
                      <c:pt idx="2850">
                        <c:v>40.198</c:v>
                      </c:pt>
                      <c:pt idx="2851">
                        <c:v>24.466999999999999</c:v>
                      </c:pt>
                      <c:pt idx="2852">
                        <c:v>89.067999999999998</c:v>
                      </c:pt>
                      <c:pt idx="2853">
                        <c:v>5.1239999999999997</c:v>
                      </c:pt>
                      <c:pt idx="2854">
                        <c:v>0</c:v>
                      </c:pt>
                      <c:pt idx="2855">
                        <c:v>1.0999999999999999E-2</c:v>
                      </c:pt>
                      <c:pt idx="2856">
                        <c:v>0</c:v>
                      </c:pt>
                      <c:pt idx="2857">
                        <c:v>0</c:v>
                      </c:pt>
                      <c:pt idx="2858">
                        <c:v>0</c:v>
                      </c:pt>
                      <c:pt idx="2859">
                        <c:v>0</c:v>
                      </c:pt>
                      <c:pt idx="2860">
                        <c:v>0</c:v>
                      </c:pt>
                      <c:pt idx="2861">
                        <c:v>0</c:v>
                      </c:pt>
                      <c:pt idx="2862">
                        <c:v>0</c:v>
                      </c:pt>
                      <c:pt idx="2863">
                        <c:v>0</c:v>
                      </c:pt>
                      <c:pt idx="2864">
                        <c:v>0</c:v>
                      </c:pt>
                      <c:pt idx="2865">
                        <c:v>2E-3</c:v>
                      </c:pt>
                      <c:pt idx="2866">
                        <c:v>0.54500000000000004</c:v>
                      </c:pt>
                      <c:pt idx="2867">
                        <c:v>1.3009999999999999</c:v>
                      </c:pt>
                      <c:pt idx="2868">
                        <c:v>6.1689999999999996</c:v>
                      </c:pt>
                      <c:pt idx="2869">
                        <c:v>0</c:v>
                      </c:pt>
                      <c:pt idx="2870">
                        <c:v>0</c:v>
                      </c:pt>
                      <c:pt idx="2871">
                        <c:v>0</c:v>
                      </c:pt>
                      <c:pt idx="2872">
                        <c:v>0</c:v>
                      </c:pt>
                      <c:pt idx="2873">
                        <c:v>1.4219999999999999</c:v>
                      </c:pt>
                      <c:pt idx="2874">
                        <c:v>5.0999999999999997E-2</c:v>
                      </c:pt>
                      <c:pt idx="2875">
                        <c:v>0</c:v>
                      </c:pt>
                      <c:pt idx="2876">
                        <c:v>2.4E-2</c:v>
                      </c:pt>
                      <c:pt idx="2877">
                        <c:v>0</c:v>
                      </c:pt>
                      <c:pt idx="2878">
                        <c:v>5.4569999999999999</c:v>
                      </c:pt>
                      <c:pt idx="2879">
                        <c:v>4.6589999999999998</c:v>
                      </c:pt>
                      <c:pt idx="2880">
                        <c:v>4.7E-2</c:v>
                      </c:pt>
                      <c:pt idx="2881">
                        <c:v>0</c:v>
                      </c:pt>
                      <c:pt idx="2882">
                        <c:v>0.01</c:v>
                      </c:pt>
                      <c:pt idx="2883">
                        <c:v>0</c:v>
                      </c:pt>
                      <c:pt idx="2884">
                        <c:v>0</c:v>
                      </c:pt>
                      <c:pt idx="2885">
                        <c:v>0.115</c:v>
                      </c:pt>
                      <c:pt idx="2886">
                        <c:v>0</c:v>
                      </c:pt>
                      <c:pt idx="2887">
                        <c:v>0</c:v>
                      </c:pt>
                      <c:pt idx="2888">
                        <c:v>0</c:v>
                      </c:pt>
                      <c:pt idx="2889">
                        <c:v>0</c:v>
                      </c:pt>
                      <c:pt idx="2890">
                        <c:v>0</c:v>
                      </c:pt>
                      <c:pt idx="2891">
                        <c:v>0.79</c:v>
                      </c:pt>
                      <c:pt idx="2892">
                        <c:v>0.14599999999999999</c:v>
                      </c:pt>
                      <c:pt idx="2893">
                        <c:v>5.0000000000000001E-3</c:v>
                      </c:pt>
                      <c:pt idx="2894">
                        <c:v>0</c:v>
                      </c:pt>
                      <c:pt idx="2895">
                        <c:v>0</c:v>
                      </c:pt>
                      <c:pt idx="2896">
                        <c:v>1.2629999999999999</c:v>
                      </c:pt>
                      <c:pt idx="2897">
                        <c:v>7.4939999999999998</c:v>
                      </c:pt>
                      <c:pt idx="2898">
                        <c:v>2.0720000000000001</c:v>
                      </c:pt>
                      <c:pt idx="2899">
                        <c:v>1.9319999999999999</c:v>
                      </c:pt>
                      <c:pt idx="2900">
                        <c:v>3.0000000000000001E-3</c:v>
                      </c:pt>
                      <c:pt idx="2901">
                        <c:v>0.753</c:v>
                      </c:pt>
                      <c:pt idx="2902">
                        <c:v>0</c:v>
                      </c:pt>
                      <c:pt idx="2903">
                        <c:v>0</c:v>
                      </c:pt>
                      <c:pt idx="2904">
                        <c:v>0</c:v>
                      </c:pt>
                      <c:pt idx="2905">
                        <c:v>0</c:v>
                      </c:pt>
                      <c:pt idx="2906">
                        <c:v>6.407</c:v>
                      </c:pt>
                      <c:pt idx="2907">
                        <c:v>3.2229999999999999</c:v>
                      </c:pt>
                      <c:pt idx="2908">
                        <c:v>5.1219999999999999</c:v>
                      </c:pt>
                      <c:pt idx="2909">
                        <c:v>3.2890000000000001</c:v>
                      </c:pt>
                      <c:pt idx="2910">
                        <c:v>12.819000000000001</c:v>
                      </c:pt>
                      <c:pt idx="2911">
                        <c:v>7.9560000000000004</c:v>
                      </c:pt>
                      <c:pt idx="2912">
                        <c:v>0</c:v>
                      </c:pt>
                      <c:pt idx="2913">
                        <c:v>0</c:v>
                      </c:pt>
                      <c:pt idx="2914">
                        <c:v>0</c:v>
                      </c:pt>
                      <c:pt idx="2915">
                        <c:v>3.4820000000000002</c:v>
                      </c:pt>
                      <c:pt idx="2916">
                        <c:v>4.8949999999999996</c:v>
                      </c:pt>
                      <c:pt idx="2917">
                        <c:v>2.5379999999999998</c:v>
                      </c:pt>
                      <c:pt idx="2918">
                        <c:v>6.82</c:v>
                      </c:pt>
                      <c:pt idx="2919">
                        <c:v>6.1689999999999996</c:v>
                      </c:pt>
                      <c:pt idx="2920">
                        <c:v>6.4249999999999998</c:v>
                      </c:pt>
                      <c:pt idx="2921">
                        <c:v>18.902999999999999</c:v>
                      </c:pt>
                    </c:numCache>
                  </c:numRef>
                </c:yVal>
                <c:smooth val="0"/>
                <c:extLst xmlns:c15="http://schemas.microsoft.com/office/drawing/2012/chart">
                  <c:ext xmlns:c16="http://schemas.microsoft.com/office/drawing/2014/chart" uri="{C3380CC4-5D6E-409C-BE32-E72D297353CC}">
                    <c16:uniqueId val="{00000008-C23E-4555-A888-8A8D04F7A7DF}"/>
                  </c:ext>
                </c:extLst>
              </c15:ser>
            </c15:filteredScatterSeries>
          </c:ext>
        </c:extLst>
      </c:scatterChart>
      <c:valAx>
        <c:axId val="214010720"/>
        <c:scaling>
          <c:orientation val="minMax"/>
          <c:max val="40178"/>
          <c:min val="39814"/>
        </c:scaling>
        <c:delete val="0"/>
        <c:axPos val="b"/>
        <c:majorGridlines>
          <c:spPr>
            <a:ln w="9525" cap="flat" cmpd="sng" algn="ctr">
              <a:solidFill>
                <a:schemeClr val="tx1">
                  <a:lumMod val="15000"/>
                  <a:lumOff val="85000"/>
                </a:schemeClr>
              </a:solidFill>
              <a:round/>
            </a:ln>
            <a:effectLst/>
          </c:spPr>
        </c:majorGridlines>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crossAx val="214012688"/>
        <c:crosses val="autoZero"/>
        <c:crossBetween val="midCat"/>
      </c:valAx>
      <c:valAx>
        <c:axId val="2140126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k-SK"/>
                  <a:t>sm(mm)</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k-SK"/>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crossAx val="214010720"/>
        <c:crosses val="autoZero"/>
        <c:crossBetween val="midCat"/>
      </c:valAx>
      <c:valAx>
        <c:axId val="482884496"/>
        <c:scaling>
          <c:orientation val="maxMin"/>
          <c:max val="150"/>
          <c:min val="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k-SK"/>
                  <a:t>Z(mm)</a:t>
                </a:r>
                <a:endParaRPr lang="en-US"/>
              </a:p>
            </c:rich>
          </c:tx>
          <c:layout>
            <c:manualLayout>
              <c:xMode val="edge"/>
              <c:yMode val="edge"/>
              <c:x val="0.86427552829981147"/>
              <c:y val="0.4940702812465408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k-SK"/>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crossAx val="482893352"/>
        <c:crosses val="max"/>
        <c:crossBetween val="midCat"/>
      </c:valAx>
      <c:valAx>
        <c:axId val="482893352"/>
        <c:scaling>
          <c:orientation val="minMax"/>
        </c:scaling>
        <c:delete val="1"/>
        <c:axPos val="t"/>
        <c:numFmt formatCode="m/d/yyyy" sourceLinked="1"/>
        <c:majorTickMark val="out"/>
        <c:minorTickMark val="none"/>
        <c:tickLblPos val="nextTo"/>
        <c:crossAx val="482884496"/>
        <c:crosses val="autoZero"/>
        <c:crossBetween val="midCat"/>
      </c:valAx>
      <c:spPr>
        <a:noFill/>
        <a:ln>
          <a:noFill/>
        </a:ln>
        <a:effectLst/>
      </c:spPr>
    </c:plotArea>
    <c:legend>
      <c:legendPos val="r"/>
      <c:layout>
        <c:manualLayout>
          <c:xMode val="edge"/>
          <c:yMode val="edge"/>
          <c:x val="0.86249688058758855"/>
          <c:y val="0.15516357020534929"/>
          <c:w val="0.12461969254259719"/>
          <c:h val="0.2792404842284384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baseline="0" noProof="0" dirty="0">
                <a:effectLst/>
              </a:rPr>
              <a:t>Snow cover occurrence, simulated snow water equivalent Vent catchment </a:t>
            </a:r>
            <a:r>
              <a:rPr lang="en-US" sz="1400" dirty="0"/>
              <a:t>(NSE=0,92) 2000-3600</a:t>
            </a:r>
            <a:r>
              <a:rPr lang="en-US" sz="1400" baseline="0" dirty="0"/>
              <a:t> </a:t>
            </a:r>
            <a:r>
              <a:rPr lang="en-US" sz="1400" b="0" i="0" u="none" strike="noStrike" baseline="0" dirty="0">
                <a:effectLst/>
              </a:rPr>
              <a:t> </a:t>
            </a:r>
            <a:r>
              <a:rPr lang="en-US" sz="1400" b="0" i="0" u="none" strike="noStrike" baseline="0" dirty="0" err="1">
                <a:effectLst/>
              </a:rPr>
              <a:t>a.s.l</a:t>
            </a:r>
            <a:r>
              <a:rPr lang="en-US" sz="1400" b="0" i="0" u="none" strike="noStrike" baseline="0" dirty="0">
                <a:effectLst/>
              </a:rPr>
              <a:t>.</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k-SK"/>
        </a:p>
      </c:txPr>
    </c:title>
    <c:autoTitleDeleted val="0"/>
    <c:plotArea>
      <c:layout>
        <c:manualLayout>
          <c:layoutTarget val="inner"/>
          <c:xMode val="edge"/>
          <c:yMode val="edge"/>
          <c:x val="7.1867125436421611E-2"/>
          <c:y val="0.19282319463168057"/>
          <c:w val="0.71579795577594496"/>
          <c:h val="0.73588848825733877"/>
        </c:manualLayout>
      </c:layout>
      <c:scatterChart>
        <c:scatterStyle val="smoothMarker"/>
        <c:varyColors val="0"/>
        <c:ser>
          <c:idx val="2"/>
          <c:order val="2"/>
          <c:tx>
            <c:v>HV11</c:v>
          </c:tx>
          <c:spPr>
            <a:ln w="19050" cap="rnd">
              <a:solidFill>
                <a:srgbClr val="00B0F0"/>
              </a:solidFill>
              <a:round/>
            </a:ln>
            <a:effectLst/>
          </c:spPr>
          <c:marker>
            <c:symbol val="none"/>
          </c:marker>
          <c:xVal>
            <c:numRef>
              <c:f>Hárok1!$A$2:$A$366</c:f>
              <c:numCache>
                <c:formatCode>m/d/yyyy</c:formatCode>
                <c:ptCount val="365"/>
                <c:pt idx="0">
                  <c:v>39814</c:v>
                </c:pt>
                <c:pt idx="1">
                  <c:v>39815</c:v>
                </c:pt>
                <c:pt idx="2">
                  <c:v>39816</c:v>
                </c:pt>
                <c:pt idx="3">
                  <c:v>39817</c:v>
                </c:pt>
                <c:pt idx="4">
                  <c:v>39818</c:v>
                </c:pt>
                <c:pt idx="5">
                  <c:v>39819</c:v>
                </c:pt>
                <c:pt idx="6">
                  <c:v>39820</c:v>
                </c:pt>
                <c:pt idx="7">
                  <c:v>39821</c:v>
                </c:pt>
                <c:pt idx="8">
                  <c:v>39822</c:v>
                </c:pt>
                <c:pt idx="9">
                  <c:v>39823</c:v>
                </c:pt>
                <c:pt idx="10">
                  <c:v>39824</c:v>
                </c:pt>
                <c:pt idx="11">
                  <c:v>39825</c:v>
                </c:pt>
                <c:pt idx="12">
                  <c:v>39826</c:v>
                </c:pt>
                <c:pt idx="13">
                  <c:v>39827</c:v>
                </c:pt>
                <c:pt idx="14">
                  <c:v>39828</c:v>
                </c:pt>
                <c:pt idx="15">
                  <c:v>39829</c:v>
                </c:pt>
                <c:pt idx="16">
                  <c:v>39830</c:v>
                </c:pt>
                <c:pt idx="17">
                  <c:v>39831</c:v>
                </c:pt>
                <c:pt idx="18">
                  <c:v>39832</c:v>
                </c:pt>
                <c:pt idx="19">
                  <c:v>39833</c:v>
                </c:pt>
                <c:pt idx="20">
                  <c:v>39834</c:v>
                </c:pt>
                <c:pt idx="21">
                  <c:v>39835</c:v>
                </c:pt>
                <c:pt idx="22">
                  <c:v>39836</c:v>
                </c:pt>
                <c:pt idx="23">
                  <c:v>39837</c:v>
                </c:pt>
                <c:pt idx="24">
                  <c:v>39838</c:v>
                </c:pt>
                <c:pt idx="25">
                  <c:v>39839</c:v>
                </c:pt>
                <c:pt idx="26">
                  <c:v>39840</c:v>
                </c:pt>
                <c:pt idx="27">
                  <c:v>39841</c:v>
                </c:pt>
                <c:pt idx="28">
                  <c:v>39842</c:v>
                </c:pt>
                <c:pt idx="29">
                  <c:v>39843</c:v>
                </c:pt>
                <c:pt idx="30">
                  <c:v>39844</c:v>
                </c:pt>
                <c:pt idx="31">
                  <c:v>39845</c:v>
                </c:pt>
                <c:pt idx="32">
                  <c:v>39846</c:v>
                </c:pt>
                <c:pt idx="33">
                  <c:v>39847</c:v>
                </c:pt>
                <c:pt idx="34">
                  <c:v>39848</c:v>
                </c:pt>
                <c:pt idx="35">
                  <c:v>39849</c:v>
                </c:pt>
                <c:pt idx="36">
                  <c:v>39850</c:v>
                </c:pt>
                <c:pt idx="37">
                  <c:v>39851</c:v>
                </c:pt>
                <c:pt idx="38">
                  <c:v>39852</c:v>
                </c:pt>
                <c:pt idx="39">
                  <c:v>39853</c:v>
                </c:pt>
                <c:pt idx="40">
                  <c:v>39854</c:v>
                </c:pt>
                <c:pt idx="41">
                  <c:v>39855</c:v>
                </c:pt>
                <c:pt idx="42">
                  <c:v>39856</c:v>
                </c:pt>
                <c:pt idx="43">
                  <c:v>39857</c:v>
                </c:pt>
                <c:pt idx="44">
                  <c:v>39858</c:v>
                </c:pt>
                <c:pt idx="45">
                  <c:v>39859</c:v>
                </c:pt>
                <c:pt idx="46">
                  <c:v>39860</c:v>
                </c:pt>
                <c:pt idx="47">
                  <c:v>39861</c:v>
                </c:pt>
                <c:pt idx="48">
                  <c:v>39862</c:v>
                </c:pt>
                <c:pt idx="49">
                  <c:v>39863</c:v>
                </c:pt>
                <c:pt idx="50">
                  <c:v>39864</c:v>
                </c:pt>
                <c:pt idx="51">
                  <c:v>39865</c:v>
                </c:pt>
                <c:pt idx="52">
                  <c:v>39866</c:v>
                </c:pt>
                <c:pt idx="53">
                  <c:v>39867</c:v>
                </c:pt>
                <c:pt idx="54">
                  <c:v>39868</c:v>
                </c:pt>
                <c:pt idx="55">
                  <c:v>39869</c:v>
                </c:pt>
                <c:pt idx="56">
                  <c:v>39870</c:v>
                </c:pt>
                <c:pt idx="57">
                  <c:v>39871</c:v>
                </c:pt>
                <c:pt idx="58">
                  <c:v>39872</c:v>
                </c:pt>
                <c:pt idx="59">
                  <c:v>39873</c:v>
                </c:pt>
                <c:pt idx="60">
                  <c:v>39874</c:v>
                </c:pt>
                <c:pt idx="61">
                  <c:v>39875</c:v>
                </c:pt>
                <c:pt idx="62">
                  <c:v>39876</c:v>
                </c:pt>
                <c:pt idx="63">
                  <c:v>39877</c:v>
                </c:pt>
                <c:pt idx="64">
                  <c:v>39878</c:v>
                </c:pt>
                <c:pt idx="65">
                  <c:v>39879</c:v>
                </c:pt>
                <c:pt idx="66">
                  <c:v>39880</c:v>
                </c:pt>
                <c:pt idx="67">
                  <c:v>39881</c:v>
                </c:pt>
                <c:pt idx="68">
                  <c:v>39882</c:v>
                </c:pt>
                <c:pt idx="69">
                  <c:v>39883</c:v>
                </c:pt>
                <c:pt idx="70">
                  <c:v>39884</c:v>
                </c:pt>
                <c:pt idx="71">
                  <c:v>39885</c:v>
                </c:pt>
                <c:pt idx="72">
                  <c:v>39886</c:v>
                </c:pt>
                <c:pt idx="73">
                  <c:v>39887</c:v>
                </c:pt>
                <c:pt idx="74">
                  <c:v>39888</c:v>
                </c:pt>
                <c:pt idx="75">
                  <c:v>39889</c:v>
                </c:pt>
                <c:pt idx="76">
                  <c:v>39890</c:v>
                </c:pt>
                <c:pt idx="77">
                  <c:v>39891</c:v>
                </c:pt>
                <c:pt idx="78">
                  <c:v>39892</c:v>
                </c:pt>
                <c:pt idx="79">
                  <c:v>39893</c:v>
                </c:pt>
                <c:pt idx="80">
                  <c:v>39894</c:v>
                </c:pt>
                <c:pt idx="81">
                  <c:v>39895</c:v>
                </c:pt>
                <c:pt idx="82">
                  <c:v>39896</c:v>
                </c:pt>
                <c:pt idx="83">
                  <c:v>39897</c:v>
                </c:pt>
                <c:pt idx="84">
                  <c:v>39898</c:v>
                </c:pt>
                <c:pt idx="85">
                  <c:v>39899</c:v>
                </c:pt>
                <c:pt idx="86">
                  <c:v>39900</c:v>
                </c:pt>
                <c:pt idx="87">
                  <c:v>39901</c:v>
                </c:pt>
                <c:pt idx="88">
                  <c:v>39902</c:v>
                </c:pt>
                <c:pt idx="89">
                  <c:v>39903</c:v>
                </c:pt>
                <c:pt idx="90">
                  <c:v>39904</c:v>
                </c:pt>
                <c:pt idx="91">
                  <c:v>39905</c:v>
                </c:pt>
                <c:pt idx="92">
                  <c:v>39906</c:v>
                </c:pt>
                <c:pt idx="93">
                  <c:v>39907</c:v>
                </c:pt>
                <c:pt idx="94">
                  <c:v>39908</c:v>
                </c:pt>
                <c:pt idx="95">
                  <c:v>39909</c:v>
                </c:pt>
                <c:pt idx="96">
                  <c:v>39910</c:v>
                </c:pt>
                <c:pt idx="97">
                  <c:v>39911</c:v>
                </c:pt>
                <c:pt idx="98">
                  <c:v>39912</c:v>
                </c:pt>
                <c:pt idx="99">
                  <c:v>39913</c:v>
                </c:pt>
                <c:pt idx="100">
                  <c:v>39914</c:v>
                </c:pt>
                <c:pt idx="101">
                  <c:v>39915</c:v>
                </c:pt>
                <c:pt idx="102">
                  <c:v>39916</c:v>
                </c:pt>
                <c:pt idx="103">
                  <c:v>39917</c:v>
                </c:pt>
                <c:pt idx="104">
                  <c:v>39918</c:v>
                </c:pt>
                <c:pt idx="105">
                  <c:v>39919</c:v>
                </c:pt>
                <c:pt idx="106">
                  <c:v>39920</c:v>
                </c:pt>
                <c:pt idx="107">
                  <c:v>39921</c:v>
                </c:pt>
                <c:pt idx="108">
                  <c:v>39922</c:v>
                </c:pt>
                <c:pt idx="109">
                  <c:v>39923</c:v>
                </c:pt>
                <c:pt idx="110">
                  <c:v>39924</c:v>
                </c:pt>
                <c:pt idx="111">
                  <c:v>39925</c:v>
                </c:pt>
                <c:pt idx="112">
                  <c:v>39926</c:v>
                </c:pt>
                <c:pt idx="113">
                  <c:v>39927</c:v>
                </c:pt>
                <c:pt idx="114">
                  <c:v>39928</c:v>
                </c:pt>
                <c:pt idx="115">
                  <c:v>39929</c:v>
                </c:pt>
                <c:pt idx="116">
                  <c:v>39930</c:v>
                </c:pt>
                <c:pt idx="117">
                  <c:v>39931</c:v>
                </c:pt>
                <c:pt idx="118">
                  <c:v>39932</c:v>
                </c:pt>
                <c:pt idx="119">
                  <c:v>39933</c:v>
                </c:pt>
                <c:pt idx="120">
                  <c:v>39934</c:v>
                </c:pt>
                <c:pt idx="121">
                  <c:v>39935</c:v>
                </c:pt>
                <c:pt idx="122">
                  <c:v>39936</c:v>
                </c:pt>
                <c:pt idx="123">
                  <c:v>39937</c:v>
                </c:pt>
                <c:pt idx="124">
                  <c:v>39938</c:v>
                </c:pt>
                <c:pt idx="125">
                  <c:v>39939</c:v>
                </c:pt>
                <c:pt idx="126">
                  <c:v>39940</c:v>
                </c:pt>
                <c:pt idx="127">
                  <c:v>39941</c:v>
                </c:pt>
                <c:pt idx="128">
                  <c:v>39942</c:v>
                </c:pt>
                <c:pt idx="129">
                  <c:v>39943</c:v>
                </c:pt>
                <c:pt idx="130">
                  <c:v>39944</c:v>
                </c:pt>
                <c:pt idx="131">
                  <c:v>39945</c:v>
                </c:pt>
                <c:pt idx="132">
                  <c:v>39946</c:v>
                </c:pt>
                <c:pt idx="133">
                  <c:v>39947</c:v>
                </c:pt>
                <c:pt idx="134">
                  <c:v>39948</c:v>
                </c:pt>
                <c:pt idx="135">
                  <c:v>39949</c:v>
                </c:pt>
                <c:pt idx="136">
                  <c:v>39950</c:v>
                </c:pt>
                <c:pt idx="137">
                  <c:v>39951</c:v>
                </c:pt>
                <c:pt idx="138">
                  <c:v>39952</c:v>
                </c:pt>
                <c:pt idx="139">
                  <c:v>39953</c:v>
                </c:pt>
                <c:pt idx="140">
                  <c:v>39954</c:v>
                </c:pt>
                <c:pt idx="141">
                  <c:v>39955</c:v>
                </c:pt>
                <c:pt idx="142">
                  <c:v>39956</c:v>
                </c:pt>
                <c:pt idx="143">
                  <c:v>39957</c:v>
                </c:pt>
                <c:pt idx="144">
                  <c:v>39958</c:v>
                </c:pt>
                <c:pt idx="145">
                  <c:v>39959</c:v>
                </c:pt>
                <c:pt idx="146">
                  <c:v>39960</c:v>
                </c:pt>
                <c:pt idx="147">
                  <c:v>39961</c:v>
                </c:pt>
                <c:pt idx="148">
                  <c:v>39962</c:v>
                </c:pt>
                <c:pt idx="149">
                  <c:v>39963</c:v>
                </c:pt>
                <c:pt idx="150">
                  <c:v>39964</c:v>
                </c:pt>
                <c:pt idx="151">
                  <c:v>39965</c:v>
                </c:pt>
                <c:pt idx="152">
                  <c:v>39966</c:v>
                </c:pt>
                <c:pt idx="153">
                  <c:v>39967</c:v>
                </c:pt>
                <c:pt idx="154">
                  <c:v>39968</c:v>
                </c:pt>
                <c:pt idx="155">
                  <c:v>39969</c:v>
                </c:pt>
                <c:pt idx="156">
                  <c:v>39970</c:v>
                </c:pt>
                <c:pt idx="157">
                  <c:v>39971</c:v>
                </c:pt>
                <c:pt idx="158">
                  <c:v>39972</c:v>
                </c:pt>
                <c:pt idx="159">
                  <c:v>39973</c:v>
                </c:pt>
                <c:pt idx="160">
                  <c:v>39974</c:v>
                </c:pt>
                <c:pt idx="161">
                  <c:v>39975</c:v>
                </c:pt>
                <c:pt idx="162">
                  <c:v>39976</c:v>
                </c:pt>
                <c:pt idx="163">
                  <c:v>39977</c:v>
                </c:pt>
                <c:pt idx="164">
                  <c:v>39978</c:v>
                </c:pt>
                <c:pt idx="165">
                  <c:v>39979</c:v>
                </c:pt>
                <c:pt idx="166">
                  <c:v>39980</c:v>
                </c:pt>
                <c:pt idx="167">
                  <c:v>39981</c:v>
                </c:pt>
                <c:pt idx="168">
                  <c:v>39982</c:v>
                </c:pt>
                <c:pt idx="169">
                  <c:v>39983</c:v>
                </c:pt>
                <c:pt idx="170">
                  <c:v>39984</c:v>
                </c:pt>
                <c:pt idx="171">
                  <c:v>39985</c:v>
                </c:pt>
                <c:pt idx="172">
                  <c:v>39986</c:v>
                </c:pt>
                <c:pt idx="173">
                  <c:v>39987</c:v>
                </c:pt>
                <c:pt idx="174">
                  <c:v>39988</c:v>
                </c:pt>
                <c:pt idx="175">
                  <c:v>39989</c:v>
                </c:pt>
                <c:pt idx="176">
                  <c:v>39990</c:v>
                </c:pt>
                <c:pt idx="177">
                  <c:v>39991</c:v>
                </c:pt>
                <c:pt idx="178">
                  <c:v>39992</c:v>
                </c:pt>
                <c:pt idx="179">
                  <c:v>39993</c:v>
                </c:pt>
                <c:pt idx="180">
                  <c:v>39994</c:v>
                </c:pt>
                <c:pt idx="181">
                  <c:v>39995</c:v>
                </c:pt>
                <c:pt idx="182">
                  <c:v>39996</c:v>
                </c:pt>
                <c:pt idx="183">
                  <c:v>39997</c:v>
                </c:pt>
                <c:pt idx="184">
                  <c:v>39998</c:v>
                </c:pt>
                <c:pt idx="185">
                  <c:v>39999</c:v>
                </c:pt>
                <c:pt idx="186">
                  <c:v>40000</c:v>
                </c:pt>
                <c:pt idx="187">
                  <c:v>40001</c:v>
                </c:pt>
                <c:pt idx="188">
                  <c:v>40002</c:v>
                </c:pt>
                <c:pt idx="189">
                  <c:v>40003</c:v>
                </c:pt>
                <c:pt idx="190">
                  <c:v>40004</c:v>
                </c:pt>
                <c:pt idx="191">
                  <c:v>40005</c:v>
                </c:pt>
                <c:pt idx="192">
                  <c:v>40006</c:v>
                </c:pt>
                <c:pt idx="193">
                  <c:v>40007</c:v>
                </c:pt>
                <c:pt idx="194">
                  <c:v>40008</c:v>
                </c:pt>
                <c:pt idx="195">
                  <c:v>40009</c:v>
                </c:pt>
                <c:pt idx="196">
                  <c:v>40010</c:v>
                </c:pt>
                <c:pt idx="197">
                  <c:v>40011</c:v>
                </c:pt>
                <c:pt idx="198">
                  <c:v>40012</c:v>
                </c:pt>
                <c:pt idx="199">
                  <c:v>40013</c:v>
                </c:pt>
                <c:pt idx="200">
                  <c:v>40014</c:v>
                </c:pt>
                <c:pt idx="201">
                  <c:v>40015</c:v>
                </c:pt>
                <c:pt idx="202">
                  <c:v>40016</c:v>
                </c:pt>
                <c:pt idx="203">
                  <c:v>40017</c:v>
                </c:pt>
                <c:pt idx="204">
                  <c:v>40018</c:v>
                </c:pt>
                <c:pt idx="205">
                  <c:v>40019</c:v>
                </c:pt>
                <c:pt idx="206">
                  <c:v>40020</c:v>
                </c:pt>
                <c:pt idx="207">
                  <c:v>40021</c:v>
                </c:pt>
                <c:pt idx="208">
                  <c:v>40022</c:v>
                </c:pt>
                <c:pt idx="209">
                  <c:v>40023</c:v>
                </c:pt>
                <c:pt idx="210">
                  <c:v>40024</c:v>
                </c:pt>
                <c:pt idx="211">
                  <c:v>40025</c:v>
                </c:pt>
                <c:pt idx="212">
                  <c:v>40026</c:v>
                </c:pt>
                <c:pt idx="213">
                  <c:v>40027</c:v>
                </c:pt>
                <c:pt idx="214">
                  <c:v>40028</c:v>
                </c:pt>
                <c:pt idx="215">
                  <c:v>40029</c:v>
                </c:pt>
                <c:pt idx="216">
                  <c:v>40030</c:v>
                </c:pt>
                <c:pt idx="217">
                  <c:v>40031</c:v>
                </c:pt>
                <c:pt idx="218">
                  <c:v>40032</c:v>
                </c:pt>
                <c:pt idx="219">
                  <c:v>40033</c:v>
                </c:pt>
                <c:pt idx="220">
                  <c:v>40034</c:v>
                </c:pt>
                <c:pt idx="221">
                  <c:v>40035</c:v>
                </c:pt>
                <c:pt idx="222">
                  <c:v>40036</c:v>
                </c:pt>
                <c:pt idx="223">
                  <c:v>40037</c:v>
                </c:pt>
                <c:pt idx="224">
                  <c:v>40038</c:v>
                </c:pt>
                <c:pt idx="225">
                  <c:v>40039</c:v>
                </c:pt>
                <c:pt idx="226">
                  <c:v>40040</c:v>
                </c:pt>
                <c:pt idx="227">
                  <c:v>40041</c:v>
                </c:pt>
                <c:pt idx="228">
                  <c:v>40042</c:v>
                </c:pt>
                <c:pt idx="229">
                  <c:v>40043</c:v>
                </c:pt>
                <c:pt idx="230">
                  <c:v>40044</c:v>
                </c:pt>
                <c:pt idx="231">
                  <c:v>40045</c:v>
                </c:pt>
                <c:pt idx="232">
                  <c:v>40046</c:v>
                </c:pt>
                <c:pt idx="233">
                  <c:v>40047</c:v>
                </c:pt>
                <c:pt idx="234">
                  <c:v>40048</c:v>
                </c:pt>
                <c:pt idx="235">
                  <c:v>40049</c:v>
                </c:pt>
                <c:pt idx="236">
                  <c:v>40050</c:v>
                </c:pt>
                <c:pt idx="237">
                  <c:v>40051</c:v>
                </c:pt>
                <c:pt idx="238">
                  <c:v>40052</c:v>
                </c:pt>
                <c:pt idx="239">
                  <c:v>40053</c:v>
                </c:pt>
                <c:pt idx="240">
                  <c:v>40054</c:v>
                </c:pt>
                <c:pt idx="241">
                  <c:v>40055</c:v>
                </c:pt>
                <c:pt idx="242">
                  <c:v>40056</c:v>
                </c:pt>
                <c:pt idx="243">
                  <c:v>40057</c:v>
                </c:pt>
                <c:pt idx="244">
                  <c:v>40058</c:v>
                </c:pt>
                <c:pt idx="245">
                  <c:v>40059</c:v>
                </c:pt>
                <c:pt idx="246">
                  <c:v>40060</c:v>
                </c:pt>
                <c:pt idx="247">
                  <c:v>40061</c:v>
                </c:pt>
                <c:pt idx="248">
                  <c:v>40062</c:v>
                </c:pt>
                <c:pt idx="249">
                  <c:v>40063</c:v>
                </c:pt>
                <c:pt idx="250">
                  <c:v>40064</c:v>
                </c:pt>
                <c:pt idx="251">
                  <c:v>40065</c:v>
                </c:pt>
                <c:pt idx="252">
                  <c:v>40066</c:v>
                </c:pt>
                <c:pt idx="253">
                  <c:v>40067</c:v>
                </c:pt>
                <c:pt idx="254">
                  <c:v>40068</c:v>
                </c:pt>
                <c:pt idx="255">
                  <c:v>40069</c:v>
                </c:pt>
                <c:pt idx="256">
                  <c:v>40070</c:v>
                </c:pt>
                <c:pt idx="257">
                  <c:v>40071</c:v>
                </c:pt>
                <c:pt idx="258">
                  <c:v>40072</c:v>
                </c:pt>
                <c:pt idx="259">
                  <c:v>40073</c:v>
                </c:pt>
                <c:pt idx="260">
                  <c:v>40074</c:v>
                </c:pt>
                <c:pt idx="261">
                  <c:v>40075</c:v>
                </c:pt>
                <c:pt idx="262">
                  <c:v>40076</c:v>
                </c:pt>
                <c:pt idx="263">
                  <c:v>40077</c:v>
                </c:pt>
                <c:pt idx="264">
                  <c:v>40078</c:v>
                </c:pt>
                <c:pt idx="265">
                  <c:v>40079</c:v>
                </c:pt>
                <c:pt idx="266">
                  <c:v>40080</c:v>
                </c:pt>
                <c:pt idx="267">
                  <c:v>40081</c:v>
                </c:pt>
                <c:pt idx="268">
                  <c:v>40082</c:v>
                </c:pt>
                <c:pt idx="269">
                  <c:v>40083</c:v>
                </c:pt>
                <c:pt idx="270">
                  <c:v>40084</c:v>
                </c:pt>
                <c:pt idx="271">
                  <c:v>40085</c:v>
                </c:pt>
                <c:pt idx="272">
                  <c:v>40086</c:v>
                </c:pt>
                <c:pt idx="273">
                  <c:v>40087</c:v>
                </c:pt>
                <c:pt idx="274">
                  <c:v>40088</c:v>
                </c:pt>
                <c:pt idx="275">
                  <c:v>40089</c:v>
                </c:pt>
                <c:pt idx="276">
                  <c:v>40090</c:v>
                </c:pt>
                <c:pt idx="277">
                  <c:v>40091</c:v>
                </c:pt>
                <c:pt idx="278">
                  <c:v>40092</c:v>
                </c:pt>
                <c:pt idx="279">
                  <c:v>40093</c:v>
                </c:pt>
                <c:pt idx="280">
                  <c:v>40094</c:v>
                </c:pt>
                <c:pt idx="281">
                  <c:v>40095</c:v>
                </c:pt>
                <c:pt idx="282">
                  <c:v>40096</c:v>
                </c:pt>
                <c:pt idx="283">
                  <c:v>40097</c:v>
                </c:pt>
                <c:pt idx="284">
                  <c:v>40098</c:v>
                </c:pt>
                <c:pt idx="285">
                  <c:v>40099</c:v>
                </c:pt>
                <c:pt idx="286">
                  <c:v>40100</c:v>
                </c:pt>
                <c:pt idx="287">
                  <c:v>40101</c:v>
                </c:pt>
                <c:pt idx="288">
                  <c:v>40102</c:v>
                </c:pt>
                <c:pt idx="289">
                  <c:v>40103</c:v>
                </c:pt>
                <c:pt idx="290">
                  <c:v>40104</c:v>
                </c:pt>
                <c:pt idx="291">
                  <c:v>40105</c:v>
                </c:pt>
                <c:pt idx="292">
                  <c:v>40106</c:v>
                </c:pt>
                <c:pt idx="293">
                  <c:v>40107</c:v>
                </c:pt>
                <c:pt idx="294">
                  <c:v>40108</c:v>
                </c:pt>
                <c:pt idx="295">
                  <c:v>40109</c:v>
                </c:pt>
                <c:pt idx="296">
                  <c:v>40110</c:v>
                </c:pt>
                <c:pt idx="297">
                  <c:v>40111</c:v>
                </c:pt>
                <c:pt idx="298">
                  <c:v>40112</c:v>
                </c:pt>
                <c:pt idx="299">
                  <c:v>40113</c:v>
                </c:pt>
                <c:pt idx="300">
                  <c:v>40114</c:v>
                </c:pt>
                <c:pt idx="301">
                  <c:v>40115</c:v>
                </c:pt>
                <c:pt idx="302">
                  <c:v>40116</c:v>
                </c:pt>
                <c:pt idx="303">
                  <c:v>40117</c:v>
                </c:pt>
                <c:pt idx="304">
                  <c:v>40118</c:v>
                </c:pt>
                <c:pt idx="305">
                  <c:v>40119</c:v>
                </c:pt>
                <c:pt idx="306">
                  <c:v>40120</c:v>
                </c:pt>
                <c:pt idx="307">
                  <c:v>40121</c:v>
                </c:pt>
                <c:pt idx="308">
                  <c:v>40122</c:v>
                </c:pt>
                <c:pt idx="309">
                  <c:v>40123</c:v>
                </c:pt>
                <c:pt idx="310">
                  <c:v>40124</c:v>
                </c:pt>
                <c:pt idx="311">
                  <c:v>40125</c:v>
                </c:pt>
                <c:pt idx="312">
                  <c:v>40126</c:v>
                </c:pt>
                <c:pt idx="313">
                  <c:v>40127</c:v>
                </c:pt>
                <c:pt idx="314">
                  <c:v>40128</c:v>
                </c:pt>
                <c:pt idx="315">
                  <c:v>40129</c:v>
                </c:pt>
                <c:pt idx="316">
                  <c:v>40130</c:v>
                </c:pt>
                <c:pt idx="317">
                  <c:v>40131</c:v>
                </c:pt>
                <c:pt idx="318">
                  <c:v>40132</c:v>
                </c:pt>
                <c:pt idx="319">
                  <c:v>40133</c:v>
                </c:pt>
                <c:pt idx="320">
                  <c:v>40134</c:v>
                </c:pt>
                <c:pt idx="321">
                  <c:v>40135</c:v>
                </c:pt>
                <c:pt idx="322">
                  <c:v>40136</c:v>
                </c:pt>
                <c:pt idx="323">
                  <c:v>40137</c:v>
                </c:pt>
                <c:pt idx="324">
                  <c:v>40138</c:v>
                </c:pt>
                <c:pt idx="325">
                  <c:v>40139</c:v>
                </c:pt>
                <c:pt idx="326">
                  <c:v>40140</c:v>
                </c:pt>
                <c:pt idx="327">
                  <c:v>40141</c:v>
                </c:pt>
                <c:pt idx="328">
                  <c:v>40142</c:v>
                </c:pt>
                <c:pt idx="329">
                  <c:v>40143</c:v>
                </c:pt>
                <c:pt idx="330">
                  <c:v>40144</c:v>
                </c:pt>
                <c:pt idx="331">
                  <c:v>40145</c:v>
                </c:pt>
                <c:pt idx="332">
                  <c:v>40146</c:v>
                </c:pt>
                <c:pt idx="333">
                  <c:v>40147</c:v>
                </c:pt>
                <c:pt idx="334">
                  <c:v>40148</c:v>
                </c:pt>
                <c:pt idx="335">
                  <c:v>40149</c:v>
                </c:pt>
                <c:pt idx="336">
                  <c:v>40150</c:v>
                </c:pt>
                <c:pt idx="337">
                  <c:v>40151</c:v>
                </c:pt>
                <c:pt idx="338">
                  <c:v>40152</c:v>
                </c:pt>
                <c:pt idx="339">
                  <c:v>40153</c:v>
                </c:pt>
                <c:pt idx="340">
                  <c:v>40154</c:v>
                </c:pt>
                <c:pt idx="341">
                  <c:v>40155</c:v>
                </c:pt>
                <c:pt idx="342">
                  <c:v>40156</c:v>
                </c:pt>
                <c:pt idx="343">
                  <c:v>40157</c:v>
                </c:pt>
                <c:pt idx="344">
                  <c:v>40158</c:v>
                </c:pt>
                <c:pt idx="345">
                  <c:v>40159</c:v>
                </c:pt>
                <c:pt idx="346">
                  <c:v>40160</c:v>
                </c:pt>
                <c:pt idx="347">
                  <c:v>40161</c:v>
                </c:pt>
                <c:pt idx="348">
                  <c:v>40162</c:v>
                </c:pt>
                <c:pt idx="349">
                  <c:v>40163</c:v>
                </c:pt>
                <c:pt idx="350">
                  <c:v>40164</c:v>
                </c:pt>
                <c:pt idx="351">
                  <c:v>40165</c:v>
                </c:pt>
                <c:pt idx="352">
                  <c:v>40166</c:v>
                </c:pt>
                <c:pt idx="353">
                  <c:v>40167</c:v>
                </c:pt>
                <c:pt idx="354">
                  <c:v>40168</c:v>
                </c:pt>
                <c:pt idx="355">
                  <c:v>40169</c:v>
                </c:pt>
                <c:pt idx="356">
                  <c:v>40170</c:v>
                </c:pt>
                <c:pt idx="357">
                  <c:v>40171</c:v>
                </c:pt>
                <c:pt idx="358">
                  <c:v>40172</c:v>
                </c:pt>
                <c:pt idx="359">
                  <c:v>40173</c:v>
                </c:pt>
                <c:pt idx="360">
                  <c:v>40174</c:v>
                </c:pt>
                <c:pt idx="361">
                  <c:v>40175</c:v>
                </c:pt>
                <c:pt idx="362">
                  <c:v>40176</c:v>
                </c:pt>
                <c:pt idx="363">
                  <c:v>40177</c:v>
                </c:pt>
                <c:pt idx="364">
                  <c:v>40178</c:v>
                </c:pt>
              </c:numCache>
            </c:numRef>
          </c:xVal>
          <c:yVal>
            <c:numRef>
              <c:f>Hárok1!$B$2:$B$366</c:f>
              <c:numCache>
                <c:formatCode>General</c:formatCode>
                <c:ptCount val="365"/>
                <c:pt idx="0">
                  <c:v>18.27467</c:v>
                </c:pt>
                <c:pt idx="1">
                  <c:v>17.797899999999998</c:v>
                </c:pt>
                <c:pt idx="2">
                  <c:v>17.630520000000001</c:v>
                </c:pt>
                <c:pt idx="3">
                  <c:v>17.050170000000001</c:v>
                </c:pt>
                <c:pt idx="4">
                  <c:v>16.915890000000001</c:v>
                </c:pt>
                <c:pt idx="5">
                  <c:v>16.343129999999999</c:v>
                </c:pt>
                <c:pt idx="6">
                  <c:v>16.17117</c:v>
                </c:pt>
                <c:pt idx="7">
                  <c:v>16.128869999999999</c:v>
                </c:pt>
                <c:pt idx="8">
                  <c:v>16.078340000000001</c:v>
                </c:pt>
                <c:pt idx="9">
                  <c:v>15.78716</c:v>
                </c:pt>
                <c:pt idx="10">
                  <c:v>15.679959999999999</c:v>
                </c:pt>
                <c:pt idx="11">
                  <c:v>15.44497</c:v>
                </c:pt>
                <c:pt idx="12">
                  <c:v>15.238390000000001</c:v>
                </c:pt>
                <c:pt idx="13">
                  <c:v>15.38345</c:v>
                </c:pt>
                <c:pt idx="14">
                  <c:v>16.970140000000001</c:v>
                </c:pt>
                <c:pt idx="15">
                  <c:v>16.713650000000001</c:v>
                </c:pt>
                <c:pt idx="16">
                  <c:v>16.505189999999999</c:v>
                </c:pt>
                <c:pt idx="17">
                  <c:v>16.617149999999999</c:v>
                </c:pt>
                <c:pt idx="18">
                  <c:v>17.78612</c:v>
                </c:pt>
                <c:pt idx="19">
                  <c:v>18.993179999999999</c:v>
                </c:pt>
                <c:pt idx="20">
                  <c:v>21.349350000000001</c:v>
                </c:pt>
                <c:pt idx="21">
                  <c:v>21.356590000000001</c:v>
                </c:pt>
                <c:pt idx="22">
                  <c:v>20.26342</c:v>
                </c:pt>
                <c:pt idx="23">
                  <c:v>20.31747</c:v>
                </c:pt>
                <c:pt idx="24">
                  <c:v>19.559709999999999</c:v>
                </c:pt>
                <c:pt idx="25">
                  <c:v>19.081410000000002</c:v>
                </c:pt>
                <c:pt idx="26">
                  <c:v>18.827639999999999</c:v>
                </c:pt>
                <c:pt idx="27">
                  <c:v>19.128039999999999</c:v>
                </c:pt>
                <c:pt idx="28">
                  <c:v>19.003769999999999</c:v>
                </c:pt>
                <c:pt idx="29">
                  <c:v>18.399010000000001</c:v>
                </c:pt>
                <c:pt idx="30">
                  <c:v>18.447369999999999</c:v>
                </c:pt>
                <c:pt idx="31">
                  <c:v>18.434159999999999</c:v>
                </c:pt>
                <c:pt idx="32">
                  <c:v>17.97664</c:v>
                </c:pt>
                <c:pt idx="33">
                  <c:v>18.218910000000001</c:v>
                </c:pt>
                <c:pt idx="34">
                  <c:v>18.203469999999999</c:v>
                </c:pt>
                <c:pt idx="35">
                  <c:v>17.600110000000001</c:v>
                </c:pt>
                <c:pt idx="36">
                  <c:v>18.300160000000002</c:v>
                </c:pt>
                <c:pt idx="37">
                  <c:v>20.330829999999999</c:v>
                </c:pt>
                <c:pt idx="38">
                  <c:v>22.804200000000002</c:v>
                </c:pt>
                <c:pt idx="39">
                  <c:v>24.270849999999999</c:v>
                </c:pt>
                <c:pt idx="40">
                  <c:v>25.123889999999999</c:v>
                </c:pt>
                <c:pt idx="41">
                  <c:v>27.459019999999999</c:v>
                </c:pt>
                <c:pt idx="42">
                  <c:v>27.345120000000001</c:v>
                </c:pt>
                <c:pt idx="43">
                  <c:v>27.769950000000001</c:v>
                </c:pt>
                <c:pt idx="44">
                  <c:v>27.620460000000001</c:v>
                </c:pt>
                <c:pt idx="45">
                  <c:v>27.10229</c:v>
                </c:pt>
                <c:pt idx="46">
                  <c:v>26.535779999999999</c:v>
                </c:pt>
                <c:pt idx="47">
                  <c:v>26.66123</c:v>
                </c:pt>
                <c:pt idx="48">
                  <c:v>34.729080000000003</c:v>
                </c:pt>
                <c:pt idx="49">
                  <c:v>33.274189999999997</c:v>
                </c:pt>
                <c:pt idx="50">
                  <c:v>32.481380000000001</c:v>
                </c:pt>
                <c:pt idx="51">
                  <c:v>33.575690000000002</c:v>
                </c:pt>
                <c:pt idx="52">
                  <c:v>33.276069999999997</c:v>
                </c:pt>
                <c:pt idx="53">
                  <c:v>33.282710000000002</c:v>
                </c:pt>
                <c:pt idx="54">
                  <c:v>36.536020000000001</c:v>
                </c:pt>
                <c:pt idx="55">
                  <c:v>37.616520000000001</c:v>
                </c:pt>
                <c:pt idx="56">
                  <c:v>35.80847</c:v>
                </c:pt>
                <c:pt idx="57">
                  <c:v>38.43488</c:v>
                </c:pt>
                <c:pt idx="58">
                  <c:v>35.955489999999998</c:v>
                </c:pt>
                <c:pt idx="59">
                  <c:v>33.198230000000002</c:v>
                </c:pt>
                <c:pt idx="60">
                  <c:v>32.805030000000002</c:v>
                </c:pt>
                <c:pt idx="61">
                  <c:v>34.185429999999997</c:v>
                </c:pt>
                <c:pt idx="62">
                  <c:v>33.76784</c:v>
                </c:pt>
                <c:pt idx="63">
                  <c:v>34.675649999999997</c:v>
                </c:pt>
                <c:pt idx="64">
                  <c:v>36.128529999999998</c:v>
                </c:pt>
                <c:pt idx="65">
                  <c:v>37.043080000000003</c:v>
                </c:pt>
                <c:pt idx="66">
                  <c:v>37.595379999999999</c:v>
                </c:pt>
                <c:pt idx="67">
                  <c:v>37.288789999999999</c:v>
                </c:pt>
                <c:pt idx="68">
                  <c:v>40.633929999999999</c:v>
                </c:pt>
                <c:pt idx="69">
                  <c:v>45.301139999999997</c:v>
                </c:pt>
                <c:pt idx="70">
                  <c:v>44.422319999999999</c:v>
                </c:pt>
                <c:pt idx="71">
                  <c:v>46.132100000000001</c:v>
                </c:pt>
                <c:pt idx="72">
                  <c:v>43.497689999999999</c:v>
                </c:pt>
                <c:pt idx="73">
                  <c:v>41.052489999999999</c:v>
                </c:pt>
                <c:pt idx="74">
                  <c:v>41.625790000000002</c:v>
                </c:pt>
                <c:pt idx="75">
                  <c:v>40.009590000000003</c:v>
                </c:pt>
                <c:pt idx="76">
                  <c:v>38.997860000000003</c:v>
                </c:pt>
                <c:pt idx="77">
                  <c:v>39.001330000000003</c:v>
                </c:pt>
                <c:pt idx="78">
                  <c:v>40.599339999999998</c:v>
                </c:pt>
                <c:pt idx="79">
                  <c:v>40.422559999999997</c:v>
                </c:pt>
                <c:pt idx="80">
                  <c:v>39.717799999999997</c:v>
                </c:pt>
                <c:pt idx="81">
                  <c:v>39.508150000000001</c:v>
                </c:pt>
                <c:pt idx="82">
                  <c:v>42.23207</c:v>
                </c:pt>
                <c:pt idx="83">
                  <c:v>46.776730000000001</c:v>
                </c:pt>
                <c:pt idx="84">
                  <c:v>49.98827</c:v>
                </c:pt>
                <c:pt idx="85">
                  <c:v>50.104640000000003</c:v>
                </c:pt>
                <c:pt idx="86">
                  <c:v>44.7806</c:v>
                </c:pt>
                <c:pt idx="87">
                  <c:v>40.00076</c:v>
                </c:pt>
                <c:pt idx="88">
                  <c:v>43.982770000000002</c:v>
                </c:pt>
                <c:pt idx="89">
                  <c:v>42.059930000000001</c:v>
                </c:pt>
                <c:pt idx="90">
                  <c:v>176.33357000000001</c:v>
                </c:pt>
                <c:pt idx="91">
                  <c:v>36.730159999999998</c:v>
                </c:pt>
                <c:pt idx="92">
                  <c:v>34.419849999999997</c:v>
                </c:pt>
                <c:pt idx="93">
                  <c:v>31.925689999999999</c:v>
                </c:pt>
                <c:pt idx="94">
                  <c:v>28.815770000000001</c:v>
                </c:pt>
                <c:pt idx="95">
                  <c:v>26.704509999999999</c:v>
                </c:pt>
                <c:pt idx="96">
                  <c:v>25.071020000000001</c:v>
                </c:pt>
                <c:pt idx="97">
                  <c:v>23.424410000000002</c:v>
                </c:pt>
                <c:pt idx="98">
                  <c:v>22.243639999999999</c:v>
                </c:pt>
                <c:pt idx="99">
                  <c:v>21.285240000000002</c:v>
                </c:pt>
                <c:pt idx="100">
                  <c:v>20.24512</c:v>
                </c:pt>
                <c:pt idx="101">
                  <c:v>19.624079999999999</c:v>
                </c:pt>
                <c:pt idx="102">
                  <c:v>18.51538</c:v>
                </c:pt>
                <c:pt idx="103">
                  <c:v>17.12265</c:v>
                </c:pt>
                <c:pt idx="104">
                  <c:v>16.38101</c:v>
                </c:pt>
                <c:pt idx="105">
                  <c:v>15.29682</c:v>
                </c:pt>
                <c:pt idx="106">
                  <c:v>16.279309999999999</c:v>
                </c:pt>
                <c:pt idx="107">
                  <c:v>15.46275</c:v>
                </c:pt>
                <c:pt idx="108">
                  <c:v>14.821529999999999</c:v>
                </c:pt>
                <c:pt idx="109">
                  <c:v>13.51768</c:v>
                </c:pt>
                <c:pt idx="110">
                  <c:v>12.77069</c:v>
                </c:pt>
                <c:pt idx="111">
                  <c:v>11.52839</c:v>
                </c:pt>
                <c:pt idx="112">
                  <c:v>11.911440000000001</c:v>
                </c:pt>
                <c:pt idx="113">
                  <c:v>13.35955</c:v>
                </c:pt>
                <c:pt idx="114">
                  <c:v>11.757569999999999</c:v>
                </c:pt>
                <c:pt idx="115">
                  <c:v>10.72761</c:v>
                </c:pt>
                <c:pt idx="116">
                  <c:v>10.2262</c:v>
                </c:pt>
                <c:pt idx="117">
                  <c:v>9.5280400000000007</c:v>
                </c:pt>
                <c:pt idx="118">
                  <c:v>11.310779999999999</c:v>
                </c:pt>
                <c:pt idx="119">
                  <c:v>11.8065</c:v>
                </c:pt>
                <c:pt idx="120">
                  <c:v>10.388949999999999</c:v>
                </c:pt>
                <c:pt idx="121">
                  <c:v>9.8441200000000002</c:v>
                </c:pt>
                <c:pt idx="122">
                  <c:v>9.9265500000000007</c:v>
                </c:pt>
                <c:pt idx="123">
                  <c:v>9.2625700000000002</c:v>
                </c:pt>
                <c:pt idx="124">
                  <c:v>9.6572600000000008</c:v>
                </c:pt>
                <c:pt idx="125">
                  <c:v>9.28003</c:v>
                </c:pt>
                <c:pt idx="126">
                  <c:v>8.6641700000000004</c:v>
                </c:pt>
                <c:pt idx="127">
                  <c:v>7.8219799999999999</c:v>
                </c:pt>
                <c:pt idx="128">
                  <c:v>6.6780099999999996</c:v>
                </c:pt>
                <c:pt idx="129">
                  <c:v>5.9542299999999999</c:v>
                </c:pt>
                <c:pt idx="130">
                  <c:v>5.1550000000000002</c:v>
                </c:pt>
                <c:pt idx="131">
                  <c:v>4.5514400000000004</c:v>
                </c:pt>
                <c:pt idx="132">
                  <c:v>2.9370400000000001</c:v>
                </c:pt>
                <c:pt idx="133">
                  <c:v>2.7002299999999999</c:v>
                </c:pt>
                <c:pt idx="134">
                  <c:v>2.2565499999999998</c:v>
                </c:pt>
                <c:pt idx="135">
                  <c:v>1.51752</c:v>
                </c:pt>
                <c:pt idx="136">
                  <c:v>0.23680999999999999</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0.11840000000000001</c:v>
                </c:pt>
                <c:pt idx="173">
                  <c:v>1.3396399999999999</c:v>
                </c:pt>
                <c:pt idx="174">
                  <c:v>0.41850999999999999</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1.29158</c:v>
                </c:pt>
                <c:pt idx="199">
                  <c:v>2.0339</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8.3699999999999997E-2</c:v>
                </c:pt>
                <c:pt idx="248">
                  <c:v>0</c:v>
                </c:pt>
                <c:pt idx="249">
                  <c:v>0</c:v>
                </c:pt>
                <c:pt idx="250">
                  <c:v>0</c:v>
                </c:pt>
                <c:pt idx="251">
                  <c:v>0</c:v>
                </c:pt>
                <c:pt idx="252">
                  <c:v>0</c:v>
                </c:pt>
                <c:pt idx="253">
                  <c:v>0</c:v>
                </c:pt>
                <c:pt idx="254">
                  <c:v>0</c:v>
                </c:pt>
                <c:pt idx="255">
                  <c:v>0</c:v>
                </c:pt>
                <c:pt idx="256">
                  <c:v>0.24634</c:v>
                </c:pt>
                <c:pt idx="257">
                  <c:v>1.3106500000000001</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1.2297400000000001</c:v>
                </c:pt>
                <c:pt idx="285">
                  <c:v>9.5282</c:v>
                </c:pt>
                <c:pt idx="286">
                  <c:v>13.966559999999999</c:v>
                </c:pt>
                <c:pt idx="287">
                  <c:v>11.798109999999999</c:v>
                </c:pt>
                <c:pt idx="288">
                  <c:v>9.9603900000000003</c:v>
                </c:pt>
                <c:pt idx="289">
                  <c:v>13.33128</c:v>
                </c:pt>
                <c:pt idx="290">
                  <c:v>13.7598</c:v>
                </c:pt>
                <c:pt idx="291">
                  <c:v>12.55556</c:v>
                </c:pt>
                <c:pt idx="292">
                  <c:v>10.81945</c:v>
                </c:pt>
                <c:pt idx="293">
                  <c:v>8.9610000000000003</c:v>
                </c:pt>
                <c:pt idx="294">
                  <c:v>7.4118000000000004</c:v>
                </c:pt>
                <c:pt idx="295">
                  <c:v>5.8860799999999998</c:v>
                </c:pt>
                <c:pt idx="296">
                  <c:v>6.1069800000000001</c:v>
                </c:pt>
                <c:pt idx="297">
                  <c:v>5.2327300000000001</c:v>
                </c:pt>
                <c:pt idx="298">
                  <c:v>4.6794099999999998</c:v>
                </c:pt>
                <c:pt idx="299">
                  <c:v>3.7309600000000001</c:v>
                </c:pt>
                <c:pt idx="300">
                  <c:v>3.3124500000000001</c:v>
                </c:pt>
                <c:pt idx="301">
                  <c:v>2.7105600000000001</c:v>
                </c:pt>
                <c:pt idx="302">
                  <c:v>1.7621100000000001</c:v>
                </c:pt>
                <c:pt idx="303">
                  <c:v>1.7621100000000001</c:v>
                </c:pt>
                <c:pt idx="304">
                  <c:v>1.6866699999999999</c:v>
                </c:pt>
                <c:pt idx="305">
                  <c:v>1.72614</c:v>
                </c:pt>
                <c:pt idx="306">
                  <c:v>5.7174500000000004</c:v>
                </c:pt>
                <c:pt idx="307">
                  <c:v>5.2973400000000002</c:v>
                </c:pt>
                <c:pt idx="308">
                  <c:v>6.5548400000000004</c:v>
                </c:pt>
                <c:pt idx="309">
                  <c:v>5.8243400000000003</c:v>
                </c:pt>
                <c:pt idx="310">
                  <c:v>6.0629799999999996</c:v>
                </c:pt>
                <c:pt idx="311">
                  <c:v>5.9664900000000003</c:v>
                </c:pt>
                <c:pt idx="312">
                  <c:v>7.3734200000000003</c:v>
                </c:pt>
                <c:pt idx="313">
                  <c:v>6.9488300000000001</c:v>
                </c:pt>
                <c:pt idx="314">
                  <c:v>6.8390199999999997</c:v>
                </c:pt>
                <c:pt idx="315">
                  <c:v>5.9745699999999999</c:v>
                </c:pt>
                <c:pt idx="316">
                  <c:v>5.7705200000000003</c:v>
                </c:pt>
                <c:pt idx="317">
                  <c:v>5.3348100000000001</c:v>
                </c:pt>
                <c:pt idx="318">
                  <c:v>4.9413200000000002</c:v>
                </c:pt>
                <c:pt idx="319">
                  <c:v>4.4539499999999999</c:v>
                </c:pt>
                <c:pt idx="320">
                  <c:v>3.7088100000000002</c:v>
                </c:pt>
                <c:pt idx="321">
                  <c:v>3.6728299999999998</c:v>
                </c:pt>
                <c:pt idx="322">
                  <c:v>3.5289199999999998</c:v>
                </c:pt>
                <c:pt idx="323">
                  <c:v>3.49295</c:v>
                </c:pt>
                <c:pt idx="324">
                  <c:v>2.6559200000000001</c:v>
                </c:pt>
                <c:pt idx="325">
                  <c:v>2.5375100000000002</c:v>
                </c:pt>
                <c:pt idx="326">
                  <c:v>2.9843299999999999</c:v>
                </c:pt>
                <c:pt idx="327">
                  <c:v>2.84057</c:v>
                </c:pt>
                <c:pt idx="328">
                  <c:v>3.0079699999999998</c:v>
                </c:pt>
                <c:pt idx="329">
                  <c:v>3.0079699999999998</c:v>
                </c:pt>
                <c:pt idx="330">
                  <c:v>2.9360200000000001</c:v>
                </c:pt>
                <c:pt idx="331">
                  <c:v>3.1098400000000002</c:v>
                </c:pt>
                <c:pt idx="332">
                  <c:v>2.9325299999999999</c:v>
                </c:pt>
                <c:pt idx="333">
                  <c:v>3.9208599999999998</c:v>
                </c:pt>
                <c:pt idx="334">
                  <c:v>15.70603</c:v>
                </c:pt>
                <c:pt idx="335">
                  <c:v>16.712510000000002</c:v>
                </c:pt>
                <c:pt idx="336">
                  <c:v>15.079980000000001</c:v>
                </c:pt>
                <c:pt idx="337">
                  <c:v>14.86586</c:v>
                </c:pt>
                <c:pt idx="338">
                  <c:v>16.2957</c:v>
                </c:pt>
                <c:pt idx="339">
                  <c:v>15.08291</c:v>
                </c:pt>
                <c:pt idx="340">
                  <c:v>13.091810000000001</c:v>
                </c:pt>
                <c:pt idx="341">
                  <c:v>12.406230000000001</c:v>
                </c:pt>
                <c:pt idx="342">
                  <c:v>15.22598</c:v>
                </c:pt>
                <c:pt idx="343">
                  <c:v>14.00572</c:v>
                </c:pt>
                <c:pt idx="344">
                  <c:v>14.54931</c:v>
                </c:pt>
                <c:pt idx="345">
                  <c:v>17.690180000000002</c:v>
                </c:pt>
                <c:pt idx="346">
                  <c:v>17.957280000000001</c:v>
                </c:pt>
                <c:pt idx="347">
                  <c:v>17.22419</c:v>
                </c:pt>
                <c:pt idx="348">
                  <c:v>16.73827</c:v>
                </c:pt>
                <c:pt idx="349">
                  <c:v>16.557690000000001</c:v>
                </c:pt>
                <c:pt idx="350">
                  <c:v>16.31851</c:v>
                </c:pt>
                <c:pt idx="351">
                  <c:v>16.09761</c:v>
                </c:pt>
                <c:pt idx="352">
                  <c:v>15.94285</c:v>
                </c:pt>
                <c:pt idx="353">
                  <c:v>15.955970000000001</c:v>
                </c:pt>
                <c:pt idx="354">
                  <c:v>16.393920000000001</c:v>
                </c:pt>
                <c:pt idx="355">
                  <c:v>14.38833</c:v>
                </c:pt>
                <c:pt idx="356">
                  <c:v>14.78708</c:v>
                </c:pt>
                <c:pt idx="357">
                  <c:v>15.78482</c:v>
                </c:pt>
                <c:pt idx="358">
                  <c:v>13.43497</c:v>
                </c:pt>
                <c:pt idx="359">
                  <c:v>20.89874</c:v>
                </c:pt>
                <c:pt idx="360">
                  <c:v>19.688849999999999</c:v>
                </c:pt>
                <c:pt idx="361">
                  <c:v>18.56812</c:v>
                </c:pt>
                <c:pt idx="362">
                  <c:v>18.491119999999999</c:v>
                </c:pt>
                <c:pt idx="363">
                  <c:v>17.997499999999999</c:v>
                </c:pt>
                <c:pt idx="364">
                  <c:v>18.050059999999998</c:v>
                </c:pt>
              </c:numCache>
            </c:numRef>
          </c:yVal>
          <c:smooth val="1"/>
          <c:extLst>
            <c:ext xmlns:c16="http://schemas.microsoft.com/office/drawing/2014/chart" uri="{C3380CC4-5D6E-409C-BE32-E72D297353CC}">
              <c16:uniqueId val="{00000000-0EA6-45C9-9681-2276F969B6BC}"/>
            </c:ext>
          </c:extLst>
        </c:ser>
        <c:ser>
          <c:idx val="3"/>
          <c:order val="3"/>
          <c:tx>
            <c:v>HV18</c:v>
          </c:tx>
          <c:spPr>
            <a:ln w="19050" cap="rnd">
              <a:solidFill>
                <a:schemeClr val="accent4"/>
              </a:solidFill>
              <a:round/>
            </a:ln>
            <a:effectLst/>
          </c:spPr>
          <c:marker>
            <c:symbol val="none"/>
          </c:marker>
          <c:xVal>
            <c:numRef>
              <c:f>Hárok1!$A$2:$A$366</c:f>
              <c:numCache>
                <c:formatCode>m/d/yyyy</c:formatCode>
                <c:ptCount val="365"/>
                <c:pt idx="0">
                  <c:v>39814</c:v>
                </c:pt>
                <c:pt idx="1">
                  <c:v>39815</c:v>
                </c:pt>
                <c:pt idx="2">
                  <c:v>39816</c:v>
                </c:pt>
                <c:pt idx="3">
                  <c:v>39817</c:v>
                </c:pt>
                <c:pt idx="4">
                  <c:v>39818</c:v>
                </c:pt>
                <c:pt idx="5">
                  <c:v>39819</c:v>
                </c:pt>
                <c:pt idx="6">
                  <c:v>39820</c:v>
                </c:pt>
                <c:pt idx="7">
                  <c:v>39821</c:v>
                </c:pt>
                <c:pt idx="8">
                  <c:v>39822</c:v>
                </c:pt>
                <c:pt idx="9">
                  <c:v>39823</c:v>
                </c:pt>
                <c:pt idx="10">
                  <c:v>39824</c:v>
                </c:pt>
                <c:pt idx="11">
                  <c:v>39825</c:v>
                </c:pt>
                <c:pt idx="12">
                  <c:v>39826</c:v>
                </c:pt>
                <c:pt idx="13">
                  <c:v>39827</c:v>
                </c:pt>
                <c:pt idx="14">
                  <c:v>39828</c:v>
                </c:pt>
                <c:pt idx="15">
                  <c:v>39829</c:v>
                </c:pt>
                <c:pt idx="16">
                  <c:v>39830</c:v>
                </c:pt>
                <c:pt idx="17">
                  <c:v>39831</c:v>
                </c:pt>
                <c:pt idx="18">
                  <c:v>39832</c:v>
                </c:pt>
                <c:pt idx="19">
                  <c:v>39833</c:v>
                </c:pt>
                <c:pt idx="20">
                  <c:v>39834</c:v>
                </c:pt>
                <c:pt idx="21">
                  <c:v>39835</c:v>
                </c:pt>
                <c:pt idx="22">
                  <c:v>39836</c:v>
                </c:pt>
                <c:pt idx="23">
                  <c:v>39837</c:v>
                </c:pt>
                <c:pt idx="24">
                  <c:v>39838</c:v>
                </c:pt>
                <c:pt idx="25">
                  <c:v>39839</c:v>
                </c:pt>
                <c:pt idx="26">
                  <c:v>39840</c:v>
                </c:pt>
                <c:pt idx="27">
                  <c:v>39841</c:v>
                </c:pt>
                <c:pt idx="28">
                  <c:v>39842</c:v>
                </c:pt>
                <c:pt idx="29">
                  <c:v>39843</c:v>
                </c:pt>
                <c:pt idx="30">
                  <c:v>39844</c:v>
                </c:pt>
                <c:pt idx="31">
                  <c:v>39845</c:v>
                </c:pt>
                <c:pt idx="32">
                  <c:v>39846</c:v>
                </c:pt>
                <c:pt idx="33">
                  <c:v>39847</c:v>
                </c:pt>
                <c:pt idx="34">
                  <c:v>39848</c:v>
                </c:pt>
                <c:pt idx="35">
                  <c:v>39849</c:v>
                </c:pt>
                <c:pt idx="36">
                  <c:v>39850</c:v>
                </c:pt>
                <c:pt idx="37">
                  <c:v>39851</c:v>
                </c:pt>
                <c:pt idx="38">
                  <c:v>39852</c:v>
                </c:pt>
                <c:pt idx="39">
                  <c:v>39853</c:v>
                </c:pt>
                <c:pt idx="40">
                  <c:v>39854</c:v>
                </c:pt>
                <c:pt idx="41">
                  <c:v>39855</c:v>
                </c:pt>
                <c:pt idx="42">
                  <c:v>39856</c:v>
                </c:pt>
                <c:pt idx="43">
                  <c:v>39857</c:v>
                </c:pt>
                <c:pt idx="44">
                  <c:v>39858</c:v>
                </c:pt>
                <c:pt idx="45">
                  <c:v>39859</c:v>
                </c:pt>
                <c:pt idx="46">
                  <c:v>39860</c:v>
                </c:pt>
                <c:pt idx="47">
                  <c:v>39861</c:v>
                </c:pt>
                <c:pt idx="48">
                  <c:v>39862</c:v>
                </c:pt>
                <c:pt idx="49">
                  <c:v>39863</c:v>
                </c:pt>
                <c:pt idx="50">
                  <c:v>39864</c:v>
                </c:pt>
                <c:pt idx="51">
                  <c:v>39865</c:v>
                </c:pt>
                <c:pt idx="52">
                  <c:v>39866</c:v>
                </c:pt>
                <c:pt idx="53">
                  <c:v>39867</c:v>
                </c:pt>
                <c:pt idx="54">
                  <c:v>39868</c:v>
                </c:pt>
                <c:pt idx="55">
                  <c:v>39869</c:v>
                </c:pt>
                <c:pt idx="56">
                  <c:v>39870</c:v>
                </c:pt>
                <c:pt idx="57">
                  <c:v>39871</c:v>
                </c:pt>
                <c:pt idx="58">
                  <c:v>39872</c:v>
                </c:pt>
                <c:pt idx="59">
                  <c:v>39873</c:v>
                </c:pt>
                <c:pt idx="60">
                  <c:v>39874</c:v>
                </c:pt>
                <c:pt idx="61">
                  <c:v>39875</c:v>
                </c:pt>
                <c:pt idx="62">
                  <c:v>39876</c:v>
                </c:pt>
                <c:pt idx="63">
                  <c:v>39877</c:v>
                </c:pt>
                <c:pt idx="64">
                  <c:v>39878</c:v>
                </c:pt>
                <c:pt idx="65">
                  <c:v>39879</c:v>
                </c:pt>
                <c:pt idx="66">
                  <c:v>39880</c:v>
                </c:pt>
                <c:pt idx="67">
                  <c:v>39881</c:v>
                </c:pt>
                <c:pt idx="68">
                  <c:v>39882</c:v>
                </c:pt>
                <c:pt idx="69">
                  <c:v>39883</c:v>
                </c:pt>
                <c:pt idx="70">
                  <c:v>39884</c:v>
                </c:pt>
                <c:pt idx="71">
                  <c:v>39885</c:v>
                </c:pt>
                <c:pt idx="72">
                  <c:v>39886</c:v>
                </c:pt>
                <c:pt idx="73">
                  <c:v>39887</c:v>
                </c:pt>
                <c:pt idx="74">
                  <c:v>39888</c:v>
                </c:pt>
                <c:pt idx="75">
                  <c:v>39889</c:v>
                </c:pt>
                <c:pt idx="76">
                  <c:v>39890</c:v>
                </c:pt>
                <c:pt idx="77">
                  <c:v>39891</c:v>
                </c:pt>
                <c:pt idx="78">
                  <c:v>39892</c:v>
                </c:pt>
                <c:pt idx="79">
                  <c:v>39893</c:v>
                </c:pt>
                <c:pt idx="80">
                  <c:v>39894</c:v>
                </c:pt>
                <c:pt idx="81">
                  <c:v>39895</c:v>
                </c:pt>
                <c:pt idx="82">
                  <c:v>39896</c:v>
                </c:pt>
                <c:pt idx="83">
                  <c:v>39897</c:v>
                </c:pt>
                <c:pt idx="84">
                  <c:v>39898</c:v>
                </c:pt>
                <c:pt idx="85">
                  <c:v>39899</c:v>
                </c:pt>
                <c:pt idx="86">
                  <c:v>39900</c:v>
                </c:pt>
                <c:pt idx="87">
                  <c:v>39901</c:v>
                </c:pt>
                <c:pt idx="88">
                  <c:v>39902</c:v>
                </c:pt>
                <c:pt idx="89">
                  <c:v>39903</c:v>
                </c:pt>
                <c:pt idx="90">
                  <c:v>39904</c:v>
                </c:pt>
                <c:pt idx="91">
                  <c:v>39905</c:v>
                </c:pt>
                <c:pt idx="92">
                  <c:v>39906</c:v>
                </c:pt>
                <c:pt idx="93">
                  <c:v>39907</c:v>
                </c:pt>
                <c:pt idx="94">
                  <c:v>39908</c:v>
                </c:pt>
                <c:pt idx="95">
                  <c:v>39909</c:v>
                </c:pt>
                <c:pt idx="96">
                  <c:v>39910</c:v>
                </c:pt>
                <c:pt idx="97">
                  <c:v>39911</c:v>
                </c:pt>
                <c:pt idx="98">
                  <c:v>39912</c:v>
                </c:pt>
                <c:pt idx="99">
                  <c:v>39913</c:v>
                </c:pt>
                <c:pt idx="100">
                  <c:v>39914</c:v>
                </c:pt>
                <c:pt idx="101">
                  <c:v>39915</c:v>
                </c:pt>
                <c:pt idx="102">
                  <c:v>39916</c:v>
                </c:pt>
                <c:pt idx="103">
                  <c:v>39917</c:v>
                </c:pt>
                <c:pt idx="104">
                  <c:v>39918</c:v>
                </c:pt>
                <c:pt idx="105">
                  <c:v>39919</c:v>
                </c:pt>
                <c:pt idx="106">
                  <c:v>39920</c:v>
                </c:pt>
                <c:pt idx="107">
                  <c:v>39921</c:v>
                </c:pt>
                <c:pt idx="108">
                  <c:v>39922</c:v>
                </c:pt>
                <c:pt idx="109">
                  <c:v>39923</c:v>
                </c:pt>
                <c:pt idx="110">
                  <c:v>39924</c:v>
                </c:pt>
                <c:pt idx="111">
                  <c:v>39925</c:v>
                </c:pt>
                <c:pt idx="112">
                  <c:v>39926</c:v>
                </c:pt>
                <c:pt idx="113">
                  <c:v>39927</c:v>
                </c:pt>
                <c:pt idx="114">
                  <c:v>39928</c:v>
                </c:pt>
                <c:pt idx="115">
                  <c:v>39929</c:v>
                </c:pt>
                <c:pt idx="116">
                  <c:v>39930</c:v>
                </c:pt>
                <c:pt idx="117">
                  <c:v>39931</c:v>
                </c:pt>
                <c:pt idx="118">
                  <c:v>39932</c:v>
                </c:pt>
                <c:pt idx="119">
                  <c:v>39933</c:v>
                </c:pt>
                <c:pt idx="120">
                  <c:v>39934</c:v>
                </c:pt>
                <c:pt idx="121">
                  <c:v>39935</c:v>
                </c:pt>
                <c:pt idx="122">
                  <c:v>39936</c:v>
                </c:pt>
                <c:pt idx="123">
                  <c:v>39937</c:v>
                </c:pt>
                <c:pt idx="124">
                  <c:v>39938</c:v>
                </c:pt>
                <c:pt idx="125">
                  <c:v>39939</c:v>
                </c:pt>
                <c:pt idx="126">
                  <c:v>39940</c:v>
                </c:pt>
                <c:pt idx="127">
                  <c:v>39941</c:v>
                </c:pt>
                <c:pt idx="128">
                  <c:v>39942</c:v>
                </c:pt>
                <c:pt idx="129">
                  <c:v>39943</c:v>
                </c:pt>
                <c:pt idx="130">
                  <c:v>39944</c:v>
                </c:pt>
                <c:pt idx="131">
                  <c:v>39945</c:v>
                </c:pt>
                <c:pt idx="132">
                  <c:v>39946</c:v>
                </c:pt>
                <c:pt idx="133">
                  <c:v>39947</c:v>
                </c:pt>
                <c:pt idx="134">
                  <c:v>39948</c:v>
                </c:pt>
                <c:pt idx="135">
                  <c:v>39949</c:v>
                </c:pt>
                <c:pt idx="136">
                  <c:v>39950</c:v>
                </c:pt>
                <c:pt idx="137">
                  <c:v>39951</c:v>
                </c:pt>
                <c:pt idx="138">
                  <c:v>39952</c:v>
                </c:pt>
                <c:pt idx="139">
                  <c:v>39953</c:v>
                </c:pt>
                <c:pt idx="140">
                  <c:v>39954</c:v>
                </c:pt>
                <c:pt idx="141">
                  <c:v>39955</c:v>
                </c:pt>
                <c:pt idx="142">
                  <c:v>39956</c:v>
                </c:pt>
                <c:pt idx="143">
                  <c:v>39957</c:v>
                </c:pt>
                <c:pt idx="144">
                  <c:v>39958</c:v>
                </c:pt>
                <c:pt idx="145">
                  <c:v>39959</c:v>
                </c:pt>
                <c:pt idx="146">
                  <c:v>39960</c:v>
                </c:pt>
                <c:pt idx="147">
                  <c:v>39961</c:v>
                </c:pt>
                <c:pt idx="148">
                  <c:v>39962</c:v>
                </c:pt>
                <c:pt idx="149">
                  <c:v>39963</c:v>
                </c:pt>
                <c:pt idx="150">
                  <c:v>39964</c:v>
                </c:pt>
                <c:pt idx="151">
                  <c:v>39965</c:v>
                </c:pt>
                <c:pt idx="152">
                  <c:v>39966</c:v>
                </c:pt>
                <c:pt idx="153">
                  <c:v>39967</c:v>
                </c:pt>
                <c:pt idx="154">
                  <c:v>39968</c:v>
                </c:pt>
                <c:pt idx="155">
                  <c:v>39969</c:v>
                </c:pt>
                <c:pt idx="156">
                  <c:v>39970</c:v>
                </c:pt>
                <c:pt idx="157">
                  <c:v>39971</c:v>
                </c:pt>
                <c:pt idx="158">
                  <c:v>39972</c:v>
                </c:pt>
                <c:pt idx="159">
                  <c:v>39973</c:v>
                </c:pt>
                <c:pt idx="160">
                  <c:v>39974</c:v>
                </c:pt>
                <c:pt idx="161">
                  <c:v>39975</c:v>
                </c:pt>
                <c:pt idx="162">
                  <c:v>39976</c:v>
                </c:pt>
                <c:pt idx="163">
                  <c:v>39977</c:v>
                </c:pt>
                <c:pt idx="164">
                  <c:v>39978</c:v>
                </c:pt>
                <c:pt idx="165">
                  <c:v>39979</c:v>
                </c:pt>
                <c:pt idx="166">
                  <c:v>39980</c:v>
                </c:pt>
                <c:pt idx="167">
                  <c:v>39981</c:v>
                </c:pt>
                <c:pt idx="168">
                  <c:v>39982</c:v>
                </c:pt>
                <c:pt idx="169">
                  <c:v>39983</c:v>
                </c:pt>
                <c:pt idx="170">
                  <c:v>39984</c:v>
                </c:pt>
                <c:pt idx="171">
                  <c:v>39985</c:v>
                </c:pt>
                <c:pt idx="172">
                  <c:v>39986</c:v>
                </c:pt>
                <c:pt idx="173">
                  <c:v>39987</c:v>
                </c:pt>
                <c:pt idx="174">
                  <c:v>39988</c:v>
                </c:pt>
                <c:pt idx="175">
                  <c:v>39989</c:v>
                </c:pt>
                <c:pt idx="176">
                  <c:v>39990</c:v>
                </c:pt>
                <c:pt idx="177">
                  <c:v>39991</c:v>
                </c:pt>
                <c:pt idx="178">
                  <c:v>39992</c:v>
                </c:pt>
                <c:pt idx="179">
                  <c:v>39993</c:v>
                </c:pt>
                <c:pt idx="180">
                  <c:v>39994</c:v>
                </c:pt>
                <c:pt idx="181">
                  <c:v>39995</c:v>
                </c:pt>
                <c:pt idx="182">
                  <c:v>39996</c:v>
                </c:pt>
                <c:pt idx="183">
                  <c:v>39997</c:v>
                </c:pt>
                <c:pt idx="184">
                  <c:v>39998</c:v>
                </c:pt>
                <c:pt idx="185">
                  <c:v>39999</c:v>
                </c:pt>
                <c:pt idx="186">
                  <c:v>40000</c:v>
                </c:pt>
                <c:pt idx="187">
                  <c:v>40001</c:v>
                </c:pt>
                <c:pt idx="188">
                  <c:v>40002</c:v>
                </c:pt>
                <c:pt idx="189">
                  <c:v>40003</c:v>
                </c:pt>
                <c:pt idx="190">
                  <c:v>40004</c:v>
                </c:pt>
                <c:pt idx="191">
                  <c:v>40005</c:v>
                </c:pt>
                <c:pt idx="192">
                  <c:v>40006</c:v>
                </c:pt>
                <c:pt idx="193">
                  <c:v>40007</c:v>
                </c:pt>
                <c:pt idx="194">
                  <c:v>40008</c:v>
                </c:pt>
                <c:pt idx="195">
                  <c:v>40009</c:v>
                </c:pt>
                <c:pt idx="196">
                  <c:v>40010</c:v>
                </c:pt>
                <c:pt idx="197">
                  <c:v>40011</c:v>
                </c:pt>
                <c:pt idx="198">
                  <c:v>40012</c:v>
                </c:pt>
                <c:pt idx="199">
                  <c:v>40013</c:v>
                </c:pt>
                <c:pt idx="200">
                  <c:v>40014</c:v>
                </c:pt>
                <c:pt idx="201">
                  <c:v>40015</c:v>
                </c:pt>
                <c:pt idx="202">
                  <c:v>40016</c:v>
                </c:pt>
                <c:pt idx="203">
                  <c:v>40017</c:v>
                </c:pt>
                <c:pt idx="204">
                  <c:v>40018</c:v>
                </c:pt>
                <c:pt idx="205">
                  <c:v>40019</c:v>
                </c:pt>
                <c:pt idx="206">
                  <c:v>40020</c:v>
                </c:pt>
                <c:pt idx="207">
                  <c:v>40021</c:v>
                </c:pt>
                <c:pt idx="208">
                  <c:v>40022</c:v>
                </c:pt>
                <c:pt idx="209">
                  <c:v>40023</c:v>
                </c:pt>
                <c:pt idx="210">
                  <c:v>40024</c:v>
                </c:pt>
                <c:pt idx="211">
                  <c:v>40025</c:v>
                </c:pt>
                <c:pt idx="212">
                  <c:v>40026</c:v>
                </c:pt>
                <c:pt idx="213">
                  <c:v>40027</c:v>
                </c:pt>
                <c:pt idx="214">
                  <c:v>40028</c:v>
                </c:pt>
                <c:pt idx="215">
                  <c:v>40029</c:v>
                </c:pt>
                <c:pt idx="216">
                  <c:v>40030</c:v>
                </c:pt>
                <c:pt idx="217">
                  <c:v>40031</c:v>
                </c:pt>
                <c:pt idx="218">
                  <c:v>40032</c:v>
                </c:pt>
                <c:pt idx="219">
                  <c:v>40033</c:v>
                </c:pt>
                <c:pt idx="220">
                  <c:v>40034</c:v>
                </c:pt>
                <c:pt idx="221">
                  <c:v>40035</c:v>
                </c:pt>
                <c:pt idx="222">
                  <c:v>40036</c:v>
                </c:pt>
                <c:pt idx="223">
                  <c:v>40037</c:v>
                </c:pt>
                <c:pt idx="224">
                  <c:v>40038</c:v>
                </c:pt>
                <c:pt idx="225">
                  <c:v>40039</c:v>
                </c:pt>
                <c:pt idx="226">
                  <c:v>40040</c:v>
                </c:pt>
                <c:pt idx="227">
                  <c:v>40041</c:v>
                </c:pt>
                <c:pt idx="228">
                  <c:v>40042</c:v>
                </c:pt>
                <c:pt idx="229">
                  <c:v>40043</c:v>
                </c:pt>
                <c:pt idx="230">
                  <c:v>40044</c:v>
                </c:pt>
                <c:pt idx="231">
                  <c:v>40045</c:v>
                </c:pt>
                <c:pt idx="232">
                  <c:v>40046</c:v>
                </c:pt>
                <c:pt idx="233">
                  <c:v>40047</c:v>
                </c:pt>
                <c:pt idx="234">
                  <c:v>40048</c:v>
                </c:pt>
                <c:pt idx="235">
                  <c:v>40049</c:v>
                </c:pt>
                <c:pt idx="236">
                  <c:v>40050</c:v>
                </c:pt>
                <c:pt idx="237">
                  <c:v>40051</c:v>
                </c:pt>
                <c:pt idx="238">
                  <c:v>40052</c:v>
                </c:pt>
                <c:pt idx="239">
                  <c:v>40053</c:v>
                </c:pt>
                <c:pt idx="240">
                  <c:v>40054</c:v>
                </c:pt>
                <c:pt idx="241">
                  <c:v>40055</c:v>
                </c:pt>
                <c:pt idx="242">
                  <c:v>40056</c:v>
                </c:pt>
                <c:pt idx="243">
                  <c:v>40057</c:v>
                </c:pt>
                <c:pt idx="244">
                  <c:v>40058</c:v>
                </c:pt>
                <c:pt idx="245">
                  <c:v>40059</c:v>
                </c:pt>
                <c:pt idx="246">
                  <c:v>40060</c:v>
                </c:pt>
                <c:pt idx="247">
                  <c:v>40061</c:v>
                </c:pt>
                <c:pt idx="248">
                  <c:v>40062</c:v>
                </c:pt>
                <c:pt idx="249">
                  <c:v>40063</c:v>
                </c:pt>
                <c:pt idx="250">
                  <c:v>40064</c:v>
                </c:pt>
                <c:pt idx="251">
                  <c:v>40065</c:v>
                </c:pt>
                <c:pt idx="252">
                  <c:v>40066</c:v>
                </c:pt>
                <c:pt idx="253">
                  <c:v>40067</c:v>
                </c:pt>
                <c:pt idx="254">
                  <c:v>40068</c:v>
                </c:pt>
                <c:pt idx="255">
                  <c:v>40069</c:v>
                </c:pt>
                <c:pt idx="256">
                  <c:v>40070</c:v>
                </c:pt>
                <c:pt idx="257">
                  <c:v>40071</c:v>
                </c:pt>
                <c:pt idx="258">
                  <c:v>40072</c:v>
                </c:pt>
                <c:pt idx="259">
                  <c:v>40073</c:v>
                </c:pt>
                <c:pt idx="260">
                  <c:v>40074</c:v>
                </c:pt>
                <c:pt idx="261">
                  <c:v>40075</c:v>
                </c:pt>
                <c:pt idx="262">
                  <c:v>40076</c:v>
                </c:pt>
                <c:pt idx="263">
                  <c:v>40077</c:v>
                </c:pt>
                <c:pt idx="264">
                  <c:v>40078</c:v>
                </c:pt>
                <c:pt idx="265">
                  <c:v>40079</c:v>
                </c:pt>
                <c:pt idx="266">
                  <c:v>40080</c:v>
                </c:pt>
                <c:pt idx="267">
                  <c:v>40081</c:v>
                </c:pt>
                <c:pt idx="268">
                  <c:v>40082</c:v>
                </c:pt>
                <c:pt idx="269">
                  <c:v>40083</c:v>
                </c:pt>
                <c:pt idx="270">
                  <c:v>40084</c:v>
                </c:pt>
                <c:pt idx="271">
                  <c:v>40085</c:v>
                </c:pt>
                <c:pt idx="272">
                  <c:v>40086</c:v>
                </c:pt>
                <c:pt idx="273">
                  <c:v>40087</c:v>
                </c:pt>
                <c:pt idx="274">
                  <c:v>40088</c:v>
                </c:pt>
                <c:pt idx="275">
                  <c:v>40089</c:v>
                </c:pt>
                <c:pt idx="276">
                  <c:v>40090</c:v>
                </c:pt>
                <c:pt idx="277">
                  <c:v>40091</c:v>
                </c:pt>
                <c:pt idx="278">
                  <c:v>40092</c:v>
                </c:pt>
                <c:pt idx="279">
                  <c:v>40093</c:v>
                </c:pt>
                <c:pt idx="280">
                  <c:v>40094</c:v>
                </c:pt>
                <c:pt idx="281">
                  <c:v>40095</c:v>
                </c:pt>
                <c:pt idx="282">
                  <c:v>40096</c:v>
                </c:pt>
                <c:pt idx="283">
                  <c:v>40097</c:v>
                </c:pt>
                <c:pt idx="284">
                  <c:v>40098</c:v>
                </c:pt>
                <c:pt idx="285">
                  <c:v>40099</c:v>
                </c:pt>
                <c:pt idx="286">
                  <c:v>40100</c:v>
                </c:pt>
                <c:pt idx="287">
                  <c:v>40101</c:v>
                </c:pt>
                <c:pt idx="288">
                  <c:v>40102</c:v>
                </c:pt>
                <c:pt idx="289">
                  <c:v>40103</c:v>
                </c:pt>
                <c:pt idx="290">
                  <c:v>40104</c:v>
                </c:pt>
                <c:pt idx="291">
                  <c:v>40105</c:v>
                </c:pt>
                <c:pt idx="292">
                  <c:v>40106</c:v>
                </c:pt>
                <c:pt idx="293">
                  <c:v>40107</c:v>
                </c:pt>
                <c:pt idx="294">
                  <c:v>40108</c:v>
                </c:pt>
                <c:pt idx="295">
                  <c:v>40109</c:v>
                </c:pt>
                <c:pt idx="296">
                  <c:v>40110</c:v>
                </c:pt>
                <c:pt idx="297">
                  <c:v>40111</c:v>
                </c:pt>
                <c:pt idx="298">
                  <c:v>40112</c:v>
                </c:pt>
                <c:pt idx="299">
                  <c:v>40113</c:v>
                </c:pt>
                <c:pt idx="300">
                  <c:v>40114</c:v>
                </c:pt>
                <c:pt idx="301">
                  <c:v>40115</c:v>
                </c:pt>
                <c:pt idx="302">
                  <c:v>40116</c:v>
                </c:pt>
                <c:pt idx="303">
                  <c:v>40117</c:v>
                </c:pt>
                <c:pt idx="304">
                  <c:v>40118</c:v>
                </c:pt>
                <c:pt idx="305">
                  <c:v>40119</c:v>
                </c:pt>
                <c:pt idx="306">
                  <c:v>40120</c:v>
                </c:pt>
                <c:pt idx="307">
                  <c:v>40121</c:v>
                </c:pt>
                <c:pt idx="308">
                  <c:v>40122</c:v>
                </c:pt>
                <c:pt idx="309">
                  <c:v>40123</c:v>
                </c:pt>
                <c:pt idx="310">
                  <c:v>40124</c:v>
                </c:pt>
                <c:pt idx="311">
                  <c:v>40125</c:v>
                </c:pt>
                <c:pt idx="312">
                  <c:v>40126</c:v>
                </c:pt>
                <c:pt idx="313">
                  <c:v>40127</c:v>
                </c:pt>
                <c:pt idx="314">
                  <c:v>40128</c:v>
                </c:pt>
                <c:pt idx="315">
                  <c:v>40129</c:v>
                </c:pt>
                <c:pt idx="316">
                  <c:v>40130</c:v>
                </c:pt>
                <c:pt idx="317">
                  <c:v>40131</c:v>
                </c:pt>
                <c:pt idx="318">
                  <c:v>40132</c:v>
                </c:pt>
                <c:pt idx="319">
                  <c:v>40133</c:v>
                </c:pt>
                <c:pt idx="320">
                  <c:v>40134</c:v>
                </c:pt>
                <c:pt idx="321">
                  <c:v>40135</c:v>
                </c:pt>
                <c:pt idx="322">
                  <c:v>40136</c:v>
                </c:pt>
                <c:pt idx="323">
                  <c:v>40137</c:v>
                </c:pt>
                <c:pt idx="324">
                  <c:v>40138</c:v>
                </c:pt>
                <c:pt idx="325">
                  <c:v>40139</c:v>
                </c:pt>
                <c:pt idx="326">
                  <c:v>40140</c:v>
                </c:pt>
                <c:pt idx="327">
                  <c:v>40141</c:v>
                </c:pt>
                <c:pt idx="328">
                  <c:v>40142</c:v>
                </c:pt>
                <c:pt idx="329">
                  <c:v>40143</c:v>
                </c:pt>
                <c:pt idx="330">
                  <c:v>40144</c:v>
                </c:pt>
                <c:pt idx="331">
                  <c:v>40145</c:v>
                </c:pt>
                <c:pt idx="332">
                  <c:v>40146</c:v>
                </c:pt>
                <c:pt idx="333">
                  <c:v>40147</c:v>
                </c:pt>
                <c:pt idx="334">
                  <c:v>40148</c:v>
                </c:pt>
                <c:pt idx="335">
                  <c:v>40149</c:v>
                </c:pt>
                <c:pt idx="336">
                  <c:v>40150</c:v>
                </c:pt>
                <c:pt idx="337">
                  <c:v>40151</c:v>
                </c:pt>
                <c:pt idx="338">
                  <c:v>40152</c:v>
                </c:pt>
                <c:pt idx="339">
                  <c:v>40153</c:v>
                </c:pt>
                <c:pt idx="340">
                  <c:v>40154</c:v>
                </c:pt>
                <c:pt idx="341">
                  <c:v>40155</c:v>
                </c:pt>
                <c:pt idx="342">
                  <c:v>40156</c:v>
                </c:pt>
                <c:pt idx="343">
                  <c:v>40157</c:v>
                </c:pt>
                <c:pt idx="344">
                  <c:v>40158</c:v>
                </c:pt>
                <c:pt idx="345">
                  <c:v>40159</c:v>
                </c:pt>
                <c:pt idx="346">
                  <c:v>40160</c:v>
                </c:pt>
                <c:pt idx="347">
                  <c:v>40161</c:v>
                </c:pt>
                <c:pt idx="348">
                  <c:v>40162</c:v>
                </c:pt>
                <c:pt idx="349">
                  <c:v>40163</c:v>
                </c:pt>
                <c:pt idx="350">
                  <c:v>40164</c:v>
                </c:pt>
                <c:pt idx="351">
                  <c:v>40165</c:v>
                </c:pt>
                <c:pt idx="352">
                  <c:v>40166</c:v>
                </c:pt>
                <c:pt idx="353">
                  <c:v>40167</c:v>
                </c:pt>
                <c:pt idx="354">
                  <c:v>40168</c:v>
                </c:pt>
                <c:pt idx="355">
                  <c:v>40169</c:v>
                </c:pt>
                <c:pt idx="356">
                  <c:v>40170</c:v>
                </c:pt>
                <c:pt idx="357">
                  <c:v>40171</c:v>
                </c:pt>
                <c:pt idx="358">
                  <c:v>40172</c:v>
                </c:pt>
                <c:pt idx="359">
                  <c:v>40173</c:v>
                </c:pt>
                <c:pt idx="360">
                  <c:v>40174</c:v>
                </c:pt>
                <c:pt idx="361">
                  <c:v>40175</c:v>
                </c:pt>
                <c:pt idx="362">
                  <c:v>40176</c:v>
                </c:pt>
                <c:pt idx="363">
                  <c:v>40177</c:v>
                </c:pt>
                <c:pt idx="364">
                  <c:v>40178</c:v>
                </c:pt>
              </c:numCache>
            </c:numRef>
          </c:xVal>
          <c:yVal>
            <c:numRef>
              <c:f>Hárok1!$I$2:$I$366</c:f>
              <c:numCache>
                <c:formatCode>General</c:formatCode>
                <c:ptCount val="365"/>
                <c:pt idx="0">
                  <c:v>67.436970000000002</c:v>
                </c:pt>
                <c:pt idx="1">
                  <c:v>65.801249999999996</c:v>
                </c:pt>
                <c:pt idx="2">
                  <c:v>64.957729999999998</c:v>
                </c:pt>
                <c:pt idx="3">
                  <c:v>63.59375</c:v>
                </c:pt>
                <c:pt idx="4">
                  <c:v>62.9602</c:v>
                </c:pt>
                <c:pt idx="5">
                  <c:v>61.531640000000003</c:v>
                </c:pt>
                <c:pt idx="6">
                  <c:v>60.823070000000001</c:v>
                </c:pt>
                <c:pt idx="7">
                  <c:v>60.598939999999999</c:v>
                </c:pt>
                <c:pt idx="8">
                  <c:v>60.450040000000001</c:v>
                </c:pt>
                <c:pt idx="9">
                  <c:v>59.633130000000001</c:v>
                </c:pt>
                <c:pt idx="10">
                  <c:v>59.346649999999997</c:v>
                </c:pt>
                <c:pt idx="11">
                  <c:v>58.387360000000001</c:v>
                </c:pt>
                <c:pt idx="12">
                  <c:v>57.890709999999999</c:v>
                </c:pt>
                <c:pt idx="13">
                  <c:v>58.487439999999999</c:v>
                </c:pt>
                <c:pt idx="14">
                  <c:v>63.462899999999998</c:v>
                </c:pt>
                <c:pt idx="15">
                  <c:v>63.158560000000001</c:v>
                </c:pt>
                <c:pt idx="16">
                  <c:v>62.297249999999998</c:v>
                </c:pt>
                <c:pt idx="17">
                  <c:v>62.818930000000002</c:v>
                </c:pt>
                <c:pt idx="18">
                  <c:v>67.10548</c:v>
                </c:pt>
                <c:pt idx="19">
                  <c:v>71.503360000000001</c:v>
                </c:pt>
                <c:pt idx="20">
                  <c:v>81.244780000000006</c:v>
                </c:pt>
                <c:pt idx="21">
                  <c:v>80.637439999999998</c:v>
                </c:pt>
                <c:pt idx="22">
                  <c:v>76.955449999999999</c:v>
                </c:pt>
                <c:pt idx="23">
                  <c:v>78.269229999999993</c:v>
                </c:pt>
                <c:pt idx="24">
                  <c:v>74.760270000000006</c:v>
                </c:pt>
                <c:pt idx="25">
                  <c:v>72.653790000000001</c:v>
                </c:pt>
                <c:pt idx="26">
                  <c:v>71.947659999999999</c:v>
                </c:pt>
                <c:pt idx="27">
                  <c:v>73.318510000000003</c:v>
                </c:pt>
                <c:pt idx="28">
                  <c:v>72.788669999999996</c:v>
                </c:pt>
                <c:pt idx="29">
                  <c:v>69.876540000000006</c:v>
                </c:pt>
                <c:pt idx="30">
                  <c:v>69.942179999999993</c:v>
                </c:pt>
                <c:pt idx="31">
                  <c:v>70.753690000000006</c:v>
                </c:pt>
                <c:pt idx="32">
                  <c:v>68.660290000000003</c:v>
                </c:pt>
                <c:pt idx="33">
                  <c:v>68.716930000000005</c:v>
                </c:pt>
                <c:pt idx="34">
                  <c:v>68.21172</c:v>
                </c:pt>
                <c:pt idx="35">
                  <c:v>66.227410000000006</c:v>
                </c:pt>
                <c:pt idx="36">
                  <c:v>69.025350000000003</c:v>
                </c:pt>
                <c:pt idx="37">
                  <c:v>76.662700000000001</c:v>
                </c:pt>
                <c:pt idx="38">
                  <c:v>86.131479999999996</c:v>
                </c:pt>
                <c:pt idx="39">
                  <c:v>90.828400000000002</c:v>
                </c:pt>
                <c:pt idx="40">
                  <c:v>94.567700000000002</c:v>
                </c:pt>
                <c:pt idx="41">
                  <c:v>104.58165</c:v>
                </c:pt>
                <c:pt idx="42">
                  <c:v>102.26981000000001</c:v>
                </c:pt>
                <c:pt idx="43">
                  <c:v>103.59528</c:v>
                </c:pt>
                <c:pt idx="44">
                  <c:v>103.58835999999999</c:v>
                </c:pt>
                <c:pt idx="45">
                  <c:v>102.33481</c:v>
                </c:pt>
                <c:pt idx="46">
                  <c:v>100.42706</c:v>
                </c:pt>
                <c:pt idx="47">
                  <c:v>101.22593999999999</c:v>
                </c:pt>
                <c:pt idx="48">
                  <c:v>126.86109999999999</c:v>
                </c:pt>
                <c:pt idx="49">
                  <c:v>120.29698</c:v>
                </c:pt>
                <c:pt idx="50">
                  <c:v>117.59492</c:v>
                </c:pt>
                <c:pt idx="51">
                  <c:v>122.75774</c:v>
                </c:pt>
                <c:pt idx="52">
                  <c:v>122.98305000000001</c:v>
                </c:pt>
                <c:pt idx="53">
                  <c:v>122.16065999999999</c:v>
                </c:pt>
                <c:pt idx="54">
                  <c:v>133.76366999999999</c:v>
                </c:pt>
                <c:pt idx="55">
                  <c:v>136.99167</c:v>
                </c:pt>
                <c:pt idx="56">
                  <c:v>130.70563000000001</c:v>
                </c:pt>
                <c:pt idx="57">
                  <c:v>141.4973</c:v>
                </c:pt>
                <c:pt idx="58">
                  <c:v>130.43672000000001</c:v>
                </c:pt>
                <c:pt idx="59">
                  <c:v>120.00579</c:v>
                </c:pt>
                <c:pt idx="60">
                  <c:v>118.44571999999999</c:v>
                </c:pt>
                <c:pt idx="61">
                  <c:v>122.64948</c:v>
                </c:pt>
                <c:pt idx="62">
                  <c:v>120.96778</c:v>
                </c:pt>
                <c:pt idx="63">
                  <c:v>125.80506</c:v>
                </c:pt>
                <c:pt idx="64">
                  <c:v>129.77043</c:v>
                </c:pt>
                <c:pt idx="65">
                  <c:v>133.51091</c:v>
                </c:pt>
                <c:pt idx="66">
                  <c:v>135.90402</c:v>
                </c:pt>
                <c:pt idx="67">
                  <c:v>134.60503</c:v>
                </c:pt>
                <c:pt idx="68">
                  <c:v>146.84180000000001</c:v>
                </c:pt>
                <c:pt idx="69">
                  <c:v>167.01459</c:v>
                </c:pt>
                <c:pt idx="70">
                  <c:v>161.46181999999999</c:v>
                </c:pt>
                <c:pt idx="71">
                  <c:v>166.86203</c:v>
                </c:pt>
                <c:pt idx="72">
                  <c:v>157.43777</c:v>
                </c:pt>
                <c:pt idx="73">
                  <c:v>148.54348999999999</c:v>
                </c:pt>
                <c:pt idx="74">
                  <c:v>150.74721</c:v>
                </c:pt>
                <c:pt idx="75">
                  <c:v>146.10097999999999</c:v>
                </c:pt>
                <c:pt idx="76">
                  <c:v>142.95325</c:v>
                </c:pt>
                <c:pt idx="77">
                  <c:v>142.76392000000001</c:v>
                </c:pt>
                <c:pt idx="78">
                  <c:v>148.16015999999999</c:v>
                </c:pt>
                <c:pt idx="79">
                  <c:v>147.58089000000001</c:v>
                </c:pt>
                <c:pt idx="80">
                  <c:v>144.59044</c:v>
                </c:pt>
                <c:pt idx="81">
                  <c:v>143.33842000000001</c:v>
                </c:pt>
                <c:pt idx="82">
                  <c:v>152.71393</c:v>
                </c:pt>
                <c:pt idx="83">
                  <c:v>168.39407</c:v>
                </c:pt>
                <c:pt idx="84">
                  <c:v>181.85402999999999</c:v>
                </c:pt>
                <c:pt idx="85">
                  <c:v>183.2482</c:v>
                </c:pt>
                <c:pt idx="86">
                  <c:v>164.96834999999999</c:v>
                </c:pt>
                <c:pt idx="87">
                  <c:v>150.7424</c:v>
                </c:pt>
                <c:pt idx="88">
                  <c:v>165.17169000000001</c:v>
                </c:pt>
                <c:pt idx="89">
                  <c:v>157.60283000000001</c:v>
                </c:pt>
                <c:pt idx="90">
                  <c:v>254.34714</c:v>
                </c:pt>
                <c:pt idx="91">
                  <c:v>138.60910000000001</c:v>
                </c:pt>
                <c:pt idx="92">
                  <c:v>130.03075999999999</c:v>
                </c:pt>
                <c:pt idx="93">
                  <c:v>120.70529000000001</c:v>
                </c:pt>
                <c:pt idx="94">
                  <c:v>108.98726000000001</c:v>
                </c:pt>
                <c:pt idx="95">
                  <c:v>101.76361</c:v>
                </c:pt>
                <c:pt idx="96">
                  <c:v>95.584580000000003</c:v>
                </c:pt>
                <c:pt idx="97">
                  <c:v>89.835210000000004</c:v>
                </c:pt>
                <c:pt idx="98">
                  <c:v>84.874129999999994</c:v>
                </c:pt>
                <c:pt idx="99">
                  <c:v>80.890910000000005</c:v>
                </c:pt>
                <c:pt idx="100">
                  <c:v>76.635509999999996</c:v>
                </c:pt>
                <c:pt idx="101">
                  <c:v>74.093990000000005</c:v>
                </c:pt>
                <c:pt idx="102">
                  <c:v>69.642120000000006</c:v>
                </c:pt>
                <c:pt idx="103">
                  <c:v>64.953239999999994</c:v>
                </c:pt>
                <c:pt idx="104">
                  <c:v>61.724820000000001</c:v>
                </c:pt>
                <c:pt idx="105">
                  <c:v>57.195720000000001</c:v>
                </c:pt>
                <c:pt idx="106">
                  <c:v>60.260379999999998</c:v>
                </c:pt>
                <c:pt idx="107">
                  <c:v>56.963569999999997</c:v>
                </c:pt>
                <c:pt idx="108">
                  <c:v>54.144620000000003</c:v>
                </c:pt>
                <c:pt idx="109">
                  <c:v>49.481310000000001</c:v>
                </c:pt>
                <c:pt idx="110">
                  <c:v>46.25168</c:v>
                </c:pt>
                <c:pt idx="111">
                  <c:v>41.880519999999997</c:v>
                </c:pt>
                <c:pt idx="112">
                  <c:v>42.385800000000003</c:v>
                </c:pt>
                <c:pt idx="113">
                  <c:v>47.18591</c:v>
                </c:pt>
                <c:pt idx="114">
                  <c:v>41.660510000000002</c:v>
                </c:pt>
                <c:pt idx="115">
                  <c:v>37.259509999999999</c:v>
                </c:pt>
                <c:pt idx="116">
                  <c:v>35.49409</c:v>
                </c:pt>
                <c:pt idx="117">
                  <c:v>33.081330000000001</c:v>
                </c:pt>
                <c:pt idx="118">
                  <c:v>39.460900000000002</c:v>
                </c:pt>
                <c:pt idx="119">
                  <c:v>40.656219999999998</c:v>
                </c:pt>
                <c:pt idx="120">
                  <c:v>35.313609999999997</c:v>
                </c:pt>
                <c:pt idx="121">
                  <c:v>32.037689999999998</c:v>
                </c:pt>
                <c:pt idx="122">
                  <c:v>32.355789999999999</c:v>
                </c:pt>
                <c:pt idx="123">
                  <c:v>29.666840000000001</c:v>
                </c:pt>
                <c:pt idx="124">
                  <c:v>31.250250000000001</c:v>
                </c:pt>
                <c:pt idx="125">
                  <c:v>29.673960000000001</c:v>
                </c:pt>
                <c:pt idx="126">
                  <c:v>28.126709999999999</c:v>
                </c:pt>
                <c:pt idx="127">
                  <c:v>25.633679999999998</c:v>
                </c:pt>
                <c:pt idx="128">
                  <c:v>21.879619999999999</c:v>
                </c:pt>
                <c:pt idx="129">
                  <c:v>19.861609999999999</c:v>
                </c:pt>
                <c:pt idx="130">
                  <c:v>17.52835</c:v>
                </c:pt>
                <c:pt idx="131">
                  <c:v>15.00628</c:v>
                </c:pt>
                <c:pt idx="132">
                  <c:v>8.0891099999999998</c:v>
                </c:pt>
                <c:pt idx="133">
                  <c:v>7.1390599999999997</c:v>
                </c:pt>
                <c:pt idx="134">
                  <c:v>5.7284600000000001</c:v>
                </c:pt>
                <c:pt idx="135">
                  <c:v>3.87175</c:v>
                </c:pt>
                <c:pt idx="136">
                  <c:v>0.95004999999999995</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0.47502</c:v>
                </c:pt>
                <c:pt idx="173">
                  <c:v>3.5652599999999999</c:v>
                </c:pt>
                <c:pt idx="174">
                  <c:v>0.75555000000000005</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4.07348</c:v>
                </c:pt>
                <c:pt idx="199">
                  <c:v>5.2674200000000004</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0.14959</c:v>
                </c:pt>
                <c:pt idx="248">
                  <c:v>0</c:v>
                </c:pt>
                <c:pt idx="249">
                  <c:v>0</c:v>
                </c:pt>
                <c:pt idx="250">
                  <c:v>0</c:v>
                </c:pt>
                <c:pt idx="251">
                  <c:v>0</c:v>
                </c:pt>
                <c:pt idx="252">
                  <c:v>0</c:v>
                </c:pt>
                <c:pt idx="253">
                  <c:v>0</c:v>
                </c:pt>
                <c:pt idx="254">
                  <c:v>0</c:v>
                </c:pt>
                <c:pt idx="255">
                  <c:v>0</c:v>
                </c:pt>
                <c:pt idx="256">
                  <c:v>0.61426999999999998</c:v>
                </c:pt>
                <c:pt idx="257">
                  <c:v>3.3864299999999998</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3.25251</c:v>
                </c:pt>
                <c:pt idx="285">
                  <c:v>35.059669999999997</c:v>
                </c:pt>
                <c:pt idx="286">
                  <c:v>50.6252</c:v>
                </c:pt>
                <c:pt idx="287">
                  <c:v>42.878830000000001</c:v>
                </c:pt>
                <c:pt idx="288">
                  <c:v>35.650069999999999</c:v>
                </c:pt>
                <c:pt idx="289">
                  <c:v>46.311340000000001</c:v>
                </c:pt>
                <c:pt idx="290">
                  <c:v>47.051859999999998</c:v>
                </c:pt>
                <c:pt idx="291">
                  <c:v>42.157020000000003</c:v>
                </c:pt>
                <c:pt idx="292">
                  <c:v>36.127600000000001</c:v>
                </c:pt>
                <c:pt idx="293">
                  <c:v>29.573090000000001</c:v>
                </c:pt>
                <c:pt idx="294">
                  <c:v>24.45703</c:v>
                </c:pt>
                <c:pt idx="295">
                  <c:v>17.864460000000001</c:v>
                </c:pt>
                <c:pt idx="296">
                  <c:v>17.59731</c:v>
                </c:pt>
                <c:pt idx="297">
                  <c:v>14.775539999999999</c:v>
                </c:pt>
                <c:pt idx="298">
                  <c:v>13.383660000000001</c:v>
                </c:pt>
                <c:pt idx="299">
                  <c:v>11.330019999999999</c:v>
                </c:pt>
                <c:pt idx="300">
                  <c:v>10.582050000000001</c:v>
                </c:pt>
                <c:pt idx="301">
                  <c:v>9.0509900000000005</c:v>
                </c:pt>
                <c:pt idx="302">
                  <c:v>7.08474</c:v>
                </c:pt>
                <c:pt idx="303">
                  <c:v>7.08474</c:v>
                </c:pt>
                <c:pt idx="304">
                  <c:v>6.7708199999999996</c:v>
                </c:pt>
                <c:pt idx="305">
                  <c:v>6.9283599999999996</c:v>
                </c:pt>
                <c:pt idx="306">
                  <c:v>20.767379999999999</c:v>
                </c:pt>
                <c:pt idx="307">
                  <c:v>19.88944</c:v>
                </c:pt>
                <c:pt idx="308">
                  <c:v>25.477979999999999</c:v>
                </c:pt>
                <c:pt idx="309">
                  <c:v>22.227920000000001</c:v>
                </c:pt>
                <c:pt idx="310">
                  <c:v>23.11505</c:v>
                </c:pt>
                <c:pt idx="311">
                  <c:v>22.613510000000002</c:v>
                </c:pt>
                <c:pt idx="312">
                  <c:v>28.36185</c:v>
                </c:pt>
                <c:pt idx="313">
                  <c:v>26.591349999999998</c:v>
                </c:pt>
                <c:pt idx="314">
                  <c:v>26.219439999999999</c:v>
                </c:pt>
                <c:pt idx="315">
                  <c:v>22.932099999999998</c:v>
                </c:pt>
                <c:pt idx="316">
                  <c:v>22.086649999999999</c:v>
                </c:pt>
                <c:pt idx="317">
                  <c:v>20.166530000000002</c:v>
                </c:pt>
                <c:pt idx="318">
                  <c:v>18.452210000000001</c:v>
                </c:pt>
                <c:pt idx="319">
                  <c:v>16.375340000000001</c:v>
                </c:pt>
                <c:pt idx="320">
                  <c:v>13.137829999999999</c:v>
                </c:pt>
                <c:pt idx="321">
                  <c:v>12.981439999999999</c:v>
                </c:pt>
                <c:pt idx="322">
                  <c:v>12.3559</c:v>
                </c:pt>
                <c:pt idx="323">
                  <c:v>12.19951</c:v>
                </c:pt>
                <c:pt idx="324">
                  <c:v>10.703580000000001</c:v>
                </c:pt>
                <c:pt idx="325">
                  <c:v>10.23095</c:v>
                </c:pt>
                <c:pt idx="326">
                  <c:v>11.97137</c:v>
                </c:pt>
                <c:pt idx="327">
                  <c:v>11.32002</c:v>
                </c:pt>
                <c:pt idx="328">
                  <c:v>11.619210000000001</c:v>
                </c:pt>
                <c:pt idx="329">
                  <c:v>11.619210000000001</c:v>
                </c:pt>
                <c:pt idx="330">
                  <c:v>11.306430000000001</c:v>
                </c:pt>
                <c:pt idx="331">
                  <c:v>11.9831</c:v>
                </c:pt>
                <c:pt idx="332">
                  <c:v>11.30528</c:v>
                </c:pt>
                <c:pt idx="333">
                  <c:v>14.774789999999999</c:v>
                </c:pt>
                <c:pt idx="334">
                  <c:v>54.862169999999999</c:v>
                </c:pt>
                <c:pt idx="335">
                  <c:v>59.120829999999998</c:v>
                </c:pt>
                <c:pt idx="336">
                  <c:v>52.240679999999998</c:v>
                </c:pt>
                <c:pt idx="337">
                  <c:v>51.690959999999997</c:v>
                </c:pt>
                <c:pt idx="338">
                  <c:v>56.793219999999998</c:v>
                </c:pt>
                <c:pt idx="339">
                  <c:v>51.321100000000001</c:v>
                </c:pt>
                <c:pt idx="340">
                  <c:v>45.162410000000001</c:v>
                </c:pt>
                <c:pt idx="341">
                  <c:v>45.251269999999998</c:v>
                </c:pt>
                <c:pt idx="342">
                  <c:v>55.412790000000001</c:v>
                </c:pt>
                <c:pt idx="343">
                  <c:v>51.268940000000001</c:v>
                </c:pt>
                <c:pt idx="344">
                  <c:v>52.756169999999997</c:v>
                </c:pt>
                <c:pt idx="345">
                  <c:v>64.353650000000002</c:v>
                </c:pt>
                <c:pt idx="346">
                  <c:v>65.724760000000003</c:v>
                </c:pt>
                <c:pt idx="347">
                  <c:v>62.721679999999999</c:v>
                </c:pt>
                <c:pt idx="348">
                  <c:v>60.803080000000001</c:v>
                </c:pt>
                <c:pt idx="349">
                  <c:v>60.602989999999998</c:v>
                </c:pt>
                <c:pt idx="350">
                  <c:v>59.399790000000003</c:v>
                </c:pt>
                <c:pt idx="351">
                  <c:v>58.306620000000002</c:v>
                </c:pt>
                <c:pt idx="352">
                  <c:v>57.615299999999998</c:v>
                </c:pt>
                <c:pt idx="353">
                  <c:v>57.799869999999999</c:v>
                </c:pt>
                <c:pt idx="354">
                  <c:v>59.12641</c:v>
                </c:pt>
                <c:pt idx="355">
                  <c:v>52.934109999999997</c:v>
                </c:pt>
                <c:pt idx="356">
                  <c:v>55.419130000000003</c:v>
                </c:pt>
                <c:pt idx="357">
                  <c:v>59.659300000000002</c:v>
                </c:pt>
                <c:pt idx="358">
                  <c:v>51.78539</c:v>
                </c:pt>
                <c:pt idx="359">
                  <c:v>79.563950000000006</c:v>
                </c:pt>
                <c:pt idx="360">
                  <c:v>75.363619999999997</c:v>
                </c:pt>
                <c:pt idx="361">
                  <c:v>71.545860000000005</c:v>
                </c:pt>
                <c:pt idx="362">
                  <c:v>71.258690000000001</c:v>
                </c:pt>
                <c:pt idx="363">
                  <c:v>68.884889999999999</c:v>
                </c:pt>
                <c:pt idx="364">
                  <c:v>69.326279999999997</c:v>
                </c:pt>
              </c:numCache>
            </c:numRef>
          </c:yVal>
          <c:smooth val="1"/>
          <c:extLst>
            <c:ext xmlns:c16="http://schemas.microsoft.com/office/drawing/2014/chart" uri="{C3380CC4-5D6E-409C-BE32-E72D297353CC}">
              <c16:uniqueId val="{00000001-0EA6-45C9-9681-2276F969B6BC}"/>
            </c:ext>
          </c:extLst>
        </c:ser>
        <c:dLbls>
          <c:showLegendKey val="0"/>
          <c:showVal val="0"/>
          <c:showCatName val="0"/>
          <c:showSerName val="0"/>
          <c:showPercent val="0"/>
          <c:showBubbleSize val="0"/>
        </c:dLbls>
        <c:axId val="527467112"/>
        <c:axId val="527468752"/>
      </c:scatterChart>
      <c:scatterChart>
        <c:scatterStyle val="smoothMarker"/>
        <c:varyColors val="0"/>
        <c:ser>
          <c:idx val="0"/>
          <c:order val="0"/>
          <c:tx>
            <c:v>swesimV11</c:v>
          </c:tx>
          <c:spPr>
            <a:ln w="19050" cap="rnd">
              <a:solidFill>
                <a:srgbClr val="002060"/>
              </a:solidFill>
              <a:round/>
            </a:ln>
            <a:effectLst/>
          </c:spPr>
          <c:marker>
            <c:symbol val="none"/>
          </c:marker>
          <c:xVal>
            <c:numRef>
              <c:f>Hárok1!$K$2:$K$366</c:f>
              <c:numCache>
                <c:formatCode>m/d/yyyy</c:formatCode>
                <c:ptCount val="365"/>
                <c:pt idx="0">
                  <c:v>39814</c:v>
                </c:pt>
                <c:pt idx="1">
                  <c:v>39815</c:v>
                </c:pt>
                <c:pt idx="2">
                  <c:v>39816</c:v>
                </c:pt>
                <c:pt idx="3">
                  <c:v>39817</c:v>
                </c:pt>
                <c:pt idx="4">
                  <c:v>39818</c:v>
                </c:pt>
                <c:pt idx="5">
                  <c:v>39819</c:v>
                </c:pt>
                <c:pt idx="6">
                  <c:v>39820</c:v>
                </c:pt>
                <c:pt idx="7">
                  <c:v>39821</c:v>
                </c:pt>
                <c:pt idx="8">
                  <c:v>39822</c:v>
                </c:pt>
                <c:pt idx="9">
                  <c:v>39823</c:v>
                </c:pt>
                <c:pt idx="10">
                  <c:v>39824</c:v>
                </c:pt>
                <c:pt idx="11">
                  <c:v>39825</c:v>
                </c:pt>
                <c:pt idx="12">
                  <c:v>39826</c:v>
                </c:pt>
                <c:pt idx="13">
                  <c:v>39827</c:v>
                </c:pt>
                <c:pt idx="14">
                  <c:v>39828</c:v>
                </c:pt>
                <c:pt idx="15">
                  <c:v>39829</c:v>
                </c:pt>
                <c:pt idx="16">
                  <c:v>39830</c:v>
                </c:pt>
                <c:pt idx="17">
                  <c:v>39831</c:v>
                </c:pt>
                <c:pt idx="18">
                  <c:v>39832</c:v>
                </c:pt>
                <c:pt idx="19">
                  <c:v>39833</c:v>
                </c:pt>
                <c:pt idx="20">
                  <c:v>39834</c:v>
                </c:pt>
                <c:pt idx="21">
                  <c:v>39835</c:v>
                </c:pt>
                <c:pt idx="22">
                  <c:v>39836</c:v>
                </c:pt>
                <c:pt idx="23">
                  <c:v>39837</c:v>
                </c:pt>
                <c:pt idx="24">
                  <c:v>39838</c:v>
                </c:pt>
                <c:pt idx="25">
                  <c:v>39839</c:v>
                </c:pt>
                <c:pt idx="26">
                  <c:v>39840</c:v>
                </c:pt>
                <c:pt idx="27">
                  <c:v>39841</c:v>
                </c:pt>
                <c:pt idx="28">
                  <c:v>39842</c:v>
                </c:pt>
                <c:pt idx="29">
                  <c:v>39843</c:v>
                </c:pt>
                <c:pt idx="30">
                  <c:v>39844</c:v>
                </c:pt>
                <c:pt idx="31">
                  <c:v>39845</c:v>
                </c:pt>
                <c:pt idx="32">
                  <c:v>39846</c:v>
                </c:pt>
                <c:pt idx="33">
                  <c:v>39847</c:v>
                </c:pt>
                <c:pt idx="34">
                  <c:v>39848</c:v>
                </c:pt>
                <c:pt idx="35">
                  <c:v>39849</c:v>
                </c:pt>
                <c:pt idx="36">
                  <c:v>39850</c:v>
                </c:pt>
                <c:pt idx="37">
                  <c:v>39851</c:v>
                </c:pt>
                <c:pt idx="38">
                  <c:v>39852</c:v>
                </c:pt>
                <c:pt idx="39">
                  <c:v>39853</c:v>
                </c:pt>
                <c:pt idx="40">
                  <c:v>39854</c:v>
                </c:pt>
                <c:pt idx="41">
                  <c:v>39855</c:v>
                </c:pt>
                <c:pt idx="42">
                  <c:v>39856</c:v>
                </c:pt>
                <c:pt idx="43">
                  <c:v>39857</c:v>
                </c:pt>
                <c:pt idx="44">
                  <c:v>39858</c:v>
                </c:pt>
                <c:pt idx="45">
                  <c:v>39859</c:v>
                </c:pt>
                <c:pt idx="46">
                  <c:v>39860</c:v>
                </c:pt>
                <c:pt idx="47">
                  <c:v>39861</c:v>
                </c:pt>
                <c:pt idx="48">
                  <c:v>39862</c:v>
                </c:pt>
                <c:pt idx="49">
                  <c:v>39863</c:v>
                </c:pt>
                <c:pt idx="50">
                  <c:v>39864</c:v>
                </c:pt>
                <c:pt idx="51">
                  <c:v>39865</c:v>
                </c:pt>
                <c:pt idx="52">
                  <c:v>39866</c:v>
                </c:pt>
                <c:pt idx="53">
                  <c:v>39867</c:v>
                </c:pt>
                <c:pt idx="54">
                  <c:v>39868</c:v>
                </c:pt>
                <c:pt idx="55">
                  <c:v>39869</c:v>
                </c:pt>
                <c:pt idx="56">
                  <c:v>39870</c:v>
                </c:pt>
                <c:pt idx="57">
                  <c:v>39871</c:v>
                </c:pt>
                <c:pt idx="58">
                  <c:v>39872</c:v>
                </c:pt>
                <c:pt idx="59">
                  <c:v>39873</c:v>
                </c:pt>
                <c:pt idx="60">
                  <c:v>39874</c:v>
                </c:pt>
                <c:pt idx="61">
                  <c:v>39875</c:v>
                </c:pt>
                <c:pt idx="62">
                  <c:v>39876</c:v>
                </c:pt>
                <c:pt idx="63">
                  <c:v>39877</c:v>
                </c:pt>
                <c:pt idx="64">
                  <c:v>39878</c:v>
                </c:pt>
                <c:pt idx="65">
                  <c:v>39879</c:v>
                </c:pt>
                <c:pt idx="66">
                  <c:v>39880</c:v>
                </c:pt>
                <c:pt idx="67">
                  <c:v>39881</c:v>
                </c:pt>
                <c:pt idx="68">
                  <c:v>39882</c:v>
                </c:pt>
                <c:pt idx="69">
                  <c:v>39883</c:v>
                </c:pt>
                <c:pt idx="70">
                  <c:v>39884</c:v>
                </c:pt>
                <c:pt idx="71">
                  <c:v>39885</c:v>
                </c:pt>
                <c:pt idx="72">
                  <c:v>39886</c:v>
                </c:pt>
                <c:pt idx="73">
                  <c:v>39887</c:v>
                </c:pt>
                <c:pt idx="74">
                  <c:v>39888</c:v>
                </c:pt>
                <c:pt idx="75">
                  <c:v>39889</c:v>
                </c:pt>
                <c:pt idx="76">
                  <c:v>39890</c:v>
                </c:pt>
                <c:pt idx="77">
                  <c:v>39891</c:v>
                </c:pt>
                <c:pt idx="78">
                  <c:v>39892</c:v>
                </c:pt>
                <c:pt idx="79">
                  <c:v>39893</c:v>
                </c:pt>
                <c:pt idx="80">
                  <c:v>39894</c:v>
                </c:pt>
                <c:pt idx="81">
                  <c:v>39895</c:v>
                </c:pt>
                <c:pt idx="82">
                  <c:v>39896</c:v>
                </c:pt>
                <c:pt idx="83">
                  <c:v>39897</c:v>
                </c:pt>
                <c:pt idx="84">
                  <c:v>39898</c:v>
                </c:pt>
                <c:pt idx="85">
                  <c:v>39899</c:v>
                </c:pt>
                <c:pt idx="86">
                  <c:v>39900</c:v>
                </c:pt>
                <c:pt idx="87">
                  <c:v>39901</c:v>
                </c:pt>
                <c:pt idx="88">
                  <c:v>39902</c:v>
                </c:pt>
                <c:pt idx="89">
                  <c:v>39903</c:v>
                </c:pt>
                <c:pt idx="90">
                  <c:v>39904</c:v>
                </c:pt>
                <c:pt idx="91">
                  <c:v>39905</c:v>
                </c:pt>
                <c:pt idx="92">
                  <c:v>39906</c:v>
                </c:pt>
                <c:pt idx="93">
                  <c:v>39907</c:v>
                </c:pt>
                <c:pt idx="94">
                  <c:v>39908</c:v>
                </c:pt>
                <c:pt idx="95">
                  <c:v>39909</c:v>
                </c:pt>
                <c:pt idx="96">
                  <c:v>39910</c:v>
                </c:pt>
                <c:pt idx="97">
                  <c:v>39911</c:v>
                </c:pt>
                <c:pt idx="98">
                  <c:v>39912</c:v>
                </c:pt>
                <c:pt idx="99">
                  <c:v>39913</c:v>
                </c:pt>
                <c:pt idx="100">
                  <c:v>39914</c:v>
                </c:pt>
                <c:pt idx="101">
                  <c:v>39915</c:v>
                </c:pt>
                <c:pt idx="102">
                  <c:v>39916</c:v>
                </c:pt>
                <c:pt idx="103">
                  <c:v>39917</c:v>
                </c:pt>
                <c:pt idx="104">
                  <c:v>39918</c:v>
                </c:pt>
                <c:pt idx="105">
                  <c:v>39919</c:v>
                </c:pt>
                <c:pt idx="106">
                  <c:v>39920</c:v>
                </c:pt>
                <c:pt idx="107">
                  <c:v>39921</c:v>
                </c:pt>
                <c:pt idx="108">
                  <c:v>39922</c:v>
                </c:pt>
                <c:pt idx="109">
                  <c:v>39923</c:v>
                </c:pt>
                <c:pt idx="110">
                  <c:v>39924</c:v>
                </c:pt>
                <c:pt idx="111">
                  <c:v>39925</c:v>
                </c:pt>
                <c:pt idx="112">
                  <c:v>39926</c:v>
                </c:pt>
                <c:pt idx="113">
                  <c:v>39927</c:v>
                </c:pt>
                <c:pt idx="114">
                  <c:v>39928</c:v>
                </c:pt>
                <c:pt idx="115">
                  <c:v>39929</c:v>
                </c:pt>
                <c:pt idx="116">
                  <c:v>39930</c:v>
                </c:pt>
                <c:pt idx="117">
                  <c:v>39931</c:v>
                </c:pt>
                <c:pt idx="118">
                  <c:v>39932</c:v>
                </c:pt>
                <c:pt idx="119">
                  <c:v>39933</c:v>
                </c:pt>
                <c:pt idx="120">
                  <c:v>39934</c:v>
                </c:pt>
                <c:pt idx="121">
                  <c:v>39935</c:v>
                </c:pt>
                <c:pt idx="122">
                  <c:v>39936</c:v>
                </c:pt>
                <c:pt idx="123">
                  <c:v>39937</c:v>
                </c:pt>
                <c:pt idx="124">
                  <c:v>39938</c:v>
                </c:pt>
                <c:pt idx="125">
                  <c:v>39939</c:v>
                </c:pt>
                <c:pt idx="126">
                  <c:v>39940</c:v>
                </c:pt>
                <c:pt idx="127">
                  <c:v>39941</c:v>
                </c:pt>
                <c:pt idx="128">
                  <c:v>39942</c:v>
                </c:pt>
                <c:pt idx="129">
                  <c:v>39943</c:v>
                </c:pt>
                <c:pt idx="130">
                  <c:v>39944</c:v>
                </c:pt>
                <c:pt idx="131">
                  <c:v>39945</c:v>
                </c:pt>
                <c:pt idx="132">
                  <c:v>39946</c:v>
                </c:pt>
                <c:pt idx="133">
                  <c:v>39947</c:v>
                </c:pt>
                <c:pt idx="134">
                  <c:v>39948</c:v>
                </c:pt>
                <c:pt idx="135">
                  <c:v>39949</c:v>
                </c:pt>
                <c:pt idx="136">
                  <c:v>39950</c:v>
                </c:pt>
                <c:pt idx="137">
                  <c:v>39951</c:v>
                </c:pt>
                <c:pt idx="138">
                  <c:v>39952</c:v>
                </c:pt>
                <c:pt idx="139">
                  <c:v>39953</c:v>
                </c:pt>
                <c:pt idx="140">
                  <c:v>39954</c:v>
                </c:pt>
                <c:pt idx="141">
                  <c:v>39955</c:v>
                </c:pt>
                <c:pt idx="142">
                  <c:v>39956</c:v>
                </c:pt>
                <c:pt idx="143">
                  <c:v>39957</c:v>
                </c:pt>
                <c:pt idx="144">
                  <c:v>39958</c:v>
                </c:pt>
                <c:pt idx="145">
                  <c:v>39959</c:v>
                </c:pt>
                <c:pt idx="146">
                  <c:v>39960</c:v>
                </c:pt>
                <c:pt idx="147">
                  <c:v>39961</c:v>
                </c:pt>
                <c:pt idx="148">
                  <c:v>39962</c:v>
                </c:pt>
                <c:pt idx="149">
                  <c:v>39963</c:v>
                </c:pt>
                <c:pt idx="150">
                  <c:v>39964</c:v>
                </c:pt>
                <c:pt idx="151">
                  <c:v>39965</c:v>
                </c:pt>
                <c:pt idx="152">
                  <c:v>39966</c:v>
                </c:pt>
                <c:pt idx="153">
                  <c:v>39967</c:v>
                </c:pt>
                <c:pt idx="154">
                  <c:v>39968</c:v>
                </c:pt>
                <c:pt idx="155">
                  <c:v>39969</c:v>
                </c:pt>
                <c:pt idx="156">
                  <c:v>39970</c:v>
                </c:pt>
                <c:pt idx="157">
                  <c:v>39971</c:v>
                </c:pt>
                <c:pt idx="158">
                  <c:v>39972</c:v>
                </c:pt>
                <c:pt idx="159">
                  <c:v>39973</c:v>
                </c:pt>
                <c:pt idx="160">
                  <c:v>39974</c:v>
                </c:pt>
                <c:pt idx="161">
                  <c:v>39975</c:v>
                </c:pt>
                <c:pt idx="162">
                  <c:v>39976</c:v>
                </c:pt>
                <c:pt idx="163">
                  <c:v>39977</c:v>
                </c:pt>
                <c:pt idx="164">
                  <c:v>39978</c:v>
                </c:pt>
                <c:pt idx="165">
                  <c:v>39979</c:v>
                </c:pt>
                <c:pt idx="166">
                  <c:v>39980</c:v>
                </c:pt>
                <c:pt idx="167">
                  <c:v>39981</c:v>
                </c:pt>
                <c:pt idx="168">
                  <c:v>39982</c:v>
                </c:pt>
                <c:pt idx="169">
                  <c:v>39983</c:v>
                </c:pt>
                <c:pt idx="170">
                  <c:v>39984</c:v>
                </c:pt>
                <c:pt idx="171">
                  <c:v>39985</c:v>
                </c:pt>
                <c:pt idx="172">
                  <c:v>39986</c:v>
                </c:pt>
                <c:pt idx="173">
                  <c:v>39987</c:v>
                </c:pt>
                <c:pt idx="174">
                  <c:v>39988</c:v>
                </c:pt>
                <c:pt idx="175">
                  <c:v>39989</c:v>
                </c:pt>
                <c:pt idx="176">
                  <c:v>39990</c:v>
                </c:pt>
                <c:pt idx="177">
                  <c:v>39991</c:v>
                </c:pt>
                <c:pt idx="178">
                  <c:v>39992</c:v>
                </c:pt>
                <c:pt idx="179">
                  <c:v>39993</c:v>
                </c:pt>
                <c:pt idx="180">
                  <c:v>39994</c:v>
                </c:pt>
                <c:pt idx="181">
                  <c:v>39995</c:v>
                </c:pt>
                <c:pt idx="182">
                  <c:v>39996</c:v>
                </c:pt>
                <c:pt idx="183">
                  <c:v>39997</c:v>
                </c:pt>
                <c:pt idx="184">
                  <c:v>39998</c:v>
                </c:pt>
                <c:pt idx="185">
                  <c:v>39999</c:v>
                </c:pt>
                <c:pt idx="186">
                  <c:v>40000</c:v>
                </c:pt>
                <c:pt idx="187">
                  <c:v>40001</c:v>
                </c:pt>
                <c:pt idx="188">
                  <c:v>40002</c:v>
                </c:pt>
                <c:pt idx="189">
                  <c:v>40003</c:v>
                </c:pt>
                <c:pt idx="190">
                  <c:v>40004</c:v>
                </c:pt>
                <c:pt idx="191">
                  <c:v>40005</c:v>
                </c:pt>
                <c:pt idx="192">
                  <c:v>40006</c:v>
                </c:pt>
                <c:pt idx="193">
                  <c:v>40007</c:v>
                </c:pt>
                <c:pt idx="194">
                  <c:v>40008</c:v>
                </c:pt>
                <c:pt idx="195">
                  <c:v>40009</c:v>
                </c:pt>
                <c:pt idx="196">
                  <c:v>40010</c:v>
                </c:pt>
                <c:pt idx="197">
                  <c:v>40011</c:v>
                </c:pt>
                <c:pt idx="198">
                  <c:v>40012</c:v>
                </c:pt>
                <c:pt idx="199">
                  <c:v>40013</c:v>
                </c:pt>
                <c:pt idx="200">
                  <c:v>40014</c:v>
                </c:pt>
                <c:pt idx="201">
                  <c:v>40015</c:v>
                </c:pt>
                <c:pt idx="202">
                  <c:v>40016</c:v>
                </c:pt>
                <c:pt idx="203">
                  <c:v>40017</c:v>
                </c:pt>
                <c:pt idx="204">
                  <c:v>40018</c:v>
                </c:pt>
                <c:pt idx="205">
                  <c:v>40019</c:v>
                </c:pt>
                <c:pt idx="206">
                  <c:v>40020</c:v>
                </c:pt>
                <c:pt idx="207">
                  <c:v>40021</c:v>
                </c:pt>
                <c:pt idx="208">
                  <c:v>40022</c:v>
                </c:pt>
                <c:pt idx="209">
                  <c:v>40023</c:v>
                </c:pt>
                <c:pt idx="210">
                  <c:v>40024</c:v>
                </c:pt>
                <c:pt idx="211">
                  <c:v>40025</c:v>
                </c:pt>
                <c:pt idx="212">
                  <c:v>40026</c:v>
                </c:pt>
                <c:pt idx="213">
                  <c:v>40027</c:v>
                </c:pt>
                <c:pt idx="214">
                  <c:v>40028</c:v>
                </c:pt>
                <c:pt idx="215">
                  <c:v>40029</c:v>
                </c:pt>
                <c:pt idx="216">
                  <c:v>40030</c:v>
                </c:pt>
                <c:pt idx="217">
                  <c:v>40031</c:v>
                </c:pt>
                <c:pt idx="218">
                  <c:v>40032</c:v>
                </c:pt>
                <c:pt idx="219">
                  <c:v>40033</c:v>
                </c:pt>
                <c:pt idx="220">
                  <c:v>40034</c:v>
                </c:pt>
                <c:pt idx="221">
                  <c:v>40035</c:v>
                </c:pt>
                <c:pt idx="222">
                  <c:v>40036</c:v>
                </c:pt>
                <c:pt idx="223">
                  <c:v>40037</c:v>
                </c:pt>
                <c:pt idx="224">
                  <c:v>40038</c:v>
                </c:pt>
                <c:pt idx="225">
                  <c:v>40039</c:v>
                </c:pt>
                <c:pt idx="226">
                  <c:v>40040</c:v>
                </c:pt>
                <c:pt idx="227">
                  <c:v>40041</c:v>
                </c:pt>
                <c:pt idx="228">
                  <c:v>40042</c:v>
                </c:pt>
                <c:pt idx="229">
                  <c:v>40043</c:v>
                </c:pt>
                <c:pt idx="230">
                  <c:v>40044</c:v>
                </c:pt>
                <c:pt idx="231">
                  <c:v>40045</c:v>
                </c:pt>
                <c:pt idx="232">
                  <c:v>40046</c:v>
                </c:pt>
                <c:pt idx="233">
                  <c:v>40047</c:v>
                </c:pt>
                <c:pt idx="234">
                  <c:v>40048</c:v>
                </c:pt>
                <c:pt idx="235">
                  <c:v>40049</c:v>
                </c:pt>
                <c:pt idx="236">
                  <c:v>40050</c:v>
                </c:pt>
                <c:pt idx="237">
                  <c:v>40051</c:v>
                </c:pt>
                <c:pt idx="238">
                  <c:v>40052</c:v>
                </c:pt>
                <c:pt idx="239">
                  <c:v>40053</c:v>
                </c:pt>
                <c:pt idx="240">
                  <c:v>40054</c:v>
                </c:pt>
                <c:pt idx="241">
                  <c:v>40055</c:v>
                </c:pt>
                <c:pt idx="242">
                  <c:v>40056</c:v>
                </c:pt>
                <c:pt idx="243">
                  <c:v>40057</c:v>
                </c:pt>
                <c:pt idx="244">
                  <c:v>40058</c:v>
                </c:pt>
                <c:pt idx="245">
                  <c:v>40059</c:v>
                </c:pt>
                <c:pt idx="246">
                  <c:v>40060</c:v>
                </c:pt>
                <c:pt idx="247">
                  <c:v>40061</c:v>
                </c:pt>
                <c:pt idx="248">
                  <c:v>40062</c:v>
                </c:pt>
                <c:pt idx="249">
                  <c:v>40063</c:v>
                </c:pt>
                <c:pt idx="250">
                  <c:v>40064</c:v>
                </c:pt>
                <c:pt idx="251">
                  <c:v>40065</c:v>
                </c:pt>
                <c:pt idx="252">
                  <c:v>40066</c:v>
                </c:pt>
                <c:pt idx="253">
                  <c:v>40067</c:v>
                </c:pt>
                <c:pt idx="254">
                  <c:v>40068</c:v>
                </c:pt>
                <c:pt idx="255">
                  <c:v>40069</c:v>
                </c:pt>
                <c:pt idx="256">
                  <c:v>40070</c:v>
                </c:pt>
                <c:pt idx="257">
                  <c:v>40071</c:v>
                </c:pt>
                <c:pt idx="258">
                  <c:v>40072</c:v>
                </c:pt>
                <c:pt idx="259">
                  <c:v>40073</c:v>
                </c:pt>
                <c:pt idx="260">
                  <c:v>40074</c:v>
                </c:pt>
                <c:pt idx="261">
                  <c:v>40075</c:v>
                </c:pt>
                <c:pt idx="262">
                  <c:v>40076</c:v>
                </c:pt>
                <c:pt idx="263">
                  <c:v>40077</c:v>
                </c:pt>
                <c:pt idx="264">
                  <c:v>40078</c:v>
                </c:pt>
                <c:pt idx="265">
                  <c:v>40079</c:v>
                </c:pt>
                <c:pt idx="266">
                  <c:v>40080</c:v>
                </c:pt>
                <c:pt idx="267">
                  <c:v>40081</c:v>
                </c:pt>
                <c:pt idx="268">
                  <c:v>40082</c:v>
                </c:pt>
                <c:pt idx="269">
                  <c:v>40083</c:v>
                </c:pt>
                <c:pt idx="270">
                  <c:v>40084</c:v>
                </c:pt>
                <c:pt idx="271">
                  <c:v>40085</c:v>
                </c:pt>
                <c:pt idx="272">
                  <c:v>40086</c:v>
                </c:pt>
                <c:pt idx="273">
                  <c:v>40087</c:v>
                </c:pt>
                <c:pt idx="274">
                  <c:v>40088</c:v>
                </c:pt>
                <c:pt idx="275">
                  <c:v>40089</c:v>
                </c:pt>
                <c:pt idx="276">
                  <c:v>40090</c:v>
                </c:pt>
                <c:pt idx="277">
                  <c:v>40091</c:v>
                </c:pt>
                <c:pt idx="278">
                  <c:v>40092</c:v>
                </c:pt>
                <c:pt idx="279">
                  <c:v>40093</c:v>
                </c:pt>
                <c:pt idx="280">
                  <c:v>40094</c:v>
                </c:pt>
                <c:pt idx="281">
                  <c:v>40095</c:v>
                </c:pt>
                <c:pt idx="282">
                  <c:v>40096</c:v>
                </c:pt>
                <c:pt idx="283">
                  <c:v>40097</c:v>
                </c:pt>
                <c:pt idx="284">
                  <c:v>40098</c:v>
                </c:pt>
                <c:pt idx="285">
                  <c:v>40099</c:v>
                </c:pt>
                <c:pt idx="286">
                  <c:v>40100</c:v>
                </c:pt>
                <c:pt idx="287">
                  <c:v>40101</c:v>
                </c:pt>
                <c:pt idx="288">
                  <c:v>40102</c:v>
                </c:pt>
                <c:pt idx="289">
                  <c:v>40103</c:v>
                </c:pt>
                <c:pt idx="290">
                  <c:v>40104</c:v>
                </c:pt>
                <c:pt idx="291">
                  <c:v>40105</c:v>
                </c:pt>
                <c:pt idx="292">
                  <c:v>40106</c:v>
                </c:pt>
                <c:pt idx="293">
                  <c:v>40107</c:v>
                </c:pt>
                <c:pt idx="294">
                  <c:v>40108</c:v>
                </c:pt>
                <c:pt idx="295">
                  <c:v>40109</c:v>
                </c:pt>
                <c:pt idx="296">
                  <c:v>40110</c:v>
                </c:pt>
                <c:pt idx="297">
                  <c:v>40111</c:v>
                </c:pt>
                <c:pt idx="298">
                  <c:v>40112</c:v>
                </c:pt>
                <c:pt idx="299">
                  <c:v>40113</c:v>
                </c:pt>
                <c:pt idx="300">
                  <c:v>40114</c:v>
                </c:pt>
                <c:pt idx="301">
                  <c:v>40115</c:v>
                </c:pt>
                <c:pt idx="302">
                  <c:v>40116</c:v>
                </c:pt>
                <c:pt idx="303">
                  <c:v>40117</c:v>
                </c:pt>
                <c:pt idx="304">
                  <c:v>40118</c:v>
                </c:pt>
                <c:pt idx="305">
                  <c:v>40119</c:v>
                </c:pt>
                <c:pt idx="306">
                  <c:v>40120</c:v>
                </c:pt>
                <c:pt idx="307">
                  <c:v>40121</c:v>
                </c:pt>
                <c:pt idx="308">
                  <c:v>40122</c:v>
                </c:pt>
                <c:pt idx="309">
                  <c:v>40123</c:v>
                </c:pt>
                <c:pt idx="310">
                  <c:v>40124</c:v>
                </c:pt>
                <c:pt idx="311">
                  <c:v>40125</c:v>
                </c:pt>
                <c:pt idx="312">
                  <c:v>40126</c:v>
                </c:pt>
                <c:pt idx="313">
                  <c:v>40127</c:v>
                </c:pt>
                <c:pt idx="314">
                  <c:v>40128</c:v>
                </c:pt>
                <c:pt idx="315">
                  <c:v>40129</c:v>
                </c:pt>
                <c:pt idx="316">
                  <c:v>40130</c:v>
                </c:pt>
                <c:pt idx="317">
                  <c:v>40131</c:v>
                </c:pt>
                <c:pt idx="318">
                  <c:v>40132</c:v>
                </c:pt>
                <c:pt idx="319">
                  <c:v>40133</c:v>
                </c:pt>
                <c:pt idx="320">
                  <c:v>40134</c:v>
                </c:pt>
                <c:pt idx="321">
                  <c:v>40135</c:v>
                </c:pt>
                <c:pt idx="322">
                  <c:v>40136</c:v>
                </c:pt>
                <c:pt idx="323">
                  <c:v>40137</c:v>
                </c:pt>
                <c:pt idx="324">
                  <c:v>40138</c:v>
                </c:pt>
                <c:pt idx="325">
                  <c:v>40139</c:v>
                </c:pt>
                <c:pt idx="326">
                  <c:v>40140</c:v>
                </c:pt>
                <c:pt idx="327">
                  <c:v>40141</c:v>
                </c:pt>
                <c:pt idx="328">
                  <c:v>40142</c:v>
                </c:pt>
                <c:pt idx="329">
                  <c:v>40143</c:v>
                </c:pt>
                <c:pt idx="330">
                  <c:v>40144</c:v>
                </c:pt>
                <c:pt idx="331">
                  <c:v>40145</c:v>
                </c:pt>
                <c:pt idx="332">
                  <c:v>40146</c:v>
                </c:pt>
                <c:pt idx="333">
                  <c:v>40147</c:v>
                </c:pt>
                <c:pt idx="334">
                  <c:v>40148</c:v>
                </c:pt>
                <c:pt idx="335">
                  <c:v>40149</c:v>
                </c:pt>
                <c:pt idx="336">
                  <c:v>40150</c:v>
                </c:pt>
                <c:pt idx="337">
                  <c:v>40151</c:v>
                </c:pt>
                <c:pt idx="338">
                  <c:v>40152</c:v>
                </c:pt>
                <c:pt idx="339">
                  <c:v>40153</c:v>
                </c:pt>
                <c:pt idx="340">
                  <c:v>40154</c:v>
                </c:pt>
                <c:pt idx="341">
                  <c:v>40155</c:v>
                </c:pt>
                <c:pt idx="342">
                  <c:v>40156</c:v>
                </c:pt>
                <c:pt idx="343">
                  <c:v>40157</c:v>
                </c:pt>
                <c:pt idx="344">
                  <c:v>40158</c:v>
                </c:pt>
                <c:pt idx="345">
                  <c:v>40159</c:v>
                </c:pt>
                <c:pt idx="346">
                  <c:v>40160</c:v>
                </c:pt>
                <c:pt idx="347">
                  <c:v>40161</c:v>
                </c:pt>
                <c:pt idx="348">
                  <c:v>40162</c:v>
                </c:pt>
                <c:pt idx="349">
                  <c:v>40163</c:v>
                </c:pt>
                <c:pt idx="350">
                  <c:v>40164</c:v>
                </c:pt>
                <c:pt idx="351">
                  <c:v>40165</c:v>
                </c:pt>
                <c:pt idx="352">
                  <c:v>40166</c:v>
                </c:pt>
                <c:pt idx="353">
                  <c:v>40167</c:v>
                </c:pt>
                <c:pt idx="354">
                  <c:v>40168</c:v>
                </c:pt>
                <c:pt idx="355">
                  <c:v>40169</c:v>
                </c:pt>
                <c:pt idx="356">
                  <c:v>40170</c:v>
                </c:pt>
                <c:pt idx="357">
                  <c:v>40171</c:v>
                </c:pt>
                <c:pt idx="358">
                  <c:v>40172</c:v>
                </c:pt>
                <c:pt idx="359">
                  <c:v>40173</c:v>
                </c:pt>
                <c:pt idx="360">
                  <c:v>40174</c:v>
                </c:pt>
                <c:pt idx="361">
                  <c:v>40175</c:v>
                </c:pt>
                <c:pt idx="362">
                  <c:v>40176</c:v>
                </c:pt>
                <c:pt idx="363">
                  <c:v>40177</c:v>
                </c:pt>
                <c:pt idx="364">
                  <c:v>40178</c:v>
                </c:pt>
              </c:numCache>
            </c:numRef>
          </c:xVal>
          <c:yVal>
            <c:numRef>
              <c:f>Hárok1!$L$2:$L$366</c:f>
              <c:numCache>
                <c:formatCode>General</c:formatCode>
                <c:ptCount val="365"/>
                <c:pt idx="0">
                  <c:v>18.067334998642998</c:v>
                </c:pt>
                <c:pt idx="1">
                  <c:v>18.9880945433043</c:v>
                </c:pt>
                <c:pt idx="2">
                  <c:v>22.660635463297101</c:v>
                </c:pt>
                <c:pt idx="3">
                  <c:v>23.873818641849201</c:v>
                </c:pt>
                <c:pt idx="4">
                  <c:v>23.947299452416601</c:v>
                </c:pt>
                <c:pt idx="5">
                  <c:v>24.0342767383944</c:v>
                </c:pt>
                <c:pt idx="6">
                  <c:v>24.124253241129999</c:v>
                </c:pt>
                <c:pt idx="7">
                  <c:v>28.864791270191201</c:v>
                </c:pt>
                <c:pt idx="8">
                  <c:v>22.1603723988216</c:v>
                </c:pt>
                <c:pt idx="9">
                  <c:v>22.529276060037699</c:v>
                </c:pt>
                <c:pt idx="10">
                  <c:v>27.191558510122501</c:v>
                </c:pt>
                <c:pt idx="11">
                  <c:v>24.532968537976998</c:v>
                </c:pt>
                <c:pt idx="12">
                  <c:v>24.541966188250601</c:v>
                </c:pt>
                <c:pt idx="13">
                  <c:v>24.546465013387401</c:v>
                </c:pt>
                <c:pt idx="14">
                  <c:v>24.546465013387401</c:v>
                </c:pt>
                <c:pt idx="15">
                  <c:v>24.550963838524201</c:v>
                </c:pt>
                <c:pt idx="16">
                  <c:v>26.714898729316101</c:v>
                </c:pt>
                <c:pt idx="17">
                  <c:v>36.251779813039498</c:v>
                </c:pt>
                <c:pt idx="18">
                  <c:v>29.190608116558199</c:v>
                </c:pt>
                <c:pt idx="19">
                  <c:v>29.5565125610165</c:v>
                </c:pt>
                <c:pt idx="20">
                  <c:v>29.755960475413801</c:v>
                </c:pt>
                <c:pt idx="21">
                  <c:v>41.716836905737303</c:v>
                </c:pt>
                <c:pt idx="22">
                  <c:v>42.361668508675997</c:v>
                </c:pt>
                <c:pt idx="23">
                  <c:v>42.384162634359903</c:v>
                </c:pt>
                <c:pt idx="24">
                  <c:v>42.700580002313501</c:v>
                </c:pt>
                <c:pt idx="25">
                  <c:v>43.868774929497803</c:v>
                </c:pt>
                <c:pt idx="26">
                  <c:v>44.486613581615799</c:v>
                </c:pt>
                <c:pt idx="27">
                  <c:v>44.6050826435511</c:v>
                </c:pt>
                <c:pt idx="28">
                  <c:v>44.6095814686879</c:v>
                </c:pt>
                <c:pt idx="29">
                  <c:v>44.6110810770668</c:v>
                </c:pt>
                <c:pt idx="30">
                  <c:v>44.674064628981803</c:v>
                </c:pt>
                <c:pt idx="31">
                  <c:v>44.674064628981803</c:v>
                </c:pt>
                <c:pt idx="32">
                  <c:v>44.761041914959499</c:v>
                </c:pt>
                <c:pt idx="33">
                  <c:v>44.866014501484401</c:v>
                </c:pt>
                <c:pt idx="34">
                  <c:v>45.030971423166399</c:v>
                </c:pt>
                <c:pt idx="35">
                  <c:v>45.945732534312</c:v>
                </c:pt>
                <c:pt idx="36">
                  <c:v>46.125685539783298</c:v>
                </c:pt>
                <c:pt idx="37">
                  <c:v>46.674542206470697</c:v>
                </c:pt>
                <c:pt idx="38">
                  <c:v>46.826002652742297</c:v>
                </c:pt>
                <c:pt idx="39">
                  <c:v>47.086934510675697</c:v>
                </c:pt>
                <c:pt idx="40">
                  <c:v>49.610775412410199</c:v>
                </c:pt>
                <c:pt idx="41">
                  <c:v>56.627443017410599</c:v>
                </c:pt>
                <c:pt idx="42">
                  <c:v>58.459964456459701</c:v>
                </c:pt>
                <c:pt idx="43">
                  <c:v>59.6926425439379</c:v>
                </c:pt>
                <c:pt idx="44">
                  <c:v>60.853339429227503</c:v>
                </c:pt>
                <c:pt idx="45">
                  <c:v>60.862337079501103</c:v>
                </c:pt>
                <c:pt idx="46">
                  <c:v>60.862337079501103</c:v>
                </c:pt>
                <c:pt idx="47">
                  <c:v>60.875833554911402</c:v>
                </c:pt>
                <c:pt idx="48">
                  <c:v>60.887830421942901</c:v>
                </c:pt>
                <c:pt idx="49">
                  <c:v>60.901326897353201</c:v>
                </c:pt>
                <c:pt idx="50">
                  <c:v>60.90582572249</c:v>
                </c:pt>
                <c:pt idx="51">
                  <c:v>61.0452893017302</c:v>
                </c:pt>
                <c:pt idx="52">
                  <c:v>61.151761496634002</c:v>
                </c:pt>
                <c:pt idx="53">
                  <c:v>61.813088791740903</c:v>
                </c:pt>
                <c:pt idx="54">
                  <c:v>67.016729866618405</c:v>
                </c:pt>
                <c:pt idx="55">
                  <c:v>71.532050695568202</c:v>
                </c:pt>
                <c:pt idx="56">
                  <c:v>83.749360158688305</c:v>
                </c:pt>
                <c:pt idx="57">
                  <c:v>88.498619894750803</c:v>
                </c:pt>
                <c:pt idx="58">
                  <c:v>89.4868618164639</c:v>
                </c:pt>
                <c:pt idx="59">
                  <c:v>94.852460596265402</c:v>
                </c:pt>
                <c:pt idx="60">
                  <c:v>101.426743729482</c:v>
                </c:pt>
                <c:pt idx="61">
                  <c:v>101.76265600636199</c:v>
                </c:pt>
                <c:pt idx="62">
                  <c:v>102.43897938525799</c:v>
                </c:pt>
                <c:pt idx="63">
                  <c:v>102.807883046474</c:v>
                </c:pt>
                <c:pt idx="64">
                  <c:v>107.73709578800801</c:v>
                </c:pt>
                <c:pt idx="65">
                  <c:v>110.079484075892</c:v>
                </c:pt>
                <c:pt idx="66">
                  <c:v>110.10647702671299</c:v>
                </c:pt>
                <c:pt idx="67">
                  <c:v>111.375145715286</c:v>
                </c:pt>
                <c:pt idx="68">
                  <c:v>111.445627309095</c:v>
                </c:pt>
                <c:pt idx="69">
                  <c:v>111.445627309095</c:v>
                </c:pt>
                <c:pt idx="70">
                  <c:v>111.454624959369</c:v>
                </c:pt>
                <c:pt idx="71">
                  <c:v>111.454624959369</c:v>
                </c:pt>
                <c:pt idx="72">
                  <c:v>111.459123784505</c:v>
                </c:pt>
                <c:pt idx="73">
                  <c:v>111.472620259916</c:v>
                </c:pt>
                <c:pt idx="74">
                  <c:v>111.472620259916</c:v>
                </c:pt>
                <c:pt idx="75">
                  <c:v>108.360805395197</c:v>
                </c:pt>
                <c:pt idx="76">
                  <c:v>121.536364612452</c:v>
                </c:pt>
                <c:pt idx="77">
                  <c:v>125.11592981295099</c:v>
                </c:pt>
                <c:pt idx="78">
                  <c:v>125.486333082546</c:v>
                </c:pt>
                <c:pt idx="79">
                  <c:v>125.804250058878</c:v>
                </c:pt>
                <c:pt idx="80">
                  <c:v>126.743004904087</c:v>
                </c:pt>
                <c:pt idx="81">
                  <c:v>131.697710988062</c:v>
                </c:pt>
                <c:pt idx="82">
                  <c:v>131.976638146543</c:v>
                </c:pt>
                <c:pt idx="83">
                  <c:v>132.26906178043399</c:v>
                </c:pt>
                <c:pt idx="84">
                  <c:v>132.278059430707</c:v>
                </c:pt>
                <c:pt idx="85">
                  <c:v>132.96937889339301</c:v>
                </c:pt>
                <c:pt idx="86">
                  <c:v>132.978376543666</c:v>
                </c:pt>
                <c:pt idx="87">
                  <c:v>135.45572958565401</c:v>
                </c:pt>
                <c:pt idx="88">
                  <c:v>143.21470333822299</c:v>
                </c:pt>
                <c:pt idx="89">
                  <c:v>143.41865007775701</c:v>
                </c:pt>
                <c:pt idx="90">
                  <c:v>143.86853259143601</c:v>
                </c:pt>
                <c:pt idx="91">
                  <c:v>146.159934194436</c:v>
                </c:pt>
                <c:pt idx="92">
                  <c:v>150.37983217273799</c:v>
                </c:pt>
                <c:pt idx="93">
                  <c:v>150.38882982301101</c:v>
                </c:pt>
                <c:pt idx="94">
                  <c:v>146.84251265742401</c:v>
                </c:pt>
                <c:pt idx="95">
                  <c:v>141.45908020390101</c:v>
                </c:pt>
                <c:pt idx="96">
                  <c:v>137.13607223679799</c:v>
                </c:pt>
                <c:pt idx="97">
                  <c:v>136.70067974885899</c:v>
                </c:pt>
                <c:pt idx="98">
                  <c:v>131.063187513749</c:v>
                </c:pt>
                <c:pt idx="99">
                  <c:v>118.987845439439</c:v>
                </c:pt>
                <c:pt idx="100">
                  <c:v>102.140365519274</c:v>
                </c:pt>
                <c:pt idx="101">
                  <c:v>83.050162261664596</c:v>
                </c:pt>
                <c:pt idx="102">
                  <c:v>64.976079610016996</c:v>
                </c:pt>
                <c:pt idx="103">
                  <c:v>42.340341238034497</c:v>
                </c:pt>
                <c:pt idx="104">
                  <c:v>22.9053827748311</c:v>
                </c:pt>
                <c:pt idx="105">
                  <c:v>4.8675901448250398</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5.60077791513854</c:v>
                </c:pt>
                <c:pt idx="125">
                  <c:v>0</c:v>
                </c:pt>
                <c:pt idx="126">
                  <c:v>0</c:v>
                </c:pt>
                <c:pt idx="127">
                  <c:v>0</c:v>
                </c:pt>
                <c:pt idx="128">
                  <c:v>0</c:v>
                </c:pt>
                <c:pt idx="129">
                  <c:v>0</c:v>
                </c:pt>
                <c:pt idx="130">
                  <c:v>0</c:v>
                </c:pt>
                <c:pt idx="131">
                  <c:v>0</c:v>
                </c:pt>
                <c:pt idx="132">
                  <c:v>0</c:v>
                </c:pt>
                <c:pt idx="133">
                  <c:v>9.5675014575556592</c:v>
                </c:pt>
                <c:pt idx="134">
                  <c:v>10.131862671942599</c:v>
                </c:pt>
                <c:pt idx="135">
                  <c:v>23.745307535843899</c:v>
                </c:pt>
                <c:pt idx="136">
                  <c:v>20.622538157189201</c:v>
                </c:pt>
                <c:pt idx="137">
                  <c:v>0</c:v>
                </c:pt>
                <c:pt idx="138">
                  <c:v>0</c:v>
                </c:pt>
                <c:pt idx="139">
                  <c:v>0</c:v>
                </c:pt>
                <c:pt idx="140">
                  <c:v>0</c:v>
                </c:pt>
                <c:pt idx="141">
                  <c:v>0</c:v>
                </c:pt>
                <c:pt idx="142">
                  <c:v>0</c:v>
                </c:pt>
                <c:pt idx="143">
                  <c:v>0</c:v>
                </c:pt>
                <c:pt idx="144">
                  <c:v>0</c:v>
                </c:pt>
                <c:pt idx="145">
                  <c:v>0</c:v>
                </c:pt>
                <c:pt idx="146">
                  <c:v>0</c:v>
                </c:pt>
                <c:pt idx="147">
                  <c:v>19.229478242983699</c:v>
                </c:pt>
                <c:pt idx="148">
                  <c:v>19.304458661930099</c:v>
                </c:pt>
                <c:pt idx="149">
                  <c:v>4.3622048779429097</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0.20054594927626901</c:v>
                </c:pt>
                <c:pt idx="185">
                  <c:v>0</c:v>
                </c:pt>
                <c:pt idx="186">
                  <c:v>0</c:v>
                </c:pt>
                <c:pt idx="187">
                  <c:v>0</c:v>
                </c:pt>
                <c:pt idx="188">
                  <c:v>0</c:v>
                </c:pt>
                <c:pt idx="189">
                  <c:v>2.8618537238445199</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8.4068045722659992</c:v>
                </c:pt>
                <c:pt idx="246">
                  <c:v>12.280293015034999</c:v>
                </c:pt>
                <c:pt idx="247">
                  <c:v>20.250711549033198</c:v>
                </c:pt>
                <c:pt idx="248">
                  <c:v>16.597002523004502</c:v>
                </c:pt>
                <c:pt idx="249">
                  <c:v>2.4059521869961</c:v>
                </c:pt>
                <c:pt idx="250">
                  <c:v>0</c:v>
                </c:pt>
                <c:pt idx="251">
                  <c:v>0</c:v>
                </c:pt>
                <c:pt idx="252">
                  <c:v>0.94959906207726297</c:v>
                </c:pt>
                <c:pt idx="253">
                  <c:v>0</c:v>
                </c:pt>
                <c:pt idx="254">
                  <c:v>0</c:v>
                </c:pt>
                <c:pt idx="255">
                  <c:v>0</c:v>
                </c:pt>
                <c:pt idx="256">
                  <c:v>0</c:v>
                </c:pt>
                <c:pt idx="257">
                  <c:v>0</c:v>
                </c:pt>
                <c:pt idx="258">
                  <c:v>0</c:v>
                </c:pt>
                <c:pt idx="259">
                  <c:v>0</c:v>
                </c:pt>
                <c:pt idx="260">
                  <c:v>6.8981985430652107E-2</c:v>
                </c:pt>
                <c:pt idx="261">
                  <c:v>0</c:v>
                </c:pt>
                <c:pt idx="262">
                  <c:v>0</c:v>
                </c:pt>
                <c:pt idx="263">
                  <c:v>0</c:v>
                </c:pt>
                <c:pt idx="264">
                  <c:v>0</c:v>
                </c:pt>
                <c:pt idx="265">
                  <c:v>0</c:v>
                </c:pt>
                <c:pt idx="266">
                  <c:v>0</c:v>
                </c:pt>
                <c:pt idx="267">
                  <c:v>23.987735629319801</c:v>
                </c:pt>
                <c:pt idx="268">
                  <c:v>31.595248935617601</c:v>
                </c:pt>
                <c:pt idx="269">
                  <c:v>49.996943353433501</c:v>
                </c:pt>
                <c:pt idx="270">
                  <c:v>47.775464543540402</c:v>
                </c:pt>
                <c:pt idx="271">
                  <c:v>35.475124335053501</c:v>
                </c:pt>
                <c:pt idx="272">
                  <c:v>16.0982299064766</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8.42629948119205</c:v>
                </c:pt>
                <c:pt idx="290">
                  <c:v>8.7082258564303707</c:v>
                </c:pt>
                <c:pt idx="291">
                  <c:v>9.7354575959955092</c:v>
                </c:pt>
                <c:pt idx="292">
                  <c:v>11.5874739439706</c:v>
                </c:pt>
                <c:pt idx="293">
                  <c:v>12.6446978511143</c:v>
                </c:pt>
                <c:pt idx="294">
                  <c:v>14.8296272592113</c:v>
                </c:pt>
                <c:pt idx="295">
                  <c:v>15.9828261026063</c:v>
                </c:pt>
                <c:pt idx="296">
                  <c:v>15.9828261026063</c:v>
                </c:pt>
                <c:pt idx="297">
                  <c:v>11.170401079412599</c:v>
                </c:pt>
                <c:pt idx="298">
                  <c:v>5.1356993830118496</c:v>
                </c:pt>
                <c:pt idx="299">
                  <c:v>5.1806876343796704</c:v>
                </c:pt>
                <c:pt idx="300">
                  <c:v>0</c:v>
                </c:pt>
                <c:pt idx="301">
                  <c:v>5.8769652370157797</c:v>
                </c:pt>
                <c:pt idx="302">
                  <c:v>7.7469768855380199</c:v>
                </c:pt>
                <c:pt idx="303">
                  <c:v>7.7739698363587104</c:v>
                </c:pt>
                <c:pt idx="304">
                  <c:v>0.55307909255207</c:v>
                </c:pt>
                <c:pt idx="305">
                  <c:v>0</c:v>
                </c:pt>
                <c:pt idx="306">
                  <c:v>0</c:v>
                </c:pt>
                <c:pt idx="307">
                  <c:v>1.49960837892722E-3</c:v>
                </c:pt>
                <c:pt idx="308">
                  <c:v>3.8914837433161402</c:v>
                </c:pt>
                <c:pt idx="309">
                  <c:v>19.713851749377199</c:v>
                </c:pt>
                <c:pt idx="310">
                  <c:v>21.195464827757299</c:v>
                </c:pt>
                <c:pt idx="311">
                  <c:v>28.3036085438724</c:v>
                </c:pt>
                <c:pt idx="312">
                  <c:v>48.914226103848101</c:v>
                </c:pt>
                <c:pt idx="313">
                  <c:v>70.784514702122607</c:v>
                </c:pt>
                <c:pt idx="314">
                  <c:v>76.4485355493307</c:v>
                </c:pt>
                <c:pt idx="315">
                  <c:v>78.519494720629197</c:v>
                </c:pt>
                <c:pt idx="316">
                  <c:v>87.287704912216697</c:v>
                </c:pt>
                <c:pt idx="317">
                  <c:v>90.804286560801003</c:v>
                </c:pt>
                <c:pt idx="318">
                  <c:v>93.840993528128607</c:v>
                </c:pt>
                <c:pt idx="319">
                  <c:v>96.750233783247495</c:v>
                </c:pt>
                <c:pt idx="320">
                  <c:v>99.602488919967001</c:v>
                </c:pt>
                <c:pt idx="321">
                  <c:v>100.629720659532</c:v>
                </c:pt>
                <c:pt idx="322">
                  <c:v>93.166840335855596</c:v>
                </c:pt>
                <c:pt idx="323">
                  <c:v>83.112852466976705</c:v>
                </c:pt>
                <c:pt idx="324">
                  <c:v>79.245760880040507</c:v>
                </c:pt>
                <c:pt idx="325">
                  <c:v>82.086043279666001</c:v>
                </c:pt>
                <c:pt idx="326">
                  <c:v>101.075584182021</c:v>
                </c:pt>
                <c:pt idx="327">
                  <c:v>103.986324045519</c:v>
                </c:pt>
                <c:pt idx="328">
                  <c:v>108.861550885412</c:v>
                </c:pt>
                <c:pt idx="329">
                  <c:v>109.008512506546</c:v>
                </c:pt>
                <c:pt idx="330">
                  <c:v>109.008512506546</c:v>
                </c:pt>
                <c:pt idx="331">
                  <c:v>109.050501541156</c:v>
                </c:pt>
                <c:pt idx="332">
                  <c:v>112.421621176985</c:v>
                </c:pt>
                <c:pt idx="333">
                  <c:v>115.14041116798001</c:v>
                </c:pt>
                <c:pt idx="334">
                  <c:v>116.07766640480899</c:v>
                </c:pt>
                <c:pt idx="335">
                  <c:v>126.150535886063</c:v>
                </c:pt>
                <c:pt idx="336">
                  <c:v>136.82174911051001</c:v>
                </c:pt>
                <c:pt idx="337">
                  <c:v>139.162637790015</c:v>
                </c:pt>
                <c:pt idx="338">
                  <c:v>141.589004147119</c:v>
                </c:pt>
                <c:pt idx="339">
                  <c:v>152.67860810928599</c:v>
                </c:pt>
                <c:pt idx="340">
                  <c:v>156.82502527701999</c:v>
                </c:pt>
                <c:pt idx="341">
                  <c:v>158.47009566870301</c:v>
                </c:pt>
                <c:pt idx="342">
                  <c:v>160.37159909318299</c:v>
                </c:pt>
                <c:pt idx="343">
                  <c:v>166.42401851053299</c:v>
                </c:pt>
                <c:pt idx="344">
                  <c:v>173.35220922117699</c:v>
                </c:pt>
                <c:pt idx="345">
                  <c:v>174.45892020482501</c:v>
                </c:pt>
                <c:pt idx="346">
                  <c:v>175.03177060557499</c:v>
                </c:pt>
                <c:pt idx="347">
                  <c:v>175.21172361104601</c:v>
                </c:pt>
                <c:pt idx="348">
                  <c:v>175.21622243618299</c:v>
                </c:pt>
                <c:pt idx="349">
                  <c:v>175.333191889739</c:v>
                </c:pt>
                <c:pt idx="350">
                  <c:v>175.333191889739</c:v>
                </c:pt>
                <c:pt idx="351">
                  <c:v>175.46665703546401</c:v>
                </c:pt>
                <c:pt idx="352">
                  <c:v>175.46965625222199</c:v>
                </c:pt>
                <c:pt idx="353">
                  <c:v>175.481653119253</c:v>
                </c:pt>
                <c:pt idx="354">
                  <c:v>175.48465233601101</c:v>
                </c:pt>
                <c:pt idx="355">
                  <c:v>175.53114019575801</c:v>
                </c:pt>
                <c:pt idx="356">
                  <c:v>175.58362648901999</c:v>
                </c:pt>
                <c:pt idx="357">
                  <c:v>175.58962492253599</c:v>
                </c:pt>
                <c:pt idx="358">
                  <c:v>175.63611278228299</c:v>
                </c:pt>
                <c:pt idx="359">
                  <c:v>175.64810964931399</c:v>
                </c:pt>
                <c:pt idx="360">
                  <c:v>175.69309790068201</c:v>
                </c:pt>
                <c:pt idx="361">
                  <c:v>175.699096334198</c:v>
                </c:pt>
                <c:pt idx="362">
                  <c:v>179.686555013765</c:v>
                </c:pt>
                <c:pt idx="363">
                  <c:v>180.67329732709899</c:v>
                </c:pt>
                <c:pt idx="364">
                  <c:v>180.772271480109</c:v>
                </c:pt>
              </c:numCache>
            </c:numRef>
          </c:yVal>
          <c:smooth val="1"/>
          <c:extLst>
            <c:ext xmlns:c16="http://schemas.microsoft.com/office/drawing/2014/chart" uri="{C3380CC4-5D6E-409C-BE32-E72D297353CC}">
              <c16:uniqueId val="{00000002-0EA6-45C9-9681-2276F969B6BC}"/>
            </c:ext>
          </c:extLst>
        </c:ser>
        <c:ser>
          <c:idx val="1"/>
          <c:order val="1"/>
          <c:tx>
            <c:v>swesimV18</c:v>
          </c:tx>
          <c:spPr>
            <a:ln w="19050" cap="rnd">
              <a:solidFill>
                <a:schemeClr val="accent2"/>
              </a:solidFill>
              <a:round/>
            </a:ln>
            <a:effectLst/>
          </c:spPr>
          <c:marker>
            <c:symbol val="none"/>
          </c:marker>
          <c:xVal>
            <c:numRef>
              <c:f>Hárok1!$K$2:$K$366</c:f>
              <c:numCache>
                <c:formatCode>m/d/yyyy</c:formatCode>
                <c:ptCount val="365"/>
                <c:pt idx="0">
                  <c:v>39814</c:v>
                </c:pt>
                <c:pt idx="1">
                  <c:v>39815</c:v>
                </c:pt>
                <c:pt idx="2">
                  <c:v>39816</c:v>
                </c:pt>
                <c:pt idx="3">
                  <c:v>39817</c:v>
                </c:pt>
                <c:pt idx="4">
                  <c:v>39818</c:v>
                </c:pt>
                <c:pt idx="5">
                  <c:v>39819</c:v>
                </c:pt>
                <c:pt idx="6">
                  <c:v>39820</c:v>
                </c:pt>
                <c:pt idx="7">
                  <c:v>39821</c:v>
                </c:pt>
                <c:pt idx="8">
                  <c:v>39822</c:v>
                </c:pt>
                <c:pt idx="9">
                  <c:v>39823</c:v>
                </c:pt>
                <c:pt idx="10">
                  <c:v>39824</c:v>
                </c:pt>
                <c:pt idx="11">
                  <c:v>39825</c:v>
                </c:pt>
                <c:pt idx="12">
                  <c:v>39826</c:v>
                </c:pt>
                <c:pt idx="13">
                  <c:v>39827</c:v>
                </c:pt>
                <c:pt idx="14">
                  <c:v>39828</c:v>
                </c:pt>
                <c:pt idx="15">
                  <c:v>39829</c:v>
                </c:pt>
                <c:pt idx="16">
                  <c:v>39830</c:v>
                </c:pt>
                <c:pt idx="17">
                  <c:v>39831</c:v>
                </c:pt>
                <c:pt idx="18">
                  <c:v>39832</c:v>
                </c:pt>
                <c:pt idx="19">
                  <c:v>39833</c:v>
                </c:pt>
                <c:pt idx="20">
                  <c:v>39834</c:v>
                </c:pt>
                <c:pt idx="21">
                  <c:v>39835</c:v>
                </c:pt>
                <c:pt idx="22">
                  <c:v>39836</c:v>
                </c:pt>
                <c:pt idx="23">
                  <c:v>39837</c:v>
                </c:pt>
                <c:pt idx="24">
                  <c:v>39838</c:v>
                </c:pt>
                <c:pt idx="25">
                  <c:v>39839</c:v>
                </c:pt>
                <c:pt idx="26">
                  <c:v>39840</c:v>
                </c:pt>
                <c:pt idx="27">
                  <c:v>39841</c:v>
                </c:pt>
                <c:pt idx="28">
                  <c:v>39842</c:v>
                </c:pt>
                <c:pt idx="29">
                  <c:v>39843</c:v>
                </c:pt>
                <c:pt idx="30">
                  <c:v>39844</c:v>
                </c:pt>
                <c:pt idx="31">
                  <c:v>39845</c:v>
                </c:pt>
                <c:pt idx="32">
                  <c:v>39846</c:v>
                </c:pt>
                <c:pt idx="33">
                  <c:v>39847</c:v>
                </c:pt>
                <c:pt idx="34">
                  <c:v>39848</c:v>
                </c:pt>
                <c:pt idx="35">
                  <c:v>39849</c:v>
                </c:pt>
                <c:pt idx="36">
                  <c:v>39850</c:v>
                </c:pt>
                <c:pt idx="37">
                  <c:v>39851</c:v>
                </c:pt>
                <c:pt idx="38">
                  <c:v>39852</c:v>
                </c:pt>
                <c:pt idx="39">
                  <c:v>39853</c:v>
                </c:pt>
                <c:pt idx="40">
                  <c:v>39854</c:v>
                </c:pt>
                <c:pt idx="41">
                  <c:v>39855</c:v>
                </c:pt>
                <c:pt idx="42">
                  <c:v>39856</c:v>
                </c:pt>
                <c:pt idx="43">
                  <c:v>39857</c:v>
                </c:pt>
                <c:pt idx="44">
                  <c:v>39858</c:v>
                </c:pt>
                <c:pt idx="45">
                  <c:v>39859</c:v>
                </c:pt>
                <c:pt idx="46">
                  <c:v>39860</c:v>
                </c:pt>
                <c:pt idx="47">
                  <c:v>39861</c:v>
                </c:pt>
                <c:pt idx="48">
                  <c:v>39862</c:v>
                </c:pt>
                <c:pt idx="49">
                  <c:v>39863</c:v>
                </c:pt>
                <c:pt idx="50">
                  <c:v>39864</c:v>
                </c:pt>
                <c:pt idx="51">
                  <c:v>39865</c:v>
                </c:pt>
                <c:pt idx="52">
                  <c:v>39866</c:v>
                </c:pt>
                <c:pt idx="53">
                  <c:v>39867</c:v>
                </c:pt>
                <c:pt idx="54">
                  <c:v>39868</c:v>
                </c:pt>
                <c:pt idx="55">
                  <c:v>39869</c:v>
                </c:pt>
                <c:pt idx="56">
                  <c:v>39870</c:v>
                </c:pt>
                <c:pt idx="57">
                  <c:v>39871</c:v>
                </c:pt>
                <c:pt idx="58">
                  <c:v>39872</c:v>
                </c:pt>
                <c:pt idx="59">
                  <c:v>39873</c:v>
                </c:pt>
                <c:pt idx="60">
                  <c:v>39874</c:v>
                </c:pt>
                <c:pt idx="61">
                  <c:v>39875</c:v>
                </c:pt>
                <c:pt idx="62">
                  <c:v>39876</c:v>
                </c:pt>
                <c:pt idx="63">
                  <c:v>39877</c:v>
                </c:pt>
                <c:pt idx="64">
                  <c:v>39878</c:v>
                </c:pt>
                <c:pt idx="65">
                  <c:v>39879</c:v>
                </c:pt>
                <c:pt idx="66">
                  <c:v>39880</c:v>
                </c:pt>
                <c:pt idx="67">
                  <c:v>39881</c:v>
                </c:pt>
                <c:pt idx="68">
                  <c:v>39882</c:v>
                </c:pt>
                <c:pt idx="69">
                  <c:v>39883</c:v>
                </c:pt>
                <c:pt idx="70">
                  <c:v>39884</c:v>
                </c:pt>
                <c:pt idx="71">
                  <c:v>39885</c:v>
                </c:pt>
                <c:pt idx="72">
                  <c:v>39886</c:v>
                </c:pt>
                <c:pt idx="73">
                  <c:v>39887</c:v>
                </c:pt>
                <c:pt idx="74">
                  <c:v>39888</c:v>
                </c:pt>
                <c:pt idx="75">
                  <c:v>39889</c:v>
                </c:pt>
                <c:pt idx="76">
                  <c:v>39890</c:v>
                </c:pt>
                <c:pt idx="77">
                  <c:v>39891</c:v>
                </c:pt>
                <c:pt idx="78">
                  <c:v>39892</c:v>
                </c:pt>
                <c:pt idx="79">
                  <c:v>39893</c:v>
                </c:pt>
                <c:pt idx="80">
                  <c:v>39894</c:v>
                </c:pt>
                <c:pt idx="81">
                  <c:v>39895</c:v>
                </c:pt>
                <c:pt idx="82">
                  <c:v>39896</c:v>
                </c:pt>
                <c:pt idx="83">
                  <c:v>39897</c:v>
                </c:pt>
                <c:pt idx="84">
                  <c:v>39898</c:v>
                </c:pt>
                <c:pt idx="85">
                  <c:v>39899</c:v>
                </c:pt>
                <c:pt idx="86">
                  <c:v>39900</c:v>
                </c:pt>
                <c:pt idx="87">
                  <c:v>39901</c:v>
                </c:pt>
                <c:pt idx="88">
                  <c:v>39902</c:v>
                </c:pt>
                <c:pt idx="89">
                  <c:v>39903</c:v>
                </c:pt>
                <c:pt idx="90">
                  <c:v>39904</c:v>
                </c:pt>
                <c:pt idx="91">
                  <c:v>39905</c:v>
                </c:pt>
                <c:pt idx="92">
                  <c:v>39906</c:v>
                </c:pt>
                <c:pt idx="93">
                  <c:v>39907</c:v>
                </c:pt>
                <c:pt idx="94">
                  <c:v>39908</c:v>
                </c:pt>
                <c:pt idx="95">
                  <c:v>39909</c:v>
                </c:pt>
                <c:pt idx="96">
                  <c:v>39910</c:v>
                </c:pt>
                <c:pt idx="97">
                  <c:v>39911</c:v>
                </c:pt>
                <c:pt idx="98">
                  <c:v>39912</c:v>
                </c:pt>
                <c:pt idx="99">
                  <c:v>39913</c:v>
                </c:pt>
                <c:pt idx="100">
                  <c:v>39914</c:v>
                </c:pt>
                <c:pt idx="101">
                  <c:v>39915</c:v>
                </c:pt>
                <c:pt idx="102">
                  <c:v>39916</c:v>
                </c:pt>
                <c:pt idx="103">
                  <c:v>39917</c:v>
                </c:pt>
                <c:pt idx="104">
                  <c:v>39918</c:v>
                </c:pt>
                <c:pt idx="105">
                  <c:v>39919</c:v>
                </c:pt>
                <c:pt idx="106">
                  <c:v>39920</c:v>
                </c:pt>
                <c:pt idx="107">
                  <c:v>39921</c:v>
                </c:pt>
                <c:pt idx="108">
                  <c:v>39922</c:v>
                </c:pt>
                <c:pt idx="109">
                  <c:v>39923</c:v>
                </c:pt>
                <c:pt idx="110">
                  <c:v>39924</c:v>
                </c:pt>
                <c:pt idx="111">
                  <c:v>39925</c:v>
                </c:pt>
                <c:pt idx="112">
                  <c:v>39926</c:v>
                </c:pt>
                <c:pt idx="113">
                  <c:v>39927</c:v>
                </c:pt>
                <c:pt idx="114">
                  <c:v>39928</c:v>
                </c:pt>
                <c:pt idx="115">
                  <c:v>39929</c:v>
                </c:pt>
                <c:pt idx="116">
                  <c:v>39930</c:v>
                </c:pt>
                <c:pt idx="117">
                  <c:v>39931</c:v>
                </c:pt>
                <c:pt idx="118">
                  <c:v>39932</c:v>
                </c:pt>
                <c:pt idx="119">
                  <c:v>39933</c:v>
                </c:pt>
                <c:pt idx="120">
                  <c:v>39934</c:v>
                </c:pt>
                <c:pt idx="121">
                  <c:v>39935</c:v>
                </c:pt>
                <c:pt idx="122">
                  <c:v>39936</c:v>
                </c:pt>
                <c:pt idx="123">
                  <c:v>39937</c:v>
                </c:pt>
                <c:pt idx="124">
                  <c:v>39938</c:v>
                </c:pt>
                <c:pt idx="125">
                  <c:v>39939</c:v>
                </c:pt>
                <c:pt idx="126">
                  <c:v>39940</c:v>
                </c:pt>
                <c:pt idx="127">
                  <c:v>39941</c:v>
                </c:pt>
                <c:pt idx="128">
                  <c:v>39942</c:v>
                </c:pt>
                <c:pt idx="129">
                  <c:v>39943</c:v>
                </c:pt>
                <c:pt idx="130">
                  <c:v>39944</c:v>
                </c:pt>
                <c:pt idx="131">
                  <c:v>39945</c:v>
                </c:pt>
                <c:pt idx="132">
                  <c:v>39946</c:v>
                </c:pt>
                <c:pt idx="133">
                  <c:v>39947</c:v>
                </c:pt>
                <c:pt idx="134">
                  <c:v>39948</c:v>
                </c:pt>
                <c:pt idx="135">
                  <c:v>39949</c:v>
                </c:pt>
                <c:pt idx="136">
                  <c:v>39950</c:v>
                </c:pt>
                <c:pt idx="137">
                  <c:v>39951</c:v>
                </c:pt>
                <c:pt idx="138">
                  <c:v>39952</c:v>
                </c:pt>
                <c:pt idx="139">
                  <c:v>39953</c:v>
                </c:pt>
                <c:pt idx="140">
                  <c:v>39954</c:v>
                </c:pt>
                <c:pt idx="141">
                  <c:v>39955</c:v>
                </c:pt>
                <c:pt idx="142">
                  <c:v>39956</c:v>
                </c:pt>
                <c:pt idx="143">
                  <c:v>39957</c:v>
                </c:pt>
                <c:pt idx="144">
                  <c:v>39958</c:v>
                </c:pt>
                <c:pt idx="145">
                  <c:v>39959</c:v>
                </c:pt>
                <c:pt idx="146">
                  <c:v>39960</c:v>
                </c:pt>
                <c:pt idx="147">
                  <c:v>39961</c:v>
                </c:pt>
                <c:pt idx="148">
                  <c:v>39962</c:v>
                </c:pt>
                <c:pt idx="149">
                  <c:v>39963</c:v>
                </c:pt>
                <c:pt idx="150">
                  <c:v>39964</c:v>
                </c:pt>
                <c:pt idx="151">
                  <c:v>39965</c:v>
                </c:pt>
                <c:pt idx="152">
                  <c:v>39966</c:v>
                </c:pt>
                <c:pt idx="153">
                  <c:v>39967</c:v>
                </c:pt>
                <c:pt idx="154">
                  <c:v>39968</c:v>
                </c:pt>
                <c:pt idx="155">
                  <c:v>39969</c:v>
                </c:pt>
                <c:pt idx="156">
                  <c:v>39970</c:v>
                </c:pt>
                <c:pt idx="157">
                  <c:v>39971</c:v>
                </c:pt>
                <c:pt idx="158">
                  <c:v>39972</c:v>
                </c:pt>
                <c:pt idx="159">
                  <c:v>39973</c:v>
                </c:pt>
                <c:pt idx="160">
                  <c:v>39974</c:v>
                </c:pt>
                <c:pt idx="161">
                  <c:v>39975</c:v>
                </c:pt>
                <c:pt idx="162">
                  <c:v>39976</c:v>
                </c:pt>
                <c:pt idx="163">
                  <c:v>39977</c:v>
                </c:pt>
                <c:pt idx="164">
                  <c:v>39978</c:v>
                </c:pt>
                <c:pt idx="165">
                  <c:v>39979</c:v>
                </c:pt>
                <c:pt idx="166">
                  <c:v>39980</c:v>
                </c:pt>
                <c:pt idx="167">
                  <c:v>39981</c:v>
                </c:pt>
                <c:pt idx="168">
                  <c:v>39982</c:v>
                </c:pt>
                <c:pt idx="169">
                  <c:v>39983</c:v>
                </c:pt>
                <c:pt idx="170">
                  <c:v>39984</c:v>
                </c:pt>
                <c:pt idx="171">
                  <c:v>39985</c:v>
                </c:pt>
                <c:pt idx="172">
                  <c:v>39986</c:v>
                </c:pt>
                <c:pt idx="173">
                  <c:v>39987</c:v>
                </c:pt>
                <c:pt idx="174">
                  <c:v>39988</c:v>
                </c:pt>
                <c:pt idx="175">
                  <c:v>39989</c:v>
                </c:pt>
                <c:pt idx="176">
                  <c:v>39990</c:v>
                </c:pt>
                <c:pt idx="177">
                  <c:v>39991</c:v>
                </c:pt>
                <c:pt idx="178">
                  <c:v>39992</c:v>
                </c:pt>
                <c:pt idx="179">
                  <c:v>39993</c:v>
                </c:pt>
                <c:pt idx="180">
                  <c:v>39994</c:v>
                </c:pt>
                <c:pt idx="181">
                  <c:v>39995</c:v>
                </c:pt>
                <c:pt idx="182">
                  <c:v>39996</c:v>
                </c:pt>
                <c:pt idx="183">
                  <c:v>39997</c:v>
                </c:pt>
                <c:pt idx="184">
                  <c:v>39998</c:v>
                </c:pt>
                <c:pt idx="185">
                  <c:v>39999</c:v>
                </c:pt>
                <c:pt idx="186">
                  <c:v>40000</c:v>
                </c:pt>
                <c:pt idx="187">
                  <c:v>40001</c:v>
                </c:pt>
                <c:pt idx="188">
                  <c:v>40002</c:v>
                </c:pt>
                <c:pt idx="189">
                  <c:v>40003</c:v>
                </c:pt>
                <c:pt idx="190">
                  <c:v>40004</c:v>
                </c:pt>
                <c:pt idx="191">
                  <c:v>40005</c:v>
                </c:pt>
                <c:pt idx="192">
                  <c:v>40006</c:v>
                </c:pt>
                <c:pt idx="193">
                  <c:v>40007</c:v>
                </c:pt>
                <c:pt idx="194">
                  <c:v>40008</c:v>
                </c:pt>
                <c:pt idx="195">
                  <c:v>40009</c:v>
                </c:pt>
                <c:pt idx="196">
                  <c:v>40010</c:v>
                </c:pt>
                <c:pt idx="197">
                  <c:v>40011</c:v>
                </c:pt>
                <c:pt idx="198">
                  <c:v>40012</c:v>
                </c:pt>
                <c:pt idx="199">
                  <c:v>40013</c:v>
                </c:pt>
                <c:pt idx="200">
                  <c:v>40014</c:v>
                </c:pt>
                <c:pt idx="201">
                  <c:v>40015</c:v>
                </c:pt>
                <c:pt idx="202">
                  <c:v>40016</c:v>
                </c:pt>
                <c:pt idx="203">
                  <c:v>40017</c:v>
                </c:pt>
                <c:pt idx="204">
                  <c:v>40018</c:v>
                </c:pt>
                <c:pt idx="205">
                  <c:v>40019</c:v>
                </c:pt>
                <c:pt idx="206">
                  <c:v>40020</c:v>
                </c:pt>
                <c:pt idx="207">
                  <c:v>40021</c:v>
                </c:pt>
                <c:pt idx="208">
                  <c:v>40022</c:v>
                </c:pt>
                <c:pt idx="209">
                  <c:v>40023</c:v>
                </c:pt>
                <c:pt idx="210">
                  <c:v>40024</c:v>
                </c:pt>
                <c:pt idx="211">
                  <c:v>40025</c:v>
                </c:pt>
                <c:pt idx="212">
                  <c:v>40026</c:v>
                </c:pt>
                <c:pt idx="213">
                  <c:v>40027</c:v>
                </c:pt>
                <c:pt idx="214">
                  <c:v>40028</c:v>
                </c:pt>
                <c:pt idx="215">
                  <c:v>40029</c:v>
                </c:pt>
                <c:pt idx="216">
                  <c:v>40030</c:v>
                </c:pt>
                <c:pt idx="217">
                  <c:v>40031</c:v>
                </c:pt>
                <c:pt idx="218">
                  <c:v>40032</c:v>
                </c:pt>
                <c:pt idx="219">
                  <c:v>40033</c:v>
                </c:pt>
                <c:pt idx="220">
                  <c:v>40034</c:v>
                </c:pt>
                <c:pt idx="221">
                  <c:v>40035</c:v>
                </c:pt>
                <c:pt idx="222">
                  <c:v>40036</c:v>
                </c:pt>
                <c:pt idx="223">
                  <c:v>40037</c:v>
                </c:pt>
                <c:pt idx="224">
                  <c:v>40038</c:v>
                </c:pt>
                <c:pt idx="225">
                  <c:v>40039</c:v>
                </c:pt>
                <c:pt idx="226">
                  <c:v>40040</c:v>
                </c:pt>
                <c:pt idx="227">
                  <c:v>40041</c:v>
                </c:pt>
                <c:pt idx="228">
                  <c:v>40042</c:v>
                </c:pt>
                <c:pt idx="229">
                  <c:v>40043</c:v>
                </c:pt>
                <c:pt idx="230">
                  <c:v>40044</c:v>
                </c:pt>
                <c:pt idx="231">
                  <c:v>40045</c:v>
                </c:pt>
                <c:pt idx="232">
                  <c:v>40046</c:v>
                </c:pt>
                <c:pt idx="233">
                  <c:v>40047</c:v>
                </c:pt>
                <c:pt idx="234">
                  <c:v>40048</c:v>
                </c:pt>
                <c:pt idx="235">
                  <c:v>40049</c:v>
                </c:pt>
                <c:pt idx="236">
                  <c:v>40050</c:v>
                </c:pt>
                <c:pt idx="237">
                  <c:v>40051</c:v>
                </c:pt>
                <c:pt idx="238">
                  <c:v>40052</c:v>
                </c:pt>
                <c:pt idx="239">
                  <c:v>40053</c:v>
                </c:pt>
                <c:pt idx="240">
                  <c:v>40054</c:v>
                </c:pt>
                <c:pt idx="241">
                  <c:v>40055</c:v>
                </c:pt>
                <c:pt idx="242">
                  <c:v>40056</c:v>
                </c:pt>
                <c:pt idx="243">
                  <c:v>40057</c:v>
                </c:pt>
                <c:pt idx="244">
                  <c:v>40058</c:v>
                </c:pt>
                <c:pt idx="245">
                  <c:v>40059</c:v>
                </c:pt>
                <c:pt idx="246">
                  <c:v>40060</c:v>
                </c:pt>
                <c:pt idx="247">
                  <c:v>40061</c:v>
                </c:pt>
                <c:pt idx="248">
                  <c:v>40062</c:v>
                </c:pt>
                <c:pt idx="249">
                  <c:v>40063</c:v>
                </c:pt>
                <c:pt idx="250">
                  <c:v>40064</c:v>
                </c:pt>
                <c:pt idx="251">
                  <c:v>40065</c:v>
                </c:pt>
                <c:pt idx="252">
                  <c:v>40066</c:v>
                </c:pt>
                <c:pt idx="253">
                  <c:v>40067</c:v>
                </c:pt>
                <c:pt idx="254">
                  <c:v>40068</c:v>
                </c:pt>
                <c:pt idx="255">
                  <c:v>40069</c:v>
                </c:pt>
                <c:pt idx="256">
                  <c:v>40070</c:v>
                </c:pt>
                <c:pt idx="257">
                  <c:v>40071</c:v>
                </c:pt>
                <c:pt idx="258">
                  <c:v>40072</c:v>
                </c:pt>
                <c:pt idx="259">
                  <c:v>40073</c:v>
                </c:pt>
                <c:pt idx="260">
                  <c:v>40074</c:v>
                </c:pt>
                <c:pt idx="261">
                  <c:v>40075</c:v>
                </c:pt>
                <c:pt idx="262">
                  <c:v>40076</c:v>
                </c:pt>
                <c:pt idx="263">
                  <c:v>40077</c:v>
                </c:pt>
                <c:pt idx="264">
                  <c:v>40078</c:v>
                </c:pt>
                <c:pt idx="265">
                  <c:v>40079</c:v>
                </c:pt>
                <c:pt idx="266">
                  <c:v>40080</c:v>
                </c:pt>
                <c:pt idx="267">
                  <c:v>40081</c:v>
                </c:pt>
                <c:pt idx="268">
                  <c:v>40082</c:v>
                </c:pt>
                <c:pt idx="269">
                  <c:v>40083</c:v>
                </c:pt>
                <c:pt idx="270">
                  <c:v>40084</c:v>
                </c:pt>
                <c:pt idx="271">
                  <c:v>40085</c:v>
                </c:pt>
                <c:pt idx="272">
                  <c:v>40086</c:v>
                </c:pt>
                <c:pt idx="273">
                  <c:v>40087</c:v>
                </c:pt>
                <c:pt idx="274">
                  <c:v>40088</c:v>
                </c:pt>
                <c:pt idx="275">
                  <c:v>40089</c:v>
                </c:pt>
                <c:pt idx="276">
                  <c:v>40090</c:v>
                </c:pt>
                <c:pt idx="277">
                  <c:v>40091</c:v>
                </c:pt>
                <c:pt idx="278">
                  <c:v>40092</c:v>
                </c:pt>
                <c:pt idx="279">
                  <c:v>40093</c:v>
                </c:pt>
                <c:pt idx="280">
                  <c:v>40094</c:v>
                </c:pt>
                <c:pt idx="281">
                  <c:v>40095</c:v>
                </c:pt>
                <c:pt idx="282">
                  <c:v>40096</c:v>
                </c:pt>
                <c:pt idx="283">
                  <c:v>40097</c:v>
                </c:pt>
                <c:pt idx="284">
                  <c:v>40098</c:v>
                </c:pt>
                <c:pt idx="285">
                  <c:v>40099</c:v>
                </c:pt>
                <c:pt idx="286">
                  <c:v>40100</c:v>
                </c:pt>
                <c:pt idx="287">
                  <c:v>40101</c:v>
                </c:pt>
                <c:pt idx="288">
                  <c:v>40102</c:v>
                </c:pt>
                <c:pt idx="289">
                  <c:v>40103</c:v>
                </c:pt>
                <c:pt idx="290">
                  <c:v>40104</c:v>
                </c:pt>
                <c:pt idx="291">
                  <c:v>40105</c:v>
                </c:pt>
                <c:pt idx="292">
                  <c:v>40106</c:v>
                </c:pt>
                <c:pt idx="293">
                  <c:v>40107</c:v>
                </c:pt>
                <c:pt idx="294">
                  <c:v>40108</c:v>
                </c:pt>
                <c:pt idx="295">
                  <c:v>40109</c:v>
                </c:pt>
                <c:pt idx="296">
                  <c:v>40110</c:v>
                </c:pt>
                <c:pt idx="297">
                  <c:v>40111</c:v>
                </c:pt>
                <c:pt idx="298">
                  <c:v>40112</c:v>
                </c:pt>
                <c:pt idx="299">
                  <c:v>40113</c:v>
                </c:pt>
                <c:pt idx="300">
                  <c:v>40114</c:v>
                </c:pt>
                <c:pt idx="301">
                  <c:v>40115</c:v>
                </c:pt>
                <c:pt idx="302">
                  <c:v>40116</c:v>
                </c:pt>
                <c:pt idx="303">
                  <c:v>40117</c:v>
                </c:pt>
                <c:pt idx="304">
                  <c:v>40118</c:v>
                </c:pt>
                <c:pt idx="305">
                  <c:v>40119</c:v>
                </c:pt>
                <c:pt idx="306">
                  <c:v>40120</c:v>
                </c:pt>
                <c:pt idx="307">
                  <c:v>40121</c:v>
                </c:pt>
                <c:pt idx="308">
                  <c:v>40122</c:v>
                </c:pt>
                <c:pt idx="309">
                  <c:v>40123</c:v>
                </c:pt>
                <c:pt idx="310">
                  <c:v>40124</c:v>
                </c:pt>
                <c:pt idx="311">
                  <c:v>40125</c:v>
                </c:pt>
                <c:pt idx="312">
                  <c:v>40126</c:v>
                </c:pt>
                <c:pt idx="313">
                  <c:v>40127</c:v>
                </c:pt>
                <c:pt idx="314">
                  <c:v>40128</c:v>
                </c:pt>
                <c:pt idx="315">
                  <c:v>40129</c:v>
                </c:pt>
                <c:pt idx="316">
                  <c:v>40130</c:v>
                </c:pt>
                <c:pt idx="317">
                  <c:v>40131</c:v>
                </c:pt>
                <c:pt idx="318">
                  <c:v>40132</c:v>
                </c:pt>
                <c:pt idx="319">
                  <c:v>40133</c:v>
                </c:pt>
                <c:pt idx="320">
                  <c:v>40134</c:v>
                </c:pt>
                <c:pt idx="321">
                  <c:v>40135</c:v>
                </c:pt>
                <c:pt idx="322">
                  <c:v>40136</c:v>
                </c:pt>
                <c:pt idx="323">
                  <c:v>40137</c:v>
                </c:pt>
                <c:pt idx="324">
                  <c:v>40138</c:v>
                </c:pt>
                <c:pt idx="325">
                  <c:v>40139</c:v>
                </c:pt>
                <c:pt idx="326">
                  <c:v>40140</c:v>
                </c:pt>
                <c:pt idx="327">
                  <c:v>40141</c:v>
                </c:pt>
                <c:pt idx="328">
                  <c:v>40142</c:v>
                </c:pt>
                <c:pt idx="329">
                  <c:v>40143</c:v>
                </c:pt>
                <c:pt idx="330">
                  <c:v>40144</c:v>
                </c:pt>
                <c:pt idx="331">
                  <c:v>40145</c:v>
                </c:pt>
                <c:pt idx="332">
                  <c:v>40146</c:v>
                </c:pt>
                <c:pt idx="333">
                  <c:v>40147</c:v>
                </c:pt>
                <c:pt idx="334">
                  <c:v>40148</c:v>
                </c:pt>
                <c:pt idx="335">
                  <c:v>40149</c:v>
                </c:pt>
                <c:pt idx="336">
                  <c:v>40150</c:v>
                </c:pt>
                <c:pt idx="337">
                  <c:v>40151</c:v>
                </c:pt>
                <c:pt idx="338">
                  <c:v>40152</c:v>
                </c:pt>
                <c:pt idx="339">
                  <c:v>40153</c:v>
                </c:pt>
                <c:pt idx="340">
                  <c:v>40154</c:v>
                </c:pt>
                <c:pt idx="341">
                  <c:v>40155</c:v>
                </c:pt>
                <c:pt idx="342">
                  <c:v>40156</c:v>
                </c:pt>
                <c:pt idx="343">
                  <c:v>40157</c:v>
                </c:pt>
                <c:pt idx="344">
                  <c:v>40158</c:v>
                </c:pt>
                <c:pt idx="345">
                  <c:v>40159</c:v>
                </c:pt>
                <c:pt idx="346">
                  <c:v>40160</c:v>
                </c:pt>
                <c:pt idx="347">
                  <c:v>40161</c:v>
                </c:pt>
                <c:pt idx="348">
                  <c:v>40162</c:v>
                </c:pt>
                <c:pt idx="349">
                  <c:v>40163</c:v>
                </c:pt>
                <c:pt idx="350">
                  <c:v>40164</c:v>
                </c:pt>
                <c:pt idx="351">
                  <c:v>40165</c:v>
                </c:pt>
                <c:pt idx="352">
                  <c:v>40166</c:v>
                </c:pt>
                <c:pt idx="353">
                  <c:v>40167</c:v>
                </c:pt>
                <c:pt idx="354">
                  <c:v>40168</c:v>
                </c:pt>
                <c:pt idx="355">
                  <c:v>40169</c:v>
                </c:pt>
                <c:pt idx="356">
                  <c:v>40170</c:v>
                </c:pt>
                <c:pt idx="357">
                  <c:v>40171</c:v>
                </c:pt>
                <c:pt idx="358">
                  <c:v>40172</c:v>
                </c:pt>
                <c:pt idx="359">
                  <c:v>40173</c:v>
                </c:pt>
                <c:pt idx="360">
                  <c:v>40174</c:v>
                </c:pt>
                <c:pt idx="361">
                  <c:v>40175</c:v>
                </c:pt>
                <c:pt idx="362">
                  <c:v>40176</c:v>
                </c:pt>
                <c:pt idx="363">
                  <c:v>40177</c:v>
                </c:pt>
                <c:pt idx="364">
                  <c:v>40178</c:v>
                </c:pt>
              </c:numCache>
            </c:numRef>
          </c:xVal>
          <c:yVal>
            <c:numRef>
              <c:f>Hárok1!$S$2:$S$366</c:f>
              <c:numCache>
                <c:formatCode>General</c:formatCode>
                <c:ptCount val="365"/>
                <c:pt idx="0">
                  <c:v>426.92993616277698</c:v>
                </c:pt>
                <c:pt idx="1">
                  <c:v>427.79670980579698</c:v>
                </c:pt>
                <c:pt idx="2">
                  <c:v>432.32852632691498</c:v>
                </c:pt>
                <c:pt idx="3">
                  <c:v>433.861126090178</c:v>
                </c:pt>
                <c:pt idx="4">
                  <c:v>433.87312295721</c:v>
                </c:pt>
                <c:pt idx="5">
                  <c:v>433.993091627524</c:v>
                </c:pt>
                <c:pt idx="6">
                  <c:v>434.03208144537598</c:v>
                </c:pt>
                <c:pt idx="7">
                  <c:v>440.19097305763</c:v>
                </c:pt>
                <c:pt idx="8">
                  <c:v>440.26895269333397</c:v>
                </c:pt>
                <c:pt idx="9">
                  <c:v>440.47889786638399</c:v>
                </c:pt>
                <c:pt idx="10">
                  <c:v>443.48861188289101</c:v>
                </c:pt>
                <c:pt idx="11">
                  <c:v>443.57708877724798</c:v>
                </c:pt>
                <c:pt idx="12">
                  <c:v>443.62357663699402</c:v>
                </c:pt>
                <c:pt idx="13">
                  <c:v>443.69855705594102</c:v>
                </c:pt>
                <c:pt idx="14">
                  <c:v>443.70305588107698</c:v>
                </c:pt>
                <c:pt idx="15">
                  <c:v>443.76603943299199</c:v>
                </c:pt>
                <c:pt idx="16">
                  <c:v>446.02894847679403</c:v>
                </c:pt>
                <c:pt idx="17">
                  <c:v>460.09677467951002</c:v>
                </c:pt>
                <c:pt idx="18">
                  <c:v>460.101273504647</c:v>
                </c:pt>
                <c:pt idx="19">
                  <c:v>460.89756555385702</c:v>
                </c:pt>
                <c:pt idx="20">
                  <c:v>461.20048644640002</c:v>
                </c:pt>
                <c:pt idx="21">
                  <c:v>469.00744766709499</c:v>
                </c:pt>
                <c:pt idx="22">
                  <c:v>469.91321112796697</c:v>
                </c:pt>
                <c:pt idx="23">
                  <c:v>469.93720486203</c:v>
                </c:pt>
                <c:pt idx="24">
                  <c:v>470.38708737570897</c:v>
                </c:pt>
                <c:pt idx="25">
                  <c:v>471.135391956793</c:v>
                </c:pt>
                <c:pt idx="26">
                  <c:v>471.85820319543598</c:v>
                </c:pt>
                <c:pt idx="27">
                  <c:v>471.85820319543598</c:v>
                </c:pt>
                <c:pt idx="28">
                  <c:v>471.85820319543598</c:v>
                </c:pt>
                <c:pt idx="29">
                  <c:v>471.86270202057301</c:v>
                </c:pt>
                <c:pt idx="30">
                  <c:v>471.86720084570999</c:v>
                </c:pt>
                <c:pt idx="31">
                  <c:v>472.13263152878</c:v>
                </c:pt>
                <c:pt idx="32">
                  <c:v>472.20161351421098</c:v>
                </c:pt>
                <c:pt idx="33">
                  <c:v>472.20161351421098</c:v>
                </c:pt>
                <c:pt idx="34">
                  <c:v>472.20911155610497</c:v>
                </c:pt>
                <c:pt idx="35">
                  <c:v>473.39080295870002</c:v>
                </c:pt>
                <c:pt idx="36">
                  <c:v>473.48077946143502</c:v>
                </c:pt>
                <c:pt idx="37">
                  <c:v>473.93516080025</c:v>
                </c:pt>
                <c:pt idx="38">
                  <c:v>474.08212242138501</c:v>
                </c:pt>
                <c:pt idx="39">
                  <c:v>474.59048966184201</c:v>
                </c:pt>
                <c:pt idx="40">
                  <c:v>477.68268213918901</c:v>
                </c:pt>
                <c:pt idx="41">
                  <c:v>486.34292052749402</c:v>
                </c:pt>
                <c:pt idx="42">
                  <c:v>488.25642081900497</c:v>
                </c:pt>
                <c:pt idx="43">
                  <c:v>489.66755230357597</c:v>
                </c:pt>
                <c:pt idx="44">
                  <c:v>490.576314981206</c:v>
                </c:pt>
                <c:pt idx="45">
                  <c:v>490.576314981206</c:v>
                </c:pt>
                <c:pt idx="46">
                  <c:v>490.58531263147898</c:v>
                </c:pt>
                <c:pt idx="47">
                  <c:v>490.74727033640301</c:v>
                </c:pt>
                <c:pt idx="48">
                  <c:v>490.766765245329</c:v>
                </c:pt>
                <c:pt idx="49">
                  <c:v>490.78026172073999</c:v>
                </c:pt>
                <c:pt idx="50">
                  <c:v>490.78026172073999</c:v>
                </c:pt>
                <c:pt idx="51">
                  <c:v>491.14316694844001</c:v>
                </c:pt>
                <c:pt idx="52">
                  <c:v>491.26613483551199</c:v>
                </c:pt>
                <c:pt idx="53">
                  <c:v>491.65153418889702</c:v>
                </c:pt>
                <c:pt idx="54">
                  <c:v>495.85193725827202</c:v>
                </c:pt>
                <c:pt idx="55">
                  <c:v>500.92061357904601</c:v>
                </c:pt>
                <c:pt idx="56">
                  <c:v>512.47959496381702</c:v>
                </c:pt>
                <c:pt idx="57">
                  <c:v>517.401309663456</c:v>
                </c:pt>
                <c:pt idx="58">
                  <c:v>518.49602378007296</c:v>
                </c:pt>
                <c:pt idx="59">
                  <c:v>523.95759749612603</c:v>
                </c:pt>
                <c:pt idx="60">
                  <c:v>529.12074914477205</c:v>
                </c:pt>
                <c:pt idx="61">
                  <c:v>529.71909288796405</c:v>
                </c:pt>
                <c:pt idx="62">
                  <c:v>530.11798871675899</c:v>
                </c:pt>
                <c:pt idx="63">
                  <c:v>530.45540060201699</c:v>
                </c:pt>
                <c:pt idx="64">
                  <c:v>533.81302376243502</c:v>
                </c:pt>
                <c:pt idx="65">
                  <c:v>536.89921780626696</c:v>
                </c:pt>
                <c:pt idx="66">
                  <c:v>536.92771036546696</c:v>
                </c:pt>
                <c:pt idx="67">
                  <c:v>538.25036495568099</c:v>
                </c:pt>
                <c:pt idx="68">
                  <c:v>538.28485594839594</c:v>
                </c:pt>
                <c:pt idx="69">
                  <c:v>538.28485594839594</c:v>
                </c:pt>
                <c:pt idx="70">
                  <c:v>538.31634772435302</c:v>
                </c:pt>
                <c:pt idx="71">
                  <c:v>538.31634772435302</c:v>
                </c:pt>
                <c:pt idx="72">
                  <c:v>538.31634772435302</c:v>
                </c:pt>
                <c:pt idx="73">
                  <c:v>538.32534537462698</c:v>
                </c:pt>
                <c:pt idx="74">
                  <c:v>538.32534537462698</c:v>
                </c:pt>
                <c:pt idx="75">
                  <c:v>538.931187159714</c:v>
                </c:pt>
                <c:pt idx="76">
                  <c:v>547.303500739264</c:v>
                </c:pt>
                <c:pt idx="77">
                  <c:v>549.66238471931695</c:v>
                </c:pt>
                <c:pt idx="78">
                  <c:v>549.929315010766</c:v>
                </c:pt>
                <c:pt idx="79">
                  <c:v>549.93081461914505</c:v>
                </c:pt>
                <c:pt idx="80">
                  <c:v>551.44991790699805</c:v>
                </c:pt>
                <c:pt idx="81">
                  <c:v>556.50059892722504</c:v>
                </c:pt>
                <c:pt idx="82">
                  <c:v>556.89199671412496</c:v>
                </c:pt>
                <c:pt idx="83">
                  <c:v>557.06895050283799</c:v>
                </c:pt>
                <c:pt idx="84">
                  <c:v>557.09294423690096</c:v>
                </c:pt>
                <c:pt idx="85">
                  <c:v>558.28813211490603</c:v>
                </c:pt>
                <c:pt idx="86">
                  <c:v>558.30462780707398</c:v>
                </c:pt>
                <c:pt idx="87">
                  <c:v>560.85546165963001</c:v>
                </c:pt>
                <c:pt idx="88">
                  <c:v>568.24553175098299</c:v>
                </c:pt>
                <c:pt idx="89">
                  <c:v>568.30401647776102</c:v>
                </c:pt>
                <c:pt idx="90">
                  <c:v>569.20528111349597</c:v>
                </c:pt>
                <c:pt idx="91">
                  <c:v>573.57214071293197</c:v>
                </c:pt>
                <c:pt idx="92">
                  <c:v>577.28667066753496</c:v>
                </c:pt>
                <c:pt idx="93">
                  <c:v>577.29566831780903</c:v>
                </c:pt>
                <c:pt idx="94">
                  <c:v>577.29566831780903</c:v>
                </c:pt>
                <c:pt idx="95">
                  <c:v>577.30466596808196</c:v>
                </c:pt>
                <c:pt idx="96">
                  <c:v>577.47112249814302</c:v>
                </c:pt>
                <c:pt idx="97">
                  <c:v>577.47112249814302</c:v>
                </c:pt>
                <c:pt idx="98">
                  <c:v>577.47112249814302</c:v>
                </c:pt>
                <c:pt idx="99">
                  <c:v>577.47112249814302</c:v>
                </c:pt>
                <c:pt idx="100">
                  <c:v>577.47112249814302</c:v>
                </c:pt>
                <c:pt idx="101">
                  <c:v>577.47112249814302</c:v>
                </c:pt>
                <c:pt idx="102">
                  <c:v>577.47562132328005</c:v>
                </c:pt>
                <c:pt idx="103">
                  <c:v>577.48461897355401</c:v>
                </c:pt>
                <c:pt idx="104">
                  <c:v>577.48911779869104</c:v>
                </c:pt>
                <c:pt idx="105">
                  <c:v>577.78154143258098</c:v>
                </c:pt>
                <c:pt idx="106">
                  <c:v>578.89575045812398</c:v>
                </c:pt>
                <c:pt idx="107">
                  <c:v>578.90024928326102</c:v>
                </c:pt>
                <c:pt idx="108">
                  <c:v>578.90474810839805</c:v>
                </c:pt>
                <c:pt idx="109">
                  <c:v>578.91674497542897</c:v>
                </c:pt>
                <c:pt idx="110">
                  <c:v>578.92574262570304</c:v>
                </c:pt>
                <c:pt idx="111">
                  <c:v>578.92574262570304</c:v>
                </c:pt>
                <c:pt idx="112">
                  <c:v>579.26765333609796</c:v>
                </c:pt>
                <c:pt idx="113">
                  <c:v>579.272152161235</c:v>
                </c:pt>
                <c:pt idx="114">
                  <c:v>579.282649419888</c:v>
                </c:pt>
                <c:pt idx="115">
                  <c:v>579.29464628691903</c:v>
                </c:pt>
                <c:pt idx="116">
                  <c:v>579.29914511205595</c:v>
                </c:pt>
                <c:pt idx="117">
                  <c:v>579.49859302645302</c:v>
                </c:pt>
                <c:pt idx="118">
                  <c:v>583.98542129620296</c:v>
                </c:pt>
                <c:pt idx="119">
                  <c:v>583.99441894647703</c:v>
                </c:pt>
                <c:pt idx="120">
                  <c:v>584.08589505759198</c:v>
                </c:pt>
                <c:pt idx="121">
                  <c:v>584.165374301675</c:v>
                </c:pt>
                <c:pt idx="122">
                  <c:v>589.736419429389</c:v>
                </c:pt>
                <c:pt idx="123">
                  <c:v>592.09380380106302</c:v>
                </c:pt>
                <c:pt idx="124">
                  <c:v>601.17393253546697</c:v>
                </c:pt>
                <c:pt idx="125">
                  <c:v>601.70479390160699</c:v>
                </c:pt>
                <c:pt idx="126">
                  <c:v>604.80148520409205</c:v>
                </c:pt>
                <c:pt idx="127">
                  <c:v>606.22311394731503</c:v>
                </c:pt>
                <c:pt idx="128">
                  <c:v>606.33108575059805</c:v>
                </c:pt>
                <c:pt idx="129">
                  <c:v>607.38231122422599</c:v>
                </c:pt>
                <c:pt idx="130">
                  <c:v>607.80520078708298</c:v>
                </c:pt>
                <c:pt idx="131">
                  <c:v>608.22209191642503</c:v>
                </c:pt>
                <c:pt idx="132">
                  <c:v>611.13583099668097</c:v>
                </c:pt>
                <c:pt idx="133">
                  <c:v>622.73680141606201</c:v>
                </c:pt>
                <c:pt idx="134">
                  <c:v>622.95274502262703</c:v>
                </c:pt>
                <c:pt idx="135">
                  <c:v>628.81021535071704</c:v>
                </c:pt>
                <c:pt idx="136">
                  <c:v>628.94817932157798</c:v>
                </c:pt>
                <c:pt idx="137">
                  <c:v>629.94691850194397</c:v>
                </c:pt>
                <c:pt idx="138">
                  <c:v>623.83784132253504</c:v>
                </c:pt>
                <c:pt idx="139">
                  <c:v>616.905444092876</c:v>
                </c:pt>
                <c:pt idx="140">
                  <c:v>619.17000152883998</c:v>
                </c:pt>
                <c:pt idx="141">
                  <c:v>618.31759400681801</c:v>
                </c:pt>
                <c:pt idx="142">
                  <c:v>609.63173995382294</c:v>
                </c:pt>
                <c:pt idx="143">
                  <c:v>623.62891300422496</c:v>
                </c:pt>
                <c:pt idx="144">
                  <c:v>624.40558042948703</c:v>
                </c:pt>
                <c:pt idx="145">
                  <c:v>624.73099544771401</c:v>
                </c:pt>
                <c:pt idx="146">
                  <c:v>653.85039094972296</c:v>
                </c:pt>
                <c:pt idx="147">
                  <c:v>675.98011179755099</c:v>
                </c:pt>
                <c:pt idx="148">
                  <c:v>676.28453229847401</c:v>
                </c:pt>
                <c:pt idx="149">
                  <c:v>677.76614537685396</c:v>
                </c:pt>
                <c:pt idx="150">
                  <c:v>686.11596483072003</c:v>
                </c:pt>
                <c:pt idx="151">
                  <c:v>690.30737024982204</c:v>
                </c:pt>
                <c:pt idx="152">
                  <c:v>690.43633657041005</c:v>
                </c:pt>
                <c:pt idx="153">
                  <c:v>697.17707623368801</c:v>
                </c:pt>
                <c:pt idx="154">
                  <c:v>703.78135153448295</c:v>
                </c:pt>
                <c:pt idx="155">
                  <c:v>703.96880258184899</c:v>
                </c:pt>
                <c:pt idx="156">
                  <c:v>698.48052989574296</c:v>
                </c:pt>
                <c:pt idx="157">
                  <c:v>704.97037149761695</c:v>
                </c:pt>
                <c:pt idx="158">
                  <c:v>701.56075998515405</c:v>
                </c:pt>
                <c:pt idx="159">
                  <c:v>701.72638835977796</c:v>
                </c:pt>
                <c:pt idx="160">
                  <c:v>701.89235887693098</c:v>
                </c:pt>
                <c:pt idx="161">
                  <c:v>702.20851774132905</c:v>
                </c:pt>
                <c:pt idx="162">
                  <c:v>703.54654383186903</c:v>
                </c:pt>
                <c:pt idx="163">
                  <c:v>695.90221339998504</c:v>
                </c:pt>
                <c:pt idx="164">
                  <c:v>708.10868178488897</c:v>
                </c:pt>
                <c:pt idx="165">
                  <c:v>708.482084271242</c:v>
                </c:pt>
                <c:pt idx="166">
                  <c:v>705.58847898140004</c:v>
                </c:pt>
                <c:pt idx="167">
                  <c:v>699.11347692102095</c:v>
                </c:pt>
                <c:pt idx="168">
                  <c:v>682.80308932114997</c:v>
                </c:pt>
                <c:pt idx="169">
                  <c:v>658.75929810947798</c:v>
                </c:pt>
                <c:pt idx="170">
                  <c:v>648.99925941589504</c:v>
                </c:pt>
                <c:pt idx="171">
                  <c:v>657.32348588001003</c:v>
                </c:pt>
                <c:pt idx="172">
                  <c:v>658.91756958680901</c:v>
                </c:pt>
                <c:pt idx="173">
                  <c:v>645.48135170094395</c:v>
                </c:pt>
                <c:pt idx="174">
                  <c:v>631.67134659217095</c:v>
                </c:pt>
                <c:pt idx="175">
                  <c:v>643.78968190228204</c:v>
                </c:pt>
                <c:pt idx="176">
                  <c:v>648.97532767661198</c:v>
                </c:pt>
                <c:pt idx="177">
                  <c:v>649.29324465294496</c:v>
                </c:pt>
                <c:pt idx="178">
                  <c:v>652.37793908839797</c:v>
                </c:pt>
                <c:pt idx="179">
                  <c:v>652.37793908839797</c:v>
                </c:pt>
                <c:pt idx="180">
                  <c:v>641.47113571094405</c:v>
                </c:pt>
                <c:pt idx="181">
                  <c:v>663.68183541123506</c:v>
                </c:pt>
                <c:pt idx="182">
                  <c:v>669.98270130093601</c:v>
                </c:pt>
                <c:pt idx="183">
                  <c:v>686.67484216677497</c:v>
                </c:pt>
                <c:pt idx="184">
                  <c:v>693.00618874260601</c:v>
                </c:pt>
                <c:pt idx="185">
                  <c:v>694.54178772262696</c:v>
                </c:pt>
                <c:pt idx="186">
                  <c:v>687.43817861320099</c:v>
                </c:pt>
                <c:pt idx="187">
                  <c:v>677.90313805379606</c:v>
                </c:pt>
                <c:pt idx="188">
                  <c:v>737.81399240031703</c:v>
                </c:pt>
                <c:pt idx="189">
                  <c:v>752.33919915860599</c:v>
                </c:pt>
                <c:pt idx="190">
                  <c:v>754.55562034266097</c:v>
                </c:pt>
                <c:pt idx="191">
                  <c:v>754.74457099840504</c:v>
                </c:pt>
                <c:pt idx="192">
                  <c:v>748.17842956977597</c:v>
                </c:pt>
                <c:pt idx="193">
                  <c:v>725.50640117615103</c:v>
                </c:pt>
                <c:pt idx="194">
                  <c:v>699.709801919195</c:v>
                </c:pt>
                <c:pt idx="195">
                  <c:v>673.57933446313803</c:v>
                </c:pt>
                <c:pt idx="196">
                  <c:v>646.89362967596503</c:v>
                </c:pt>
                <c:pt idx="197">
                  <c:v>621.155094453635</c:v>
                </c:pt>
                <c:pt idx="198">
                  <c:v>596.45082484808802</c:v>
                </c:pt>
                <c:pt idx="199">
                  <c:v>576.95417334809395</c:v>
                </c:pt>
                <c:pt idx="200">
                  <c:v>558.36114338697303</c:v>
                </c:pt>
                <c:pt idx="201">
                  <c:v>554.75475406457895</c:v>
                </c:pt>
                <c:pt idx="202">
                  <c:v>541.98990157908099</c:v>
                </c:pt>
                <c:pt idx="203">
                  <c:v>554.88053520433903</c:v>
                </c:pt>
                <c:pt idx="204">
                  <c:v>552.58895703154803</c:v>
                </c:pt>
                <c:pt idx="205">
                  <c:v>537.46525313935399</c:v>
                </c:pt>
                <c:pt idx="206">
                  <c:v>520.65406324083006</c:v>
                </c:pt>
                <c:pt idx="207">
                  <c:v>506.91663817533998</c:v>
                </c:pt>
                <c:pt idx="208">
                  <c:v>499.12714765688997</c:v>
                </c:pt>
                <c:pt idx="209">
                  <c:v>510.66063569921897</c:v>
                </c:pt>
                <c:pt idx="210">
                  <c:v>510.66063569921897</c:v>
                </c:pt>
                <c:pt idx="211">
                  <c:v>499.65584926333401</c:v>
                </c:pt>
                <c:pt idx="212">
                  <c:v>489.90306857407899</c:v>
                </c:pt>
                <c:pt idx="213">
                  <c:v>498.37135708988097</c:v>
                </c:pt>
                <c:pt idx="214">
                  <c:v>494.49755990654802</c:v>
                </c:pt>
                <c:pt idx="215">
                  <c:v>479.156115884504</c:v>
                </c:pt>
                <c:pt idx="216">
                  <c:v>462.82395427164801</c:v>
                </c:pt>
                <c:pt idx="217">
                  <c:v>452.34537314956401</c:v>
                </c:pt>
                <c:pt idx="218">
                  <c:v>459.20052545258397</c:v>
                </c:pt>
                <c:pt idx="219">
                  <c:v>502.51971269465503</c:v>
                </c:pt>
                <c:pt idx="220">
                  <c:v>503.36549182036998</c:v>
                </c:pt>
                <c:pt idx="221">
                  <c:v>508.31969936322298</c:v>
                </c:pt>
                <c:pt idx="222">
                  <c:v>502.11027803059</c:v>
                </c:pt>
                <c:pt idx="223">
                  <c:v>497.821770978389</c:v>
                </c:pt>
                <c:pt idx="224">
                  <c:v>487.477462936378</c:v>
                </c:pt>
                <c:pt idx="225">
                  <c:v>465.865103174686</c:v>
                </c:pt>
                <c:pt idx="226">
                  <c:v>450.54906216779102</c:v>
                </c:pt>
                <c:pt idx="227">
                  <c:v>474.35384557488197</c:v>
                </c:pt>
                <c:pt idx="228">
                  <c:v>471.76518024207002</c:v>
                </c:pt>
                <c:pt idx="229">
                  <c:v>477.07164604369802</c:v>
                </c:pt>
                <c:pt idx="230">
                  <c:v>480.47725667224103</c:v>
                </c:pt>
                <c:pt idx="231">
                  <c:v>481.54047901290102</c:v>
                </c:pt>
                <c:pt idx="232">
                  <c:v>483.91435907674298</c:v>
                </c:pt>
                <c:pt idx="233">
                  <c:v>483.81044694045499</c:v>
                </c:pt>
                <c:pt idx="234">
                  <c:v>476.11168147610903</c:v>
                </c:pt>
                <c:pt idx="235">
                  <c:v>462.12022625912903</c:v>
                </c:pt>
                <c:pt idx="236">
                  <c:v>446.238060914627</c:v>
                </c:pt>
                <c:pt idx="237">
                  <c:v>431.66959435354698</c:v>
                </c:pt>
                <c:pt idx="238">
                  <c:v>420.70835594363098</c:v>
                </c:pt>
                <c:pt idx="239">
                  <c:v>413.18015358100001</c:v>
                </c:pt>
                <c:pt idx="240">
                  <c:v>452.19696438392799</c:v>
                </c:pt>
                <c:pt idx="241">
                  <c:v>453.36815852786998</c:v>
                </c:pt>
                <c:pt idx="242">
                  <c:v>456.64630244420499</c:v>
                </c:pt>
                <c:pt idx="243">
                  <c:v>456.64630244420499</c:v>
                </c:pt>
                <c:pt idx="244">
                  <c:v>471.090530350032</c:v>
                </c:pt>
                <c:pt idx="245">
                  <c:v>479.71327852886401</c:v>
                </c:pt>
                <c:pt idx="246">
                  <c:v>483.02741304629302</c:v>
                </c:pt>
                <c:pt idx="247">
                  <c:v>491.75213459489203</c:v>
                </c:pt>
                <c:pt idx="248">
                  <c:v>497.32168011422698</c:v>
                </c:pt>
                <c:pt idx="249">
                  <c:v>497.32767854774301</c:v>
                </c:pt>
                <c:pt idx="250">
                  <c:v>497.33367698125898</c:v>
                </c:pt>
                <c:pt idx="251">
                  <c:v>499.89350848408702</c:v>
                </c:pt>
                <c:pt idx="252">
                  <c:v>505.894941216554</c:v>
                </c:pt>
                <c:pt idx="253">
                  <c:v>505.894941216554</c:v>
                </c:pt>
                <c:pt idx="254">
                  <c:v>505.894941216554</c:v>
                </c:pt>
                <c:pt idx="255">
                  <c:v>506.29233743697</c:v>
                </c:pt>
                <c:pt idx="256">
                  <c:v>504.212712559409</c:v>
                </c:pt>
                <c:pt idx="257">
                  <c:v>494.260336751127</c:v>
                </c:pt>
                <c:pt idx="258">
                  <c:v>490.35277119341998</c:v>
                </c:pt>
                <c:pt idx="259">
                  <c:v>512.50948499206902</c:v>
                </c:pt>
                <c:pt idx="260">
                  <c:v>512.61595718697299</c:v>
                </c:pt>
                <c:pt idx="261">
                  <c:v>512.62045601211003</c:v>
                </c:pt>
                <c:pt idx="262">
                  <c:v>512.62045601211003</c:v>
                </c:pt>
                <c:pt idx="263">
                  <c:v>509.70408561470498</c:v>
                </c:pt>
                <c:pt idx="264">
                  <c:v>505.593972748966</c:v>
                </c:pt>
                <c:pt idx="265">
                  <c:v>501.18444427584899</c:v>
                </c:pt>
                <c:pt idx="266">
                  <c:v>518.66837836576099</c:v>
                </c:pt>
                <c:pt idx="267">
                  <c:v>539.15302882190701</c:v>
                </c:pt>
                <c:pt idx="268">
                  <c:v>545.62533858535699</c:v>
                </c:pt>
                <c:pt idx="269">
                  <c:v>562.92032201952497</c:v>
                </c:pt>
                <c:pt idx="270">
                  <c:v>564.33445272085305</c:v>
                </c:pt>
                <c:pt idx="271">
                  <c:v>570.43785882308703</c:v>
                </c:pt>
                <c:pt idx="272">
                  <c:v>567.00679990377898</c:v>
                </c:pt>
                <c:pt idx="273">
                  <c:v>570.43352235974305</c:v>
                </c:pt>
                <c:pt idx="274">
                  <c:v>564.083895196458</c:v>
                </c:pt>
                <c:pt idx="275">
                  <c:v>567.33520496832602</c:v>
                </c:pt>
                <c:pt idx="276">
                  <c:v>559.02313813823901</c:v>
                </c:pt>
                <c:pt idx="277">
                  <c:v>568.63112902202602</c:v>
                </c:pt>
                <c:pt idx="278">
                  <c:v>568.63262863040495</c:v>
                </c:pt>
                <c:pt idx="279">
                  <c:v>568.634128238784</c:v>
                </c:pt>
                <c:pt idx="280">
                  <c:v>568.634128238784</c:v>
                </c:pt>
                <c:pt idx="281">
                  <c:v>568.71210787448797</c:v>
                </c:pt>
                <c:pt idx="282">
                  <c:v>568.71810630800303</c:v>
                </c:pt>
                <c:pt idx="283">
                  <c:v>568.724104741519</c:v>
                </c:pt>
                <c:pt idx="284">
                  <c:v>568.724104741519</c:v>
                </c:pt>
                <c:pt idx="285">
                  <c:v>564.73055048676895</c:v>
                </c:pt>
                <c:pt idx="286">
                  <c:v>556.79589988175303</c:v>
                </c:pt>
                <c:pt idx="287">
                  <c:v>552.232592287231</c:v>
                </c:pt>
                <c:pt idx="288">
                  <c:v>552.23409189561005</c:v>
                </c:pt>
                <c:pt idx="289">
                  <c:v>562.95029337142398</c:v>
                </c:pt>
                <c:pt idx="290">
                  <c:v>563.35068880859797</c:v>
                </c:pt>
                <c:pt idx="291">
                  <c:v>564.63885240609602</c:v>
                </c:pt>
                <c:pt idx="292">
                  <c:v>565.33617030229698</c:v>
                </c:pt>
                <c:pt idx="293">
                  <c:v>566.14146000178096</c:v>
                </c:pt>
                <c:pt idx="294">
                  <c:v>568.13743875413297</c:v>
                </c:pt>
                <c:pt idx="295">
                  <c:v>569.09118968313101</c:v>
                </c:pt>
                <c:pt idx="296">
                  <c:v>569.09118968313101</c:v>
                </c:pt>
                <c:pt idx="297">
                  <c:v>569.17816696910904</c:v>
                </c:pt>
                <c:pt idx="298">
                  <c:v>569.19016383613996</c:v>
                </c:pt>
                <c:pt idx="299">
                  <c:v>569.22315522047597</c:v>
                </c:pt>
                <c:pt idx="300">
                  <c:v>569.25314738805503</c:v>
                </c:pt>
                <c:pt idx="301">
                  <c:v>575.16760283454403</c:v>
                </c:pt>
                <c:pt idx="302">
                  <c:v>575.81543365424102</c:v>
                </c:pt>
                <c:pt idx="303">
                  <c:v>575.89491289832404</c:v>
                </c:pt>
                <c:pt idx="304">
                  <c:v>575.95789645023899</c:v>
                </c:pt>
                <c:pt idx="305">
                  <c:v>575.95939605861804</c:v>
                </c:pt>
                <c:pt idx="306">
                  <c:v>576.10335846299495</c:v>
                </c:pt>
                <c:pt idx="307">
                  <c:v>576.10935689651001</c:v>
                </c:pt>
                <c:pt idx="308">
                  <c:v>581.74938400965596</c:v>
                </c:pt>
                <c:pt idx="309">
                  <c:v>599.38627815421899</c:v>
                </c:pt>
                <c:pt idx="310">
                  <c:v>601.54721382825301</c:v>
                </c:pt>
                <c:pt idx="311">
                  <c:v>610.89427285410602</c:v>
                </c:pt>
                <c:pt idx="312">
                  <c:v>630.5286453594</c:v>
                </c:pt>
                <c:pt idx="313">
                  <c:v>654.73232459528595</c:v>
                </c:pt>
                <c:pt idx="314">
                  <c:v>662.11789586150201</c:v>
                </c:pt>
                <c:pt idx="315">
                  <c:v>664.79319720950798</c:v>
                </c:pt>
                <c:pt idx="316">
                  <c:v>676.14373302960803</c:v>
                </c:pt>
                <c:pt idx="317">
                  <c:v>680.029218339409</c:v>
                </c:pt>
                <c:pt idx="318">
                  <c:v>684.13214686415404</c:v>
                </c:pt>
                <c:pt idx="319">
                  <c:v>688.10760867669001</c:v>
                </c:pt>
                <c:pt idx="320">
                  <c:v>692.01408850379505</c:v>
                </c:pt>
                <c:pt idx="321">
                  <c:v>693.413223121334</c:v>
                </c:pt>
                <c:pt idx="322">
                  <c:v>693.62916672790004</c:v>
                </c:pt>
                <c:pt idx="323">
                  <c:v>695.20075630901601</c:v>
                </c:pt>
                <c:pt idx="324">
                  <c:v>697.625623057741</c:v>
                </c:pt>
                <c:pt idx="325">
                  <c:v>705.29162109081699</c:v>
                </c:pt>
                <c:pt idx="326">
                  <c:v>726.09118930653699</c:v>
                </c:pt>
                <c:pt idx="327">
                  <c:v>730.00816639229504</c:v>
                </c:pt>
                <c:pt idx="328">
                  <c:v>736.30652158378996</c:v>
                </c:pt>
                <c:pt idx="329">
                  <c:v>736.50896871494501</c:v>
                </c:pt>
                <c:pt idx="330">
                  <c:v>736.55095774955498</c:v>
                </c:pt>
                <c:pt idx="331">
                  <c:v>736.66342837797401</c:v>
                </c:pt>
                <c:pt idx="332">
                  <c:v>741.03178758578895</c:v>
                </c:pt>
                <c:pt idx="333">
                  <c:v>744.48388607408003</c:v>
                </c:pt>
                <c:pt idx="334">
                  <c:v>745.69556964425306</c:v>
                </c:pt>
                <c:pt idx="335">
                  <c:v>756.76117987235705</c:v>
                </c:pt>
                <c:pt idx="336">
                  <c:v>768.97998894385603</c:v>
                </c:pt>
                <c:pt idx="337">
                  <c:v>771.72727149405102</c:v>
                </c:pt>
                <c:pt idx="338">
                  <c:v>775.14187977286804</c:v>
                </c:pt>
                <c:pt idx="339">
                  <c:v>791.15469804305303</c:v>
                </c:pt>
                <c:pt idx="340">
                  <c:v>797.60001485568205</c:v>
                </c:pt>
                <c:pt idx="341">
                  <c:v>799.65147911805502</c:v>
                </c:pt>
                <c:pt idx="342">
                  <c:v>802.81265358083294</c:v>
                </c:pt>
                <c:pt idx="343">
                  <c:v>812.14321691451801</c:v>
                </c:pt>
                <c:pt idx="344">
                  <c:v>821.12437149591301</c:v>
                </c:pt>
                <c:pt idx="345">
                  <c:v>822.00914043948103</c:v>
                </c:pt>
                <c:pt idx="346">
                  <c:v>822.74694776191302</c:v>
                </c:pt>
                <c:pt idx="347">
                  <c:v>823.018376878499</c:v>
                </c:pt>
                <c:pt idx="348">
                  <c:v>823.02587492039299</c:v>
                </c:pt>
                <c:pt idx="349">
                  <c:v>823.20582792586504</c:v>
                </c:pt>
                <c:pt idx="350">
                  <c:v>823.20582792586504</c:v>
                </c:pt>
                <c:pt idx="351">
                  <c:v>823.41277388215701</c:v>
                </c:pt>
                <c:pt idx="352">
                  <c:v>823.41877231567196</c:v>
                </c:pt>
                <c:pt idx="353">
                  <c:v>823.42177153242994</c:v>
                </c:pt>
                <c:pt idx="354">
                  <c:v>823.42477074918804</c:v>
                </c:pt>
                <c:pt idx="355">
                  <c:v>823.49225312624003</c:v>
                </c:pt>
                <c:pt idx="356">
                  <c:v>823.570232761944</c:v>
                </c:pt>
                <c:pt idx="357">
                  <c:v>823.570232761944</c:v>
                </c:pt>
                <c:pt idx="358">
                  <c:v>823.63921474737504</c:v>
                </c:pt>
                <c:pt idx="359">
                  <c:v>823.64671278926903</c:v>
                </c:pt>
                <c:pt idx="360">
                  <c:v>823.717194383079</c:v>
                </c:pt>
                <c:pt idx="361">
                  <c:v>823.72019359983699</c:v>
                </c:pt>
                <c:pt idx="362">
                  <c:v>828.72738597707496</c:v>
                </c:pt>
                <c:pt idx="363">
                  <c:v>829.98705701537403</c:v>
                </c:pt>
                <c:pt idx="364">
                  <c:v>830.13851746164505</c:v>
                </c:pt>
              </c:numCache>
            </c:numRef>
          </c:yVal>
          <c:smooth val="1"/>
          <c:extLst>
            <c:ext xmlns:c16="http://schemas.microsoft.com/office/drawing/2014/chart" uri="{C3380CC4-5D6E-409C-BE32-E72D297353CC}">
              <c16:uniqueId val="{00000003-0EA6-45C9-9681-2276F969B6BC}"/>
            </c:ext>
          </c:extLst>
        </c:ser>
        <c:dLbls>
          <c:showLegendKey val="0"/>
          <c:showVal val="0"/>
          <c:showCatName val="0"/>
          <c:showSerName val="0"/>
          <c:showPercent val="0"/>
          <c:showBubbleSize val="0"/>
        </c:dLbls>
        <c:axId val="569106368"/>
        <c:axId val="569108992"/>
      </c:scatterChart>
      <c:valAx>
        <c:axId val="527467112"/>
        <c:scaling>
          <c:orientation val="minMax"/>
          <c:max val="40178"/>
          <c:min val="39814"/>
        </c:scaling>
        <c:delete val="0"/>
        <c:axPos val="b"/>
        <c:majorGridlines>
          <c:spPr>
            <a:ln w="9525" cap="flat" cmpd="sng" algn="ctr">
              <a:solidFill>
                <a:schemeClr val="tx1">
                  <a:lumMod val="15000"/>
                  <a:lumOff val="85000"/>
                </a:schemeClr>
              </a:solidFill>
              <a:round/>
            </a:ln>
            <a:effectLst/>
          </c:spPr>
        </c:majorGridlines>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crossAx val="527468752"/>
        <c:crosses val="autoZero"/>
        <c:crossBetween val="midCat"/>
      </c:valAx>
      <c:valAx>
        <c:axId val="527468752"/>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h[cm]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k-SK"/>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crossAx val="527467112"/>
        <c:crosses val="autoZero"/>
        <c:crossBetween val="midCat"/>
      </c:valAx>
      <c:valAx>
        <c:axId val="569108992"/>
        <c:scaling>
          <c:orientation val="minMax"/>
          <c:min val="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swe[mm</a:t>
                </a:r>
                <a:r>
                  <a:rPr lang="en-US" baseline="0"/>
                  <a:t> ]</a:t>
                </a:r>
                <a:endParaRPr lang="en-US"/>
              </a:p>
            </c:rich>
          </c:tx>
          <c:layout>
            <c:manualLayout>
              <c:xMode val="edge"/>
              <c:yMode val="edge"/>
              <c:x val="0.8527247079573228"/>
              <c:y val="0.5012615618040042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k-SK"/>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crossAx val="569106368"/>
        <c:crosses val="max"/>
        <c:crossBetween val="midCat"/>
      </c:valAx>
      <c:valAx>
        <c:axId val="569106368"/>
        <c:scaling>
          <c:orientation val="minMax"/>
        </c:scaling>
        <c:delete val="1"/>
        <c:axPos val="b"/>
        <c:numFmt formatCode="m/d/yyyy" sourceLinked="1"/>
        <c:majorTickMark val="out"/>
        <c:minorTickMark val="none"/>
        <c:tickLblPos val="nextTo"/>
        <c:crossAx val="569108992"/>
        <c:crosses val="autoZero"/>
        <c:crossBetween val="midCat"/>
      </c:valAx>
      <c:spPr>
        <a:noFill/>
        <a:ln>
          <a:noFill/>
        </a:ln>
        <a:effectLst/>
      </c:spPr>
    </c:plotArea>
    <c:legend>
      <c:legendPos val="r"/>
      <c:layout>
        <c:manualLayout>
          <c:xMode val="edge"/>
          <c:yMode val="edge"/>
          <c:x val="0.84279203748448506"/>
          <c:y val="0.1800411854297555"/>
          <c:w val="0.13459763256196106"/>
          <c:h val="0.1988200065913386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baseline="0" noProof="0" dirty="0">
                <a:effectLst/>
              </a:rPr>
              <a:t>Snow cover occurrence, simulated snow water equivalent </a:t>
            </a:r>
            <a:r>
              <a:rPr lang="en-GB" sz="1400" b="0" i="0" u="none" strike="noStrike" baseline="0" noProof="0" dirty="0" err="1">
                <a:effectLst/>
              </a:rPr>
              <a:t>Archkogl</a:t>
            </a:r>
            <a:r>
              <a:rPr lang="en-GB" sz="1400" b="0" i="0" u="none" strike="noStrike" baseline="0" noProof="0" dirty="0">
                <a:effectLst/>
              </a:rPr>
              <a:t> catchment</a:t>
            </a:r>
            <a:r>
              <a:rPr lang="sk-SK" sz="1400" b="0" i="0" u="none" strike="noStrike" baseline="0" dirty="0">
                <a:effectLst/>
              </a:rPr>
              <a:t>t </a:t>
            </a:r>
            <a:r>
              <a:rPr lang="en-US" sz="1400" dirty="0"/>
              <a:t>(NSE=0,76) 600-2400</a:t>
            </a:r>
            <a:r>
              <a:rPr lang="en-US" sz="1400" baseline="0" dirty="0"/>
              <a:t> </a:t>
            </a:r>
            <a:r>
              <a:rPr lang="en-US" sz="1400" b="0" i="0" u="none" strike="noStrike" baseline="0" dirty="0">
                <a:effectLst/>
              </a:rPr>
              <a:t>m </a:t>
            </a:r>
            <a:r>
              <a:rPr lang="en-US" sz="1400" b="0" i="0" u="none" strike="noStrike" baseline="0" dirty="0" err="1">
                <a:effectLst/>
              </a:rPr>
              <a:t>a.s.l</a:t>
            </a:r>
            <a:r>
              <a:rPr lang="en-US" sz="1400" b="0" i="0" u="none" strike="noStrike" baseline="0" dirty="0">
                <a:effectLst/>
              </a:rPr>
              <a:t>.</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k-SK"/>
        </a:p>
      </c:txPr>
    </c:title>
    <c:autoTitleDeleted val="0"/>
    <c:plotArea>
      <c:layout>
        <c:manualLayout>
          <c:layoutTarget val="inner"/>
          <c:xMode val="edge"/>
          <c:yMode val="edge"/>
          <c:x val="6.0468605641061268E-2"/>
          <c:y val="0.21476383596753315"/>
          <c:w val="0.70879688052484824"/>
          <c:h val="0.71285277070681041"/>
        </c:manualLayout>
      </c:layout>
      <c:scatterChart>
        <c:scatterStyle val="smoothMarker"/>
        <c:varyColors val="0"/>
        <c:ser>
          <c:idx val="2"/>
          <c:order val="2"/>
          <c:tx>
            <c:v>HV4</c:v>
          </c:tx>
          <c:spPr>
            <a:ln w="19050" cap="rnd">
              <a:solidFill>
                <a:srgbClr val="00B0F0"/>
              </a:solidFill>
              <a:round/>
            </a:ln>
            <a:effectLst/>
          </c:spPr>
          <c:marker>
            <c:symbol val="none"/>
          </c:marker>
          <c:xVal>
            <c:numRef>
              <c:f>Hárok1!$A$2:$A$366</c:f>
              <c:numCache>
                <c:formatCode>m/d/yyyy</c:formatCode>
                <c:ptCount val="365"/>
                <c:pt idx="0">
                  <c:v>39814</c:v>
                </c:pt>
                <c:pt idx="1">
                  <c:v>39815</c:v>
                </c:pt>
                <c:pt idx="2">
                  <c:v>39816</c:v>
                </c:pt>
                <c:pt idx="3">
                  <c:v>39817</c:v>
                </c:pt>
                <c:pt idx="4">
                  <c:v>39818</c:v>
                </c:pt>
                <c:pt idx="5">
                  <c:v>39819</c:v>
                </c:pt>
                <c:pt idx="6">
                  <c:v>39820</c:v>
                </c:pt>
                <c:pt idx="7">
                  <c:v>39821</c:v>
                </c:pt>
                <c:pt idx="8">
                  <c:v>39822</c:v>
                </c:pt>
                <c:pt idx="9">
                  <c:v>39823</c:v>
                </c:pt>
                <c:pt idx="10">
                  <c:v>39824</c:v>
                </c:pt>
                <c:pt idx="11">
                  <c:v>39825</c:v>
                </c:pt>
                <c:pt idx="12">
                  <c:v>39826</c:v>
                </c:pt>
                <c:pt idx="13">
                  <c:v>39827</c:v>
                </c:pt>
                <c:pt idx="14">
                  <c:v>39828</c:v>
                </c:pt>
                <c:pt idx="15">
                  <c:v>39829</c:v>
                </c:pt>
                <c:pt idx="16">
                  <c:v>39830</c:v>
                </c:pt>
                <c:pt idx="17">
                  <c:v>39831</c:v>
                </c:pt>
                <c:pt idx="18">
                  <c:v>39832</c:v>
                </c:pt>
                <c:pt idx="19">
                  <c:v>39833</c:v>
                </c:pt>
                <c:pt idx="20">
                  <c:v>39834</c:v>
                </c:pt>
                <c:pt idx="21">
                  <c:v>39835</c:v>
                </c:pt>
                <c:pt idx="22">
                  <c:v>39836</c:v>
                </c:pt>
                <c:pt idx="23">
                  <c:v>39837</c:v>
                </c:pt>
                <c:pt idx="24">
                  <c:v>39838</c:v>
                </c:pt>
                <c:pt idx="25">
                  <c:v>39839</c:v>
                </c:pt>
                <c:pt idx="26">
                  <c:v>39840</c:v>
                </c:pt>
                <c:pt idx="27">
                  <c:v>39841</c:v>
                </c:pt>
                <c:pt idx="28">
                  <c:v>39842</c:v>
                </c:pt>
                <c:pt idx="29">
                  <c:v>39843</c:v>
                </c:pt>
                <c:pt idx="30">
                  <c:v>39844</c:v>
                </c:pt>
                <c:pt idx="31">
                  <c:v>39845</c:v>
                </c:pt>
                <c:pt idx="32">
                  <c:v>39846</c:v>
                </c:pt>
                <c:pt idx="33">
                  <c:v>39847</c:v>
                </c:pt>
                <c:pt idx="34">
                  <c:v>39848</c:v>
                </c:pt>
                <c:pt idx="35">
                  <c:v>39849</c:v>
                </c:pt>
                <c:pt idx="36">
                  <c:v>39850</c:v>
                </c:pt>
                <c:pt idx="37">
                  <c:v>39851</c:v>
                </c:pt>
                <c:pt idx="38">
                  <c:v>39852</c:v>
                </c:pt>
                <c:pt idx="39">
                  <c:v>39853</c:v>
                </c:pt>
                <c:pt idx="40">
                  <c:v>39854</c:v>
                </c:pt>
                <c:pt idx="41">
                  <c:v>39855</c:v>
                </c:pt>
                <c:pt idx="42">
                  <c:v>39856</c:v>
                </c:pt>
                <c:pt idx="43">
                  <c:v>39857</c:v>
                </c:pt>
                <c:pt idx="44">
                  <c:v>39858</c:v>
                </c:pt>
                <c:pt idx="45">
                  <c:v>39859</c:v>
                </c:pt>
                <c:pt idx="46">
                  <c:v>39860</c:v>
                </c:pt>
                <c:pt idx="47">
                  <c:v>39861</c:v>
                </c:pt>
                <c:pt idx="48">
                  <c:v>39862</c:v>
                </c:pt>
                <c:pt idx="49">
                  <c:v>39863</c:v>
                </c:pt>
                <c:pt idx="50">
                  <c:v>39864</c:v>
                </c:pt>
                <c:pt idx="51">
                  <c:v>39865</c:v>
                </c:pt>
                <c:pt idx="52">
                  <c:v>39866</c:v>
                </c:pt>
                <c:pt idx="53">
                  <c:v>39867</c:v>
                </c:pt>
                <c:pt idx="54">
                  <c:v>39868</c:v>
                </c:pt>
                <c:pt idx="55">
                  <c:v>39869</c:v>
                </c:pt>
                <c:pt idx="56">
                  <c:v>39870</c:v>
                </c:pt>
                <c:pt idx="57">
                  <c:v>39871</c:v>
                </c:pt>
                <c:pt idx="58">
                  <c:v>39872</c:v>
                </c:pt>
                <c:pt idx="59">
                  <c:v>39873</c:v>
                </c:pt>
                <c:pt idx="60">
                  <c:v>39874</c:v>
                </c:pt>
                <c:pt idx="61">
                  <c:v>39875</c:v>
                </c:pt>
                <c:pt idx="62">
                  <c:v>39876</c:v>
                </c:pt>
                <c:pt idx="63">
                  <c:v>39877</c:v>
                </c:pt>
                <c:pt idx="64">
                  <c:v>39878</c:v>
                </c:pt>
                <c:pt idx="65">
                  <c:v>39879</c:v>
                </c:pt>
                <c:pt idx="66">
                  <c:v>39880</c:v>
                </c:pt>
                <c:pt idx="67">
                  <c:v>39881</c:v>
                </c:pt>
                <c:pt idx="68">
                  <c:v>39882</c:v>
                </c:pt>
                <c:pt idx="69">
                  <c:v>39883</c:v>
                </c:pt>
                <c:pt idx="70">
                  <c:v>39884</c:v>
                </c:pt>
                <c:pt idx="71">
                  <c:v>39885</c:v>
                </c:pt>
                <c:pt idx="72">
                  <c:v>39886</c:v>
                </c:pt>
                <c:pt idx="73">
                  <c:v>39887</c:v>
                </c:pt>
                <c:pt idx="74">
                  <c:v>39888</c:v>
                </c:pt>
                <c:pt idx="75">
                  <c:v>39889</c:v>
                </c:pt>
                <c:pt idx="76">
                  <c:v>39890</c:v>
                </c:pt>
                <c:pt idx="77">
                  <c:v>39891</c:v>
                </c:pt>
                <c:pt idx="78">
                  <c:v>39892</c:v>
                </c:pt>
                <c:pt idx="79">
                  <c:v>39893</c:v>
                </c:pt>
                <c:pt idx="80">
                  <c:v>39894</c:v>
                </c:pt>
                <c:pt idx="81">
                  <c:v>39895</c:v>
                </c:pt>
                <c:pt idx="82">
                  <c:v>39896</c:v>
                </c:pt>
                <c:pt idx="83">
                  <c:v>39897</c:v>
                </c:pt>
                <c:pt idx="84">
                  <c:v>39898</c:v>
                </c:pt>
                <c:pt idx="85">
                  <c:v>39899</c:v>
                </c:pt>
                <c:pt idx="86">
                  <c:v>39900</c:v>
                </c:pt>
                <c:pt idx="87">
                  <c:v>39901</c:v>
                </c:pt>
                <c:pt idx="88">
                  <c:v>39902</c:v>
                </c:pt>
                <c:pt idx="89">
                  <c:v>39903</c:v>
                </c:pt>
                <c:pt idx="90">
                  <c:v>39904</c:v>
                </c:pt>
                <c:pt idx="91">
                  <c:v>39905</c:v>
                </c:pt>
                <c:pt idx="92">
                  <c:v>39906</c:v>
                </c:pt>
                <c:pt idx="93">
                  <c:v>39907</c:v>
                </c:pt>
                <c:pt idx="94">
                  <c:v>39908</c:v>
                </c:pt>
                <c:pt idx="95">
                  <c:v>39909</c:v>
                </c:pt>
                <c:pt idx="96">
                  <c:v>39910</c:v>
                </c:pt>
                <c:pt idx="97">
                  <c:v>39911</c:v>
                </c:pt>
                <c:pt idx="98">
                  <c:v>39912</c:v>
                </c:pt>
                <c:pt idx="99">
                  <c:v>39913</c:v>
                </c:pt>
                <c:pt idx="100">
                  <c:v>39914</c:v>
                </c:pt>
                <c:pt idx="101">
                  <c:v>39915</c:v>
                </c:pt>
                <c:pt idx="102">
                  <c:v>39916</c:v>
                </c:pt>
                <c:pt idx="103">
                  <c:v>39917</c:v>
                </c:pt>
                <c:pt idx="104">
                  <c:v>39918</c:v>
                </c:pt>
                <c:pt idx="105">
                  <c:v>39919</c:v>
                </c:pt>
                <c:pt idx="106">
                  <c:v>39920</c:v>
                </c:pt>
                <c:pt idx="107">
                  <c:v>39921</c:v>
                </c:pt>
                <c:pt idx="108">
                  <c:v>39922</c:v>
                </c:pt>
                <c:pt idx="109">
                  <c:v>39923</c:v>
                </c:pt>
                <c:pt idx="110">
                  <c:v>39924</c:v>
                </c:pt>
                <c:pt idx="111">
                  <c:v>39925</c:v>
                </c:pt>
                <c:pt idx="112">
                  <c:v>39926</c:v>
                </c:pt>
                <c:pt idx="113">
                  <c:v>39927</c:v>
                </c:pt>
                <c:pt idx="114">
                  <c:v>39928</c:v>
                </c:pt>
                <c:pt idx="115">
                  <c:v>39929</c:v>
                </c:pt>
                <c:pt idx="116">
                  <c:v>39930</c:v>
                </c:pt>
                <c:pt idx="117">
                  <c:v>39931</c:v>
                </c:pt>
                <c:pt idx="118">
                  <c:v>39932</c:v>
                </c:pt>
                <c:pt idx="119">
                  <c:v>39933</c:v>
                </c:pt>
                <c:pt idx="120">
                  <c:v>39934</c:v>
                </c:pt>
                <c:pt idx="121">
                  <c:v>39935</c:v>
                </c:pt>
                <c:pt idx="122">
                  <c:v>39936</c:v>
                </c:pt>
                <c:pt idx="123">
                  <c:v>39937</c:v>
                </c:pt>
                <c:pt idx="124">
                  <c:v>39938</c:v>
                </c:pt>
                <c:pt idx="125">
                  <c:v>39939</c:v>
                </c:pt>
                <c:pt idx="126">
                  <c:v>39940</c:v>
                </c:pt>
                <c:pt idx="127">
                  <c:v>39941</c:v>
                </c:pt>
                <c:pt idx="128">
                  <c:v>39942</c:v>
                </c:pt>
                <c:pt idx="129">
                  <c:v>39943</c:v>
                </c:pt>
                <c:pt idx="130">
                  <c:v>39944</c:v>
                </c:pt>
                <c:pt idx="131">
                  <c:v>39945</c:v>
                </c:pt>
                <c:pt idx="132">
                  <c:v>39946</c:v>
                </c:pt>
                <c:pt idx="133">
                  <c:v>39947</c:v>
                </c:pt>
                <c:pt idx="134">
                  <c:v>39948</c:v>
                </c:pt>
                <c:pt idx="135">
                  <c:v>39949</c:v>
                </c:pt>
                <c:pt idx="136">
                  <c:v>39950</c:v>
                </c:pt>
                <c:pt idx="137">
                  <c:v>39951</c:v>
                </c:pt>
                <c:pt idx="138">
                  <c:v>39952</c:v>
                </c:pt>
                <c:pt idx="139">
                  <c:v>39953</c:v>
                </c:pt>
                <c:pt idx="140">
                  <c:v>39954</c:v>
                </c:pt>
                <c:pt idx="141">
                  <c:v>39955</c:v>
                </c:pt>
                <c:pt idx="142">
                  <c:v>39956</c:v>
                </c:pt>
                <c:pt idx="143">
                  <c:v>39957</c:v>
                </c:pt>
                <c:pt idx="144">
                  <c:v>39958</c:v>
                </c:pt>
                <c:pt idx="145">
                  <c:v>39959</c:v>
                </c:pt>
                <c:pt idx="146">
                  <c:v>39960</c:v>
                </c:pt>
                <c:pt idx="147">
                  <c:v>39961</c:v>
                </c:pt>
                <c:pt idx="148">
                  <c:v>39962</c:v>
                </c:pt>
                <c:pt idx="149">
                  <c:v>39963</c:v>
                </c:pt>
                <c:pt idx="150">
                  <c:v>39964</c:v>
                </c:pt>
                <c:pt idx="151">
                  <c:v>39965</c:v>
                </c:pt>
                <c:pt idx="152">
                  <c:v>39966</c:v>
                </c:pt>
                <c:pt idx="153">
                  <c:v>39967</c:v>
                </c:pt>
                <c:pt idx="154">
                  <c:v>39968</c:v>
                </c:pt>
                <c:pt idx="155">
                  <c:v>39969</c:v>
                </c:pt>
                <c:pt idx="156">
                  <c:v>39970</c:v>
                </c:pt>
                <c:pt idx="157">
                  <c:v>39971</c:v>
                </c:pt>
                <c:pt idx="158">
                  <c:v>39972</c:v>
                </c:pt>
                <c:pt idx="159">
                  <c:v>39973</c:v>
                </c:pt>
                <c:pt idx="160">
                  <c:v>39974</c:v>
                </c:pt>
                <c:pt idx="161">
                  <c:v>39975</c:v>
                </c:pt>
                <c:pt idx="162">
                  <c:v>39976</c:v>
                </c:pt>
                <c:pt idx="163">
                  <c:v>39977</c:v>
                </c:pt>
                <c:pt idx="164">
                  <c:v>39978</c:v>
                </c:pt>
                <c:pt idx="165">
                  <c:v>39979</c:v>
                </c:pt>
                <c:pt idx="166">
                  <c:v>39980</c:v>
                </c:pt>
                <c:pt idx="167">
                  <c:v>39981</c:v>
                </c:pt>
                <c:pt idx="168">
                  <c:v>39982</c:v>
                </c:pt>
                <c:pt idx="169">
                  <c:v>39983</c:v>
                </c:pt>
                <c:pt idx="170">
                  <c:v>39984</c:v>
                </c:pt>
                <c:pt idx="171">
                  <c:v>39985</c:v>
                </c:pt>
                <c:pt idx="172">
                  <c:v>39986</c:v>
                </c:pt>
                <c:pt idx="173">
                  <c:v>39987</c:v>
                </c:pt>
                <c:pt idx="174">
                  <c:v>39988</c:v>
                </c:pt>
                <c:pt idx="175">
                  <c:v>39989</c:v>
                </c:pt>
                <c:pt idx="176">
                  <c:v>39990</c:v>
                </c:pt>
                <c:pt idx="177">
                  <c:v>39991</c:v>
                </c:pt>
                <c:pt idx="178">
                  <c:v>39992</c:v>
                </c:pt>
                <c:pt idx="179">
                  <c:v>39993</c:v>
                </c:pt>
                <c:pt idx="180">
                  <c:v>39994</c:v>
                </c:pt>
                <c:pt idx="181">
                  <c:v>39995</c:v>
                </c:pt>
                <c:pt idx="182">
                  <c:v>39996</c:v>
                </c:pt>
                <c:pt idx="183">
                  <c:v>39997</c:v>
                </c:pt>
                <c:pt idx="184">
                  <c:v>39998</c:v>
                </c:pt>
                <c:pt idx="185">
                  <c:v>39999</c:v>
                </c:pt>
                <c:pt idx="186">
                  <c:v>40000</c:v>
                </c:pt>
                <c:pt idx="187">
                  <c:v>40001</c:v>
                </c:pt>
                <c:pt idx="188">
                  <c:v>40002</c:v>
                </c:pt>
                <c:pt idx="189">
                  <c:v>40003</c:v>
                </c:pt>
                <c:pt idx="190">
                  <c:v>40004</c:v>
                </c:pt>
                <c:pt idx="191">
                  <c:v>40005</c:v>
                </c:pt>
                <c:pt idx="192">
                  <c:v>40006</c:v>
                </c:pt>
                <c:pt idx="193">
                  <c:v>40007</c:v>
                </c:pt>
                <c:pt idx="194">
                  <c:v>40008</c:v>
                </c:pt>
                <c:pt idx="195">
                  <c:v>40009</c:v>
                </c:pt>
                <c:pt idx="196">
                  <c:v>40010</c:v>
                </c:pt>
                <c:pt idx="197">
                  <c:v>40011</c:v>
                </c:pt>
                <c:pt idx="198">
                  <c:v>40012</c:v>
                </c:pt>
                <c:pt idx="199">
                  <c:v>40013</c:v>
                </c:pt>
                <c:pt idx="200">
                  <c:v>40014</c:v>
                </c:pt>
                <c:pt idx="201">
                  <c:v>40015</c:v>
                </c:pt>
                <c:pt idx="202">
                  <c:v>40016</c:v>
                </c:pt>
                <c:pt idx="203">
                  <c:v>40017</c:v>
                </c:pt>
                <c:pt idx="204">
                  <c:v>40018</c:v>
                </c:pt>
                <c:pt idx="205">
                  <c:v>40019</c:v>
                </c:pt>
                <c:pt idx="206">
                  <c:v>40020</c:v>
                </c:pt>
                <c:pt idx="207">
                  <c:v>40021</c:v>
                </c:pt>
                <c:pt idx="208">
                  <c:v>40022</c:v>
                </c:pt>
                <c:pt idx="209">
                  <c:v>40023</c:v>
                </c:pt>
                <c:pt idx="210">
                  <c:v>40024</c:v>
                </c:pt>
                <c:pt idx="211">
                  <c:v>40025</c:v>
                </c:pt>
                <c:pt idx="212">
                  <c:v>40026</c:v>
                </c:pt>
                <c:pt idx="213">
                  <c:v>40027</c:v>
                </c:pt>
                <c:pt idx="214">
                  <c:v>40028</c:v>
                </c:pt>
                <c:pt idx="215">
                  <c:v>40029</c:v>
                </c:pt>
                <c:pt idx="216">
                  <c:v>40030</c:v>
                </c:pt>
                <c:pt idx="217">
                  <c:v>40031</c:v>
                </c:pt>
                <c:pt idx="218">
                  <c:v>40032</c:v>
                </c:pt>
                <c:pt idx="219">
                  <c:v>40033</c:v>
                </c:pt>
                <c:pt idx="220">
                  <c:v>40034</c:v>
                </c:pt>
                <c:pt idx="221">
                  <c:v>40035</c:v>
                </c:pt>
                <c:pt idx="222">
                  <c:v>40036</c:v>
                </c:pt>
                <c:pt idx="223">
                  <c:v>40037</c:v>
                </c:pt>
                <c:pt idx="224">
                  <c:v>40038</c:v>
                </c:pt>
                <c:pt idx="225">
                  <c:v>40039</c:v>
                </c:pt>
                <c:pt idx="226">
                  <c:v>40040</c:v>
                </c:pt>
                <c:pt idx="227">
                  <c:v>40041</c:v>
                </c:pt>
                <c:pt idx="228">
                  <c:v>40042</c:v>
                </c:pt>
                <c:pt idx="229">
                  <c:v>40043</c:v>
                </c:pt>
                <c:pt idx="230">
                  <c:v>40044</c:v>
                </c:pt>
                <c:pt idx="231">
                  <c:v>40045</c:v>
                </c:pt>
                <c:pt idx="232">
                  <c:v>40046</c:v>
                </c:pt>
                <c:pt idx="233">
                  <c:v>40047</c:v>
                </c:pt>
                <c:pt idx="234">
                  <c:v>40048</c:v>
                </c:pt>
                <c:pt idx="235">
                  <c:v>40049</c:v>
                </c:pt>
                <c:pt idx="236">
                  <c:v>40050</c:v>
                </c:pt>
                <c:pt idx="237">
                  <c:v>40051</c:v>
                </c:pt>
                <c:pt idx="238">
                  <c:v>40052</c:v>
                </c:pt>
                <c:pt idx="239">
                  <c:v>40053</c:v>
                </c:pt>
                <c:pt idx="240">
                  <c:v>40054</c:v>
                </c:pt>
                <c:pt idx="241">
                  <c:v>40055</c:v>
                </c:pt>
                <c:pt idx="242">
                  <c:v>40056</c:v>
                </c:pt>
                <c:pt idx="243">
                  <c:v>40057</c:v>
                </c:pt>
                <c:pt idx="244">
                  <c:v>40058</c:v>
                </c:pt>
                <c:pt idx="245">
                  <c:v>40059</c:v>
                </c:pt>
                <c:pt idx="246">
                  <c:v>40060</c:v>
                </c:pt>
                <c:pt idx="247">
                  <c:v>40061</c:v>
                </c:pt>
                <c:pt idx="248">
                  <c:v>40062</c:v>
                </c:pt>
                <c:pt idx="249">
                  <c:v>40063</c:v>
                </c:pt>
                <c:pt idx="250">
                  <c:v>40064</c:v>
                </c:pt>
                <c:pt idx="251">
                  <c:v>40065</c:v>
                </c:pt>
                <c:pt idx="252">
                  <c:v>40066</c:v>
                </c:pt>
                <c:pt idx="253">
                  <c:v>40067</c:v>
                </c:pt>
                <c:pt idx="254">
                  <c:v>40068</c:v>
                </c:pt>
                <c:pt idx="255">
                  <c:v>40069</c:v>
                </c:pt>
                <c:pt idx="256">
                  <c:v>40070</c:v>
                </c:pt>
                <c:pt idx="257">
                  <c:v>40071</c:v>
                </c:pt>
                <c:pt idx="258">
                  <c:v>40072</c:v>
                </c:pt>
                <c:pt idx="259">
                  <c:v>40073</c:v>
                </c:pt>
                <c:pt idx="260">
                  <c:v>40074</c:v>
                </c:pt>
                <c:pt idx="261">
                  <c:v>40075</c:v>
                </c:pt>
                <c:pt idx="262">
                  <c:v>40076</c:v>
                </c:pt>
                <c:pt idx="263">
                  <c:v>40077</c:v>
                </c:pt>
                <c:pt idx="264">
                  <c:v>40078</c:v>
                </c:pt>
                <c:pt idx="265">
                  <c:v>40079</c:v>
                </c:pt>
                <c:pt idx="266">
                  <c:v>40080</c:v>
                </c:pt>
                <c:pt idx="267">
                  <c:v>40081</c:v>
                </c:pt>
                <c:pt idx="268">
                  <c:v>40082</c:v>
                </c:pt>
                <c:pt idx="269">
                  <c:v>40083</c:v>
                </c:pt>
                <c:pt idx="270">
                  <c:v>40084</c:v>
                </c:pt>
                <c:pt idx="271">
                  <c:v>40085</c:v>
                </c:pt>
                <c:pt idx="272">
                  <c:v>40086</c:v>
                </c:pt>
                <c:pt idx="273">
                  <c:v>40087</c:v>
                </c:pt>
                <c:pt idx="274">
                  <c:v>40088</c:v>
                </c:pt>
                <c:pt idx="275">
                  <c:v>40089</c:v>
                </c:pt>
                <c:pt idx="276">
                  <c:v>40090</c:v>
                </c:pt>
                <c:pt idx="277">
                  <c:v>40091</c:v>
                </c:pt>
                <c:pt idx="278">
                  <c:v>40092</c:v>
                </c:pt>
                <c:pt idx="279">
                  <c:v>40093</c:v>
                </c:pt>
                <c:pt idx="280">
                  <c:v>40094</c:v>
                </c:pt>
                <c:pt idx="281">
                  <c:v>40095</c:v>
                </c:pt>
                <c:pt idx="282">
                  <c:v>40096</c:v>
                </c:pt>
                <c:pt idx="283">
                  <c:v>40097</c:v>
                </c:pt>
                <c:pt idx="284">
                  <c:v>40098</c:v>
                </c:pt>
                <c:pt idx="285">
                  <c:v>40099</c:v>
                </c:pt>
                <c:pt idx="286">
                  <c:v>40100</c:v>
                </c:pt>
                <c:pt idx="287">
                  <c:v>40101</c:v>
                </c:pt>
                <c:pt idx="288">
                  <c:v>40102</c:v>
                </c:pt>
                <c:pt idx="289">
                  <c:v>40103</c:v>
                </c:pt>
                <c:pt idx="290">
                  <c:v>40104</c:v>
                </c:pt>
                <c:pt idx="291">
                  <c:v>40105</c:v>
                </c:pt>
                <c:pt idx="292">
                  <c:v>40106</c:v>
                </c:pt>
                <c:pt idx="293">
                  <c:v>40107</c:v>
                </c:pt>
                <c:pt idx="294">
                  <c:v>40108</c:v>
                </c:pt>
                <c:pt idx="295">
                  <c:v>40109</c:v>
                </c:pt>
                <c:pt idx="296">
                  <c:v>40110</c:v>
                </c:pt>
                <c:pt idx="297">
                  <c:v>40111</c:v>
                </c:pt>
                <c:pt idx="298">
                  <c:v>40112</c:v>
                </c:pt>
                <c:pt idx="299">
                  <c:v>40113</c:v>
                </c:pt>
                <c:pt idx="300">
                  <c:v>40114</c:v>
                </c:pt>
                <c:pt idx="301">
                  <c:v>40115</c:v>
                </c:pt>
                <c:pt idx="302">
                  <c:v>40116</c:v>
                </c:pt>
                <c:pt idx="303">
                  <c:v>40117</c:v>
                </c:pt>
                <c:pt idx="304">
                  <c:v>40118</c:v>
                </c:pt>
                <c:pt idx="305">
                  <c:v>40119</c:v>
                </c:pt>
                <c:pt idx="306">
                  <c:v>40120</c:v>
                </c:pt>
                <c:pt idx="307">
                  <c:v>40121</c:v>
                </c:pt>
                <c:pt idx="308">
                  <c:v>40122</c:v>
                </c:pt>
                <c:pt idx="309">
                  <c:v>40123</c:v>
                </c:pt>
                <c:pt idx="310">
                  <c:v>40124</c:v>
                </c:pt>
                <c:pt idx="311">
                  <c:v>40125</c:v>
                </c:pt>
                <c:pt idx="312">
                  <c:v>40126</c:v>
                </c:pt>
                <c:pt idx="313">
                  <c:v>40127</c:v>
                </c:pt>
                <c:pt idx="314">
                  <c:v>40128</c:v>
                </c:pt>
                <c:pt idx="315">
                  <c:v>40129</c:v>
                </c:pt>
                <c:pt idx="316">
                  <c:v>40130</c:v>
                </c:pt>
                <c:pt idx="317">
                  <c:v>40131</c:v>
                </c:pt>
                <c:pt idx="318">
                  <c:v>40132</c:v>
                </c:pt>
                <c:pt idx="319">
                  <c:v>40133</c:v>
                </c:pt>
                <c:pt idx="320">
                  <c:v>40134</c:v>
                </c:pt>
                <c:pt idx="321">
                  <c:v>40135</c:v>
                </c:pt>
                <c:pt idx="322">
                  <c:v>40136</c:v>
                </c:pt>
                <c:pt idx="323">
                  <c:v>40137</c:v>
                </c:pt>
                <c:pt idx="324">
                  <c:v>40138</c:v>
                </c:pt>
                <c:pt idx="325">
                  <c:v>40139</c:v>
                </c:pt>
                <c:pt idx="326">
                  <c:v>40140</c:v>
                </c:pt>
                <c:pt idx="327">
                  <c:v>40141</c:v>
                </c:pt>
                <c:pt idx="328">
                  <c:v>40142</c:v>
                </c:pt>
                <c:pt idx="329">
                  <c:v>40143</c:v>
                </c:pt>
                <c:pt idx="330">
                  <c:v>40144</c:v>
                </c:pt>
                <c:pt idx="331">
                  <c:v>40145</c:v>
                </c:pt>
                <c:pt idx="332">
                  <c:v>40146</c:v>
                </c:pt>
                <c:pt idx="333">
                  <c:v>40147</c:v>
                </c:pt>
                <c:pt idx="334">
                  <c:v>40148</c:v>
                </c:pt>
                <c:pt idx="335">
                  <c:v>40149</c:v>
                </c:pt>
                <c:pt idx="336">
                  <c:v>40150</c:v>
                </c:pt>
                <c:pt idx="337">
                  <c:v>40151</c:v>
                </c:pt>
                <c:pt idx="338">
                  <c:v>40152</c:v>
                </c:pt>
                <c:pt idx="339">
                  <c:v>40153</c:v>
                </c:pt>
                <c:pt idx="340">
                  <c:v>40154</c:v>
                </c:pt>
                <c:pt idx="341">
                  <c:v>40155</c:v>
                </c:pt>
                <c:pt idx="342">
                  <c:v>40156</c:v>
                </c:pt>
                <c:pt idx="343">
                  <c:v>40157</c:v>
                </c:pt>
                <c:pt idx="344">
                  <c:v>40158</c:v>
                </c:pt>
                <c:pt idx="345">
                  <c:v>40159</c:v>
                </c:pt>
                <c:pt idx="346">
                  <c:v>40160</c:v>
                </c:pt>
                <c:pt idx="347">
                  <c:v>40161</c:v>
                </c:pt>
                <c:pt idx="348">
                  <c:v>40162</c:v>
                </c:pt>
                <c:pt idx="349">
                  <c:v>40163</c:v>
                </c:pt>
                <c:pt idx="350">
                  <c:v>40164</c:v>
                </c:pt>
                <c:pt idx="351">
                  <c:v>40165</c:v>
                </c:pt>
                <c:pt idx="352">
                  <c:v>40166</c:v>
                </c:pt>
                <c:pt idx="353">
                  <c:v>40167</c:v>
                </c:pt>
                <c:pt idx="354">
                  <c:v>40168</c:v>
                </c:pt>
                <c:pt idx="355">
                  <c:v>40169</c:v>
                </c:pt>
                <c:pt idx="356">
                  <c:v>40170</c:v>
                </c:pt>
                <c:pt idx="357">
                  <c:v>40171</c:v>
                </c:pt>
                <c:pt idx="358">
                  <c:v>40172</c:v>
                </c:pt>
                <c:pt idx="359">
                  <c:v>40173</c:v>
                </c:pt>
                <c:pt idx="360">
                  <c:v>40174</c:v>
                </c:pt>
                <c:pt idx="361">
                  <c:v>40175</c:v>
                </c:pt>
                <c:pt idx="362">
                  <c:v>40176</c:v>
                </c:pt>
                <c:pt idx="363">
                  <c:v>40177</c:v>
                </c:pt>
                <c:pt idx="364">
                  <c:v>40178</c:v>
                </c:pt>
              </c:numCache>
            </c:numRef>
          </c:xVal>
          <c:yVal>
            <c:numRef>
              <c:f>Hárok1!$B$2:$B$366</c:f>
              <c:numCache>
                <c:formatCode>General</c:formatCode>
                <c:ptCount val="365"/>
                <c:pt idx="0">
                  <c:v>14.27717</c:v>
                </c:pt>
                <c:pt idx="1">
                  <c:v>14.333679999999999</c:v>
                </c:pt>
                <c:pt idx="2">
                  <c:v>14.365919999999999</c:v>
                </c:pt>
                <c:pt idx="3">
                  <c:v>13.9971</c:v>
                </c:pt>
                <c:pt idx="4">
                  <c:v>13.93295</c:v>
                </c:pt>
                <c:pt idx="5">
                  <c:v>13.77402</c:v>
                </c:pt>
                <c:pt idx="6">
                  <c:v>13.732390000000001</c:v>
                </c:pt>
                <c:pt idx="7">
                  <c:v>13.43906</c:v>
                </c:pt>
                <c:pt idx="8">
                  <c:v>13.439399999999999</c:v>
                </c:pt>
                <c:pt idx="9">
                  <c:v>13.280939999999999</c:v>
                </c:pt>
                <c:pt idx="10">
                  <c:v>13.280939999999999</c:v>
                </c:pt>
                <c:pt idx="11">
                  <c:v>12.983549999999999</c:v>
                </c:pt>
                <c:pt idx="12">
                  <c:v>12.47716</c:v>
                </c:pt>
                <c:pt idx="13">
                  <c:v>12.75046</c:v>
                </c:pt>
                <c:pt idx="14">
                  <c:v>13.769080000000001</c:v>
                </c:pt>
                <c:pt idx="15">
                  <c:v>13.489699999999999</c:v>
                </c:pt>
                <c:pt idx="16">
                  <c:v>12.59972</c:v>
                </c:pt>
                <c:pt idx="17">
                  <c:v>12.312189999999999</c:v>
                </c:pt>
                <c:pt idx="18">
                  <c:v>14.17597</c:v>
                </c:pt>
                <c:pt idx="19">
                  <c:v>13.832979999999999</c:v>
                </c:pt>
                <c:pt idx="20">
                  <c:v>13.83742</c:v>
                </c:pt>
                <c:pt idx="21">
                  <c:v>15.67183</c:v>
                </c:pt>
                <c:pt idx="22">
                  <c:v>15.646850000000001</c:v>
                </c:pt>
                <c:pt idx="23">
                  <c:v>15.90245</c:v>
                </c:pt>
                <c:pt idx="24">
                  <c:v>15.534459999999999</c:v>
                </c:pt>
                <c:pt idx="25">
                  <c:v>15.53825</c:v>
                </c:pt>
                <c:pt idx="26">
                  <c:v>15.520820000000001</c:v>
                </c:pt>
                <c:pt idx="27">
                  <c:v>26.384689999999999</c:v>
                </c:pt>
                <c:pt idx="28">
                  <c:v>28.97625</c:v>
                </c:pt>
                <c:pt idx="29">
                  <c:v>28.755569999999999</c:v>
                </c:pt>
                <c:pt idx="30">
                  <c:v>28.72306</c:v>
                </c:pt>
                <c:pt idx="31">
                  <c:v>28.478000000000002</c:v>
                </c:pt>
                <c:pt idx="32">
                  <c:v>26.46903</c:v>
                </c:pt>
                <c:pt idx="33">
                  <c:v>25.826270000000001</c:v>
                </c:pt>
                <c:pt idx="34">
                  <c:v>24.691880000000001</c:v>
                </c:pt>
                <c:pt idx="35">
                  <c:v>23.631620000000002</c:v>
                </c:pt>
                <c:pt idx="36">
                  <c:v>21.508710000000001</c:v>
                </c:pt>
                <c:pt idx="37">
                  <c:v>19.603639999999999</c:v>
                </c:pt>
                <c:pt idx="38">
                  <c:v>19.723109999999998</c:v>
                </c:pt>
                <c:pt idx="39">
                  <c:v>25.434449999999998</c:v>
                </c:pt>
                <c:pt idx="40">
                  <c:v>26.37125</c:v>
                </c:pt>
                <c:pt idx="41">
                  <c:v>25.613350000000001</c:v>
                </c:pt>
                <c:pt idx="42">
                  <c:v>42.79457</c:v>
                </c:pt>
                <c:pt idx="43">
                  <c:v>47.828249999999997</c:v>
                </c:pt>
                <c:pt idx="44">
                  <c:v>67.029929999999993</c:v>
                </c:pt>
                <c:pt idx="45">
                  <c:v>68.426990000000004</c:v>
                </c:pt>
                <c:pt idx="46">
                  <c:v>59.621070000000003</c:v>
                </c:pt>
                <c:pt idx="47">
                  <c:v>79.196659999999994</c:v>
                </c:pt>
                <c:pt idx="48">
                  <c:v>97.101569999999995</c:v>
                </c:pt>
                <c:pt idx="49">
                  <c:v>89.524249999999995</c:v>
                </c:pt>
                <c:pt idx="50">
                  <c:v>84.152569999999997</c:v>
                </c:pt>
                <c:pt idx="51">
                  <c:v>110.04677</c:v>
                </c:pt>
                <c:pt idx="52">
                  <c:v>117.28751</c:v>
                </c:pt>
                <c:pt idx="53">
                  <c:v>119.63068</c:v>
                </c:pt>
                <c:pt idx="54">
                  <c:v>135.34897000000001</c:v>
                </c:pt>
                <c:pt idx="55">
                  <c:v>133.0881</c:v>
                </c:pt>
                <c:pt idx="56">
                  <c:v>121.01188999999999</c:v>
                </c:pt>
                <c:pt idx="57">
                  <c:v>128.57984999999999</c:v>
                </c:pt>
                <c:pt idx="58">
                  <c:v>122.31171000000001</c:v>
                </c:pt>
                <c:pt idx="59">
                  <c:v>112.13516</c:v>
                </c:pt>
                <c:pt idx="60">
                  <c:v>101.46626000000001</c:v>
                </c:pt>
                <c:pt idx="61">
                  <c:v>91.149870000000007</c:v>
                </c:pt>
                <c:pt idx="62">
                  <c:v>84.643339999999995</c:v>
                </c:pt>
                <c:pt idx="63">
                  <c:v>77.226879999999994</c:v>
                </c:pt>
                <c:pt idx="64">
                  <c:v>75.057199999999995</c:v>
                </c:pt>
                <c:pt idx="65">
                  <c:v>77.601569999999995</c:v>
                </c:pt>
                <c:pt idx="66">
                  <c:v>79.614310000000003</c:v>
                </c:pt>
                <c:pt idx="67">
                  <c:v>76.880920000000003</c:v>
                </c:pt>
                <c:pt idx="68">
                  <c:v>88.599850000000004</c:v>
                </c:pt>
                <c:pt idx="69">
                  <c:v>96.958690000000004</c:v>
                </c:pt>
                <c:pt idx="70">
                  <c:v>99.686840000000004</c:v>
                </c:pt>
                <c:pt idx="71">
                  <c:v>114.3599</c:v>
                </c:pt>
                <c:pt idx="72">
                  <c:v>99.627740000000003</c:v>
                </c:pt>
                <c:pt idx="73">
                  <c:v>92.829009999999997</c:v>
                </c:pt>
                <c:pt idx="74">
                  <c:v>89.167839999999998</c:v>
                </c:pt>
                <c:pt idx="75">
                  <c:v>87.371700000000004</c:v>
                </c:pt>
                <c:pt idx="76">
                  <c:v>82.161630000000002</c:v>
                </c:pt>
                <c:pt idx="77">
                  <c:v>87.746409999999997</c:v>
                </c:pt>
                <c:pt idx="78">
                  <c:v>99.399500000000003</c:v>
                </c:pt>
                <c:pt idx="79">
                  <c:v>99.463970000000003</c:v>
                </c:pt>
                <c:pt idx="80">
                  <c:v>97.401780000000002</c:v>
                </c:pt>
                <c:pt idx="81">
                  <c:v>88.853989999999996</c:v>
                </c:pt>
                <c:pt idx="82">
                  <c:v>89.238759999999999</c:v>
                </c:pt>
                <c:pt idx="83">
                  <c:v>94.385739999999998</c:v>
                </c:pt>
                <c:pt idx="84">
                  <c:v>106.1328</c:v>
                </c:pt>
                <c:pt idx="85">
                  <c:v>109.24867</c:v>
                </c:pt>
                <c:pt idx="86">
                  <c:v>100.84471000000001</c:v>
                </c:pt>
                <c:pt idx="87">
                  <c:v>93.207369999999997</c:v>
                </c:pt>
                <c:pt idx="88">
                  <c:v>97.318969999999993</c:v>
                </c:pt>
                <c:pt idx="89">
                  <c:v>87.666179999999997</c:v>
                </c:pt>
                <c:pt idx="90">
                  <c:v>79.901169999999993</c:v>
                </c:pt>
                <c:pt idx="91">
                  <c:v>73.197879999999998</c:v>
                </c:pt>
                <c:pt idx="92">
                  <c:v>66.351349999999996</c:v>
                </c:pt>
                <c:pt idx="93">
                  <c:v>59.701390000000004</c:v>
                </c:pt>
                <c:pt idx="94">
                  <c:v>56.882860000000001</c:v>
                </c:pt>
                <c:pt idx="95">
                  <c:v>53.925989999999999</c:v>
                </c:pt>
                <c:pt idx="96">
                  <c:v>49.931080000000001</c:v>
                </c:pt>
                <c:pt idx="97">
                  <c:v>44.264319999999998</c:v>
                </c:pt>
                <c:pt idx="98">
                  <c:v>40.174509999999998</c:v>
                </c:pt>
                <c:pt idx="99">
                  <c:v>35.814540000000001</c:v>
                </c:pt>
                <c:pt idx="100">
                  <c:v>29.19904</c:v>
                </c:pt>
                <c:pt idx="101">
                  <c:v>27.205850000000002</c:v>
                </c:pt>
                <c:pt idx="102">
                  <c:v>27.494019999999999</c:v>
                </c:pt>
                <c:pt idx="103">
                  <c:v>25.398579999999999</c:v>
                </c:pt>
                <c:pt idx="104">
                  <c:v>26.140059999999998</c:v>
                </c:pt>
                <c:pt idx="105">
                  <c:v>24.363980000000002</c:v>
                </c:pt>
                <c:pt idx="106">
                  <c:v>22.292100000000001</c:v>
                </c:pt>
                <c:pt idx="107">
                  <c:v>23.17041</c:v>
                </c:pt>
                <c:pt idx="108">
                  <c:v>22.90643</c:v>
                </c:pt>
                <c:pt idx="109">
                  <c:v>22.290120000000002</c:v>
                </c:pt>
                <c:pt idx="110">
                  <c:v>21.281279999999999</c:v>
                </c:pt>
                <c:pt idx="111">
                  <c:v>20.036719999999999</c:v>
                </c:pt>
                <c:pt idx="112">
                  <c:v>19.765779999999999</c:v>
                </c:pt>
                <c:pt idx="113">
                  <c:v>19.456520000000001</c:v>
                </c:pt>
                <c:pt idx="114">
                  <c:v>18.689879999999999</c:v>
                </c:pt>
                <c:pt idx="115">
                  <c:v>16.963380000000001</c:v>
                </c:pt>
                <c:pt idx="116">
                  <c:v>16.094259999999998</c:v>
                </c:pt>
                <c:pt idx="117">
                  <c:v>14.522410000000001</c:v>
                </c:pt>
                <c:pt idx="118">
                  <c:v>12.909039999999999</c:v>
                </c:pt>
                <c:pt idx="119">
                  <c:v>13.677759999999999</c:v>
                </c:pt>
                <c:pt idx="120">
                  <c:v>13.29942</c:v>
                </c:pt>
                <c:pt idx="121">
                  <c:v>12.382580000000001</c:v>
                </c:pt>
                <c:pt idx="122">
                  <c:v>11.681850000000001</c:v>
                </c:pt>
                <c:pt idx="123">
                  <c:v>11.06208</c:v>
                </c:pt>
                <c:pt idx="124">
                  <c:v>10.71631</c:v>
                </c:pt>
                <c:pt idx="125">
                  <c:v>10.58001</c:v>
                </c:pt>
                <c:pt idx="126">
                  <c:v>10.227539999999999</c:v>
                </c:pt>
                <c:pt idx="127">
                  <c:v>9.8733299999999993</c:v>
                </c:pt>
                <c:pt idx="128">
                  <c:v>9.1432199999999995</c:v>
                </c:pt>
                <c:pt idx="129">
                  <c:v>8.9340499999999992</c:v>
                </c:pt>
                <c:pt idx="130">
                  <c:v>8.0238600000000009</c:v>
                </c:pt>
                <c:pt idx="131">
                  <c:v>7.3732600000000001</c:v>
                </c:pt>
                <c:pt idx="132">
                  <c:v>6.12425</c:v>
                </c:pt>
                <c:pt idx="133">
                  <c:v>4.8657899999999996</c:v>
                </c:pt>
                <c:pt idx="134">
                  <c:v>4.3175100000000004</c:v>
                </c:pt>
                <c:pt idx="135">
                  <c:v>4.0445599999999997</c:v>
                </c:pt>
                <c:pt idx="136">
                  <c:v>3.5621399999999999</c:v>
                </c:pt>
                <c:pt idx="137">
                  <c:v>3.4826199999999998</c:v>
                </c:pt>
                <c:pt idx="138">
                  <c:v>3.13436</c:v>
                </c:pt>
                <c:pt idx="139">
                  <c:v>2.7860999999999998</c:v>
                </c:pt>
                <c:pt idx="140">
                  <c:v>2.7860999999999998</c:v>
                </c:pt>
                <c:pt idx="141">
                  <c:v>2.7860999999999998</c:v>
                </c:pt>
                <c:pt idx="142">
                  <c:v>2.0895700000000001</c:v>
                </c:pt>
                <c:pt idx="143">
                  <c:v>2.0895700000000001</c:v>
                </c:pt>
                <c:pt idx="144">
                  <c:v>2.0895700000000001</c:v>
                </c:pt>
                <c:pt idx="145">
                  <c:v>2.0895700000000001</c:v>
                </c:pt>
                <c:pt idx="146">
                  <c:v>2.0895700000000001</c:v>
                </c:pt>
                <c:pt idx="147">
                  <c:v>2.0895700000000001</c:v>
                </c:pt>
                <c:pt idx="148">
                  <c:v>2.0895700000000001</c:v>
                </c:pt>
                <c:pt idx="149">
                  <c:v>4.7060700000000004</c:v>
                </c:pt>
                <c:pt idx="150">
                  <c:v>3.4152499999999999</c:v>
                </c:pt>
                <c:pt idx="151">
                  <c:v>2.7299600000000002</c:v>
                </c:pt>
                <c:pt idx="152">
                  <c:v>1.5878000000000001</c:v>
                </c:pt>
                <c:pt idx="153">
                  <c:v>1.18672</c:v>
                </c:pt>
                <c:pt idx="154">
                  <c:v>1.0530299999999999</c:v>
                </c:pt>
                <c:pt idx="155">
                  <c:v>0.13369</c:v>
                </c:pt>
                <c:pt idx="156">
                  <c:v>0</c:v>
                </c:pt>
                <c:pt idx="157">
                  <c:v>0</c:v>
                </c:pt>
                <c:pt idx="158">
                  <c:v>0</c:v>
                </c:pt>
                <c:pt idx="159">
                  <c:v>0</c:v>
                </c:pt>
                <c:pt idx="160">
                  <c:v>0</c:v>
                </c:pt>
                <c:pt idx="161">
                  <c:v>0</c:v>
                </c:pt>
                <c:pt idx="162">
                  <c:v>3.483E-2</c:v>
                </c:pt>
                <c:pt idx="163">
                  <c:v>0</c:v>
                </c:pt>
                <c:pt idx="164">
                  <c:v>0</c:v>
                </c:pt>
                <c:pt idx="165">
                  <c:v>0</c:v>
                </c:pt>
                <c:pt idx="166">
                  <c:v>0</c:v>
                </c:pt>
                <c:pt idx="167">
                  <c:v>0</c:v>
                </c:pt>
                <c:pt idx="168">
                  <c:v>0</c:v>
                </c:pt>
                <c:pt idx="169">
                  <c:v>0</c:v>
                </c:pt>
                <c:pt idx="170">
                  <c:v>0.44563999999999998</c:v>
                </c:pt>
                <c:pt idx="171">
                  <c:v>0.42615999999999998</c:v>
                </c:pt>
                <c:pt idx="172">
                  <c:v>0.31756000000000001</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0.34826000000000001</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0.17413000000000001</c:v>
                </c:pt>
                <c:pt idx="248">
                  <c:v>0</c:v>
                </c:pt>
                <c:pt idx="249">
                  <c:v>0</c:v>
                </c:pt>
                <c:pt idx="250">
                  <c:v>0</c:v>
                </c:pt>
                <c:pt idx="251">
                  <c:v>0</c:v>
                </c:pt>
                <c:pt idx="252">
                  <c:v>0</c:v>
                </c:pt>
                <c:pt idx="253">
                  <c:v>0</c:v>
                </c:pt>
                <c:pt idx="254">
                  <c:v>0</c:v>
                </c:pt>
                <c:pt idx="255">
                  <c:v>0</c:v>
                </c:pt>
                <c:pt idx="256">
                  <c:v>0.34826000000000001</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0.42777999999999999</c:v>
                </c:pt>
                <c:pt idx="285">
                  <c:v>2.3044899999999999</c:v>
                </c:pt>
                <c:pt idx="286">
                  <c:v>6.60703</c:v>
                </c:pt>
                <c:pt idx="287">
                  <c:v>10.79055</c:v>
                </c:pt>
                <c:pt idx="288">
                  <c:v>9.0352200000000007</c:v>
                </c:pt>
                <c:pt idx="289">
                  <c:v>9.8347999999999995</c:v>
                </c:pt>
                <c:pt idx="290">
                  <c:v>10.49933</c:v>
                </c:pt>
                <c:pt idx="291">
                  <c:v>9.1548300000000005</c:v>
                </c:pt>
                <c:pt idx="292">
                  <c:v>6.9136199999999999</c:v>
                </c:pt>
                <c:pt idx="293">
                  <c:v>6.20153</c:v>
                </c:pt>
                <c:pt idx="294">
                  <c:v>4.9740399999999996</c:v>
                </c:pt>
                <c:pt idx="295">
                  <c:v>3.24681</c:v>
                </c:pt>
                <c:pt idx="296">
                  <c:v>3.5269400000000002</c:v>
                </c:pt>
                <c:pt idx="297">
                  <c:v>3.2082999999999999</c:v>
                </c:pt>
                <c:pt idx="298">
                  <c:v>2.6799499999999998</c:v>
                </c:pt>
                <c:pt idx="299">
                  <c:v>2.1516099999999998</c:v>
                </c:pt>
                <c:pt idx="300">
                  <c:v>1.70123</c:v>
                </c:pt>
                <c:pt idx="301">
                  <c:v>1.2749999999999999</c:v>
                </c:pt>
                <c:pt idx="302">
                  <c:v>1.2749999999999999</c:v>
                </c:pt>
                <c:pt idx="303">
                  <c:v>1.2749999999999999</c:v>
                </c:pt>
                <c:pt idx="304">
                  <c:v>1.05074</c:v>
                </c:pt>
                <c:pt idx="305">
                  <c:v>1.02475</c:v>
                </c:pt>
                <c:pt idx="306">
                  <c:v>2.0487099999999998</c:v>
                </c:pt>
                <c:pt idx="307">
                  <c:v>2.36144</c:v>
                </c:pt>
                <c:pt idx="308">
                  <c:v>2.39432</c:v>
                </c:pt>
                <c:pt idx="309">
                  <c:v>2.4436100000000001</c:v>
                </c:pt>
                <c:pt idx="310">
                  <c:v>1.93537</c:v>
                </c:pt>
                <c:pt idx="311">
                  <c:v>1.83118</c:v>
                </c:pt>
                <c:pt idx="312">
                  <c:v>2.17198</c:v>
                </c:pt>
                <c:pt idx="313">
                  <c:v>2.01709</c:v>
                </c:pt>
                <c:pt idx="314">
                  <c:v>2.16262</c:v>
                </c:pt>
                <c:pt idx="315">
                  <c:v>2.0064600000000001</c:v>
                </c:pt>
                <c:pt idx="316">
                  <c:v>1.8130500000000001</c:v>
                </c:pt>
                <c:pt idx="317">
                  <c:v>1.7118100000000001</c:v>
                </c:pt>
                <c:pt idx="318">
                  <c:v>1.6598299999999999</c:v>
                </c:pt>
                <c:pt idx="319">
                  <c:v>1.6080099999999999</c:v>
                </c:pt>
                <c:pt idx="320">
                  <c:v>1.43388</c:v>
                </c:pt>
                <c:pt idx="321">
                  <c:v>1.3734299999999999</c:v>
                </c:pt>
                <c:pt idx="322">
                  <c:v>1.2972999999999999</c:v>
                </c:pt>
                <c:pt idx="323">
                  <c:v>1.1031200000000001</c:v>
                </c:pt>
                <c:pt idx="324">
                  <c:v>1.0310900000000001</c:v>
                </c:pt>
                <c:pt idx="325">
                  <c:v>1.0210600000000001</c:v>
                </c:pt>
                <c:pt idx="326">
                  <c:v>1.0210600000000001</c:v>
                </c:pt>
                <c:pt idx="327">
                  <c:v>1.0210600000000001</c:v>
                </c:pt>
                <c:pt idx="328">
                  <c:v>1.0210600000000001</c:v>
                </c:pt>
                <c:pt idx="329">
                  <c:v>1.0210600000000001</c:v>
                </c:pt>
                <c:pt idx="330">
                  <c:v>1.0210600000000001</c:v>
                </c:pt>
                <c:pt idx="331">
                  <c:v>1.4177</c:v>
                </c:pt>
                <c:pt idx="332">
                  <c:v>1.2247300000000001</c:v>
                </c:pt>
                <c:pt idx="333">
                  <c:v>1.09903</c:v>
                </c:pt>
                <c:pt idx="334">
                  <c:v>1.1253299999999999</c:v>
                </c:pt>
                <c:pt idx="335">
                  <c:v>2.1487699999999998</c:v>
                </c:pt>
                <c:pt idx="336">
                  <c:v>1.71289</c:v>
                </c:pt>
                <c:pt idx="337">
                  <c:v>1.59836</c:v>
                </c:pt>
                <c:pt idx="338">
                  <c:v>3.2039900000000001</c:v>
                </c:pt>
                <c:pt idx="339">
                  <c:v>3.0209100000000002</c:v>
                </c:pt>
                <c:pt idx="340">
                  <c:v>1.8242700000000001</c:v>
                </c:pt>
                <c:pt idx="341">
                  <c:v>1.1227</c:v>
                </c:pt>
                <c:pt idx="342">
                  <c:v>2.89893</c:v>
                </c:pt>
                <c:pt idx="343">
                  <c:v>2.8870200000000001</c:v>
                </c:pt>
                <c:pt idx="344">
                  <c:v>6.0654000000000003</c:v>
                </c:pt>
                <c:pt idx="345">
                  <c:v>6.2674599999999998</c:v>
                </c:pt>
                <c:pt idx="346">
                  <c:v>5.6620100000000004</c:v>
                </c:pt>
                <c:pt idx="347">
                  <c:v>5.2563899999999997</c:v>
                </c:pt>
                <c:pt idx="348">
                  <c:v>5.1972100000000001</c:v>
                </c:pt>
                <c:pt idx="349">
                  <c:v>7.0296700000000003</c:v>
                </c:pt>
                <c:pt idx="350">
                  <c:v>6.0977199999999998</c:v>
                </c:pt>
                <c:pt idx="351">
                  <c:v>5.5908300000000004</c:v>
                </c:pt>
                <c:pt idx="352">
                  <c:v>5.6111500000000003</c:v>
                </c:pt>
                <c:pt idx="353">
                  <c:v>7.4823000000000004</c:v>
                </c:pt>
                <c:pt idx="354">
                  <c:v>14.0441</c:v>
                </c:pt>
                <c:pt idx="355">
                  <c:v>11.86674</c:v>
                </c:pt>
                <c:pt idx="356">
                  <c:v>8.6517400000000002</c:v>
                </c:pt>
                <c:pt idx="357">
                  <c:v>3.89357</c:v>
                </c:pt>
                <c:pt idx="358">
                  <c:v>4.3226899999999997</c:v>
                </c:pt>
                <c:pt idx="359">
                  <c:v>4.1851200000000004</c:v>
                </c:pt>
                <c:pt idx="360">
                  <c:v>4.6984899999999996</c:v>
                </c:pt>
                <c:pt idx="361">
                  <c:v>4.1860600000000003</c:v>
                </c:pt>
                <c:pt idx="362">
                  <c:v>3.3103799999999999</c:v>
                </c:pt>
                <c:pt idx="363">
                  <c:v>4.4888500000000002</c:v>
                </c:pt>
                <c:pt idx="364">
                  <c:v>4.4418199999999999</c:v>
                </c:pt>
              </c:numCache>
            </c:numRef>
          </c:yVal>
          <c:smooth val="1"/>
          <c:extLst>
            <c:ext xmlns:c16="http://schemas.microsoft.com/office/drawing/2014/chart" uri="{C3380CC4-5D6E-409C-BE32-E72D297353CC}">
              <c16:uniqueId val="{00000000-0919-4A56-95AD-D7908285A2FE}"/>
            </c:ext>
          </c:extLst>
        </c:ser>
        <c:ser>
          <c:idx val="3"/>
          <c:order val="3"/>
          <c:tx>
            <c:v>HV12</c:v>
          </c:tx>
          <c:spPr>
            <a:ln w="19050" cap="rnd">
              <a:solidFill>
                <a:schemeClr val="accent4"/>
              </a:solidFill>
              <a:round/>
            </a:ln>
            <a:effectLst/>
          </c:spPr>
          <c:marker>
            <c:symbol val="none"/>
          </c:marker>
          <c:xVal>
            <c:numRef>
              <c:f>Hárok1!$A$2:$A$366</c:f>
              <c:numCache>
                <c:formatCode>m/d/yyyy</c:formatCode>
                <c:ptCount val="365"/>
                <c:pt idx="0">
                  <c:v>39814</c:v>
                </c:pt>
                <c:pt idx="1">
                  <c:v>39815</c:v>
                </c:pt>
                <c:pt idx="2">
                  <c:v>39816</c:v>
                </c:pt>
                <c:pt idx="3">
                  <c:v>39817</c:v>
                </c:pt>
                <c:pt idx="4">
                  <c:v>39818</c:v>
                </c:pt>
                <c:pt idx="5">
                  <c:v>39819</c:v>
                </c:pt>
                <c:pt idx="6">
                  <c:v>39820</c:v>
                </c:pt>
                <c:pt idx="7">
                  <c:v>39821</c:v>
                </c:pt>
                <c:pt idx="8">
                  <c:v>39822</c:v>
                </c:pt>
                <c:pt idx="9">
                  <c:v>39823</c:v>
                </c:pt>
                <c:pt idx="10">
                  <c:v>39824</c:v>
                </c:pt>
                <c:pt idx="11">
                  <c:v>39825</c:v>
                </c:pt>
                <c:pt idx="12">
                  <c:v>39826</c:v>
                </c:pt>
                <c:pt idx="13">
                  <c:v>39827</c:v>
                </c:pt>
                <c:pt idx="14">
                  <c:v>39828</c:v>
                </c:pt>
                <c:pt idx="15">
                  <c:v>39829</c:v>
                </c:pt>
                <c:pt idx="16">
                  <c:v>39830</c:v>
                </c:pt>
                <c:pt idx="17">
                  <c:v>39831</c:v>
                </c:pt>
                <c:pt idx="18">
                  <c:v>39832</c:v>
                </c:pt>
                <c:pt idx="19">
                  <c:v>39833</c:v>
                </c:pt>
                <c:pt idx="20">
                  <c:v>39834</c:v>
                </c:pt>
                <c:pt idx="21">
                  <c:v>39835</c:v>
                </c:pt>
                <c:pt idx="22">
                  <c:v>39836</c:v>
                </c:pt>
                <c:pt idx="23">
                  <c:v>39837</c:v>
                </c:pt>
                <c:pt idx="24">
                  <c:v>39838</c:v>
                </c:pt>
                <c:pt idx="25">
                  <c:v>39839</c:v>
                </c:pt>
                <c:pt idx="26">
                  <c:v>39840</c:v>
                </c:pt>
                <c:pt idx="27">
                  <c:v>39841</c:v>
                </c:pt>
                <c:pt idx="28">
                  <c:v>39842</c:v>
                </c:pt>
                <c:pt idx="29">
                  <c:v>39843</c:v>
                </c:pt>
                <c:pt idx="30">
                  <c:v>39844</c:v>
                </c:pt>
                <c:pt idx="31">
                  <c:v>39845</c:v>
                </c:pt>
                <c:pt idx="32">
                  <c:v>39846</c:v>
                </c:pt>
                <c:pt idx="33">
                  <c:v>39847</c:v>
                </c:pt>
                <c:pt idx="34">
                  <c:v>39848</c:v>
                </c:pt>
                <c:pt idx="35">
                  <c:v>39849</c:v>
                </c:pt>
                <c:pt idx="36">
                  <c:v>39850</c:v>
                </c:pt>
                <c:pt idx="37">
                  <c:v>39851</c:v>
                </c:pt>
                <c:pt idx="38">
                  <c:v>39852</c:v>
                </c:pt>
                <c:pt idx="39">
                  <c:v>39853</c:v>
                </c:pt>
                <c:pt idx="40">
                  <c:v>39854</c:v>
                </c:pt>
                <c:pt idx="41">
                  <c:v>39855</c:v>
                </c:pt>
                <c:pt idx="42">
                  <c:v>39856</c:v>
                </c:pt>
                <c:pt idx="43">
                  <c:v>39857</c:v>
                </c:pt>
                <c:pt idx="44">
                  <c:v>39858</c:v>
                </c:pt>
                <c:pt idx="45">
                  <c:v>39859</c:v>
                </c:pt>
                <c:pt idx="46">
                  <c:v>39860</c:v>
                </c:pt>
                <c:pt idx="47">
                  <c:v>39861</c:v>
                </c:pt>
                <c:pt idx="48">
                  <c:v>39862</c:v>
                </c:pt>
                <c:pt idx="49">
                  <c:v>39863</c:v>
                </c:pt>
                <c:pt idx="50">
                  <c:v>39864</c:v>
                </c:pt>
                <c:pt idx="51">
                  <c:v>39865</c:v>
                </c:pt>
                <c:pt idx="52">
                  <c:v>39866</c:v>
                </c:pt>
                <c:pt idx="53">
                  <c:v>39867</c:v>
                </c:pt>
                <c:pt idx="54">
                  <c:v>39868</c:v>
                </c:pt>
                <c:pt idx="55">
                  <c:v>39869</c:v>
                </c:pt>
                <c:pt idx="56">
                  <c:v>39870</c:v>
                </c:pt>
                <c:pt idx="57">
                  <c:v>39871</c:v>
                </c:pt>
                <c:pt idx="58">
                  <c:v>39872</c:v>
                </c:pt>
                <c:pt idx="59">
                  <c:v>39873</c:v>
                </c:pt>
                <c:pt idx="60">
                  <c:v>39874</c:v>
                </c:pt>
                <c:pt idx="61">
                  <c:v>39875</c:v>
                </c:pt>
                <c:pt idx="62">
                  <c:v>39876</c:v>
                </c:pt>
                <c:pt idx="63">
                  <c:v>39877</c:v>
                </c:pt>
                <c:pt idx="64">
                  <c:v>39878</c:v>
                </c:pt>
                <c:pt idx="65">
                  <c:v>39879</c:v>
                </c:pt>
                <c:pt idx="66">
                  <c:v>39880</c:v>
                </c:pt>
                <c:pt idx="67">
                  <c:v>39881</c:v>
                </c:pt>
                <c:pt idx="68">
                  <c:v>39882</c:v>
                </c:pt>
                <c:pt idx="69">
                  <c:v>39883</c:v>
                </c:pt>
                <c:pt idx="70">
                  <c:v>39884</c:v>
                </c:pt>
                <c:pt idx="71">
                  <c:v>39885</c:v>
                </c:pt>
                <c:pt idx="72">
                  <c:v>39886</c:v>
                </c:pt>
                <c:pt idx="73">
                  <c:v>39887</c:v>
                </c:pt>
                <c:pt idx="74">
                  <c:v>39888</c:v>
                </c:pt>
                <c:pt idx="75">
                  <c:v>39889</c:v>
                </c:pt>
                <c:pt idx="76">
                  <c:v>39890</c:v>
                </c:pt>
                <c:pt idx="77">
                  <c:v>39891</c:v>
                </c:pt>
                <c:pt idx="78">
                  <c:v>39892</c:v>
                </c:pt>
                <c:pt idx="79">
                  <c:v>39893</c:v>
                </c:pt>
                <c:pt idx="80">
                  <c:v>39894</c:v>
                </c:pt>
                <c:pt idx="81">
                  <c:v>39895</c:v>
                </c:pt>
                <c:pt idx="82">
                  <c:v>39896</c:v>
                </c:pt>
                <c:pt idx="83">
                  <c:v>39897</c:v>
                </c:pt>
                <c:pt idx="84">
                  <c:v>39898</c:v>
                </c:pt>
                <c:pt idx="85">
                  <c:v>39899</c:v>
                </c:pt>
                <c:pt idx="86">
                  <c:v>39900</c:v>
                </c:pt>
                <c:pt idx="87">
                  <c:v>39901</c:v>
                </c:pt>
                <c:pt idx="88">
                  <c:v>39902</c:v>
                </c:pt>
                <c:pt idx="89">
                  <c:v>39903</c:v>
                </c:pt>
                <c:pt idx="90">
                  <c:v>39904</c:v>
                </c:pt>
                <c:pt idx="91">
                  <c:v>39905</c:v>
                </c:pt>
                <c:pt idx="92">
                  <c:v>39906</c:v>
                </c:pt>
                <c:pt idx="93">
                  <c:v>39907</c:v>
                </c:pt>
                <c:pt idx="94">
                  <c:v>39908</c:v>
                </c:pt>
                <c:pt idx="95">
                  <c:v>39909</c:v>
                </c:pt>
                <c:pt idx="96">
                  <c:v>39910</c:v>
                </c:pt>
                <c:pt idx="97">
                  <c:v>39911</c:v>
                </c:pt>
                <c:pt idx="98">
                  <c:v>39912</c:v>
                </c:pt>
                <c:pt idx="99">
                  <c:v>39913</c:v>
                </c:pt>
                <c:pt idx="100">
                  <c:v>39914</c:v>
                </c:pt>
                <c:pt idx="101">
                  <c:v>39915</c:v>
                </c:pt>
                <c:pt idx="102">
                  <c:v>39916</c:v>
                </c:pt>
                <c:pt idx="103">
                  <c:v>39917</c:v>
                </c:pt>
                <c:pt idx="104">
                  <c:v>39918</c:v>
                </c:pt>
                <c:pt idx="105">
                  <c:v>39919</c:v>
                </c:pt>
                <c:pt idx="106">
                  <c:v>39920</c:v>
                </c:pt>
                <c:pt idx="107">
                  <c:v>39921</c:v>
                </c:pt>
                <c:pt idx="108">
                  <c:v>39922</c:v>
                </c:pt>
                <c:pt idx="109">
                  <c:v>39923</c:v>
                </c:pt>
                <c:pt idx="110">
                  <c:v>39924</c:v>
                </c:pt>
                <c:pt idx="111">
                  <c:v>39925</c:v>
                </c:pt>
                <c:pt idx="112">
                  <c:v>39926</c:v>
                </c:pt>
                <c:pt idx="113">
                  <c:v>39927</c:v>
                </c:pt>
                <c:pt idx="114">
                  <c:v>39928</c:v>
                </c:pt>
                <c:pt idx="115">
                  <c:v>39929</c:v>
                </c:pt>
                <c:pt idx="116">
                  <c:v>39930</c:v>
                </c:pt>
                <c:pt idx="117">
                  <c:v>39931</c:v>
                </c:pt>
                <c:pt idx="118">
                  <c:v>39932</c:v>
                </c:pt>
                <c:pt idx="119">
                  <c:v>39933</c:v>
                </c:pt>
                <c:pt idx="120">
                  <c:v>39934</c:v>
                </c:pt>
                <c:pt idx="121">
                  <c:v>39935</c:v>
                </c:pt>
                <c:pt idx="122">
                  <c:v>39936</c:v>
                </c:pt>
                <c:pt idx="123">
                  <c:v>39937</c:v>
                </c:pt>
                <c:pt idx="124">
                  <c:v>39938</c:v>
                </c:pt>
                <c:pt idx="125">
                  <c:v>39939</c:v>
                </c:pt>
                <c:pt idx="126">
                  <c:v>39940</c:v>
                </c:pt>
                <c:pt idx="127">
                  <c:v>39941</c:v>
                </c:pt>
                <c:pt idx="128">
                  <c:v>39942</c:v>
                </c:pt>
                <c:pt idx="129">
                  <c:v>39943</c:v>
                </c:pt>
                <c:pt idx="130">
                  <c:v>39944</c:v>
                </c:pt>
                <c:pt idx="131">
                  <c:v>39945</c:v>
                </c:pt>
                <c:pt idx="132">
                  <c:v>39946</c:v>
                </c:pt>
                <c:pt idx="133">
                  <c:v>39947</c:v>
                </c:pt>
                <c:pt idx="134">
                  <c:v>39948</c:v>
                </c:pt>
                <c:pt idx="135">
                  <c:v>39949</c:v>
                </c:pt>
                <c:pt idx="136">
                  <c:v>39950</c:v>
                </c:pt>
                <c:pt idx="137">
                  <c:v>39951</c:v>
                </c:pt>
                <c:pt idx="138">
                  <c:v>39952</c:v>
                </c:pt>
                <c:pt idx="139">
                  <c:v>39953</c:v>
                </c:pt>
                <c:pt idx="140">
                  <c:v>39954</c:v>
                </c:pt>
                <c:pt idx="141">
                  <c:v>39955</c:v>
                </c:pt>
                <c:pt idx="142">
                  <c:v>39956</c:v>
                </c:pt>
                <c:pt idx="143">
                  <c:v>39957</c:v>
                </c:pt>
                <c:pt idx="144">
                  <c:v>39958</c:v>
                </c:pt>
                <c:pt idx="145">
                  <c:v>39959</c:v>
                </c:pt>
                <c:pt idx="146">
                  <c:v>39960</c:v>
                </c:pt>
                <c:pt idx="147">
                  <c:v>39961</c:v>
                </c:pt>
                <c:pt idx="148">
                  <c:v>39962</c:v>
                </c:pt>
                <c:pt idx="149">
                  <c:v>39963</c:v>
                </c:pt>
                <c:pt idx="150">
                  <c:v>39964</c:v>
                </c:pt>
                <c:pt idx="151">
                  <c:v>39965</c:v>
                </c:pt>
                <c:pt idx="152">
                  <c:v>39966</c:v>
                </c:pt>
                <c:pt idx="153">
                  <c:v>39967</c:v>
                </c:pt>
                <c:pt idx="154">
                  <c:v>39968</c:v>
                </c:pt>
                <c:pt idx="155">
                  <c:v>39969</c:v>
                </c:pt>
                <c:pt idx="156">
                  <c:v>39970</c:v>
                </c:pt>
                <c:pt idx="157">
                  <c:v>39971</c:v>
                </c:pt>
                <c:pt idx="158">
                  <c:v>39972</c:v>
                </c:pt>
                <c:pt idx="159">
                  <c:v>39973</c:v>
                </c:pt>
                <c:pt idx="160">
                  <c:v>39974</c:v>
                </c:pt>
                <c:pt idx="161">
                  <c:v>39975</c:v>
                </c:pt>
                <c:pt idx="162">
                  <c:v>39976</c:v>
                </c:pt>
                <c:pt idx="163">
                  <c:v>39977</c:v>
                </c:pt>
                <c:pt idx="164">
                  <c:v>39978</c:v>
                </c:pt>
                <c:pt idx="165">
                  <c:v>39979</c:v>
                </c:pt>
                <c:pt idx="166">
                  <c:v>39980</c:v>
                </c:pt>
                <c:pt idx="167">
                  <c:v>39981</c:v>
                </c:pt>
                <c:pt idx="168">
                  <c:v>39982</c:v>
                </c:pt>
                <c:pt idx="169">
                  <c:v>39983</c:v>
                </c:pt>
                <c:pt idx="170">
                  <c:v>39984</c:v>
                </c:pt>
                <c:pt idx="171">
                  <c:v>39985</c:v>
                </c:pt>
                <c:pt idx="172">
                  <c:v>39986</c:v>
                </c:pt>
                <c:pt idx="173">
                  <c:v>39987</c:v>
                </c:pt>
                <c:pt idx="174">
                  <c:v>39988</c:v>
                </c:pt>
                <c:pt idx="175">
                  <c:v>39989</c:v>
                </c:pt>
                <c:pt idx="176">
                  <c:v>39990</c:v>
                </c:pt>
                <c:pt idx="177">
                  <c:v>39991</c:v>
                </c:pt>
                <c:pt idx="178">
                  <c:v>39992</c:v>
                </c:pt>
                <c:pt idx="179">
                  <c:v>39993</c:v>
                </c:pt>
                <c:pt idx="180">
                  <c:v>39994</c:v>
                </c:pt>
                <c:pt idx="181">
                  <c:v>39995</c:v>
                </c:pt>
                <c:pt idx="182">
                  <c:v>39996</c:v>
                </c:pt>
                <c:pt idx="183">
                  <c:v>39997</c:v>
                </c:pt>
                <c:pt idx="184">
                  <c:v>39998</c:v>
                </c:pt>
                <c:pt idx="185">
                  <c:v>39999</c:v>
                </c:pt>
                <c:pt idx="186">
                  <c:v>40000</c:v>
                </c:pt>
                <c:pt idx="187">
                  <c:v>40001</c:v>
                </c:pt>
                <c:pt idx="188">
                  <c:v>40002</c:v>
                </c:pt>
                <c:pt idx="189">
                  <c:v>40003</c:v>
                </c:pt>
                <c:pt idx="190">
                  <c:v>40004</c:v>
                </c:pt>
                <c:pt idx="191">
                  <c:v>40005</c:v>
                </c:pt>
                <c:pt idx="192">
                  <c:v>40006</c:v>
                </c:pt>
                <c:pt idx="193">
                  <c:v>40007</c:v>
                </c:pt>
                <c:pt idx="194">
                  <c:v>40008</c:v>
                </c:pt>
                <c:pt idx="195">
                  <c:v>40009</c:v>
                </c:pt>
                <c:pt idx="196">
                  <c:v>40010</c:v>
                </c:pt>
                <c:pt idx="197">
                  <c:v>40011</c:v>
                </c:pt>
                <c:pt idx="198">
                  <c:v>40012</c:v>
                </c:pt>
                <c:pt idx="199">
                  <c:v>40013</c:v>
                </c:pt>
                <c:pt idx="200">
                  <c:v>40014</c:v>
                </c:pt>
                <c:pt idx="201">
                  <c:v>40015</c:v>
                </c:pt>
                <c:pt idx="202">
                  <c:v>40016</c:v>
                </c:pt>
                <c:pt idx="203">
                  <c:v>40017</c:v>
                </c:pt>
                <c:pt idx="204">
                  <c:v>40018</c:v>
                </c:pt>
                <c:pt idx="205">
                  <c:v>40019</c:v>
                </c:pt>
                <c:pt idx="206">
                  <c:v>40020</c:v>
                </c:pt>
                <c:pt idx="207">
                  <c:v>40021</c:v>
                </c:pt>
                <c:pt idx="208">
                  <c:v>40022</c:v>
                </c:pt>
                <c:pt idx="209">
                  <c:v>40023</c:v>
                </c:pt>
                <c:pt idx="210">
                  <c:v>40024</c:v>
                </c:pt>
                <c:pt idx="211">
                  <c:v>40025</c:v>
                </c:pt>
                <c:pt idx="212">
                  <c:v>40026</c:v>
                </c:pt>
                <c:pt idx="213">
                  <c:v>40027</c:v>
                </c:pt>
                <c:pt idx="214">
                  <c:v>40028</c:v>
                </c:pt>
                <c:pt idx="215">
                  <c:v>40029</c:v>
                </c:pt>
                <c:pt idx="216">
                  <c:v>40030</c:v>
                </c:pt>
                <c:pt idx="217">
                  <c:v>40031</c:v>
                </c:pt>
                <c:pt idx="218">
                  <c:v>40032</c:v>
                </c:pt>
                <c:pt idx="219">
                  <c:v>40033</c:v>
                </c:pt>
                <c:pt idx="220">
                  <c:v>40034</c:v>
                </c:pt>
                <c:pt idx="221">
                  <c:v>40035</c:v>
                </c:pt>
                <c:pt idx="222">
                  <c:v>40036</c:v>
                </c:pt>
                <c:pt idx="223">
                  <c:v>40037</c:v>
                </c:pt>
                <c:pt idx="224">
                  <c:v>40038</c:v>
                </c:pt>
                <c:pt idx="225">
                  <c:v>40039</c:v>
                </c:pt>
                <c:pt idx="226">
                  <c:v>40040</c:v>
                </c:pt>
                <c:pt idx="227">
                  <c:v>40041</c:v>
                </c:pt>
                <c:pt idx="228">
                  <c:v>40042</c:v>
                </c:pt>
                <c:pt idx="229">
                  <c:v>40043</c:v>
                </c:pt>
                <c:pt idx="230">
                  <c:v>40044</c:v>
                </c:pt>
                <c:pt idx="231">
                  <c:v>40045</c:v>
                </c:pt>
                <c:pt idx="232">
                  <c:v>40046</c:v>
                </c:pt>
                <c:pt idx="233">
                  <c:v>40047</c:v>
                </c:pt>
                <c:pt idx="234">
                  <c:v>40048</c:v>
                </c:pt>
                <c:pt idx="235">
                  <c:v>40049</c:v>
                </c:pt>
                <c:pt idx="236">
                  <c:v>40050</c:v>
                </c:pt>
                <c:pt idx="237">
                  <c:v>40051</c:v>
                </c:pt>
                <c:pt idx="238">
                  <c:v>40052</c:v>
                </c:pt>
                <c:pt idx="239">
                  <c:v>40053</c:v>
                </c:pt>
                <c:pt idx="240">
                  <c:v>40054</c:v>
                </c:pt>
                <c:pt idx="241">
                  <c:v>40055</c:v>
                </c:pt>
                <c:pt idx="242">
                  <c:v>40056</c:v>
                </c:pt>
                <c:pt idx="243">
                  <c:v>40057</c:v>
                </c:pt>
                <c:pt idx="244">
                  <c:v>40058</c:v>
                </c:pt>
                <c:pt idx="245">
                  <c:v>40059</c:v>
                </c:pt>
                <c:pt idx="246">
                  <c:v>40060</c:v>
                </c:pt>
                <c:pt idx="247">
                  <c:v>40061</c:v>
                </c:pt>
                <c:pt idx="248">
                  <c:v>40062</c:v>
                </c:pt>
                <c:pt idx="249">
                  <c:v>40063</c:v>
                </c:pt>
                <c:pt idx="250">
                  <c:v>40064</c:v>
                </c:pt>
                <c:pt idx="251">
                  <c:v>40065</c:v>
                </c:pt>
                <c:pt idx="252">
                  <c:v>40066</c:v>
                </c:pt>
                <c:pt idx="253">
                  <c:v>40067</c:v>
                </c:pt>
                <c:pt idx="254">
                  <c:v>40068</c:v>
                </c:pt>
                <c:pt idx="255">
                  <c:v>40069</c:v>
                </c:pt>
                <c:pt idx="256">
                  <c:v>40070</c:v>
                </c:pt>
                <c:pt idx="257">
                  <c:v>40071</c:v>
                </c:pt>
                <c:pt idx="258">
                  <c:v>40072</c:v>
                </c:pt>
                <c:pt idx="259">
                  <c:v>40073</c:v>
                </c:pt>
                <c:pt idx="260">
                  <c:v>40074</c:v>
                </c:pt>
                <c:pt idx="261">
                  <c:v>40075</c:v>
                </c:pt>
                <c:pt idx="262">
                  <c:v>40076</c:v>
                </c:pt>
                <c:pt idx="263">
                  <c:v>40077</c:v>
                </c:pt>
                <c:pt idx="264">
                  <c:v>40078</c:v>
                </c:pt>
                <c:pt idx="265">
                  <c:v>40079</c:v>
                </c:pt>
                <c:pt idx="266">
                  <c:v>40080</c:v>
                </c:pt>
                <c:pt idx="267">
                  <c:v>40081</c:v>
                </c:pt>
                <c:pt idx="268">
                  <c:v>40082</c:v>
                </c:pt>
                <c:pt idx="269">
                  <c:v>40083</c:v>
                </c:pt>
                <c:pt idx="270">
                  <c:v>40084</c:v>
                </c:pt>
                <c:pt idx="271">
                  <c:v>40085</c:v>
                </c:pt>
                <c:pt idx="272">
                  <c:v>40086</c:v>
                </c:pt>
                <c:pt idx="273">
                  <c:v>40087</c:v>
                </c:pt>
                <c:pt idx="274">
                  <c:v>40088</c:v>
                </c:pt>
                <c:pt idx="275">
                  <c:v>40089</c:v>
                </c:pt>
                <c:pt idx="276">
                  <c:v>40090</c:v>
                </c:pt>
                <c:pt idx="277">
                  <c:v>40091</c:v>
                </c:pt>
                <c:pt idx="278">
                  <c:v>40092</c:v>
                </c:pt>
                <c:pt idx="279">
                  <c:v>40093</c:v>
                </c:pt>
                <c:pt idx="280">
                  <c:v>40094</c:v>
                </c:pt>
                <c:pt idx="281">
                  <c:v>40095</c:v>
                </c:pt>
                <c:pt idx="282">
                  <c:v>40096</c:v>
                </c:pt>
                <c:pt idx="283">
                  <c:v>40097</c:v>
                </c:pt>
                <c:pt idx="284">
                  <c:v>40098</c:v>
                </c:pt>
                <c:pt idx="285">
                  <c:v>40099</c:v>
                </c:pt>
                <c:pt idx="286">
                  <c:v>40100</c:v>
                </c:pt>
                <c:pt idx="287">
                  <c:v>40101</c:v>
                </c:pt>
                <c:pt idx="288">
                  <c:v>40102</c:v>
                </c:pt>
                <c:pt idx="289">
                  <c:v>40103</c:v>
                </c:pt>
                <c:pt idx="290">
                  <c:v>40104</c:v>
                </c:pt>
                <c:pt idx="291">
                  <c:v>40105</c:v>
                </c:pt>
                <c:pt idx="292">
                  <c:v>40106</c:v>
                </c:pt>
                <c:pt idx="293">
                  <c:v>40107</c:v>
                </c:pt>
                <c:pt idx="294">
                  <c:v>40108</c:v>
                </c:pt>
                <c:pt idx="295">
                  <c:v>40109</c:v>
                </c:pt>
                <c:pt idx="296">
                  <c:v>40110</c:v>
                </c:pt>
                <c:pt idx="297">
                  <c:v>40111</c:v>
                </c:pt>
                <c:pt idx="298">
                  <c:v>40112</c:v>
                </c:pt>
                <c:pt idx="299">
                  <c:v>40113</c:v>
                </c:pt>
                <c:pt idx="300">
                  <c:v>40114</c:v>
                </c:pt>
                <c:pt idx="301">
                  <c:v>40115</c:v>
                </c:pt>
                <c:pt idx="302">
                  <c:v>40116</c:v>
                </c:pt>
                <c:pt idx="303">
                  <c:v>40117</c:v>
                </c:pt>
                <c:pt idx="304">
                  <c:v>40118</c:v>
                </c:pt>
                <c:pt idx="305">
                  <c:v>40119</c:v>
                </c:pt>
                <c:pt idx="306">
                  <c:v>40120</c:v>
                </c:pt>
                <c:pt idx="307">
                  <c:v>40121</c:v>
                </c:pt>
                <c:pt idx="308">
                  <c:v>40122</c:v>
                </c:pt>
                <c:pt idx="309">
                  <c:v>40123</c:v>
                </c:pt>
                <c:pt idx="310">
                  <c:v>40124</c:v>
                </c:pt>
                <c:pt idx="311">
                  <c:v>40125</c:v>
                </c:pt>
                <c:pt idx="312">
                  <c:v>40126</c:v>
                </c:pt>
                <c:pt idx="313">
                  <c:v>40127</c:v>
                </c:pt>
                <c:pt idx="314">
                  <c:v>40128</c:v>
                </c:pt>
                <c:pt idx="315">
                  <c:v>40129</c:v>
                </c:pt>
                <c:pt idx="316">
                  <c:v>40130</c:v>
                </c:pt>
                <c:pt idx="317">
                  <c:v>40131</c:v>
                </c:pt>
                <c:pt idx="318">
                  <c:v>40132</c:v>
                </c:pt>
                <c:pt idx="319">
                  <c:v>40133</c:v>
                </c:pt>
                <c:pt idx="320">
                  <c:v>40134</c:v>
                </c:pt>
                <c:pt idx="321">
                  <c:v>40135</c:v>
                </c:pt>
                <c:pt idx="322">
                  <c:v>40136</c:v>
                </c:pt>
                <c:pt idx="323">
                  <c:v>40137</c:v>
                </c:pt>
                <c:pt idx="324">
                  <c:v>40138</c:v>
                </c:pt>
                <c:pt idx="325">
                  <c:v>40139</c:v>
                </c:pt>
                <c:pt idx="326">
                  <c:v>40140</c:v>
                </c:pt>
                <c:pt idx="327">
                  <c:v>40141</c:v>
                </c:pt>
                <c:pt idx="328">
                  <c:v>40142</c:v>
                </c:pt>
                <c:pt idx="329">
                  <c:v>40143</c:v>
                </c:pt>
                <c:pt idx="330">
                  <c:v>40144</c:v>
                </c:pt>
                <c:pt idx="331">
                  <c:v>40145</c:v>
                </c:pt>
                <c:pt idx="332">
                  <c:v>40146</c:v>
                </c:pt>
                <c:pt idx="333">
                  <c:v>40147</c:v>
                </c:pt>
                <c:pt idx="334">
                  <c:v>40148</c:v>
                </c:pt>
                <c:pt idx="335">
                  <c:v>40149</c:v>
                </c:pt>
                <c:pt idx="336">
                  <c:v>40150</c:v>
                </c:pt>
                <c:pt idx="337">
                  <c:v>40151</c:v>
                </c:pt>
                <c:pt idx="338">
                  <c:v>40152</c:v>
                </c:pt>
                <c:pt idx="339">
                  <c:v>40153</c:v>
                </c:pt>
                <c:pt idx="340">
                  <c:v>40154</c:v>
                </c:pt>
                <c:pt idx="341">
                  <c:v>40155</c:v>
                </c:pt>
                <c:pt idx="342">
                  <c:v>40156</c:v>
                </c:pt>
                <c:pt idx="343">
                  <c:v>40157</c:v>
                </c:pt>
                <c:pt idx="344">
                  <c:v>40158</c:v>
                </c:pt>
                <c:pt idx="345">
                  <c:v>40159</c:v>
                </c:pt>
                <c:pt idx="346">
                  <c:v>40160</c:v>
                </c:pt>
                <c:pt idx="347">
                  <c:v>40161</c:v>
                </c:pt>
                <c:pt idx="348">
                  <c:v>40162</c:v>
                </c:pt>
                <c:pt idx="349">
                  <c:v>40163</c:v>
                </c:pt>
                <c:pt idx="350">
                  <c:v>40164</c:v>
                </c:pt>
                <c:pt idx="351">
                  <c:v>40165</c:v>
                </c:pt>
                <c:pt idx="352">
                  <c:v>40166</c:v>
                </c:pt>
                <c:pt idx="353">
                  <c:v>40167</c:v>
                </c:pt>
                <c:pt idx="354">
                  <c:v>40168</c:v>
                </c:pt>
                <c:pt idx="355">
                  <c:v>40169</c:v>
                </c:pt>
                <c:pt idx="356">
                  <c:v>40170</c:v>
                </c:pt>
                <c:pt idx="357">
                  <c:v>40171</c:v>
                </c:pt>
                <c:pt idx="358">
                  <c:v>40172</c:v>
                </c:pt>
                <c:pt idx="359">
                  <c:v>40173</c:v>
                </c:pt>
                <c:pt idx="360">
                  <c:v>40174</c:v>
                </c:pt>
                <c:pt idx="361">
                  <c:v>40175</c:v>
                </c:pt>
                <c:pt idx="362">
                  <c:v>40176</c:v>
                </c:pt>
                <c:pt idx="363">
                  <c:v>40177</c:v>
                </c:pt>
                <c:pt idx="364">
                  <c:v>40178</c:v>
                </c:pt>
              </c:numCache>
            </c:numRef>
          </c:xVal>
          <c:yVal>
            <c:numRef>
              <c:f>Hárok1!$J$2:$J$366</c:f>
              <c:numCache>
                <c:formatCode>General</c:formatCode>
                <c:ptCount val="365"/>
                <c:pt idx="0">
                  <c:v>133.95013</c:v>
                </c:pt>
                <c:pt idx="1">
                  <c:v>134.84923000000001</c:v>
                </c:pt>
                <c:pt idx="2">
                  <c:v>133.89964000000001</c:v>
                </c:pt>
                <c:pt idx="3">
                  <c:v>129.62196</c:v>
                </c:pt>
                <c:pt idx="4">
                  <c:v>129.09108000000001</c:v>
                </c:pt>
                <c:pt idx="5">
                  <c:v>127.5093</c:v>
                </c:pt>
                <c:pt idx="6">
                  <c:v>126.43309000000001</c:v>
                </c:pt>
                <c:pt idx="7">
                  <c:v>121.03813</c:v>
                </c:pt>
                <c:pt idx="8">
                  <c:v>121.06303</c:v>
                </c:pt>
                <c:pt idx="9">
                  <c:v>119.48493999999999</c:v>
                </c:pt>
                <c:pt idx="10">
                  <c:v>119.48493999999999</c:v>
                </c:pt>
                <c:pt idx="11">
                  <c:v>114.07547</c:v>
                </c:pt>
                <c:pt idx="12">
                  <c:v>112.79652</c:v>
                </c:pt>
                <c:pt idx="13">
                  <c:v>114.29943</c:v>
                </c:pt>
                <c:pt idx="14">
                  <c:v>116.82458</c:v>
                </c:pt>
                <c:pt idx="15">
                  <c:v>115.30098</c:v>
                </c:pt>
                <c:pt idx="16">
                  <c:v>113.63805000000001</c:v>
                </c:pt>
                <c:pt idx="17">
                  <c:v>108.40463</c:v>
                </c:pt>
                <c:pt idx="18">
                  <c:v>112.16298</c:v>
                </c:pt>
                <c:pt idx="19">
                  <c:v>109.66240999999999</c:v>
                </c:pt>
                <c:pt idx="20">
                  <c:v>109.79362</c:v>
                </c:pt>
                <c:pt idx="21">
                  <c:v>113.00515</c:v>
                </c:pt>
                <c:pt idx="22">
                  <c:v>112.40277</c:v>
                </c:pt>
                <c:pt idx="23">
                  <c:v>114.09690999999999</c:v>
                </c:pt>
                <c:pt idx="24">
                  <c:v>111.07603</c:v>
                </c:pt>
                <c:pt idx="25">
                  <c:v>110.75230000000001</c:v>
                </c:pt>
                <c:pt idx="26">
                  <c:v>110.74287</c:v>
                </c:pt>
                <c:pt idx="27">
                  <c:v>130.99709999999999</c:v>
                </c:pt>
                <c:pt idx="28">
                  <c:v>139.61357000000001</c:v>
                </c:pt>
                <c:pt idx="29">
                  <c:v>141.47136</c:v>
                </c:pt>
                <c:pt idx="30">
                  <c:v>141.57937999999999</c:v>
                </c:pt>
                <c:pt idx="31">
                  <c:v>141.01279</c:v>
                </c:pt>
                <c:pt idx="32">
                  <c:v>139.92833999999999</c:v>
                </c:pt>
                <c:pt idx="33">
                  <c:v>140.44820999999999</c:v>
                </c:pt>
                <c:pt idx="34">
                  <c:v>140.64834999999999</c:v>
                </c:pt>
                <c:pt idx="35">
                  <c:v>136.96442999999999</c:v>
                </c:pt>
                <c:pt idx="36">
                  <c:v>137.53989000000001</c:v>
                </c:pt>
                <c:pt idx="37">
                  <c:v>136.33843999999999</c:v>
                </c:pt>
                <c:pt idx="38">
                  <c:v>141.94424000000001</c:v>
                </c:pt>
                <c:pt idx="39">
                  <c:v>151.5264</c:v>
                </c:pt>
                <c:pt idx="40">
                  <c:v>150.81738000000001</c:v>
                </c:pt>
                <c:pt idx="41">
                  <c:v>154.95750000000001</c:v>
                </c:pt>
                <c:pt idx="42">
                  <c:v>177.29704000000001</c:v>
                </c:pt>
                <c:pt idx="43">
                  <c:v>190.17621</c:v>
                </c:pt>
                <c:pt idx="44">
                  <c:v>208.26892000000001</c:v>
                </c:pt>
                <c:pt idx="45">
                  <c:v>221.89278999999999</c:v>
                </c:pt>
                <c:pt idx="46">
                  <c:v>216.87325999999999</c:v>
                </c:pt>
                <c:pt idx="47">
                  <c:v>226.56310999999999</c:v>
                </c:pt>
                <c:pt idx="48">
                  <c:v>242.45303000000001</c:v>
                </c:pt>
                <c:pt idx="49">
                  <c:v>234.84871999999999</c:v>
                </c:pt>
                <c:pt idx="50">
                  <c:v>242.90421000000001</c:v>
                </c:pt>
                <c:pt idx="51">
                  <c:v>271.43060000000003</c:v>
                </c:pt>
                <c:pt idx="52">
                  <c:v>286.23412999999999</c:v>
                </c:pt>
                <c:pt idx="53">
                  <c:v>303.64760999999999</c:v>
                </c:pt>
                <c:pt idx="54">
                  <c:v>329.40532999999999</c:v>
                </c:pt>
                <c:pt idx="55">
                  <c:v>327.06234999999998</c:v>
                </c:pt>
                <c:pt idx="56">
                  <c:v>322.13531</c:v>
                </c:pt>
                <c:pt idx="57">
                  <c:v>338.17144999999999</c:v>
                </c:pt>
                <c:pt idx="58">
                  <c:v>347.35451999999998</c:v>
                </c:pt>
                <c:pt idx="59">
                  <c:v>336.37792999999999</c:v>
                </c:pt>
                <c:pt idx="60">
                  <c:v>323.58596999999997</c:v>
                </c:pt>
                <c:pt idx="61">
                  <c:v>316.02483999999998</c:v>
                </c:pt>
                <c:pt idx="62">
                  <c:v>308.41309000000001</c:v>
                </c:pt>
                <c:pt idx="63">
                  <c:v>299.90082000000001</c:v>
                </c:pt>
                <c:pt idx="64">
                  <c:v>302.39404000000002</c:v>
                </c:pt>
                <c:pt idx="65">
                  <c:v>307.93121000000002</c:v>
                </c:pt>
                <c:pt idx="66">
                  <c:v>311.34894000000003</c:v>
                </c:pt>
                <c:pt idx="67">
                  <c:v>305.73093</c:v>
                </c:pt>
                <c:pt idx="68">
                  <c:v>315.48187000000001</c:v>
                </c:pt>
                <c:pt idx="69">
                  <c:v>331.79491999999999</c:v>
                </c:pt>
                <c:pt idx="70">
                  <c:v>347.33704</c:v>
                </c:pt>
                <c:pt idx="71">
                  <c:v>380.22833000000003</c:v>
                </c:pt>
                <c:pt idx="72">
                  <c:v>387.03845000000001</c:v>
                </c:pt>
                <c:pt idx="73">
                  <c:v>376.83947999999998</c:v>
                </c:pt>
                <c:pt idx="74">
                  <c:v>368.60100999999997</c:v>
                </c:pt>
                <c:pt idx="75">
                  <c:v>360.78390999999999</c:v>
                </c:pt>
                <c:pt idx="76">
                  <c:v>357.15697999999998</c:v>
                </c:pt>
                <c:pt idx="77">
                  <c:v>356.26549999999997</c:v>
                </c:pt>
                <c:pt idx="78">
                  <c:v>380.69159000000002</c:v>
                </c:pt>
                <c:pt idx="79">
                  <c:v>385.22021000000001</c:v>
                </c:pt>
                <c:pt idx="80">
                  <c:v>380.68554999999998</c:v>
                </c:pt>
                <c:pt idx="81">
                  <c:v>376.06366000000003</c:v>
                </c:pt>
                <c:pt idx="82">
                  <c:v>378.79358000000002</c:v>
                </c:pt>
                <c:pt idx="83">
                  <c:v>396.12146000000001</c:v>
                </c:pt>
                <c:pt idx="84">
                  <c:v>418.77749999999997</c:v>
                </c:pt>
                <c:pt idx="85">
                  <c:v>438.73766999999998</c:v>
                </c:pt>
                <c:pt idx="86">
                  <c:v>431.39792</c:v>
                </c:pt>
                <c:pt idx="87">
                  <c:v>400.23621000000003</c:v>
                </c:pt>
                <c:pt idx="88">
                  <c:v>407.04327000000001</c:v>
                </c:pt>
                <c:pt idx="89">
                  <c:v>388.76535000000001</c:v>
                </c:pt>
                <c:pt idx="90">
                  <c:v>378.11977999999999</c:v>
                </c:pt>
                <c:pt idx="91">
                  <c:v>368.62848000000002</c:v>
                </c:pt>
                <c:pt idx="92">
                  <c:v>362.50842</c:v>
                </c:pt>
                <c:pt idx="93">
                  <c:v>343.56063999999998</c:v>
                </c:pt>
                <c:pt idx="94">
                  <c:v>329.59161</c:v>
                </c:pt>
                <c:pt idx="95">
                  <c:v>314.96190999999999</c:v>
                </c:pt>
                <c:pt idx="96">
                  <c:v>307.06344999999999</c:v>
                </c:pt>
                <c:pt idx="97">
                  <c:v>290.78638000000001</c:v>
                </c:pt>
                <c:pt idx="98">
                  <c:v>283.00182999999998</c:v>
                </c:pt>
                <c:pt idx="99">
                  <c:v>272.62106</c:v>
                </c:pt>
                <c:pt idx="100">
                  <c:v>264.36205999999999</c:v>
                </c:pt>
                <c:pt idx="101">
                  <c:v>244.54347000000001</c:v>
                </c:pt>
                <c:pt idx="102">
                  <c:v>232.34524999999999</c:v>
                </c:pt>
                <c:pt idx="103">
                  <c:v>217.58081000000001</c:v>
                </c:pt>
                <c:pt idx="104">
                  <c:v>209.51382000000001</c:v>
                </c:pt>
                <c:pt idx="105">
                  <c:v>202.65834000000001</c:v>
                </c:pt>
                <c:pt idx="106">
                  <c:v>193.38708</c:v>
                </c:pt>
                <c:pt idx="107">
                  <c:v>187.64859000000001</c:v>
                </c:pt>
                <c:pt idx="108">
                  <c:v>167.14977999999999</c:v>
                </c:pt>
                <c:pt idx="109">
                  <c:v>164.02536000000001</c:v>
                </c:pt>
                <c:pt idx="110">
                  <c:v>156.55663999999999</c:v>
                </c:pt>
                <c:pt idx="111">
                  <c:v>150.02972</c:v>
                </c:pt>
                <c:pt idx="112">
                  <c:v>147.26302999999999</c:v>
                </c:pt>
                <c:pt idx="113">
                  <c:v>145.05231000000001</c:v>
                </c:pt>
                <c:pt idx="114">
                  <c:v>139.62152</c:v>
                </c:pt>
                <c:pt idx="115">
                  <c:v>128.49933999999999</c:v>
                </c:pt>
                <c:pt idx="116">
                  <c:v>122.07983</c:v>
                </c:pt>
                <c:pt idx="117">
                  <c:v>114.96634</c:v>
                </c:pt>
                <c:pt idx="118">
                  <c:v>101.95650000000001</c:v>
                </c:pt>
                <c:pt idx="119">
                  <c:v>106.26555</c:v>
                </c:pt>
                <c:pt idx="120">
                  <c:v>103.99979</c:v>
                </c:pt>
                <c:pt idx="121">
                  <c:v>98.225859999999997</c:v>
                </c:pt>
                <c:pt idx="122">
                  <c:v>92.404960000000003</c:v>
                </c:pt>
                <c:pt idx="123">
                  <c:v>88.288510000000002</c:v>
                </c:pt>
                <c:pt idx="124">
                  <c:v>87.286280000000005</c:v>
                </c:pt>
                <c:pt idx="125">
                  <c:v>86.862350000000006</c:v>
                </c:pt>
                <c:pt idx="126">
                  <c:v>84.659409999999994</c:v>
                </c:pt>
                <c:pt idx="127">
                  <c:v>82.473479999999995</c:v>
                </c:pt>
                <c:pt idx="128">
                  <c:v>76.451229999999995</c:v>
                </c:pt>
                <c:pt idx="129">
                  <c:v>74.776740000000004</c:v>
                </c:pt>
                <c:pt idx="130">
                  <c:v>68.377529999999993</c:v>
                </c:pt>
                <c:pt idx="131">
                  <c:v>62.980559999999997</c:v>
                </c:pt>
                <c:pt idx="132">
                  <c:v>53.857660000000003</c:v>
                </c:pt>
                <c:pt idx="133">
                  <c:v>43.840490000000003</c:v>
                </c:pt>
                <c:pt idx="134">
                  <c:v>40.538490000000003</c:v>
                </c:pt>
                <c:pt idx="135">
                  <c:v>38.960830000000001</c:v>
                </c:pt>
                <c:pt idx="136">
                  <c:v>36.804859999999998</c:v>
                </c:pt>
                <c:pt idx="137">
                  <c:v>36.179580000000001</c:v>
                </c:pt>
                <c:pt idx="138">
                  <c:v>32.561619999999998</c:v>
                </c:pt>
                <c:pt idx="139">
                  <c:v>28.943660000000001</c:v>
                </c:pt>
                <c:pt idx="140">
                  <c:v>28.943660000000001</c:v>
                </c:pt>
                <c:pt idx="141">
                  <c:v>28.943660000000001</c:v>
                </c:pt>
                <c:pt idx="142">
                  <c:v>21.707750000000001</c:v>
                </c:pt>
                <c:pt idx="143">
                  <c:v>21.707750000000001</c:v>
                </c:pt>
                <c:pt idx="144">
                  <c:v>21.707750000000001</c:v>
                </c:pt>
                <c:pt idx="145">
                  <c:v>21.707750000000001</c:v>
                </c:pt>
                <c:pt idx="146">
                  <c:v>21.707750000000001</c:v>
                </c:pt>
                <c:pt idx="147">
                  <c:v>21.707750000000001</c:v>
                </c:pt>
                <c:pt idx="148">
                  <c:v>21.707750000000001</c:v>
                </c:pt>
                <c:pt idx="149">
                  <c:v>35.375810000000001</c:v>
                </c:pt>
                <c:pt idx="150">
                  <c:v>26.697579999999999</c:v>
                </c:pt>
                <c:pt idx="151">
                  <c:v>21.39423</c:v>
                </c:pt>
                <c:pt idx="152">
                  <c:v>11.850849999999999</c:v>
                </c:pt>
                <c:pt idx="153">
                  <c:v>9.7741299999999995</c:v>
                </c:pt>
                <c:pt idx="154">
                  <c:v>9.0818899999999996</c:v>
                </c:pt>
                <c:pt idx="155">
                  <c:v>0.69223999999999997</c:v>
                </c:pt>
                <c:pt idx="156">
                  <c:v>0</c:v>
                </c:pt>
                <c:pt idx="157">
                  <c:v>0</c:v>
                </c:pt>
                <c:pt idx="158">
                  <c:v>0</c:v>
                </c:pt>
                <c:pt idx="159">
                  <c:v>0</c:v>
                </c:pt>
                <c:pt idx="160">
                  <c:v>0</c:v>
                </c:pt>
                <c:pt idx="161">
                  <c:v>0</c:v>
                </c:pt>
                <c:pt idx="162">
                  <c:v>0.36180000000000001</c:v>
                </c:pt>
                <c:pt idx="163">
                  <c:v>0</c:v>
                </c:pt>
                <c:pt idx="164">
                  <c:v>0</c:v>
                </c:pt>
                <c:pt idx="165">
                  <c:v>0</c:v>
                </c:pt>
                <c:pt idx="166">
                  <c:v>0</c:v>
                </c:pt>
                <c:pt idx="167">
                  <c:v>0</c:v>
                </c:pt>
                <c:pt idx="168">
                  <c:v>0</c:v>
                </c:pt>
                <c:pt idx="169">
                  <c:v>0</c:v>
                </c:pt>
                <c:pt idx="170">
                  <c:v>2.3074699999999999</c:v>
                </c:pt>
                <c:pt idx="171">
                  <c:v>2.5695600000000001</c:v>
                </c:pt>
                <c:pt idx="172">
                  <c:v>2.3701699999999999</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3.6179600000000001</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1.80898</c:v>
                </c:pt>
                <c:pt idx="248">
                  <c:v>0</c:v>
                </c:pt>
                <c:pt idx="249">
                  <c:v>0</c:v>
                </c:pt>
                <c:pt idx="250">
                  <c:v>0</c:v>
                </c:pt>
                <c:pt idx="251">
                  <c:v>0</c:v>
                </c:pt>
                <c:pt idx="252">
                  <c:v>0</c:v>
                </c:pt>
                <c:pt idx="253">
                  <c:v>0</c:v>
                </c:pt>
                <c:pt idx="254">
                  <c:v>0</c:v>
                </c:pt>
                <c:pt idx="255">
                  <c:v>0</c:v>
                </c:pt>
                <c:pt idx="256">
                  <c:v>3.6179600000000001</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4.2432400000000001</c:v>
                </c:pt>
                <c:pt idx="285">
                  <c:v>21.520189999999999</c:v>
                </c:pt>
                <c:pt idx="286">
                  <c:v>42.653100000000002</c:v>
                </c:pt>
                <c:pt idx="287">
                  <c:v>59.135019999999997</c:v>
                </c:pt>
                <c:pt idx="288">
                  <c:v>61.09243</c:v>
                </c:pt>
                <c:pt idx="289">
                  <c:v>72.228340000000003</c:v>
                </c:pt>
                <c:pt idx="290">
                  <c:v>82.274929999999998</c:v>
                </c:pt>
                <c:pt idx="291">
                  <c:v>79.364149999999995</c:v>
                </c:pt>
                <c:pt idx="292">
                  <c:v>68.352940000000004</c:v>
                </c:pt>
                <c:pt idx="293">
                  <c:v>59.052630000000001</c:v>
                </c:pt>
                <c:pt idx="294">
                  <c:v>47.717770000000002</c:v>
                </c:pt>
                <c:pt idx="295">
                  <c:v>35.022419999999997</c:v>
                </c:pt>
                <c:pt idx="296">
                  <c:v>31.205400000000001</c:v>
                </c:pt>
                <c:pt idx="297">
                  <c:v>27.257459999999998</c:v>
                </c:pt>
                <c:pt idx="298">
                  <c:v>23.262540000000001</c:v>
                </c:pt>
                <c:pt idx="299">
                  <c:v>19.26763</c:v>
                </c:pt>
                <c:pt idx="300">
                  <c:v>15.244529999999999</c:v>
                </c:pt>
                <c:pt idx="301">
                  <c:v>11.65476</c:v>
                </c:pt>
                <c:pt idx="302">
                  <c:v>11.65476</c:v>
                </c:pt>
                <c:pt idx="303">
                  <c:v>11.65476</c:v>
                </c:pt>
                <c:pt idx="304">
                  <c:v>9.4218499999999992</c:v>
                </c:pt>
                <c:pt idx="305">
                  <c:v>9.4312500000000004</c:v>
                </c:pt>
                <c:pt idx="306">
                  <c:v>18.54166</c:v>
                </c:pt>
                <c:pt idx="307">
                  <c:v>20.672039999999999</c:v>
                </c:pt>
                <c:pt idx="308">
                  <c:v>21.331050000000001</c:v>
                </c:pt>
                <c:pt idx="309">
                  <c:v>21.326550000000001</c:v>
                </c:pt>
                <c:pt idx="310">
                  <c:v>19.555589999999999</c:v>
                </c:pt>
                <c:pt idx="311">
                  <c:v>18.03688</c:v>
                </c:pt>
                <c:pt idx="312">
                  <c:v>18.619579999999999</c:v>
                </c:pt>
                <c:pt idx="313">
                  <c:v>17.10765</c:v>
                </c:pt>
                <c:pt idx="314">
                  <c:v>19.983260000000001</c:v>
                </c:pt>
                <c:pt idx="315">
                  <c:v>17.059560000000001</c:v>
                </c:pt>
                <c:pt idx="316">
                  <c:v>16.024529999999999</c:v>
                </c:pt>
                <c:pt idx="317">
                  <c:v>15.20424</c:v>
                </c:pt>
                <c:pt idx="318">
                  <c:v>15.22303</c:v>
                </c:pt>
                <c:pt idx="319">
                  <c:v>14.788500000000001</c:v>
                </c:pt>
                <c:pt idx="320">
                  <c:v>12.979520000000001</c:v>
                </c:pt>
                <c:pt idx="321">
                  <c:v>12.945320000000001</c:v>
                </c:pt>
                <c:pt idx="322">
                  <c:v>12.53079</c:v>
                </c:pt>
                <c:pt idx="323">
                  <c:v>10.552239999999999</c:v>
                </c:pt>
                <c:pt idx="324">
                  <c:v>10.401450000000001</c:v>
                </c:pt>
                <c:pt idx="325">
                  <c:v>10.31667</c:v>
                </c:pt>
                <c:pt idx="326">
                  <c:v>10.31667</c:v>
                </c:pt>
                <c:pt idx="327">
                  <c:v>10.31667</c:v>
                </c:pt>
                <c:pt idx="328">
                  <c:v>10.31667</c:v>
                </c:pt>
                <c:pt idx="329">
                  <c:v>10.31667</c:v>
                </c:pt>
                <c:pt idx="330">
                  <c:v>10.31667</c:v>
                </c:pt>
                <c:pt idx="331">
                  <c:v>12.274900000000001</c:v>
                </c:pt>
                <c:pt idx="332">
                  <c:v>10.947800000000001</c:v>
                </c:pt>
                <c:pt idx="333">
                  <c:v>10.288489999999999</c:v>
                </c:pt>
                <c:pt idx="334">
                  <c:v>10.52205</c:v>
                </c:pt>
                <c:pt idx="335">
                  <c:v>17.633109999999999</c:v>
                </c:pt>
                <c:pt idx="336">
                  <c:v>16.602810000000002</c:v>
                </c:pt>
                <c:pt idx="337">
                  <c:v>14.816369999999999</c:v>
                </c:pt>
                <c:pt idx="338">
                  <c:v>17.362169999999999</c:v>
                </c:pt>
                <c:pt idx="339">
                  <c:v>17.31869</c:v>
                </c:pt>
                <c:pt idx="340">
                  <c:v>14.93347</c:v>
                </c:pt>
                <c:pt idx="341">
                  <c:v>10.016209999999999</c:v>
                </c:pt>
                <c:pt idx="342">
                  <c:v>19.556280000000001</c:v>
                </c:pt>
                <c:pt idx="343">
                  <c:v>19.054580000000001</c:v>
                </c:pt>
                <c:pt idx="344">
                  <c:v>31.38983</c:v>
                </c:pt>
                <c:pt idx="345">
                  <c:v>35.203800000000001</c:v>
                </c:pt>
                <c:pt idx="346">
                  <c:v>37.897150000000003</c:v>
                </c:pt>
                <c:pt idx="347">
                  <c:v>39.236449999999998</c:v>
                </c:pt>
                <c:pt idx="348">
                  <c:v>38.396900000000002</c:v>
                </c:pt>
                <c:pt idx="349">
                  <c:v>43.56597</c:v>
                </c:pt>
                <c:pt idx="350">
                  <c:v>41.398350000000001</c:v>
                </c:pt>
                <c:pt idx="351">
                  <c:v>40.373440000000002</c:v>
                </c:pt>
                <c:pt idx="352">
                  <c:v>40.172420000000002</c:v>
                </c:pt>
                <c:pt idx="353">
                  <c:v>44.61918</c:v>
                </c:pt>
                <c:pt idx="354">
                  <c:v>45.446660000000001</c:v>
                </c:pt>
                <c:pt idx="355">
                  <c:v>40.898380000000003</c:v>
                </c:pt>
                <c:pt idx="356">
                  <c:v>31.411819999999999</c:v>
                </c:pt>
                <c:pt idx="357">
                  <c:v>34.102330000000002</c:v>
                </c:pt>
                <c:pt idx="358">
                  <c:v>30.198119999999999</c:v>
                </c:pt>
                <c:pt idx="359">
                  <c:v>34.154310000000002</c:v>
                </c:pt>
                <c:pt idx="360">
                  <c:v>32.333269999999999</c:v>
                </c:pt>
                <c:pt idx="361">
                  <c:v>34.71904</c:v>
                </c:pt>
                <c:pt idx="362">
                  <c:v>33.407420000000002</c:v>
                </c:pt>
                <c:pt idx="363">
                  <c:v>30.62368</c:v>
                </c:pt>
                <c:pt idx="364">
                  <c:v>30.940539999999999</c:v>
                </c:pt>
              </c:numCache>
            </c:numRef>
          </c:yVal>
          <c:smooth val="1"/>
          <c:extLst>
            <c:ext xmlns:c16="http://schemas.microsoft.com/office/drawing/2014/chart" uri="{C3380CC4-5D6E-409C-BE32-E72D297353CC}">
              <c16:uniqueId val="{00000001-0919-4A56-95AD-D7908285A2FE}"/>
            </c:ext>
          </c:extLst>
        </c:ser>
        <c:dLbls>
          <c:showLegendKey val="0"/>
          <c:showVal val="0"/>
          <c:showCatName val="0"/>
          <c:showSerName val="0"/>
          <c:showPercent val="0"/>
          <c:showBubbleSize val="0"/>
        </c:dLbls>
        <c:axId val="527467112"/>
        <c:axId val="527468752"/>
      </c:scatterChart>
      <c:scatterChart>
        <c:scatterStyle val="smoothMarker"/>
        <c:varyColors val="0"/>
        <c:ser>
          <c:idx val="0"/>
          <c:order val="0"/>
          <c:tx>
            <c:v>swesimV4</c:v>
          </c:tx>
          <c:spPr>
            <a:ln w="19050" cap="rnd">
              <a:solidFill>
                <a:srgbClr val="002060"/>
              </a:solidFill>
              <a:round/>
            </a:ln>
            <a:effectLst/>
          </c:spPr>
          <c:marker>
            <c:symbol val="none"/>
          </c:marker>
          <c:xVal>
            <c:numRef>
              <c:f>Hárok1!$K$2:$K$366</c:f>
              <c:numCache>
                <c:formatCode>m/d/yyyy</c:formatCode>
                <c:ptCount val="365"/>
                <c:pt idx="0">
                  <c:v>39814</c:v>
                </c:pt>
                <c:pt idx="1">
                  <c:v>39815</c:v>
                </c:pt>
                <c:pt idx="2">
                  <c:v>39816</c:v>
                </c:pt>
                <c:pt idx="3">
                  <c:v>39817</c:v>
                </c:pt>
                <c:pt idx="4">
                  <c:v>39818</c:v>
                </c:pt>
                <c:pt idx="5">
                  <c:v>39819</c:v>
                </c:pt>
                <c:pt idx="6">
                  <c:v>39820</c:v>
                </c:pt>
                <c:pt idx="7">
                  <c:v>39821</c:v>
                </c:pt>
                <c:pt idx="8">
                  <c:v>39822</c:v>
                </c:pt>
                <c:pt idx="9">
                  <c:v>39823</c:v>
                </c:pt>
                <c:pt idx="10">
                  <c:v>39824</c:v>
                </c:pt>
                <c:pt idx="11">
                  <c:v>39825</c:v>
                </c:pt>
                <c:pt idx="12">
                  <c:v>39826</c:v>
                </c:pt>
                <c:pt idx="13">
                  <c:v>39827</c:v>
                </c:pt>
                <c:pt idx="14">
                  <c:v>39828</c:v>
                </c:pt>
                <c:pt idx="15">
                  <c:v>39829</c:v>
                </c:pt>
                <c:pt idx="16">
                  <c:v>39830</c:v>
                </c:pt>
                <c:pt idx="17">
                  <c:v>39831</c:v>
                </c:pt>
                <c:pt idx="18">
                  <c:v>39832</c:v>
                </c:pt>
                <c:pt idx="19">
                  <c:v>39833</c:v>
                </c:pt>
                <c:pt idx="20">
                  <c:v>39834</c:v>
                </c:pt>
                <c:pt idx="21">
                  <c:v>39835</c:v>
                </c:pt>
                <c:pt idx="22">
                  <c:v>39836</c:v>
                </c:pt>
                <c:pt idx="23">
                  <c:v>39837</c:v>
                </c:pt>
                <c:pt idx="24">
                  <c:v>39838</c:v>
                </c:pt>
                <c:pt idx="25">
                  <c:v>39839</c:v>
                </c:pt>
                <c:pt idx="26">
                  <c:v>39840</c:v>
                </c:pt>
                <c:pt idx="27">
                  <c:v>39841</c:v>
                </c:pt>
                <c:pt idx="28">
                  <c:v>39842</c:v>
                </c:pt>
                <c:pt idx="29">
                  <c:v>39843</c:v>
                </c:pt>
                <c:pt idx="30">
                  <c:v>39844</c:v>
                </c:pt>
                <c:pt idx="31">
                  <c:v>39845</c:v>
                </c:pt>
                <c:pt idx="32">
                  <c:v>39846</c:v>
                </c:pt>
                <c:pt idx="33">
                  <c:v>39847</c:v>
                </c:pt>
                <c:pt idx="34">
                  <c:v>39848</c:v>
                </c:pt>
                <c:pt idx="35">
                  <c:v>39849</c:v>
                </c:pt>
                <c:pt idx="36">
                  <c:v>39850</c:v>
                </c:pt>
                <c:pt idx="37">
                  <c:v>39851</c:v>
                </c:pt>
                <c:pt idx="38">
                  <c:v>39852</c:v>
                </c:pt>
                <c:pt idx="39">
                  <c:v>39853</c:v>
                </c:pt>
                <c:pt idx="40">
                  <c:v>39854</c:v>
                </c:pt>
                <c:pt idx="41">
                  <c:v>39855</c:v>
                </c:pt>
                <c:pt idx="42">
                  <c:v>39856</c:v>
                </c:pt>
                <c:pt idx="43">
                  <c:v>39857</c:v>
                </c:pt>
                <c:pt idx="44">
                  <c:v>39858</c:v>
                </c:pt>
                <c:pt idx="45">
                  <c:v>39859</c:v>
                </c:pt>
                <c:pt idx="46">
                  <c:v>39860</c:v>
                </c:pt>
                <c:pt idx="47">
                  <c:v>39861</c:v>
                </c:pt>
                <c:pt idx="48">
                  <c:v>39862</c:v>
                </c:pt>
                <c:pt idx="49">
                  <c:v>39863</c:v>
                </c:pt>
                <c:pt idx="50">
                  <c:v>39864</c:v>
                </c:pt>
                <c:pt idx="51">
                  <c:v>39865</c:v>
                </c:pt>
                <c:pt idx="52">
                  <c:v>39866</c:v>
                </c:pt>
                <c:pt idx="53">
                  <c:v>39867</c:v>
                </c:pt>
                <c:pt idx="54">
                  <c:v>39868</c:v>
                </c:pt>
                <c:pt idx="55">
                  <c:v>39869</c:v>
                </c:pt>
                <c:pt idx="56">
                  <c:v>39870</c:v>
                </c:pt>
                <c:pt idx="57">
                  <c:v>39871</c:v>
                </c:pt>
                <c:pt idx="58">
                  <c:v>39872</c:v>
                </c:pt>
                <c:pt idx="59">
                  <c:v>39873</c:v>
                </c:pt>
                <c:pt idx="60">
                  <c:v>39874</c:v>
                </c:pt>
                <c:pt idx="61">
                  <c:v>39875</c:v>
                </c:pt>
                <c:pt idx="62">
                  <c:v>39876</c:v>
                </c:pt>
                <c:pt idx="63">
                  <c:v>39877</c:v>
                </c:pt>
                <c:pt idx="64">
                  <c:v>39878</c:v>
                </c:pt>
                <c:pt idx="65">
                  <c:v>39879</c:v>
                </c:pt>
                <c:pt idx="66">
                  <c:v>39880</c:v>
                </c:pt>
                <c:pt idx="67">
                  <c:v>39881</c:v>
                </c:pt>
                <c:pt idx="68">
                  <c:v>39882</c:v>
                </c:pt>
                <c:pt idx="69">
                  <c:v>39883</c:v>
                </c:pt>
                <c:pt idx="70">
                  <c:v>39884</c:v>
                </c:pt>
                <c:pt idx="71">
                  <c:v>39885</c:v>
                </c:pt>
                <c:pt idx="72">
                  <c:v>39886</c:v>
                </c:pt>
                <c:pt idx="73">
                  <c:v>39887</c:v>
                </c:pt>
                <c:pt idx="74">
                  <c:v>39888</c:v>
                </c:pt>
                <c:pt idx="75">
                  <c:v>39889</c:v>
                </c:pt>
                <c:pt idx="76">
                  <c:v>39890</c:v>
                </c:pt>
                <c:pt idx="77">
                  <c:v>39891</c:v>
                </c:pt>
                <c:pt idx="78">
                  <c:v>39892</c:v>
                </c:pt>
                <c:pt idx="79">
                  <c:v>39893</c:v>
                </c:pt>
                <c:pt idx="80">
                  <c:v>39894</c:v>
                </c:pt>
                <c:pt idx="81">
                  <c:v>39895</c:v>
                </c:pt>
                <c:pt idx="82">
                  <c:v>39896</c:v>
                </c:pt>
                <c:pt idx="83">
                  <c:v>39897</c:v>
                </c:pt>
                <c:pt idx="84">
                  <c:v>39898</c:v>
                </c:pt>
                <c:pt idx="85">
                  <c:v>39899</c:v>
                </c:pt>
                <c:pt idx="86">
                  <c:v>39900</c:v>
                </c:pt>
                <c:pt idx="87">
                  <c:v>39901</c:v>
                </c:pt>
                <c:pt idx="88">
                  <c:v>39902</c:v>
                </c:pt>
                <c:pt idx="89">
                  <c:v>39903</c:v>
                </c:pt>
                <c:pt idx="90">
                  <c:v>39904</c:v>
                </c:pt>
                <c:pt idx="91">
                  <c:v>39905</c:v>
                </c:pt>
                <c:pt idx="92">
                  <c:v>39906</c:v>
                </c:pt>
                <c:pt idx="93">
                  <c:v>39907</c:v>
                </c:pt>
                <c:pt idx="94">
                  <c:v>39908</c:v>
                </c:pt>
                <c:pt idx="95">
                  <c:v>39909</c:v>
                </c:pt>
                <c:pt idx="96">
                  <c:v>39910</c:v>
                </c:pt>
                <c:pt idx="97">
                  <c:v>39911</c:v>
                </c:pt>
                <c:pt idx="98">
                  <c:v>39912</c:v>
                </c:pt>
                <c:pt idx="99">
                  <c:v>39913</c:v>
                </c:pt>
                <c:pt idx="100">
                  <c:v>39914</c:v>
                </c:pt>
                <c:pt idx="101">
                  <c:v>39915</c:v>
                </c:pt>
                <c:pt idx="102">
                  <c:v>39916</c:v>
                </c:pt>
                <c:pt idx="103">
                  <c:v>39917</c:v>
                </c:pt>
                <c:pt idx="104">
                  <c:v>39918</c:v>
                </c:pt>
                <c:pt idx="105">
                  <c:v>39919</c:v>
                </c:pt>
                <c:pt idx="106">
                  <c:v>39920</c:v>
                </c:pt>
                <c:pt idx="107">
                  <c:v>39921</c:v>
                </c:pt>
                <c:pt idx="108">
                  <c:v>39922</c:v>
                </c:pt>
                <c:pt idx="109">
                  <c:v>39923</c:v>
                </c:pt>
                <c:pt idx="110">
                  <c:v>39924</c:v>
                </c:pt>
                <c:pt idx="111">
                  <c:v>39925</c:v>
                </c:pt>
                <c:pt idx="112">
                  <c:v>39926</c:v>
                </c:pt>
                <c:pt idx="113">
                  <c:v>39927</c:v>
                </c:pt>
                <c:pt idx="114">
                  <c:v>39928</c:v>
                </c:pt>
                <c:pt idx="115">
                  <c:v>39929</c:v>
                </c:pt>
                <c:pt idx="116">
                  <c:v>39930</c:v>
                </c:pt>
                <c:pt idx="117">
                  <c:v>39931</c:v>
                </c:pt>
                <c:pt idx="118">
                  <c:v>39932</c:v>
                </c:pt>
                <c:pt idx="119">
                  <c:v>39933</c:v>
                </c:pt>
                <c:pt idx="120">
                  <c:v>39934</c:v>
                </c:pt>
                <c:pt idx="121">
                  <c:v>39935</c:v>
                </c:pt>
                <c:pt idx="122">
                  <c:v>39936</c:v>
                </c:pt>
                <c:pt idx="123">
                  <c:v>39937</c:v>
                </c:pt>
                <c:pt idx="124">
                  <c:v>39938</c:v>
                </c:pt>
                <c:pt idx="125">
                  <c:v>39939</c:v>
                </c:pt>
                <c:pt idx="126">
                  <c:v>39940</c:v>
                </c:pt>
                <c:pt idx="127">
                  <c:v>39941</c:v>
                </c:pt>
                <c:pt idx="128">
                  <c:v>39942</c:v>
                </c:pt>
                <c:pt idx="129">
                  <c:v>39943</c:v>
                </c:pt>
                <c:pt idx="130">
                  <c:v>39944</c:v>
                </c:pt>
                <c:pt idx="131">
                  <c:v>39945</c:v>
                </c:pt>
                <c:pt idx="132">
                  <c:v>39946</c:v>
                </c:pt>
                <c:pt idx="133">
                  <c:v>39947</c:v>
                </c:pt>
                <c:pt idx="134">
                  <c:v>39948</c:v>
                </c:pt>
                <c:pt idx="135">
                  <c:v>39949</c:v>
                </c:pt>
                <c:pt idx="136">
                  <c:v>39950</c:v>
                </c:pt>
                <c:pt idx="137">
                  <c:v>39951</c:v>
                </c:pt>
                <c:pt idx="138">
                  <c:v>39952</c:v>
                </c:pt>
                <c:pt idx="139">
                  <c:v>39953</c:v>
                </c:pt>
                <c:pt idx="140">
                  <c:v>39954</c:v>
                </c:pt>
                <c:pt idx="141">
                  <c:v>39955</c:v>
                </c:pt>
                <c:pt idx="142">
                  <c:v>39956</c:v>
                </c:pt>
                <c:pt idx="143">
                  <c:v>39957</c:v>
                </c:pt>
                <c:pt idx="144">
                  <c:v>39958</c:v>
                </c:pt>
                <c:pt idx="145">
                  <c:v>39959</c:v>
                </c:pt>
                <c:pt idx="146">
                  <c:v>39960</c:v>
                </c:pt>
                <c:pt idx="147">
                  <c:v>39961</c:v>
                </c:pt>
                <c:pt idx="148">
                  <c:v>39962</c:v>
                </c:pt>
                <c:pt idx="149">
                  <c:v>39963</c:v>
                </c:pt>
                <c:pt idx="150">
                  <c:v>39964</c:v>
                </c:pt>
                <c:pt idx="151">
                  <c:v>39965</c:v>
                </c:pt>
                <c:pt idx="152">
                  <c:v>39966</c:v>
                </c:pt>
                <c:pt idx="153">
                  <c:v>39967</c:v>
                </c:pt>
                <c:pt idx="154">
                  <c:v>39968</c:v>
                </c:pt>
                <c:pt idx="155">
                  <c:v>39969</c:v>
                </c:pt>
                <c:pt idx="156">
                  <c:v>39970</c:v>
                </c:pt>
                <c:pt idx="157">
                  <c:v>39971</c:v>
                </c:pt>
                <c:pt idx="158">
                  <c:v>39972</c:v>
                </c:pt>
                <c:pt idx="159">
                  <c:v>39973</c:v>
                </c:pt>
                <c:pt idx="160">
                  <c:v>39974</c:v>
                </c:pt>
                <c:pt idx="161">
                  <c:v>39975</c:v>
                </c:pt>
                <c:pt idx="162">
                  <c:v>39976</c:v>
                </c:pt>
                <c:pt idx="163">
                  <c:v>39977</c:v>
                </c:pt>
                <c:pt idx="164">
                  <c:v>39978</c:v>
                </c:pt>
                <c:pt idx="165">
                  <c:v>39979</c:v>
                </c:pt>
                <c:pt idx="166">
                  <c:v>39980</c:v>
                </c:pt>
                <c:pt idx="167">
                  <c:v>39981</c:v>
                </c:pt>
                <c:pt idx="168">
                  <c:v>39982</c:v>
                </c:pt>
                <c:pt idx="169">
                  <c:v>39983</c:v>
                </c:pt>
                <c:pt idx="170">
                  <c:v>39984</c:v>
                </c:pt>
                <c:pt idx="171">
                  <c:v>39985</c:v>
                </c:pt>
                <c:pt idx="172">
                  <c:v>39986</c:v>
                </c:pt>
                <c:pt idx="173">
                  <c:v>39987</c:v>
                </c:pt>
                <c:pt idx="174">
                  <c:v>39988</c:v>
                </c:pt>
                <c:pt idx="175">
                  <c:v>39989</c:v>
                </c:pt>
                <c:pt idx="176">
                  <c:v>39990</c:v>
                </c:pt>
                <c:pt idx="177">
                  <c:v>39991</c:v>
                </c:pt>
                <c:pt idx="178">
                  <c:v>39992</c:v>
                </c:pt>
                <c:pt idx="179">
                  <c:v>39993</c:v>
                </c:pt>
                <c:pt idx="180">
                  <c:v>39994</c:v>
                </c:pt>
                <c:pt idx="181">
                  <c:v>39995</c:v>
                </c:pt>
                <c:pt idx="182">
                  <c:v>39996</c:v>
                </c:pt>
                <c:pt idx="183">
                  <c:v>39997</c:v>
                </c:pt>
                <c:pt idx="184">
                  <c:v>39998</c:v>
                </c:pt>
                <c:pt idx="185">
                  <c:v>39999</c:v>
                </c:pt>
                <c:pt idx="186">
                  <c:v>40000</c:v>
                </c:pt>
                <c:pt idx="187">
                  <c:v>40001</c:v>
                </c:pt>
                <c:pt idx="188">
                  <c:v>40002</c:v>
                </c:pt>
                <c:pt idx="189">
                  <c:v>40003</c:v>
                </c:pt>
                <c:pt idx="190">
                  <c:v>40004</c:v>
                </c:pt>
                <c:pt idx="191">
                  <c:v>40005</c:v>
                </c:pt>
                <c:pt idx="192">
                  <c:v>40006</c:v>
                </c:pt>
                <c:pt idx="193">
                  <c:v>40007</c:v>
                </c:pt>
                <c:pt idx="194">
                  <c:v>40008</c:v>
                </c:pt>
                <c:pt idx="195">
                  <c:v>40009</c:v>
                </c:pt>
                <c:pt idx="196">
                  <c:v>40010</c:v>
                </c:pt>
                <c:pt idx="197">
                  <c:v>40011</c:v>
                </c:pt>
                <c:pt idx="198">
                  <c:v>40012</c:v>
                </c:pt>
                <c:pt idx="199">
                  <c:v>40013</c:v>
                </c:pt>
                <c:pt idx="200">
                  <c:v>40014</c:v>
                </c:pt>
                <c:pt idx="201">
                  <c:v>40015</c:v>
                </c:pt>
                <c:pt idx="202">
                  <c:v>40016</c:v>
                </c:pt>
                <c:pt idx="203">
                  <c:v>40017</c:v>
                </c:pt>
                <c:pt idx="204">
                  <c:v>40018</c:v>
                </c:pt>
                <c:pt idx="205">
                  <c:v>40019</c:v>
                </c:pt>
                <c:pt idx="206">
                  <c:v>40020</c:v>
                </c:pt>
                <c:pt idx="207">
                  <c:v>40021</c:v>
                </c:pt>
                <c:pt idx="208">
                  <c:v>40022</c:v>
                </c:pt>
                <c:pt idx="209">
                  <c:v>40023</c:v>
                </c:pt>
                <c:pt idx="210">
                  <c:v>40024</c:v>
                </c:pt>
                <c:pt idx="211">
                  <c:v>40025</c:v>
                </c:pt>
                <c:pt idx="212">
                  <c:v>40026</c:v>
                </c:pt>
                <c:pt idx="213">
                  <c:v>40027</c:v>
                </c:pt>
                <c:pt idx="214">
                  <c:v>40028</c:v>
                </c:pt>
                <c:pt idx="215">
                  <c:v>40029</c:v>
                </c:pt>
                <c:pt idx="216">
                  <c:v>40030</c:v>
                </c:pt>
                <c:pt idx="217">
                  <c:v>40031</c:v>
                </c:pt>
                <c:pt idx="218">
                  <c:v>40032</c:v>
                </c:pt>
                <c:pt idx="219">
                  <c:v>40033</c:v>
                </c:pt>
                <c:pt idx="220">
                  <c:v>40034</c:v>
                </c:pt>
                <c:pt idx="221">
                  <c:v>40035</c:v>
                </c:pt>
                <c:pt idx="222">
                  <c:v>40036</c:v>
                </c:pt>
                <c:pt idx="223">
                  <c:v>40037</c:v>
                </c:pt>
                <c:pt idx="224">
                  <c:v>40038</c:v>
                </c:pt>
                <c:pt idx="225">
                  <c:v>40039</c:v>
                </c:pt>
                <c:pt idx="226">
                  <c:v>40040</c:v>
                </c:pt>
                <c:pt idx="227">
                  <c:v>40041</c:v>
                </c:pt>
                <c:pt idx="228">
                  <c:v>40042</c:v>
                </c:pt>
                <c:pt idx="229">
                  <c:v>40043</c:v>
                </c:pt>
                <c:pt idx="230">
                  <c:v>40044</c:v>
                </c:pt>
                <c:pt idx="231">
                  <c:v>40045</c:v>
                </c:pt>
                <c:pt idx="232">
                  <c:v>40046</c:v>
                </c:pt>
                <c:pt idx="233">
                  <c:v>40047</c:v>
                </c:pt>
                <c:pt idx="234">
                  <c:v>40048</c:v>
                </c:pt>
                <c:pt idx="235">
                  <c:v>40049</c:v>
                </c:pt>
                <c:pt idx="236">
                  <c:v>40050</c:v>
                </c:pt>
                <c:pt idx="237">
                  <c:v>40051</c:v>
                </c:pt>
                <c:pt idx="238">
                  <c:v>40052</c:v>
                </c:pt>
                <c:pt idx="239">
                  <c:v>40053</c:v>
                </c:pt>
                <c:pt idx="240">
                  <c:v>40054</c:v>
                </c:pt>
                <c:pt idx="241">
                  <c:v>40055</c:v>
                </c:pt>
                <c:pt idx="242">
                  <c:v>40056</c:v>
                </c:pt>
                <c:pt idx="243">
                  <c:v>40057</c:v>
                </c:pt>
                <c:pt idx="244">
                  <c:v>40058</c:v>
                </c:pt>
                <c:pt idx="245">
                  <c:v>40059</c:v>
                </c:pt>
                <c:pt idx="246">
                  <c:v>40060</c:v>
                </c:pt>
                <c:pt idx="247">
                  <c:v>40061</c:v>
                </c:pt>
                <c:pt idx="248">
                  <c:v>40062</c:v>
                </c:pt>
                <c:pt idx="249">
                  <c:v>40063</c:v>
                </c:pt>
                <c:pt idx="250">
                  <c:v>40064</c:v>
                </c:pt>
                <c:pt idx="251">
                  <c:v>40065</c:v>
                </c:pt>
                <c:pt idx="252">
                  <c:v>40066</c:v>
                </c:pt>
                <c:pt idx="253">
                  <c:v>40067</c:v>
                </c:pt>
                <c:pt idx="254">
                  <c:v>40068</c:v>
                </c:pt>
                <c:pt idx="255">
                  <c:v>40069</c:v>
                </c:pt>
                <c:pt idx="256">
                  <c:v>40070</c:v>
                </c:pt>
                <c:pt idx="257">
                  <c:v>40071</c:v>
                </c:pt>
                <c:pt idx="258">
                  <c:v>40072</c:v>
                </c:pt>
                <c:pt idx="259">
                  <c:v>40073</c:v>
                </c:pt>
                <c:pt idx="260">
                  <c:v>40074</c:v>
                </c:pt>
                <c:pt idx="261">
                  <c:v>40075</c:v>
                </c:pt>
                <c:pt idx="262">
                  <c:v>40076</c:v>
                </c:pt>
                <c:pt idx="263">
                  <c:v>40077</c:v>
                </c:pt>
                <c:pt idx="264">
                  <c:v>40078</c:v>
                </c:pt>
                <c:pt idx="265">
                  <c:v>40079</c:v>
                </c:pt>
                <c:pt idx="266">
                  <c:v>40080</c:v>
                </c:pt>
                <c:pt idx="267">
                  <c:v>40081</c:v>
                </c:pt>
                <c:pt idx="268">
                  <c:v>40082</c:v>
                </c:pt>
                <c:pt idx="269">
                  <c:v>40083</c:v>
                </c:pt>
                <c:pt idx="270">
                  <c:v>40084</c:v>
                </c:pt>
                <c:pt idx="271">
                  <c:v>40085</c:v>
                </c:pt>
                <c:pt idx="272">
                  <c:v>40086</c:v>
                </c:pt>
                <c:pt idx="273">
                  <c:v>40087</c:v>
                </c:pt>
                <c:pt idx="274">
                  <c:v>40088</c:v>
                </c:pt>
                <c:pt idx="275">
                  <c:v>40089</c:v>
                </c:pt>
                <c:pt idx="276">
                  <c:v>40090</c:v>
                </c:pt>
                <c:pt idx="277">
                  <c:v>40091</c:v>
                </c:pt>
                <c:pt idx="278">
                  <c:v>40092</c:v>
                </c:pt>
                <c:pt idx="279">
                  <c:v>40093</c:v>
                </c:pt>
                <c:pt idx="280">
                  <c:v>40094</c:v>
                </c:pt>
                <c:pt idx="281">
                  <c:v>40095</c:v>
                </c:pt>
                <c:pt idx="282">
                  <c:v>40096</c:v>
                </c:pt>
                <c:pt idx="283">
                  <c:v>40097</c:v>
                </c:pt>
                <c:pt idx="284">
                  <c:v>40098</c:v>
                </c:pt>
                <c:pt idx="285">
                  <c:v>40099</c:v>
                </c:pt>
                <c:pt idx="286">
                  <c:v>40100</c:v>
                </c:pt>
                <c:pt idx="287">
                  <c:v>40101</c:v>
                </c:pt>
                <c:pt idx="288">
                  <c:v>40102</c:v>
                </c:pt>
                <c:pt idx="289">
                  <c:v>40103</c:v>
                </c:pt>
                <c:pt idx="290">
                  <c:v>40104</c:v>
                </c:pt>
                <c:pt idx="291">
                  <c:v>40105</c:v>
                </c:pt>
                <c:pt idx="292">
                  <c:v>40106</c:v>
                </c:pt>
                <c:pt idx="293">
                  <c:v>40107</c:v>
                </c:pt>
                <c:pt idx="294">
                  <c:v>40108</c:v>
                </c:pt>
                <c:pt idx="295">
                  <c:v>40109</c:v>
                </c:pt>
                <c:pt idx="296">
                  <c:v>40110</c:v>
                </c:pt>
                <c:pt idx="297">
                  <c:v>40111</c:v>
                </c:pt>
                <c:pt idx="298">
                  <c:v>40112</c:v>
                </c:pt>
                <c:pt idx="299">
                  <c:v>40113</c:v>
                </c:pt>
                <c:pt idx="300">
                  <c:v>40114</c:v>
                </c:pt>
                <c:pt idx="301">
                  <c:v>40115</c:v>
                </c:pt>
                <c:pt idx="302">
                  <c:v>40116</c:v>
                </c:pt>
                <c:pt idx="303">
                  <c:v>40117</c:v>
                </c:pt>
                <c:pt idx="304">
                  <c:v>40118</c:v>
                </c:pt>
                <c:pt idx="305">
                  <c:v>40119</c:v>
                </c:pt>
                <c:pt idx="306">
                  <c:v>40120</c:v>
                </c:pt>
                <c:pt idx="307">
                  <c:v>40121</c:v>
                </c:pt>
                <c:pt idx="308">
                  <c:v>40122</c:v>
                </c:pt>
                <c:pt idx="309">
                  <c:v>40123</c:v>
                </c:pt>
                <c:pt idx="310">
                  <c:v>40124</c:v>
                </c:pt>
                <c:pt idx="311">
                  <c:v>40125</c:v>
                </c:pt>
                <c:pt idx="312">
                  <c:v>40126</c:v>
                </c:pt>
                <c:pt idx="313">
                  <c:v>40127</c:v>
                </c:pt>
                <c:pt idx="314">
                  <c:v>40128</c:v>
                </c:pt>
                <c:pt idx="315">
                  <c:v>40129</c:v>
                </c:pt>
                <c:pt idx="316">
                  <c:v>40130</c:v>
                </c:pt>
                <c:pt idx="317">
                  <c:v>40131</c:v>
                </c:pt>
                <c:pt idx="318">
                  <c:v>40132</c:v>
                </c:pt>
                <c:pt idx="319">
                  <c:v>40133</c:v>
                </c:pt>
                <c:pt idx="320">
                  <c:v>40134</c:v>
                </c:pt>
                <c:pt idx="321">
                  <c:v>40135</c:v>
                </c:pt>
                <c:pt idx="322">
                  <c:v>40136</c:v>
                </c:pt>
                <c:pt idx="323">
                  <c:v>40137</c:v>
                </c:pt>
                <c:pt idx="324">
                  <c:v>40138</c:v>
                </c:pt>
                <c:pt idx="325">
                  <c:v>40139</c:v>
                </c:pt>
                <c:pt idx="326">
                  <c:v>40140</c:v>
                </c:pt>
                <c:pt idx="327">
                  <c:v>40141</c:v>
                </c:pt>
                <c:pt idx="328">
                  <c:v>40142</c:v>
                </c:pt>
                <c:pt idx="329">
                  <c:v>40143</c:v>
                </c:pt>
                <c:pt idx="330">
                  <c:v>40144</c:v>
                </c:pt>
                <c:pt idx="331">
                  <c:v>40145</c:v>
                </c:pt>
                <c:pt idx="332">
                  <c:v>40146</c:v>
                </c:pt>
                <c:pt idx="333">
                  <c:v>40147</c:v>
                </c:pt>
                <c:pt idx="334">
                  <c:v>40148</c:v>
                </c:pt>
                <c:pt idx="335">
                  <c:v>40149</c:v>
                </c:pt>
                <c:pt idx="336">
                  <c:v>40150</c:v>
                </c:pt>
                <c:pt idx="337">
                  <c:v>40151</c:v>
                </c:pt>
                <c:pt idx="338">
                  <c:v>40152</c:v>
                </c:pt>
                <c:pt idx="339">
                  <c:v>40153</c:v>
                </c:pt>
                <c:pt idx="340">
                  <c:v>40154</c:v>
                </c:pt>
                <c:pt idx="341">
                  <c:v>40155</c:v>
                </c:pt>
                <c:pt idx="342">
                  <c:v>40156</c:v>
                </c:pt>
                <c:pt idx="343">
                  <c:v>40157</c:v>
                </c:pt>
                <c:pt idx="344">
                  <c:v>40158</c:v>
                </c:pt>
                <c:pt idx="345">
                  <c:v>40159</c:v>
                </c:pt>
                <c:pt idx="346">
                  <c:v>40160</c:v>
                </c:pt>
                <c:pt idx="347">
                  <c:v>40161</c:v>
                </c:pt>
                <c:pt idx="348">
                  <c:v>40162</c:v>
                </c:pt>
                <c:pt idx="349">
                  <c:v>40163</c:v>
                </c:pt>
                <c:pt idx="350">
                  <c:v>40164</c:v>
                </c:pt>
                <c:pt idx="351">
                  <c:v>40165</c:v>
                </c:pt>
                <c:pt idx="352">
                  <c:v>40166</c:v>
                </c:pt>
                <c:pt idx="353">
                  <c:v>40167</c:v>
                </c:pt>
                <c:pt idx="354">
                  <c:v>40168</c:v>
                </c:pt>
                <c:pt idx="355">
                  <c:v>40169</c:v>
                </c:pt>
                <c:pt idx="356">
                  <c:v>40170</c:v>
                </c:pt>
                <c:pt idx="357">
                  <c:v>40171</c:v>
                </c:pt>
                <c:pt idx="358">
                  <c:v>40172</c:v>
                </c:pt>
                <c:pt idx="359">
                  <c:v>40173</c:v>
                </c:pt>
                <c:pt idx="360">
                  <c:v>40174</c:v>
                </c:pt>
                <c:pt idx="361">
                  <c:v>40175</c:v>
                </c:pt>
                <c:pt idx="362">
                  <c:v>40176</c:v>
                </c:pt>
                <c:pt idx="363">
                  <c:v>40177</c:v>
                </c:pt>
                <c:pt idx="364">
                  <c:v>40178</c:v>
                </c:pt>
              </c:numCache>
            </c:numRef>
          </c:xVal>
          <c:yVal>
            <c:numRef>
              <c:f>Hárok1!$L$2:$L$366</c:f>
              <c:numCache>
                <c:formatCode>General</c:formatCode>
                <c:ptCount val="365"/>
                <c:pt idx="0">
                  <c:v>22.000232085658901</c:v>
                </c:pt>
                <c:pt idx="1">
                  <c:v>24.655132517915199</c:v>
                </c:pt>
                <c:pt idx="2">
                  <c:v>28.418372499155499</c:v>
                </c:pt>
                <c:pt idx="3">
                  <c:v>27.6366726164858</c:v>
                </c:pt>
                <c:pt idx="4">
                  <c:v>27.772582504099699</c:v>
                </c:pt>
                <c:pt idx="5">
                  <c:v>26.602008341945599</c:v>
                </c:pt>
                <c:pt idx="6">
                  <c:v>26.119442520417898</c:v>
                </c:pt>
                <c:pt idx="7">
                  <c:v>26.119442520417898</c:v>
                </c:pt>
                <c:pt idx="8">
                  <c:v>13.450902883121801</c:v>
                </c:pt>
                <c:pt idx="9">
                  <c:v>4.8057163681843704</c:v>
                </c:pt>
                <c:pt idx="10">
                  <c:v>0</c:v>
                </c:pt>
                <c:pt idx="11">
                  <c:v>0</c:v>
                </c:pt>
                <c:pt idx="12">
                  <c:v>0</c:v>
                </c:pt>
                <c:pt idx="13">
                  <c:v>9.79827396566256E-2</c:v>
                </c:pt>
                <c:pt idx="14">
                  <c:v>0.30868124781915401</c:v>
                </c:pt>
                <c:pt idx="15">
                  <c:v>0.48423340334885201</c:v>
                </c:pt>
                <c:pt idx="16">
                  <c:v>0</c:v>
                </c:pt>
                <c:pt idx="17">
                  <c:v>0</c:v>
                </c:pt>
                <c:pt idx="18">
                  <c:v>0</c:v>
                </c:pt>
                <c:pt idx="19">
                  <c:v>0</c:v>
                </c:pt>
                <c:pt idx="20">
                  <c:v>0.55030242997296996</c:v>
                </c:pt>
                <c:pt idx="21">
                  <c:v>0.221042814780465</c:v>
                </c:pt>
                <c:pt idx="22">
                  <c:v>1.9846079667974099</c:v>
                </c:pt>
                <c:pt idx="23">
                  <c:v>4.3251167068291796</c:v>
                </c:pt>
                <c:pt idx="24">
                  <c:v>5.3675023738276</c:v>
                </c:pt>
                <c:pt idx="25">
                  <c:v>24.784109189624399</c:v>
                </c:pt>
                <c:pt idx="26">
                  <c:v>28.450804289374599</c:v>
                </c:pt>
                <c:pt idx="27">
                  <c:v>28.1215446741821</c:v>
                </c:pt>
                <c:pt idx="28">
                  <c:v>28.742478047423202</c:v>
                </c:pt>
                <c:pt idx="29">
                  <c:v>29.218131641490199</c:v>
                </c:pt>
                <c:pt idx="30">
                  <c:v>30.888908801404099</c:v>
                </c:pt>
                <c:pt idx="31">
                  <c:v>31.221329733373899</c:v>
                </c:pt>
                <c:pt idx="32">
                  <c:v>29.613272006799701</c:v>
                </c:pt>
                <c:pt idx="33">
                  <c:v>30.400113212820301</c:v>
                </c:pt>
                <c:pt idx="34">
                  <c:v>31.256800718868401</c:v>
                </c:pt>
                <c:pt idx="35">
                  <c:v>32.9250328803084</c:v>
                </c:pt>
                <c:pt idx="36">
                  <c:v>32.8687330959078</c:v>
                </c:pt>
                <c:pt idx="37">
                  <c:v>30.1837927492228</c:v>
                </c:pt>
                <c:pt idx="38">
                  <c:v>28.9907835324831</c:v>
                </c:pt>
                <c:pt idx="39">
                  <c:v>29.0881964631117</c:v>
                </c:pt>
                <c:pt idx="40">
                  <c:v>26.575258201583299</c:v>
                </c:pt>
                <c:pt idx="41">
                  <c:v>23.280832205321701</c:v>
                </c:pt>
                <c:pt idx="42">
                  <c:v>15.7162674862593</c:v>
                </c:pt>
                <c:pt idx="43">
                  <c:v>5.1528838042494503</c:v>
                </c:pt>
                <c:pt idx="44">
                  <c:v>0</c:v>
                </c:pt>
                <c:pt idx="45">
                  <c:v>0</c:v>
                </c:pt>
                <c:pt idx="46">
                  <c:v>0</c:v>
                </c:pt>
                <c:pt idx="47">
                  <c:v>0</c:v>
                </c:pt>
                <c:pt idx="48">
                  <c:v>0.29677022065252201</c:v>
                </c:pt>
                <c:pt idx="49">
                  <c:v>0</c:v>
                </c:pt>
                <c:pt idx="50">
                  <c:v>0</c:v>
                </c:pt>
                <c:pt idx="51">
                  <c:v>0</c:v>
                </c:pt>
                <c:pt idx="52">
                  <c:v>0</c:v>
                </c:pt>
                <c:pt idx="53">
                  <c:v>0</c:v>
                </c:pt>
                <c:pt idx="54">
                  <c:v>0</c:v>
                </c:pt>
                <c:pt idx="55">
                  <c:v>0</c:v>
                </c:pt>
                <c:pt idx="56">
                  <c:v>1.5990515731251</c:v>
                </c:pt>
                <c:pt idx="57">
                  <c:v>0.53317433237065803</c:v>
                </c:pt>
                <c:pt idx="58">
                  <c:v>0</c:v>
                </c:pt>
                <c:pt idx="59">
                  <c:v>0</c:v>
                </c:pt>
                <c:pt idx="60">
                  <c:v>0</c:v>
                </c:pt>
                <c:pt idx="61">
                  <c:v>0</c:v>
                </c:pt>
                <c:pt idx="62">
                  <c:v>0</c:v>
                </c:pt>
                <c:pt idx="63">
                  <c:v>0</c:v>
                </c:pt>
                <c:pt idx="64">
                  <c:v>0</c:v>
                </c:pt>
                <c:pt idx="65">
                  <c:v>0</c:v>
                </c:pt>
                <c:pt idx="66">
                  <c:v>0</c:v>
                </c:pt>
                <c:pt idx="67">
                  <c:v>0</c:v>
                </c:pt>
                <c:pt idx="68">
                  <c:v>2.5594894682710199E-3</c:v>
                </c:pt>
                <c:pt idx="69">
                  <c:v>0</c:v>
                </c:pt>
                <c:pt idx="70">
                  <c:v>0</c:v>
                </c:pt>
                <c:pt idx="71">
                  <c:v>0</c:v>
                </c:pt>
                <c:pt idx="72">
                  <c:v>0</c:v>
                </c:pt>
                <c:pt idx="73">
                  <c:v>0</c:v>
                </c:pt>
                <c:pt idx="74">
                  <c:v>0</c:v>
                </c:pt>
                <c:pt idx="75">
                  <c:v>0</c:v>
                </c:pt>
                <c:pt idx="76">
                  <c:v>10.615122291203299</c:v>
                </c:pt>
                <c:pt idx="77">
                  <c:v>17.115003084903599</c:v>
                </c:pt>
                <c:pt idx="78">
                  <c:v>19.176256154841099</c:v>
                </c:pt>
                <c:pt idx="79">
                  <c:v>19.279863362061999</c:v>
                </c:pt>
                <c:pt idx="80">
                  <c:v>20.240142971202602</c:v>
                </c:pt>
                <c:pt idx="81">
                  <c:v>21.810958885290798</c:v>
                </c:pt>
                <c:pt idx="82">
                  <c:v>14.713791136762699</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6.2079338438827802</c:v>
                </c:pt>
                <c:pt idx="292">
                  <c:v>7.3446832257342498</c:v>
                </c:pt>
                <c:pt idx="293">
                  <c:v>8.2967296646061701</c:v>
                </c:pt>
                <c:pt idx="294">
                  <c:v>11.972910620578499</c:v>
                </c:pt>
                <c:pt idx="295">
                  <c:v>12.082038136806</c:v>
                </c:pt>
                <c:pt idx="296">
                  <c:v>6.0056653719246897</c:v>
                </c:pt>
                <c:pt idx="297">
                  <c:v>0</c:v>
                </c:pt>
                <c:pt idx="298">
                  <c:v>0</c:v>
                </c:pt>
                <c:pt idx="299">
                  <c:v>0</c:v>
                </c:pt>
                <c:pt idx="300">
                  <c:v>0</c:v>
                </c:pt>
                <c:pt idx="301">
                  <c:v>0</c:v>
                </c:pt>
                <c:pt idx="302">
                  <c:v>0</c:v>
                </c:pt>
                <c:pt idx="303">
                  <c:v>0</c:v>
                </c:pt>
                <c:pt idx="304">
                  <c:v>0</c:v>
                </c:pt>
                <c:pt idx="305">
                  <c:v>0</c:v>
                </c:pt>
                <c:pt idx="306">
                  <c:v>0</c:v>
                </c:pt>
                <c:pt idx="307">
                  <c:v>0</c:v>
                </c:pt>
                <c:pt idx="308">
                  <c:v>3.1380194921453102</c:v>
                </c:pt>
                <c:pt idx="309">
                  <c:v>9.8119887798247607</c:v>
                </c:pt>
                <c:pt idx="310">
                  <c:v>2.9728241590315698</c:v>
                </c:pt>
                <c:pt idx="311">
                  <c:v>4.1154492495508403</c:v>
                </c:pt>
                <c:pt idx="312">
                  <c:v>21.707264152961901</c:v>
                </c:pt>
                <c:pt idx="313">
                  <c:v>27.271853882234101</c:v>
                </c:pt>
                <c:pt idx="314">
                  <c:v>34.973491566694904</c:v>
                </c:pt>
                <c:pt idx="315">
                  <c:v>40.758542948095297</c:v>
                </c:pt>
                <c:pt idx="316">
                  <c:v>43.971420767036001</c:v>
                </c:pt>
                <c:pt idx="317">
                  <c:v>45.208166862620999</c:v>
                </c:pt>
                <c:pt idx="318">
                  <c:v>45.609163115283799</c:v>
                </c:pt>
                <c:pt idx="319">
                  <c:v>45.819890737856603</c:v>
                </c:pt>
                <c:pt idx="320">
                  <c:v>46.976846762758598</c:v>
                </c:pt>
                <c:pt idx="321">
                  <c:v>46.976846762758598</c:v>
                </c:pt>
                <c:pt idx="322">
                  <c:v>46.976960260619997</c:v>
                </c:pt>
                <c:pt idx="323">
                  <c:v>46.976960260619997</c:v>
                </c:pt>
                <c:pt idx="324">
                  <c:v>41.495116442258201</c:v>
                </c:pt>
                <c:pt idx="325">
                  <c:v>29.832415085551901</c:v>
                </c:pt>
                <c:pt idx="326">
                  <c:v>28.6543625718692</c:v>
                </c:pt>
                <c:pt idx="327">
                  <c:v>26.4143841411328</c:v>
                </c:pt>
                <c:pt idx="328">
                  <c:v>39.222825649397997</c:v>
                </c:pt>
                <c:pt idx="329">
                  <c:v>42.317783865312201</c:v>
                </c:pt>
                <c:pt idx="330">
                  <c:v>42.347449404412302</c:v>
                </c:pt>
                <c:pt idx="331">
                  <c:v>42.347449404412302</c:v>
                </c:pt>
                <c:pt idx="332">
                  <c:v>49.403216751003598</c:v>
                </c:pt>
                <c:pt idx="333">
                  <c:v>49.403216751003598</c:v>
                </c:pt>
                <c:pt idx="334">
                  <c:v>44.874862752531698</c:v>
                </c:pt>
                <c:pt idx="335">
                  <c:v>38.948057018221299</c:v>
                </c:pt>
                <c:pt idx="336">
                  <c:v>43.302849114186003</c:v>
                </c:pt>
                <c:pt idx="337">
                  <c:v>44.149052914482198</c:v>
                </c:pt>
                <c:pt idx="338">
                  <c:v>43.602921104961801</c:v>
                </c:pt>
                <c:pt idx="339">
                  <c:v>40.592672466784997</c:v>
                </c:pt>
                <c:pt idx="340">
                  <c:v>41.013382059915699</c:v>
                </c:pt>
                <c:pt idx="341">
                  <c:v>41.365381493418099</c:v>
                </c:pt>
                <c:pt idx="342">
                  <c:v>41.688469918880998</c:v>
                </c:pt>
                <c:pt idx="343">
                  <c:v>42.946340008135202</c:v>
                </c:pt>
                <c:pt idx="344">
                  <c:v>45.857725227006803</c:v>
                </c:pt>
                <c:pt idx="345">
                  <c:v>46.487260165193597</c:v>
                </c:pt>
                <c:pt idx="346">
                  <c:v>50.0522396053207</c:v>
                </c:pt>
                <c:pt idx="347">
                  <c:v>51.8505850445584</c:v>
                </c:pt>
                <c:pt idx="348">
                  <c:v>52.522662947618201</c:v>
                </c:pt>
                <c:pt idx="349">
                  <c:v>52.522662947618201</c:v>
                </c:pt>
                <c:pt idx="350">
                  <c:v>52.522662947618201</c:v>
                </c:pt>
                <c:pt idx="351">
                  <c:v>52.522662947618201</c:v>
                </c:pt>
                <c:pt idx="352">
                  <c:v>52.522662947618201</c:v>
                </c:pt>
                <c:pt idx="353">
                  <c:v>52.522662947618201</c:v>
                </c:pt>
                <c:pt idx="354">
                  <c:v>52.522662947618201</c:v>
                </c:pt>
                <c:pt idx="355">
                  <c:v>52.522662947618201</c:v>
                </c:pt>
                <c:pt idx="356">
                  <c:v>52.522662947618201</c:v>
                </c:pt>
                <c:pt idx="357">
                  <c:v>52.523685897242302</c:v>
                </c:pt>
                <c:pt idx="358">
                  <c:v>52.523685897242302</c:v>
                </c:pt>
                <c:pt idx="359">
                  <c:v>52.523685897242302</c:v>
                </c:pt>
                <c:pt idx="360">
                  <c:v>52.524708846866503</c:v>
                </c:pt>
                <c:pt idx="361">
                  <c:v>52.524708846866503</c:v>
                </c:pt>
                <c:pt idx="362">
                  <c:v>53.813625373282598</c:v>
                </c:pt>
                <c:pt idx="363">
                  <c:v>59.016592464098601</c:v>
                </c:pt>
                <c:pt idx="364">
                  <c:v>61.437914224437399</c:v>
                </c:pt>
              </c:numCache>
            </c:numRef>
          </c:yVal>
          <c:smooth val="1"/>
          <c:extLst>
            <c:ext xmlns:c16="http://schemas.microsoft.com/office/drawing/2014/chart" uri="{C3380CC4-5D6E-409C-BE32-E72D297353CC}">
              <c16:uniqueId val="{00000002-0919-4A56-95AD-D7908285A2FE}"/>
            </c:ext>
          </c:extLst>
        </c:ser>
        <c:ser>
          <c:idx val="1"/>
          <c:order val="1"/>
          <c:tx>
            <c:v>swesimV12</c:v>
          </c:tx>
          <c:spPr>
            <a:ln w="19050" cap="rnd">
              <a:solidFill>
                <a:schemeClr val="accent2"/>
              </a:solidFill>
              <a:round/>
            </a:ln>
            <a:effectLst/>
          </c:spPr>
          <c:marker>
            <c:symbol val="none"/>
          </c:marker>
          <c:xVal>
            <c:numRef>
              <c:f>Hárok1!$K$2:$K$366</c:f>
              <c:numCache>
                <c:formatCode>m/d/yyyy</c:formatCode>
                <c:ptCount val="365"/>
                <c:pt idx="0">
                  <c:v>39814</c:v>
                </c:pt>
                <c:pt idx="1">
                  <c:v>39815</c:v>
                </c:pt>
                <c:pt idx="2">
                  <c:v>39816</c:v>
                </c:pt>
                <c:pt idx="3">
                  <c:v>39817</c:v>
                </c:pt>
                <c:pt idx="4">
                  <c:v>39818</c:v>
                </c:pt>
                <c:pt idx="5">
                  <c:v>39819</c:v>
                </c:pt>
                <c:pt idx="6">
                  <c:v>39820</c:v>
                </c:pt>
                <c:pt idx="7">
                  <c:v>39821</c:v>
                </c:pt>
                <c:pt idx="8">
                  <c:v>39822</c:v>
                </c:pt>
                <c:pt idx="9">
                  <c:v>39823</c:v>
                </c:pt>
                <c:pt idx="10">
                  <c:v>39824</c:v>
                </c:pt>
                <c:pt idx="11">
                  <c:v>39825</c:v>
                </c:pt>
                <c:pt idx="12">
                  <c:v>39826</c:v>
                </c:pt>
                <c:pt idx="13">
                  <c:v>39827</c:v>
                </c:pt>
                <c:pt idx="14">
                  <c:v>39828</c:v>
                </c:pt>
                <c:pt idx="15">
                  <c:v>39829</c:v>
                </c:pt>
                <c:pt idx="16">
                  <c:v>39830</c:v>
                </c:pt>
                <c:pt idx="17">
                  <c:v>39831</c:v>
                </c:pt>
                <c:pt idx="18">
                  <c:v>39832</c:v>
                </c:pt>
                <c:pt idx="19">
                  <c:v>39833</c:v>
                </c:pt>
                <c:pt idx="20">
                  <c:v>39834</c:v>
                </c:pt>
                <c:pt idx="21">
                  <c:v>39835</c:v>
                </c:pt>
                <c:pt idx="22">
                  <c:v>39836</c:v>
                </c:pt>
                <c:pt idx="23">
                  <c:v>39837</c:v>
                </c:pt>
                <c:pt idx="24">
                  <c:v>39838</c:v>
                </c:pt>
                <c:pt idx="25">
                  <c:v>39839</c:v>
                </c:pt>
                <c:pt idx="26">
                  <c:v>39840</c:v>
                </c:pt>
                <c:pt idx="27">
                  <c:v>39841</c:v>
                </c:pt>
                <c:pt idx="28">
                  <c:v>39842</c:v>
                </c:pt>
                <c:pt idx="29">
                  <c:v>39843</c:v>
                </c:pt>
                <c:pt idx="30">
                  <c:v>39844</c:v>
                </c:pt>
                <c:pt idx="31">
                  <c:v>39845</c:v>
                </c:pt>
                <c:pt idx="32">
                  <c:v>39846</c:v>
                </c:pt>
                <c:pt idx="33">
                  <c:v>39847</c:v>
                </c:pt>
                <c:pt idx="34">
                  <c:v>39848</c:v>
                </c:pt>
                <c:pt idx="35">
                  <c:v>39849</c:v>
                </c:pt>
                <c:pt idx="36">
                  <c:v>39850</c:v>
                </c:pt>
                <c:pt idx="37">
                  <c:v>39851</c:v>
                </c:pt>
                <c:pt idx="38">
                  <c:v>39852</c:v>
                </c:pt>
                <c:pt idx="39">
                  <c:v>39853</c:v>
                </c:pt>
                <c:pt idx="40">
                  <c:v>39854</c:v>
                </c:pt>
                <c:pt idx="41">
                  <c:v>39855</c:v>
                </c:pt>
                <c:pt idx="42">
                  <c:v>39856</c:v>
                </c:pt>
                <c:pt idx="43">
                  <c:v>39857</c:v>
                </c:pt>
                <c:pt idx="44">
                  <c:v>39858</c:v>
                </c:pt>
                <c:pt idx="45">
                  <c:v>39859</c:v>
                </c:pt>
                <c:pt idx="46">
                  <c:v>39860</c:v>
                </c:pt>
                <c:pt idx="47">
                  <c:v>39861</c:v>
                </c:pt>
                <c:pt idx="48">
                  <c:v>39862</c:v>
                </c:pt>
                <c:pt idx="49">
                  <c:v>39863</c:v>
                </c:pt>
                <c:pt idx="50">
                  <c:v>39864</c:v>
                </c:pt>
                <c:pt idx="51">
                  <c:v>39865</c:v>
                </c:pt>
                <c:pt idx="52">
                  <c:v>39866</c:v>
                </c:pt>
                <c:pt idx="53">
                  <c:v>39867</c:v>
                </c:pt>
                <c:pt idx="54">
                  <c:v>39868</c:v>
                </c:pt>
                <c:pt idx="55">
                  <c:v>39869</c:v>
                </c:pt>
                <c:pt idx="56">
                  <c:v>39870</c:v>
                </c:pt>
                <c:pt idx="57">
                  <c:v>39871</c:v>
                </c:pt>
                <c:pt idx="58">
                  <c:v>39872</c:v>
                </c:pt>
                <c:pt idx="59">
                  <c:v>39873</c:v>
                </c:pt>
                <c:pt idx="60">
                  <c:v>39874</c:v>
                </c:pt>
                <c:pt idx="61">
                  <c:v>39875</c:v>
                </c:pt>
                <c:pt idx="62">
                  <c:v>39876</c:v>
                </c:pt>
                <c:pt idx="63">
                  <c:v>39877</c:v>
                </c:pt>
                <c:pt idx="64">
                  <c:v>39878</c:v>
                </c:pt>
                <c:pt idx="65">
                  <c:v>39879</c:v>
                </c:pt>
                <c:pt idx="66">
                  <c:v>39880</c:v>
                </c:pt>
                <c:pt idx="67">
                  <c:v>39881</c:v>
                </c:pt>
                <c:pt idx="68">
                  <c:v>39882</c:v>
                </c:pt>
                <c:pt idx="69">
                  <c:v>39883</c:v>
                </c:pt>
                <c:pt idx="70">
                  <c:v>39884</c:v>
                </c:pt>
                <c:pt idx="71">
                  <c:v>39885</c:v>
                </c:pt>
                <c:pt idx="72">
                  <c:v>39886</c:v>
                </c:pt>
                <c:pt idx="73">
                  <c:v>39887</c:v>
                </c:pt>
                <c:pt idx="74">
                  <c:v>39888</c:v>
                </c:pt>
                <c:pt idx="75">
                  <c:v>39889</c:v>
                </c:pt>
                <c:pt idx="76">
                  <c:v>39890</c:v>
                </c:pt>
                <c:pt idx="77">
                  <c:v>39891</c:v>
                </c:pt>
                <c:pt idx="78">
                  <c:v>39892</c:v>
                </c:pt>
                <c:pt idx="79">
                  <c:v>39893</c:v>
                </c:pt>
                <c:pt idx="80">
                  <c:v>39894</c:v>
                </c:pt>
                <c:pt idx="81">
                  <c:v>39895</c:v>
                </c:pt>
                <c:pt idx="82">
                  <c:v>39896</c:v>
                </c:pt>
                <c:pt idx="83">
                  <c:v>39897</c:v>
                </c:pt>
                <c:pt idx="84">
                  <c:v>39898</c:v>
                </c:pt>
                <c:pt idx="85">
                  <c:v>39899</c:v>
                </c:pt>
                <c:pt idx="86">
                  <c:v>39900</c:v>
                </c:pt>
                <c:pt idx="87">
                  <c:v>39901</c:v>
                </c:pt>
                <c:pt idx="88">
                  <c:v>39902</c:v>
                </c:pt>
                <c:pt idx="89">
                  <c:v>39903</c:v>
                </c:pt>
                <c:pt idx="90">
                  <c:v>39904</c:v>
                </c:pt>
                <c:pt idx="91">
                  <c:v>39905</c:v>
                </c:pt>
                <c:pt idx="92">
                  <c:v>39906</c:v>
                </c:pt>
                <c:pt idx="93">
                  <c:v>39907</c:v>
                </c:pt>
                <c:pt idx="94">
                  <c:v>39908</c:v>
                </c:pt>
                <c:pt idx="95">
                  <c:v>39909</c:v>
                </c:pt>
                <c:pt idx="96">
                  <c:v>39910</c:v>
                </c:pt>
                <c:pt idx="97">
                  <c:v>39911</c:v>
                </c:pt>
                <c:pt idx="98">
                  <c:v>39912</c:v>
                </c:pt>
                <c:pt idx="99">
                  <c:v>39913</c:v>
                </c:pt>
                <c:pt idx="100">
                  <c:v>39914</c:v>
                </c:pt>
                <c:pt idx="101">
                  <c:v>39915</c:v>
                </c:pt>
                <c:pt idx="102">
                  <c:v>39916</c:v>
                </c:pt>
                <c:pt idx="103">
                  <c:v>39917</c:v>
                </c:pt>
                <c:pt idx="104">
                  <c:v>39918</c:v>
                </c:pt>
                <c:pt idx="105">
                  <c:v>39919</c:v>
                </c:pt>
                <c:pt idx="106">
                  <c:v>39920</c:v>
                </c:pt>
                <c:pt idx="107">
                  <c:v>39921</c:v>
                </c:pt>
                <c:pt idx="108">
                  <c:v>39922</c:v>
                </c:pt>
                <c:pt idx="109">
                  <c:v>39923</c:v>
                </c:pt>
                <c:pt idx="110">
                  <c:v>39924</c:v>
                </c:pt>
                <c:pt idx="111">
                  <c:v>39925</c:v>
                </c:pt>
                <c:pt idx="112">
                  <c:v>39926</c:v>
                </c:pt>
                <c:pt idx="113">
                  <c:v>39927</c:v>
                </c:pt>
                <c:pt idx="114">
                  <c:v>39928</c:v>
                </c:pt>
                <c:pt idx="115">
                  <c:v>39929</c:v>
                </c:pt>
                <c:pt idx="116">
                  <c:v>39930</c:v>
                </c:pt>
                <c:pt idx="117">
                  <c:v>39931</c:v>
                </c:pt>
                <c:pt idx="118">
                  <c:v>39932</c:v>
                </c:pt>
                <c:pt idx="119">
                  <c:v>39933</c:v>
                </c:pt>
                <c:pt idx="120">
                  <c:v>39934</c:v>
                </c:pt>
                <c:pt idx="121">
                  <c:v>39935</c:v>
                </c:pt>
                <c:pt idx="122">
                  <c:v>39936</c:v>
                </c:pt>
                <c:pt idx="123">
                  <c:v>39937</c:v>
                </c:pt>
                <c:pt idx="124">
                  <c:v>39938</c:v>
                </c:pt>
                <c:pt idx="125">
                  <c:v>39939</c:v>
                </c:pt>
                <c:pt idx="126">
                  <c:v>39940</c:v>
                </c:pt>
                <c:pt idx="127">
                  <c:v>39941</c:v>
                </c:pt>
                <c:pt idx="128">
                  <c:v>39942</c:v>
                </c:pt>
                <c:pt idx="129">
                  <c:v>39943</c:v>
                </c:pt>
                <c:pt idx="130">
                  <c:v>39944</c:v>
                </c:pt>
                <c:pt idx="131">
                  <c:v>39945</c:v>
                </c:pt>
                <c:pt idx="132">
                  <c:v>39946</c:v>
                </c:pt>
                <c:pt idx="133">
                  <c:v>39947</c:v>
                </c:pt>
                <c:pt idx="134">
                  <c:v>39948</c:v>
                </c:pt>
                <c:pt idx="135">
                  <c:v>39949</c:v>
                </c:pt>
                <c:pt idx="136">
                  <c:v>39950</c:v>
                </c:pt>
                <c:pt idx="137">
                  <c:v>39951</c:v>
                </c:pt>
                <c:pt idx="138">
                  <c:v>39952</c:v>
                </c:pt>
                <c:pt idx="139">
                  <c:v>39953</c:v>
                </c:pt>
                <c:pt idx="140">
                  <c:v>39954</c:v>
                </c:pt>
                <c:pt idx="141">
                  <c:v>39955</c:v>
                </c:pt>
                <c:pt idx="142">
                  <c:v>39956</c:v>
                </c:pt>
                <c:pt idx="143">
                  <c:v>39957</c:v>
                </c:pt>
                <c:pt idx="144">
                  <c:v>39958</c:v>
                </c:pt>
                <c:pt idx="145">
                  <c:v>39959</c:v>
                </c:pt>
                <c:pt idx="146">
                  <c:v>39960</c:v>
                </c:pt>
                <c:pt idx="147">
                  <c:v>39961</c:v>
                </c:pt>
                <c:pt idx="148">
                  <c:v>39962</c:v>
                </c:pt>
                <c:pt idx="149">
                  <c:v>39963</c:v>
                </c:pt>
                <c:pt idx="150">
                  <c:v>39964</c:v>
                </c:pt>
                <c:pt idx="151">
                  <c:v>39965</c:v>
                </c:pt>
                <c:pt idx="152">
                  <c:v>39966</c:v>
                </c:pt>
                <c:pt idx="153">
                  <c:v>39967</c:v>
                </c:pt>
                <c:pt idx="154">
                  <c:v>39968</c:v>
                </c:pt>
                <c:pt idx="155">
                  <c:v>39969</c:v>
                </c:pt>
                <c:pt idx="156">
                  <c:v>39970</c:v>
                </c:pt>
                <c:pt idx="157">
                  <c:v>39971</c:v>
                </c:pt>
                <c:pt idx="158">
                  <c:v>39972</c:v>
                </c:pt>
                <c:pt idx="159">
                  <c:v>39973</c:v>
                </c:pt>
                <c:pt idx="160">
                  <c:v>39974</c:v>
                </c:pt>
                <c:pt idx="161">
                  <c:v>39975</c:v>
                </c:pt>
                <c:pt idx="162">
                  <c:v>39976</c:v>
                </c:pt>
                <c:pt idx="163">
                  <c:v>39977</c:v>
                </c:pt>
                <c:pt idx="164">
                  <c:v>39978</c:v>
                </c:pt>
                <c:pt idx="165">
                  <c:v>39979</c:v>
                </c:pt>
                <c:pt idx="166">
                  <c:v>39980</c:v>
                </c:pt>
                <c:pt idx="167">
                  <c:v>39981</c:v>
                </c:pt>
                <c:pt idx="168">
                  <c:v>39982</c:v>
                </c:pt>
                <c:pt idx="169">
                  <c:v>39983</c:v>
                </c:pt>
                <c:pt idx="170">
                  <c:v>39984</c:v>
                </c:pt>
                <c:pt idx="171">
                  <c:v>39985</c:v>
                </c:pt>
                <c:pt idx="172">
                  <c:v>39986</c:v>
                </c:pt>
                <c:pt idx="173">
                  <c:v>39987</c:v>
                </c:pt>
                <c:pt idx="174">
                  <c:v>39988</c:v>
                </c:pt>
                <c:pt idx="175">
                  <c:v>39989</c:v>
                </c:pt>
                <c:pt idx="176">
                  <c:v>39990</c:v>
                </c:pt>
                <c:pt idx="177">
                  <c:v>39991</c:v>
                </c:pt>
                <c:pt idx="178">
                  <c:v>39992</c:v>
                </c:pt>
                <c:pt idx="179">
                  <c:v>39993</c:v>
                </c:pt>
                <c:pt idx="180">
                  <c:v>39994</c:v>
                </c:pt>
                <c:pt idx="181">
                  <c:v>39995</c:v>
                </c:pt>
                <c:pt idx="182">
                  <c:v>39996</c:v>
                </c:pt>
                <c:pt idx="183">
                  <c:v>39997</c:v>
                </c:pt>
                <c:pt idx="184">
                  <c:v>39998</c:v>
                </c:pt>
                <c:pt idx="185">
                  <c:v>39999</c:v>
                </c:pt>
                <c:pt idx="186">
                  <c:v>40000</c:v>
                </c:pt>
                <c:pt idx="187">
                  <c:v>40001</c:v>
                </c:pt>
                <c:pt idx="188">
                  <c:v>40002</c:v>
                </c:pt>
                <c:pt idx="189">
                  <c:v>40003</c:v>
                </c:pt>
                <c:pt idx="190">
                  <c:v>40004</c:v>
                </c:pt>
                <c:pt idx="191">
                  <c:v>40005</c:v>
                </c:pt>
                <c:pt idx="192">
                  <c:v>40006</c:v>
                </c:pt>
                <c:pt idx="193">
                  <c:v>40007</c:v>
                </c:pt>
                <c:pt idx="194">
                  <c:v>40008</c:v>
                </c:pt>
                <c:pt idx="195">
                  <c:v>40009</c:v>
                </c:pt>
                <c:pt idx="196">
                  <c:v>40010</c:v>
                </c:pt>
                <c:pt idx="197">
                  <c:v>40011</c:v>
                </c:pt>
                <c:pt idx="198">
                  <c:v>40012</c:v>
                </c:pt>
                <c:pt idx="199">
                  <c:v>40013</c:v>
                </c:pt>
                <c:pt idx="200">
                  <c:v>40014</c:v>
                </c:pt>
                <c:pt idx="201">
                  <c:v>40015</c:v>
                </c:pt>
                <c:pt idx="202">
                  <c:v>40016</c:v>
                </c:pt>
                <c:pt idx="203">
                  <c:v>40017</c:v>
                </c:pt>
                <c:pt idx="204">
                  <c:v>40018</c:v>
                </c:pt>
                <c:pt idx="205">
                  <c:v>40019</c:v>
                </c:pt>
                <c:pt idx="206">
                  <c:v>40020</c:v>
                </c:pt>
                <c:pt idx="207">
                  <c:v>40021</c:v>
                </c:pt>
                <c:pt idx="208">
                  <c:v>40022</c:v>
                </c:pt>
                <c:pt idx="209">
                  <c:v>40023</c:v>
                </c:pt>
                <c:pt idx="210">
                  <c:v>40024</c:v>
                </c:pt>
                <c:pt idx="211">
                  <c:v>40025</c:v>
                </c:pt>
                <c:pt idx="212">
                  <c:v>40026</c:v>
                </c:pt>
                <c:pt idx="213">
                  <c:v>40027</c:v>
                </c:pt>
                <c:pt idx="214">
                  <c:v>40028</c:v>
                </c:pt>
                <c:pt idx="215">
                  <c:v>40029</c:v>
                </c:pt>
                <c:pt idx="216">
                  <c:v>40030</c:v>
                </c:pt>
                <c:pt idx="217">
                  <c:v>40031</c:v>
                </c:pt>
                <c:pt idx="218">
                  <c:v>40032</c:v>
                </c:pt>
                <c:pt idx="219">
                  <c:v>40033</c:v>
                </c:pt>
                <c:pt idx="220">
                  <c:v>40034</c:v>
                </c:pt>
                <c:pt idx="221">
                  <c:v>40035</c:v>
                </c:pt>
                <c:pt idx="222">
                  <c:v>40036</c:v>
                </c:pt>
                <c:pt idx="223">
                  <c:v>40037</c:v>
                </c:pt>
                <c:pt idx="224">
                  <c:v>40038</c:v>
                </c:pt>
                <c:pt idx="225">
                  <c:v>40039</c:v>
                </c:pt>
                <c:pt idx="226">
                  <c:v>40040</c:v>
                </c:pt>
                <c:pt idx="227">
                  <c:v>40041</c:v>
                </c:pt>
                <c:pt idx="228">
                  <c:v>40042</c:v>
                </c:pt>
                <c:pt idx="229">
                  <c:v>40043</c:v>
                </c:pt>
                <c:pt idx="230">
                  <c:v>40044</c:v>
                </c:pt>
                <c:pt idx="231">
                  <c:v>40045</c:v>
                </c:pt>
                <c:pt idx="232">
                  <c:v>40046</c:v>
                </c:pt>
                <c:pt idx="233">
                  <c:v>40047</c:v>
                </c:pt>
                <c:pt idx="234">
                  <c:v>40048</c:v>
                </c:pt>
                <c:pt idx="235">
                  <c:v>40049</c:v>
                </c:pt>
                <c:pt idx="236">
                  <c:v>40050</c:v>
                </c:pt>
                <c:pt idx="237">
                  <c:v>40051</c:v>
                </c:pt>
                <c:pt idx="238">
                  <c:v>40052</c:v>
                </c:pt>
                <c:pt idx="239">
                  <c:v>40053</c:v>
                </c:pt>
                <c:pt idx="240">
                  <c:v>40054</c:v>
                </c:pt>
                <c:pt idx="241">
                  <c:v>40055</c:v>
                </c:pt>
                <c:pt idx="242">
                  <c:v>40056</c:v>
                </c:pt>
                <c:pt idx="243">
                  <c:v>40057</c:v>
                </c:pt>
                <c:pt idx="244">
                  <c:v>40058</c:v>
                </c:pt>
                <c:pt idx="245">
                  <c:v>40059</c:v>
                </c:pt>
                <c:pt idx="246">
                  <c:v>40060</c:v>
                </c:pt>
                <c:pt idx="247">
                  <c:v>40061</c:v>
                </c:pt>
                <c:pt idx="248">
                  <c:v>40062</c:v>
                </c:pt>
                <c:pt idx="249">
                  <c:v>40063</c:v>
                </c:pt>
                <c:pt idx="250">
                  <c:v>40064</c:v>
                </c:pt>
                <c:pt idx="251">
                  <c:v>40065</c:v>
                </c:pt>
                <c:pt idx="252">
                  <c:v>40066</c:v>
                </c:pt>
                <c:pt idx="253">
                  <c:v>40067</c:v>
                </c:pt>
                <c:pt idx="254">
                  <c:v>40068</c:v>
                </c:pt>
                <c:pt idx="255">
                  <c:v>40069</c:v>
                </c:pt>
                <c:pt idx="256">
                  <c:v>40070</c:v>
                </c:pt>
                <c:pt idx="257">
                  <c:v>40071</c:v>
                </c:pt>
                <c:pt idx="258">
                  <c:v>40072</c:v>
                </c:pt>
                <c:pt idx="259">
                  <c:v>40073</c:v>
                </c:pt>
                <c:pt idx="260">
                  <c:v>40074</c:v>
                </c:pt>
                <c:pt idx="261">
                  <c:v>40075</c:v>
                </c:pt>
                <c:pt idx="262">
                  <c:v>40076</c:v>
                </c:pt>
                <c:pt idx="263">
                  <c:v>40077</c:v>
                </c:pt>
                <c:pt idx="264">
                  <c:v>40078</c:v>
                </c:pt>
                <c:pt idx="265">
                  <c:v>40079</c:v>
                </c:pt>
                <c:pt idx="266">
                  <c:v>40080</c:v>
                </c:pt>
                <c:pt idx="267">
                  <c:v>40081</c:v>
                </c:pt>
                <c:pt idx="268">
                  <c:v>40082</c:v>
                </c:pt>
                <c:pt idx="269">
                  <c:v>40083</c:v>
                </c:pt>
                <c:pt idx="270">
                  <c:v>40084</c:v>
                </c:pt>
                <c:pt idx="271">
                  <c:v>40085</c:v>
                </c:pt>
                <c:pt idx="272">
                  <c:v>40086</c:v>
                </c:pt>
                <c:pt idx="273">
                  <c:v>40087</c:v>
                </c:pt>
                <c:pt idx="274">
                  <c:v>40088</c:v>
                </c:pt>
                <c:pt idx="275">
                  <c:v>40089</c:v>
                </c:pt>
                <c:pt idx="276">
                  <c:v>40090</c:v>
                </c:pt>
                <c:pt idx="277">
                  <c:v>40091</c:v>
                </c:pt>
                <c:pt idx="278">
                  <c:v>40092</c:v>
                </c:pt>
                <c:pt idx="279">
                  <c:v>40093</c:v>
                </c:pt>
                <c:pt idx="280">
                  <c:v>40094</c:v>
                </c:pt>
                <c:pt idx="281">
                  <c:v>40095</c:v>
                </c:pt>
                <c:pt idx="282">
                  <c:v>40096</c:v>
                </c:pt>
                <c:pt idx="283">
                  <c:v>40097</c:v>
                </c:pt>
                <c:pt idx="284">
                  <c:v>40098</c:v>
                </c:pt>
                <c:pt idx="285">
                  <c:v>40099</c:v>
                </c:pt>
                <c:pt idx="286">
                  <c:v>40100</c:v>
                </c:pt>
                <c:pt idx="287">
                  <c:v>40101</c:v>
                </c:pt>
                <c:pt idx="288">
                  <c:v>40102</c:v>
                </c:pt>
                <c:pt idx="289">
                  <c:v>40103</c:v>
                </c:pt>
                <c:pt idx="290">
                  <c:v>40104</c:v>
                </c:pt>
                <c:pt idx="291">
                  <c:v>40105</c:v>
                </c:pt>
                <c:pt idx="292">
                  <c:v>40106</c:v>
                </c:pt>
                <c:pt idx="293">
                  <c:v>40107</c:v>
                </c:pt>
                <c:pt idx="294">
                  <c:v>40108</c:v>
                </c:pt>
                <c:pt idx="295">
                  <c:v>40109</c:v>
                </c:pt>
                <c:pt idx="296">
                  <c:v>40110</c:v>
                </c:pt>
                <c:pt idx="297">
                  <c:v>40111</c:v>
                </c:pt>
                <c:pt idx="298">
                  <c:v>40112</c:v>
                </c:pt>
                <c:pt idx="299">
                  <c:v>40113</c:v>
                </c:pt>
                <c:pt idx="300">
                  <c:v>40114</c:v>
                </c:pt>
                <c:pt idx="301">
                  <c:v>40115</c:v>
                </c:pt>
                <c:pt idx="302">
                  <c:v>40116</c:v>
                </c:pt>
                <c:pt idx="303">
                  <c:v>40117</c:v>
                </c:pt>
                <c:pt idx="304">
                  <c:v>40118</c:v>
                </c:pt>
                <c:pt idx="305">
                  <c:v>40119</c:v>
                </c:pt>
                <c:pt idx="306">
                  <c:v>40120</c:v>
                </c:pt>
                <c:pt idx="307">
                  <c:v>40121</c:v>
                </c:pt>
                <c:pt idx="308">
                  <c:v>40122</c:v>
                </c:pt>
                <c:pt idx="309">
                  <c:v>40123</c:v>
                </c:pt>
                <c:pt idx="310">
                  <c:v>40124</c:v>
                </c:pt>
                <c:pt idx="311">
                  <c:v>40125</c:v>
                </c:pt>
                <c:pt idx="312">
                  <c:v>40126</c:v>
                </c:pt>
                <c:pt idx="313">
                  <c:v>40127</c:v>
                </c:pt>
                <c:pt idx="314">
                  <c:v>40128</c:v>
                </c:pt>
                <c:pt idx="315">
                  <c:v>40129</c:v>
                </c:pt>
                <c:pt idx="316">
                  <c:v>40130</c:v>
                </c:pt>
                <c:pt idx="317">
                  <c:v>40131</c:v>
                </c:pt>
                <c:pt idx="318">
                  <c:v>40132</c:v>
                </c:pt>
                <c:pt idx="319">
                  <c:v>40133</c:v>
                </c:pt>
                <c:pt idx="320">
                  <c:v>40134</c:v>
                </c:pt>
                <c:pt idx="321">
                  <c:v>40135</c:v>
                </c:pt>
                <c:pt idx="322">
                  <c:v>40136</c:v>
                </c:pt>
                <c:pt idx="323">
                  <c:v>40137</c:v>
                </c:pt>
                <c:pt idx="324">
                  <c:v>40138</c:v>
                </c:pt>
                <c:pt idx="325">
                  <c:v>40139</c:v>
                </c:pt>
                <c:pt idx="326">
                  <c:v>40140</c:v>
                </c:pt>
                <c:pt idx="327">
                  <c:v>40141</c:v>
                </c:pt>
                <c:pt idx="328">
                  <c:v>40142</c:v>
                </c:pt>
                <c:pt idx="329">
                  <c:v>40143</c:v>
                </c:pt>
                <c:pt idx="330">
                  <c:v>40144</c:v>
                </c:pt>
                <c:pt idx="331">
                  <c:v>40145</c:v>
                </c:pt>
                <c:pt idx="332">
                  <c:v>40146</c:v>
                </c:pt>
                <c:pt idx="333">
                  <c:v>40147</c:v>
                </c:pt>
                <c:pt idx="334">
                  <c:v>40148</c:v>
                </c:pt>
                <c:pt idx="335">
                  <c:v>40149</c:v>
                </c:pt>
                <c:pt idx="336">
                  <c:v>40150</c:v>
                </c:pt>
                <c:pt idx="337">
                  <c:v>40151</c:v>
                </c:pt>
                <c:pt idx="338">
                  <c:v>40152</c:v>
                </c:pt>
                <c:pt idx="339">
                  <c:v>40153</c:v>
                </c:pt>
                <c:pt idx="340">
                  <c:v>40154</c:v>
                </c:pt>
                <c:pt idx="341">
                  <c:v>40155</c:v>
                </c:pt>
                <c:pt idx="342">
                  <c:v>40156</c:v>
                </c:pt>
                <c:pt idx="343">
                  <c:v>40157</c:v>
                </c:pt>
                <c:pt idx="344">
                  <c:v>40158</c:v>
                </c:pt>
                <c:pt idx="345">
                  <c:v>40159</c:v>
                </c:pt>
                <c:pt idx="346">
                  <c:v>40160</c:v>
                </c:pt>
                <c:pt idx="347">
                  <c:v>40161</c:v>
                </c:pt>
                <c:pt idx="348">
                  <c:v>40162</c:v>
                </c:pt>
                <c:pt idx="349">
                  <c:v>40163</c:v>
                </c:pt>
                <c:pt idx="350">
                  <c:v>40164</c:v>
                </c:pt>
                <c:pt idx="351">
                  <c:v>40165</c:v>
                </c:pt>
                <c:pt idx="352">
                  <c:v>40166</c:v>
                </c:pt>
                <c:pt idx="353">
                  <c:v>40167</c:v>
                </c:pt>
                <c:pt idx="354">
                  <c:v>40168</c:v>
                </c:pt>
                <c:pt idx="355">
                  <c:v>40169</c:v>
                </c:pt>
                <c:pt idx="356">
                  <c:v>40170</c:v>
                </c:pt>
                <c:pt idx="357">
                  <c:v>40171</c:v>
                </c:pt>
                <c:pt idx="358">
                  <c:v>40172</c:v>
                </c:pt>
                <c:pt idx="359">
                  <c:v>40173</c:v>
                </c:pt>
                <c:pt idx="360">
                  <c:v>40174</c:v>
                </c:pt>
                <c:pt idx="361">
                  <c:v>40175</c:v>
                </c:pt>
                <c:pt idx="362">
                  <c:v>40176</c:v>
                </c:pt>
                <c:pt idx="363">
                  <c:v>40177</c:v>
                </c:pt>
                <c:pt idx="364">
                  <c:v>40178</c:v>
                </c:pt>
              </c:numCache>
            </c:numRef>
          </c:xVal>
          <c:yVal>
            <c:numRef>
              <c:f>Hárok1!$T$2:$T$366</c:f>
              <c:numCache>
                <c:formatCode>General</c:formatCode>
                <c:ptCount val="365"/>
                <c:pt idx="0">
                  <c:v>26.759383223207401</c:v>
                </c:pt>
                <c:pt idx="1">
                  <c:v>32.089973714599701</c:v>
                </c:pt>
                <c:pt idx="2">
                  <c:v>38.666516848194199</c:v>
                </c:pt>
                <c:pt idx="3">
                  <c:v>45.540738322413397</c:v>
                </c:pt>
                <c:pt idx="4">
                  <c:v>47.2471915638396</c:v>
                </c:pt>
                <c:pt idx="5">
                  <c:v>50.284506555720803</c:v>
                </c:pt>
                <c:pt idx="6">
                  <c:v>51.388585151644499</c:v>
                </c:pt>
                <c:pt idx="7">
                  <c:v>52.537547520820901</c:v>
                </c:pt>
                <c:pt idx="8">
                  <c:v>44.314887867246398</c:v>
                </c:pt>
                <c:pt idx="9">
                  <c:v>45.480127826148603</c:v>
                </c:pt>
                <c:pt idx="10">
                  <c:v>63.709090128319097</c:v>
                </c:pt>
                <c:pt idx="11">
                  <c:v>62.8152149727213</c:v>
                </c:pt>
                <c:pt idx="12">
                  <c:v>63.588082279322499</c:v>
                </c:pt>
                <c:pt idx="13">
                  <c:v>63.794300075760901</c:v>
                </c:pt>
                <c:pt idx="14">
                  <c:v>61.651540214895597</c:v>
                </c:pt>
                <c:pt idx="15">
                  <c:v>63.117672497143602</c:v>
                </c:pt>
                <c:pt idx="16">
                  <c:v>62.986589197457597</c:v>
                </c:pt>
                <c:pt idx="17">
                  <c:v>95.952005822243194</c:v>
                </c:pt>
                <c:pt idx="18">
                  <c:v>97.018664659966802</c:v>
                </c:pt>
                <c:pt idx="19">
                  <c:v>98.550545320394093</c:v>
                </c:pt>
                <c:pt idx="20">
                  <c:v>100.188287668642</c:v>
                </c:pt>
                <c:pt idx="21">
                  <c:v>102.68530770116701</c:v>
                </c:pt>
                <c:pt idx="22">
                  <c:v>104.746551193809</c:v>
                </c:pt>
                <c:pt idx="23">
                  <c:v>106.960214180447</c:v>
                </c:pt>
                <c:pt idx="24">
                  <c:v>107.897236036159</c:v>
                </c:pt>
                <c:pt idx="25">
                  <c:v>123.805125641156</c:v>
                </c:pt>
                <c:pt idx="26">
                  <c:v>130.78061912816599</c:v>
                </c:pt>
                <c:pt idx="27">
                  <c:v>142.753221529097</c:v>
                </c:pt>
                <c:pt idx="28">
                  <c:v>144.610898046535</c:v>
                </c:pt>
                <c:pt idx="29">
                  <c:v>145.156447038842</c:v>
                </c:pt>
                <c:pt idx="30">
                  <c:v>148.841111584993</c:v>
                </c:pt>
                <c:pt idx="31">
                  <c:v>150.407247459551</c:v>
                </c:pt>
                <c:pt idx="32">
                  <c:v>157.47276051348501</c:v>
                </c:pt>
                <c:pt idx="33">
                  <c:v>159.36214846927101</c:v>
                </c:pt>
                <c:pt idx="34">
                  <c:v>160.66371803562399</c:v>
                </c:pt>
                <c:pt idx="35">
                  <c:v>165.895082413474</c:v>
                </c:pt>
                <c:pt idx="36">
                  <c:v>167.10420886920801</c:v>
                </c:pt>
                <c:pt idx="37">
                  <c:v>170.87070938529001</c:v>
                </c:pt>
                <c:pt idx="38">
                  <c:v>175.27655341645999</c:v>
                </c:pt>
                <c:pt idx="39">
                  <c:v>175.70612689136701</c:v>
                </c:pt>
                <c:pt idx="40">
                  <c:v>178.58777598256901</c:v>
                </c:pt>
                <c:pt idx="41">
                  <c:v>191.04730240459099</c:v>
                </c:pt>
                <c:pt idx="42">
                  <c:v>205.94349483131401</c:v>
                </c:pt>
                <c:pt idx="43">
                  <c:v>207.519116306825</c:v>
                </c:pt>
                <c:pt idx="44">
                  <c:v>214.236826488551</c:v>
                </c:pt>
                <c:pt idx="45">
                  <c:v>216.25715199622701</c:v>
                </c:pt>
                <c:pt idx="46">
                  <c:v>216.781093260554</c:v>
                </c:pt>
                <c:pt idx="47">
                  <c:v>216.97468119125099</c:v>
                </c:pt>
                <c:pt idx="48">
                  <c:v>218.39067952566501</c:v>
                </c:pt>
                <c:pt idx="49">
                  <c:v>218.842558884422</c:v>
                </c:pt>
                <c:pt idx="50">
                  <c:v>218.85232906080199</c:v>
                </c:pt>
                <c:pt idx="51">
                  <c:v>219.721840720774</c:v>
                </c:pt>
                <c:pt idx="52">
                  <c:v>220.431841471105</c:v>
                </c:pt>
                <c:pt idx="53">
                  <c:v>222.851208598542</c:v>
                </c:pt>
                <c:pt idx="54">
                  <c:v>226.736329985076</c:v>
                </c:pt>
                <c:pt idx="55">
                  <c:v>234.99357935113201</c:v>
                </c:pt>
                <c:pt idx="56">
                  <c:v>250.41965968316001</c:v>
                </c:pt>
                <c:pt idx="57">
                  <c:v>269.84977533000102</c:v>
                </c:pt>
                <c:pt idx="58">
                  <c:v>276.079567603827</c:v>
                </c:pt>
                <c:pt idx="59">
                  <c:v>284.34295466762802</c:v>
                </c:pt>
                <c:pt idx="60">
                  <c:v>293.13968301143001</c:v>
                </c:pt>
                <c:pt idx="61">
                  <c:v>296.94300971398201</c:v>
                </c:pt>
                <c:pt idx="62">
                  <c:v>294.676857052895</c:v>
                </c:pt>
                <c:pt idx="63">
                  <c:v>292.30600747040899</c:v>
                </c:pt>
                <c:pt idx="64">
                  <c:v>291.84587670346701</c:v>
                </c:pt>
                <c:pt idx="65">
                  <c:v>296.47319585374498</c:v>
                </c:pt>
                <c:pt idx="66">
                  <c:v>296.89567404851402</c:v>
                </c:pt>
                <c:pt idx="67">
                  <c:v>299.49908084194999</c:v>
                </c:pt>
                <c:pt idx="68">
                  <c:v>299.64536263820202</c:v>
                </c:pt>
                <c:pt idx="69">
                  <c:v>294.21960645630401</c:v>
                </c:pt>
                <c:pt idx="70">
                  <c:v>285.28650340751801</c:v>
                </c:pt>
                <c:pt idx="71">
                  <c:v>285.28706773673002</c:v>
                </c:pt>
                <c:pt idx="72">
                  <c:v>285.300897239118</c:v>
                </c:pt>
                <c:pt idx="73">
                  <c:v>285.31269670974899</c:v>
                </c:pt>
                <c:pt idx="74">
                  <c:v>285.58978349792602</c:v>
                </c:pt>
                <c:pt idx="75">
                  <c:v>286.34381148749702</c:v>
                </c:pt>
                <c:pt idx="76">
                  <c:v>305.24075989423102</c:v>
                </c:pt>
                <c:pt idx="77">
                  <c:v>317.94681717567101</c:v>
                </c:pt>
                <c:pt idx="78">
                  <c:v>321.52304906166302</c:v>
                </c:pt>
                <c:pt idx="79">
                  <c:v>321.95064200455403</c:v>
                </c:pt>
                <c:pt idx="80">
                  <c:v>323.62009579114999</c:v>
                </c:pt>
                <c:pt idx="81">
                  <c:v>326.89353458839702</c:v>
                </c:pt>
                <c:pt idx="82">
                  <c:v>326.95286566659701</c:v>
                </c:pt>
                <c:pt idx="83">
                  <c:v>327.062213978557</c:v>
                </c:pt>
                <c:pt idx="84">
                  <c:v>327.10613152262403</c:v>
                </c:pt>
                <c:pt idx="85">
                  <c:v>327.12659051510701</c:v>
                </c:pt>
                <c:pt idx="86">
                  <c:v>327.15470354468101</c:v>
                </c:pt>
                <c:pt idx="87">
                  <c:v>327.25559038979497</c:v>
                </c:pt>
                <c:pt idx="88">
                  <c:v>327.81376949929899</c:v>
                </c:pt>
                <c:pt idx="89">
                  <c:v>327.83923864517101</c:v>
                </c:pt>
                <c:pt idx="90">
                  <c:v>327.858107222885</c:v>
                </c:pt>
                <c:pt idx="91">
                  <c:v>329.42746903904902</c:v>
                </c:pt>
                <c:pt idx="92">
                  <c:v>329.663770402225</c:v>
                </c:pt>
                <c:pt idx="93">
                  <c:v>329.67814131891498</c:v>
                </c:pt>
                <c:pt idx="94">
                  <c:v>329.68205976731099</c:v>
                </c:pt>
                <c:pt idx="95">
                  <c:v>329.17331971543302</c:v>
                </c:pt>
                <c:pt idx="96">
                  <c:v>329.67035468418101</c:v>
                </c:pt>
                <c:pt idx="97">
                  <c:v>328.376387721806</c:v>
                </c:pt>
                <c:pt idx="98">
                  <c:v>324.37151833033198</c:v>
                </c:pt>
                <c:pt idx="99">
                  <c:v>314.42883782519198</c:v>
                </c:pt>
                <c:pt idx="100">
                  <c:v>291.09990808395099</c:v>
                </c:pt>
                <c:pt idx="101">
                  <c:v>264.55902636119902</c:v>
                </c:pt>
                <c:pt idx="102">
                  <c:v>238.66128286990201</c:v>
                </c:pt>
                <c:pt idx="103">
                  <c:v>215.194003625384</c:v>
                </c:pt>
                <c:pt idx="104">
                  <c:v>198.25906444105101</c:v>
                </c:pt>
                <c:pt idx="105">
                  <c:v>178.80392079159799</c:v>
                </c:pt>
                <c:pt idx="106">
                  <c:v>178.80392079159799</c:v>
                </c:pt>
                <c:pt idx="107">
                  <c:v>178.28022403666299</c:v>
                </c:pt>
                <c:pt idx="108">
                  <c:v>170.16226130448899</c:v>
                </c:pt>
                <c:pt idx="109">
                  <c:v>161.29272424369501</c:v>
                </c:pt>
                <c:pt idx="110">
                  <c:v>145.341188285366</c:v>
                </c:pt>
                <c:pt idx="111">
                  <c:v>123.848193844384</c:v>
                </c:pt>
                <c:pt idx="112">
                  <c:v>115.917189900423</c:v>
                </c:pt>
                <c:pt idx="113">
                  <c:v>102.545685219443</c:v>
                </c:pt>
                <c:pt idx="114">
                  <c:v>86.074403829880893</c:v>
                </c:pt>
                <c:pt idx="115">
                  <c:v>65.710640469709404</c:v>
                </c:pt>
                <c:pt idx="116">
                  <c:v>41.405785853993301</c:v>
                </c:pt>
                <c:pt idx="117">
                  <c:v>23.244397018979001</c:v>
                </c:pt>
                <c:pt idx="118">
                  <c:v>15.769572518259301</c:v>
                </c:pt>
                <c:pt idx="119">
                  <c:v>13.492202329880101</c:v>
                </c:pt>
                <c:pt idx="120">
                  <c:v>3.7364806129533599</c:v>
                </c:pt>
                <c:pt idx="121">
                  <c:v>0</c:v>
                </c:pt>
                <c:pt idx="122">
                  <c:v>0</c:v>
                </c:pt>
                <c:pt idx="123">
                  <c:v>0</c:v>
                </c:pt>
                <c:pt idx="124">
                  <c:v>0</c:v>
                </c:pt>
                <c:pt idx="125">
                  <c:v>0</c:v>
                </c:pt>
                <c:pt idx="126">
                  <c:v>0</c:v>
                </c:pt>
                <c:pt idx="127">
                  <c:v>0</c:v>
                </c:pt>
                <c:pt idx="128">
                  <c:v>0</c:v>
                </c:pt>
                <c:pt idx="129">
                  <c:v>0</c:v>
                </c:pt>
                <c:pt idx="130">
                  <c:v>0</c:v>
                </c:pt>
                <c:pt idx="131">
                  <c:v>0</c:v>
                </c:pt>
                <c:pt idx="132">
                  <c:v>0</c:v>
                </c:pt>
                <c:pt idx="133">
                  <c:v>3.84735038877387</c:v>
                </c:pt>
                <c:pt idx="134">
                  <c:v>4.0245408064063497</c:v>
                </c:pt>
                <c:pt idx="135">
                  <c:v>7.0302379968629003</c:v>
                </c:pt>
                <c:pt idx="136">
                  <c:v>7.1520409773085003</c:v>
                </c:pt>
                <c:pt idx="137">
                  <c:v>0</c:v>
                </c:pt>
                <c:pt idx="138">
                  <c:v>0</c:v>
                </c:pt>
                <c:pt idx="139">
                  <c:v>0</c:v>
                </c:pt>
                <c:pt idx="140">
                  <c:v>0</c:v>
                </c:pt>
                <c:pt idx="141">
                  <c:v>0</c:v>
                </c:pt>
                <c:pt idx="142">
                  <c:v>0</c:v>
                </c:pt>
                <c:pt idx="143">
                  <c:v>0</c:v>
                </c:pt>
                <c:pt idx="144">
                  <c:v>0</c:v>
                </c:pt>
                <c:pt idx="145">
                  <c:v>0</c:v>
                </c:pt>
                <c:pt idx="146">
                  <c:v>0</c:v>
                </c:pt>
                <c:pt idx="147">
                  <c:v>1.76718821927967</c:v>
                </c:pt>
                <c:pt idx="148">
                  <c:v>2.7430634710618</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0.31986423993811203</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9.6242026382764703</c:v>
                </c:pt>
                <c:pt idx="246">
                  <c:v>53.647862662755202</c:v>
                </c:pt>
                <c:pt idx="247">
                  <c:v>137.29905836595901</c:v>
                </c:pt>
                <c:pt idx="248">
                  <c:v>136.364052276954</c:v>
                </c:pt>
                <c:pt idx="249">
                  <c:v>129.913761935645</c:v>
                </c:pt>
                <c:pt idx="250">
                  <c:v>125.209666676252</c:v>
                </c:pt>
                <c:pt idx="251">
                  <c:v>116.930919386214</c:v>
                </c:pt>
                <c:pt idx="252">
                  <c:v>124.239954600514</c:v>
                </c:pt>
                <c:pt idx="253">
                  <c:v>119.741514008157</c:v>
                </c:pt>
                <c:pt idx="254">
                  <c:v>104.21998326272001</c:v>
                </c:pt>
                <c:pt idx="255">
                  <c:v>80.161914247445594</c:v>
                </c:pt>
                <c:pt idx="256">
                  <c:v>64.457163889559197</c:v>
                </c:pt>
                <c:pt idx="257">
                  <c:v>32.255170059696802</c:v>
                </c:pt>
                <c:pt idx="258">
                  <c:v>0.48318144272594299</c:v>
                </c:pt>
                <c:pt idx="259">
                  <c:v>0</c:v>
                </c:pt>
                <c:pt idx="260">
                  <c:v>0.76612956866576198</c:v>
                </c:pt>
                <c:pt idx="261">
                  <c:v>0</c:v>
                </c:pt>
                <c:pt idx="262">
                  <c:v>0</c:v>
                </c:pt>
                <c:pt idx="263">
                  <c:v>0</c:v>
                </c:pt>
                <c:pt idx="264">
                  <c:v>0</c:v>
                </c:pt>
                <c:pt idx="265">
                  <c:v>0</c:v>
                </c:pt>
                <c:pt idx="266">
                  <c:v>0</c:v>
                </c:pt>
                <c:pt idx="267">
                  <c:v>5.7708643632265799E-2</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0.12554572672072001</c:v>
                </c:pt>
                <c:pt idx="285">
                  <c:v>0</c:v>
                </c:pt>
                <c:pt idx="286">
                  <c:v>0</c:v>
                </c:pt>
                <c:pt idx="287">
                  <c:v>0</c:v>
                </c:pt>
                <c:pt idx="288">
                  <c:v>0</c:v>
                </c:pt>
                <c:pt idx="289">
                  <c:v>4.7319706292863799</c:v>
                </c:pt>
                <c:pt idx="290">
                  <c:v>24.827815995512001</c:v>
                </c:pt>
                <c:pt idx="291">
                  <c:v>40.256965176412002</c:v>
                </c:pt>
                <c:pt idx="292">
                  <c:v>48.450791665771398</c:v>
                </c:pt>
                <c:pt idx="293">
                  <c:v>52.2101315344851</c:v>
                </c:pt>
                <c:pt idx="294">
                  <c:v>59.660273647094897</c:v>
                </c:pt>
                <c:pt idx="295">
                  <c:v>61.800284260795301</c:v>
                </c:pt>
                <c:pt idx="296">
                  <c:v>61.837929011504499</c:v>
                </c:pt>
                <c:pt idx="297">
                  <c:v>57.1824430370472</c:v>
                </c:pt>
                <c:pt idx="298">
                  <c:v>50.836849617138199</c:v>
                </c:pt>
                <c:pt idx="299">
                  <c:v>51.339048109597201</c:v>
                </c:pt>
                <c:pt idx="300">
                  <c:v>43.830571026999003</c:v>
                </c:pt>
                <c:pt idx="301">
                  <c:v>45.292350451614503</c:v>
                </c:pt>
                <c:pt idx="302">
                  <c:v>46.534946703426598</c:v>
                </c:pt>
                <c:pt idx="303">
                  <c:v>46.544133418475099</c:v>
                </c:pt>
                <c:pt idx="304">
                  <c:v>43.2422290706849</c:v>
                </c:pt>
                <c:pt idx="305">
                  <c:v>37.554730585288098</c:v>
                </c:pt>
                <c:pt idx="306">
                  <c:v>40.102372630960097</c:v>
                </c:pt>
                <c:pt idx="307">
                  <c:v>40.178070903146498</c:v>
                </c:pt>
                <c:pt idx="308">
                  <c:v>52.862646242479499</c:v>
                </c:pt>
                <c:pt idx="309">
                  <c:v>80.804515225857003</c:v>
                </c:pt>
                <c:pt idx="310">
                  <c:v>95.109849953135694</c:v>
                </c:pt>
                <c:pt idx="311">
                  <c:v>107.42411752853</c:v>
                </c:pt>
                <c:pt idx="312">
                  <c:v>149.040777087408</c:v>
                </c:pt>
                <c:pt idx="313">
                  <c:v>209.611670231971</c:v>
                </c:pt>
                <c:pt idx="314">
                  <c:v>229.86607278993901</c:v>
                </c:pt>
                <c:pt idx="315">
                  <c:v>243.84467940380799</c:v>
                </c:pt>
                <c:pt idx="316">
                  <c:v>249.65707916817101</c:v>
                </c:pt>
                <c:pt idx="317">
                  <c:v>251.699909567578</c:v>
                </c:pt>
                <c:pt idx="318">
                  <c:v>252.618518330055</c:v>
                </c:pt>
                <c:pt idx="319">
                  <c:v>252.855842642856</c:v>
                </c:pt>
                <c:pt idx="320">
                  <c:v>254.76262074225201</c:v>
                </c:pt>
                <c:pt idx="321">
                  <c:v>254.79763584073001</c:v>
                </c:pt>
                <c:pt idx="322">
                  <c:v>243.179804593195</c:v>
                </c:pt>
                <c:pt idx="323">
                  <c:v>224.15840533239799</c:v>
                </c:pt>
                <c:pt idx="324">
                  <c:v>209.48940666121601</c:v>
                </c:pt>
                <c:pt idx="325">
                  <c:v>199.38220242244699</c:v>
                </c:pt>
                <c:pt idx="326">
                  <c:v>199.428261621742</c:v>
                </c:pt>
                <c:pt idx="327">
                  <c:v>205.59562490568001</c:v>
                </c:pt>
                <c:pt idx="328">
                  <c:v>230.225183006093</c:v>
                </c:pt>
                <c:pt idx="329">
                  <c:v>238.534602802981</c:v>
                </c:pt>
                <c:pt idx="330">
                  <c:v>238.85580898495999</c:v>
                </c:pt>
                <c:pt idx="331">
                  <c:v>238.86066568471</c:v>
                </c:pt>
                <c:pt idx="332">
                  <c:v>244.55235739342399</c:v>
                </c:pt>
                <c:pt idx="333">
                  <c:v>245.31915800547199</c:v>
                </c:pt>
                <c:pt idx="334">
                  <c:v>247.22469229526601</c:v>
                </c:pt>
                <c:pt idx="335">
                  <c:v>257.79585371112603</c:v>
                </c:pt>
                <c:pt idx="336">
                  <c:v>272.50893815512802</c:v>
                </c:pt>
                <c:pt idx="337">
                  <c:v>276.83396916599099</c:v>
                </c:pt>
                <c:pt idx="338">
                  <c:v>278.25741211056101</c:v>
                </c:pt>
                <c:pt idx="339">
                  <c:v>280.37064961366099</c:v>
                </c:pt>
                <c:pt idx="340">
                  <c:v>285.602013991511</c:v>
                </c:pt>
                <c:pt idx="341">
                  <c:v>287.577329715725</c:v>
                </c:pt>
                <c:pt idx="342">
                  <c:v>288.72098739551302</c:v>
                </c:pt>
                <c:pt idx="343">
                  <c:v>295.83764793065399</c:v>
                </c:pt>
                <c:pt idx="344">
                  <c:v>305.692744609616</c:v>
                </c:pt>
                <c:pt idx="345">
                  <c:v>307.47574580449202</c:v>
                </c:pt>
                <c:pt idx="346">
                  <c:v>310.67655517842502</c:v>
                </c:pt>
                <c:pt idx="347">
                  <c:v>313.65538448391999</c:v>
                </c:pt>
                <c:pt idx="348">
                  <c:v>314.88496993213602</c:v>
                </c:pt>
                <c:pt idx="349">
                  <c:v>315.00670093740899</c:v>
                </c:pt>
                <c:pt idx="350">
                  <c:v>315.01181568552897</c:v>
                </c:pt>
                <c:pt idx="351">
                  <c:v>315.02897463215203</c:v>
                </c:pt>
                <c:pt idx="352">
                  <c:v>315.029589246505</c:v>
                </c:pt>
                <c:pt idx="353">
                  <c:v>312.56899944567601</c:v>
                </c:pt>
                <c:pt idx="354">
                  <c:v>312.56988085734798</c:v>
                </c:pt>
                <c:pt idx="355">
                  <c:v>312.570730041687</c:v>
                </c:pt>
                <c:pt idx="356">
                  <c:v>312.60244148003602</c:v>
                </c:pt>
                <c:pt idx="357">
                  <c:v>312.689392198088</c:v>
                </c:pt>
                <c:pt idx="358">
                  <c:v>312.69246104695998</c:v>
                </c:pt>
                <c:pt idx="359">
                  <c:v>312.80907730411201</c:v>
                </c:pt>
                <c:pt idx="360">
                  <c:v>312.86021070906003</c:v>
                </c:pt>
                <c:pt idx="361">
                  <c:v>312.86601058246202</c:v>
                </c:pt>
                <c:pt idx="362">
                  <c:v>313.96977322690901</c:v>
                </c:pt>
                <c:pt idx="363">
                  <c:v>318.00735539338802</c:v>
                </c:pt>
                <c:pt idx="364">
                  <c:v>319.31979976116003</c:v>
                </c:pt>
              </c:numCache>
            </c:numRef>
          </c:yVal>
          <c:smooth val="1"/>
          <c:extLst>
            <c:ext xmlns:c16="http://schemas.microsoft.com/office/drawing/2014/chart" uri="{C3380CC4-5D6E-409C-BE32-E72D297353CC}">
              <c16:uniqueId val="{00000003-0919-4A56-95AD-D7908285A2FE}"/>
            </c:ext>
          </c:extLst>
        </c:ser>
        <c:dLbls>
          <c:showLegendKey val="0"/>
          <c:showVal val="0"/>
          <c:showCatName val="0"/>
          <c:showSerName val="0"/>
          <c:showPercent val="0"/>
          <c:showBubbleSize val="0"/>
        </c:dLbls>
        <c:axId val="569106368"/>
        <c:axId val="569108992"/>
      </c:scatterChart>
      <c:valAx>
        <c:axId val="527467112"/>
        <c:scaling>
          <c:orientation val="minMax"/>
          <c:max val="40178"/>
          <c:min val="39814"/>
        </c:scaling>
        <c:delete val="0"/>
        <c:axPos val="b"/>
        <c:majorGridlines>
          <c:spPr>
            <a:ln w="9525" cap="flat" cmpd="sng" algn="ctr">
              <a:solidFill>
                <a:schemeClr val="tx1">
                  <a:lumMod val="15000"/>
                  <a:lumOff val="85000"/>
                </a:schemeClr>
              </a:solidFill>
              <a:round/>
            </a:ln>
            <a:effectLst/>
          </c:spPr>
        </c:majorGridlines>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crossAx val="527468752"/>
        <c:crosses val="autoZero"/>
        <c:crossBetween val="midCat"/>
      </c:valAx>
      <c:valAx>
        <c:axId val="527468752"/>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h[cm]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k-SK"/>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crossAx val="527467112"/>
        <c:crosses val="autoZero"/>
        <c:crossBetween val="midCat"/>
      </c:valAx>
      <c:valAx>
        <c:axId val="569108992"/>
        <c:scaling>
          <c:orientation val="minMax"/>
          <c:min val="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swe[mm</a:t>
                </a:r>
                <a:r>
                  <a:rPr lang="en-US" baseline="0"/>
                  <a:t> ]</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k-SK"/>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crossAx val="569106368"/>
        <c:crosses val="max"/>
        <c:crossBetween val="midCat"/>
      </c:valAx>
      <c:valAx>
        <c:axId val="569106368"/>
        <c:scaling>
          <c:orientation val="minMax"/>
        </c:scaling>
        <c:delete val="1"/>
        <c:axPos val="b"/>
        <c:numFmt formatCode="m/d/yyyy" sourceLinked="1"/>
        <c:majorTickMark val="out"/>
        <c:minorTickMark val="none"/>
        <c:tickLblPos val="nextTo"/>
        <c:crossAx val="569108992"/>
        <c:crosses val="autoZero"/>
        <c:crossBetween val="midCat"/>
      </c:valAx>
      <c:spPr>
        <a:noFill/>
        <a:ln>
          <a:noFill/>
        </a:ln>
        <a:effectLst/>
      </c:spPr>
    </c:plotArea>
    <c:legend>
      <c:legendPos val="r"/>
      <c:layout>
        <c:manualLayout>
          <c:xMode val="edge"/>
          <c:yMode val="edge"/>
          <c:x val="0.83138020495793719"/>
          <c:y val="0.19969993631033281"/>
          <c:w val="0.11759028736210238"/>
          <c:h val="0.20102485022610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baseline="0" noProof="0" dirty="0">
                <a:effectLst/>
              </a:rPr>
              <a:t>Snow</a:t>
            </a:r>
            <a:r>
              <a:rPr lang="sk-SK" sz="1400" b="0" i="0" u="none" strike="noStrike" baseline="0" dirty="0">
                <a:effectLst/>
              </a:rPr>
              <a:t> </a:t>
            </a:r>
            <a:r>
              <a:rPr lang="en-GB" sz="1400" b="0" i="0" u="none" strike="noStrike" baseline="0" noProof="0" dirty="0">
                <a:effectLst/>
              </a:rPr>
              <a:t>cover</a:t>
            </a:r>
            <a:r>
              <a:rPr lang="sk-SK" sz="1400" b="0" i="0" u="none" strike="noStrike" baseline="0" dirty="0">
                <a:effectLst/>
              </a:rPr>
              <a:t> </a:t>
            </a:r>
            <a:r>
              <a:rPr lang="en-GB" sz="1400" b="0" i="0" u="none" strike="noStrike" baseline="0" noProof="0" dirty="0">
                <a:effectLst/>
              </a:rPr>
              <a:t>occurrence</a:t>
            </a:r>
            <a:r>
              <a:rPr lang="sk-SK" sz="1400" b="0" i="0" u="none" strike="noStrike" baseline="0" dirty="0">
                <a:effectLst/>
              </a:rPr>
              <a:t>, </a:t>
            </a:r>
            <a:r>
              <a:rPr lang="en-GB" sz="1400" b="0" i="0" u="none" strike="noStrike" baseline="0" noProof="0" dirty="0">
                <a:effectLst/>
              </a:rPr>
              <a:t>simulated</a:t>
            </a:r>
            <a:r>
              <a:rPr lang="sk-SK" sz="1400" b="0" i="0" u="none" strike="noStrike" baseline="0" dirty="0">
                <a:effectLst/>
              </a:rPr>
              <a:t> </a:t>
            </a:r>
            <a:r>
              <a:rPr lang="en-GB" sz="1400" b="0" i="0" u="none" strike="noStrike" baseline="0" noProof="0" dirty="0">
                <a:effectLst/>
              </a:rPr>
              <a:t>snow</a:t>
            </a:r>
            <a:r>
              <a:rPr lang="sk-SK" sz="1400" b="0" i="0" u="none" strike="noStrike" baseline="0" dirty="0">
                <a:effectLst/>
              </a:rPr>
              <a:t> </a:t>
            </a:r>
            <a:r>
              <a:rPr lang="en-GB" sz="1400" b="0" i="0" u="none" strike="noStrike" baseline="0" noProof="0" dirty="0">
                <a:effectLst/>
              </a:rPr>
              <a:t>water</a:t>
            </a:r>
            <a:r>
              <a:rPr lang="sk-SK" sz="1400" b="0" i="0" u="none" strike="noStrike" baseline="0" dirty="0">
                <a:effectLst/>
              </a:rPr>
              <a:t> </a:t>
            </a:r>
            <a:r>
              <a:rPr lang="en-GB" sz="1400" b="0" i="0" u="none" strike="noStrike" baseline="0" noProof="0" dirty="0">
                <a:effectLst/>
              </a:rPr>
              <a:t>equivalent</a:t>
            </a:r>
            <a:r>
              <a:rPr lang="sk-SK" sz="1400" b="0" i="0" u="none" strike="noStrike" baseline="0" dirty="0">
                <a:effectLst/>
              </a:rPr>
              <a:t> </a:t>
            </a:r>
            <a:r>
              <a:rPr lang="sk-SK" sz="1400" b="0" i="0" u="none" strike="noStrike" baseline="0" dirty="0" err="1">
                <a:effectLst/>
              </a:rPr>
              <a:t>Haging</a:t>
            </a:r>
            <a:r>
              <a:rPr lang="sk-SK" sz="1400" b="0" i="0" u="none" strike="noStrike" baseline="0" dirty="0">
                <a:effectLst/>
              </a:rPr>
              <a:t> </a:t>
            </a:r>
            <a:r>
              <a:rPr lang="en-GB" sz="1400" b="0" i="0" u="none" strike="noStrike" baseline="0" noProof="0" dirty="0">
                <a:effectLst/>
              </a:rPr>
              <a:t>catchment</a:t>
            </a:r>
            <a:r>
              <a:rPr lang="en-US" sz="1400" dirty="0"/>
              <a:t> (NSE=0,7) 400-800</a:t>
            </a:r>
            <a:r>
              <a:rPr lang="en-US" sz="1400" baseline="0" dirty="0"/>
              <a:t> </a:t>
            </a:r>
            <a:r>
              <a:rPr lang="en-US" sz="1400" b="0" i="0" u="none" strike="noStrike" baseline="0" dirty="0">
                <a:effectLst/>
              </a:rPr>
              <a:t>m </a:t>
            </a:r>
            <a:r>
              <a:rPr lang="en-US" sz="1400" b="0" i="0" u="none" strike="noStrike" baseline="0" dirty="0" err="1">
                <a:effectLst/>
              </a:rPr>
              <a:t>a.s.l</a:t>
            </a:r>
            <a:r>
              <a:rPr lang="en-US" sz="1400" b="0" i="0" u="none" strike="noStrike" baseline="0" dirty="0">
                <a:effectLst/>
              </a:rPr>
              <a:t>.</a:t>
            </a:r>
            <a:endParaRPr lang="en-US" sz="14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k-SK"/>
        </a:p>
      </c:txPr>
    </c:title>
    <c:autoTitleDeleted val="0"/>
    <c:plotArea>
      <c:layout/>
      <c:scatterChart>
        <c:scatterStyle val="smoothMarker"/>
        <c:varyColors val="0"/>
        <c:ser>
          <c:idx val="2"/>
          <c:order val="2"/>
          <c:tx>
            <c:v>HV3</c:v>
          </c:tx>
          <c:spPr>
            <a:ln w="19050" cap="rnd">
              <a:solidFill>
                <a:srgbClr val="00B0F0"/>
              </a:solidFill>
              <a:round/>
            </a:ln>
            <a:effectLst/>
          </c:spPr>
          <c:marker>
            <c:symbol val="none"/>
          </c:marker>
          <c:xVal>
            <c:numRef>
              <c:f>h_swe_204750_lowland!$A$2:$A$366</c:f>
              <c:numCache>
                <c:formatCode>m/d/yyyy</c:formatCode>
                <c:ptCount val="365"/>
                <c:pt idx="0">
                  <c:v>39814</c:v>
                </c:pt>
                <c:pt idx="1">
                  <c:v>39815</c:v>
                </c:pt>
                <c:pt idx="2">
                  <c:v>39816</c:v>
                </c:pt>
                <c:pt idx="3">
                  <c:v>39817</c:v>
                </c:pt>
                <c:pt idx="4">
                  <c:v>39818</c:v>
                </c:pt>
                <c:pt idx="5">
                  <c:v>39819</c:v>
                </c:pt>
                <c:pt idx="6">
                  <c:v>39820</c:v>
                </c:pt>
                <c:pt idx="7">
                  <c:v>39821</c:v>
                </c:pt>
                <c:pt idx="8">
                  <c:v>39822</c:v>
                </c:pt>
                <c:pt idx="9">
                  <c:v>39823</c:v>
                </c:pt>
                <c:pt idx="10">
                  <c:v>39824</c:v>
                </c:pt>
                <c:pt idx="11">
                  <c:v>39825</c:v>
                </c:pt>
                <c:pt idx="12">
                  <c:v>39826</c:v>
                </c:pt>
                <c:pt idx="13">
                  <c:v>39827</c:v>
                </c:pt>
                <c:pt idx="14">
                  <c:v>39828</c:v>
                </c:pt>
                <c:pt idx="15">
                  <c:v>39829</c:v>
                </c:pt>
                <c:pt idx="16">
                  <c:v>39830</c:v>
                </c:pt>
                <c:pt idx="17">
                  <c:v>39831</c:v>
                </c:pt>
                <c:pt idx="18">
                  <c:v>39832</c:v>
                </c:pt>
                <c:pt idx="19">
                  <c:v>39833</c:v>
                </c:pt>
                <c:pt idx="20">
                  <c:v>39834</c:v>
                </c:pt>
                <c:pt idx="21">
                  <c:v>39835</c:v>
                </c:pt>
                <c:pt idx="22">
                  <c:v>39836</c:v>
                </c:pt>
                <c:pt idx="23">
                  <c:v>39837</c:v>
                </c:pt>
                <c:pt idx="24">
                  <c:v>39838</c:v>
                </c:pt>
                <c:pt idx="25">
                  <c:v>39839</c:v>
                </c:pt>
                <c:pt idx="26">
                  <c:v>39840</c:v>
                </c:pt>
                <c:pt idx="27">
                  <c:v>39841</c:v>
                </c:pt>
                <c:pt idx="28">
                  <c:v>39842</c:v>
                </c:pt>
                <c:pt idx="29">
                  <c:v>39843</c:v>
                </c:pt>
                <c:pt idx="30">
                  <c:v>39844</c:v>
                </c:pt>
                <c:pt idx="31">
                  <c:v>39845</c:v>
                </c:pt>
                <c:pt idx="32">
                  <c:v>39846</c:v>
                </c:pt>
                <c:pt idx="33">
                  <c:v>39847</c:v>
                </c:pt>
                <c:pt idx="34">
                  <c:v>39848</c:v>
                </c:pt>
                <c:pt idx="35">
                  <c:v>39849</c:v>
                </c:pt>
                <c:pt idx="36">
                  <c:v>39850</c:v>
                </c:pt>
                <c:pt idx="37">
                  <c:v>39851</c:v>
                </c:pt>
                <c:pt idx="38">
                  <c:v>39852</c:v>
                </c:pt>
                <c:pt idx="39">
                  <c:v>39853</c:v>
                </c:pt>
                <c:pt idx="40">
                  <c:v>39854</c:v>
                </c:pt>
                <c:pt idx="41">
                  <c:v>39855</c:v>
                </c:pt>
                <c:pt idx="42">
                  <c:v>39856</c:v>
                </c:pt>
                <c:pt idx="43">
                  <c:v>39857</c:v>
                </c:pt>
                <c:pt idx="44">
                  <c:v>39858</c:v>
                </c:pt>
                <c:pt idx="45">
                  <c:v>39859</c:v>
                </c:pt>
                <c:pt idx="46">
                  <c:v>39860</c:v>
                </c:pt>
                <c:pt idx="47">
                  <c:v>39861</c:v>
                </c:pt>
                <c:pt idx="48">
                  <c:v>39862</c:v>
                </c:pt>
                <c:pt idx="49">
                  <c:v>39863</c:v>
                </c:pt>
                <c:pt idx="50">
                  <c:v>39864</c:v>
                </c:pt>
                <c:pt idx="51">
                  <c:v>39865</c:v>
                </c:pt>
                <c:pt idx="52">
                  <c:v>39866</c:v>
                </c:pt>
                <c:pt idx="53">
                  <c:v>39867</c:v>
                </c:pt>
                <c:pt idx="54">
                  <c:v>39868</c:v>
                </c:pt>
                <c:pt idx="55">
                  <c:v>39869</c:v>
                </c:pt>
                <c:pt idx="56">
                  <c:v>39870</c:v>
                </c:pt>
                <c:pt idx="57">
                  <c:v>39871</c:v>
                </c:pt>
                <c:pt idx="58">
                  <c:v>39872</c:v>
                </c:pt>
                <c:pt idx="59">
                  <c:v>39873</c:v>
                </c:pt>
                <c:pt idx="60">
                  <c:v>39874</c:v>
                </c:pt>
                <c:pt idx="61">
                  <c:v>39875</c:v>
                </c:pt>
                <c:pt idx="62">
                  <c:v>39876</c:v>
                </c:pt>
                <c:pt idx="63">
                  <c:v>39877</c:v>
                </c:pt>
                <c:pt idx="64">
                  <c:v>39878</c:v>
                </c:pt>
                <c:pt idx="65">
                  <c:v>39879</c:v>
                </c:pt>
                <c:pt idx="66">
                  <c:v>39880</c:v>
                </c:pt>
                <c:pt idx="67">
                  <c:v>39881</c:v>
                </c:pt>
                <c:pt idx="68">
                  <c:v>39882</c:v>
                </c:pt>
                <c:pt idx="69">
                  <c:v>39883</c:v>
                </c:pt>
                <c:pt idx="70">
                  <c:v>39884</c:v>
                </c:pt>
                <c:pt idx="71">
                  <c:v>39885</c:v>
                </c:pt>
                <c:pt idx="72">
                  <c:v>39886</c:v>
                </c:pt>
                <c:pt idx="73">
                  <c:v>39887</c:v>
                </c:pt>
                <c:pt idx="74">
                  <c:v>39888</c:v>
                </c:pt>
                <c:pt idx="75">
                  <c:v>39889</c:v>
                </c:pt>
                <c:pt idx="76">
                  <c:v>39890</c:v>
                </c:pt>
                <c:pt idx="77">
                  <c:v>39891</c:v>
                </c:pt>
                <c:pt idx="78">
                  <c:v>39892</c:v>
                </c:pt>
                <c:pt idx="79">
                  <c:v>39893</c:v>
                </c:pt>
                <c:pt idx="80">
                  <c:v>39894</c:v>
                </c:pt>
                <c:pt idx="81">
                  <c:v>39895</c:v>
                </c:pt>
                <c:pt idx="82">
                  <c:v>39896</c:v>
                </c:pt>
                <c:pt idx="83">
                  <c:v>39897</c:v>
                </c:pt>
                <c:pt idx="84">
                  <c:v>39898</c:v>
                </c:pt>
                <c:pt idx="85">
                  <c:v>39899</c:v>
                </c:pt>
                <c:pt idx="86">
                  <c:v>39900</c:v>
                </c:pt>
                <c:pt idx="87">
                  <c:v>39901</c:v>
                </c:pt>
                <c:pt idx="88">
                  <c:v>39902</c:v>
                </c:pt>
                <c:pt idx="89">
                  <c:v>39903</c:v>
                </c:pt>
                <c:pt idx="90">
                  <c:v>39904</c:v>
                </c:pt>
                <c:pt idx="91">
                  <c:v>39905</c:v>
                </c:pt>
                <c:pt idx="92">
                  <c:v>39906</c:v>
                </c:pt>
                <c:pt idx="93">
                  <c:v>39907</c:v>
                </c:pt>
                <c:pt idx="94">
                  <c:v>39908</c:v>
                </c:pt>
                <c:pt idx="95">
                  <c:v>39909</c:v>
                </c:pt>
                <c:pt idx="96">
                  <c:v>39910</c:v>
                </c:pt>
                <c:pt idx="97">
                  <c:v>39911</c:v>
                </c:pt>
                <c:pt idx="98">
                  <c:v>39912</c:v>
                </c:pt>
                <c:pt idx="99">
                  <c:v>39913</c:v>
                </c:pt>
                <c:pt idx="100">
                  <c:v>39914</c:v>
                </c:pt>
                <c:pt idx="101">
                  <c:v>39915</c:v>
                </c:pt>
                <c:pt idx="102">
                  <c:v>39916</c:v>
                </c:pt>
                <c:pt idx="103">
                  <c:v>39917</c:v>
                </c:pt>
                <c:pt idx="104">
                  <c:v>39918</c:v>
                </c:pt>
                <c:pt idx="105">
                  <c:v>39919</c:v>
                </c:pt>
                <c:pt idx="106">
                  <c:v>39920</c:v>
                </c:pt>
                <c:pt idx="107">
                  <c:v>39921</c:v>
                </c:pt>
                <c:pt idx="108">
                  <c:v>39922</c:v>
                </c:pt>
                <c:pt idx="109">
                  <c:v>39923</c:v>
                </c:pt>
                <c:pt idx="110">
                  <c:v>39924</c:v>
                </c:pt>
                <c:pt idx="111">
                  <c:v>39925</c:v>
                </c:pt>
                <c:pt idx="112">
                  <c:v>39926</c:v>
                </c:pt>
                <c:pt idx="113">
                  <c:v>39927</c:v>
                </c:pt>
                <c:pt idx="114">
                  <c:v>39928</c:v>
                </c:pt>
                <c:pt idx="115">
                  <c:v>39929</c:v>
                </c:pt>
                <c:pt idx="116">
                  <c:v>39930</c:v>
                </c:pt>
                <c:pt idx="117">
                  <c:v>39931</c:v>
                </c:pt>
                <c:pt idx="118">
                  <c:v>39932</c:v>
                </c:pt>
                <c:pt idx="119">
                  <c:v>39933</c:v>
                </c:pt>
                <c:pt idx="120">
                  <c:v>39934</c:v>
                </c:pt>
                <c:pt idx="121">
                  <c:v>39935</c:v>
                </c:pt>
                <c:pt idx="122">
                  <c:v>39936</c:v>
                </c:pt>
                <c:pt idx="123">
                  <c:v>39937</c:v>
                </c:pt>
                <c:pt idx="124">
                  <c:v>39938</c:v>
                </c:pt>
                <c:pt idx="125">
                  <c:v>39939</c:v>
                </c:pt>
                <c:pt idx="126">
                  <c:v>39940</c:v>
                </c:pt>
                <c:pt idx="127">
                  <c:v>39941</c:v>
                </c:pt>
                <c:pt idx="128">
                  <c:v>39942</c:v>
                </c:pt>
                <c:pt idx="129">
                  <c:v>39943</c:v>
                </c:pt>
                <c:pt idx="130">
                  <c:v>39944</c:v>
                </c:pt>
                <c:pt idx="131">
                  <c:v>39945</c:v>
                </c:pt>
                <c:pt idx="132">
                  <c:v>39946</c:v>
                </c:pt>
                <c:pt idx="133">
                  <c:v>39947</c:v>
                </c:pt>
                <c:pt idx="134">
                  <c:v>39948</c:v>
                </c:pt>
                <c:pt idx="135">
                  <c:v>39949</c:v>
                </c:pt>
                <c:pt idx="136">
                  <c:v>39950</c:v>
                </c:pt>
                <c:pt idx="137">
                  <c:v>39951</c:v>
                </c:pt>
                <c:pt idx="138">
                  <c:v>39952</c:v>
                </c:pt>
                <c:pt idx="139">
                  <c:v>39953</c:v>
                </c:pt>
                <c:pt idx="140">
                  <c:v>39954</c:v>
                </c:pt>
                <c:pt idx="141">
                  <c:v>39955</c:v>
                </c:pt>
                <c:pt idx="142">
                  <c:v>39956</c:v>
                </c:pt>
                <c:pt idx="143">
                  <c:v>39957</c:v>
                </c:pt>
                <c:pt idx="144">
                  <c:v>39958</c:v>
                </c:pt>
                <c:pt idx="145">
                  <c:v>39959</c:v>
                </c:pt>
                <c:pt idx="146">
                  <c:v>39960</c:v>
                </c:pt>
                <c:pt idx="147">
                  <c:v>39961</c:v>
                </c:pt>
                <c:pt idx="148">
                  <c:v>39962</c:v>
                </c:pt>
                <c:pt idx="149">
                  <c:v>39963</c:v>
                </c:pt>
                <c:pt idx="150">
                  <c:v>39964</c:v>
                </c:pt>
                <c:pt idx="151">
                  <c:v>39965</c:v>
                </c:pt>
                <c:pt idx="152">
                  <c:v>39966</c:v>
                </c:pt>
                <c:pt idx="153">
                  <c:v>39967</c:v>
                </c:pt>
                <c:pt idx="154">
                  <c:v>39968</c:v>
                </c:pt>
                <c:pt idx="155">
                  <c:v>39969</c:v>
                </c:pt>
                <c:pt idx="156">
                  <c:v>39970</c:v>
                </c:pt>
                <c:pt idx="157">
                  <c:v>39971</c:v>
                </c:pt>
                <c:pt idx="158">
                  <c:v>39972</c:v>
                </c:pt>
                <c:pt idx="159">
                  <c:v>39973</c:v>
                </c:pt>
                <c:pt idx="160">
                  <c:v>39974</c:v>
                </c:pt>
                <c:pt idx="161">
                  <c:v>39975</c:v>
                </c:pt>
                <c:pt idx="162">
                  <c:v>39976</c:v>
                </c:pt>
                <c:pt idx="163">
                  <c:v>39977</c:v>
                </c:pt>
                <c:pt idx="164">
                  <c:v>39978</c:v>
                </c:pt>
                <c:pt idx="165">
                  <c:v>39979</c:v>
                </c:pt>
                <c:pt idx="166">
                  <c:v>39980</c:v>
                </c:pt>
                <c:pt idx="167">
                  <c:v>39981</c:v>
                </c:pt>
                <c:pt idx="168">
                  <c:v>39982</c:v>
                </c:pt>
                <c:pt idx="169">
                  <c:v>39983</c:v>
                </c:pt>
                <c:pt idx="170">
                  <c:v>39984</c:v>
                </c:pt>
                <c:pt idx="171">
                  <c:v>39985</c:v>
                </c:pt>
                <c:pt idx="172">
                  <c:v>39986</c:v>
                </c:pt>
                <c:pt idx="173">
                  <c:v>39987</c:v>
                </c:pt>
                <c:pt idx="174">
                  <c:v>39988</c:v>
                </c:pt>
                <c:pt idx="175">
                  <c:v>39989</c:v>
                </c:pt>
                <c:pt idx="176">
                  <c:v>39990</c:v>
                </c:pt>
                <c:pt idx="177">
                  <c:v>39991</c:v>
                </c:pt>
                <c:pt idx="178">
                  <c:v>39992</c:v>
                </c:pt>
                <c:pt idx="179">
                  <c:v>39993</c:v>
                </c:pt>
                <c:pt idx="180">
                  <c:v>39994</c:v>
                </c:pt>
                <c:pt idx="181">
                  <c:v>39995</c:v>
                </c:pt>
                <c:pt idx="182">
                  <c:v>39996</c:v>
                </c:pt>
                <c:pt idx="183">
                  <c:v>39997</c:v>
                </c:pt>
                <c:pt idx="184">
                  <c:v>39998</c:v>
                </c:pt>
                <c:pt idx="185">
                  <c:v>39999</c:v>
                </c:pt>
                <c:pt idx="186">
                  <c:v>40000</c:v>
                </c:pt>
                <c:pt idx="187">
                  <c:v>40001</c:v>
                </c:pt>
                <c:pt idx="188">
                  <c:v>40002</c:v>
                </c:pt>
                <c:pt idx="189">
                  <c:v>40003</c:v>
                </c:pt>
                <c:pt idx="190">
                  <c:v>40004</c:v>
                </c:pt>
                <c:pt idx="191">
                  <c:v>40005</c:v>
                </c:pt>
                <c:pt idx="192">
                  <c:v>40006</c:v>
                </c:pt>
                <c:pt idx="193">
                  <c:v>40007</c:v>
                </c:pt>
                <c:pt idx="194">
                  <c:v>40008</c:v>
                </c:pt>
                <c:pt idx="195">
                  <c:v>40009</c:v>
                </c:pt>
                <c:pt idx="196">
                  <c:v>40010</c:v>
                </c:pt>
                <c:pt idx="197">
                  <c:v>40011</c:v>
                </c:pt>
                <c:pt idx="198">
                  <c:v>40012</c:v>
                </c:pt>
                <c:pt idx="199">
                  <c:v>40013</c:v>
                </c:pt>
                <c:pt idx="200">
                  <c:v>40014</c:v>
                </c:pt>
                <c:pt idx="201">
                  <c:v>40015</c:v>
                </c:pt>
                <c:pt idx="202">
                  <c:v>40016</c:v>
                </c:pt>
                <c:pt idx="203">
                  <c:v>40017</c:v>
                </c:pt>
                <c:pt idx="204">
                  <c:v>40018</c:v>
                </c:pt>
                <c:pt idx="205">
                  <c:v>40019</c:v>
                </c:pt>
                <c:pt idx="206">
                  <c:v>40020</c:v>
                </c:pt>
                <c:pt idx="207">
                  <c:v>40021</c:v>
                </c:pt>
                <c:pt idx="208">
                  <c:v>40022</c:v>
                </c:pt>
                <c:pt idx="209">
                  <c:v>40023</c:v>
                </c:pt>
                <c:pt idx="210">
                  <c:v>40024</c:v>
                </c:pt>
                <c:pt idx="211">
                  <c:v>40025</c:v>
                </c:pt>
                <c:pt idx="212">
                  <c:v>40026</c:v>
                </c:pt>
                <c:pt idx="213">
                  <c:v>40027</c:v>
                </c:pt>
                <c:pt idx="214">
                  <c:v>40028</c:v>
                </c:pt>
                <c:pt idx="215">
                  <c:v>40029</c:v>
                </c:pt>
                <c:pt idx="216">
                  <c:v>40030</c:v>
                </c:pt>
                <c:pt idx="217">
                  <c:v>40031</c:v>
                </c:pt>
                <c:pt idx="218">
                  <c:v>40032</c:v>
                </c:pt>
                <c:pt idx="219">
                  <c:v>40033</c:v>
                </c:pt>
                <c:pt idx="220">
                  <c:v>40034</c:v>
                </c:pt>
                <c:pt idx="221">
                  <c:v>40035</c:v>
                </c:pt>
                <c:pt idx="222">
                  <c:v>40036</c:v>
                </c:pt>
                <c:pt idx="223">
                  <c:v>40037</c:v>
                </c:pt>
                <c:pt idx="224">
                  <c:v>40038</c:v>
                </c:pt>
                <c:pt idx="225">
                  <c:v>40039</c:v>
                </c:pt>
                <c:pt idx="226">
                  <c:v>40040</c:v>
                </c:pt>
                <c:pt idx="227">
                  <c:v>40041</c:v>
                </c:pt>
                <c:pt idx="228">
                  <c:v>40042</c:v>
                </c:pt>
                <c:pt idx="229">
                  <c:v>40043</c:v>
                </c:pt>
                <c:pt idx="230">
                  <c:v>40044</c:v>
                </c:pt>
                <c:pt idx="231">
                  <c:v>40045</c:v>
                </c:pt>
                <c:pt idx="232">
                  <c:v>40046</c:v>
                </c:pt>
                <c:pt idx="233">
                  <c:v>40047</c:v>
                </c:pt>
                <c:pt idx="234">
                  <c:v>40048</c:v>
                </c:pt>
                <c:pt idx="235">
                  <c:v>40049</c:v>
                </c:pt>
                <c:pt idx="236">
                  <c:v>40050</c:v>
                </c:pt>
                <c:pt idx="237">
                  <c:v>40051</c:v>
                </c:pt>
                <c:pt idx="238">
                  <c:v>40052</c:v>
                </c:pt>
                <c:pt idx="239">
                  <c:v>40053</c:v>
                </c:pt>
                <c:pt idx="240">
                  <c:v>40054</c:v>
                </c:pt>
                <c:pt idx="241">
                  <c:v>40055</c:v>
                </c:pt>
                <c:pt idx="242">
                  <c:v>40056</c:v>
                </c:pt>
                <c:pt idx="243">
                  <c:v>40057</c:v>
                </c:pt>
                <c:pt idx="244">
                  <c:v>40058</c:v>
                </c:pt>
                <c:pt idx="245">
                  <c:v>40059</c:v>
                </c:pt>
                <c:pt idx="246">
                  <c:v>40060</c:v>
                </c:pt>
                <c:pt idx="247">
                  <c:v>40061</c:v>
                </c:pt>
                <c:pt idx="248">
                  <c:v>40062</c:v>
                </c:pt>
                <c:pt idx="249">
                  <c:v>40063</c:v>
                </c:pt>
                <c:pt idx="250">
                  <c:v>40064</c:v>
                </c:pt>
                <c:pt idx="251">
                  <c:v>40065</c:v>
                </c:pt>
                <c:pt idx="252">
                  <c:v>40066</c:v>
                </c:pt>
                <c:pt idx="253">
                  <c:v>40067</c:v>
                </c:pt>
                <c:pt idx="254">
                  <c:v>40068</c:v>
                </c:pt>
                <c:pt idx="255">
                  <c:v>40069</c:v>
                </c:pt>
                <c:pt idx="256">
                  <c:v>40070</c:v>
                </c:pt>
                <c:pt idx="257">
                  <c:v>40071</c:v>
                </c:pt>
                <c:pt idx="258">
                  <c:v>40072</c:v>
                </c:pt>
                <c:pt idx="259">
                  <c:v>40073</c:v>
                </c:pt>
                <c:pt idx="260">
                  <c:v>40074</c:v>
                </c:pt>
                <c:pt idx="261">
                  <c:v>40075</c:v>
                </c:pt>
                <c:pt idx="262">
                  <c:v>40076</c:v>
                </c:pt>
                <c:pt idx="263">
                  <c:v>40077</c:v>
                </c:pt>
                <c:pt idx="264">
                  <c:v>40078</c:v>
                </c:pt>
                <c:pt idx="265">
                  <c:v>40079</c:v>
                </c:pt>
                <c:pt idx="266">
                  <c:v>40080</c:v>
                </c:pt>
                <c:pt idx="267">
                  <c:v>40081</c:v>
                </c:pt>
                <c:pt idx="268">
                  <c:v>40082</c:v>
                </c:pt>
                <c:pt idx="269">
                  <c:v>40083</c:v>
                </c:pt>
                <c:pt idx="270">
                  <c:v>40084</c:v>
                </c:pt>
                <c:pt idx="271">
                  <c:v>40085</c:v>
                </c:pt>
                <c:pt idx="272">
                  <c:v>40086</c:v>
                </c:pt>
                <c:pt idx="273">
                  <c:v>40087</c:v>
                </c:pt>
                <c:pt idx="274">
                  <c:v>40088</c:v>
                </c:pt>
                <c:pt idx="275">
                  <c:v>40089</c:v>
                </c:pt>
                <c:pt idx="276">
                  <c:v>40090</c:v>
                </c:pt>
                <c:pt idx="277">
                  <c:v>40091</c:v>
                </c:pt>
                <c:pt idx="278">
                  <c:v>40092</c:v>
                </c:pt>
                <c:pt idx="279">
                  <c:v>40093</c:v>
                </c:pt>
                <c:pt idx="280">
                  <c:v>40094</c:v>
                </c:pt>
                <c:pt idx="281">
                  <c:v>40095</c:v>
                </c:pt>
                <c:pt idx="282">
                  <c:v>40096</c:v>
                </c:pt>
                <c:pt idx="283">
                  <c:v>40097</c:v>
                </c:pt>
                <c:pt idx="284">
                  <c:v>40098</c:v>
                </c:pt>
                <c:pt idx="285">
                  <c:v>40099</c:v>
                </c:pt>
                <c:pt idx="286">
                  <c:v>40100</c:v>
                </c:pt>
                <c:pt idx="287">
                  <c:v>40101</c:v>
                </c:pt>
                <c:pt idx="288">
                  <c:v>40102</c:v>
                </c:pt>
                <c:pt idx="289">
                  <c:v>40103</c:v>
                </c:pt>
                <c:pt idx="290">
                  <c:v>40104</c:v>
                </c:pt>
                <c:pt idx="291">
                  <c:v>40105</c:v>
                </c:pt>
                <c:pt idx="292">
                  <c:v>40106</c:v>
                </c:pt>
                <c:pt idx="293">
                  <c:v>40107</c:v>
                </c:pt>
                <c:pt idx="294">
                  <c:v>40108</c:v>
                </c:pt>
                <c:pt idx="295">
                  <c:v>40109</c:v>
                </c:pt>
                <c:pt idx="296">
                  <c:v>40110</c:v>
                </c:pt>
                <c:pt idx="297">
                  <c:v>40111</c:v>
                </c:pt>
                <c:pt idx="298">
                  <c:v>40112</c:v>
                </c:pt>
                <c:pt idx="299">
                  <c:v>40113</c:v>
                </c:pt>
                <c:pt idx="300">
                  <c:v>40114</c:v>
                </c:pt>
                <c:pt idx="301">
                  <c:v>40115</c:v>
                </c:pt>
                <c:pt idx="302">
                  <c:v>40116</c:v>
                </c:pt>
                <c:pt idx="303">
                  <c:v>40117</c:v>
                </c:pt>
                <c:pt idx="304">
                  <c:v>40118</c:v>
                </c:pt>
                <c:pt idx="305">
                  <c:v>40119</c:v>
                </c:pt>
                <c:pt idx="306">
                  <c:v>40120</c:v>
                </c:pt>
                <c:pt idx="307">
                  <c:v>40121</c:v>
                </c:pt>
                <c:pt idx="308">
                  <c:v>40122</c:v>
                </c:pt>
                <c:pt idx="309">
                  <c:v>40123</c:v>
                </c:pt>
                <c:pt idx="310">
                  <c:v>40124</c:v>
                </c:pt>
                <c:pt idx="311">
                  <c:v>40125</c:v>
                </c:pt>
                <c:pt idx="312">
                  <c:v>40126</c:v>
                </c:pt>
                <c:pt idx="313">
                  <c:v>40127</c:v>
                </c:pt>
                <c:pt idx="314">
                  <c:v>40128</c:v>
                </c:pt>
                <c:pt idx="315">
                  <c:v>40129</c:v>
                </c:pt>
                <c:pt idx="316">
                  <c:v>40130</c:v>
                </c:pt>
                <c:pt idx="317">
                  <c:v>40131</c:v>
                </c:pt>
                <c:pt idx="318">
                  <c:v>40132</c:v>
                </c:pt>
                <c:pt idx="319">
                  <c:v>40133</c:v>
                </c:pt>
                <c:pt idx="320">
                  <c:v>40134</c:v>
                </c:pt>
                <c:pt idx="321">
                  <c:v>40135</c:v>
                </c:pt>
                <c:pt idx="322">
                  <c:v>40136</c:v>
                </c:pt>
                <c:pt idx="323">
                  <c:v>40137</c:v>
                </c:pt>
                <c:pt idx="324">
                  <c:v>40138</c:v>
                </c:pt>
                <c:pt idx="325">
                  <c:v>40139</c:v>
                </c:pt>
                <c:pt idx="326">
                  <c:v>40140</c:v>
                </c:pt>
                <c:pt idx="327">
                  <c:v>40141</c:v>
                </c:pt>
                <c:pt idx="328">
                  <c:v>40142</c:v>
                </c:pt>
                <c:pt idx="329">
                  <c:v>40143</c:v>
                </c:pt>
                <c:pt idx="330">
                  <c:v>40144</c:v>
                </c:pt>
                <c:pt idx="331">
                  <c:v>40145</c:v>
                </c:pt>
                <c:pt idx="332">
                  <c:v>40146</c:v>
                </c:pt>
                <c:pt idx="333">
                  <c:v>40147</c:v>
                </c:pt>
                <c:pt idx="334">
                  <c:v>40148</c:v>
                </c:pt>
                <c:pt idx="335">
                  <c:v>40149</c:v>
                </c:pt>
                <c:pt idx="336">
                  <c:v>40150</c:v>
                </c:pt>
                <c:pt idx="337">
                  <c:v>40151</c:v>
                </c:pt>
                <c:pt idx="338">
                  <c:v>40152</c:v>
                </c:pt>
                <c:pt idx="339">
                  <c:v>40153</c:v>
                </c:pt>
                <c:pt idx="340">
                  <c:v>40154</c:v>
                </c:pt>
                <c:pt idx="341">
                  <c:v>40155</c:v>
                </c:pt>
                <c:pt idx="342">
                  <c:v>40156</c:v>
                </c:pt>
                <c:pt idx="343">
                  <c:v>40157</c:v>
                </c:pt>
                <c:pt idx="344">
                  <c:v>40158</c:v>
                </c:pt>
                <c:pt idx="345">
                  <c:v>40159</c:v>
                </c:pt>
                <c:pt idx="346">
                  <c:v>40160</c:v>
                </c:pt>
                <c:pt idx="347">
                  <c:v>40161</c:v>
                </c:pt>
                <c:pt idx="348">
                  <c:v>40162</c:v>
                </c:pt>
                <c:pt idx="349">
                  <c:v>40163</c:v>
                </c:pt>
                <c:pt idx="350">
                  <c:v>40164</c:v>
                </c:pt>
                <c:pt idx="351">
                  <c:v>40165</c:v>
                </c:pt>
                <c:pt idx="352">
                  <c:v>40166</c:v>
                </c:pt>
                <c:pt idx="353">
                  <c:v>40167</c:v>
                </c:pt>
                <c:pt idx="354">
                  <c:v>40168</c:v>
                </c:pt>
                <c:pt idx="355">
                  <c:v>40169</c:v>
                </c:pt>
                <c:pt idx="356">
                  <c:v>40170</c:v>
                </c:pt>
                <c:pt idx="357">
                  <c:v>40171</c:v>
                </c:pt>
                <c:pt idx="358">
                  <c:v>40172</c:v>
                </c:pt>
                <c:pt idx="359">
                  <c:v>40173</c:v>
                </c:pt>
                <c:pt idx="360">
                  <c:v>40174</c:v>
                </c:pt>
                <c:pt idx="361">
                  <c:v>40175</c:v>
                </c:pt>
                <c:pt idx="362">
                  <c:v>40176</c:v>
                </c:pt>
                <c:pt idx="363">
                  <c:v>40177</c:v>
                </c:pt>
                <c:pt idx="364">
                  <c:v>40178</c:v>
                </c:pt>
              </c:numCache>
            </c:numRef>
          </c:xVal>
          <c:yVal>
            <c:numRef>
              <c:f>h_swe_204750_lowland!$B$2:$B$366</c:f>
              <c:numCache>
                <c:formatCode>General</c:formatCode>
                <c:ptCount val="365"/>
                <c:pt idx="0">
                  <c:v>0.56716</c:v>
                </c:pt>
                <c:pt idx="1">
                  <c:v>1.04298</c:v>
                </c:pt>
                <c:pt idx="2">
                  <c:v>0.99911000000000005</c:v>
                </c:pt>
                <c:pt idx="3">
                  <c:v>1.0201899999999999</c:v>
                </c:pt>
                <c:pt idx="4">
                  <c:v>0.99965000000000004</c:v>
                </c:pt>
                <c:pt idx="5">
                  <c:v>0.96272000000000002</c:v>
                </c:pt>
                <c:pt idx="6">
                  <c:v>0.97660000000000002</c:v>
                </c:pt>
                <c:pt idx="7">
                  <c:v>0.96462000000000003</c:v>
                </c:pt>
                <c:pt idx="8">
                  <c:v>0.95037000000000005</c:v>
                </c:pt>
                <c:pt idx="9">
                  <c:v>0.94986000000000004</c:v>
                </c:pt>
                <c:pt idx="10">
                  <c:v>0.95233999999999996</c:v>
                </c:pt>
                <c:pt idx="11">
                  <c:v>0.95204999999999995</c:v>
                </c:pt>
                <c:pt idx="12">
                  <c:v>0.96853999999999996</c:v>
                </c:pt>
                <c:pt idx="13">
                  <c:v>0.86051999999999995</c:v>
                </c:pt>
                <c:pt idx="14">
                  <c:v>0.87736999999999998</c:v>
                </c:pt>
                <c:pt idx="15">
                  <c:v>0.42220999999999997</c:v>
                </c:pt>
                <c:pt idx="16">
                  <c:v>0.20746000000000001</c:v>
                </c:pt>
                <c:pt idx="17">
                  <c:v>0.21407000000000001</c:v>
                </c:pt>
                <c:pt idx="18">
                  <c:v>5.092E-2</c:v>
                </c:pt>
                <c:pt idx="19">
                  <c:v>8.6700000000000006E-3</c:v>
                </c:pt>
                <c:pt idx="20">
                  <c:v>0.37955</c:v>
                </c:pt>
                <c:pt idx="21">
                  <c:v>0.40133999999999997</c:v>
                </c:pt>
                <c:pt idx="22">
                  <c:v>0.14005999999999999</c:v>
                </c:pt>
                <c:pt idx="23">
                  <c:v>0.11005</c:v>
                </c:pt>
                <c:pt idx="24">
                  <c:v>9.7049999999999997E-2</c:v>
                </c:pt>
                <c:pt idx="25">
                  <c:v>0.10443</c:v>
                </c:pt>
                <c:pt idx="26">
                  <c:v>0.11348999999999999</c:v>
                </c:pt>
                <c:pt idx="27">
                  <c:v>9.5197400000000005</c:v>
                </c:pt>
                <c:pt idx="28">
                  <c:v>13.377549999999999</c:v>
                </c:pt>
                <c:pt idx="29">
                  <c:v>12.7616</c:v>
                </c:pt>
                <c:pt idx="30">
                  <c:v>10.74762</c:v>
                </c:pt>
                <c:pt idx="31">
                  <c:v>9.3151600000000006</c:v>
                </c:pt>
                <c:pt idx="32">
                  <c:v>7.2133399999999996</c:v>
                </c:pt>
                <c:pt idx="33">
                  <c:v>3.2060200000000001</c:v>
                </c:pt>
                <c:pt idx="34">
                  <c:v>2.2206800000000002</c:v>
                </c:pt>
                <c:pt idx="35">
                  <c:v>1.44147</c:v>
                </c:pt>
                <c:pt idx="36">
                  <c:v>1.0083299999999999</c:v>
                </c:pt>
                <c:pt idx="37">
                  <c:v>0.59196000000000004</c:v>
                </c:pt>
                <c:pt idx="38">
                  <c:v>2.8543099999999999</c:v>
                </c:pt>
                <c:pt idx="39">
                  <c:v>6.9174699999999998</c:v>
                </c:pt>
                <c:pt idx="40">
                  <c:v>3.7092900000000002</c:v>
                </c:pt>
                <c:pt idx="41">
                  <c:v>4.45763</c:v>
                </c:pt>
                <c:pt idx="42">
                  <c:v>6.5901800000000001</c:v>
                </c:pt>
                <c:pt idx="43">
                  <c:v>11.778090000000001</c:v>
                </c:pt>
                <c:pt idx="44">
                  <c:v>19.589680000000001</c:v>
                </c:pt>
                <c:pt idx="45">
                  <c:v>22.209150000000001</c:v>
                </c:pt>
                <c:pt idx="46">
                  <c:v>20.917449999999999</c:v>
                </c:pt>
                <c:pt idx="47">
                  <c:v>34.05442</c:v>
                </c:pt>
                <c:pt idx="48">
                  <c:v>46.094380000000001</c:v>
                </c:pt>
                <c:pt idx="49">
                  <c:v>44.385910000000003</c:v>
                </c:pt>
                <c:pt idx="50">
                  <c:v>45.287799999999997</c:v>
                </c:pt>
                <c:pt idx="51">
                  <c:v>61.500509999999998</c:v>
                </c:pt>
                <c:pt idx="52">
                  <c:v>72.203140000000005</c:v>
                </c:pt>
                <c:pt idx="53">
                  <c:v>52.934690000000003</c:v>
                </c:pt>
                <c:pt idx="54">
                  <c:v>46.697429999999997</c:v>
                </c:pt>
                <c:pt idx="55">
                  <c:v>38.415840000000003</c:v>
                </c:pt>
                <c:pt idx="56">
                  <c:v>33.46463</c:v>
                </c:pt>
                <c:pt idx="57">
                  <c:v>27.445550000000001</c:v>
                </c:pt>
                <c:pt idx="58">
                  <c:v>23.224740000000001</c:v>
                </c:pt>
                <c:pt idx="59">
                  <c:v>19.53473</c:v>
                </c:pt>
                <c:pt idx="60">
                  <c:v>13.62548</c:v>
                </c:pt>
                <c:pt idx="61">
                  <c:v>7.8554500000000003</c:v>
                </c:pt>
                <c:pt idx="62">
                  <c:v>6.4068199999999997</c:v>
                </c:pt>
                <c:pt idx="63">
                  <c:v>5.8513700000000002</c:v>
                </c:pt>
                <c:pt idx="64">
                  <c:v>4.7726100000000002</c:v>
                </c:pt>
                <c:pt idx="65">
                  <c:v>5.5662500000000001</c:v>
                </c:pt>
                <c:pt idx="66">
                  <c:v>7.4032400000000003</c:v>
                </c:pt>
                <c:pt idx="67">
                  <c:v>4.20878</c:v>
                </c:pt>
                <c:pt idx="68">
                  <c:v>4.1544699999999999</c:v>
                </c:pt>
                <c:pt idx="69">
                  <c:v>3.77298</c:v>
                </c:pt>
                <c:pt idx="70">
                  <c:v>3.8709899999999999</c:v>
                </c:pt>
                <c:pt idx="71">
                  <c:v>3.4248799999999999</c:v>
                </c:pt>
                <c:pt idx="72">
                  <c:v>3.3064900000000002</c:v>
                </c:pt>
                <c:pt idx="73">
                  <c:v>2.8527300000000002</c:v>
                </c:pt>
                <c:pt idx="74">
                  <c:v>2.55375</c:v>
                </c:pt>
                <c:pt idx="75">
                  <c:v>2.32016</c:v>
                </c:pt>
                <c:pt idx="76">
                  <c:v>2.2306599999999999</c:v>
                </c:pt>
                <c:pt idx="77">
                  <c:v>2.0179999999999998</c:v>
                </c:pt>
                <c:pt idx="78">
                  <c:v>2.1976800000000001</c:v>
                </c:pt>
                <c:pt idx="79">
                  <c:v>2.1440299999999999</c:v>
                </c:pt>
                <c:pt idx="80">
                  <c:v>2.0719799999999999</c:v>
                </c:pt>
                <c:pt idx="81">
                  <c:v>1.9134199999999999</c:v>
                </c:pt>
                <c:pt idx="82">
                  <c:v>5.1861899999999999</c:v>
                </c:pt>
                <c:pt idx="83">
                  <c:v>6.6827500000000004</c:v>
                </c:pt>
                <c:pt idx="84">
                  <c:v>2.9388399999999999</c:v>
                </c:pt>
                <c:pt idx="85">
                  <c:v>1.9114</c:v>
                </c:pt>
                <c:pt idx="86">
                  <c:v>1.5462800000000001</c:v>
                </c:pt>
                <c:pt idx="87">
                  <c:v>1.5584800000000001</c:v>
                </c:pt>
                <c:pt idx="88">
                  <c:v>3.8017099999999999</c:v>
                </c:pt>
                <c:pt idx="89">
                  <c:v>1.3213200000000001</c:v>
                </c:pt>
                <c:pt idx="90">
                  <c:v>1.0750200000000001</c:v>
                </c:pt>
                <c:pt idx="91">
                  <c:v>0.92229000000000005</c:v>
                </c:pt>
                <c:pt idx="92">
                  <c:v>0.49318000000000001</c:v>
                </c:pt>
                <c:pt idx="93">
                  <c:v>0.26912999999999998</c:v>
                </c:pt>
                <c:pt idx="94">
                  <c:v>1.6219999999999998E-2</c:v>
                </c:pt>
                <c:pt idx="95">
                  <c:v>6.4900000000000001E-3</c:v>
                </c:pt>
                <c:pt idx="96">
                  <c:v>3.2399999999999998E-3</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7.7000000000000002E-3</c:v>
                </c:pt>
                <c:pt idx="287">
                  <c:v>1.387E-2</c:v>
                </c:pt>
                <c:pt idx="288">
                  <c:v>0.11897000000000001</c:v>
                </c:pt>
                <c:pt idx="289">
                  <c:v>0.15160000000000001</c:v>
                </c:pt>
                <c:pt idx="290">
                  <c:v>6.096E-2</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2.9239999999999999E-2</c:v>
                </c:pt>
                <c:pt idx="336">
                  <c:v>8.3800000000000003E-3</c:v>
                </c:pt>
                <c:pt idx="337">
                  <c:v>2.7899999999999999E-3</c:v>
                </c:pt>
                <c:pt idx="338">
                  <c:v>0.11089</c:v>
                </c:pt>
                <c:pt idx="339">
                  <c:v>2.7899999999999999E-3</c:v>
                </c:pt>
                <c:pt idx="340">
                  <c:v>0</c:v>
                </c:pt>
                <c:pt idx="341">
                  <c:v>0</c:v>
                </c:pt>
                <c:pt idx="342">
                  <c:v>0</c:v>
                </c:pt>
                <c:pt idx="343">
                  <c:v>0</c:v>
                </c:pt>
                <c:pt idx="344">
                  <c:v>0.16653999999999999</c:v>
                </c:pt>
                <c:pt idx="345">
                  <c:v>1.7675799999999999</c:v>
                </c:pt>
                <c:pt idx="346">
                  <c:v>3.7674400000000001</c:v>
                </c:pt>
                <c:pt idx="347">
                  <c:v>4.3664300000000003</c:v>
                </c:pt>
                <c:pt idx="348">
                  <c:v>3.93614</c:v>
                </c:pt>
                <c:pt idx="349">
                  <c:v>3.9172400000000001</c:v>
                </c:pt>
                <c:pt idx="350">
                  <c:v>4.9971399999999999</c:v>
                </c:pt>
                <c:pt idx="351">
                  <c:v>6.2417999999999996</c:v>
                </c:pt>
                <c:pt idx="352">
                  <c:v>6.6267899999999997</c:v>
                </c:pt>
                <c:pt idx="353">
                  <c:v>8.3668499999999995</c:v>
                </c:pt>
                <c:pt idx="354">
                  <c:v>12.596410000000001</c:v>
                </c:pt>
                <c:pt idx="355">
                  <c:v>12.21893</c:v>
                </c:pt>
                <c:pt idx="356">
                  <c:v>5.5839100000000004</c:v>
                </c:pt>
                <c:pt idx="357">
                  <c:v>2.61538</c:v>
                </c:pt>
                <c:pt idx="358">
                  <c:v>0.13020000000000001</c:v>
                </c:pt>
                <c:pt idx="359">
                  <c:v>3.458E-2</c:v>
                </c:pt>
                <c:pt idx="360">
                  <c:v>0</c:v>
                </c:pt>
                <c:pt idx="361">
                  <c:v>0.53605999999999998</c:v>
                </c:pt>
                <c:pt idx="362">
                  <c:v>9.2200000000000004E-2</c:v>
                </c:pt>
                <c:pt idx="363">
                  <c:v>1.4999999999999999E-4</c:v>
                </c:pt>
                <c:pt idx="364">
                  <c:v>0</c:v>
                </c:pt>
              </c:numCache>
            </c:numRef>
          </c:yVal>
          <c:smooth val="1"/>
          <c:extLst>
            <c:ext xmlns:c16="http://schemas.microsoft.com/office/drawing/2014/chart" uri="{C3380CC4-5D6E-409C-BE32-E72D297353CC}">
              <c16:uniqueId val="{00000000-596E-401A-AC50-226B5ADFDE3E}"/>
            </c:ext>
          </c:extLst>
        </c:ser>
        <c:ser>
          <c:idx val="3"/>
          <c:order val="3"/>
          <c:tx>
            <c:v>HV4</c:v>
          </c:tx>
          <c:spPr>
            <a:ln w="19050" cap="rnd">
              <a:solidFill>
                <a:schemeClr val="accent4"/>
              </a:solidFill>
              <a:round/>
            </a:ln>
            <a:effectLst/>
          </c:spPr>
          <c:marker>
            <c:symbol val="none"/>
          </c:marker>
          <c:xVal>
            <c:numRef>
              <c:f>h_swe_204750_lowland!$A$2:$A$366</c:f>
              <c:numCache>
                <c:formatCode>m/d/yyyy</c:formatCode>
                <c:ptCount val="365"/>
                <c:pt idx="0">
                  <c:v>39814</c:v>
                </c:pt>
                <c:pt idx="1">
                  <c:v>39815</c:v>
                </c:pt>
                <c:pt idx="2">
                  <c:v>39816</c:v>
                </c:pt>
                <c:pt idx="3">
                  <c:v>39817</c:v>
                </c:pt>
                <c:pt idx="4">
                  <c:v>39818</c:v>
                </c:pt>
                <c:pt idx="5">
                  <c:v>39819</c:v>
                </c:pt>
                <c:pt idx="6">
                  <c:v>39820</c:v>
                </c:pt>
                <c:pt idx="7">
                  <c:v>39821</c:v>
                </c:pt>
                <c:pt idx="8">
                  <c:v>39822</c:v>
                </c:pt>
                <c:pt idx="9">
                  <c:v>39823</c:v>
                </c:pt>
                <c:pt idx="10">
                  <c:v>39824</c:v>
                </c:pt>
                <c:pt idx="11">
                  <c:v>39825</c:v>
                </c:pt>
                <c:pt idx="12">
                  <c:v>39826</c:v>
                </c:pt>
                <c:pt idx="13">
                  <c:v>39827</c:v>
                </c:pt>
                <c:pt idx="14">
                  <c:v>39828</c:v>
                </c:pt>
                <c:pt idx="15">
                  <c:v>39829</c:v>
                </c:pt>
                <c:pt idx="16">
                  <c:v>39830</c:v>
                </c:pt>
                <c:pt idx="17">
                  <c:v>39831</c:v>
                </c:pt>
                <c:pt idx="18">
                  <c:v>39832</c:v>
                </c:pt>
                <c:pt idx="19">
                  <c:v>39833</c:v>
                </c:pt>
                <c:pt idx="20">
                  <c:v>39834</c:v>
                </c:pt>
                <c:pt idx="21">
                  <c:v>39835</c:v>
                </c:pt>
                <c:pt idx="22">
                  <c:v>39836</c:v>
                </c:pt>
                <c:pt idx="23">
                  <c:v>39837</c:v>
                </c:pt>
                <c:pt idx="24">
                  <c:v>39838</c:v>
                </c:pt>
                <c:pt idx="25">
                  <c:v>39839</c:v>
                </c:pt>
                <c:pt idx="26">
                  <c:v>39840</c:v>
                </c:pt>
                <c:pt idx="27">
                  <c:v>39841</c:v>
                </c:pt>
                <c:pt idx="28">
                  <c:v>39842</c:v>
                </c:pt>
                <c:pt idx="29">
                  <c:v>39843</c:v>
                </c:pt>
                <c:pt idx="30">
                  <c:v>39844</c:v>
                </c:pt>
                <c:pt idx="31">
                  <c:v>39845</c:v>
                </c:pt>
                <c:pt idx="32">
                  <c:v>39846</c:v>
                </c:pt>
                <c:pt idx="33">
                  <c:v>39847</c:v>
                </c:pt>
                <c:pt idx="34">
                  <c:v>39848</c:v>
                </c:pt>
                <c:pt idx="35">
                  <c:v>39849</c:v>
                </c:pt>
                <c:pt idx="36">
                  <c:v>39850</c:v>
                </c:pt>
                <c:pt idx="37">
                  <c:v>39851</c:v>
                </c:pt>
                <c:pt idx="38">
                  <c:v>39852</c:v>
                </c:pt>
                <c:pt idx="39">
                  <c:v>39853</c:v>
                </c:pt>
                <c:pt idx="40">
                  <c:v>39854</c:v>
                </c:pt>
                <c:pt idx="41">
                  <c:v>39855</c:v>
                </c:pt>
                <c:pt idx="42">
                  <c:v>39856</c:v>
                </c:pt>
                <c:pt idx="43">
                  <c:v>39857</c:v>
                </c:pt>
                <c:pt idx="44">
                  <c:v>39858</c:v>
                </c:pt>
                <c:pt idx="45">
                  <c:v>39859</c:v>
                </c:pt>
                <c:pt idx="46">
                  <c:v>39860</c:v>
                </c:pt>
                <c:pt idx="47">
                  <c:v>39861</c:v>
                </c:pt>
                <c:pt idx="48">
                  <c:v>39862</c:v>
                </c:pt>
                <c:pt idx="49">
                  <c:v>39863</c:v>
                </c:pt>
                <c:pt idx="50">
                  <c:v>39864</c:v>
                </c:pt>
                <c:pt idx="51">
                  <c:v>39865</c:v>
                </c:pt>
                <c:pt idx="52">
                  <c:v>39866</c:v>
                </c:pt>
                <c:pt idx="53">
                  <c:v>39867</c:v>
                </c:pt>
                <c:pt idx="54">
                  <c:v>39868</c:v>
                </c:pt>
                <c:pt idx="55">
                  <c:v>39869</c:v>
                </c:pt>
                <c:pt idx="56">
                  <c:v>39870</c:v>
                </c:pt>
                <c:pt idx="57">
                  <c:v>39871</c:v>
                </c:pt>
                <c:pt idx="58">
                  <c:v>39872</c:v>
                </c:pt>
                <c:pt idx="59">
                  <c:v>39873</c:v>
                </c:pt>
                <c:pt idx="60">
                  <c:v>39874</c:v>
                </c:pt>
                <c:pt idx="61">
                  <c:v>39875</c:v>
                </c:pt>
                <c:pt idx="62">
                  <c:v>39876</c:v>
                </c:pt>
                <c:pt idx="63">
                  <c:v>39877</c:v>
                </c:pt>
                <c:pt idx="64">
                  <c:v>39878</c:v>
                </c:pt>
                <c:pt idx="65">
                  <c:v>39879</c:v>
                </c:pt>
                <c:pt idx="66">
                  <c:v>39880</c:v>
                </c:pt>
                <c:pt idx="67">
                  <c:v>39881</c:v>
                </c:pt>
                <c:pt idx="68">
                  <c:v>39882</c:v>
                </c:pt>
                <c:pt idx="69">
                  <c:v>39883</c:v>
                </c:pt>
                <c:pt idx="70">
                  <c:v>39884</c:v>
                </c:pt>
                <c:pt idx="71">
                  <c:v>39885</c:v>
                </c:pt>
                <c:pt idx="72">
                  <c:v>39886</c:v>
                </c:pt>
                <c:pt idx="73">
                  <c:v>39887</c:v>
                </c:pt>
                <c:pt idx="74">
                  <c:v>39888</c:v>
                </c:pt>
                <c:pt idx="75">
                  <c:v>39889</c:v>
                </c:pt>
                <c:pt idx="76">
                  <c:v>39890</c:v>
                </c:pt>
                <c:pt idx="77">
                  <c:v>39891</c:v>
                </c:pt>
                <c:pt idx="78">
                  <c:v>39892</c:v>
                </c:pt>
                <c:pt idx="79">
                  <c:v>39893</c:v>
                </c:pt>
                <c:pt idx="80">
                  <c:v>39894</c:v>
                </c:pt>
                <c:pt idx="81">
                  <c:v>39895</c:v>
                </c:pt>
                <c:pt idx="82">
                  <c:v>39896</c:v>
                </c:pt>
                <c:pt idx="83">
                  <c:v>39897</c:v>
                </c:pt>
                <c:pt idx="84">
                  <c:v>39898</c:v>
                </c:pt>
                <c:pt idx="85">
                  <c:v>39899</c:v>
                </c:pt>
                <c:pt idx="86">
                  <c:v>39900</c:v>
                </c:pt>
                <c:pt idx="87">
                  <c:v>39901</c:v>
                </c:pt>
                <c:pt idx="88">
                  <c:v>39902</c:v>
                </c:pt>
                <c:pt idx="89">
                  <c:v>39903</c:v>
                </c:pt>
                <c:pt idx="90">
                  <c:v>39904</c:v>
                </c:pt>
                <c:pt idx="91">
                  <c:v>39905</c:v>
                </c:pt>
                <c:pt idx="92">
                  <c:v>39906</c:v>
                </c:pt>
                <c:pt idx="93">
                  <c:v>39907</c:v>
                </c:pt>
                <c:pt idx="94">
                  <c:v>39908</c:v>
                </c:pt>
                <c:pt idx="95">
                  <c:v>39909</c:v>
                </c:pt>
                <c:pt idx="96">
                  <c:v>39910</c:v>
                </c:pt>
                <c:pt idx="97">
                  <c:v>39911</c:v>
                </c:pt>
                <c:pt idx="98">
                  <c:v>39912</c:v>
                </c:pt>
                <c:pt idx="99">
                  <c:v>39913</c:v>
                </c:pt>
                <c:pt idx="100">
                  <c:v>39914</c:v>
                </c:pt>
                <c:pt idx="101">
                  <c:v>39915</c:v>
                </c:pt>
                <c:pt idx="102">
                  <c:v>39916</c:v>
                </c:pt>
                <c:pt idx="103">
                  <c:v>39917</c:v>
                </c:pt>
                <c:pt idx="104">
                  <c:v>39918</c:v>
                </c:pt>
                <c:pt idx="105">
                  <c:v>39919</c:v>
                </c:pt>
                <c:pt idx="106">
                  <c:v>39920</c:v>
                </c:pt>
                <c:pt idx="107">
                  <c:v>39921</c:v>
                </c:pt>
                <c:pt idx="108">
                  <c:v>39922</c:v>
                </c:pt>
                <c:pt idx="109">
                  <c:v>39923</c:v>
                </c:pt>
                <c:pt idx="110">
                  <c:v>39924</c:v>
                </c:pt>
                <c:pt idx="111">
                  <c:v>39925</c:v>
                </c:pt>
                <c:pt idx="112">
                  <c:v>39926</c:v>
                </c:pt>
                <c:pt idx="113">
                  <c:v>39927</c:v>
                </c:pt>
                <c:pt idx="114">
                  <c:v>39928</c:v>
                </c:pt>
                <c:pt idx="115">
                  <c:v>39929</c:v>
                </c:pt>
                <c:pt idx="116">
                  <c:v>39930</c:v>
                </c:pt>
                <c:pt idx="117">
                  <c:v>39931</c:v>
                </c:pt>
                <c:pt idx="118">
                  <c:v>39932</c:v>
                </c:pt>
                <c:pt idx="119">
                  <c:v>39933</c:v>
                </c:pt>
                <c:pt idx="120">
                  <c:v>39934</c:v>
                </c:pt>
                <c:pt idx="121">
                  <c:v>39935</c:v>
                </c:pt>
                <c:pt idx="122">
                  <c:v>39936</c:v>
                </c:pt>
                <c:pt idx="123">
                  <c:v>39937</c:v>
                </c:pt>
                <c:pt idx="124">
                  <c:v>39938</c:v>
                </c:pt>
                <c:pt idx="125">
                  <c:v>39939</c:v>
                </c:pt>
                <c:pt idx="126">
                  <c:v>39940</c:v>
                </c:pt>
                <c:pt idx="127">
                  <c:v>39941</c:v>
                </c:pt>
                <c:pt idx="128">
                  <c:v>39942</c:v>
                </c:pt>
                <c:pt idx="129">
                  <c:v>39943</c:v>
                </c:pt>
                <c:pt idx="130">
                  <c:v>39944</c:v>
                </c:pt>
                <c:pt idx="131">
                  <c:v>39945</c:v>
                </c:pt>
                <c:pt idx="132">
                  <c:v>39946</c:v>
                </c:pt>
                <c:pt idx="133">
                  <c:v>39947</c:v>
                </c:pt>
                <c:pt idx="134">
                  <c:v>39948</c:v>
                </c:pt>
                <c:pt idx="135">
                  <c:v>39949</c:v>
                </c:pt>
                <c:pt idx="136">
                  <c:v>39950</c:v>
                </c:pt>
                <c:pt idx="137">
                  <c:v>39951</c:v>
                </c:pt>
                <c:pt idx="138">
                  <c:v>39952</c:v>
                </c:pt>
                <c:pt idx="139">
                  <c:v>39953</c:v>
                </c:pt>
                <c:pt idx="140">
                  <c:v>39954</c:v>
                </c:pt>
                <c:pt idx="141">
                  <c:v>39955</c:v>
                </c:pt>
                <c:pt idx="142">
                  <c:v>39956</c:v>
                </c:pt>
                <c:pt idx="143">
                  <c:v>39957</c:v>
                </c:pt>
                <c:pt idx="144">
                  <c:v>39958</c:v>
                </c:pt>
                <c:pt idx="145">
                  <c:v>39959</c:v>
                </c:pt>
                <c:pt idx="146">
                  <c:v>39960</c:v>
                </c:pt>
                <c:pt idx="147">
                  <c:v>39961</c:v>
                </c:pt>
                <c:pt idx="148">
                  <c:v>39962</c:v>
                </c:pt>
                <c:pt idx="149">
                  <c:v>39963</c:v>
                </c:pt>
                <c:pt idx="150">
                  <c:v>39964</c:v>
                </c:pt>
                <c:pt idx="151">
                  <c:v>39965</c:v>
                </c:pt>
                <c:pt idx="152">
                  <c:v>39966</c:v>
                </c:pt>
                <c:pt idx="153">
                  <c:v>39967</c:v>
                </c:pt>
                <c:pt idx="154">
                  <c:v>39968</c:v>
                </c:pt>
                <c:pt idx="155">
                  <c:v>39969</c:v>
                </c:pt>
                <c:pt idx="156">
                  <c:v>39970</c:v>
                </c:pt>
                <c:pt idx="157">
                  <c:v>39971</c:v>
                </c:pt>
                <c:pt idx="158">
                  <c:v>39972</c:v>
                </c:pt>
                <c:pt idx="159">
                  <c:v>39973</c:v>
                </c:pt>
                <c:pt idx="160">
                  <c:v>39974</c:v>
                </c:pt>
                <c:pt idx="161">
                  <c:v>39975</c:v>
                </c:pt>
                <c:pt idx="162">
                  <c:v>39976</c:v>
                </c:pt>
                <c:pt idx="163">
                  <c:v>39977</c:v>
                </c:pt>
                <c:pt idx="164">
                  <c:v>39978</c:v>
                </c:pt>
                <c:pt idx="165">
                  <c:v>39979</c:v>
                </c:pt>
                <c:pt idx="166">
                  <c:v>39980</c:v>
                </c:pt>
                <c:pt idx="167">
                  <c:v>39981</c:v>
                </c:pt>
                <c:pt idx="168">
                  <c:v>39982</c:v>
                </c:pt>
                <c:pt idx="169">
                  <c:v>39983</c:v>
                </c:pt>
                <c:pt idx="170">
                  <c:v>39984</c:v>
                </c:pt>
                <c:pt idx="171">
                  <c:v>39985</c:v>
                </c:pt>
                <c:pt idx="172">
                  <c:v>39986</c:v>
                </c:pt>
                <c:pt idx="173">
                  <c:v>39987</c:v>
                </c:pt>
                <c:pt idx="174">
                  <c:v>39988</c:v>
                </c:pt>
                <c:pt idx="175">
                  <c:v>39989</c:v>
                </c:pt>
                <c:pt idx="176">
                  <c:v>39990</c:v>
                </c:pt>
                <c:pt idx="177">
                  <c:v>39991</c:v>
                </c:pt>
                <c:pt idx="178">
                  <c:v>39992</c:v>
                </c:pt>
                <c:pt idx="179">
                  <c:v>39993</c:v>
                </c:pt>
                <c:pt idx="180">
                  <c:v>39994</c:v>
                </c:pt>
                <c:pt idx="181">
                  <c:v>39995</c:v>
                </c:pt>
                <c:pt idx="182">
                  <c:v>39996</c:v>
                </c:pt>
                <c:pt idx="183">
                  <c:v>39997</c:v>
                </c:pt>
                <c:pt idx="184">
                  <c:v>39998</c:v>
                </c:pt>
                <c:pt idx="185">
                  <c:v>39999</c:v>
                </c:pt>
                <c:pt idx="186">
                  <c:v>40000</c:v>
                </c:pt>
                <c:pt idx="187">
                  <c:v>40001</c:v>
                </c:pt>
                <c:pt idx="188">
                  <c:v>40002</c:v>
                </c:pt>
                <c:pt idx="189">
                  <c:v>40003</c:v>
                </c:pt>
                <c:pt idx="190">
                  <c:v>40004</c:v>
                </c:pt>
                <c:pt idx="191">
                  <c:v>40005</c:v>
                </c:pt>
                <c:pt idx="192">
                  <c:v>40006</c:v>
                </c:pt>
                <c:pt idx="193">
                  <c:v>40007</c:v>
                </c:pt>
                <c:pt idx="194">
                  <c:v>40008</c:v>
                </c:pt>
                <c:pt idx="195">
                  <c:v>40009</c:v>
                </c:pt>
                <c:pt idx="196">
                  <c:v>40010</c:v>
                </c:pt>
                <c:pt idx="197">
                  <c:v>40011</c:v>
                </c:pt>
                <c:pt idx="198">
                  <c:v>40012</c:v>
                </c:pt>
                <c:pt idx="199">
                  <c:v>40013</c:v>
                </c:pt>
                <c:pt idx="200">
                  <c:v>40014</c:v>
                </c:pt>
                <c:pt idx="201">
                  <c:v>40015</c:v>
                </c:pt>
                <c:pt idx="202">
                  <c:v>40016</c:v>
                </c:pt>
                <c:pt idx="203">
                  <c:v>40017</c:v>
                </c:pt>
                <c:pt idx="204">
                  <c:v>40018</c:v>
                </c:pt>
                <c:pt idx="205">
                  <c:v>40019</c:v>
                </c:pt>
                <c:pt idx="206">
                  <c:v>40020</c:v>
                </c:pt>
                <c:pt idx="207">
                  <c:v>40021</c:v>
                </c:pt>
                <c:pt idx="208">
                  <c:v>40022</c:v>
                </c:pt>
                <c:pt idx="209">
                  <c:v>40023</c:v>
                </c:pt>
                <c:pt idx="210">
                  <c:v>40024</c:v>
                </c:pt>
                <c:pt idx="211">
                  <c:v>40025</c:v>
                </c:pt>
                <c:pt idx="212">
                  <c:v>40026</c:v>
                </c:pt>
                <c:pt idx="213">
                  <c:v>40027</c:v>
                </c:pt>
                <c:pt idx="214">
                  <c:v>40028</c:v>
                </c:pt>
                <c:pt idx="215">
                  <c:v>40029</c:v>
                </c:pt>
                <c:pt idx="216">
                  <c:v>40030</c:v>
                </c:pt>
                <c:pt idx="217">
                  <c:v>40031</c:v>
                </c:pt>
                <c:pt idx="218">
                  <c:v>40032</c:v>
                </c:pt>
                <c:pt idx="219">
                  <c:v>40033</c:v>
                </c:pt>
                <c:pt idx="220">
                  <c:v>40034</c:v>
                </c:pt>
                <c:pt idx="221">
                  <c:v>40035</c:v>
                </c:pt>
                <c:pt idx="222">
                  <c:v>40036</c:v>
                </c:pt>
                <c:pt idx="223">
                  <c:v>40037</c:v>
                </c:pt>
                <c:pt idx="224">
                  <c:v>40038</c:v>
                </c:pt>
                <c:pt idx="225">
                  <c:v>40039</c:v>
                </c:pt>
                <c:pt idx="226">
                  <c:v>40040</c:v>
                </c:pt>
                <c:pt idx="227">
                  <c:v>40041</c:v>
                </c:pt>
                <c:pt idx="228">
                  <c:v>40042</c:v>
                </c:pt>
                <c:pt idx="229">
                  <c:v>40043</c:v>
                </c:pt>
                <c:pt idx="230">
                  <c:v>40044</c:v>
                </c:pt>
                <c:pt idx="231">
                  <c:v>40045</c:v>
                </c:pt>
                <c:pt idx="232">
                  <c:v>40046</c:v>
                </c:pt>
                <c:pt idx="233">
                  <c:v>40047</c:v>
                </c:pt>
                <c:pt idx="234">
                  <c:v>40048</c:v>
                </c:pt>
                <c:pt idx="235">
                  <c:v>40049</c:v>
                </c:pt>
                <c:pt idx="236">
                  <c:v>40050</c:v>
                </c:pt>
                <c:pt idx="237">
                  <c:v>40051</c:v>
                </c:pt>
                <c:pt idx="238">
                  <c:v>40052</c:v>
                </c:pt>
                <c:pt idx="239">
                  <c:v>40053</c:v>
                </c:pt>
                <c:pt idx="240">
                  <c:v>40054</c:v>
                </c:pt>
                <c:pt idx="241">
                  <c:v>40055</c:v>
                </c:pt>
                <c:pt idx="242">
                  <c:v>40056</c:v>
                </c:pt>
                <c:pt idx="243">
                  <c:v>40057</c:v>
                </c:pt>
                <c:pt idx="244">
                  <c:v>40058</c:v>
                </c:pt>
                <c:pt idx="245">
                  <c:v>40059</c:v>
                </c:pt>
                <c:pt idx="246">
                  <c:v>40060</c:v>
                </c:pt>
                <c:pt idx="247">
                  <c:v>40061</c:v>
                </c:pt>
                <c:pt idx="248">
                  <c:v>40062</c:v>
                </c:pt>
                <c:pt idx="249">
                  <c:v>40063</c:v>
                </c:pt>
                <c:pt idx="250">
                  <c:v>40064</c:v>
                </c:pt>
                <c:pt idx="251">
                  <c:v>40065</c:v>
                </c:pt>
                <c:pt idx="252">
                  <c:v>40066</c:v>
                </c:pt>
                <c:pt idx="253">
                  <c:v>40067</c:v>
                </c:pt>
                <c:pt idx="254">
                  <c:v>40068</c:v>
                </c:pt>
                <c:pt idx="255">
                  <c:v>40069</c:v>
                </c:pt>
                <c:pt idx="256">
                  <c:v>40070</c:v>
                </c:pt>
                <c:pt idx="257">
                  <c:v>40071</c:v>
                </c:pt>
                <c:pt idx="258">
                  <c:v>40072</c:v>
                </c:pt>
                <c:pt idx="259">
                  <c:v>40073</c:v>
                </c:pt>
                <c:pt idx="260">
                  <c:v>40074</c:v>
                </c:pt>
                <c:pt idx="261">
                  <c:v>40075</c:v>
                </c:pt>
                <c:pt idx="262">
                  <c:v>40076</c:v>
                </c:pt>
                <c:pt idx="263">
                  <c:v>40077</c:v>
                </c:pt>
                <c:pt idx="264">
                  <c:v>40078</c:v>
                </c:pt>
                <c:pt idx="265">
                  <c:v>40079</c:v>
                </c:pt>
                <c:pt idx="266">
                  <c:v>40080</c:v>
                </c:pt>
                <c:pt idx="267">
                  <c:v>40081</c:v>
                </c:pt>
                <c:pt idx="268">
                  <c:v>40082</c:v>
                </c:pt>
                <c:pt idx="269">
                  <c:v>40083</c:v>
                </c:pt>
                <c:pt idx="270">
                  <c:v>40084</c:v>
                </c:pt>
                <c:pt idx="271">
                  <c:v>40085</c:v>
                </c:pt>
                <c:pt idx="272">
                  <c:v>40086</c:v>
                </c:pt>
                <c:pt idx="273">
                  <c:v>40087</c:v>
                </c:pt>
                <c:pt idx="274">
                  <c:v>40088</c:v>
                </c:pt>
                <c:pt idx="275">
                  <c:v>40089</c:v>
                </c:pt>
                <c:pt idx="276">
                  <c:v>40090</c:v>
                </c:pt>
                <c:pt idx="277">
                  <c:v>40091</c:v>
                </c:pt>
                <c:pt idx="278">
                  <c:v>40092</c:v>
                </c:pt>
                <c:pt idx="279">
                  <c:v>40093</c:v>
                </c:pt>
                <c:pt idx="280">
                  <c:v>40094</c:v>
                </c:pt>
                <c:pt idx="281">
                  <c:v>40095</c:v>
                </c:pt>
                <c:pt idx="282">
                  <c:v>40096</c:v>
                </c:pt>
                <c:pt idx="283">
                  <c:v>40097</c:v>
                </c:pt>
                <c:pt idx="284">
                  <c:v>40098</c:v>
                </c:pt>
                <c:pt idx="285">
                  <c:v>40099</c:v>
                </c:pt>
                <c:pt idx="286">
                  <c:v>40100</c:v>
                </c:pt>
                <c:pt idx="287">
                  <c:v>40101</c:v>
                </c:pt>
                <c:pt idx="288">
                  <c:v>40102</c:v>
                </c:pt>
                <c:pt idx="289">
                  <c:v>40103</c:v>
                </c:pt>
                <c:pt idx="290">
                  <c:v>40104</c:v>
                </c:pt>
                <c:pt idx="291">
                  <c:v>40105</c:v>
                </c:pt>
                <c:pt idx="292">
                  <c:v>40106</c:v>
                </c:pt>
                <c:pt idx="293">
                  <c:v>40107</c:v>
                </c:pt>
                <c:pt idx="294">
                  <c:v>40108</c:v>
                </c:pt>
                <c:pt idx="295">
                  <c:v>40109</c:v>
                </c:pt>
                <c:pt idx="296">
                  <c:v>40110</c:v>
                </c:pt>
                <c:pt idx="297">
                  <c:v>40111</c:v>
                </c:pt>
                <c:pt idx="298">
                  <c:v>40112</c:v>
                </c:pt>
                <c:pt idx="299">
                  <c:v>40113</c:v>
                </c:pt>
                <c:pt idx="300">
                  <c:v>40114</c:v>
                </c:pt>
                <c:pt idx="301">
                  <c:v>40115</c:v>
                </c:pt>
                <c:pt idx="302">
                  <c:v>40116</c:v>
                </c:pt>
                <c:pt idx="303">
                  <c:v>40117</c:v>
                </c:pt>
                <c:pt idx="304">
                  <c:v>40118</c:v>
                </c:pt>
                <c:pt idx="305">
                  <c:v>40119</c:v>
                </c:pt>
                <c:pt idx="306">
                  <c:v>40120</c:v>
                </c:pt>
                <c:pt idx="307">
                  <c:v>40121</c:v>
                </c:pt>
                <c:pt idx="308">
                  <c:v>40122</c:v>
                </c:pt>
                <c:pt idx="309">
                  <c:v>40123</c:v>
                </c:pt>
                <c:pt idx="310">
                  <c:v>40124</c:v>
                </c:pt>
                <c:pt idx="311">
                  <c:v>40125</c:v>
                </c:pt>
                <c:pt idx="312">
                  <c:v>40126</c:v>
                </c:pt>
                <c:pt idx="313">
                  <c:v>40127</c:v>
                </c:pt>
                <c:pt idx="314">
                  <c:v>40128</c:v>
                </c:pt>
                <c:pt idx="315">
                  <c:v>40129</c:v>
                </c:pt>
                <c:pt idx="316">
                  <c:v>40130</c:v>
                </c:pt>
                <c:pt idx="317">
                  <c:v>40131</c:v>
                </c:pt>
                <c:pt idx="318">
                  <c:v>40132</c:v>
                </c:pt>
                <c:pt idx="319">
                  <c:v>40133</c:v>
                </c:pt>
                <c:pt idx="320">
                  <c:v>40134</c:v>
                </c:pt>
                <c:pt idx="321">
                  <c:v>40135</c:v>
                </c:pt>
                <c:pt idx="322">
                  <c:v>40136</c:v>
                </c:pt>
                <c:pt idx="323">
                  <c:v>40137</c:v>
                </c:pt>
                <c:pt idx="324">
                  <c:v>40138</c:v>
                </c:pt>
                <c:pt idx="325">
                  <c:v>40139</c:v>
                </c:pt>
                <c:pt idx="326">
                  <c:v>40140</c:v>
                </c:pt>
                <c:pt idx="327">
                  <c:v>40141</c:v>
                </c:pt>
                <c:pt idx="328">
                  <c:v>40142</c:v>
                </c:pt>
                <c:pt idx="329">
                  <c:v>40143</c:v>
                </c:pt>
                <c:pt idx="330">
                  <c:v>40144</c:v>
                </c:pt>
                <c:pt idx="331">
                  <c:v>40145</c:v>
                </c:pt>
                <c:pt idx="332">
                  <c:v>40146</c:v>
                </c:pt>
                <c:pt idx="333">
                  <c:v>40147</c:v>
                </c:pt>
                <c:pt idx="334">
                  <c:v>40148</c:v>
                </c:pt>
                <c:pt idx="335">
                  <c:v>40149</c:v>
                </c:pt>
                <c:pt idx="336">
                  <c:v>40150</c:v>
                </c:pt>
                <c:pt idx="337">
                  <c:v>40151</c:v>
                </c:pt>
                <c:pt idx="338">
                  <c:v>40152</c:v>
                </c:pt>
                <c:pt idx="339">
                  <c:v>40153</c:v>
                </c:pt>
                <c:pt idx="340">
                  <c:v>40154</c:v>
                </c:pt>
                <c:pt idx="341">
                  <c:v>40155</c:v>
                </c:pt>
                <c:pt idx="342">
                  <c:v>40156</c:v>
                </c:pt>
                <c:pt idx="343">
                  <c:v>40157</c:v>
                </c:pt>
                <c:pt idx="344">
                  <c:v>40158</c:v>
                </c:pt>
                <c:pt idx="345">
                  <c:v>40159</c:v>
                </c:pt>
                <c:pt idx="346">
                  <c:v>40160</c:v>
                </c:pt>
                <c:pt idx="347">
                  <c:v>40161</c:v>
                </c:pt>
                <c:pt idx="348">
                  <c:v>40162</c:v>
                </c:pt>
                <c:pt idx="349">
                  <c:v>40163</c:v>
                </c:pt>
                <c:pt idx="350">
                  <c:v>40164</c:v>
                </c:pt>
                <c:pt idx="351">
                  <c:v>40165</c:v>
                </c:pt>
                <c:pt idx="352">
                  <c:v>40166</c:v>
                </c:pt>
                <c:pt idx="353">
                  <c:v>40167</c:v>
                </c:pt>
                <c:pt idx="354">
                  <c:v>40168</c:v>
                </c:pt>
                <c:pt idx="355">
                  <c:v>40169</c:v>
                </c:pt>
                <c:pt idx="356">
                  <c:v>40170</c:v>
                </c:pt>
                <c:pt idx="357">
                  <c:v>40171</c:v>
                </c:pt>
                <c:pt idx="358">
                  <c:v>40172</c:v>
                </c:pt>
                <c:pt idx="359">
                  <c:v>40173</c:v>
                </c:pt>
                <c:pt idx="360">
                  <c:v>40174</c:v>
                </c:pt>
                <c:pt idx="361">
                  <c:v>40175</c:v>
                </c:pt>
                <c:pt idx="362">
                  <c:v>40176</c:v>
                </c:pt>
                <c:pt idx="363">
                  <c:v>40177</c:v>
                </c:pt>
                <c:pt idx="364">
                  <c:v>40178</c:v>
                </c:pt>
              </c:numCache>
            </c:numRef>
          </c:xVal>
          <c:yVal>
            <c:numRef>
              <c:f>h_swe_204750_lowland!$C$2:$C$366</c:f>
              <c:numCache>
                <c:formatCode>General</c:formatCode>
                <c:ptCount val="365"/>
                <c:pt idx="0">
                  <c:v>1.11713</c:v>
                </c:pt>
                <c:pt idx="1">
                  <c:v>1.7935700000000001</c:v>
                </c:pt>
                <c:pt idx="2">
                  <c:v>1.96136</c:v>
                </c:pt>
                <c:pt idx="3">
                  <c:v>1.9140900000000001</c:v>
                </c:pt>
                <c:pt idx="4">
                  <c:v>2.06325</c:v>
                </c:pt>
                <c:pt idx="5">
                  <c:v>2.0788000000000002</c:v>
                </c:pt>
                <c:pt idx="6">
                  <c:v>2.08562</c:v>
                </c:pt>
                <c:pt idx="7">
                  <c:v>2.1473499999999999</c:v>
                </c:pt>
                <c:pt idx="8">
                  <c:v>2.1439300000000001</c:v>
                </c:pt>
                <c:pt idx="9">
                  <c:v>2.15463</c:v>
                </c:pt>
                <c:pt idx="10">
                  <c:v>2.1452800000000001</c:v>
                </c:pt>
                <c:pt idx="11">
                  <c:v>2.1427800000000001</c:v>
                </c:pt>
                <c:pt idx="12">
                  <c:v>2.0734499999999998</c:v>
                </c:pt>
                <c:pt idx="13">
                  <c:v>1.52633</c:v>
                </c:pt>
                <c:pt idx="14">
                  <c:v>1.48769</c:v>
                </c:pt>
                <c:pt idx="15">
                  <c:v>0.86302000000000001</c:v>
                </c:pt>
                <c:pt idx="16">
                  <c:v>0.42097000000000001</c:v>
                </c:pt>
                <c:pt idx="17">
                  <c:v>0.42055999999999999</c:v>
                </c:pt>
                <c:pt idx="18">
                  <c:v>0.10796</c:v>
                </c:pt>
                <c:pt idx="19">
                  <c:v>4.3099999999999999E-2</c:v>
                </c:pt>
                <c:pt idx="20">
                  <c:v>0.88627999999999996</c:v>
                </c:pt>
                <c:pt idx="21">
                  <c:v>0.86799000000000004</c:v>
                </c:pt>
                <c:pt idx="22">
                  <c:v>0.28559000000000001</c:v>
                </c:pt>
                <c:pt idx="23">
                  <c:v>0.15570999999999999</c:v>
                </c:pt>
                <c:pt idx="24">
                  <c:v>0.12514</c:v>
                </c:pt>
                <c:pt idx="25">
                  <c:v>0.10763</c:v>
                </c:pt>
                <c:pt idx="26">
                  <c:v>9.486E-2</c:v>
                </c:pt>
                <c:pt idx="27">
                  <c:v>11.702669999999999</c:v>
                </c:pt>
                <c:pt idx="28">
                  <c:v>16.75132</c:v>
                </c:pt>
                <c:pt idx="29">
                  <c:v>15.13233</c:v>
                </c:pt>
                <c:pt idx="30">
                  <c:v>12.474030000000001</c:v>
                </c:pt>
                <c:pt idx="31">
                  <c:v>11.32357</c:v>
                </c:pt>
                <c:pt idx="32">
                  <c:v>9.4490499999999997</c:v>
                </c:pt>
                <c:pt idx="33">
                  <c:v>5.9599200000000003</c:v>
                </c:pt>
                <c:pt idx="34">
                  <c:v>5.2998399999999997</c:v>
                </c:pt>
                <c:pt idx="35">
                  <c:v>4.1318900000000003</c:v>
                </c:pt>
                <c:pt idx="36">
                  <c:v>3.09727</c:v>
                </c:pt>
                <c:pt idx="37">
                  <c:v>1.6648099999999999</c:v>
                </c:pt>
                <c:pt idx="38">
                  <c:v>5.6845800000000004</c:v>
                </c:pt>
                <c:pt idx="39">
                  <c:v>11.99141</c:v>
                </c:pt>
                <c:pt idx="40">
                  <c:v>9.6829699999999992</c:v>
                </c:pt>
                <c:pt idx="41">
                  <c:v>10.50817</c:v>
                </c:pt>
                <c:pt idx="42">
                  <c:v>14.4209</c:v>
                </c:pt>
                <c:pt idx="43">
                  <c:v>22.895710000000001</c:v>
                </c:pt>
                <c:pt idx="44">
                  <c:v>32.675559999999997</c:v>
                </c:pt>
                <c:pt idx="45">
                  <c:v>35.244959999999999</c:v>
                </c:pt>
                <c:pt idx="46">
                  <c:v>34.64555</c:v>
                </c:pt>
                <c:pt idx="47">
                  <c:v>49.638289999999998</c:v>
                </c:pt>
                <c:pt idx="48">
                  <c:v>65.753500000000003</c:v>
                </c:pt>
                <c:pt idx="49">
                  <c:v>65.710369999999998</c:v>
                </c:pt>
                <c:pt idx="50">
                  <c:v>66.194519999999997</c:v>
                </c:pt>
                <c:pt idx="51">
                  <c:v>84.8245</c:v>
                </c:pt>
                <c:pt idx="52">
                  <c:v>98.099059999999994</c:v>
                </c:pt>
                <c:pt idx="53">
                  <c:v>83.682670000000002</c:v>
                </c:pt>
                <c:pt idx="54">
                  <c:v>79.372799999999998</c:v>
                </c:pt>
                <c:pt idx="55">
                  <c:v>71.592879999999994</c:v>
                </c:pt>
                <c:pt idx="56">
                  <c:v>66.494630000000001</c:v>
                </c:pt>
                <c:pt idx="57">
                  <c:v>60.624319999999997</c:v>
                </c:pt>
                <c:pt idx="58">
                  <c:v>54.294400000000003</c:v>
                </c:pt>
                <c:pt idx="59">
                  <c:v>46.42353</c:v>
                </c:pt>
                <c:pt idx="60">
                  <c:v>39.465069999999997</c:v>
                </c:pt>
                <c:pt idx="61">
                  <c:v>29.669899999999998</c:v>
                </c:pt>
                <c:pt idx="62">
                  <c:v>25.37379</c:v>
                </c:pt>
                <c:pt idx="63">
                  <c:v>23.150919999999999</c:v>
                </c:pt>
                <c:pt idx="64">
                  <c:v>18.7349</c:v>
                </c:pt>
                <c:pt idx="65">
                  <c:v>20.844439999999999</c:v>
                </c:pt>
                <c:pt idx="66">
                  <c:v>24.731470000000002</c:v>
                </c:pt>
                <c:pt idx="67">
                  <c:v>17.45318</c:v>
                </c:pt>
                <c:pt idx="68">
                  <c:v>16.34563</c:v>
                </c:pt>
                <c:pt idx="69">
                  <c:v>13.47777</c:v>
                </c:pt>
                <c:pt idx="70">
                  <c:v>13.339840000000001</c:v>
                </c:pt>
                <c:pt idx="71">
                  <c:v>11.767329999999999</c:v>
                </c:pt>
                <c:pt idx="72">
                  <c:v>10.728400000000001</c:v>
                </c:pt>
                <c:pt idx="73">
                  <c:v>9.1877700000000004</c:v>
                </c:pt>
                <c:pt idx="74">
                  <c:v>6.7581100000000003</c:v>
                </c:pt>
                <c:pt idx="75">
                  <c:v>6.2888500000000001</c:v>
                </c:pt>
                <c:pt idx="76">
                  <c:v>5.4463999999999997</c:v>
                </c:pt>
                <c:pt idx="77">
                  <c:v>4.8925900000000002</c:v>
                </c:pt>
                <c:pt idx="78">
                  <c:v>7.6908599999999998</c:v>
                </c:pt>
                <c:pt idx="79">
                  <c:v>4.9439900000000003</c:v>
                </c:pt>
                <c:pt idx="80">
                  <c:v>4.6931200000000004</c:v>
                </c:pt>
                <c:pt idx="81">
                  <c:v>4.2267900000000003</c:v>
                </c:pt>
                <c:pt idx="82">
                  <c:v>14.56446</c:v>
                </c:pt>
                <c:pt idx="83">
                  <c:v>14.97269</c:v>
                </c:pt>
                <c:pt idx="84">
                  <c:v>10.21988</c:v>
                </c:pt>
                <c:pt idx="85">
                  <c:v>4.0528899999999997</c:v>
                </c:pt>
                <c:pt idx="86">
                  <c:v>3.0304000000000002</c:v>
                </c:pt>
                <c:pt idx="87">
                  <c:v>3.2027800000000002</c:v>
                </c:pt>
                <c:pt idx="88">
                  <c:v>8.68797</c:v>
                </c:pt>
                <c:pt idx="89">
                  <c:v>2.6735500000000001</c:v>
                </c:pt>
                <c:pt idx="90">
                  <c:v>2.1789299999999998</c:v>
                </c:pt>
                <c:pt idx="91">
                  <c:v>1.8439399999999999</c:v>
                </c:pt>
                <c:pt idx="92">
                  <c:v>0.88424999999999998</c:v>
                </c:pt>
                <c:pt idx="93">
                  <c:v>0.47203000000000001</c:v>
                </c:pt>
                <c:pt idx="94">
                  <c:v>9.8390000000000005E-2</c:v>
                </c:pt>
                <c:pt idx="95">
                  <c:v>3.9350000000000003E-2</c:v>
                </c:pt>
                <c:pt idx="96">
                  <c:v>1.968E-2</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3.6020000000000003E-2</c:v>
                </c:pt>
                <c:pt idx="287">
                  <c:v>2.7560000000000001E-2</c:v>
                </c:pt>
                <c:pt idx="288">
                  <c:v>0.32543</c:v>
                </c:pt>
                <c:pt idx="289">
                  <c:v>0.45018000000000002</c:v>
                </c:pt>
                <c:pt idx="290">
                  <c:v>0.31540000000000001</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7.918E-2</c:v>
                </c:pt>
                <c:pt idx="336">
                  <c:v>3.2829999999999998E-2</c:v>
                </c:pt>
                <c:pt idx="337">
                  <c:v>1.094E-2</c:v>
                </c:pt>
                <c:pt idx="338">
                  <c:v>0.33001000000000003</c:v>
                </c:pt>
                <c:pt idx="339">
                  <c:v>1.094E-2</c:v>
                </c:pt>
                <c:pt idx="340">
                  <c:v>0</c:v>
                </c:pt>
                <c:pt idx="341">
                  <c:v>0</c:v>
                </c:pt>
                <c:pt idx="342">
                  <c:v>0</c:v>
                </c:pt>
                <c:pt idx="343">
                  <c:v>0</c:v>
                </c:pt>
                <c:pt idx="344">
                  <c:v>0.58284999999999998</c:v>
                </c:pt>
                <c:pt idx="345">
                  <c:v>3.03145</c:v>
                </c:pt>
                <c:pt idx="346">
                  <c:v>6.5749000000000004</c:v>
                </c:pt>
                <c:pt idx="347">
                  <c:v>7.4909100000000004</c:v>
                </c:pt>
                <c:pt idx="348">
                  <c:v>6.7517100000000001</c:v>
                </c:pt>
                <c:pt idx="349">
                  <c:v>6.9086299999999996</c:v>
                </c:pt>
                <c:pt idx="350">
                  <c:v>8.0347899999999992</c:v>
                </c:pt>
                <c:pt idx="351">
                  <c:v>9.4819499999999994</c:v>
                </c:pt>
                <c:pt idx="352">
                  <c:v>10.001910000000001</c:v>
                </c:pt>
                <c:pt idx="353">
                  <c:v>12.27042</c:v>
                </c:pt>
                <c:pt idx="354">
                  <c:v>16.991040000000002</c:v>
                </c:pt>
                <c:pt idx="355">
                  <c:v>14.64798</c:v>
                </c:pt>
                <c:pt idx="356">
                  <c:v>7.5754999999999999</c:v>
                </c:pt>
                <c:pt idx="357">
                  <c:v>2.61355</c:v>
                </c:pt>
                <c:pt idx="358">
                  <c:v>0.10281</c:v>
                </c:pt>
                <c:pt idx="359">
                  <c:v>2.1669999999999998E-2</c:v>
                </c:pt>
                <c:pt idx="360">
                  <c:v>0</c:v>
                </c:pt>
                <c:pt idx="361">
                  <c:v>0.60270999999999997</c:v>
                </c:pt>
                <c:pt idx="362">
                  <c:v>0.11792999999999999</c:v>
                </c:pt>
                <c:pt idx="363">
                  <c:v>0</c:v>
                </c:pt>
                <c:pt idx="364">
                  <c:v>0</c:v>
                </c:pt>
              </c:numCache>
            </c:numRef>
          </c:yVal>
          <c:smooth val="1"/>
          <c:extLst>
            <c:ext xmlns:c16="http://schemas.microsoft.com/office/drawing/2014/chart" uri="{C3380CC4-5D6E-409C-BE32-E72D297353CC}">
              <c16:uniqueId val="{00000001-596E-401A-AC50-226B5ADFDE3E}"/>
            </c:ext>
          </c:extLst>
        </c:ser>
        <c:dLbls>
          <c:showLegendKey val="0"/>
          <c:showVal val="0"/>
          <c:showCatName val="0"/>
          <c:showSerName val="0"/>
          <c:showPercent val="0"/>
          <c:showBubbleSize val="0"/>
        </c:dLbls>
        <c:axId val="527467112"/>
        <c:axId val="527468752"/>
      </c:scatterChart>
      <c:scatterChart>
        <c:scatterStyle val="smoothMarker"/>
        <c:varyColors val="0"/>
        <c:ser>
          <c:idx val="0"/>
          <c:order val="0"/>
          <c:tx>
            <c:v>swesimV3</c:v>
          </c:tx>
          <c:spPr>
            <a:ln w="19050" cap="rnd">
              <a:solidFill>
                <a:srgbClr val="002060"/>
              </a:solidFill>
              <a:round/>
            </a:ln>
            <a:effectLst/>
          </c:spPr>
          <c:marker>
            <c:symbol val="none"/>
          </c:marker>
          <c:xVal>
            <c:numRef>
              <c:f>h_swe_204750_lowland!$D$2:$D$366</c:f>
              <c:numCache>
                <c:formatCode>m/d/yyyy</c:formatCode>
                <c:ptCount val="365"/>
                <c:pt idx="0">
                  <c:v>39814</c:v>
                </c:pt>
                <c:pt idx="1">
                  <c:v>39815</c:v>
                </c:pt>
                <c:pt idx="2">
                  <c:v>39816</c:v>
                </c:pt>
                <c:pt idx="3">
                  <c:v>39817</c:v>
                </c:pt>
                <c:pt idx="4">
                  <c:v>39818</c:v>
                </c:pt>
                <c:pt idx="5">
                  <c:v>39819</c:v>
                </c:pt>
                <c:pt idx="6">
                  <c:v>39820</c:v>
                </c:pt>
                <c:pt idx="7">
                  <c:v>39821</c:v>
                </c:pt>
                <c:pt idx="8">
                  <c:v>39822</c:v>
                </c:pt>
                <c:pt idx="9">
                  <c:v>39823</c:v>
                </c:pt>
                <c:pt idx="10">
                  <c:v>39824</c:v>
                </c:pt>
                <c:pt idx="11">
                  <c:v>39825</c:v>
                </c:pt>
                <c:pt idx="12">
                  <c:v>39826</c:v>
                </c:pt>
                <c:pt idx="13">
                  <c:v>39827</c:v>
                </c:pt>
                <c:pt idx="14">
                  <c:v>39828</c:v>
                </c:pt>
                <c:pt idx="15">
                  <c:v>39829</c:v>
                </c:pt>
                <c:pt idx="16">
                  <c:v>39830</c:v>
                </c:pt>
                <c:pt idx="17">
                  <c:v>39831</c:v>
                </c:pt>
                <c:pt idx="18">
                  <c:v>39832</c:v>
                </c:pt>
                <c:pt idx="19">
                  <c:v>39833</c:v>
                </c:pt>
                <c:pt idx="20">
                  <c:v>39834</c:v>
                </c:pt>
                <c:pt idx="21">
                  <c:v>39835</c:v>
                </c:pt>
                <c:pt idx="22">
                  <c:v>39836</c:v>
                </c:pt>
                <c:pt idx="23">
                  <c:v>39837</c:v>
                </c:pt>
                <c:pt idx="24">
                  <c:v>39838</c:v>
                </c:pt>
                <c:pt idx="25">
                  <c:v>39839</c:v>
                </c:pt>
                <c:pt idx="26">
                  <c:v>39840</c:v>
                </c:pt>
                <c:pt idx="27">
                  <c:v>39841</c:v>
                </c:pt>
                <c:pt idx="28">
                  <c:v>39842</c:v>
                </c:pt>
                <c:pt idx="29">
                  <c:v>39843</c:v>
                </c:pt>
                <c:pt idx="30">
                  <c:v>39844</c:v>
                </c:pt>
                <c:pt idx="31">
                  <c:v>39845</c:v>
                </c:pt>
                <c:pt idx="32">
                  <c:v>39846</c:v>
                </c:pt>
                <c:pt idx="33">
                  <c:v>39847</c:v>
                </c:pt>
                <c:pt idx="34">
                  <c:v>39848</c:v>
                </c:pt>
                <c:pt idx="35">
                  <c:v>39849</c:v>
                </c:pt>
                <c:pt idx="36">
                  <c:v>39850</c:v>
                </c:pt>
                <c:pt idx="37">
                  <c:v>39851</c:v>
                </c:pt>
                <c:pt idx="38">
                  <c:v>39852</c:v>
                </c:pt>
                <c:pt idx="39">
                  <c:v>39853</c:v>
                </c:pt>
                <c:pt idx="40">
                  <c:v>39854</c:v>
                </c:pt>
                <c:pt idx="41">
                  <c:v>39855</c:v>
                </c:pt>
                <c:pt idx="42">
                  <c:v>39856</c:v>
                </c:pt>
                <c:pt idx="43">
                  <c:v>39857</c:v>
                </c:pt>
                <c:pt idx="44">
                  <c:v>39858</c:v>
                </c:pt>
                <c:pt idx="45">
                  <c:v>39859</c:v>
                </c:pt>
                <c:pt idx="46">
                  <c:v>39860</c:v>
                </c:pt>
                <c:pt idx="47">
                  <c:v>39861</c:v>
                </c:pt>
                <c:pt idx="48">
                  <c:v>39862</c:v>
                </c:pt>
                <c:pt idx="49">
                  <c:v>39863</c:v>
                </c:pt>
                <c:pt idx="50">
                  <c:v>39864</c:v>
                </c:pt>
                <c:pt idx="51">
                  <c:v>39865</c:v>
                </c:pt>
                <c:pt idx="52">
                  <c:v>39866</c:v>
                </c:pt>
                <c:pt idx="53">
                  <c:v>39867</c:v>
                </c:pt>
                <c:pt idx="54">
                  <c:v>39868</c:v>
                </c:pt>
                <c:pt idx="55">
                  <c:v>39869</c:v>
                </c:pt>
                <c:pt idx="56">
                  <c:v>39870</c:v>
                </c:pt>
                <c:pt idx="57">
                  <c:v>39871</c:v>
                </c:pt>
                <c:pt idx="58">
                  <c:v>39872</c:v>
                </c:pt>
                <c:pt idx="59">
                  <c:v>39873</c:v>
                </c:pt>
                <c:pt idx="60">
                  <c:v>39874</c:v>
                </c:pt>
                <c:pt idx="61">
                  <c:v>39875</c:v>
                </c:pt>
                <c:pt idx="62">
                  <c:v>39876</c:v>
                </c:pt>
                <c:pt idx="63">
                  <c:v>39877</c:v>
                </c:pt>
                <c:pt idx="64">
                  <c:v>39878</c:v>
                </c:pt>
                <c:pt idx="65">
                  <c:v>39879</c:v>
                </c:pt>
                <c:pt idx="66">
                  <c:v>39880</c:v>
                </c:pt>
                <c:pt idx="67">
                  <c:v>39881</c:v>
                </c:pt>
                <c:pt idx="68">
                  <c:v>39882</c:v>
                </c:pt>
                <c:pt idx="69">
                  <c:v>39883</c:v>
                </c:pt>
                <c:pt idx="70">
                  <c:v>39884</c:v>
                </c:pt>
                <c:pt idx="71">
                  <c:v>39885</c:v>
                </c:pt>
                <c:pt idx="72">
                  <c:v>39886</c:v>
                </c:pt>
                <c:pt idx="73">
                  <c:v>39887</c:v>
                </c:pt>
                <c:pt idx="74">
                  <c:v>39888</c:v>
                </c:pt>
                <c:pt idx="75">
                  <c:v>39889</c:v>
                </c:pt>
                <c:pt idx="76">
                  <c:v>39890</c:v>
                </c:pt>
                <c:pt idx="77">
                  <c:v>39891</c:v>
                </c:pt>
                <c:pt idx="78">
                  <c:v>39892</c:v>
                </c:pt>
                <c:pt idx="79">
                  <c:v>39893</c:v>
                </c:pt>
                <c:pt idx="80">
                  <c:v>39894</c:v>
                </c:pt>
                <c:pt idx="81">
                  <c:v>39895</c:v>
                </c:pt>
                <c:pt idx="82">
                  <c:v>39896</c:v>
                </c:pt>
                <c:pt idx="83">
                  <c:v>39897</c:v>
                </c:pt>
                <c:pt idx="84">
                  <c:v>39898</c:v>
                </c:pt>
                <c:pt idx="85">
                  <c:v>39899</c:v>
                </c:pt>
                <c:pt idx="86">
                  <c:v>39900</c:v>
                </c:pt>
                <c:pt idx="87">
                  <c:v>39901</c:v>
                </c:pt>
                <c:pt idx="88">
                  <c:v>39902</c:v>
                </c:pt>
                <c:pt idx="89">
                  <c:v>39903</c:v>
                </c:pt>
                <c:pt idx="90">
                  <c:v>39904</c:v>
                </c:pt>
                <c:pt idx="91">
                  <c:v>39905</c:v>
                </c:pt>
                <c:pt idx="92">
                  <c:v>39906</c:v>
                </c:pt>
                <c:pt idx="93">
                  <c:v>39907</c:v>
                </c:pt>
                <c:pt idx="94">
                  <c:v>39908</c:v>
                </c:pt>
                <c:pt idx="95">
                  <c:v>39909</c:v>
                </c:pt>
                <c:pt idx="96">
                  <c:v>39910</c:v>
                </c:pt>
                <c:pt idx="97">
                  <c:v>39911</c:v>
                </c:pt>
                <c:pt idx="98">
                  <c:v>39912</c:v>
                </c:pt>
                <c:pt idx="99">
                  <c:v>39913</c:v>
                </c:pt>
                <c:pt idx="100">
                  <c:v>39914</c:v>
                </c:pt>
                <c:pt idx="101">
                  <c:v>39915</c:v>
                </c:pt>
                <c:pt idx="102">
                  <c:v>39916</c:v>
                </c:pt>
                <c:pt idx="103">
                  <c:v>39917</c:v>
                </c:pt>
                <c:pt idx="104">
                  <c:v>39918</c:v>
                </c:pt>
                <c:pt idx="105">
                  <c:v>39919</c:v>
                </c:pt>
                <c:pt idx="106">
                  <c:v>39920</c:v>
                </c:pt>
                <c:pt idx="107">
                  <c:v>39921</c:v>
                </c:pt>
                <c:pt idx="108">
                  <c:v>39922</c:v>
                </c:pt>
                <c:pt idx="109">
                  <c:v>39923</c:v>
                </c:pt>
                <c:pt idx="110">
                  <c:v>39924</c:v>
                </c:pt>
                <c:pt idx="111">
                  <c:v>39925</c:v>
                </c:pt>
                <c:pt idx="112">
                  <c:v>39926</c:v>
                </c:pt>
                <c:pt idx="113">
                  <c:v>39927</c:v>
                </c:pt>
                <c:pt idx="114">
                  <c:v>39928</c:v>
                </c:pt>
                <c:pt idx="115">
                  <c:v>39929</c:v>
                </c:pt>
                <c:pt idx="116">
                  <c:v>39930</c:v>
                </c:pt>
                <c:pt idx="117">
                  <c:v>39931</c:v>
                </c:pt>
                <c:pt idx="118">
                  <c:v>39932</c:v>
                </c:pt>
                <c:pt idx="119">
                  <c:v>39933</c:v>
                </c:pt>
                <c:pt idx="120">
                  <c:v>39934</c:v>
                </c:pt>
                <c:pt idx="121">
                  <c:v>39935</c:v>
                </c:pt>
                <c:pt idx="122">
                  <c:v>39936</c:v>
                </c:pt>
                <c:pt idx="123">
                  <c:v>39937</c:v>
                </c:pt>
                <c:pt idx="124">
                  <c:v>39938</c:v>
                </c:pt>
                <c:pt idx="125">
                  <c:v>39939</c:v>
                </c:pt>
                <c:pt idx="126">
                  <c:v>39940</c:v>
                </c:pt>
                <c:pt idx="127">
                  <c:v>39941</c:v>
                </c:pt>
                <c:pt idx="128">
                  <c:v>39942</c:v>
                </c:pt>
                <c:pt idx="129">
                  <c:v>39943</c:v>
                </c:pt>
                <c:pt idx="130">
                  <c:v>39944</c:v>
                </c:pt>
                <c:pt idx="131">
                  <c:v>39945</c:v>
                </c:pt>
                <c:pt idx="132">
                  <c:v>39946</c:v>
                </c:pt>
                <c:pt idx="133">
                  <c:v>39947</c:v>
                </c:pt>
                <c:pt idx="134">
                  <c:v>39948</c:v>
                </c:pt>
                <c:pt idx="135">
                  <c:v>39949</c:v>
                </c:pt>
                <c:pt idx="136">
                  <c:v>39950</c:v>
                </c:pt>
                <c:pt idx="137">
                  <c:v>39951</c:v>
                </c:pt>
                <c:pt idx="138">
                  <c:v>39952</c:v>
                </c:pt>
                <c:pt idx="139">
                  <c:v>39953</c:v>
                </c:pt>
                <c:pt idx="140">
                  <c:v>39954</c:v>
                </c:pt>
                <c:pt idx="141">
                  <c:v>39955</c:v>
                </c:pt>
                <c:pt idx="142">
                  <c:v>39956</c:v>
                </c:pt>
                <c:pt idx="143">
                  <c:v>39957</c:v>
                </c:pt>
                <c:pt idx="144">
                  <c:v>39958</c:v>
                </c:pt>
                <c:pt idx="145">
                  <c:v>39959</c:v>
                </c:pt>
                <c:pt idx="146">
                  <c:v>39960</c:v>
                </c:pt>
                <c:pt idx="147">
                  <c:v>39961</c:v>
                </c:pt>
                <c:pt idx="148">
                  <c:v>39962</c:v>
                </c:pt>
                <c:pt idx="149">
                  <c:v>39963</c:v>
                </c:pt>
                <c:pt idx="150">
                  <c:v>39964</c:v>
                </c:pt>
                <c:pt idx="151">
                  <c:v>39965</c:v>
                </c:pt>
                <c:pt idx="152">
                  <c:v>39966</c:v>
                </c:pt>
                <c:pt idx="153">
                  <c:v>39967</c:v>
                </c:pt>
                <c:pt idx="154">
                  <c:v>39968</c:v>
                </c:pt>
                <c:pt idx="155">
                  <c:v>39969</c:v>
                </c:pt>
                <c:pt idx="156">
                  <c:v>39970</c:v>
                </c:pt>
                <c:pt idx="157">
                  <c:v>39971</c:v>
                </c:pt>
                <c:pt idx="158">
                  <c:v>39972</c:v>
                </c:pt>
                <c:pt idx="159">
                  <c:v>39973</c:v>
                </c:pt>
                <c:pt idx="160">
                  <c:v>39974</c:v>
                </c:pt>
                <c:pt idx="161">
                  <c:v>39975</c:v>
                </c:pt>
                <c:pt idx="162">
                  <c:v>39976</c:v>
                </c:pt>
                <c:pt idx="163">
                  <c:v>39977</c:v>
                </c:pt>
                <c:pt idx="164">
                  <c:v>39978</c:v>
                </c:pt>
                <c:pt idx="165">
                  <c:v>39979</c:v>
                </c:pt>
                <c:pt idx="166">
                  <c:v>39980</c:v>
                </c:pt>
                <c:pt idx="167">
                  <c:v>39981</c:v>
                </c:pt>
                <c:pt idx="168">
                  <c:v>39982</c:v>
                </c:pt>
                <c:pt idx="169">
                  <c:v>39983</c:v>
                </c:pt>
                <c:pt idx="170">
                  <c:v>39984</c:v>
                </c:pt>
                <c:pt idx="171">
                  <c:v>39985</c:v>
                </c:pt>
                <c:pt idx="172">
                  <c:v>39986</c:v>
                </c:pt>
                <c:pt idx="173">
                  <c:v>39987</c:v>
                </c:pt>
                <c:pt idx="174">
                  <c:v>39988</c:v>
                </c:pt>
                <c:pt idx="175">
                  <c:v>39989</c:v>
                </c:pt>
                <c:pt idx="176">
                  <c:v>39990</c:v>
                </c:pt>
                <c:pt idx="177">
                  <c:v>39991</c:v>
                </c:pt>
                <c:pt idx="178">
                  <c:v>39992</c:v>
                </c:pt>
                <c:pt idx="179">
                  <c:v>39993</c:v>
                </c:pt>
                <c:pt idx="180">
                  <c:v>39994</c:v>
                </c:pt>
                <c:pt idx="181">
                  <c:v>39995</c:v>
                </c:pt>
                <c:pt idx="182">
                  <c:v>39996</c:v>
                </c:pt>
                <c:pt idx="183">
                  <c:v>39997</c:v>
                </c:pt>
                <c:pt idx="184">
                  <c:v>39998</c:v>
                </c:pt>
                <c:pt idx="185">
                  <c:v>39999</c:v>
                </c:pt>
                <c:pt idx="186">
                  <c:v>40000</c:v>
                </c:pt>
                <c:pt idx="187">
                  <c:v>40001</c:v>
                </c:pt>
                <c:pt idx="188">
                  <c:v>40002</c:v>
                </c:pt>
                <c:pt idx="189">
                  <c:v>40003</c:v>
                </c:pt>
                <c:pt idx="190">
                  <c:v>40004</c:v>
                </c:pt>
                <c:pt idx="191">
                  <c:v>40005</c:v>
                </c:pt>
                <c:pt idx="192">
                  <c:v>40006</c:v>
                </c:pt>
                <c:pt idx="193">
                  <c:v>40007</c:v>
                </c:pt>
                <c:pt idx="194">
                  <c:v>40008</c:v>
                </c:pt>
                <c:pt idx="195">
                  <c:v>40009</c:v>
                </c:pt>
                <c:pt idx="196">
                  <c:v>40010</c:v>
                </c:pt>
                <c:pt idx="197">
                  <c:v>40011</c:v>
                </c:pt>
                <c:pt idx="198">
                  <c:v>40012</c:v>
                </c:pt>
                <c:pt idx="199">
                  <c:v>40013</c:v>
                </c:pt>
                <c:pt idx="200">
                  <c:v>40014</c:v>
                </c:pt>
                <c:pt idx="201">
                  <c:v>40015</c:v>
                </c:pt>
                <c:pt idx="202">
                  <c:v>40016</c:v>
                </c:pt>
                <c:pt idx="203">
                  <c:v>40017</c:v>
                </c:pt>
                <c:pt idx="204">
                  <c:v>40018</c:v>
                </c:pt>
                <c:pt idx="205">
                  <c:v>40019</c:v>
                </c:pt>
                <c:pt idx="206">
                  <c:v>40020</c:v>
                </c:pt>
                <c:pt idx="207">
                  <c:v>40021</c:v>
                </c:pt>
                <c:pt idx="208">
                  <c:v>40022</c:v>
                </c:pt>
                <c:pt idx="209">
                  <c:v>40023</c:v>
                </c:pt>
                <c:pt idx="210">
                  <c:v>40024</c:v>
                </c:pt>
                <c:pt idx="211">
                  <c:v>40025</c:v>
                </c:pt>
                <c:pt idx="212">
                  <c:v>40026</c:v>
                </c:pt>
                <c:pt idx="213">
                  <c:v>40027</c:v>
                </c:pt>
                <c:pt idx="214">
                  <c:v>40028</c:v>
                </c:pt>
                <c:pt idx="215">
                  <c:v>40029</c:v>
                </c:pt>
                <c:pt idx="216">
                  <c:v>40030</c:v>
                </c:pt>
                <c:pt idx="217">
                  <c:v>40031</c:v>
                </c:pt>
                <c:pt idx="218">
                  <c:v>40032</c:v>
                </c:pt>
                <c:pt idx="219">
                  <c:v>40033</c:v>
                </c:pt>
                <c:pt idx="220">
                  <c:v>40034</c:v>
                </c:pt>
                <c:pt idx="221">
                  <c:v>40035</c:v>
                </c:pt>
                <c:pt idx="222">
                  <c:v>40036</c:v>
                </c:pt>
                <c:pt idx="223">
                  <c:v>40037</c:v>
                </c:pt>
                <c:pt idx="224">
                  <c:v>40038</c:v>
                </c:pt>
                <c:pt idx="225">
                  <c:v>40039</c:v>
                </c:pt>
                <c:pt idx="226">
                  <c:v>40040</c:v>
                </c:pt>
                <c:pt idx="227">
                  <c:v>40041</c:v>
                </c:pt>
                <c:pt idx="228">
                  <c:v>40042</c:v>
                </c:pt>
                <c:pt idx="229">
                  <c:v>40043</c:v>
                </c:pt>
                <c:pt idx="230">
                  <c:v>40044</c:v>
                </c:pt>
                <c:pt idx="231">
                  <c:v>40045</c:v>
                </c:pt>
                <c:pt idx="232">
                  <c:v>40046</c:v>
                </c:pt>
                <c:pt idx="233">
                  <c:v>40047</c:v>
                </c:pt>
                <c:pt idx="234">
                  <c:v>40048</c:v>
                </c:pt>
                <c:pt idx="235">
                  <c:v>40049</c:v>
                </c:pt>
                <c:pt idx="236">
                  <c:v>40050</c:v>
                </c:pt>
                <c:pt idx="237">
                  <c:v>40051</c:v>
                </c:pt>
                <c:pt idx="238">
                  <c:v>40052</c:v>
                </c:pt>
                <c:pt idx="239">
                  <c:v>40053</c:v>
                </c:pt>
                <c:pt idx="240">
                  <c:v>40054</c:v>
                </c:pt>
                <c:pt idx="241">
                  <c:v>40055</c:v>
                </c:pt>
                <c:pt idx="242">
                  <c:v>40056</c:v>
                </c:pt>
                <c:pt idx="243">
                  <c:v>40057</c:v>
                </c:pt>
                <c:pt idx="244">
                  <c:v>40058</c:v>
                </c:pt>
                <c:pt idx="245">
                  <c:v>40059</c:v>
                </c:pt>
                <c:pt idx="246">
                  <c:v>40060</c:v>
                </c:pt>
                <c:pt idx="247">
                  <c:v>40061</c:v>
                </c:pt>
                <c:pt idx="248">
                  <c:v>40062</c:v>
                </c:pt>
                <c:pt idx="249">
                  <c:v>40063</c:v>
                </c:pt>
                <c:pt idx="250">
                  <c:v>40064</c:v>
                </c:pt>
                <c:pt idx="251">
                  <c:v>40065</c:v>
                </c:pt>
                <c:pt idx="252">
                  <c:v>40066</c:v>
                </c:pt>
                <c:pt idx="253">
                  <c:v>40067</c:v>
                </c:pt>
                <c:pt idx="254">
                  <c:v>40068</c:v>
                </c:pt>
                <c:pt idx="255">
                  <c:v>40069</c:v>
                </c:pt>
                <c:pt idx="256">
                  <c:v>40070</c:v>
                </c:pt>
                <c:pt idx="257">
                  <c:v>40071</c:v>
                </c:pt>
                <c:pt idx="258">
                  <c:v>40072</c:v>
                </c:pt>
                <c:pt idx="259">
                  <c:v>40073</c:v>
                </c:pt>
                <c:pt idx="260">
                  <c:v>40074</c:v>
                </c:pt>
                <c:pt idx="261">
                  <c:v>40075</c:v>
                </c:pt>
                <c:pt idx="262">
                  <c:v>40076</c:v>
                </c:pt>
                <c:pt idx="263">
                  <c:v>40077</c:v>
                </c:pt>
                <c:pt idx="264">
                  <c:v>40078</c:v>
                </c:pt>
                <c:pt idx="265">
                  <c:v>40079</c:v>
                </c:pt>
                <c:pt idx="266">
                  <c:v>40080</c:v>
                </c:pt>
                <c:pt idx="267">
                  <c:v>40081</c:v>
                </c:pt>
                <c:pt idx="268">
                  <c:v>40082</c:v>
                </c:pt>
                <c:pt idx="269">
                  <c:v>40083</c:v>
                </c:pt>
                <c:pt idx="270">
                  <c:v>40084</c:v>
                </c:pt>
                <c:pt idx="271">
                  <c:v>40085</c:v>
                </c:pt>
                <c:pt idx="272">
                  <c:v>40086</c:v>
                </c:pt>
                <c:pt idx="273">
                  <c:v>40087</c:v>
                </c:pt>
                <c:pt idx="274">
                  <c:v>40088</c:v>
                </c:pt>
                <c:pt idx="275">
                  <c:v>40089</c:v>
                </c:pt>
                <c:pt idx="276">
                  <c:v>40090</c:v>
                </c:pt>
                <c:pt idx="277">
                  <c:v>40091</c:v>
                </c:pt>
                <c:pt idx="278">
                  <c:v>40092</c:v>
                </c:pt>
                <c:pt idx="279">
                  <c:v>40093</c:v>
                </c:pt>
                <c:pt idx="280">
                  <c:v>40094</c:v>
                </c:pt>
                <c:pt idx="281">
                  <c:v>40095</c:v>
                </c:pt>
                <c:pt idx="282">
                  <c:v>40096</c:v>
                </c:pt>
                <c:pt idx="283">
                  <c:v>40097</c:v>
                </c:pt>
                <c:pt idx="284">
                  <c:v>40098</c:v>
                </c:pt>
                <c:pt idx="285">
                  <c:v>40099</c:v>
                </c:pt>
                <c:pt idx="286">
                  <c:v>40100</c:v>
                </c:pt>
                <c:pt idx="287">
                  <c:v>40101</c:v>
                </c:pt>
                <c:pt idx="288">
                  <c:v>40102</c:v>
                </c:pt>
                <c:pt idx="289">
                  <c:v>40103</c:v>
                </c:pt>
                <c:pt idx="290">
                  <c:v>40104</c:v>
                </c:pt>
                <c:pt idx="291">
                  <c:v>40105</c:v>
                </c:pt>
                <c:pt idx="292">
                  <c:v>40106</c:v>
                </c:pt>
                <c:pt idx="293">
                  <c:v>40107</c:v>
                </c:pt>
                <c:pt idx="294">
                  <c:v>40108</c:v>
                </c:pt>
                <c:pt idx="295">
                  <c:v>40109</c:v>
                </c:pt>
                <c:pt idx="296">
                  <c:v>40110</c:v>
                </c:pt>
                <c:pt idx="297">
                  <c:v>40111</c:v>
                </c:pt>
                <c:pt idx="298">
                  <c:v>40112</c:v>
                </c:pt>
                <c:pt idx="299">
                  <c:v>40113</c:v>
                </c:pt>
                <c:pt idx="300">
                  <c:v>40114</c:v>
                </c:pt>
                <c:pt idx="301">
                  <c:v>40115</c:v>
                </c:pt>
                <c:pt idx="302">
                  <c:v>40116</c:v>
                </c:pt>
                <c:pt idx="303">
                  <c:v>40117</c:v>
                </c:pt>
                <c:pt idx="304">
                  <c:v>40118</c:v>
                </c:pt>
                <c:pt idx="305">
                  <c:v>40119</c:v>
                </c:pt>
                <c:pt idx="306">
                  <c:v>40120</c:v>
                </c:pt>
                <c:pt idx="307">
                  <c:v>40121</c:v>
                </c:pt>
                <c:pt idx="308">
                  <c:v>40122</c:v>
                </c:pt>
                <c:pt idx="309">
                  <c:v>40123</c:v>
                </c:pt>
                <c:pt idx="310">
                  <c:v>40124</c:v>
                </c:pt>
                <c:pt idx="311">
                  <c:v>40125</c:v>
                </c:pt>
                <c:pt idx="312">
                  <c:v>40126</c:v>
                </c:pt>
                <c:pt idx="313">
                  <c:v>40127</c:v>
                </c:pt>
                <c:pt idx="314">
                  <c:v>40128</c:v>
                </c:pt>
                <c:pt idx="315">
                  <c:v>40129</c:v>
                </c:pt>
                <c:pt idx="316">
                  <c:v>40130</c:v>
                </c:pt>
                <c:pt idx="317">
                  <c:v>40131</c:v>
                </c:pt>
                <c:pt idx="318">
                  <c:v>40132</c:v>
                </c:pt>
                <c:pt idx="319">
                  <c:v>40133</c:v>
                </c:pt>
                <c:pt idx="320">
                  <c:v>40134</c:v>
                </c:pt>
                <c:pt idx="321">
                  <c:v>40135</c:v>
                </c:pt>
                <c:pt idx="322">
                  <c:v>40136</c:v>
                </c:pt>
                <c:pt idx="323">
                  <c:v>40137</c:v>
                </c:pt>
                <c:pt idx="324">
                  <c:v>40138</c:v>
                </c:pt>
                <c:pt idx="325">
                  <c:v>40139</c:v>
                </c:pt>
                <c:pt idx="326">
                  <c:v>40140</c:v>
                </c:pt>
                <c:pt idx="327">
                  <c:v>40141</c:v>
                </c:pt>
                <c:pt idx="328">
                  <c:v>40142</c:v>
                </c:pt>
                <c:pt idx="329">
                  <c:v>40143</c:v>
                </c:pt>
                <c:pt idx="330">
                  <c:v>40144</c:v>
                </c:pt>
                <c:pt idx="331">
                  <c:v>40145</c:v>
                </c:pt>
                <c:pt idx="332">
                  <c:v>40146</c:v>
                </c:pt>
                <c:pt idx="333">
                  <c:v>40147</c:v>
                </c:pt>
                <c:pt idx="334">
                  <c:v>40148</c:v>
                </c:pt>
                <c:pt idx="335">
                  <c:v>40149</c:v>
                </c:pt>
                <c:pt idx="336">
                  <c:v>40150</c:v>
                </c:pt>
                <c:pt idx="337">
                  <c:v>40151</c:v>
                </c:pt>
                <c:pt idx="338">
                  <c:v>40152</c:v>
                </c:pt>
                <c:pt idx="339">
                  <c:v>40153</c:v>
                </c:pt>
                <c:pt idx="340">
                  <c:v>40154</c:v>
                </c:pt>
                <c:pt idx="341">
                  <c:v>40155</c:v>
                </c:pt>
                <c:pt idx="342">
                  <c:v>40156</c:v>
                </c:pt>
                <c:pt idx="343">
                  <c:v>40157</c:v>
                </c:pt>
                <c:pt idx="344">
                  <c:v>40158</c:v>
                </c:pt>
                <c:pt idx="345">
                  <c:v>40159</c:v>
                </c:pt>
                <c:pt idx="346">
                  <c:v>40160</c:v>
                </c:pt>
                <c:pt idx="347">
                  <c:v>40161</c:v>
                </c:pt>
                <c:pt idx="348">
                  <c:v>40162</c:v>
                </c:pt>
                <c:pt idx="349">
                  <c:v>40163</c:v>
                </c:pt>
                <c:pt idx="350">
                  <c:v>40164</c:v>
                </c:pt>
                <c:pt idx="351">
                  <c:v>40165</c:v>
                </c:pt>
                <c:pt idx="352">
                  <c:v>40166</c:v>
                </c:pt>
                <c:pt idx="353">
                  <c:v>40167</c:v>
                </c:pt>
                <c:pt idx="354">
                  <c:v>40168</c:v>
                </c:pt>
                <c:pt idx="355">
                  <c:v>40169</c:v>
                </c:pt>
                <c:pt idx="356">
                  <c:v>40170</c:v>
                </c:pt>
                <c:pt idx="357">
                  <c:v>40171</c:v>
                </c:pt>
                <c:pt idx="358">
                  <c:v>40172</c:v>
                </c:pt>
                <c:pt idx="359">
                  <c:v>40173</c:v>
                </c:pt>
                <c:pt idx="360">
                  <c:v>40174</c:v>
                </c:pt>
                <c:pt idx="361">
                  <c:v>40175</c:v>
                </c:pt>
                <c:pt idx="362">
                  <c:v>40176</c:v>
                </c:pt>
                <c:pt idx="363">
                  <c:v>40177</c:v>
                </c:pt>
                <c:pt idx="364">
                  <c:v>40178</c:v>
                </c:pt>
              </c:numCache>
            </c:numRef>
          </c:xVal>
          <c:yVal>
            <c:numRef>
              <c:f>h_swe_204750_lowland!$E$2:$E$366</c:f>
              <c:numCache>
                <c:formatCode>General</c:formatCode>
                <c:ptCount val="36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7.1789369629999999</c:v>
                </c:pt>
                <c:pt idx="22">
                  <c:v>13.047213060000001</c:v>
                </c:pt>
                <c:pt idx="23">
                  <c:v>13.22342068</c:v>
                </c:pt>
                <c:pt idx="24">
                  <c:v>13.275908060000001</c:v>
                </c:pt>
                <c:pt idx="25">
                  <c:v>18.11974305</c:v>
                </c:pt>
                <c:pt idx="26">
                  <c:v>14.544449220000001</c:v>
                </c:pt>
                <c:pt idx="27">
                  <c:v>8.0614866880000005</c:v>
                </c:pt>
                <c:pt idx="28">
                  <c:v>2.1320156849999998</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2.1164016160000001</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1.3651454000000001</c:v>
                </c:pt>
                <c:pt idx="317">
                  <c:v>4.0561139639999997</c:v>
                </c:pt>
                <c:pt idx="318">
                  <c:v>4.1395314010000002</c:v>
                </c:pt>
                <c:pt idx="319">
                  <c:v>4.1404686750000002</c:v>
                </c:pt>
                <c:pt idx="320">
                  <c:v>4.5284040379999997</c:v>
                </c:pt>
                <c:pt idx="321">
                  <c:v>4.5284040379999997</c:v>
                </c:pt>
                <c:pt idx="322">
                  <c:v>4.5284040379999997</c:v>
                </c:pt>
                <c:pt idx="323">
                  <c:v>4.5284040379999997</c:v>
                </c:pt>
                <c:pt idx="324">
                  <c:v>3.9987588390000002</c:v>
                </c:pt>
                <c:pt idx="325">
                  <c:v>0.586242928</c:v>
                </c:pt>
                <c:pt idx="326">
                  <c:v>0</c:v>
                </c:pt>
                <c:pt idx="327">
                  <c:v>0</c:v>
                </c:pt>
                <c:pt idx="328">
                  <c:v>0</c:v>
                </c:pt>
                <c:pt idx="329">
                  <c:v>0</c:v>
                </c:pt>
                <c:pt idx="330">
                  <c:v>0</c:v>
                </c:pt>
                <c:pt idx="331">
                  <c:v>2.8118240000000001E-3</c:v>
                </c:pt>
                <c:pt idx="332">
                  <c:v>0</c:v>
                </c:pt>
                <c:pt idx="333">
                  <c:v>0</c:v>
                </c:pt>
                <c:pt idx="334">
                  <c:v>0</c:v>
                </c:pt>
                <c:pt idx="335">
                  <c:v>0</c:v>
                </c:pt>
                <c:pt idx="336">
                  <c:v>0</c:v>
                </c:pt>
                <c:pt idx="337">
                  <c:v>0</c:v>
                </c:pt>
                <c:pt idx="338">
                  <c:v>0</c:v>
                </c:pt>
                <c:pt idx="339">
                  <c:v>0</c:v>
                </c:pt>
                <c:pt idx="340">
                  <c:v>0</c:v>
                </c:pt>
                <c:pt idx="341">
                  <c:v>0</c:v>
                </c:pt>
                <c:pt idx="342">
                  <c:v>0</c:v>
                </c:pt>
                <c:pt idx="343">
                  <c:v>0</c:v>
                </c:pt>
                <c:pt idx="344">
                  <c:v>1.8993767779999999</c:v>
                </c:pt>
                <c:pt idx="345">
                  <c:v>0</c:v>
                </c:pt>
                <c:pt idx="346">
                  <c:v>0.70936677699999995</c:v>
                </c:pt>
                <c:pt idx="347">
                  <c:v>1.5547884409999999</c:v>
                </c:pt>
                <c:pt idx="348">
                  <c:v>2.2886744320000001</c:v>
                </c:pt>
                <c:pt idx="349">
                  <c:v>2.2886744320000001</c:v>
                </c:pt>
                <c:pt idx="350">
                  <c:v>2.2905489810000002</c:v>
                </c:pt>
                <c:pt idx="351">
                  <c:v>2.2905489810000002</c:v>
                </c:pt>
                <c:pt idx="352">
                  <c:v>2.2905489810000002</c:v>
                </c:pt>
                <c:pt idx="353">
                  <c:v>2.2905489810000002</c:v>
                </c:pt>
                <c:pt idx="354">
                  <c:v>2.2905489810000002</c:v>
                </c:pt>
                <c:pt idx="355">
                  <c:v>2.2905489810000002</c:v>
                </c:pt>
                <c:pt idx="356">
                  <c:v>2.321479042</c:v>
                </c:pt>
                <c:pt idx="357">
                  <c:v>2.321479042</c:v>
                </c:pt>
                <c:pt idx="358">
                  <c:v>2.321479042</c:v>
                </c:pt>
                <c:pt idx="359">
                  <c:v>2.324290865</c:v>
                </c:pt>
                <c:pt idx="360">
                  <c:v>2.324290865</c:v>
                </c:pt>
                <c:pt idx="361">
                  <c:v>2.324290865</c:v>
                </c:pt>
                <c:pt idx="362">
                  <c:v>5.9337485680000004</c:v>
                </c:pt>
                <c:pt idx="363">
                  <c:v>5.7787256400000002</c:v>
                </c:pt>
                <c:pt idx="364">
                  <c:v>6.041034808</c:v>
                </c:pt>
              </c:numCache>
            </c:numRef>
          </c:yVal>
          <c:smooth val="1"/>
          <c:extLst>
            <c:ext xmlns:c16="http://schemas.microsoft.com/office/drawing/2014/chart" uri="{C3380CC4-5D6E-409C-BE32-E72D297353CC}">
              <c16:uniqueId val="{00000002-596E-401A-AC50-226B5ADFDE3E}"/>
            </c:ext>
          </c:extLst>
        </c:ser>
        <c:ser>
          <c:idx val="1"/>
          <c:order val="1"/>
          <c:tx>
            <c:v>swesimV4</c:v>
          </c:tx>
          <c:spPr>
            <a:ln w="19050" cap="rnd">
              <a:solidFill>
                <a:schemeClr val="accent2"/>
              </a:solidFill>
              <a:round/>
            </a:ln>
            <a:effectLst/>
          </c:spPr>
          <c:marker>
            <c:symbol val="none"/>
          </c:marker>
          <c:xVal>
            <c:numRef>
              <c:f>h_swe_204750_lowland!$D$2:$D$366</c:f>
              <c:numCache>
                <c:formatCode>m/d/yyyy</c:formatCode>
                <c:ptCount val="365"/>
                <c:pt idx="0">
                  <c:v>39814</c:v>
                </c:pt>
                <c:pt idx="1">
                  <c:v>39815</c:v>
                </c:pt>
                <c:pt idx="2">
                  <c:v>39816</c:v>
                </c:pt>
                <c:pt idx="3">
                  <c:v>39817</c:v>
                </c:pt>
                <c:pt idx="4">
                  <c:v>39818</c:v>
                </c:pt>
                <c:pt idx="5">
                  <c:v>39819</c:v>
                </c:pt>
                <c:pt idx="6">
                  <c:v>39820</c:v>
                </c:pt>
                <c:pt idx="7">
                  <c:v>39821</c:v>
                </c:pt>
                <c:pt idx="8">
                  <c:v>39822</c:v>
                </c:pt>
                <c:pt idx="9">
                  <c:v>39823</c:v>
                </c:pt>
                <c:pt idx="10">
                  <c:v>39824</c:v>
                </c:pt>
                <c:pt idx="11">
                  <c:v>39825</c:v>
                </c:pt>
                <c:pt idx="12">
                  <c:v>39826</c:v>
                </c:pt>
                <c:pt idx="13">
                  <c:v>39827</c:v>
                </c:pt>
                <c:pt idx="14">
                  <c:v>39828</c:v>
                </c:pt>
                <c:pt idx="15">
                  <c:v>39829</c:v>
                </c:pt>
                <c:pt idx="16">
                  <c:v>39830</c:v>
                </c:pt>
                <c:pt idx="17">
                  <c:v>39831</c:v>
                </c:pt>
                <c:pt idx="18">
                  <c:v>39832</c:v>
                </c:pt>
                <c:pt idx="19">
                  <c:v>39833</c:v>
                </c:pt>
                <c:pt idx="20">
                  <c:v>39834</c:v>
                </c:pt>
                <c:pt idx="21">
                  <c:v>39835</c:v>
                </c:pt>
                <c:pt idx="22">
                  <c:v>39836</c:v>
                </c:pt>
                <c:pt idx="23">
                  <c:v>39837</c:v>
                </c:pt>
                <c:pt idx="24">
                  <c:v>39838</c:v>
                </c:pt>
                <c:pt idx="25">
                  <c:v>39839</c:v>
                </c:pt>
                <c:pt idx="26">
                  <c:v>39840</c:v>
                </c:pt>
                <c:pt idx="27">
                  <c:v>39841</c:v>
                </c:pt>
                <c:pt idx="28">
                  <c:v>39842</c:v>
                </c:pt>
                <c:pt idx="29">
                  <c:v>39843</c:v>
                </c:pt>
                <c:pt idx="30">
                  <c:v>39844</c:v>
                </c:pt>
                <c:pt idx="31">
                  <c:v>39845</c:v>
                </c:pt>
                <c:pt idx="32">
                  <c:v>39846</c:v>
                </c:pt>
                <c:pt idx="33">
                  <c:v>39847</c:v>
                </c:pt>
                <c:pt idx="34">
                  <c:v>39848</c:v>
                </c:pt>
                <c:pt idx="35">
                  <c:v>39849</c:v>
                </c:pt>
                <c:pt idx="36">
                  <c:v>39850</c:v>
                </c:pt>
                <c:pt idx="37">
                  <c:v>39851</c:v>
                </c:pt>
                <c:pt idx="38">
                  <c:v>39852</c:v>
                </c:pt>
                <c:pt idx="39">
                  <c:v>39853</c:v>
                </c:pt>
                <c:pt idx="40">
                  <c:v>39854</c:v>
                </c:pt>
                <c:pt idx="41">
                  <c:v>39855</c:v>
                </c:pt>
                <c:pt idx="42">
                  <c:v>39856</c:v>
                </c:pt>
                <c:pt idx="43">
                  <c:v>39857</c:v>
                </c:pt>
                <c:pt idx="44">
                  <c:v>39858</c:v>
                </c:pt>
                <c:pt idx="45">
                  <c:v>39859</c:v>
                </c:pt>
                <c:pt idx="46">
                  <c:v>39860</c:v>
                </c:pt>
                <c:pt idx="47">
                  <c:v>39861</c:v>
                </c:pt>
                <c:pt idx="48">
                  <c:v>39862</c:v>
                </c:pt>
                <c:pt idx="49">
                  <c:v>39863</c:v>
                </c:pt>
                <c:pt idx="50">
                  <c:v>39864</c:v>
                </c:pt>
                <c:pt idx="51">
                  <c:v>39865</c:v>
                </c:pt>
                <c:pt idx="52">
                  <c:v>39866</c:v>
                </c:pt>
                <c:pt idx="53">
                  <c:v>39867</c:v>
                </c:pt>
                <c:pt idx="54">
                  <c:v>39868</c:v>
                </c:pt>
                <c:pt idx="55">
                  <c:v>39869</c:v>
                </c:pt>
                <c:pt idx="56">
                  <c:v>39870</c:v>
                </c:pt>
                <c:pt idx="57">
                  <c:v>39871</c:v>
                </c:pt>
                <c:pt idx="58">
                  <c:v>39872</c:v>
                </c:pt>
                <c:pt idx="59">
                  <c:v>39873</c:v>
                </c:pt>
                <c:pt idx="60">
                  <c:v>39874</c:v>
                </c:pt>
                <c:pt idx="61">
                  <c:v>39875</c:v>
                </c:pt>
                <c:pt idx="62">
                  <c:v>39876</c:v>
                </c:pt>
                <c:pt idx="63">
                  <c:v>39877</c:v>
                </c:pt>
                <c:pt idx="64">
                  <c:v>39878</c:v>
                </c:pt>
                <c:pt idx="65">
                  <c:v>39879</c:v>
                </c:pt>
                <c:pt idx="66">
                  <c:v>39880</c:v>
                </c:pt>
                <c:pt idx="67">
                  <c:v>39881</c:v>
                </c:pt>
                <c:pt idx="68">
                  <c:v>39882</c:v>
                </c:pt>
                <c:pt idx="69">
                  <c:v>39883</c:v>
                </c:pt>
                <c:pt idx="70">
                  <c:v>39884</c:v>
                </c:pt>
                <c:pt idx="71">
                  <c:v>39885</c:v>
                </c:pt>
                <c:pt idx="72">
                  <c:v>39886</c:v>
                </c:pt>
                <c:pt idx="73">
                  <c:v>39887</c:v>
                </c:pt>
                <c:pt idx="74">
                  <c:v>39888</c:v>
                </c:pt>
                <c:pt idx="75">
                  <c:v>39889</c:v>
                </c:pt>
                <c:pt idx="76">
                  <c:v>39890</c:v>
                </c:pt>
                <c:pt idx="77">
                  <c:v>39891</c:v>
                </c:pt>
                <c:pt idx="78">
                  <c:v>39892</c:v>
                </c:pt>
                <c:pt idx="79">
                  <c:v>39893</c:v>
                </c:pt>
                <c:pt idx="80">
                  <c:v>39894</c:v>
                </c:pt>
                <c:pt idx="81">
                  <c:v>39895</c:v>
                </c:pt>
                <c:pt idx="82">
                  <c:v>39896</c:v>
                </c:pt>
                <c:pt idx="83">
                  <c:v>39897</c:v>
                </c:pt>
                <c:pt idx="84">
                  <c:v>39898</c:v>
                </c:pt>
                <c:pt idx="85">
                  <c:v>39899</c:v>
                </c:pt>
                <c:pt idx="86">
                  <c:v>39900</c:v>
                </c:pt>
                <c:pt idx="87">
                  <c:v>39901</c:v>
                </c:pt>
                <c:pt idx="88">
                  <c:v>39902</c:v>
                </c:pt>
                <c:pt idx="89">
                  <c:v>39903</c:v>
                </c:pt>
                <c:pt idx="90">
                  <c:v>39904</c:v>
                </c:pt>
                <c:pt idx="91">
                  <c:v>39905</c:v>
                </c:pt>
                <c:pt idx="92">
                  <c:v>39906</c:v>
                </c:pt>
                <c:pt idx="93">
                  <c:v>39907</c:v>
                </c:pt>
                <c:pt idx="94">
                  <c:v>39908</c:v>
                </c:pt>
                <c:pt idx="95">
                  <c:v>39909</c:v>
                </c:pt>
                <c:pt idx="96">
                  <c:v>39910</c:v>
                </c:pt>
                <c:pt idx="97">
                  <c:v>39911</c:v>
                </c:pt>
                <c:pt idx="98">
                  <c:v>39912</c:v>
                </c:pt>
                <c:pt idx="99">
                  <c:v>39913</c:v>
                </c:pt>
                <c:pt idx="100">
                  <c:v>39914</c:v>
                </c:pt>
                <c:pt idx="101">
                  <c:v>39915</c:v>
                </c:pt>
                <c:pt idx="102">
                  <c:v>39916</c:v>
                </c:pt>
                <c:pt idx="103">
                  <c:v>39917</c:v>
                </c:pt>
                <c:pt idx="104">
                  <c:v>39918</c:v>
                </c:pt>
                <c:pt idx="105">
                  <c:v>39919</c:v>
                </c:pt>
                <c:pt idx="106">
                  <c:v>39920</c:v>
                </c:pt>
                <c:pt idx="107">
                  <c:v>39921</c:v>
                </c:pt>
                <c:pt idx="108">
                  <c:v>39922</c:v>
                </c:pt>
                <c:pt idx="109">
                  <c:v>39923</c:v>
                </c:pt>
                <c:pt idx="110">
                  <c:v>39924</c:v>
                </c:pt>
                <c:pt idx="111">
                  <c:v>39925</c:v>
                </c:pt>
                <c:pt idx="112">
                  <c:v>39926</c:v>
                </c:pt>
                <c:pt idx="113">
                  <c:v>39927</c:v>
                </c:pt>
                <c:pt idx="114">
                  <c:v>39928</c:v>
                </c:pt>
                <c:pt idx="115">
                  <c:v>39929</c:v>
                </c:pt>
                <c:pt idx="116">
                  <c:v>39930</c:v>
                </c:pt>
                <c:pt idx="117">
                  <c:v>39931</c:v>
                </c:pt>
                <c:pt idx="118">
                  <c:v>39932</c:v>
                </c:pt>
                <c:pt idx="119">
                  <c:v>39933</c:v>
                </c:pt>
                <c:pt idx="120">
                  <c:v>39934</c:v>
                </c:pt>
                <c:pt idx="121">
                  <c:v>39935</c:v>
                </c:pt>
                <c:pt idx="122">
                  <c:v>39936</c:v>
                </c:pt>
                <c:pt idx="123">
                  <c:v>39937</c:v>
                </c:pt>
                <c:pt idx="124">
                  <c:v>39938</c:v>
                </c:pt>
                <c:pt idx="125">
                  <c:v>39939</c:v>
                </c:pt>
                <c:pt idx="126">
                  <c:v>39940</c:v>
                </c:pt>
                <c:pt idx="127">
                  <c:v>39941</c:v>
                </c:pt>
                <c:pt idx="128">
                  <c:v>39942</c:v>
                </c:pt>
                <c:pt idx="129">
                  <c:v>39943</c:v>
                </c:pt>
                <c:pt idx="130">
                  <c:v>39944</c:v>
                </c:pt>
                <c:pt idx="131">
                  <c:v>39945</c:v>
                </c:pt>
                <c:pt idx="132">
                  <c:v>39946</c:v>
                </c:pt>
                <c:pt idx="133">
                  <c:v>39947</c:v>
                </c:pt>
                <c:pt idx="134">
                  <c:v>39948</c:v>
                </c:pt>
                <c:pt idx="135">
                  <c:v>39949</c:v>
                </c:pt>
                <c:pt idx="136">
                  <c:v>39950</c:v>
                </c:pt>
                <c:pt idx="137">
                  <c:v>39951</c:v>
                </c:pt>
                <c:pt idx="138">
                  <c:v>39952</c:v>
                </c:pt>
                <c:pt idx="139">
                  <c:v>39953</c:v>
                </c:pt>
                <c:pt idx="140">
                  <c:v>39954</c:v>
                </c:pt>
                <c:pt idx="141">
                  <c:v>39955</c:v>
                </c:pt>
                <c:pt idx="142">
                  <c:v>39956</c:v>
                </c:pt>
                <c:pt idx="143">
                  <c:v>39957</c:v>
                </c:pt>
                <c:pt idx="144">
                  <c:v>39958</c:v>
                </c:pt>
                <c:pt idx="145">
                  <c:v>39959</c:v>
                </c:pt>
                <c:pt idx="146">
                  <c:v>39960</c:v>
                </c:pt>
                <c:pt idx="147">
                  <c:v>39961</c:v>
                </c:pt>
                <c:pt idx="148">
                  <c:v>39962</c:v>
                </c:pt>
                <c:pt idx="149">
                  <c:v>39963</c:v>
                </c:pt>
                <c:pt idx="150">
                  <c:v>39964</c:v>
                </c:pt>
                <c:pt idx="151">
                  <c:v>39965</c:v>
                </c:pt>
                <c:pt idx="152">
                  <c:v>39966</c:v>
                </c:pt>
                <c:pt idx="153">
                  <c:v>39967</c:v>
                </c:pt>
                <c:pt idx="154">
                  <c:v>39968</c:v>
                </c:pt>
                <c:pt idx="155">
                  <c:v>39969</c:v>
                </c:pt>
                <c:pt idx="156">
                  <c:v>39970</c:v>
                </c:pt>
                <c:pt idx="157">
                  <c:v>39971</c:v>
                </c:pt>
                <c:pt idx="158">
                  <c:v>39972</c:v>
                </c:pt>
                <c:pt idx="159">
                  <c:v>39973</c:v>
                </c:pt>
                <c:pt idx="160">
                  <c:v>39974</c:v>
                </c:pt>
                <c:pt idx="161">
                  <c:v>39975</c:v>
                </c:pt>
                <c:pt idx="162">
                  <c:v>39976</c:v>
                </c:pt>
                <c:pt idx="163">
                  <c:v>39977</c:v>
                </c:pt>
                <c:pt idx="164">
                  <c:v>39978</c:v>
                </c:pt>
                <c:pt idx="165">
                  <c:v>39979</c:v>
                </c:pt>
                <c:pt idx="166">
                  <c:v>39980</c:v>
                </c:pt>
                <c:pt idx="167">
                  <c:v>39981</c:v>
                </c:pt>
                <c:pt idx="168">
                  <c:v>39982</c:v>
                </c:pt>
                <c:pt idx="169">
                  <c:v>39983</c:v>
                </c:pt>
                <c:pt idx="170">
                  <c:v>39984</c:v>
                </c:pt>
                <c:pt idx="171">
                  <c:v>39985</c:v>
                </c:pt>
                <c:pt idx="172">
                  <c:v>39986</c:v>
                </c:pt>
                <c:pt idx="173">
                  <c:v>39987</c:v>
                </c:pt>
                <c:pt idx="174">
                  <c:v>39988</c:v>
                </c:pt>
                <c:pt idx="175">
                  <c:v>39989</c:v>
                </c:pt>
                <c:pt idx="176">
                  <c:v>39990</c:v>
                </c:pt>
                <c:pt idx="177">
                  <c:v>39991</c:v>
                </c:pt>
                <c:pt idx="178">
                  <c:v>39992</c:v>
                </c:pt>
                <c:pt idx="179">
                  <c:v>39993</c:v>
                </c:pt>
                <c:pt idx="180">
                  <c:v>39994</c:v>
                </c:pt>
                <c:pt idx="181">
                  <c:v>39995</c:v>
                </c:pt>
                <c:pt idx="182">
                  <c:v>39996</c:v>
                </c:pt>
                <c:pt idx="183">
                  <c:v>39997</c:v>
                </c:pt>
                <c:pt idx="184">
                  <c:v>39998</c:v>
                </c:pt>
                <c:pt idx="185">
                  <c:v>39999</c:v>
                </c:pt>
                <c:pt idx="186">
                  <c:v>40000</c:v>
                </c:pt>
                <c:pt idx="187">
                  <c:v>40001</c:v>
                </c:pt>
                <c:pt idx="188">
                  <c:v>40002</c:v>
                </c:pt>
                <c:pt idx="189">
                  <c:v>40003</c:v>
                </c:pt>
                <c:pt idx="190">
                  <c:v>40004</c:v>
                </c:pt>
                <c:pt idx="191">
                  <c:v>40005</c:v>
                </c:pt>
                <c:pt idx="192">
                  <c:v>40006</c:v>
                </c:pt>
                <c:pt idx="193">
                  <c:v>40007</c:v>
                </c:pt>
                <c:pt idx="194">
                  <c:v>40008</c:v>
                </c:pt>
                <c:pt idx="195">
                  <c:v>40009</c:v>
                </c:pt>
                <c:pt idx="196">
                  <c:v>40010</c:v>
                </c:pt>
                <c:pt idx="197">
                  <c:v>40011</c:v>
                </c:pt>
                <c:pt idx="198">
                  <c:v>40012</c:v>
                </c:pt>
                <c:pt idx="199">
                  <c:v>40013</c:v>
                </c:pt>
                <c:pt idx="200">
                  <c:v>40014</c:v>
                </c:pt>
                <c:pt idx="201">
                  <c:v>40015</c:v>
                </c:pt>
                <c:pt idx="202">
                  <c:v>40016</c:v>
                </c:pt>
                <c:pt idx="203">
                  <c:v>40017</c:v>
                </c:pt>
                <c:pt idx="204">
                  <c:v>40018</c:v>
                </c:pt>
                <c:pt idx="205">
                  <c:v>40019</c:v>
                </c:pt>
                <c:pt idx="206">
                  <c:v>40020</c:v>
                </c:pt>
                <c:pt idx="207">
                  <c:v>40021</c:v>
                </c:pt>
                <c:pt idx="208">
                  <c:v>40022</c:v>
                </c:pt>
                <c:pt idx="209">
                  <c:v>40023</c:v>
                </c:pt>
                <c:pt idx="210">
                  <c:v>40024</c:v>
                </c:pt>
                <c:pt idx="211">
                  <c:v>40025</c:v>
                </c:pt>
                <c:pt idx="212">
                  <c:v>40026</c:v>
                </c:pt>
                <c:pt idx="213">
                  <c:v>40027</c:v>
                </c:pt>
                <c:pt idx="214">
                  <c:v>40028</c:v>
                </c:pt>
                <c:pt idx="215">
                  <c:v>40029</c:v>
                </c:pt>
                <c:pt idx="216">
                  <c:v>40030</c:v>
                </c:pt>
                <c:pt idx="217">
                  <c:v>40031</c:v>
                </c:pt>
                <c:pt idx="218">
                  <c:v>40032</c:v>
                </c:pt>
                <c:pt idx="219">
                  <c:v>40033</c:v>
                </c:pt>
                <c:pt idx="220">
                  <c:v>40034</c:v>
                </c:pt>
                <c:pt idx="221">
                  <c:v>40035</c:v>
                </c:pt>
                <c:pt idx="222">
                  <c:v>40036</c:v>
                </c:pt>
                <c:pt idx="223">
                  <c:v>40037</c:v>
                </c:pt>
                <c:pt idx="224">
                  <c:v>40038</c:v>
                </c:pt>
                <c:pt idx="225">
                  <c:v>40039</c:v>
                </c:pt>
                <c:pt idx="226">
                  <c:v>40040</c:v>
                </c:pt>
                <c:pt idx="227">
                  <c:v>40041</c:v>
                </c:pt>
                <c:pt idx="228">
                  <c:v>40042</c:v>
                </c:pt>
                <c:pt idx="229">
                  <c:v>40043</c:v>
                </c:pt>
                <c:pt idx="230">
                  <c:v>40044</c:v>
                </c:pt>
                <c:pt idx="231">
                  <c:v>40045</c:v>
                </c:pt>
                <c:pt idx="232">
                  <c:v>40046</c:v>
                </c:pt>
                <c:pt idx="233">
                  <c:v>40047</c:v>
                </c:pt>
                <c:pt idx="234">
                  <c:v>40048</c:v>
                </c:pt>
                <c:pt idx="235">
                  <c:v>40049</c:v>
                </c:pt>
                <c:pt idx="236">
                  <c:v>40050</c:v>
                </c:pt>
                <c:pt idx="237">
                  <c:v>40051</c:v>
                </c:pt>
                <c:pt idx="238">
                  <c:v>40052</c:v>
                </c:pt>
                <c:pt idx="239">
                  <c:v>40053</c:v>
                </c:pt>
                <c:pt idx="240">
                  <c:v>40054</c:v>
                </c:pt>
                <c:pt idx="241">
                  <c:v>40055</c:v>
                </c:pt>
                <c:pt idx="242">
                  <c:v>40056</c:v>
                </c:pt>
                <c:pt idx="243">
                  <c:v>40057</c:v>
                </c:pt>
                <c:pt idx="244">
                  <c:v>40058</c:v>
                </c:pt>
                <c:pt idx="245">
                  <c:v>40059</c:v>
                </c:pt>
                <c:pt idx="246">
                  <c:v>40060</c:v>
                </c:pt>
                <c:pt idx="247">
                  <c:v>40061</c:v>
                </c:pt>
                <c:pt idx="248">
                  <c:v>40062</c:v>
                </c:pt>
                <c:pt idx="249">
                  <c:v>40063</c:v>
                </c:pt>
                <c:pt idx="250">
                  <c:v>40064</c:v>
                </c:pt>
                <c:pt idx="251">
                  <c:v>40065</c:v>
                </c:pt>
                <c:pt idx="252">
                  <c:v>40066</c:v>
                </c:pt>
                <c:pt idx="253">
                  <c:v>40067</c:v>
                </c:pt>
                <c:pt idx="254">
                  <c:v>40068</c:v>
                </c:pt>
                <c:pt idx="255">
                  <c:v>40069</c:v>
                </c:pt>
                <c:pt idx="256">
                  <c:v>40070</c:v>
                </c:pt>
                <c:pt idx="257">
                  <c:v>40071</c:v>
                </c:pt>
                <c:pt idx="258">
                  <c:v>40072</c:v>
                </c:pt>
                <c:pt idx="259">
                  <c:v>40073</c:v>
                </c:pt>
                <c:pt idx="260">
                  <c:v>40074</c:v>
                </c:pt>
                <c:pt idx="261">
                  <c:v>40075</c:v>
                </c:pt>
                <c:pt idx="262">
                  <c:v>40076</c:v>
                </c:pt>
                <c:pt idx="263">
                  <c:v>40077</c:v>
                </c:pt>
                <c:pt idx="264">
                  <c:v>40078</c:v>
                </c:pt>
                <c:pt idx="265">
                  <c:v>40079</c:v>
                </c:pt>
                <c:pt idx="266">
                  <c:v>40080</c:v>
                </c:pt>
                <c:pt idx="267">
                  <c:v>40081</c:v>
                </c:pt>
                <c:pt idx="268">
                  <c:v>40082</c:v>
                </c:pt>
                <c:pt idx="269">
                  <c:v>40083</c:v>
                </c:pt>
                <c:pt idx="270">
                  <c:v>40084</c:v>
                </c:pt>
                <c:pt idx="271">
                  <c:v>40085</c:v>
                </c:pt>
                <c:pt idx="272">
                  <c:v>40086</c:v>
                </c:pt>
                <c:pt idx="273">
                  <c:v>40087</c:v>
                </c:pt>
                <c:pt idx="274">
                  <c:v>40088</c:v>
                </c:pt>
                <c:pt idx="275">
                  <c:v>40089</c:v>
                </c:pt>
                <c:pt idx="276">
                  <c:v>40090</c:v>
                </c:pt>
                <c:pt idx="277">
                  <c:v>40091</c:v>
                </c:pt>
                <c:pt idx="278">
                  <c:v>40092</c:v>
                </c:pt>
                <c:pt idx="279">
                  <c:v>40093</c:v>
                </c:pt>
                <c:pt idx="280">
                  <c:v>40094</c:v>
                </c:pt>
                <c:pt idx="281">
                  <c:v>40095</c:v>
                </c:pt>
                <c:pt idx="282">
                  <c:v>40096</c:v>
                </c:pt>
                <c:pt idx="283">
                  <c:v>40097</c:v>
                </c:pt>
                <c:pt idx="284">
                  <c:v>40098</c:v>
                </c:pt>
                <c:pt idx="285">
                  <c:v>40099</c:v>
                </c:pt>
                <c:pt idx="286">
                  <c:v>40100</c:v>
                </c:pt>
                <c:pt idx="287">
                  <c:v>40101</c:v>
                </c:pt>
                <c:pt idx="288">
                  <c:v>40102</c:v>
                </c:pt>
                <c:pt idx="289">
                  <c:v>40103</c:v>
                </c:pt>
                <c:pt idx="290">
                  <c:v>40104</c:v>
                </c:pt>
                <c:pt idx="291">
                  <c:v>40105</c:v>
                </c:pt>
                <c:pt idx="292">
                  <c:v>40106</c:v>
                </c:pt>
                <c:pt idx="293">
                  <c:v>40107</c:v>
                </c:pt>
                <c:pt idx="294">
                  <c:v>40108</c:v>
                </c:pt>
                <c:pt idx="295">
                  <c:v>40109</c:v>
                </c:pt>
                <c:pt idx="296">
                  <c:v>40110</c:v>
                </c:pt>
                <c:pt idx="297">
                  <c:v>40111</c:v>
                </c:pt>
                <c:pt idx="298">
                  <c:v>40112</c:v>
                </c:pt>
                <c:pt idx="299">
                  <c:v>40113</c:v>
                </c:pt>
                <c:pt idx="300">
                  <c:v>40114</c:v>
                </c:pt>
                <c:pt idx="301">
                  <c:v>40115</c:v>
                </c:pt>
                <c:pt idx="302">
                  <c:v>40116</c:v>
                </c:pt>
                <c:pt idx="303">
                  <c:v>40117</c:v>
                </c:pt>
                <c:pt idx="304">
                  <c:v>40118</c:v>
                </c:pt>
                <c:pt idx="305">
                  <c:v>40119</c:v>
                </c:pt>
                <c:pt idx="306">
                  <c:v>40120</c:v>
                </c:pt>
                <c:pt idx="307">
                  <c:v>40121</c:v>
                </c:pt>
                <c:pt idx="308">
                  <c:v>40122</c:v>
                </c:pt>
                <c:pt idx="309">
                  <c:v>40123</c:v>
                </c:pt>
                <c:pt idx="310">
                  <c:v>40124</c:v>
                </c:pt>
                <c:pt idx="311">
                  <c:v>40125</c:v>
                </c:pt>
                <c:pt idx="312">
                  <c:v>40126</c:v>
                </c:pt>
                <c:pt idx="313">
                  <c:v>40127</c:v>
                </c:pt>
                <c:pt idx="314">
                  <c:v>40128</c:v>
                </c:pt>
                <c:pt idx="315">
                  <c:v>40129</c:v>
                </c:pt>
                <c:pt idx="316">
                  <c:v>40130</c:v>
                </c:pt>
                <c:pt idx="317">
                  <c:v>40131</c:v>
                </c:pt>
                <c:pt idx="318">
                  <c:v>40132</c:v>
                </c:pt>
                <c:pt idx="319">
                  <c:v>40133</c:v>
                </c:pt>
                <c:pt idx="320">
                  <c:v>40134</c:v>
                </c:pt>
                <c:pt idx="321">
                  <c:v>40135</c:v>
                </c:pt>
                <c:pt idx="322">
                  <c:v>40136</c:v>
                </c:pt>
                <c:pt idx="323">
                  <c:v>40137</c:v>
                </c:pt>
                <c:pt idx="324">
                  <c:v>40138</c:v>
                </c:pt>
                <c:pt idx="325">
                  <c:v>40139</c:v>
                </c:pt>
                <c:pt idx="326">
                  <c:v>40140</c:v>
                </c:pt>
                <c:pt idx="327">
                  <c:v>40141</c:v>
                </c:pt>
                <c:pt idx="328">
                  <c:v>40142</c:v>
                </c:pt>
                <c:pt idx="329">
                  <c:v>40143</c:v>
                </c:pt>
                <c:pt idx="330">
                  <c:v>40144</c:v>
                </c:pt>
                <c:pt idx="331">
                  <c:v>40145</c:v>
                </c:pt>
                <c:pt idx="332">
                  <c:v>40146</c:v>
                </c:pt>
                <c:pt idx="333">
                  <c:v>40147</c:v>
                </c:pt>
                <c:pt idx="334">
                  <c:v>40148</c:v>
                </c:pt>
                <c:pt idx="335">
                  <c:v>40149</c:v>
                </c:pt>
                <c:pt idx="336">
                  <c:v>40150</c:v>
                </c:pt>
                <c:pt idx="337">
                  <c:v>40151</c:v>
                </c:pt>
                <c:pt idx="338">
                  <c:v>40152</c:v>
                </c:pt>
                <c:pt idx="339">
                  <c:v>40153</c:v>
                </c:pt>
                <c:pt idx="340">
                  <c:v>40154</c:v>
                </c:pt>
                <c:pt idx="341">
                  <c:v>40155</c:v>
                </c:pt>
                <c:pt idx="342">
                  <c:v>40156</c:v>
                </c:pt>
                <c:pt idx="343">
                  <c:v>40157</c:v>
                </c:pt>
                <c:pt idx="344">
                  <c:v>40158</c:v>
                </c:pt>
                <c:pt idx="345">
                  <c:v>40159</c:v>
                </c:pt>
                <c:pt idx="346">
                  <c:v>40160</c:v>
                </c:pt>
                <c:pt idx="347">
                  <c:v>40161</c:v>
                </c:pt>
                <c:pt idx="348">
                  <c:v>40162</c:v>
                </c:pt>
                <c:pt idx="349">
                  <c:v>40163</c:v>
                </c:pt>
                <c:pt idx="350">
                  <c:v>40164</c:v>
                </c:pt>
                <c:pt idx="351">
                  <c:v>40165</c:v>
                </c:pt>
                <c:pt idx="352">
                  <c:v>40166</c:v>
                </c:pt>
                <c:pt idx="353">
                  <c:v>40167</c:v>
                </c:pt>
                <c:pt idx="354">
                  <c:v>40168</c:v>
                </c:pt>
                <c:pt idx="355">
                  <c:v>40169</c:v>
                </c:pt>
                <c:pt idx="356">
                  <c:v>40170</c:v>
                </c:pt>
                <c:pt idx="357">
                  <c:v>40171</c:v>
                </c:pt>
                <c:pt idx="358">
                  <c:v>40172</c:v>
                </c:pt>
                <c:pt idx="359">
                  <c:v>40173</c:v>
                </c:pt>
                <c:pt idx="360">
                  <c:v>40174</c:v>
                </c:pt>
                <c:pt idx="361">
                  <c:v>40175</c:v>
                </c:pt>
                <c:pt idx="362">
                  <c:v>40176</c:v>
                </c:pt>
                <c:pt idx="363">
                  <c:v>40177</c:v>
                </c:pt>
                <c:pt idx="364">
                  <c:v>40178</c:v>
                </c:pt>
              </c:numCache>
            </c:numRef>
          </c:xVal>
          <c:yVal>
            <c:numRef>
              <c:f>h_swe_204750_lowland!$F$2:$F$366</c:f>
              <c:numCache>
                <c:formatCode>General</c:formatCode>
                <c:ptCount val="36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6.8449162049999996</c:v>
                </c:pt>
                <c:pt idx="22">
                  <c:v>10.617446360000001</c:v>
                </c:pt>
                <c:pt idx="23">
                  <c:v>10.77490849</c:v>
                </c:pt>
                <c:pt idx="24">
                  <c:v>10.807713100000001</c:v>
                </c:pt>
                <c:pt idx="25">
                  <c:v>13.94289654</c:v>
                </c:pt>
                <c:pt idx="26">
                  <c:v>12.12765091</c:v>
                </c:pt>
                <c:pt idx="27">
                  <c:v>7.3863764060000001</c:v>
                </c:pt>
                <c:pt idx="28">
                  <c:v>3.246840712</c:v>
                </c:pt>
                <c:pt idx="29">
                  <c:v>1.3537714780000001</c:v>
                </c:pt>
                <c:pt idx="30">
                  <c:v>0</c:v>
                </c:pt>
                <c:pt idx="31">
                  <c:v>0</c:v>
                </c:pt>
                <c:pt idx="32">
                  <c:v>0</c:v>
                </c:pt>
                <c:pt idx="33">
                  <c:v>0</c:v>
                </c:pt>
                <c:pt idx="34">
                  <c:v>0</c:v>
                </c:pt>
                <c:pt idx="35">
                  <c:v>0.95591875599999998</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0.24009699800000001</c:v>
                </c:pt>
                <c:pt idx="77">
                  <c:v>5.0094660959999997</c:v>
                </c:pt>
                <c:pt idx="78">
                  <c:v>4.87873526</c:v>
                </c:pt>
                <c:pt idx="79">
                  <c:v>3.0625395229999999</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0.68825951600000002</c:v>
                </c:pt>
                <c:pt idx="313">
                  <c:v>0</c:v>
                </c:pt>
                <c:pt idx="314">
                  <c:v>0</c:v>
                </c:pt>
                <c:pt idx="315">
                  <c:v>0</c:v>
                </c:pt>
                <c:pt idx="316">
                  <c:v>4.011273171</c:v>
                </c:pt>
                <c:pt idx="317">
                  <c:v>6.6403283469999996</c:v>
                </c:pt>
                <c:pt idx="318">
                  <c:v>6.8315323599999997</c:v>
                </c:pt>
                <c:pt idx="319">
                  <c:v>6.8334069089999998</c:v>
                </c:pt>
                <c:pt idx="320">
                  <c:v>7.707884086</c:v>
                </c:pt>
                <c:pt idx="321">
                  <c:v>7.707884086</c:v>
                </c:pt>
                <c:pt idx="322">
                  <c:v>7.707884086</c:v>
                </c:pt>
                <c:pt idx="323">
                  <c:v>7.707884086</c:v>
                </c:pt>
                <c:pt idx="324">
                  <c:v>7.4953238630000003</c:v>
                </c:pt>
                <c:pt idx="325">
                  <c:v>4.3025487770000002</c:v>
                </c:pt>
                <c:pt idx="326">
                  <c:v>0</c:v>
                </c:pt>
                <c:pt idx="327">
                  <c:v>0</c:v>
                </c:pt>
                <c:pt idx="328">
                  <c:v>0.102388807</c:v>
                </c:pt>
                <c:pt idx="329">
                  <c:v>0</c:v>
                </c:pt>
                <c:pt idx="330">
                  <c:v>0</c:v>
                </c:pt>
                <c:pt idx="331">
                  <c:v>9.3727459999999995E-3</c:v>
                </c:pt>
                <c:pt idx="332">
                  <c:v>0</c:v>
                </c:pt>
                <c:pt idx="333">
                  <c:v>0</c:v>
                </c:pt>
                <c:pt idx="334">
                  <c:v>0</c:v>
                </c:pt>
                <c:pt idx="335">
                  <c:v>0</c:v>
                </c:pt>
                <c:pt idx="336">
                  <c:v>0</c:v>
                </c:pt>
                <c:pt idx="337">
                  <c:v>0</c:v>
                </c:pt>
                <c:pt idx="338">
                  <c:v>0</c:v>
                </c:pt>
                <c:pt idx="339">
                  <c:v>0</c:v>
                </c:pt>
                <c:pt idx="340">
                  <c:v>0</c:v>
                </c:pt>
                <c:pt idx="341">
                  <c:v>0</c:v>
                </c:pt>
                <c:pt idx="342">
                  <c:v>0</c:v>
                </c:pt>
                <c:pt idx="343">
                  <c:v>0</c:v>
                </c:pt>
                <c:pt idx="344">
                  <c:v>3.6847149749999999</c:v>
                </c:pt>
                <c:pt idx="345">
                  <c:v>3.6016342539999999</c:v>
                </c:pt>
                <c:pt idx="346">
                  <c:v>4.9316268729999999</c:v>
                </c:pt>
                <c:pt idx="347">
                  <c:v>6.0694782040000002</c:v>
                </c:pt>
                <c:pt idx="348">
                  <c:v>6.748064995</c:v>
                </c:pt>
                <c:pt idx="349">
                  <c:v>6.748064995</c:v>
                </c:pt>
                <c:pt idx="350">
                  <c:v>6.748064995</c:v>
                </c:pt>
                <c:pt idx="351">
                  <c:v>6.748064995</c:v>
                </c:pt>
                <c:pt idx="352">
                  <c:v>6.748064995</c:v>
                </c:pt>
                <c:pt idx="353">
                  <c:v>6.748064995</c:v>
                </c:pt>
                <c:pt idx="354">
                  <c:v>6.748064995</c:v>
                </c:pt>
                <c:pt idx="355">
                  <c:v>6.748064995</c:v>
                </c:pt>
                <c:pt idx="356">
                  <c:v>6.7583750150000004</c:v>
                </c:pt>
                <c:pt idx="357">
                  <c:v>6.7583750150000004</c:v>
                </c:pt>
                <c:pt idx="358">
                  <c:v>6.7583750150000004</c:v>
                </c:pt>
                <c:pt idx="359">
                  <c:v>6.7677477609999999</c:v>
                </c:pt>
                <c:pt idx="360">
                  <c:v>6.7677477609999999</c:v>
                </c:pt>
                <c:pt idx="361">
                  <c:v>6.7677477609999999</c:v>
                </c:pt>
                <c:pt idx="362">
                  <c:v>9.9171768900000004</c:v>
                </c:pt>
                <c:pt idx="363">
                  <c:v>11.81160421</c:v>
                </c:pt>
                <c:pt idx="364">
                  <c:v>12.16495673</c:v>
                </c:pt>
              </c:numCache>
            </c:numRef>
          </c:yVal>
          <c:smooth val="1"/>
          <c:extLst>
            <c:ext xmlns:c16="http://schemas.microsoft.com/office/drawing/2014/chart" uri="{C3380CC4-5D6E-409C-BE32-E72D297353CC}">
              <c16:uniqueId val="{00000003-596E-401A-AC50-226B5ADFDE3E}"/>
            </c:ext>
          </c:extLst>
        </c:ser>
        <c:dLbls>
          <c:showLegendKey val="0"/>
          <c:showVal val="0"/>
          <c:showCatName val="0"/>
          <c:showSerName val="0"/>
          <c:showPercent val="0"/>
          <c:showBubbleSize val="0"/>
        </c:dLbls>
        <c:axId val="569106368"/>
        <c:axId val="569108992"/>
      </c:scatterChart>
      <c:valAx>
        <c:axId val="527467112"/>
        <c:scaling>
          <c:orientation val="minMax"/>
          <c:max val="40178"/>
          <c:min val="39814"/>
        </c:scaling>
        <c:delete val="0"/>
        <c:axPos val="b"/>
        <c:majorGridlines>
          <c:spPr>
            <a:ln w="9525" cap="flat" cmpd="sng" algn="ctr">
              <a:solidFill>
                <a:schemeClr val="tx1">
                  <a:lumMod val="15000"/>
                  <a:lumOff val="85000"/>
                </a:schemeClr>
              </a:solidFill>
              <a:round/>
            </a:ln>
            <a:effectLst/>
          </c:spPr>
        </c:majorGridlines>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crossAx val="527468752"/>
        <c:crosses val="autoZero"/>
        <c:crossBetween val="midCat"/>
      </c:valAx>
      <c:valAx>
        <c:axId val="527468752"/>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h[cm]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k-SK"/>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crossAx val="527467112"/>
        <c:crosses val="autoZero"/>
        <c:crossBetween val="midCat"/>
      </c:valAx>
      <c:valAx>
        <c:axId val="569108992"/>
        <c:scaling>
          <c:orientation val="minMax"/>
          <c:min val="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swe[mm</a:t>
                </a:r>
                <a:r>
                  <a:rPr lang="en-US" baseline="0"/>
                  <a:t> ]</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k-SK"/>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crossAx val="569106368"/>
        <c:crosses val="max"/>
        <c:crossBetween val="midCat"/>
      </c:valAx>
      <c:valAx>
        <c:axId val="569106368"/>
        <c:scaling>
          <c:orientation val="minMax"/>
        </c:scaling>
        <c:delete val="1"/>
        <c:axPos val="b"/>
        <c:numFmt formatCode="m/d/yyyy" sourceLinked="1"/>
        <c:majorTickMark val="out"/>
        <c:minorTickMark val="none"/>
        <c:tickLblPos val="nextTo"/>
        <c:crossAx val="569108992"/>
        <c:crosses val="autoZero"/>
        <c:crossBetween val="midCat"/>
      </c:valAx>
      <c:spPr>
        <a:noFill/>
        <a:ln>
          <a:noFill/>
        </a:ln>
        <a:effectLst/>
      </c:spPr>
    </c:plotArea>
    <c:legend>
      <c:legendPos val="r"/>
      <c:layout>
        <c:manualLayout>
          <c:xMode val="edge"/>
          <c:yMode val="edge"/>
          <c:x val="0.85170476555277586"/>
          <c:y val="0.26285869992411642"/>
          <c:w val="0.12262438127540826"/>
          <c:h val="0.20102485022610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k-S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k-S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40405" y="10066261"/>
            <a:ext cx="36724590" cy="6945868"/>
          </a:xfrm>
        </p:spPr>
        <p:txBody>
          <a:bodyPr/>
          <a:lstStyle/>
          <a:p>
            <a:r>
              <a:rPr lang="en-US"/>
              <a:t>Click to edit Master title style</a:t>
            </a:r>
            <a:endParaRPr lang="sk-SK"/>
          </a:p>
        </p:txBody>
      </p:sp>
      <p:sp>
        <p:nvSpPr>
          <p:cNvPr id="3" name="Subtitle 2"/>
          <p:cNvSpPr>
            <a:spLocks noGrp="1"/>
          </p:cNvSpPr>
          <p:nvPr>
            <p:ph type="subTitle" idx="1"/>
          </p:nvPr>
        </p:nvSpPr>
        <p:spPr>
          <a:xfrm>
            <a:off x="6480810" y="18362295"/>
            <a:ext cx="30243780" cy="8281035"/>
          </a:xfrm>
        </p:spPr>
        <p:txBody>
          <a:bodyPr/>
          <a:lstStyle>
            <a:lvl1pPr marL="0" indent="0" algn="ctr">
              <a:buNone/>
              <a:defRPr>
                <a:solidFill>
                  <a:schemeClr val="tx1">
                    <a:tint val="75000"/>
                  </a:schemeClr>
                </a:solidFill>
              </a:defRPr>
            </a:lvl1pPr>
            <a:lvl2pPr marL="2160270" indent="0" algn="ctr">
              <a:buNone/>
              <a:defRPr>
                <a:solidFill>
                  <a:schemeClr val="tx1">
                    <a:tint val="75000"/>
                  </a:schemeClr>
                </a:solidFill>
              </a:defRPr>
            </a:lvl2pPr>
            <a:lvl3pPr marL="4320540" indent="0" algn="ctr">
              <a:buNone/>
              <a:defRPr>
                <a:solidFill>
                  <a:schemeClr val="tx1">
                    <a:tint val="75000"/>
                  </a:schemeClr>
                </a:solidFill>
              </a:defRPr>
            </a:lvl3pPr>
            <a:lvl4pPr marL="6480810" indent="0" algn="ctr">
              <a:buNone/>
              <a:defRPr>
                <a:solidFill>
                  <a:schemeClr val="tx1">
                    <a:tint val="75000"/>
                  </a:schemeClr>
                </a:solidFill>
              </a:defRPr>
            </a:lvl4pPr>
            <a:lvl5pPr marL="8641080" indent="0" algn="ctr">
              <a:buNone/>
              <a:defRPr>
                <a:solidFill>
                  <a:schemeClr val="tx1">
                    <a:tint val="75000"/>
                  </a:schemeClr>
                </a:solidFill>
              </a:defRPr>
            </a:lvl5pPr>
            <a:lvl6pPr marL="10801350" indent="0" algn="ctr">
              <a:buNone/>
              <a:defRPr>
                <a:solidFill>
                  <a:schemeClr val="tx1">
                    <a:tint val="75000"/>
                  </a:schemeClr>
                </a:solidFill>
              </a:defRPr>
            </a:lvl6pPr>
            <a:lvl7pPr marL="12961620" indent="0" algn="ctr">
              <a:buNone/>
              <a:defRPr>
                <a:solidFill>
                  <a:schemeClr val="tx1">
                    <a:tint val="75000"/>
                  </a:schemeClr>
                </a:solidFill>
              </a:defRPr>
            </a:lvl7pPr>
            <a:lvl8pPr marL="15121890" indent="0" algn="ctr">
              <a:buNone/>
              <a:defRPr>
                <a:solidFill>
                  <a:schemeClr val="tx1">
                    <a:tint val="75000"/>
                  </a:schemeClr>
                </a:solidFill>
              </a:defRPr>
            </a:lvl8pPr>
            <a:lvl9pPr marL="17282160" indent="0" algn="ctr">
              <a:buNone/>
              <a:defRPr>
                <a:solidFill>
                  <a:schemeClr val="tx1">
                    <a:tint val="75000"/>
                  </a:schemeClr>
                </a:solidFill>
              </a:defRPr>
            </a:lvl9pPr>
          </a:lstStyle>
          <a:p>
            <a:r>
              <a:rPr lang="en-US"/>
              <a:t>Click to edit Master subtitle style</a:t>
            </a:r>
            <a:endParaRPr lang="sk-SK"/>
          </a:p>
        </p:txBody>
      </p:sp>
      <p:sp>
        <p:nvSpPr>
          <p:cNvPr id="4" name="Date Placeholder 3"/>
          <p:cNvSpPr>
            <a:spLocks noGrp="1"/>
          </p:cNvSpPr>
          <p:nvPr>
            <p:ph type="dt" sz="half" idx="10"/>
          </p:nvPr>
        </p:nvSpPr>
        <p:spPr/>
        <p:txBody>
          <a:bodyPr/>
          <a:lstStyle/>
          <a:p>
            <a:fld id="{D09328B9-9BB9-4CFD-9FCE-AD70B5963FF5}" type="datetimeFigureOut">
              <a:rPr lang="sk-SK" smtClean="0"/>
              <a:t>1. 5. 2020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2A9919D9-A28E-405C-AC8C-E0140C1D9873}" type="slidenum">
              <a:rPr lang="sk-SK" smtClean="0"/>
              <a:t>‹#›</a:t>
            </a:fld>
            <a:endParaRPr lang="sk-SK"/>
          </a:p>
        </p:txBody>
      </p:sp>
    </p:spTree>
    <p:extLst>
      <p:ext uri="{BB962C8B-B14F-4D97-AF65-F5344CB8AC3E}">
        <p14:creationId xmlns:p14="http://schemas.microsoft.com/office/powerpoint/2010/main" val="3178542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D09328B9-9BB9-4CFD-9FCE-AD70B5963FF5}" type="datetimeFigureOut">
              <a:rPr lang="sk-SK" smtClean="0"/>
              <a:t>1. 5. 2020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2A9919D9-A28E-405C-AC8C-E0140C1D9873}" type="slidenum">
              <a:rPr lang="sk-SK" smtClean="0"/>
              <a:t>‹#›</a:t>
            </a:fld>
            <a:endParaRPr lang="sk-SK"/>
          </a:p>
        </p:txBody>
      </p:sp>
    </p:spTree>
    <p:extLst>
      <p:ext uri="{BB962C8B-B14F-4D97-AF65-F5344CB8AC3E}">
        <p14:creationId xmlns:p14="http://schemas.microsoft.com/office/powerpoint/2010/main" val="1310882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8008501" y="6128271"/>
            <a:ext cx="45928243" cy="130643826"/>
          </a:xfrm>
        </p:spPr>
        <p:txBody>
          <a:bodyPr vert="eaVert"/>
          <a:lstStyle/>
          <a:p>
            <a:r>
              <a:rPr lang="en-US"/>
              <a:t>Click to edit Master title style</a:t>
            </a:r>
            <a:endParaRPr lang="sk-SK"/>
          </a:p>
        </p:txBody>
      </p:sp>
      <p:sp>
        <p:nvSpPr>
          <p:cNvPr id="3" name="Vertical Text Placeholder 2"/>
          <p:cNvSpPr>
            <a:spLocks noGrp="1"/>
          </p:cNvSpPr>
          <p:nvPr>
            <p:ph type="body" orient="vert" idx="1"/>
          </p:nvPr>
        </p:nvSpPr>
        <p:spPr>
          <a:xfrm>
            <a:off x="10208779" y="6128271"/>
            <a:ext cx="137079630" cy="1306438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D09328B9-9BB9-4CFD-9FCE-AD70B5963FF5}" type="datetimeFigureOut">
              <a:rPr lang="sk-SK" smtClean="0"/>
              <a:t>1. 5. 2020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2A9919D9-A28E-405C-AC8C-E0140C1D9873}" type="slidenum">
              <a:rPr lang="sk-SK" smtClean="0"/>
              <a:t>‹#›</a:t>
            </a:fld>
            <a:endParaRPr lang="sk-SK"/>
          </a:p>
        </p:txBody>
      </p:sp>
    </p:spTree>
    <p:extLst>
      <p:ext uri="{BB962C8B-B14F-4D97-AF65-F5344CB8AC3E}">
        <p14:creationId xmlns:p14="http://schemas.microsoft.com/office/powerpoint/2010/main" val="747320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D09328B9-9BB9-4CFD-9FCE-AD70B5963FF5}" type="datetimeFigureOut">
              <a:rPr lang="sk-SK" smtClean="0"/>
              <a:t>1. 5. 2020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2A9919D9-A28E-405C-AC8C-E0140C1D9873}" type="slidenum">
              <a:rPr lang="sk-SK" smtClean="0"/>
              <a:t>‹#›</a:t>
            </a:fld>
            <a:endParaRPr lang="sk-SK"/>
          </a:p>
        </p:txBody>
      </p:sp>
    </p:spTree>
    <p:extLst>
      <p:ext uri="{BB962C8B-B14F-4D97-AF65-F5344CB8AC3E}">
        <p14:creationId xmlns:p14="http://schemas.microsoft.com/office/powerpoint/2010/main" val="2794148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12929" y="20822605"/>
            <a:ext cx="36724590" cy="6435804"/>
          </a:xfrm>
        </p:spPr>
        <p:txBody>
          <a:bodyPr anchor="t"/>
          <a:lstStyle>
            <a:lvl1pPr algn="l">
              <a:defRPr sz="18900" b="1" cap="all"/>
            </a:lvl1pPr>
          </a:lstStyle>
          <a:p>
            <a:r>
              <a:rPr lang="en-US"/>
              <a:t>Click to edit Master title style</a:t>
            </a:r>
            <a:endParaRPr lang="sk-SK"/>
          </a:p>
        </p:txBody>
      </p:sp>
      <p:sp>
        <p:nvSpPr>
          <p:cNvPr id="3" name="Text Placeholder 2"/>
          <p:cNvSpPr>
            <a:spLocks noGrp="1"/>
          </p:cNvSpPr>
          <p:nvPr>
            <p:ph type="body" idx="1"/>
          </p:nvPr>
        </p:nvSpPr>
        <p:spPr>
          <a:xfrm>
            <a:off x="3412929" y="13734221"/>
            <a:ext cx="36724590" cy="7088384"/>
          </a:xfrm>
        </p:spPr>
        <p:txBody>
          <a:bodyPr anchor="b"/>
          <a:lstStyle>
            <a:lvl1pPr marL="0" indent="0">
              <a:buNone/>
              <a:defRPr sz="9500">
                <a:solidFill>
                  <a:schemeClr val="tx1">
                    <a:tint val="75000"/>
                  </a:schemeClr>
                </a:solidFill>
              </a:defRPr>
            </a:lvl1pPr>
            <a:lvl2pPr marL="2160270" indent="0">
              <a:buNone/>
              <a:defRPr sz="8500">
                <a:solidFill>
                  <a:schemeClr val="tx1">
                    <a:tint val="75000"/>
                  </a:schemeClr>
                </a:solidFill>
              </a:defRPr>
            </a:lvl2pPr>
            <a:lvl3pPr marL="4320540" indent="0">
              <a:buNone/>
              <a:defRPr sz="7600">
                <a:solidFill>
                  <a:schemeClr val="tx1">
                    <a:tint val="75000"/>
                  </a:schemeClr>
                </a:solidFill>
              </a:defRPr>
            </a:lvl3pPr>
            <a:lvl4pPr marL="6480810" indent="0">
              <a:buNone/>
              <a:defRPr sz="6600">
                <a:solidFill>
                  <a:schemeClr val="tx1">
                    <a:tint val="75000"/>
                  </a:schemeClr>
                </a:solidFill>
              </a:defRPr>
            </a:lvl4pPr>
            <a:lvl5pPr marL="8641080" indent="0">
              <a:buNone/>
              <a:defRPr sz="6600">
                <a:solidFill>
                  <a:schemeClr val="tx1">
                    <a:tint val="75000"/>
                  </a:schemeClr>
                </a:solidFill>
              </a:defRPr>
            </a:lvl5pPr>
            <a:lvl6pPr marL="10801350" indent="0">
              <a:buNone/>
              <a:defRPr sz="6600">
                <a:solidFill>
                  <a:schemeClr val="tx1">
                    <a:tint val="75000"/>
                  </a:schemeClr>
                </a:solidFill>
              </a:defRPr>
            </a:lvl6pPr>
            <a:lvl7pPr marL="12961620" indent="0">
              <a:buNone/>
              <a:defRPr sz="6600">
                <a:solidFill>
                  <a:schemeClr val="tx1">
                    <a:tint val="75000"/>
                  </a:schemeClr>
                </a:solidFill>
              </a:defRPr>
            </a:lvl7pPr>
            <a:lvl8pPr marL="15121890" indent="0">
              <a:buNone/>
              <a:defRPr sz="6600">
                <a:solidFill>
                  <a:schemeClr val="tx1">
                    <a:tint val="75000"/>
                  </a:schemeClr>
                </a:solidFill>
              </a:defRPr>
            </a:lvl8pPr>
            <a:lvl9pPr marL="17282160" indent="0">
              <a:buNone/>
              <a:defRPr sz="6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9328B9-9BB9-4CFD-9FCE-AD70B5963FF5}" type="datetimeFigureOut">
              <a:rPr lang="sk-SK" smtClean="0"/>
              <a:t>1. 5. 2020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2A9919D9-A28E-405C-AC8C-E0140C1D9873}" type="slidenum">
              <a:rPr lang="sk-SK" smtClean="0"/>
              <a:t>‹#›</a:t>
            </a:fld>
            <a:endParaRPr lang="sk-SK"/>
          </a:p>
        </p:txBody>
      </p:sp>
    </p:spTree>
    <p:extLst>
      <p:ext uri="{BB962C8B-B14F-4D97-AF65-F5344CB8AC3E}">
        <p14:creationId xmlns:p14="http://schemas.microsoft.com/office/powerpoint/2010/main" val="277475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Content Placeholder 2"/>
          <p:cNvSpPr>
            <a:spLocks noGrp="1"/>
          </p:cNvSpPr>
          <p:nvPr>
            <p:ph sz="half" idx="1"/>
          </p:nvPr>
        </p:nvSpPr>
        <p:spPr>
          <a:xfrm>
            <a:off x="10208778" y="35726968"/>
            <a:ext cx="91503934" cy="101045127"/>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Content Placeholder 3"/>
          <p:cNvSpPr>
            <a:spLocks noGrp="1"/>
          </p:cNvSpPr>
          <p:nvPr>
            <p:ph sz="half" idx="2"/>
          </p:nvPr>
        </p:nvSpPr>
        <p:spPr>
          <a:xfrm>
            <a:off x="102432805" y="35726968"/>
            <a:ext cx="91503939" cy="101045127"/>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Date Placeholder 4"/>
          <p:cNvSpPr>
            <a:spLocks noGrp="1"/>
          </p:cNvSpPr>
          <p:nvPr>
            <p:ph type="dt" sz="half" idx="10"/>
          </p:nvPr>
        </p:nvSpPr>
        <p:spPr/>
        <p:txBody>
          <a:bodyPr/>
          <a:lstStyle/>
          <a:p>
            <a:fld id="{D09328B9-9BB9-4CFD-9FCE-AD70B5963FF5}" type="datetimeFigureOut">
              <a:rPr lang="sk-SK" smtClean="0"/>
              <a:t>1. 5. 2020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2A9919D9-A28E-405C-AC8C-E0140C1D9873}" type="slidenum">
              <a:rPr lang="sk-SK" smtClean="0"/>
              <a:t>‹#›</a:t>
            </a:fld>
            <a:endParaRPr lang="sk-SK"/>
          </a:p>
        </p:txBody>
      </p:sp>
    </p:spTree>
    <p:extLst>
      <p:ext uri="{BB962C8B-B14F-4D97-AF65-F5344CB8AC3E}">
        <p14:creationId xmlns:p14="http://schemas.microsoft.com/office/powerpoint/2010/main" val="1981006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60270" y="1297665"/>
            <a:ext cx="38884860" cy="5400675"/>
          </a:xfrm>
        </p:spPr>
        <p:txBody>
          <a:bodyPr/>
          <a:lstStyle>
            <a:lvl1pPr>
              <a:defRPr/>
            </a:lvl1pPr>
          </a:lstStyle>
          <a:p>
            <a:r>
              <a:rPr lang="en-US"/>
              <a:t>Click to edit Master title style</a:t>
            </a:r>
            <a:endParaRPr lang="sk-SK"/>
          </a:p>
        </p:txBody>
      </p:sp>
      <p:sp>
        <p:nvSpPr>
          <p:cNvPr id="3" name="Text Placeholder 2"/>
          <p:cNvSpPr>
            <a:spLocks noGrp="1"/>
          </p:cNvSpPr>
          <p:nvPr>
            <p:ph type="body" idx="1"/>
          </p:nvPr>
        </p:nvSpPr>
        <p:spPr>
          <a:xfrm>
            <a:off x="2160270" y="7253409"/>
            <a:ext cx="19089888" cy="3022875"/>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en-US"/>
              <a:t>Click to edit Master text styles</a:t>
            </a:r>
          </a:p>
        </p:txBody>
      </p:sp>
      <p:sp>
        <p:nvSpPr>
          <p:cNvPr id="4" name="Content Placeholder 3"/>
          <p:cNvSpPr>
            <a:spLocks noGrp="1"/>
          </p:cNvSpPr>
          <p:nvPr>
            <p:ph sz="half" idx="2"/>
          </p:nvPr>
        </p:nvSpPr>
        <p:spPr>
          <a:xfrm>
            <a:off x="2160270" y="10276284"/>
            <a:ext cx="19089888" cy="18669836"/>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Text Placeholder 4"/>
          <p:cNvSpPr>
            <a:spLocks noGrp="1"/>
          </p:cNvSpPr>
          <p:nvPr>
            <p:ph type="body" sz="quarter" idx="3"/>
          </p:nvPr>
        </p:nvSpPr>
        <p:spPr>
          <a:xfrm>
            <a:off x="21947745" y="7253409"/>
            <a:ext cx="19097387" cy="3022875"/>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en-US"/>
              <a:t>Click to edit Master text styles</a:t>
            </a:r>
          </a:p>
        </p:txBody>
      </p:sp>
      <p:sp>
        <p:nvSpPr>
          <p:cNvPr id="6" name="Content Placeholder 5"/>
          <p:cNvSpPr>
            <a:spLocks noGrp="1"/>
          </p:cNvSpPr>
          <p:nvPr>
            <p:ph sz="quarter" idx="4"/>
          </p:nvPr>
        </p:nvSpPr>
        <p:spPr>
          <a:xfrm>
            <a:off x="21947745" y="10276284"/>
            <a:ext cx="19097387" cy="18669836"/>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7" name="Date Placeholder 6"/>
          <p:cNvSpPr>
            <a:spLocks noGrp="1"/>
          </p:cNvSpPr>
          <p:nvPr>
            <p:ph type="dt" sz="half" idx="10"/>
          </p:nvPr>
        </p:nvSpPr>
        <p:spPr/>
        <p:txBody>
          <a:bodyPr/>
          <a:lstStyle/>
          <a:p>
            <a:fld id="{D09328B9-9BB9-4CFD-9FCE-AD70B5963FF5}" type="datetimeFigureOut">
              <a:rPr lang="sk-SK" smtClean="0"/>
              <a:t>1. 5. 2020</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2A9919D9-A28E-405C-AC8C-E0140C1D9873}" type="slidenum">
              <a:rPr lang="sk-SK" smtClean="0"/>
              <a:t>‹#›</a:t>
            </a:fld>
            <a:endParaRPr lang="sk-SK"/>
          </a:p>
        </p:txBody>
      </p:sp>
    </p:spTree>
    <p:extLst>
      <p:ext uri="{BB962C8B-B14F-4D97-AF65-F5344CB8AC3E}">
        <p14:creationId xmlns:p14="http://schemas.microsoft.com/office/powerpoint/2010/main" val="2500184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Date Placeholder 2"/>
          <p:cNvSpPr>
            <a:spLocks noGrp="1"/>
          </p:cNvSpPr>
          <p:nvPr>
            <p:ph type="dt" sz="half" idx="10"/>
          </p:nvPr>
        </p:nvSpPr>
        <p:spPr/>
        <p:txBody>
          <a:bodyPr/>
          <a:lstStyle/>
          <a:p>
            <a:fld id="{D09328B9-9BB9-4CFD-9FCE-AD70B5963FF5}" type="datetimeFigureOut">
              <a:rPr lang="sk-SK" smtClean="0"/>
              <a:t>1. 5. 2020</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2A9919D9-A28E-405C-AC8C-E0140C1D9873}" type="slidenum">
              <a:rPr lang="sk-SK" smtClean="0"/>
              <a:t>‹#›</a:t>
            </a:fld>
            <a:endParaRPr lang="sk-SK"/>
          </a:p>
        </p:txBody>
      </p:sp>
    </p:spTree>
    <p:extLst>
      <p:ext uri="{BB962C8B-B14F-4D97-AF65-F5344CB8AC3E}">
        <p14:creationId xmlns:p14="http://schemas.microsoft.com/office/powerpoint/2010/main" val="2791281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9328B9-9BB9-4CFD-9FCE-AD70B5963FF5}" type="datetimeFigureOut">
              <a:rPr lang="sk-SK" smtClean="0"/>
              <a:t>1. 5. 2020</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2A9919D9-A28E-405C-AC8C-E0140C1D9873}" type="slidenum">
              <a:rPr lang="sk-SK" smtClean="0"/>
              <a:t>‹#›</a:t>
            </a:fld>
            <a:endParaRPr lang="sk-SK"/>
          </a:p>
        </p:txBody>
      </p:sp>
    </p:spTree>
    <p:extLst>
      <p:ext uri="{BB962C8B-B14F-4D97-AF65-F5344CB8AC3E}">
        <p14:creationId xmlns:p14="http://schemas.microsoft.com/office/powerpoint/2010/main" val="887258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0272" y="1290161"/>
            <a:ext cx="14214279" cy="5490686"/>
          </a:xfrm>
        </p:spPr>
        <p:txBody>
          <a:bodyPr anchor="b"/>
          <a:lstStyle>
            <a:lvl1pPr algn="l">
              <a:defRPr sz="9500" b="1"/>
            </a:lvl1pPr>
          </a:lstStyle>
          <a:p>
            <a:r>
              <a:rPr lang="en-US"/>
              <a:t>Click to edit Master title style</a:t>
            </a:r>
            <a:endParaRPr lang="sk-SK"/>
          </a:p>
        </p:txBody>
      </p:sp>
      <p:sp>
        <p:nvSpPr>
          <p:cNvPr id="3" name="Content Placeholder 2"/>
          <p:cNvSpPr>
            <a:spLocks noGrp="1"/>
          </p:cNvSpPr>
          <p:nvPr>
            <p:ph idx="1"/>
          </p:nvPr>
        </p:nvSpPr>
        <p:spPr>
          <a:xfrm>
            <a:off x="16892111" y="1290164"/>
            <a:ext cx="24153019" cy="27655959"/>
          </a:xfrm>
        </p:spPr>
        <p:txBody>
          <a:bodyPr/>
          <a:lstStyle>
            <a:lvl1pPr>
              <a:defRPr sz="15100"/>
            </a:lvl1pPr>
            <a:lvl2pPr>
              <a:defRPr sz="13200"/>
            </a:lvl2pPr>
            <a:lvl3pPr>
              <a:defRPr sz="11300"/>
            </a:lvl3pPr>
            <a:lvl4pPr>
              <a:defRPr sz="9500"/>
            </a:lvl4pPr>
            <a:lvl5pPr>
              <a:defRPr sz="9500"/>
            </a:lvl5pPr>
            <a:lvl6pPr>
              <a:defRPr sz="9500"/>
            </a:lvl6pPr>
            <a:lvl7pPr>
              <a:defRPr sz="9500"/>
            </a:lvl7pPr>
            <a:lvl8pPr>
              <a:defRPr sz="9500"/>
            </a:lvl8pPr>
            <a:lvl9pPr>
              <a:defRPr sz="9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Text Placeholder 3"/>
          <p:cNvSpPr>
            <a:spLocks noGrp="1"/>
          </p:cNvSpPr>
          <p:nvPr>
            <p:ph type="body" sz="half" idx="2"/>
          </p:nvPr>
        </p:nvSpPr>
        <p:spPr>
          <a:xfrm>
            <a:off x="2160272" y="6780850"/>
            <a:ext cx="14214279" cy="22165273"/>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D09328B9-9BB9-4CFD-9FCE-AD70B5963FF5}" type="datetimeFigureOut">
              <a:rPr lang="sk-SK" smtClean="0"/>
              <a:t>1. 5. 2020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2A9919D9-A28E-405C-AC8C-E0140C1D9873}" type="slidenum">
              <a:rPr lang="sk-SK" smtClean="0"/>
              <a:t>‹#›</a:t>
            </a:fld>
            <a:endParaRPr lang="sk-SK"/>
          </a:p>
        </p:txBody>
      </p:sp>
    </p:spTree>
    <p:extLst>
      <p:ext uri="{BB962C8B-B14F-4D97-AF65-F5344CB8AC3E}">
        <p14:creationId xmlns:p14="http://schemas.microsoft.com/office/powerpoint/2010/main" val="425735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68561" y="22682835"/>
            <a:ext cx="25923240" cy="2677837"/>
          </a:xfrm>
        </p:spPr>
        <p:txBody>
          <a:bodyPr anchor="b"/>
          <a:lstStyle>
            <a:lvl1pPr algn="l">
              <a:defRPr sz="9500" b="1"/>
            </a:lvl1pPr>
          </a:lstStyle>
          <a:p>
            <a:r>
              <a:rPr lang="en-US"/>
              <a:t>Click to edit Master title style</a:t>
            </a:r>
            <a:endParaRPr lang="sk-SK"/>
          </a:p>
        </p:txBody>
      </p:sp>
      <p:sp>
        <p:nvSpPr>
          <p:cNvPr id="3" name="Picture Placeholder 2"/>
          <p:cNvSpPr>
            <a:spLocks noGrp="1"/>
          </p:cNvSpPr>
          <p:nvPr>
            <p:ph type="pic" idx="1"/>
          </p:nvPr>
        </p:nvSpPr>
        <p:spPr>
          <a:xfrm>
            <a:off x="8468561" y="2895362"/>
            <a:ext cx="25923240" cy="19442430"/>
          </a:xfrm>
        </p:spPr>
        <p:txBody>
          <a:bodyPr/>
          <a:lstStyle>
            <a:lvl1pPr marL="0" indent="0">
              <a:buNone/>
              <a:defRPr sz="15100"/>
            </a:lvl1pPr>
            <a:lvl2pPr marL="2160270" indent="0">
              <a:buNone/>
              <a:defRPr sz="13200"/>
            </a:lvl2pPr>
            <a:lvl3pPr marL="4320540" indent="0">
              <a:buNone/>
              <a:defRPr sz="11300"/>
            </a:lvl3pPr>
            <a:lvl4pPr marL="6480810" indent="0">
              <a:buNone/>
              <a:defRPr sz="9500"/>
            </a:lvl4pPr>
            <a:lvl5pPr marL="8641080" indent="0">
              <a:buNone/>
              <a:defRPr sz="9500"/>
            </a:lvl5pPr>
            <a:lvl6pPr marL="10801350" indent="0">
              <a:buNone/>
              <a:defRPr sz="9500"/>
            </a:lvl6pPr>
            <a:lvl7pPr marL="12961620" indent="0">
              <a:buNone/>
              <a:defRPr sz="9500"/>
            </a:lvl7pPr>
            <a:lvl8pPr marL="15121890" indent="0">
              <a:buNone/>
              <a:defRPr sz="9500"/>
            </a:lvl8pPr>
            <a:lvl9pPr marL="17282160" indent="0">
              <a:buNone/>
              <a:defRPr sz="9500"/>
            </a:lvl9pPr>
          </a:lstStyle>
          <a:p>
            <a:endParaRPr lang="sk-SK"/>
          </a:p>
        </p:txBody>
      </p:sp>
      <p:sp>
        <p:nvSpPr>
          <p:cNvPr id="4" name="Text Placeholder 3"/>
          <p:cNvSpPr>
            <a:spLocks noGrp="1"/>
          </p:cNvSpPr>
          <p:nvPr>
            <p:ph type="body" sz="half" idx="2"/>
          </p:nvPr>
        </p:nvSpPr>
        <p:spPr>
          <a:xfrm>
            <a:off x="8468561" y="25360672"/>
            <a:ext cx="25923240" cy="3802973"/>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D09328B9-9BB9-4CFD-9FCE-AD70B5963FF5}" type="datetimeFigureOut">
              <a:rPr lang="sk-SK" smtClean="0"/>
              <a:t>1. 5. 2020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2A9919D9-A28E-405C-AC8C-E0140C1D9873}" type="slidenum">
              <a:rPr lang="sk-SK" smtClean="0"/>
              <a:t>‹#›</a:t>
            </a:fld>
            <a:endParaRPr lang="sk-SK"/>
          </a:p>
        </p:txBody>
      </p:sp>
    </p:spTree>
    <p:extLst>
      <p:ext uri="{BB962C8B-B14F-4D97-AF65-F5344CB8AC3E}">
        <p14:creationId xmlns:p14="http://schemas.microsoft.com/office/powerpoint/2010/main" val="1734207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60270" y="1297665"/>
            <a:ext cx="38884860" cy="5400675"/>
          </a:xfrm>
          <a:prstGeom prst="rect">
            <a:avLst/>
          </a:prstGeom>
        </p:spPr>
        <p:txBody>
          <a:bodyPr vert="horz" lIns="432054" tIns="216027" rIns="432054" bIns="216027" rtlCol="0" anchor="ctr">
            <a:normAutofit/>
          </a:bodyPr>
          <a:lstStyle/>
          <a:p>
            <a:r>
              <a:rPr lang="en-US"/>
              <a:t>Click to edit Master title style</a:t>
            </a:r>
            <a:endParaRPr lang="sk-SK"/>
          </a:p>
        </p:txBody>
      </p:sp>
      <p:sp>
        <p:nvSpPr>
          <p:cNvPr id="3" name="Text Placeholder 2"/>
          <p:cNvSpPr>
            <a:spLocks noGrp="1"/>
          </p:cNvSpPr>
          <p:nvPr>
            <p:ph type="body" idx="1"/>
          </p:nvPr>
        </p:nvSpPr>
        <p:spPr>
          <a:xfrm>
            <a:off x="2160270" y="7560947"/>
            <a:ext cx="38884860" cy="21385175"/>
          </a:xfrm>
          <a:prstGeom prst="rect">
            <a:avLst/>
          </a:prstGeom>
        </p:spPr>
        <p:txBody>
          <a:bodyPr vert="horz" lIns="432054" tIns="216027" rIns="432054" bIns="21602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2"/>
          </p:nvPr>
        </p:nvSpPr>
        <p:spPr>
          <a:xfrm>
            <a:off x="2160270" y="30033756"/>
            <a:ext cx="10081260" cy="1725216"/>
          </a:xfrm>
          <a:prstGeom prst="rect">
            <a:avLst/>
          </a:prstGeom>
        </p:spPr>
        <p:txBody>
          <a:bodyPr vert="horz" lIns="432054" tIns="216027" rIns="432054" bIns="216027" rtlCol="0" anchor="ctr"/>
          <a:lstStyle>
            <a:lvl1pPr algn="l">
              <a:defRPr sz="5700">
                <a:solidFill>
                  <a:schemeClr val="tx1">
                    <a:tint val="75000"/>
                  </a:schemeClr>
                </a:solidFill>
              </a:defRPr>
            </a:lvl1pPr>
          </a:lstStyle>
          <a:p>
            <a:fld id="{D09328B9-9BB9-4CFD-9FCE-AD70B5963FF5}" type="datetimeFigureOut">
              <a:rPr lang="sk-SK" smtClean="0"/>
              <a:t>1. 5. 2020</a:t>
            </a:fld>
            <a:endParaRPr lang="sk-SK"/>
          </a:p>
        </p:txBody>
      </p:sp>
      <p:sp>
        <p:nvSpPr>
          <p:cNvPr id="5" name="Footer Placeholder 4"/>
          <p:cNvSpPr>
            <a:spLocks noGrp="1"/>
          </p:cNvSpPr>
          <p:nvPr>
            <p:ph type="ftr" sz="quarter" idx="3"/>
          </p:nvPr>
        </p:nvSpPr>
        <p:spPr>
          <a:xfrm>
            <a:off x="14761845" y="30033756"/>
            <a:ext cx="13681710" cy="1725216"/>
          </a:xfrm>
          <a:prstGeom prst="rect">
            <a:avLst/>
          </a:prstGeom>
        </p:spPr>
        <p:txBody>
          <a:bodyPr vert="horz" lIns="432054" tIns="216027" rIns="432054" bIns="216027" rtlCol="0" anchor="ctr"/>
          <a:lstStyle>
            <a:lvl1pPr algn="ctr">
              <a:defRPr sz="57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30963870" y="30033756"/>
            <a:ext cx="10081260" cy="1725216"/>
          </a:xfrm>
          <a:prstGeom prst="rect">
            <a:avLst/>
          </a:prstGeom>
        </p:spPr>
        <p:txBody>
          <a:bodyPr vert="horz" lIns="432054" tIns="216027" rIns="432054" bIns="216027" rtlCol="0" anchor="ctr"/>
          <a:lstStyle>
            <a:lvl1pPr algn="r">
              <a:defRPr sz="5700">
                <a:solidFill>
                  <a:schemeClr val="tx1">
                    <a:tint val="75000"/>
                  </a:schemeClr>
                </a:solidFill>
              </a:defRPr>
            </a:lvl1pPr>
          </a:lstStyle>
          <a:p>
            <a:fld id="{2A9919D9-A28E-405C-AC8C-E0140C1D9873}" type="slidenum">
              <a:rPr lang="sk-SK" smtClean="0"/>
              <a:t>‹#›</a:t>
            </a:fld>
            <a:endParaRPr lang="sk-SK"/>
          </a:p>
        </p:txBody>
      </p:sp>
    </p:spTree>
    <p:extLst>
      <p:ext uri="{BB962C8B-B14F-4D97-AF65-F5344CB8AC3E}">
        <p14:creationId xmlns:p14="http://schemas.microsoft.com/office/powerpoint/2010/main" val="1285451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20540" rtl="0" eaLnBrk="1" latinLnBrk="0" hangingPunct="1">
        <a:spcBef>
          <a:spcPct val="0"/>
        </a:spcBef>
        <a:buNone/>
        <a:defRPr sz="20800" kern="1200">
          <a:solidFill>
            <a:schemeClr val="tx1"/>
          </a:solidFill>
          <a:latin typeface="+mj-lt"/>
          <a:ea typeface="+mj-ea"/>
          <a:cs typeface="+mj-cs"/>
        </a:defRPr>
      </a:lvl1pPr>
    </p:titleStyle>
    <p:bodyStyle>
      <a:lvl1pPr marL="1620203" indent="-1620203" algn="l" defTabSz="4320540" rtl="0" eaLnBrk="1" latinLnBrk="0" hangingPunct="1">
        <a:spcBef>
          <a:spcPct val="20000"/>
        </a:spcBef>
        <a:buFont typeface="Arial" panose="020B0604020202020204" pitchFamily="34" charset="0"/>
        <a:buChar char="•"/>
        <a:defRPr sz="15100" kern="1200">
          <a:solidFill>
            <a:schemeClr val="tx1"/>
          </a:solidFill>
          <a:latin typeface="+mn-lt"/>
          <a:ea typeface="+mn-ea"/>
          <a:cs typeface="+mn-cs"/>
        </a:defRPr>
      </a:lvl1pPr>
      <a:lvl2pPr marL="3510439" indent="-1350169" algn="l" defTabSz="4320540" rtl="0" eaLnBrk="1" latinLnBrk="0" hangingPunct="1">
        <a:spcBef>
          <a:spcPct val="20000"/>
        </a:spcBef>
        <a:buFont typeface="Arial" panose="020B0604020202020204" pitchFamily="34" charset="0"/>
        <a:buChar char="–"/>
        <a:defRPr sz="13200" kern="1200">
          <a:solidFill>
            <a:schemeClr val="tx1"/>
          </a:solidFill>
          <a:latin typeface="+mn-lt"/>
          <a:ea typeface="+mn-ea"/>
          <a:cs typeface="+mn-cs"/>
        </a:defRPr>
      </a:lvl2pPr>
      <a:lvl3pPr marL="5400675" indent="-1080135" algn="l" defTabSz="4320540" rtl="0" eaLnBrk="1" latinLnBrk="0" hangingPunct="1">
        <a:spcBef>
          <a:spcPct val="20000"/>
        </a:spcBef>
        <a:buFont typeface="Arial" panose="020B0604020202020204" pitchFamily="34" charset="0"/>
        <a:buChar char="•"/>
        <a:defRPr sz="11300" kern="1200">
          <a:solidFill>
            <a:schemeClr val="tx1"/>
          </a:solidFill>
          <a:latin typeface="+mn-lt"/>
          <a:ea typeface="+mn-ea"/>
          <a:cs typeface="+mn-cs"/>
        </a:defRPr>
      </a:lvl3pPr>
      <a:lvl4pPr marL="756094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4pPr>
      <a:lvl5pPr marL="972121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5pPr>
      <a:lvl6pPr marL="1188148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6pPr>
      <a:lvl7pPr marL="1404175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7pPr>
      <a:lvl8pPr marL="1620202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8pPr>
      <a:lvl9pPr marL="18362295" indent="-1080135" algn="l" defTabSz="4320540" rtl="0" eaLnBrk="1" latinLnBrk="0" hangingPunct="1">
        <a:spcBef>
          <a:spcPct val="20000"/>
        </a:spcBef>
        <a:buFont typeface="Arial" panose="020B0604020202020204" pitchFamily="34" charset="0"/>
        <a:buChar char="•"/>
        <a:defRPr sz="9500" kern="1200">
          <a:solidFill>
            <a:schemeClr val="tx1"/>
          </a:solidFill>
          <a:latin typeface="+mn-lt"/>
          <a:ea typeface="+mn-ea"/>
          <a:cs typeface="+mn-cs"/>
        </a:defRPr>
      </a:lvl9pPr>
    </p:bodyStyle>
    <p:otherStyle>
      <a:defPPr>
        <a:defRPr lang="sk-SK"/>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chart" Target="../charts/chart5.xml"/><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chart" Target="../charts/chart4.xml"/><Relationship Id="rId2" Type="http://schemas.openxmlformats.org/officeDocument/2006/relationships/hyperlink" Target="mailto:sleziak@uh.savba.sk" TargetMode="External"/><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chart" Target="../charts/chart3.xml"/><Relationship Id="rId5" Type="http://schemas.openxmlformats.org/officeDocument/2006/relationships/image" Target="../media/image3.png"/><Relationship Id="rId15" Type="http://schemas.openxmlformats.org/officeDocument/2006/relationships/image" Target="../media/image6.png"/><Relationship Id="rId10" Type="http://schemas.openxmlformats.org/officeDocument/2006/relationships/chart" Target="../charts/chart2.xml"/><Relationship Id="rId4" Type="http://schemas.openxmlformats.org/officeDocument/2006/relationships/image" Target="../media/image2.png"/><Relationship Id="rId9" Type="http://schemas.openxmlformats.org/officeDocument/2006/relationships/chart" Target="../charts/chart1.xml"/><Relationship Id="rId1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43205400" cy="612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5" name="Rectangle 4"/>
          <p:cNvSpPr/>
          <p:nvPr/>
        </p:nvSpPr>
        <p:spPr>
          <a:xfrm>
            <a:off x="0" y="6120905"/>
            <a:ext cx="43205400" cy="432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7" name="Rectangle 6"/>
          <p:cNvSpPr/>
          <p:nvPr/>
        </p:nvSpPr>
        <p:spPr>
          <a:xfrm>
            <a:off x="0" y="30241636"/>
            <a:ext cx="43205400" cy="216046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22" name="TextBox 21"/>
          <p:cNvSpPr txBox="1"/>
          <p:nvPr/>
        </p:nvSpPr>
        <p:spPr>
          <a:xfrm>
            <a:off x="5688932" y="535312"/>
            <a:ext cx="37516468" cy="2554545"/>
          </a:xfrm>
          <a:prstGeom prst="rect">
            <a:avLst/>
          </a:prstGeom>
          <a:noFill/>
        </p:spPr>
        <p:txBody>
          <a:bodyPr wrap="square" rtlCol="0">
            <a:spAutoFit/>
          </a:bodyPr>
          <a:lstStyle/>
          <a:p>
            <a:r>
              <a:rPr lang="sk-SK" sz="8000" dirty="0">
                <a:solidFill>
                  <a:schemeClr val="bg1"/>
                </a:solidFill>
              </a:rPr>
              <a:t>REGIONALIZATION OF THE POTENTIAL TO INCREASE RAINFALL-RUNOFF MODEL PERFORMANCE BY MULTI-OBJECTIVE CALIBRATION USING MODIS DATA OVER AUSTRIA</a:t>
            </a:r>
          </a:p>
        </p:txBody>
      </p:sp>
      <p:sp>
        <p:nvSpPr>
          <p:cNvPr id="23" name="TextBox 22"/>
          <p:cNvSpPr txBox="1"/>
          <p:nvPr/>
        </p:nvSpPr>
        <p:spPr>
          <a:xfrm>
            <a:off x="5688932" y="2811343"/>
            <a:ext cx="28980241" cy="1015663"/>
          </a:xfrm>
          <a:prstGeom prst="rect">
            <a:avLst/>
          </a:prstGeom>
          <a:noFill/>
        </p:spPr>
        <p:txBody>
          <a:bodyPr wrap="none" rtlCol="0">
            <a:spAutoFit/>
          </a:bodyPr>
          <a:lstStyle/>
          <a:p>
            <a:r>
              <a:rPr lang="sk-SK" sz="6000" dirty="0">
                <a:solidFill>
                  <a:schemeClr val="bg1"/>
                </a:solidFill>
              </a:rPr>
              <a:t>Martin Kubáň</a:t>
            </a:r>
            <a:r>
              <a:rPr lang="sk-SK" sz="6000" baseline="30000" dirty="0">
                <a:solidFill>
                  <a:schemeClr val="bg1"/>
                </a:solidFill>
              </a:rPr>
              <a:t>2</a:t>
            </a:r>
            <a:r>
              <a:rPr lang="en-US" sz="6000" baseline="30000" dirty="0">
                <a:solidFill>
                  <a:schemeClr val="bg1"/>
                </a:solidFill>
              </a:rPr>
              <a:t>)</a:t>
            </a:r>
            <a:r>
              <a:rPr lang="en-US" sz="6000" dirty="0">
                <a:solidFill>
                  <a:schemeClr val="bg1"/>
                </a:solidFill>
              </a:rPr>
              <a:t>,</a:t>
            </a:r>
            <a:r>
              <a:rPr lang="sk-SK" sz="6000" dirty="0">
                <a:solidFill>
                  <a:schemeClr val="bg1"/>
                </a:solidFill>
              </a:rPr>
              <a:t>Adam Brziak</a:t>
            </a:r>
            <a:r>
              <a:rPr lang="sk-SK" sz="6000" baseline="30000" dirty="0">
                <a:solidFill>
                  <a:schemeClr val="bg1"/>
                </a:solidFill>
              </a:rPr>
              <a:t>2</a:t>
            </a:r>
            <a:r>
              <a:rPr lang="en-US" sz="6000" baseline="30000" dirty="0">
                <a:solidFill>
                  <a:schemeClr val="bg1"/>
                </a:solidFill>
              </a:rPr>
              <a:t>)</a:t>
            </a:r>
            <a:r>
              <a:rPr lang="sk-SK" sz="6000" dirty="0">
                <a:solidFill>
                  <a:schemeClr val="bg1"/>
                </a:solidFill>
              </a:rPr>
              <a:t>, Patrik</a:t>
            </a:r>
            <a:r>
              <a:rPr lang="en-US" sz="6000" dirty="0">
                <a:solidFill>
                  <a:schemeClr val="bg1"/>
                </a:solidFill>
              </a:rPr>
              <a:t> </a:t>
            </a:r>
            <a:r>
              <a:rPr lang="sk-SK" sz="6000" dirty="0">
                <a:solidFill>
                  <a:schemeClr val="bg1"/>
                </a:solidFill>
              </a:rPr>
              <a:t>Sleziak</a:t>
            </a:r>
            <a:r>
              <a:rPr lang="en-US" sz="6000" baseline="30000" dirty="0">
                <a:solidFill>
                  <a:schemeClr val="bg1"/>
                </a:solidFill>
              </a:rPr>
              <a:t>1)</a:t>
            </a:r>
            <a:r>
              <a:rPr lang="en-US" sz="6000" dirty="0">
                <a:solidFill>
                  <a:schemeClr val="bg1"/>
                </a:solidFill>
              </a:rPr>
              <a:t>, </a:t>
            </a:r>
            <a:r>
              <a:rPr lang="sk-SK" sz="6000" dirty="0">
                <a:solidFill>
                  <a:schemeClr val="bg1"/>
                </a:solidFill>
              </a:rPr>
              <a:t>Ján</a:t>
            </a:r>
            <a:r>
              <a:rPr lang="en-US" sz="6000" dirty="0">
                <a:solidFill>
                  <a:schemeClr val="bg1"/>
                </a:solidFill>
              </a:rPr>
              <a:t> </a:t>
            </a:r>
            <a:r>
              <a:rPr lang="sk-SK" sz="6000" dirty="0">
                <a:solidFill>
                  <a:schemeClr val="bg1"/>
                </a:solidFill>
              </a:rPr>
              <a:t>Szolgay</a:t>
            </a:r>
            <a:r>
              <a:rPr lang="sk-SK" sz="6000" baseline="30000" dirty="0">
                <a:solidFill>
                  <a:schemeClr val="bg1"/>
                </a:solidFill>
              </a:rPr>
              <a:t>2</a:t>
            </a:r>
            <a:r>
              <a:rPr lang="en-US" sz="6000" baseline="30000" dirty="0">
                <a:solidFill>
                  <a:schemeClr val="bg1"/>
                </a:solidFill>
              </a:rPr>
              <a:t>)</a:t>
            </a:r>
            <a:r>
              <a:rPr lang="sk-SK" sz="6000" dirty="0">
                <a:solidFill>
                  <a:schemeClr val="bg1"/>
                </a:solidFill>
              </a:rPr>
              <a:t>, Kamila Hlavčová</a:t>
            </a:r>
            <a:r>
              <a:rPr lang="sk-SK" sz="6000" baseline="30000" dirty="0">
                <a:solidFill>
                  <a:schemeClr val="bg1"/>
                </a:solidFill>
              </a:rPr>
              <a:t>2</a:t>
            </a:r>
            <a:r>
              <a:rPr lang="en-US" sz="6000" baseline="30000" dirty="0">
                <a:solidFill>
                  <a:schemeClr val="bg1"/>
                </a:solidFill>
              </a:rPr>
              <a:t>)</a:t>
            </a:r>
            <a:r>
              <a:rPr lang="sk-SK" sz="6000" dirty="0">
                <a:solidFill>
                  <a:schemeClr val="bg1"/>
                </a:solidFill>
              </a:rPr>
              <a:t>, Juraj Parajka</a:t>
            </a:r>
            <a:r>
              <a:rPr lang="sk-SK" sz="6000" baseline="30000" dirty="0">
                <a:solidFill>
                  <a:schemeClr val="bg1"/>
                </a:solidFill>
              </a:rPr>
              <a:t>3</a:t>
            </a:r>
            <a:r>
              <a:rPr lang="en-US" sz="6000" baseline="30000" dirty="0">
                <a:solidFill>
                  <a:schemeClr val="bg1"/>
                </a:solidFill>
              </a:rPr>
              <a:t>)</a:t>
            </a:r>
            <a:endParaRPr lang="sk-SK" sz="6000" dirty="0">
              <a:solidFill>
                <a:schemeClr val="bg1"/>
              </a:solidFill>
            </a:endParaRPr>
          </a:p>
        </p:txBody>
      </p:sp>
      <p:sp>
        <p:nvSpPr>
          <p:cNvPr id="24" name="TextBox 23"/>
          <p:cNvSpPr txBox="1"/>
          <p:nvPr/>
        </p:nvSpPr>
        <p:spPr>
          <a:xfrm>
            <a:off x="5688931" y="3994180"/>
            <a:ext cx="36985297" cy="1938992"/>
          </a:xfrm>
          <a:prstGeom prst="rect">
            <a:avLst/>
          </a:prstGeom>
          <a:noFill/>
        </p:spPr>
        <p:txBody>
          <a:bodyPr wrap="square" rtlCol="0">
            <a:spAutoFit/>
          </a:bodyPr>
          <a:lstStyle/>
          <a:p>
            <a:r>
              <a:rPr lang="sk-SK" sz="4000" baseline="30000" dirty="0">
                <a:solidFill>
                  <a:schemeClr val="bg1"/>
                </a:solidFill>
              </a:rPr>
              <a:t>1) </a:t>
            </a:r>
            <a:r>
              <a:rPr lang="en-US" sz="4000" dirty="0">
                <a:solidFill>
                  <a:schemeClr val="bg1"/>
                </a:solidFill>
              </a:rPr>
              <a:t>Institute of Hydrology, Slovak Academy of Sciences, Slovakia;</a:t>
            </a:r>
            <a:endParaRPr lang="sk-SK" sz="4000" dirty="0">
              <a:solidFill>
                <a:schemeClr val="bg1"/>
              </a:solidFill>
            </a:endParaRPr>
          </a:p>
          <a:p>
            <a:r>
              <a:rPr lang="sk-SK" sz="4000" baseline="30000" dirty="0">
                <a:solidFill>
                  <a:schemeClr val="bg1"/>
                </a:solidFill>
              </a:rPr>
              <a:t>2) </a:t>
            </a:r>
            <a:r>
              <a:rPr lang="en-US" sz="4000" dirty="0">
                <a:solidFill>
                  <a:schemeClr val="bg1"/>
                </a:solidFill>
              </a:rPr>
              <a:t>Department of Land and Water Resources Management, Slovak University of Technology, Slovakia;</a:t>
            </a:r>
            <a:r>
              <a:rPr lang="sk-SK" sz="4000" dirty="0">
                <a:solidFill>
                  <a:schemeClr val="bg1"/>
                </a:solidFill>
              </a:rPr>
              <a:t> </a:t>
            </a:r>
            <a:r>
              <a:rPr lang="en-GB" sz="4000" dirty="0">
                <a:solidFill>
                  <a:schemeClr val="bg1"/>
                </a:solidFill>
              </a:rPr>
              <a:t>contact</a:t>
            </a:r>
            <a:r>
              <a:rPr lang="sk-SK" sz="4000" dirty="0">
                <a:solidFill>
                  <a:schemeClr val="bg1"/>
                </a:solidFill>
              </a:rPr>
              <a:t> email: </a:t>
            </a:r>
            <a:r>
              <a:rPr lang="sk-SK" sz="4000" dirty="0" err="1">
                <a:solidFill>
                  <a:schemeClr val="bg1"/>
                </a:solidFill>
                <a:hlinkClick r:id="rId2"/>
              </a:rPr>
              <a:t>sleziak</a:t>
            </a:r>
            <a:r>
              <a:rPr lang="en-US" sz="4000" dirty="0">
                <a:solidFill>
                  <a:schemeClr val="bg1"/>
                </a:solidFill>
                <a:hlinkClick r:id="rId2"/>
              </a:rPr>
              <a:t>@</a:t>
            </a:r>
            <a:r>
              <a:rPr lang="sk-SK" sz="4000" dirty="0" err="1">
                <a:solidFill>
                  <a:schemeClr val="bg1"/>
                </a:solidFill>
                <a:hlinkClick r:id="rId2"/>
              </a:rPr>
              <a:t>uh.savba</a:t>
            </a:r>
            <a:r>
              <a:rPr lang="en-US" sz="4000" dirty="0">
                <a:solidFill>
                  <a:schemeClr val="bg1"/>
                </a:solidFill>
                <a:hlinkClick r:id="rId2"/>
              </a:rPr>
              <a:t>.</a:t>
            </a:r>
            <a:r>
              <a:rPr lang="en-US" sz="4000" dirty="0" err="1">
                <a:solidFill>
                  <a:schemeClr val="bg1"/>
                </a:solidFill>
                <a:hlinkClick r:id="rId2"/>
              </a:rPr>
              <a:t>sk</a:t>
            </a:r>
            <a:endParaRPr lang="sk-SK" sz="4000" dirty="0">
              <a:solidFill>
                <a:schemeClr val="bg1"/>
              </a:solidFill>
            </a:endParaRPr>
          </a:p>
          <a:p>
            <a:r>
              <a:rPr lang="sk-SK" sz="4000" baseline="30000" dirty="0">
                <a:solidFill>
                  <a:schemeClr val="bg1"/>
                </a:solidFill>
              </a:rPr>
              <a:t>3) </a:t>
            </a:r>
            <a:r>
              <a:rPr lang="en-GB" sz="4000" dirty="0">
                <a:solidFill>
                  <a:schemeClr val="bg1"/>
                </a:solidFill>
              </a:rPr>
              <a:t>Institute of hydraulic engineering and water Resources Management, Faculty of civil Engineering, Vienna University of Technology, Vienna, Austria (parajka@hydro.tuwien.ac.at)</a:t>
            </a:r>
          </a:p>
        </p:txBody>
      </p:sp>
      <p:sp>
        <p:nvSpPr>
          <p:cNvPr id="73" name="Rectangle 72"/>
          <p:cNvSpPr/>
          <p:nvPr/>
        </p:nvSpPr>
        <p:spPr>
          <a:xfrm>
            <a:off x="21705516" y="27181720"/>
            <a:ext cx="21237604" cy="277419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grpSp>
        <p:nvGrpSpPr>
          <p:cNvPr id="53" name="Group 52"/>
          <p:cNvGrpSpPr/>
          <p:nvPr/>
        </p:nvGrpSpPr>
        <p:grpSpPr>
          <a:xfrm>
            <a:off x="199225" y="6783681"/>
            <a:ext cx="21162738" cy="7170501"/>
            <a:chOff x="574686" y="6835424"/>
            <a:chExt cx="11833807" cy="2910200"/>
          </a:xfrm>
        </p:grpSpPr>
        <p:sp>
          <p:nvSpPr>
            <p:cNvPr id="57" name="Rectangle 56"/>
            <p:cNvSpPr/>
            <p:nvPr/>
          </p:nvSpPr>
          <p:spPr>
            <a:xfrm>
              <a:off x="1374197" y="6835424"/>
              <a:ext cx="11034296" cy="45500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0"/>
              <a:r>
                <a:rPr lang="sk-SK" sz="5400" b="1" dirty="0">
                  <a:effectLst/>
                </a:rPr>
                <a:t>INTRODUCTION</a:t>
              </a:r>
            </a:p>
          </p:txBody>
        </p:sp>
        <p:sp>
          <p:nvSpPr>
            <p:cNvPr id="58" name="Rectangle 57"/>
            <p:cNvSpPr/>
            <p:nvPr/>
          </p:nvSpPr>
          <p:spPr>
            <a:xfrm>
              <a:off x="587165" y="6835424"/>
              <a:ext cx="800547" cy="45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6000" b="1" dirty="0">
                  <a:effectLst/>
                </a:rPr>
                <a:t>1</a:t>
              </a:r>
            </a:p>
          </p:txBody>
        </p:sp>
        <p:sp>
          <p:nvSpPr>
            <p:cNvPr id="63" name="Rectangle 62"/>
            <p:cNvSpPr/>
            <p:nvPr/>
          </p:nvSpPr>
          <p:spPr>
            <a:xfrm>
              <a:off x="574686" y="7350851"/>
              <a:ext cx="11821328" cy="239477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k-SK" sz="4800" dirty="0">
                <a:solidFill>
                  <a:schemeClr val="tx1"/>
                </a:solidFill>
              </a:endParaRPr>
            </a:p>
          </p:txBody>
        </p:sp>
      </p:grpSp>
      <p:sp>
        <p:nvSpPr>
          <p:cNvPr id="409" name="TextBox 408"/>
          <p:cNvSpPr txBox="1"/>
          <p:nvPr/>
        </p:nvSpPr>
        <p:spPr>
          <a:xfrm>
            <a:off x="21756776" y="27280453"/>
            <a:ext cx="21163042" cy="1200329"/>
          </a:xfrm>
          <a:prstGeom prst="rect">
            <a:avLst/>
          </a:prstGeom>
          <a:noFill/>
        </p:spPr>
        <p:txBody>
          <a:bodyPr wrap="square" rtlCol="0">
            <a:spAutoFit/>
          </a:bodyPr>
          <a:lstStyle/>
          <a:p>
            <a:pPr marL="342900" indent="-342900" algn="just">
              <a:buFont typeface="Arial" panose="020B0604020202020204" pitchFamily="34" charset="0"/>
              <a:buChar char="•"/>
            </a:pPr>
            <a:r>
              <a:rPr lang="en-GB" sz="2400" dirty="0"/>
              <a:t>The main goal of this paper was to calibrate</a:t>
            </a:r>
            <a:r>
              <a:rPr lang="sk-SK" sz="2400" dirty="0"/>
              <a:t> </a:t>
            </a:r>
            <a:r>
              <a:rPr lang="sk-SK" sz="2400" dirty="0" err="1"/>
              <a:t>the</a:t>
            </a:r>
            <a:r>
              <a:rPr lang="en-GB" sz="2400" dirty="0"/>
              <a:t> TUW model for 213 selected Austrian catchments with the use of the MODIS soil moisture data (single calibration for discharge and multi</a:t>
            </a:r>
            <a:r>
              <a:rPr lang="sk-SK" sz="2400" dirty="0"/>
              <a:t>-</a:t>
            </a:r>
            <a:r>
              <a:rPr lang="en-GB" sz="2400" dirty="0"/>
              <a:t>calibration for discharge and soil moisture). Subsequently, we focused on the soil moisture  and snow simulation results and compared these  with the data measured  by MODIS. </a:t>
            </a:r>
          </a:p>
        </p:txBody>
      </p:sp>
      <p:sp>
        <p:nvSpPr>
          <p:cNvPr id="35" name="Rectangle 100"/>
          <p:cNvSpPr>
            <a:spLocks noChangeArrowheads="1"/>
          </p:cNvSpPr>
          <p:nvPr/>
        </p:nvSpPr>
        <p:spPr bwMode="auto">
          <a:xfrm>
            <a:off x="0" y="0"/>
            <a:ext cx="43205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2"/>
          <p:cNvSpPr>
            <a:spLocks noChangeArrowheads="1"/>
          </p:cNvSpPr>
          <p:nvPr/>
        </p:nvSpPr>
        <p:spPr bwMode="auto">
          <a:xfrm>
            <a:off x="0" y="0"/>
            <a:ext cx="43205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866" y="900001"/>
            <a:ext cx="4327200" cy="4320000"/>
          </a:xfrm>
          <a:prstGeom prst="rect">
            <a:avLst/>
          </a:prstGeom>
        </p:spPr>
      </p:pic>
      <p:sp>
        <p:nvSpPr>
          <p:cNvPr id="66" name="Rectangle 65"/>
          <p:cNvSpPr/>
          <p:nvPr/>
        </p:nvSpPr>
        <p:spPr>
          <a:xfrm>
            <a:off x="1600824" y="14103254"/>
            <a:ext cx="19695600" cy="90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0"/>
            <a:r>
              <a:rPr lang="sk-SK" sz="5400" b="1" dirty="0">
                <a:effectLst/>
              </a:rPr>
              <a:t>DATA</a:t>
            </a:r>
          </a:p>
        </p:txBody>
      </p:sp>
      <p:sp>
        <p:nvSpPr>
          <p:cNvPr id="67" name="Rectangle 66"/>
          <p:cNvSpPr/>
          <p:nvPr/>
        </p:nvSpPr>
        <p:spPr>
          <a:xfrm>
            <a:off x="223516" y="14103254"/>
            <a:ext cx="1431641" cy="90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6000" b="1" dirty="0">
                <a:effectLst/>
              </a:rPr>
              <a:t>2</a:t>
            </a:r>
          </a:p>
        </p:txBody>
      </p:sp>
      <p:sp>
        <p:nvSpPr>
          <p:cNvPr id="68" name="Rectangle 67"/>
          <p:cNvSpPr/>
          <p:nvPr/>
        </p:nvSpPr>
        <p:spPr>
          <a:xfrm>
            <a:off x="221390" y="15462786"/>
            <a:ext cx="21120230" cy="547473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dirty="0"/>
          </a:p>
        </p:txBody>
      </p:sp>
      <p:sp>
        <p:nvSpPr>
          <p:cNvPr id="173" name="Rectangle 172"/>
          <p:cNvSpPr/>
          <p:nvPr/>
        </p:nvSpPr>
        <p:spPr>
          <a:xfrm>
            <a:off x="221542" y="22161196"/>
            <a:ext cx="21164874" cy="778212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k-SK" sz="4800" dirty="0">
              <a:solidFill>
                <a:schemeClr val="tx1"/>
              </a:solidFill>
            </a:endParaRPr>
          </a:p>
        </p:txBody>
      </p:sp>
      <p:sp>
        <p:nvSpPr>
          <p:cNvPr id="179" name="Rectangle 178"/>
          <p:cNvSpPr/>
          <p:nvPr/>
        </p:nvSpPr>
        <p:spPr>
          <a:xfrm>
            <a:off x="23127125" y="6786546"/>
            <a:ext cx="19796400" cy="89970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0"/>
            <a:r>
              <a:rPr lang="sk-SK" sz="5400" b="1" dirty="0">
                <a:effectLst/>
              </a:rPr>
              <a:t>RESULTS</a:t>
            </a:r>
          </a:p>
        </p:txBody>
      </p:sp>
      <p:sp>
        <p:nvSpPr>
          <p:cNvPr id="180" name="Rectangle 179"/>
          <p:cNvSpPr/>
          <p:nvPr/>
        </p:nvSpPr>
        <p:spPr>
          <a:xfrm>
            <a:off x="21711138" y="6786546"/>
            <a:ext cx="1403370" cy="90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6000" b="1" dirty="0">
                <a:effectLst/>
              </a:rPr>
              <a:t>4</a:t>
            </a:r>
          </a:p>
        </p:txBody>
      </p:sp>
      <p:sp>
        <p:nvSpPr>
          <p:cNvPr id="178" name="Rectangle 177"/>
          <p:cNvSpPr/>
          <p:nvPr/>
        </p:nvSpPr>
        <p:spPr>
          <a:xfrm>
            <a:off x="21687311" y="7927401"/>
            <a:ext cx="21236214" cy="1787593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k-SK" sz="4800" dirty="0">
              <a:solidFill>
                <a:schemeClr val="tx1"/>
              </a:solidFill>
            </a:endParaRPr>
          </a:p>
        </p:txBody>
      </p:sp>
      <p:sp>
        <p:nvSpPr>
          <p:cNvPr id="224" name="TextBox 223"/>
          <p:cNvSpPr txBox="1"/>
          <p:nvPr/>
        </p:nvSpPr>
        <p:spPr>
          <a:xfrm>
            <a:off x="382765" y="15740252"/>
            <a:ext cx="10744347" cy="3046988"/>
          </a:xfrm>
          <a:prstGeom prst="rect">
            <a:avLst/>
          </a:prstGeom>
          <a:noFill/>
        </p:spPr>
        <p:txBody>
          <a:bodyPr wrap="square" rtlCol="0">
            <a:spAutoFit/>
          </a:bodyPr>
          <a:lstStyle/>
          <a:p>
            <a:pPr marL="342900" indent="-342900" algn="just">
              <a:buFont typeface="Arial" panose="020B0604020202020204" pitchFamily="34" charset="0"/>
              <a:buChar char="•"/>
            </a:pPr>
            <a:r>
              <a:rPr lang="en-GB" sz="2400" dirty="0"/>
              <a:t>This study focuses </a:t>
            </a:r>
            <a:r>
              <a:rPr lang="sk-SK" sz="2400" dirty="0"/>
              <a:t>on </a:t>
            </a:r>
            <a:r>
              <a:rPr lang="en-GB" sz="2400" dirty="0"/>
              <a:t>the</a:t>
            </a:r>
            <a:r>
              <a:rPr lang="sk-SK" sz="2400" dirty="0"/>
              <a:t> </a:t>
            </a:r>
            <a:r>
              <a:rPr lang="en-GB" sz="2400" dirty="0"/>
              <a:t>selected catchment</a:t>
            </a:r>
            <a:r>
              <a:rPr lang="sk-SK" sz="2400" dirty="0"/>
              <a:t>s in </a:t>
            </a:r>
            <a:r>
              <a:rPr lang="en-GB" sz="2400" dirty="0"/>
              <a:t>Austria </a:t>
            </a:r>
            <a:r>
              <a:rPr lang="sk-SK" sz="2400" dirty="0"/>
              <a:t>(213 </a:t>
            </a:r>
            <a:r>
              <a:rPr lang="en-GB" sz="2400" dirty="0"/>
              <a:t>selected</a:t>
            </a:r>
            <a:r>
              <a:rPr lang="sk-SK" sz="2400" dirty="0"/>
              <a:t> </a:t>
            </a:r>
            <a:r>
              <a:rPr lang="en-GB" sz="2400" dirty="0"/>
              <a:t>catchment</a:t>
            </a:r>
            <a:r>
              <a:rPr lang="sk-SK" sz="2400" dirty="0"/>
              <a:t> </a:t>
            </a:r>
            <a:r>
              <a:rPr lang="en-GB" sz="2400" dirty="0"/>
              <a:t>without</a:t>
            </a:r>
            <a:r>
              <a:rPr lang="sk-SK" sz="2400" dirty="0"/>
              <a:t> </a:t>
            </a:r>
            <a:r>
              <a:rPr lang="en-GB" sz="2400" dirty="0"/>
              <a:t>discharge</a:t>
            </a:r>
            <a:r>
              <a:rPr lang="sk-SK" sz="2400" dirty="0"/>
              <a:t> </a:t>
            </a:r>
            <a:r>
              <a:rPr lang="en-GB" sz="2400" dirty="0"/>
              <a:t>regulation</a:t>
            </a:r>
            <a:r>
              <a:rPr lang="sk-SK" sz="2400" dirty="0"/>
              <a:t> by </a:t>
            </a:r>
            <a:r>
              <a:rPr lang="en-GB" sz="2400" dirty="0"/>
              <a:t>dams</a:t>
            </a:r>
            <a:r>
              <a:rPr lang="sk-SK" sz="2400" dirty="0"/>
              <a:t> and </a:t>
            </a:r>
            <a:r>
              <a:rPr lang="en-GB" sz="2400" dirty="0"/>
              <a:t>canals</a:t>
            </a:r>
            <a:r>
              <a:rPr lang="sk-SK" sz="2400" dirty="0"/>
              <a:t> etc. )</a:t>
            </a:r>
            <a:r>
              <a:rPr lang="en-GB" sz="2400" dirty="0"/>
              <a:t>). </a:t>
            </a:r>
          </a:p>
          <a:p>
            <a:pPr marL="342900" indent="-342900" algn="just">
              <a:buFont typeface="Arial" panose="020B0604020202020204" pitchFamily="34" charset="0"/>
              <a:buChar char="•"/>
            </a:pPr>
            <a:r>
              <a:rPr lang="en-GB" sz="2400" dirty="0"/>
              <a:t>The input</a:t>
            </a:r>
            <a:r>
              <a:rPr lang="sk-SK" sz="2400" dirty="0"/>
              <a:t> </a:t>
            </a:r>
            <a:r>
              <a:rPr lang="en-GB" sz="2400" dirty="0"/>
              <a:t>data</a:t>
            </a:r>
            <a:r>
              <a:rPr lang="sk-SK" sz="2400" dirty="0"/>
              <a:t> (</a:t>
            </a:r>
            <a:r>
              <a:rPr lang="en-GB" sz="2400" dirty="0"/>
              <a:t>Spartacus</a:t>
            </a:r>
            <a:r>
              <a:rPr lang="sk-SK" sz="2400" dirty="0"/>
              <a:t>) (2005-2014) </a:t>
            </a:r>
            <a:r>
              <a:rPr lang="en-GB" sz="2400" dirty="0"/>
              <a:t>precipitation</a:t>
            </a:r>
            <a:r>
              <a:rPr lang="sk-SK" sz="2400" dirty="0"/>
              <a:t>, </a:t>
            </a:r>
            <a:r>
              <a:rPr lang="en-GB" sz="2400" dirty="0"/>
              <a:t>observed</a:t>
            </a:r>
            <a:r>
              <a:rPr lang="sk-SK" sz="2400" dirty="0"/>
              <a:t> </a:t>
            </a:r>
            <a:r>
              <a:rPr lang="en-GB" sz="2400" dirty="0"/>
              <a:t>discharge</a:t>
            </a:r>
            <a:r>
              <a:rPr lang="sk-SK" sz="2400" dirty="0"/>
              <a:t>, </a:t>
            </a:r>
            <a:r>
              <a:rPr lang="en-GB" sz="2400" dirty="0"/>
              <a:t>air</a:t>
            </a:r>
            <a:r>
              <a:rPr lang="sk-SK" sz="2400" dirty="0"/>
              <a:t> </a:t>
            </a:r>
            <a:r>
              <a:rPr lang="en-GB" sz="2400" dirty="0"/>
              <a:t>temperature</a:t>
            </a:r>
            <a:r>
              <a:rPr lang="sk-SK" sz="2400" dirty="0"/>
              <a:t> and  </a:t>
            </a:r>
            <a:r>
              <a:rPr lang="en-GB" sz="2400" dirty="0"/>
              <a:t>potential</a:t>
            </a:r>
            <a:r>
              <a:rPr lang="sk-SK" sz="2400" dirty="0"/>
              <a:t> </a:t>
            </a:r>
            <a:r>
              <a:rPr lang="en-GB" sz="2400" dirty="0"/>
              <a:t>evapotranspiration</a:t>
            </a:r>
            <a:r>
              <a:rPr lang="sk-SK" sz="2400" dirty="0"/>
              <a:t> (</a:t>
            </a:r>
            <a:r>
              <a:rPr lang="en-GB" sz="2400" dirty="0"/>
              <a:t>Blaney </a:t>
            </a:r>
            <a:r>
              <a:rPr lang="en-GB" sz="2400" dirty="0" err="1"/>
              <a:t>Cridle</a:t>
            </a:r>
            <a:r>
              <a:rPr lang="sk-SK" sz="2400" dirty="0"/>
              <a:t>), </a:t>
            </a:r>
            <a:r>
              <a:rPr lang="en-GB" sz="2400" dirty="0"/>
              <a:t>snow water equivalent (divided into hypsometric zones by 200 m) and soil moisture for the root zone (sensor MODIS).</a:t>
            </a:r>
          </a:p>
          <a:p>
            <a:pPr marL="342900" indent="-342900" algn="just">
              <a:buFont typeface="Arial" panose="020B0604020202020204" pitchFamily="34" charset="0"/>
              <a:buChar char="•"/>
            </a:pPr>
            <a:endParaRPr lang="en-GB" sz="2400" dirty="0"/>
          </a:p>
          <a:p>
            <a:pPr algn="just"/>
            <a:endParaRPr lang="en-GB" sz="2400" dirty="0"/>
          </a:p>
        </p:txBody>
      </p:sp>
      <p:sp>
        <p:nvSpPr>
          <p:cNvPr id="230" name="Rectangle 229"/>
          <p:cNvSpPr/>
          <p:nvPr/>
        </p:nvSpPr>
        <p:spPr>
          <a:xfrm>
            <a:off x="406934" y="22393335"/>
            <a:ext cx="4680000" cy="3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r>
              <a:rPr lang="en-GB" sz="2400" b="1" dirty="0"/>
              <a:t>TUW model</a:t>
            </a:r>
            <a:endParaRPr lang="en-GB" sz="2400" b="1" dirty="0">
              <a:effectLst/>
            </a:endParaRPr>
          </a:p>
        </p:txBody>
      </p:sp>
      <p:sp>
        <p:nvSpPr>
          <p:cNvPr id="269" name="Rectangle 268"/>
          <p:cNvSpPr/>
          <p:nvPr/>
        </p:nvSpPr>
        <p:spPr>
          <a:xfrm>
            <a:off x="21839031" y="8109353"/>
            <a:ext cx="648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r>
              <a:rPr lang="en-GB" sz="2400" b="1" dirty="0">
                <a:effectLst/>
              </a:rPr>
              <a:t>Comparison</a:t>
            </a:r>
            <a:r>
              <a:rPr lang="en-GB" sz="2400" b="1" dirty="0"/>
              <a:t> of the different calibration schemes</a:t>
            </a:r>
            <a:endParaRPr lang="en-GB" sz="2400" b="1" dirty="0">
              <a:effectLst/>
            </a:endParaRPr>
          </a:p>
        </p:txBody>
      </p:sp>
      <p:sp>
        <p:nvSpPr>
          <p:cNvPr id="319" name="TextBox 318"/>
          <p:cNvSpPr txBox="1"/>
          <p:nvPr/>
        </p:nvSpPr>
        <p:spPr>
          <a:xfrm>
            <a:off x="21831646" y="25059009"/>
            <a:ext cx="6782702" cy="523220"/>
          </a:xfrm>
          <a:prstGeom prst="rect">
            <a:avLst/>
          </a:prstGeom>
          <a:noFill/>
        </p:spPr>
        <p:txBody>
          <a:bodyPr wrap="square" rtlCol="0">
            <a:spAutoFit/>
          </a:bodyPr>
          <a:lstStyle/>
          <a:p>
            <a:pPr algn="just"/>
            <a:r>
              <a:rPr lang="en-GB" sz="1400" b="1" dirty="0"/>
              <a:t>Fig. </a:t>
            </a:r>
            <a:r>
              <a:rPr lang="sk-SK" sz="1400" b="1" dirty="0"/>
              <a:t>5</a:t>
            </a:r>
            <a:r>
              <a:rPr lang="en-GB" sz="1400" b="1" dirty="0"/>
              <a:t>: </a:t>
            </a:r>
            <a:r>
              <a:rPr lang="en-GB" sz="1400" dirty="0"/>
              <a:t>Correlation between simulated soil moisture by TUW model and soil moisture from MODIS, when multi-calibration was used.</a:t>
            </a:r>
          </a:p>
        </p:txBody>
      </p:sp>
      <p:sp>
        <p:nvSpPr>
          <p:cNvPr id="110" name="TextBox 320"/>
          <p:cNvSpPr txBox="1"/>
          <p:nvPr/>
        </p:nvSpPr>
        <p:spPr>
          <a:xfrm>
            <a:off x="658490" y="18691591"/>
            <a:ext cx="8224009" cy="307777"/>
          </a:xfrm>
          <a:prstGeom prst="rect">
            <a:avLst/>
          </a:prstGeom>
          <a:noFill/>
        </p:spPr>
        <p:txBody>
          <a:bodyPr wrap="square" rtlCol="0">
            <a:spAutoFit/>
          </a:bodyPr>
          <a:lstStyle/>
          <a:p>
            <a:pPr algn="just"/>
            <a:r>
              <a:rPr lang="sk-SK" sz="1400" b="1" dirty="0" err="1"/>
              <a:t>Tab</a:t>
            </a:r>
            <a:r>
              <a:rPr lang="en-GB" sz="1400" b="1" dirty="0"/>
              <a:t>. </a:t>
            </a:r>
            <a:r>
              <a:rPr lang="sk-SK" sz="1400" b="1" dirty="0"/>
              <a:t>1</a:t>
            </a:r>
            <a:r>
              <a:rPr lang="en-GB" sz="1400" b="1" dirty="0"/>
              <a:t>: </a:t>
            </a:r>
            <a:r>
              <a:rPr lang="en-GB" sz="1400" dirty="0"/>
              <a:t>Selected catchment with different hypsometric characteristics, and their calibration efficiencies</a:t>
            </a:r>
          </a:p>
        </p:txBody>
      </p:sp>
      <p:sp>
        <p:nvSpPr>
          <p:cNvPr id="115" name="Rectangle 178"/>
          <p:cNvSpPr/>
          <p:nvPr/>
        </p:nvSpPr>
        <p:spPr>
          <a:xfrm>
            <a:off x="23123418" y="26052404"/>
            <a:ext cx="19796400" cy="89970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0"/>
            <a:r>
              <a:rPr lang="sk-SK" sz="5400" b="1" dirty="0">
                <a:effectLst/>
              </a:rPr>
              <a:t>CONCLUSIONS</a:t>
            </a:r>
          </a:p>
        </p:txBody>
      </p:sp>
      <p:sp>
        <p:nvSpPr>
          <p:cNvPr id="116" name="Rectangle 179"/>
          <p:cNvSpPr/>
          <p:nvPr/>
        </p:nvSpPr>
        <p:spPr>
          <a:xfrm>
            <a:off x="21702462" y="26052258"/>
            <a:ext cx="1431641" cy="90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6000" b="1" dirty="0">
                <a:effectLst/>
              </a:rPr>
              <a:t>5</a:t>
            </a:r>
          </a:p>
        </p:txBody>
      </p:sp>
      <p:sp>
        <p:nvSpPr>
          <p:cNvPr id="117" name="TextBox 318"/>
          <p:cNvSpPr txBox="1"/>
          <p:nvPr/>
        </p:nvSpPr>
        <p:spPr>
          <a:xfrm>
            <a:off x="3325936" y="29499846"/>
            <a:ext cx="2889115" cy="307777"/>
          </a:xfrm>
          <a:prstGeom prst="rect">
            <a:avLst/>
          </a:prstGeom>
          <a:noFill/>
        </p:spPr>
        <p:txBody>
          <a:bodyPr wrap="square" rtlCol="0">
            <a:spAutoFit/>
          </a:bodyPr>
          <a:lstStyle/>
          <a:p>
            <a:r>
              <a:rPr lang="en-GB" sz="1400" b="1" dirty="0"/>
              <a:t>Fig. </a:t>
            </a:r>
            <a:r>
              <a:rPr lang="sk-SK" sz="1400" b="1" dirty="0"/>
              <a:t>2</a:t>
            </a:r>
            <a:r>
              <a:rPr lang="en-GB" sz="1400" b="1" dirty="0"/>
              <a:t>: </a:t>
            </a:r>
            <a:r>
              <a:rPr lang="en-GB" sz="1400" dirty="0"/>
              <a:t>Structure of  the  TUW model</a:t>
            </a:r>
            <a:r>
              <a:rPr lang="en-GB" sz="1400" i="1" dirty="0"/>
              <a:t>.</a:t>
            </a:r>
            <a:endParaRPr lang="sk-SK" sz="1400" i="1" dirty="0"/>
          </a:p>
        </p:txBody>
      </p:sp>
      <p:sp>
        <p:nvSpPr>
          <p:cNvPr id="118" name="TextBox 270"/>
          <p:cNvSpPr txBox="1"/>
          <p:nvPr/>
        </p:nvSpPr>
        <p:spPr>
          <a:xfrm>
            <a:off x="361345" y="22893013"/>
            <a:ext cx="10627930" cy="2677656"/>
          </a:xfrm>
          <a:prstGeom prst="rect">
            <a:avLst/>
          </a:prstGeom>
          <a:noFill/>
        </p:spPr>
        <p:txBody>
          <a:bodyPr wrap="square" rtlCol="0">
            <a:spAutoFit/>
          </a:bodyPr>
          <a:lstStyle/>
          <a:p>
            <a:pPr marL="342900" indent="-342900" algn="just">
              <a:buFont typeface="Arial" panose="020B0604020202020204" pitchFamily="34" charset="0"/>
              <a:buChar char="•"/>
            </a:pPr>
            <a:r>
              <a:rPr lang="sk-SK" sz="2400" dirty="0"/>
              <a:t>Semi-</a:t>
            </a:r>
            <a:r>
              <a:rPr lang="en-GB" sz="2400" dirty="0"/>
              <a:t>distributed conceptual rainfall-runoff model (Viglione and Parajka, 2014), which follows the structure of the HBV model (</a:t>
            </a:r>
            <a:r>
              <a:rPr lang="en-GB" sz="2400" dirty="0" err="1"/>
              <a:t>Bergström</a:t>
            </a:r>
            <a:r>
              <a:rPr lang="en-GB" sz="2400" dirty="0"/>
              <a:t>, 1995).</a:t>
            </a:r>
          </a:p>
          <a:p>
            <a:pPr algn="just"/>
            <a:endParaRPr lang="en-GB" sz="2400" dirty="0"/>
          </a:p>
          <a:p>
            <a:pPr marL="342900" indent="-342900" algn="just">
              <a:buFont typeface="Arial" panose="020B0604020202020204" pitchFamily="34" charset="0"/>
              <a:buChar char="•"/>
            </a:pPr>
            <a:r>
              <a:rPr lang="en-GB" sz="2400" dirty="0"/>
              <a:t>The model has 15 parameters.</a:t>
            </a:r>
            <a:endParaRPr lang="sk-SK" sz="2400" dirty="0"/>
          </a:p>
          <a:p>
            <a:pPr algn="just"/>
            <a:endParaRPr lang="en-GB" sz="2400" dirty="0"/>
          </a:p>
          <a:p>
            <a:pPr marL="342900" indent="-342900" algn="just">
              <a:buFont typeface="Arial" panose="020B0604020202020204" pitchFamily="34" charset="0"/>
              <a:buChar char="•"/>
            </a:pPr>
            <a:r>
              <a:rPr lang="en-GB" sz="2400" dirty="0"/>
              <a:t>The structure of the model (Fig. </a:t>
            </a:r>
            <a:r>
              <a:rPr lang="sk-SK" sz="2400" dirty="0"/>
              <a:t>2</a:t>
            </a:r>
            <a:r>
              <a:rPr lang="en-GB" sz="2400" dirty="0"/>
              <a:t>) can be divided into three submodels: snow, soil moisture, runoff (Merz and Blöschl, 2004).</a:t>
            </a:r>
          </a:p>
        </p:txBody>
      </p:sp>
      <p:sp>
        <p:nvSpPr>
          <p:cNvPr id="119" name="TextBox 270"/>
          <p:cNvSpPr txBox="1"/>
          <p:nvPr/>
        </p:nvSpPr>
        <p:spPr>
          <a:xfrm>
            <a:off x="11336734" y="22894289"/>
            <a:ext cx="9833733" cy="4247317"/>
          </a:xfrm>
          <a:prstGeom prst="rect">
            <a:avLst/>
          </a:prstGeom>
          <a:noFill/>
        </p:spPr>
        <p:txBody>
          <a:bodyPr wrap="square" rtlCol="0">
            <a:spAutoFit/>
          </a:bodyPr>
          <a:lstStyle/>
          <a:p>
            <a:pPr marL="404553" indent="-404553" algn="just">
              <a:buFont typeface="Arial" panose="020B0604020202020204" pitchFamily="34" charset="0"/>
              <a:buChar char="•"/>
            </a:pPr>
            <a:r>
              <a:rPr lang="en-GB" sz="2400" dirty="0"/>
              <a:t>The TUW model was calibrated for the period of </a:t>
            </a:r>
            <a:r>
              <a:rPr lang="sk-SK" sz="2400" dirty="0"/>
              <a:t>2005 - 2014</a:t>
            </a:r>
            <a:r>
              <a:rPr lang="en-GB" sz="2400" dirty="0"/>
              <a:t>.</a:t>
            </a:r>
            <a:endParaRPr lang="sk-SK" sz="2400" dirty="0"/>
          </a:p>
          <a:p>
            <a:pPr algn="just"/>
            <a:endParaRPr lang="sk-SK" sz="2400" dirty="0"/>
          </a:p>
          <a:p>
            <a:pPr marL="404553" indent="-404553" algn="just">
              <a:buFont typeface="Arial" panose="020B0604020202020204" pitchFamily="34" charset="0"/>
              <a:buChar char="•"/>
            </a:pPr>
            <a:r>
              <a:rPr lang="en-GB" sz="2400" dirty="0"/>
              <a:t>We use the data divided to hypsometric zones by 200 meters.</a:t>
            </a:r>
          </a:p>
          <a:p>
            <a:pPr marL="404553" indent="-404553" algn="just">
              <a:buFont typeface="Arial" panose="020B0604020202020204" pitchFamily="34" charset="0"/>
              <a:buChar char="•"/>
            </a:pPr>
            <a:endParaRPr lang="en-GB" sz="2400" dirty="0"/>
          </a:p>
          <a:p>
            <a:pPr algn="just"/>
            <a:endParaRPr lang="en-GB" sz="300" dirty="0"/>
          </a:p>
          <a:p>
            <a:pPr marL="404553" indent="-404553" algn="just">
              <a:buFont typeface="Arial" panose="020B0604020202020204" pitchFamily="34" charset="0"/>
              <a:buChar char="•"/>
            </a:pPr>
            <a:r>
              <a:rPr lang="en-GB" sz="2400" dirty="0"/>
              <a:t>We use an automatic calibration procedure using a differential evolution algorithm </a:t>
            </a:r>
            <a:r>
              <a:rPr lang="en-GB" sz="2400" b="1" dirty="0"/>
              <a:t>Deoptim</a:t>
            </a:r>
            <a:r>
              <a:rPr lang="en-GB" sz="2400" dirty="0"/>
              <a:t> (</a:t>
            </a:r>
            <a:r>
              <a:rPr lang="en-GB" sz="2400" dirty="0" err="1"/>
              <a:t>Ardia</a:t>
            </a:r>
            <a:r>
              <a:rPr lang="en-GB" sz="2400" dirty="0"/>
              <a:t> et al., 2015).</a:t>
            </a:r>
            <a:endParaRPr lang="sk-SK" sz="2400" dirty="0"/>
          </a:p>
          <a:p>
            <a:pPr marL="404553" indent="-404553" algn="just">
              <a:buFont typeface="Arial" panose="020B0604020202020204" pitchFamily="34" charset="0"/>
              <a:buChar char="•"/>
            </a:pPr>
            <a:endParaRPr lang="en-GB" sz="2400" dirty="0"/>
          </a:p>
          <a:p>
            <a:pPr algn="just"/>
            <a:endParaRPr lang="en-GB" sz="300" dirty="0"/>
          </a:p>
          <a:p>
            <a:pPr marL="404553" indent="-404553" algn="just">
              <a:buFont typeface="Arial" panose="020B0604020202020204" pitchFamily="34" charset="0"/>
              <a:buChar char="•"/>
            </a:pPr>
            <a:r>
              <a:rPr lang="en-GB" sz="2400" b="1" dirty="0"/>
              <a:t>The</a:t>
            </a:r>
            <a:r>
              <a:rPr lang="sk-SK" sz="2400" b="1" dirty="0"/>
              <a:t> </a:t>
            </a:r>
            <a:r>
              <a:rPr lang="en-GB" sz="2400" b="1" dirty="0"/>
              <a:t>objective function</a:t>
            </a:r>
            <a:r>
              <a:rPr lang="sk-SK" sz="2400" b="1" dirty="0"/>
              <a:t> </a:t>
            </a:r>
            <a:r>
              <a:rPr lang="en-GB" sz="2400" b="1" dirty="0"/>
              <a:t>for</a:t>
            </a:r>
            <a:r>
              <a:rPr lang="sk-SK" sz="2400" b="1" dirty="0"/>
              <a:t> </a:t>
            </a:r>
            <a:r>
              <a:rPr lang="en-GB" sz="2400" b="1" dirty="0"/>
              <a:t>the</a:t>
            </a:r>
            <a:r>
              <a:rPr lang="sk-SK" sz="2400" b="1" dirty="0"/>
              <a:t> </a:t>
            </a:r>
            <a:r>
              <a:rPr lang="en-GB" sz="2400" b="1" dirty="0"/>
              <a:t>discharge</a:t>
            </a:r>
            <a:r>
              <a:rPr lang="sk-SK" sz="2400" b="1" dirty="0"/>
              <a:t> </a:t>
            </a:r>
            <a:r>
              <a:rPr lang="en-GB" sz="2400" b="1" dirty="0"/>
              <a:t>calibration </a:t>
            </a:r>
            <a:r>
              <a:rPr lang="en-GB" sz="2400" dirty="0"/>
              <a:t>(</a:t>
            </a:r>
            <a:r>
              <a:rPr lang="en-GB" sz="2400" i="1" dirty="0"/>
              <a:t>OF</a:t>
            </a:r>
            <a:r>
              <a:rPr lang="en-GB" sz="2400" dirty="0"/>
              <a:t>) combines Nash-Sutcliffe coefficient (</a:t>
            </a:r>
            <a:r>
              <a:rPr lang="en-GB" sz="2400" b="1" i="1" dirty="0"/>
              <a:t>NSE</a:t>
            </a:r>
            <a:r>
              <a:rPr lang="en-GB" sz="2400" dirty="0"/>
              <a:t>) estimated from normal and logarithmic transformed (</a:t>
            </a:r>
            <a:r>
              <a:rPr lang="en-GB" sz="2400" b="1" dirty="0"/>
              <a:t>log</a:t>
            </a:r>
            <a:r>
              <a:rPr lang="en-GB" sz="2400" b="1" i="1" dirty="0"/>
              <a:t>NSE</a:t>
            </a:r>
            <a:r>
              <a:rPr lang="en-GB" sz="2400" dirty="0"/>
              <a:t>) daily streamflow values:</a:t>
            </a:r>
          </a:p>
          <a:p>
            <a:pPr marL="342900" indent="-342900" algn="just">
              <a:buFont typeface="Arial" panose="020B0604020202020204" pitchFamily="34" charset="0"/>
              <a:buChar char="•"/>
            </a:pPr>
            <a:endParaRPr lang="sk-SK" sz="2400" dirty="0"/>
          </a:p>
        </p:txBody>
      </p:sp>
      <p:sp>
        <p:nvSpPr>
          <p:cNvPr id="139" name="TextBox 318"/>
          <p:cNvSpPr txBox="1"/>
          <p:nvPr/>
        </p:nvSpPr>
        <p:spPr>
          <a:xfrm>
            <a:off x="12968682" y="20449895"/>
            <a:ext cx="6185746" cy="307777"/>
          </a:xfrm>
          <a:prstGeom prst="rect">
            <a:avLst/>
          </a:prstGeom>
          <a:noFill/>
        </p:spPr>
        <p:txBody>
          <a:bodyPr wrap="square" rtlCol="0">
            <a:spAutoFit/>
          </a:bodyPr>
          <a:lstStyle/>
          <a:p>
            <a:pPr algn="just"/>
            <a:r>
              <a:rPr lang="en-GB" sz="1400" b="1" dirty="0"/>
              <a:t>Fig. </a:t>
            </a:r>
            <a:r>
              <a:rPr lang="sk-SK" sz="1400" b="1" dirty="0"/>
              <a:t>1</a:t>
            </a:r>
            <a:r>
              <a:rPr lang="en-GB" sz="1400" b="1" dirty="0"/>
              <a:t>: </a:t>
            </a:r>
            <a:r>
              <a:rPr lang="en-GB" sz="1400" dirty="0"/>
              <a:t>Selected catchment with different hypsometric characteristics</a:t>
            </a:r>
            <a:r>
              <a:rPr lang="en-GB" sz="1400" i="1" dirty="0"/>
              <a:t>.</a:t>
            </a:r>
          </a:p>
        </p:txBody>
      </p:sp>
      <p:sp>
        <p:nvSpPr>
          <p:cNvPr id="172" name="Rectangle 194"/>
          <p:cNvSpPr/>
          <p:nvPr/>
        </p:nvSpPr>
        <p:spPr>
          <a:xfrm>
            <a:off x="33968503" y="28145253"/>
            <a:ext cx="8936135" cy="1765120"/>
          </a:xfrm>
          <a:prstGeom prst="rect">
            <a:avLst/>
          </a:prstGeom>
          <a:solidFill>
            <a:schemeClr val="tx2">
              <a:lumMod val="20000"/>
              <a:lumOff val="80000"/>
            </a:schemeClr>
          </a:solidFill>
          <a:ln>
            <a:noFill/>
          </a:ln>
        </p:spPr>
        <p:style>
          <a:lnRef idx="2">
            <a:schemeClr val="dk1"/>
          </a:lnRef>
          <a:fillRef idx="1">
            <a:schemeClr val="lt1"/>
          </a:fillRef>
          <a:effectRef idx="0">
            <a:schemeClr val="dk1"/>
          </a:effectRef>
          <a:fontRef idx="minor">
            <a:schemeClr val="dk1"/>
          </a:fontRef>
        </p:style>
        <p:txBody>
          <a:bodyPr lIns="36000" tIns="36000" rIns="36000" bIns="36000" rtlCol="0" anchor="t"/>
          <a:lstStyle/>
          <a:p>
            <a:r>
              <a:rPr lang="en-GB" sz="2400" b="1" dirty="0"/>
              <a:t>Acknowledgement</a:t>
            </a:r>
          </a:p>
          <a:p>
            <a:endParaRPr lang="en-GB" sz="500" b="1" dirty="0"/>
          </a:p>
          <a:p>
            <a:pPr marL="285750" indent="-285750" algn="just">
              <a:buFont typeface="Arial" panose="020B0604020202020204" pitchFamily="34" charset="0"/>
              <a:buChar char="•"/>
            </a:pPr>
            <a:r>
              <a:rPr lang="en-US" sz="2400" dirty="0"/>
              <a:t>This study has been supported by the VEGA Scientific Grant Agency Grant No. 1/0632/19. The support is gratefully acknowledged.</a:t>
            </a:r>
            <a:r>
              <a:rPr lang="en-GB" sz="2400" dirty="0">
                <a:solidFill>
                  <a:srgbClr val="FF0000"/>
                </a:solidFill>
              </a:rPr>
              <a:t>.</a:t>
            </a:r>
            <a:endParaRPr lang="en-GB" sz="2000" dirty="0">
              <a:solidFill>
                <a:srgbClr val="FF0000"/>
              </a:solidFill>
            </a:endParaRPr>
          </a:p>
        </p:txBody>
      </p:sp>
      <p:sp>
        <p:nvSpPr>
          <p:cNvPr id="143" name="TextBox 1"/>
          <p:cNvSpPr txBox="1"/>
          <p:nvPr/>
        </p:nvSpPr>
        <p:spPr>
          <a:xfrm>
            <a:off x="261862" y="8102758"/>
            <a:ext cx="21034562" cy="5632311"/>
          </a:xfrm>
          <a:prstGeom prst="rect">
            <a:avLst/>
          </a:prstGeom>
          <a:noFill/>
        </p:spPr>
        <p:txBody>
          <a:bodyPr wrap="square" rtlCol="0">
            <a:spAutoFit/>
          </a:bodyPr>
          <a:lstStyle/>
          <a:p>
            <a:pPr algn="just"/>
            <a:r>
              <a:rPr lang="en-US" sz="2400" dirty="0"/>
              <a:t>Multi-objective calibration of the parameters of conceptual hydrologic models has the potential to improve the consistency of the simulated model states, their representativeness with respect to catchment states, and thereby to reduce the uncertainty in the estimation of hydrological model outputs. Observed in-situ or remotely sensed state variables, such as the snow cover distribution, snow depth, snow water equivalent, and soil moisture were often considered as additional information in such calibration strategies and subsequently utilized in data assimilation for operational streamflow forecasting. The objective of this paper is to assess the effects of the inclusion of MODIS products characterizing s</a:t>
            </a:r>
            <a:r>
              <a:rPr lang="en-GB" sz="2400" dirty="0"/>
              <a:t>oil moisture and the snow water equivalent </a:t>
            </a:r>
            <a:r>
              <a:rPr lang="en-US" sz="2400" dirty="0"/>
              <a:t>in a multi-objective calibration strategy of an HBV type conceptual hydrological model under the highly variable physiographic conditions over the whole territory of Austria. </a:t>
            </a:r>
            <a:endParaRPr lang="sk-SK" sz="2400" dirty="0"/>
          </a:p>
          <a:p>
            <a:pPr algn="just"/>
            <a:r>
              <a:rPr lang="en-US" sz="2400" dirty="0"/>
              <a:t>The methodology was tested using the Technical University of Vienna semi-distributed rainfall-runoff model (the TUW model), which was calibrated and validated in 213 Austrian catchments. </a:t>
            </a:r>
            <a:r>
              <a:rPr lang="en-GB" sz="2400" dirty="0"/>
              <a:t>For calibration, we use measured data from the period 2005 to 2014. Subsequently, we simulated discharges, soil moisture, and snow water equivalents based on parameters from the multi-objective calibration and compared these it with the respective MODIS values. In general, the multi-objective calibration improved model performance when compared to the results of model parametrization calibrated only on the discharge time series. </a:t>
            </a:r>
            <a:r>
              <a:rPr lang="en-US" sz="2400" dirty="0"/>
              <a:t>Sensitivity analyses indicate that the magnitude of the model efficiency is regionally sensitive to the choice of the additional calibration variables.</a:t>
            </a:r>
            <a:r>
              <a:rPr lang="en-GB" sz="2400" dirty="0"/>
              <a:t> In the analysis of the </a:t>
            </a:r>
            <a:r>
              <a:rPr lang="en-US" sz="2400" dirty="0"/>
              <a:t>results we indicate ranges how and where the runoff, soil moisture, and snow water equivalent simulation efficiencies were sensitive to different setups of the multi-objective calibration strategy over the whole territory of Austria. It was attempted to regionalize the potential to increase the overall model performance and the improvement in the consistency of the simulation of the two-state variables. Such regionalization may serve model users in the selection which remotely sensed variable or the combination is to be preferred in local modeling studies. </a:t>
            </a:r>
            <a:endParaRPr lang="sk-SK" sz="2400" dirty="0"/>
          </a:p>
        </p:txBody>
      </p:sp>
      <p:pic>
        <p:nvPicPr>
          <p:cNvPr id="145" name="Obrázok 1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9154" y="25719740"/>
            <a:ext cx="4387154" cy="3714638"/>
          </a:xfrm>
          <a:prstGeom prst="rect">
            <a:avLst/>
          </a:prstGeom>
        </p:spPr>
      </p:pic>
      <p:sp>
        <p:nvSpPr>
          <p:cNvPr id="148" name="Rectangle 229"/>
          <p:cNvSpPr/>
          <p:nvPr/>
        </p:nvSpPr>
        <p:spPr>
          <a:xfrm>
            <a:off x="11343222" y="22393335"/>
            <a:ext cx="4680000" cy="3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r>
              <a:rPr lang="en-GB" sz="2400" b="1" dirty="0">
                <a:effectLst/>
              </a:rPr>
              <a:t>Calibration strategy</a:t>
            </a:r>
          </a:p>
        </p:txBody>
      </p:sp>
      <mc:AlternateContent xmlns:mc="http://schemas.openxmlformats.org/markup-compatibility/2006" xmlns:a14="http://schemas.microsoft.com/office/drawing/2010/main">
        <mc:Choice Requires="a14">
          <p:sp>
            <p:nvSpPr>
              <p:cNvPr id="177" name="TextBox 270"/>
              <p:cNvSpPr txBox="1"/>
              <p:nvPr/>
            </p:nvSpPr>
            <p:spPr>
              <a:xfrm>
                <a:off x="11325347" y="26797912"/>
                <a:ext cx="4700274" cy="791307"/>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r>
                        <m:rPr>
                          <m:sty m:val="p"/>
                        </m:rPr>
                        <a:rPr lang="en-GB" sz="2400" i="0" smtClean="0">
                          <a:latin typeface="Cambria Math" panose="02040503050406030204" pitchFamily="18" charset="0"/>
                        </a:rPr>
                        <m:t>O</m:t>
                      </m:r>
                      <m:r>
                        <m:rPr>
                          <m:sty m:val="p"/>
                        </m:rPr>
                        <a:rPr lang="en-GB" sz="2400" b="0" i="0" smtClean="0">
                          <a:latin typeface="Cambria Math" panose="02040503050406030204" pitchFamily="18" charset="0"/>
                        </a:rPr>
                        <m:t>F</m:t>
                      </m:r>
                      <m:r>
                        <a:rPr lang="sk-SK" sz="2400" b="0" i="0" smtClean="0">
                          <a:latin typeface="Cambria Math" panose="02040503050406030204" pitchFamily="18" charset="0"/>
                        </a:rPr>
                        <m:t>1</m:t>
                      </m:r>
                      <m:r>
                        <a:rPr lang="en-GB" sz="2400" b="0" i="0"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0" smtClean="0">
                              <a:latin typeface="Cambria Math" panose="02040503050406030204" pitchFamily="18" charset="0"/>
                            </a:rPr>
                            <m:t>1−</m:t>
                          </m:r>
                          <m:r>
                            <m:rPr>
                              <m:sty m:val="p"/>
                            </m:rPr>
                            <a:rPr lang="en-GB" sz="2400" b="0" i="0" smtClean="0">
                              <a:latin typeface="Cambria Math" panose="02040503050406030204" pitchFamily="18" charset="0"/>
                            </a:rPr>
                            <m:t>NSE</m:t>
                          </m:r>
                        </m:num>
                        <m:den>
                          <m:r>
                            <a:rPr lang="en-GB" sz="2400" b="0" i="0" smtClean="0">
                              <a:latin typeface="Cambria Math" panose="02040503050406030204" pitchFamily="18" charset="0"/>
                            </a:rPr>
                            <m:t>2</m:t>
                          </m:r>
                        </m:den>
                      </m:f>
                      <m:r>
                        <a:rPr lang="en-GB" sz="2400" b="0" i="0"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0" smtClean="0">
                              <a:latin typeface="Cambria Math" panose="02040503050406030204" pitchFamily="18" charset="0"/>
                            </a:rPr>
                            <m:t>1−</m:t>
                          </m:r>
                          <m:r>
                            <m:rPr>
                              <m:sty m:val="p"/>
                            </m:rPr>
                            <a:rPr lang="en-GB" sz="2400" b="0" i="0" smtClean="0">
                              <a:latin typeface="Cambria Math" panose="02040503050406030204" pitchFamily="18" charset="0"/>
                            </a:rPr>
                            <m:t>logNSE</m:t>
                          </m:r>
                        </m:num>
                        <m:den>
                          <m:r>
                            <a:rPr lang="en-GB" sz="2400" b="0" i="0" smtClean="0">
                              <a:latin typeface="Cambria Math" panose="02040503050406030204" pitchFamily="18" charset="0"/>
                            </a:rPr>
                            <m:t>2</m:t>
                          </m:r>
                        </m:den>
                      </m:f>
                    </m:oMath>
                  </m:oMathPara>
                </a14:m>
                <a:endParaRPr lang="en-GB" sz="2400" dirty="0">
                  <a:latin typeface="Calibri" panose="020F0502020204030204" pitchFamily="34" charset="0"/>
                  <a:cs typeface="Calibri" panose="020F0502020204030204" pitchFamily="34" charset="0"/>
                </a:endParaRPr>
              </a:p>
            </p:txBody>
          </p:sp>
        </mc:Choice>
        <mc:Fallback xmlns="">
          <p:sp>
            <p:nvSpPr>
              <p:cNvPr id="177" name="TextBox 270"/>
              <p:cNvSpPr txBox="1">
                <a:spLocks noRot="1" noChangeAspect="1" noMove="1" noResize="1" noEditPoints="1" noAdjustHandles="1" noChangeArrowheads="1" noChangeShapeType="1" noTextEdit="1"/>
              </p:cNvSpPr>
              <p:nvPr/>
            </p:nvSpPr>
            <p:spPr>
              <a:xfrm>
                <a:off x="11325347" y="26797912"/>
                <a:ext cx="4700274" cy="791307"/>
              </a:xfrm>
              <a:prstGeom prst="rect">
                <a:avLst/>
              </a:prstGeom>
              <a:blipFill>
                <a:blip r:embed="rId5"/>
                <a:stretch>
                  <a:fillRect/>
                </a:stretch>
              </a:blipFill>
            </p:spPr>
            <p:txBody>
              <a:bodyPr/>
              <a:lstStyle/>
              <a:p>
                <a:r>
                  <a:rPr lang="sk-SK">
                    <a:noFill/>
                  </a:rPr>
                  <a:t> </a:t>
                </a:r>
              </a:p>
            </p:txBody>
          </p:sp>
        </mc:Fallback>
      </mc:AlternateContent>
      <p:sp>
        <p:nvSpPr>
          <p:cNvPr id="181" name="TextBox 270"/>
          <p:cNvSpPr txBox="1"/>
          <p:nvPr/>
        </p:nvSpPr>
        <p:spPr>
          <a:xfrm>
            <a:off x="11378347" y="27732080"/>
            <a:ext cx="9804252" cy="1985159"/>
          </a:xfrm>
          <a:prstGeom prst="rect">
            <a:avLst/>
          </a:prstGeom>
          <a:noFill/>
        </p:spPr>
        <p:txBody>
          <a:bodyPr wrap="square" rtlCol="0">
            <a:spAutoFit/>
          </a:bodyPr>
          <a:lstStyle/>
          <a:p>
            <a:pPr marL="404553" indent="-404553" algn="just">
              <a:buFont typeface="Arial" panose="020B0604020202020204" pitchFamily="34" charset="0"/>
              <a:buChar char="•"/>
            </a:pPr>
            <a:r>
              <a:rPr lang="en-GB" sz="2400" b="1" dirty="0"/>
              <a:t>The</a:t>
            </a:r>
            <a:r>
              <a:rPr lang="sk-SK" sz="2400" b="1" dirty="0"/>
              <a:t> </a:t>
            </a:r>
            <a:r>
              <a:rPr lang="en-GB" sz="2400" b="1" dirty="0"/>
              <a:t>objective</a:t>
            </a:r>
            <a:r>
              <a:rPr lang="sk-SK" sz="2400" b="1" dirty="0"/>
              <a:t> </a:t>
            </a:r>
            <a:r>
              <a:rPr lang="en-GB" sz="2400" b="1" dirty="0"/>
              <a:t>function</a:t>
            </a:r>
            <a:r>
              <a:rPr lang="sk-SK" sz="2400" b="1" dirty="0"/>
              <a:t> </a:t>
            </a:r>
            <a:r>
              <a:rPr lang="en-GB" sz="2400" b="1" dirty="0"/>
              <a:t>for</a:t>
            </a:r>
            <a:r>
              <a:rPr lang="sk-SK" sz="2400" b="1" dirty="0"/>
              <a:t> </a:t>
            </a:r>
            <a:r>
              <a:rPr lang="en-GB" sz="2400" b="1" dirty="0"/>
              <a:t>the</a:t>
            </a:r>
            <a:r>
              <a:rPr lang="sk-SK" sz="2400" b="1" dirty="0"/>
              <a:t> </a:t>
            </a:r>
            <a:r>
              <a:rPr lang="en-GB" sz="2400" b="1" dirty="0"/>
              <a:t>discharge</a:t>
            </a:r>
            <a:r>
              <a:rPr lang="sk-SK" sz="2400" b="1" dirty="0"/>
              <a:t> and </a:t>
            </a:r>
            <a:r>
              <a:rPr lang="en-GB" sz="2400" b="1" dirty="0"/>
              <a:t>soil moisture calibration </a:t>
            </a:r>
            <a:r>
              <a:rPr lang="sk-SK" sz="2400" dirty="0"/>
              <a:t>(OF)  </a:t>
            </a:r>
            <a:r>
              <a:rPr lang="en-GB" sz="2400" dirty="0"/>
              <a:t>combines (OF1) with measured soil moisture by sensor </a:t>
            </a:r>
            <a:r>
              <a:rPr lang="sk-SK" sz="2400" dirty="0"/>
              <a:t>MODIS (OF2)</a:t>
            </a:r>
            <a:r>
              <a:rPr lang="en-US" sz="2400" dirty="0"/>
              <a:t>.</a:t>
            </a:r>
            <a:endParaRPr lang="en-GB" sz="2400" dirty="0"/>
          </a:p>
          <a:p>
            <a:pPr marL="404553" indent="-404553" algn="just">
              <a:buFont typeface="Arial" panose="020B0604020202020204" pitchFamily="34" charset="0"/>
              <a:buChar char="•"/>
            </a:pPr>
            <a:endParaRPr lang="sk-SK" sz="2400" dirty="0"/>
          </a:p>
          <a:p>
            <a:pPr algn="just"/>
            <a:r>
              <a:rPr lang="sk-SK" sz="2400"/>
              <a:t>              </a:t>
            </a:r>
            <a:r>
              <a:rPr lang="sk-SK" sz="2400" dirty="0"/>
              <a:t>OF = OF1 +OF2</a:t>
            </a:r>
            <a:endParaRPr lang="en-GB" sz="2400" dirty="0"/>
          </a:p>
          <a:p>
            <a:pPr algn="just"/>
            <a:endParaRPr lang="en-GB" sz="300" dirty="0"/>
          </a:p>
          <a:p>
            <a:pPr marL="404553" indent="-404553" algn="just">
              <a:buFont typeface="Arial" panose="020B0604020202020204" pitchFamily="34" charset="0"/>
              <a:buChar char="•"/>
            </a:pPr>
            <a:endParaRPr lang="en-GB" sz="2400" dirty="0"/>
          </a:p>
        </p:txBody>
      </p:sp>
      <p:sp>
        <p:nvSpPr>
          <p:cNvPr id="133" name="TextBox 270"/>
          <p:cNvSpPr txBox="1"/>
          <p:nvPr/>
        </p:nvSpPr>
        <p:spPr>
          <a:xfrm>
            <a:off x="303196" y="18054437"/>
            <a:ext cx="9804689" cy="461665"/>
          </a:xfrm>
          <a:prstGeom prst="rect">
            <a:avLst/>
          </a:prstGeom>
          <a:noFill/>
        </p:spPr>
        <p:txBody>
          <a:bodyPr wrap="square" rtlCol="0">
            <a:spAutoFit/>
          </a:bodyPr>
          <a:lstStyle/>
          <a:p>
            <a:pPr marL="342900" indent="-342900" algn="just">
              <a:buFont typeface="Arial" panose="020B0604020202020204" pitchFamily="34" charset="0"/>
              <a:buChar char="•"/>
            </a:pPr>
            <a:r>
              <a:rPr lang="en-GB" sz="2400" dirty="0"/>
              <a:t>Soil moisture used for calibration was achieved by sensor </a:t>
            </a:r>
            <a:r>
              <a:rPr lang="sk-SK" sz="2400" dirty="0"/>
              <a:t>MODIS</a:t>
            </a:r>
            <a:r>
              <a:rPr lang="en-US" sz="2400" dirty="0"/>
              <a:t>.</a:t>
            </a:r>
            <a:r>
              <a:rPr lang="sk-SK" sz="2400" dirty="0"/>
              <a:t> </a:t>
            </a:r>
            <a:endParaRPr lang="en-GB" sz="2400" dirty="0"/>
          </a:p>
        </p:txBody>
      </p:sp>
      <p:sp>
        <p:nvSpPr>
          <p:cNvPr id="166" name="Rectangle 56"/>
          <p:cNvSpPr/>
          <p:nvPr/>
        </p:nvSpPr>
        <p:spPr>
          <a:xfrm>
            <a:off x="1691944" y="21112126"/>
            <a:ext cx="19696162" cy="8999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0"/>
            <a:r>
              <a:rPr lang="en-GB" sz="5400" b="1" dirty="0">
                <a:effectLst/>
              </a:rPr>
              <a:t>METHODOLOGY</a:t>
            </a:r>
            <a:endParaRPr lang="sk-SK" sz="5400" b="1" dirty="0">
              <a:effectLst/>
            </a:endParaRPr>
          </a:p>
        </p:txBody>
      </p:sp>
      <p:sp>
        <p:nvSpPr>
          <p:cNvPr id="176" name="Rectangle 57"/>
          <p:cNvSpPr/>
          <p:nvPr/>
        </p:nvSpPr>
        <p:spPr>
          <a:xfrm>
            <a:off x="247685" y="21112126"/>
            <a:ext cx="1431641" cy="899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effectLst/>
              </a:rPr>
              <a:t>3</a:t>
            </a:r>
            <a:endParaRPr lang="sk-SK" sz="6000" b="1" dirty="0">
              <a:effectLst/>
            </a:endParaRPr>
          </a:p>
        </p:txBody>
      </p:sp>
      <p:sp>
        <p:nvSpPr>
          <p:cNvPr id="156" name="Rectangle 229"/>
          <p:cNvSpPr/>
          <p:nvPr/>
        </p:nvSpPr>
        <p:spPr>
          <a:xfrm>
            <a:off x="382765" y="15162876"/>
            <a:ext cx="4680000" cy="3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r>
              <a:rPr lang="en-GB" sz="2400" b="1" dirty="0"/>
              <a:t>Study region and data</a:t>
            </a:r>
            <a:endParaRPr lang="en-GB" sz="2400" b="1" dirty="0">
              <a:effectLst/>
            </a:endParaRPr>
          </a:p>
        </p:txBody>
      </p:sp>
      <p:sp>
        <p:nvSpPr>
          <p:cNvPr id="182" name="TextBox 408"/>
          <p:cNvSpPr txBox="1"/>
          <p:nvPr/>
        </p:nvSpPr>
        <p:spPr>
          <a:xfrm>
            <a:off x="21773671" y="28539777"/>
            <a:ext cx="12093794" cy="1200329"/>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a:t>The results show that the calibration performed better in lowland regions also multi-calibration performed better than single calibration Fig. 5 - 6 ). Multi-calibration mainly improved the correlation between simulated and measured data (Tab. 2).</a:t>
            </a:r>
          </a:p>
        </p:txBody>
      </p:sp>
      <p:sp>
        <p:nvSpPr>
          <p:cNvPr id="186" name="TextBox 318"/>
          <p:cNvSpPr txBox="1"/>
          <p:nvPr/>
        </p:nvSpPr>
        <p:spPr>
          <a:xfrm>
            <a:off x="29376408" y="25057430"/>
            <a:ext cx="5677599" cy="523220"/>
          </a:xfrm>
          <a:prstGeom prst="rect">
            <a:avLst/>
          </a:prstGeom>
          <a:noFill/>
        </p:spPr>
        <p:txBody>
          <a:bodyPr wrap="square" rtlCol="0">
            <a:spAutoFit/>
          </a:bodyPr>
          <a:lstStyle/>
          <a:p>
            <a:pPr algn="just"/>
            <a:r>
              <a:rPr lang="en-GB" sz="1400" b="1" dirty="0"/>
              <a:t>Fig. </a:t>
            </a:r>
            <a:r>
              <a:rPr lang="sk-SK" sz="1400" b="1" dirty="0"/>
              <a:t>6</a:t>
            </a:r>
            <a:r>
              <a:rPr lang="en-GB" sz="1400" b="1" dirty="0"/>
              <a:t>: </a:t>
            </a:r>
            <a:r>
              <a:rPr lang="en-GB" sz="1400" dirty="0"/>
              <a:t>Correlation between simulated soil moisture by TUW model and soil moisture from MODIS, when calibration for discharge was used. </a:t>
            </a:r>
          </a:p>
        </p:txBody>
      </p:sp>
      <p:pic>
        <p:nvPicPr>
          <p:cNvPr id="74" name="Obrázok 73">
            <a:extLst>
              <a:ext uri="{FF2B5EF4-FFF2-40B4-BE49-F238E27FC236}">
                <a16:creationId xmlns:a16="http://schemas.microsoft.com/office/drawing/2014/main" id="{FDE10185-955A-4092-95CA-340CF228F2A3}"/>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2890068" y="16016621"/>
            <a:ext cx="7760694" cy="4367068"/>
          </a:xfrm>
          <a:prstGeom prst="rect">
            <a:avLst/>
          </a:prstGeom>
        </p:spPr>
      </p:pic>
      <p:graphicFrame>
        <p:nvGraphicFramePr>
          <p:cNvPr id="75" name="Tabuľka 74">
            <a:extLst>
              <a:ext uri="{FF2B5EF4-FFF2-40B4-BE49-F238E27FC236}">
                <a16:creationId xmlns:a16="http://schemas.microsoft.com/office/drawing/2014/main" id="{886E6D99-FF00-4E5F-A1D4-B33868C975A8}"/>
              </a:ext>
            </a:extLst>
          </p:cNvPr>
          <p:cNvGraphicFramePr>
            <a:graphicFrameLocks noGrp="1"/>
          </p:cNvGraphicFramePr>
          <p:nvPr>
            <p:extLst>
              <p:ext uri="{D42A27DB-BD31-4B8C-83A1-F6EECF244321}">
                <p14:modId xmlns:p14="http://schemas.microsoft.com/office/powerpoint/2010/main" val="2999320154"/>
              </p:ext>
            </p:extLst>
          </p:nvPr>
        </p:nvGraphicFramePr>
        <p:xfrm>
          <a:off x="658490" y="19232727"/>
          <a:ext cx="11706910" cy="1549732"/>
        </p:xfrm>
        <a:graphic>
          <a:graphicData uri="http://schemas.openxmlformats.org/drawingml/2006/table">
            <a:tbl>
              <a:tblPr firstRow="1" firstCol="1" bandRow="1">
                <a:tableStyleId>{5940675A-B579-460E-94D1-54222C63F5DA}</a:tableStyleId>
              </a:tblPr>
              <a:tblGrid>
                <a:gridCol w="1535314">
                  <a:extLst>
                    <a:ext uri="{9D8B030D-6E8A-4147-A177-3AD203B41FA5}">
                      <a16:colId xmlns:a16="http://schemas.microsoft.com/office/drawing/2014/main" val="681394424"/>
                    </a:ext>
                  </a:extLst>
                </a:gridCol>
                <a:gridCol w="1155700">
                  <a:extLst>
                    <a:ext uri="{9D8B030D-6E8A-4147-A177-3AD203B41FA5}">
                      <a16:colId xmlns:a16="http://schemas.microsoft.com/office/drawing/2014/main" val="3300440533"/>
                    </a:ext>
                  </a:extLst>
                </a:gridCol>
                <a:gridCol w="792320">
                  <a:extLst>
                    <a:ext uri="{9D8B030D-6E8A-4147-A177-3AD203B41FA5}">
                      <a16:colId xmlns:a16="http://schemas.microsoft.com/office/drawing/2014/main" val="531951628"/>
                    </a:ext>
                  </a:extLst>
                </a:gridCol>
                <a:gridCol w="1521648">
                  <a:extLst>
                    <a:ext uri="{9D8B030D-6E8A-4147-A177-3AD203B41FA5}">
                      <a16:colId xmlns:a16="http://schemas.microsoft.com/office/drawing/2014/main" val="2795683439"/>
                    </a:ext>
                  </a:extLst>
                </a:gridCol>
                <a:gridCol w="1754762">
                  <a:extLst>
                    <a:ext uri="{9D8B030D-6E8A-4147-A177-3AD203B41FA5}">
                      <a16:colId xmlns:a16="http://schemas.microsoft.com/office/drawing/2014/main" val="1952899151"/>
                    </a:ext>
                  </a:extLst>
                </a:gridCol>
                <a:gridCol w="1626015">
                  <a:extLst>
                    <a:ext uri="{9D8B030D-6E8A-4147-A177-3AD203B41FA5}">
                      <a16:colId xmlns:a16="http://schemas.microsoft.com/office/drawing/2014/main" val="4115442566"/>
                    </a:ext>
                  </a:extLst>
                </a:gridCol>
                <a:gridCol w="2028466">
                  <a:extLst>
                    <a:ext uri="{9D8B030D-6E8A-4147-A177-3AD203B41FA5}">
                      <a16:colId xmlns:a16="http://schemas.microsoft.com/office/drawing/2014/main" val="1218655068"/>
                    </a:ext>
                  </a:extLst>
                </a:gridCol>
                <a:gridCol w="1292685">
                  <a:extLst>
                    <a:ext uri="{9D8B030D-6E8A-4147-A177-3AD203B41FA5}">
                      <a16:colId xmlns:a16="http://schemas.microsoft.com/office/drawing/2014/main" val="3527191127"/>
                    </a:ext>
                  </a:extLst>
                </a:gridCol>
              </a:tblGrid>
              <a:tr h="469953">
                <a:tc>
                  <a:txBody>
                    <a:bodyPr/>
                    <a:lstStyle/>
                    <a:p>
                      <a:pPr marL="0" marR="0" indent="0" algn="ctr">
                        <a:spcBef>
                          <a:spcPts val="0"/>
                        </a:spcBef>
                        <a:spcAft>
                          <a:spcPts val="0"/>
                        </a:spcAft>
                      </a:pPr>
                      <a:r>
                        <a:rPr lang="en-GB" sz="2000" noProof="0" dirty="0">
                          <a:effectLst/>
                        </a:rPr>
                        <a:t>Catchment No.</a:t>
                      </a:r>
                      <a:endParaRPr lang="en-GB" sz="20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indent="0" algn="ctr">
                        <a:spcBef>
                          <a:spcPts val="0"/>
                        </a:spcBef>
                        <a:spcAft>
                          <a:spcPts val="0"/>
                        </a:spcAft>
                      </a:pPr>
                      <a:r>
                        <a:rPr lang="en-GB" sz="2000" noProof="0">
                          <a:effectLst/>
                        </a:rPr>
                        <a:t>Type</a:t>
                      </a:r>
                      <a:endParaRPr lang="en-GB" sz="2000" noProof="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marL="0" marR="0" indent="0" algn="ctr">
                        <a:spcBef>
                          <a:spcPts val="0"/>
                        </a:spcBef>
                        <a:spcAft>
                          <a:spcPts val="0"/>
                        </a:spcAft>
                      </a:pPr>
                      <a:r>
                        <a:rPr lang="en-GB" sz="2000" noProof="0" dirty="0">
                          <a:effectLst/>
                        </a:rPr>
                        <a:t>Area (km</a:t>
                      </a:r>
                      <a:r>
                        <a:rPr lang="en-GB" sz="2000" baseline="30000" noProof="0" dirty="0">
                          <a:effectLst/>
                        </a:rPr>
                        <a:t>2</a:t>
                      </a:r>
                      <a:r>
                        <a:rPr lang="en-GB" sz="2000" noProof="0" dirty="0">
                          <a:effectLst/>
                        </a:rPr>
                        <a:t>)</a:t>
                      </a:r>
                      <a:endParaRPr lang="en-GB" sz="20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indent="0" algn="ctr">
                        <a:spcBef>
                          <a:spcPts val="0"/>
                        </a:spcBef>
                        <a:spcAft>
                          <a:spcPts val="0"/>
                        </a:spcAft>
                      </a:pPr>
                      <a:r>
                        <a:rPr lang="en-GB" sz="2000" noProof="0">
                          <a:effectLst/>
                        </a:rPr>
                        <a:t>Station</a:t>
                      </a:r>
                      <a:endParaRPr lang="en-GB" sz="2000" noProof="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indent="0" algn="ctr">
                        <a:spcBef>
                          <a:spcPts val="0"/>
                        </a:spcBef>
                        <a:spcAft>
                          <a:spcPts val="0"/>
                        </a:spcAft>
                      </a:pPr>
                      <a:r>
                        <a:rPr lang="en-GB" sz="2000" noProof="0">
                          <a:effectLst/>
                        </a:rPr>
                        <a:t>River</a:t>
                      </a:r>
                      <a:endParaRPr lang="en-GB" sz="2000" noProof="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indent="0" algn="ctr">
                        <a:spcBef>
                          <a:spcPts val="0"/>
                        </a:spcBef>
                        <a:spcAft>
                          <a:spcPts val="0"/>
                        </a:spcAft>
                      </a:pPr>
                      <a:r>
                        <a:rPr lang="en-GB" sz="2000" noProof="0" dirty="0">
                          <a:effectLst/>
                        </a:rPr>
                        <a:t>Nash-Sutcliffe</a:t>
                      </a:r>
                    </a:p>
                    <a:p>
                      <a:pPr marL="0" marR="0" indent="0" algn="ctr">
                        <a:spcBef>
                          <a:spcPts val="0"/>
                        </a:spcBef>
                        <a:spcAft>
                          <a:spcPts val="0"/>
                        </a:spcAft>
                      </a:pPr>
                      <a:r>
                        <a:rPr lang="en-GB" sz="2000" noProof="0" dirty="0" err="1">
                          <a:effectLst/>
                          <a:latin typeface="Times New Roman" panose="02020603050405020304" pitchFamily="18" charset="0"/>
                          <a:ea typeface="Times New Roman" panose="02020603050405020304" pitchFamily="18" charset="0"/>
                          <a:cs typeface="Times New Roman" panose="02020603050405020304" pitchFamily="18" charset="0"/>
                        </a:rPr>
                        <a:t>coeff</a:t>
                      </a:r>
                      <a:r>
                        <a:rPr lang="en-GB" sz="2000" noProof="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44450" marR="44450" marT="0" marB="0" anchor="ctr"/>
                </a:tc>
                <a:tc>
                  <a:txBody>
                    <a:bodyPr/>
                    <a:lstStyle/>
                    <a:p>
                      <a:pPr marL="0" marR="0" indent="0" algn="ctr">
                        <a:spcBef>
                          <a:spcPts val="0"/>
                        </a:spcBef>
                        <a:spcAft>
                          <a:spcPts val="0"/>
                        </a:spcAft>
                      </a:pPr>
                      <a:r>
                        <a:rPr lang="en-GB" sz="2000" noProof="0" dirty="0">
                          <a:effectLst/>
                        </a:rPr>
                        <a:t>Logarithmic Nash Sutcliffe </a:t>
                      </a:r>
                      <a:r>
                        <a:rPr lang="en-GB" sz="2000" noProof="0" dirty="0" err="1">
                          <a:effectLst/>
                        </a:rPr>
                        <a:t>coeff</a:t>
                      </a:r>
                      <a:r>
                        <a:rPr lang="en-GB" sz="2000" noProof="0" dirty="0">
                          <a:effectLst/>
                        </a:rPr>
                        <a:t>.</a:t>
                      </a:r>
                      <a:endParaRPr lang="en-GB" sz="20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indent="0" algn="ctr">
                        <a:spcBef>
                          <a:spcPts val="0"/>
                        </a:spcBef>
                        <a:spcAft>
                          <a:spcPts val="0"/>
                        </a:spcAft>
                      </a:pPr>
                      <a:r>
                        <a:rPr lang="en-GB" sz="2000" noProof="0" dirty="0">
                          <a:effectLst/>
                        </a:rPr>
                        <a:t>Volume error (%)</a:t>
                      </a:r>
                      <a:endParaRPr lang="en-GB" sz="2000" noProof="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986426651"/>
                  </a:ext>
                </a:extLst>
              </a:tr>
              <a:tr h="234976">
                <a:tc>
                  <a:txBody>
                    <a:bodyPr/>
                    <a:lstStyle/>
                    <a:p>
                      <a:pPr marL="0" marR="0" indent="0" algn="ctr">
                        <a:spcBef>
                          <a:spcPts val="0"/>
                        </a:spcBef>
                        <a:spcAft>
                          <a:spcPts val="0"/>
                        </a:spcAft>
                      </a:pPr>
                      <a:r>
                        <a:rPr lang="sk-SK" sz="2000" dirty="0">
                          <a:solidFill>
                            <a:srgbClr val="E6004D"/>
                          </a:solidFill>
                          <a:effectLst/>
                        </a:rPr>
                        <a:t>201368</a:t>
                      </a:r>
                      <a:endParaRPr lang="en-US" sz="2000" dirty="0">
                        <a:solidFill>
                          <a:srgbClr val="E6004D"/>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0" algn="ctr">
                        <a:spcBef>
                          <a:spcPts val="0"/>
                        </a:spcBef>
                        <a:spcAft>
                          <a:spcPts val="0"/>
                        </a:spcAft>
                      </a:pPr>
                      <a:r>
                        <a:rPr lang="sk-SK" sz="2000" dirty="0" err="1">
                          <a:solidFill>
                            <a:srgbClr val="E6004D"/>
                          </a:solidFill>
                          <a:effectLst/>
                        </a:rPr>
                        <a:t>Alpine</a:t>
                      </a:r>
                      <a:endParaRPr lang="en-US" sz="2000" dirty="0">
                        <a:solidFill>
                          <a:srgbClr val="E6004D"/>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marL="0" marR="0" indent="0" algn="ctr">
                        <a:spcBef>
                          <a:spcPts val="0"/>
                        </a:spcBef>
                        <a:spcAft>
                          <a:spcPts val="0"/>
                        </a:spcAft>
                      </a:pPr>
                      <a:r>
                        <a:rPr lang="sk-SK" sz="2000" dirty="0">
                          <a:solidFill>
                            <a:srgbClr val="E6004D"/>
                          </a:solidFill>
                          <a:effectLst/>
                        </a:rPr>
                        <a:t>164,7</a:t>
                      </a:r>
                      <a:endParaRPr lang="en-US" sz="2000" dirty="0">
                        <a:solidFill>
                          <a:srgbClr val="E6004D"/>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0" algn="ctr">
                        <a:spcBef>
                          <a:spcPts val="0"/>
                        </a:spcBef>
                        <a:spcAft>
                          <a:spcPts val="0"/>
                        </a:spcAft>
                      </a:pPr>
                      <a:r>
                        <a:rPr lang="sk-SK" sz="2000" dirty="0" err="1">
                          <a:solidFill>
                            <a:srgbClr val="E6004D"/>
                          </a:solidFill>
                          <a:effectLst/>
                        </a:rPr>
                        <a:t>Vent</a:t>
                      </a:r>
                      <a:endParaRPr lang="en-US" sz="2000" dirty="0">
                        <a:solidFill>
                          <a:srgbClr val="E6004D"/>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indent="0" algn="ctr">
                        <a:spcBef>
                          <a:spcPts val="0"/>
                        </a:spcBef>
                        <a:spcAft>
                          <a:spcPts val="0"/>
                        </a:spcAft>
                      </a:pPr>
                      <a:r>
                        <a:rPr lang="sk-SK" sz="2000" dirty="0" err="1">
                          <a:solidFill>
                            <a:srgbClr val="E6004D"/>
                          </a:solidFill>
                          <a:effectLst/>
                        </a:rPr>
                        <a:t>Venter_Ache</a:t>
                      </a:r>
                      <a:endParaRPr lang="en-US" sz="2000" dirty="0">
                        <a:solidFill>
                          <a:srgbClr val="E6004D"/>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0" algn="ctr">
                        <a:spcBef>
                          <a:spcPts val="0"/>
                        </a:spcBef>
                        <a:spcAft>
                          <a:spcPts val="0"/>
                        </a:spcAft>
                      </a:pPr>
                      <a:r>
                        <a:rPr lang="sk-SK" sz="2000" dirty="0">
                          <a:solidFill>
                            <a:srgbClr val="E6004D"/>
                          </a:solidFill>
                          <a:effectLst/>
                        </a:rPr>
                        <a:t>0,92</a:t>
                      </a:r>
                      <a:endParaRPr lang="en-US" sz="2000" dirty="0">
                        <a:solidFill>
                          <a:srgbClr val="E6004D"/>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0" algn="ctr">
                        <a:spcBef>
                          <a:spcPts val="0"/>
                        </a:spcBef>
                        <a:spcAft>
                          <a:spcPts val="0"/>
                        </a:spcAft>
                      </a:pPr>
                      <a:r>
                        <a:rPr lang="sk-SK" sz="2000" dirty="0">
                          <a:solidFill>
                            <a:srgbClr val="E6004D"/>
                          </a:solidFill>
                          <a:effectLst/>
                        </a:rPr>
                        <a:t>0,98</a:t>
                      </a:r>
                      <a:endParaRPr lang="en-US" sz="2000" dirty="0">
                        <a:solidFill>
                          <a:srgbClr val="E6004D"/>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0" algn="ctr">
                        <a:spcBef>
                          <a:spcPts val="0"/>
                        </a:spcBef>
                        <a:spcAft>
                          <a:spcPts val="0"/>
                        </a:spcAft>
                      </a:pPr>
                      <a:r>
                        <a:rPr lang="sk-SK" sz="2000" dirty="0">
                          <a:solidFill>
                            <a:srgbClr val="E6004D"/>
                          </a:solidFill>
                          <a:effectLst/>
                        </a:rPr>
                        <a:t>-0,11</a:t>
                      </a:r>
                      <a:endParaRPr lang="en-US" sz="2000" dirty="0">
                        <a:solidFill>
                          <a:srgbClr val="E6004D"/>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869595546"/>
                  </a:ext>
                </a:extLst>
              </a:tr>
              <a:tr h="234976">
                <a:tc>
                  <a:txBody>
                    <a:bodyPr/>
                    <a:lstStyle/>
                    <a:p>
                      <a:pPr marL="0" marR="0" indent="0" algn="ctr">
                        <a:spcBef>
                          <a:spcPts val="0"/>
                        </a:spcBef>
                        <a:spcAft>
                          <a:spcPts val="0"/>
                        </a:spcAft>
                      </a:pPr>
                      <a:r>
                        <a:rPr lang="sk-SK" sz="2000">
                          <a:solidFill>
                            <a:srgbClr val="92D050"/>
                          </a:solidFill>
                          <a:effectLst/>
                        </a:rPr>
                        <a:t>204750</a:t>
                      </a:r>
                      <a:endParaRPr lang="en-US" sz="2000">
                        <a:solidFill>
                          <a:srgbClr val="92D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0" algn="ctr">
                        <a:spcBef>
                          <a:spcPts val="0"/>
                        </a:spcBef>
                        <a:spcAft>
                          <a:spcPts val="0"/>
                        </a:spcAft>
                      </a:pPr>
                      <a:r>
                        <a:rPr lang="sk-SK" sz="2000" dirty="0" err="1">
                          <a:solidFill>
                            <a:srgbClr val="92D050"/>
                          </a:solidFill>
                          <a:effectLst/>
                        </a:rPr>
                        <a:t>Low</a:t>
                      </a:r>
                      <a:r>
                        <a:rPr lang="sk-SK" sz="2000" dirty="0">
                          <a:solidFill>
                            <a:srgbClr val="92D050"/>
                          </a:solidFill>
                          <a:effectLst/>
                        </a:rPr>
                        <a:t> </a:t>
                      </a:r>
                      <a:r>
                        <a:rPr lang="sk-SK" sz="2000" dirty="0" err="1">
                          <a:solidFill>
                            <a:srgbClr val="92D050"/>
                          </a:solidFill>
                          <a:effectLst/>
                        </a:rPr>
                        <a:t>land</a:t>
                      </a:r>
                      <a:endParaRPr lang="en-US" sz="2000" dirty="0">
                        <a:solidFill>
                          <a:srgbClr val="92D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marL="0" marR="0" indent="0" algn="ctr">
                        <a:spcBef>
                          <a:spcPts val="0"/>
                        </a:spcBef>
                        <a:spcAft>
                          <a:spcPts val="0"/>
                        </a:spcAft>
                      </a:pPr>
                      <a:r>
                        <a:rPr lang="sk-SK" sz="2000">
                          <a:solidFill>
                            <a:srgbClr val="92D050"/>
                          </a:solidFill>
                          <a:effectLst/>
                        </a:rPr>
                        <a:t>164,9</a:t>
                      </a:r>
                      <a:endParaRPr lang="en-US" sz="2000">
                        <a:solidFill>
                          <a:srgbClr val="92D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0" algn="ctr">
                        <a:spcBef>
                          <a:spcPts val="0"/>
                        </a:spcBef>
                        <a:spcAft>
                          <a:spcPts val="0"/>
                        </a:spcAft>
                      </a:pPr>
                      <a:r>
                        <a:rPr lang="sk-SK" sz="2000" dirty="0" err="1">
                          <a:solidFill>
                            <a:srgbClr val="92D050"/>
                          </a:solidFill>
                          <a:effectLst/>
                        </a:rPr>
                        <a:t>Haging</a:t>
                      </a:r>
                      <a:endParaRPr lang="en-US" sz="2000" dirty="0">
                        <a:solidFill>
                          <a:srgbClr val="92D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0" algn="ctr">
                        <a:spcBef>
                          <a:spcPts val="0"/>
                        </a:spcBef>
                        <a:spcAft>
                          <a:spcPts val="0"/>
                        </a:spcAft>
                      </a:pPr>
                      <a:r>
                        <a:rPr lang="sk-SK" sz="2000" dirty="0" err="1">
                          <a:solidFill>
                            <a:srgbClr val="92D050"/>
                          </a:solidFill>
                          <a:effectLst/>
                        </a:rPr>
                        <a:t>Antiesen</a:t>
                      </a:r>
                      <a:endParaRPr lang="en-US" sz="2000" dirty="0">
                        <a:solidFill>
                          <a:srgbClr val="92D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0" algn="ctr">
                        <a:spcBef>
                          <a:spcPts val="0"/>
                        </a:spcBef>
                        <a:spcAft>
                          <a:spcPts val="0"/>
                        </a:spcAft>
                      </a:pPr>
                      <a:r>
                        <a:rPr lang="sk-SK" sz="2000">
                          <a:solidFill>
                            <a:srgbClr val="92D050"/>
                          </a:solidFill>
                          <a:effectLst/>
                        </a:rPr>
                        <a:t>0,70</a:t>
                      </a:r>
                      <a:endParaRPr lang="en-US" sz="2000">
                        <a:solidFill>
                          <a:srgbClr val="92D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0" algn="ctr">
                        <a:spcBef>
                          <a:spcPts val="0"/>
                        </a:spcBef>
                        <a:spcAft>
                          <a:spcPts val="0"/>
                        </a:spcAft>
                      </a:pPr>
                      <a:r>
                        <a:rPr lang="sk-SK" sz="2000">
                          <a:solidFill>
                            <a:srgbClr val="92D050"/>
                          </a:solidFill>
                          <a:effectLst/>
                        </a:rPr>
                        <a:t>0,63</a:t>
                      </a:r>
                      <a:endParaRPr lang="en-US" sz="2000">
                        <a:solidFill>
                          <a:srgbClr val="92D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0" algn="ctr">
                        <a:spcBef>
                          <a:spcPts val="0"/>
                        </a:spcBef>
                        <a:spcAft>
                          <a:spcPts val="0"/>
                        </a:spcAft>
                      </a:pPr>
                      <a:r>
                        <a:rPr lang="sk-SK" sz="2000" dirty="0">
                          <a:solidFill>
                            <a:srgbClr val="92D050"/>
                          </a:solidFill>
                          <a:effectLst/>
                        </a:rPr>
                        <a:t>0,10</a:t>
                      </a:r>
                      <a:endParaRPr lang="en-US" sz="2000" dirty="0">
                        <a:solidFill>
                          <a:srgbClr val="92D05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695665972"/>
                  </a:ext>
                </a:extLst>
              </a:tr>
              <a:tr h="330532">
                <a:tc>
                  <a:txBody>
                    <a:bodyPr/>
                    <a:lstStyle/>
                    <a:p>
                      <a:pPr marL="0" marR="0" indent="0" algn="ctr">
                        <a:spcBef>
                          <a:spcPts val="0"/>
                        </a:spcBef>
                        <a:spcAft>
                          <a:spcPts val="0"/>
                        </a:spcAft>
                      </a:pPr>
                      <a:r>
                        <a:rPr lang="sk-SK" sz="2000" dirty="0">
                          <a:solidFill>
                            <a:srgbClr val="6699FF"/>
                          </a:solidFill>
                          <a:effectLst/>
                        </a:rPr>
                        <a:t>210526</a:t>
                      </a:r>
                      <a:endParaRPr lang="en-US" sz="2000" dirty="0">
                        <a:solidFill>
                          <a:srgbClr val="6699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0" algn="ctr">
                        <a:spcBef>
                          <a:spcPts val="0"/>
                        </a:spcBef>
                        <a:spcAft>
                          <a:spcPts val="0"/>
                        </a:spcAft>
                      </a:pPr>
                      <a:r>
                        <a:rPr lang="sk-SK" sz="2000" dirty="0" err="1">
                          <a:solidFill>
                            <a:srgbClr val="6699FF"/>
                          </a:solidFill>
                          <a:effectLst/>
                        </a:rPr>
                        <a:t>High</a:t>
                      </a:r>
                      <a:r>
                        <a:rPr lang="sk-SK" sz="2000" dirty="0">
                          <a:solidFill>
                            <a:srgbClr val="6699FF"/>
                          </a:solidFill>
                          <a:effectLst/>
                        </a:rPr>
                        <a:t> </a:t>
                      </a:r>
                      <a:r>
                        <a:rPr lang="sk-SK" sz="2000" dirty="0" err="1">
                          <a:solidFill>
                            <a:srgbClr val="6699FF"/>
                          </a:solidFill>
                          <a:effectLst/>
                        </a:rPr>
                        <a:t>land</a:t>
                      </a:r>
                      <a:endParaRPr lang="en-US" sz="2000" dirty="0">
                        <a:solidFill>
                          <a:srgbClr val="6699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tc>
                <a:tc>
                  <a:txBody>
                    <a:bodyPr/>
                    <a:lstStyle/>
                    <a:p>
                      <a:pPr marL="0" marR="0" indent="0" algn="ctr">
                        <a:spcBef>
                          <a:spcPts val="0"/>
                        </a:spcBef>
                        <a:spcAft>
                          <a:spcPts val="0"/>
                        </a:spcAft>
                      </a:pPr>
                      <a:r>
                        <a:rPr lang="sk-SK" sz="2000">
                          <a:solidFill>
                            <a:srgbClr val="6699FF"/>
                          </a:solidFill>
                          <a:effectLst/>
                        </a:rPr>
                        <a:t>125,1</a:t>
                      </a:r>
                      <a:endParaRPr lang="en-US" sz="2000">
                        <a:solidFill>
                          <a:srgbClr val="6699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0" algn="ctr">
                        <a:spcBef>
                          <a:spcPts val="0"/>
                        </a:spcBef>
                        <a:spcAft>
                          <a:spcPts val="0"/>
                        </a:spcAft>
                      </a:pPr>
                      <a:r>
                        <a:rPr lang="sk-SK" sz="2000">
                          <a:solidFill>
                            <a:srgbClr val="6699FF"/>
                          </a:solidFill>
                          <a:effectLst/>
                        </a:rPr>
                        <a:t>Archkogl</a:t>
                      </a:r>
                      <a:endParaRPr lang="en-US" sz="2000">
                        <a:solidFill>
                          <a:srgbClr val="6699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0" algn="ctr">
                        <a:spcBef>
                          <a:spcPts val="0"/>
                        </a:spcBef>
                        <a:spcAft>
                          <a:spcPts val="0"/>
                        </a:spcAft>
                      </a:pPr>
                      <a:r>
                        <a:rPr lang="sk-SK" sz="2000" dirty="0" err="1">
                          <a:solidFill>
                            <a:srgbClr val="6699FF"/>
                          </a:solidFill>
                          <a:effectLst/>
                        </a:rPr>
                        <a:t>Grundlseetraun</a:t>
                      </a:r>
                      <a:endParaRPr lang="en-US" sz="2000" dirty="0">
                        <a:solidFill>
                          <a:srgbClr val="6699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0" algn="ctr">
                        <a:spcBef>
                          <a:spcPts val="0"/>
                        </a:spcBef>
                        <a:spcAft>
                          <a:spcPts val="0"/>
                        </a:spcAft>
                      </a:pPr>
                      <a:r>
                        <a:rPr lang="sk-SK" sz="2000" dirty="0">
                          <a:solidFill>
                            <a:srgbClr val="6699FF"/>
                          </a:solidFill>
                          <a:effectLst/>
                        </a:rPr>
                        <a:t>0,76</a:t>
                      </a:r>
                      <a:endParaRPr lang="en-US" sz="2000" dirty="0">
                        <a:solidFill>
                          <a:srgbClr val="6699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0" algn="ctr">
                        <a:spcBef>
                          <a:spcPts val="0"/>
                        </a:spcBef>
                        <a:spcAft>
                          <a:spcPts val="0"/>
                        </a:spcAft>
                      </a:pPr>
                      <a:r>
                        <a:rPr lang="sk-SK" sz="2000" dirty="0">
                          <a:solidFill>
                            <a:srgbClr val="6699FF"/>
                          </a:solidFill>
                          <a:effectLst/>
                        </a:rPr>
                        <a:t>0,82</a:t>
                      </a:r>
                      <a:endParaRPr lang="en-US" sz="2000" dirty="0">
                        <a:solidFill>
                          <a:srgbClr val="6699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tc>
                  <a:txBody>
                    <a:bodyPr/>
                    <a:lstStyle/>
                    <a:p>
                      <a:pPr marL="0" marR="0" indent="0" algn="ctr">
                        <a:spcBef>
                          <a:spcPts val="0"/>
                        </a:spcBef>
                        <a:spcAft>
                          <a:spcPts val="0"/>
                        </a:spcAft>
                      </a:pPr>
                      <a:r>
                        <a:rPr lang="sk-SK" sz="2000" dirty="0">
                          <a:solidFill>
                            <a:srgbClr val="6699FF"/>
                          </a:solidFill>
                          <a:effectLst/>
                        </a:rPr>
                        <a:t>0,02</a:t>
                      </a:r>
                      <a:endParaRPr lang="en-US" sz="2000" dirty="0">
                        <a:solidFill>
                          <a:srgbClr val="6699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val="2637966352"/>
                  </a:ext>
                </a:extLst>
              </a:tr>
            </a:tbl>
          </a:graphicData>
        </a:graphic>
      </p:graphicFrame>
      <p:pic>
        <p:nvPicPr>
          <p:cNvPr id="11" name="Obrázok 10" descr="Obrázok, na ktorom je hračka, mapa&#10;&#10;Automaticky generovaný popis">
            <a:extLst>
              <a:ext uri="{FF2B5EF4-FFF2-40B4-BE49-F238E27FC236}">
                <a16:creationId xmlns:a16="http://schemas.microsoft.com/office/drawing/2014/main" id="{B4F3FAD6-BDDC-426E-B52A-A36A3FDB42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484383" y="21275471"/>
            <a:ext cx="6806835" cy="3813851"/>
          </a:xfrm>
          <a:prstGeom prst="rect">
            <a:avLst/>
          </a:prstGeom>
        </p:spPr>
      </p:pic>
      <p:pic>
        <p:nvPicPr>
          <p:cNvPr id="12" name="Obrázok 11">
            <a:extLst>
              <a:ext uri="{FF2B5EF4-FFF2-40B4-BE49-F238E27FC236}">
                <a16:creationId xmlns:a16="http://schemas.microsoft.com/office/drawing/2014/main" id="{E95E3F56-7D66-448C-89E3-2897BE1B4CFC}"/>
              </a:ext>
            </a:extLst>
          </p:cNvPr>
          <p:cNvPicPr>
            <a:picLocks noChangeAspect="1"/>
          </p:cNvPicPr>
          <p:nvPr/>
        </p:nvPicPr>
        <p:blipFill>
          <a:blip r:embed="rId8"/>
          <a:stretch>
            <a:fillRect/>
          </a:stretch>
        </p:blipFill>
        <p:spPr>
          <a:xfrm>
            <a:off x="21811686" y="21147980"/>
            <a:ext cx="7207922" cy="3814588"/>
          </a:xfrm>
          <a:prstGeom prst="rect">
            <a:avLst/>
          </a:prstGeom>
        </p:spPr>
      </p:pic>
      <p:sp>
        <p:nvSpPr>
          <p:cNvPr id="78" name="BlokTextu 77">
            <a:extLst>
              <a:ext uri="{FF2B5EF4-FFF2-40B4-BE49-F238E27FC236}">
                <a16:creationId xmlns:a16="http://schemas.microsoft.com/office/drawing/2014/main" id="{BCBEAAFC-B691-433E-927D-AA64882EE535}"/>
              </a:ext>
            </a:extLst>
          </p:cNvPr>
          <p:cNvSpPr txBox="1"/>
          <p:nvPr/>
        </p:nvSpPr>
        <p:spPr>
          <a:xfrm>
            <a:off x="21748770" y="8501545"/>
            <a:ext cx="21155868" cy="830997"/>
          </a:xfrm>
          <a:prstGeom prst="rect">
            <a:avLst/>
          </a:prstGeom>
          <a:noFill/>
        </p:spPr>
        <p:txBody>
          <a:bodyPr wrap="square" rtlCol="0">
            <a:spAutoFit/>
          </a:bodyPr>
          <a:lstStyle/>
          <a:p>
            <a:pPr marL="342900" indent="-342900">
              <a:buFont typeface="Arial" panose="020B0604020202020204" pitchFamily="34" charset="0"/>
              <a:buChar char="•"/>
            </a:pPr>
            <a:r>
              <a:rPr lang="en-GB" sz="2400" dirty="0"/>
              <a:t>Selected 3 Austrian catchments – with different hypsometric characteristics, where we are showing simulated soil moisture against measured soil moisture by sensors from MODIS (in the first row) and we also concentrated on the snow model results (second row). </a:t>
            </a:r>
          </a:p>
        </p:txBody>
      </p:sp>
      <p:graphicFrame>
        <p:nvGraphicFramePr>
          <p:cNvPr id="79" name="Graf 78">
            <a:extLst>
              <a:ext uri="{FF2B5EF4-FFF2-40B4-BE49-F238E27FC236}">
                <a16:creationId xmlns:a16="http://schemas.microsoft.com/office/drawing/2014/main" id="{1D1D63FC-7B9C-46DA-8CBF-49431C856966}"/>
              </a:ext>
            </a:extLst>
          </p:cNvPr>
          <p:cNvGraphicFramePr/>
          <p:nvPr>
            <p:extLst>
              <p:ext uri="{D42A27DB-BD31-4B8C-83A1-F6EECF244321}">
                <p14:modId xmlns:p14="http://schemas.microsoft.com/office/powerpoint/2010/main" val="1921206251"/>
              </p:ext>
            </p:extLst>
          </p:nvPr>
        </p:nvGraphicFramePr>
        <p:xfrm>
          <a:off x="21663142" y="10080091"/>
          <a:ext cx="6951206" cy="446759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80" name="Graf 79">
            <a:extLst>
              <a:ext uri="{FF2B5EF4-FFF2-40B4-BE49-F238E27FC236}">
                <a16:creationId xmlns:a16="http://schemas.microsoft.com/office/drawing/2014/main" id="{27D5A65F-DC17-465E-9018-A72AA2599C9A}"/>
              </a:ext>
            </a:extLst>
          </p:cNvPr>
          <p:cNvGraphicFramePr/>
          <p:nvPr>
            <p:extLst>
              <p:ext uri="{D42A27DB-BD31-4B8C-83A1-F6EECF244321}">
                <p14:modId xmlns:p14="http://schemas.microsoft.com/office/powerpoint/2010/main" val="1120430449"/>
              </p:ext>
            </p:extLst>
          </p:nvPr>
        </p:nvGraphicFramePr>
        <p:xfrm>
          <a:off x="28602356" y="10080091"/>
          <a:ext cx="7535897" cy="459800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81" name="Graf 80">
            <a:extLst>
              <a:ext uri="{FF2B5EF4-FFF2-40B4-BE49-F238E27FC236}">
                <a16:creationId xmlns:a16="http://schemas.microsoft.com/office/drawing/2014/main" id="{B948E924-25FE-45A3-8B5E-D59FD6577865}"/>
              </a:ext>
            </a:extLst>
          </p:cNvPr>
          <p:cNvGraphicFramePr/>
          <p:nvPr>
            <p:extLst>
              <p:ext uri="{D42A27DB-BD31-4B8C-83A1-F6EECF244321}">
                <p14:modId xmlns:p14="http://schemas.microsoft.com/office/powerpoint/2010/main" val="435582816"/>
              </p:ext>
            </p:extLst>
          </p:nvPr>
        </p:nvGraphicFramePr>
        <p:xfrm>
          <a:off x="36117782" y="10080092"/>
          <a:ext cx="6951206" cy="4604934"/>
        </p:xfrm>
        <a:graphic>
          <a:graphicData uri="http://schemas.openxmlformats.org/drawingml/2006/chart">
            <c:chart xmlns:c="http://schemas.openxmlformats.org/drawingml/2006/chart" xmlns:r="http://schemas.openxmlformats.org/officeDocument/2006/relationships" r:id="rId11"/>
          </a:graphicData>
        </a:graphic>
      </p:graphicFrame>
      <p:sp>
        <p:nvSpPr>
          <p:cNvPr id="82" name="BlokTextu 81">
            <a:extLst>
              <a:ext uri="{FF2B5EF4-FFF2-40B4-BE49-F238E27FC236}">
                <a16:creationId xmlns:a16="http://schemas.microsoft.com/office/drawing/2014/main" id="{E1993EBB-2C88-42BE-93D9-3FCCAE097648}"/>
              </a:ext>
            </a:extLst>
          </p:cNvPr>
          <p:cNvSpPr txBox="1"/>
          <p:nvPr/>
        </p:nvSpPr>
        <p:spPr>
          <a:xfrm>
            <a:off x="23917225" y="9434577"/>
            <a:ext cx="2091921" cy="646331"/>
          </a:xfrm>
          <a:prstGeom prst="rect">
            <a:avLst/>
          </a:prstGeom>
          <a:noFill/>
        </p:spPr>
        <p:txBody>
          <a:bodyPr wrap="square" rtlCol="0">
            <a:spAutoFit/>
          </a:bodyPr>
          <a:lstStyle/>
          <a:p>
            <a:r>
              <a:rPr lang="en-GB" sz="3600" dirty="0"/>
              <a:t>Low-land</a:t>
            </a:r>
          </a:p>
        </p:txBody>
      </p:sp>
      <p:sp>
        <p:nvSpPr>
          <p:cNvPr id="83" name="BlokTextu 82">
            <a:extLst>
              <a:ext uri="{FF2B5EF4-FFF2-40B4-BE49-F238E27FC236}">
                <a16:creationId xmlns:a16="http://schemas.microsoft.com/office/drawing/2014/main" id="{65ED057C-570E-454F-AFFE-5C76CD4BD7CF}"/>
              </a:ext>
            </a:extLst>
          </p:cNvPr>
          <p:cNvSpPr txBox="1"/>
          <p:nvPr/>
        </p:nvSpPr>
        <p:spPr>
          <a:xfrm>
            <a:off x="31219549" y="9463140"/>
            <a:ext cx="2316826" cy="646331"/>
          </a:xfrm>
          <a:prstGeom prst="rect">
            <a:avLst/>
          </a:prstGeom>
          <a:noFill/>
        </p:spPr>
        <p:txBody>
          <a:bodyPr wrap="square" rtlCol="0">
            <a:spAutoFit/>
          </a:bodyPr>
          <a:lstStyle/>
          <a:p>
            <a:r>
              <a:rPr lang="en-GB" sz="3600" dirty="0"/>
              <a:t>High-land</a:t>
            </a:r>
          </a:p>
        </p:txBody>
      </p:sp>
      <p:sp>
        <p:nvSpPr>
          <p:cNvPr id="84" name="BlokTextu 83">
            <a:extLst>
              <a:ext uri="{FF2B5EF4-FFF2-40B4-BE49-F238E27FC236}">
                <a16:creationId xmlns:a16="http://schemas.microsoft.com/office/drawing/2014/main" id="{F055E02B-798F-494E-B809-2F59E8AE97BD}"/>
              </a:ext>
            </a:extLst>
          </p:cNvPr>
          <p:cNvSpPr txBox="1"/>
          <p:nvPr/>
        </p:nvSpPr>
        <p:spPr>
          <a:xfrm>
            <a:off x="38746778" y="9410400"/>
            <a:ext cx="1440160" cy="646331"/>
          </a:xfrm>
          <a:prstGeom prst="rect">
            <a:avLst/>
          </a:prstGeom>
          <a:noFill/>
        </p:spPr>
        <p:txBody>
          <a:bodyPr wrap="square" rtlCol="0">
            <a:spAutoFit/>
          </a:bodyPr>
          <a:lstStyle/>
          <a:p>
            <a:r>
              <a:rPr lang="en-GB" sz="3600" dirty="0"/>
              <a:t>Alpine</a:t>
            </a:r>
          </a:p>
        </p:txBody>
      </p:sp>
      <p:graphicFrame>
        <p:nvGraphicFramePr>
          <p:cNvPr id="85" name="Graf 84">
            <a:extLst>
              <a:ext uri="{FF2B5EF4-FFF2-40B4-BE49-F238E27FC236}">
                <a16:creationId xmlns:a16="http://schemas.microsoft.com/office/drawing/2014/main" id="{C848176E-B1F7-413F-B2BF-BBB15142ADBC}"/>
              </a:ext>
            </a:extLst>
          </p:cNvPr>
          <p:cNvGraphicFramePr>
            <a:graphicFrameLocks/>
          </p:cNvGraphicFramePr>
          <p:nvPr>
            <p:extLst>
              <p:ext uri="{D42A27DB-BD31-4B8C-83A1-F6EECF244321}">
                <p14:modId xmlns:p14="http://schemas.microsoft.com/office/powerpoint/2010/main" val="2790332825"/>
              </p:ext>
            </p:extLst>
          </p:nvPr>
        </p:nvGraphicFramePr>
        <p:xfrm>
          <a:off x="36291218" y="14694590"/>
          <a:ext cx="6740282" cy="4311719"/>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86" name="Graf 85">
            <a:extLst>
              <a:ext uri="{FF2B5EF4-FFF2-40B4-BE49-F238E27FC236}">
                <a16:creationId xmlns:a16="http://schemas.microsoft.com/office/drawing/2014/main" id="{4FF58199-F1A8-4730-AF75-D5ED03163784}"/>
              </a:ext>
            </a:extLst>
          </p:cNvPr>
          <p:cNvGraphicFramePr>
            <a:graphicFrameLocks/>
          </p:cNvGraphicFramePr>
          <p:nvPr>
            <p:extLst>
              <p:ext uri="{D42A27DB-BD31-4B8C-83A1-F6EECF244321}">
                <p14:modId xmlns:p14="http://schemas.microsoft.com/office/powerpoint/2010/main" val="1085349693"/>
              </p:ext>
            </p:extLst>
          </p:nvPr>
        </p:nvGraphicFramePr>
        <p:xfrm>
          <a:off x="28829404" y="14773989"/>
          <a:ext cx="7715144" cy="4264428"/>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87" name="Graf 86">
            <a:extLst>
              <a:ext uri="{FF2B5EF4-FFF2-40B4-BE49-F238E27FC236}">
                <a16:creationId xmlns:a16="http://schemas.microsoft.com/office/drawing/2014/main" id="{C08C5317-7125-4C0C-A9E7-D8FB0B04DC87}"/>
              </a:ext>
            </a:extLst>
          </p:cNvPr>
          <p:cNvGraphicFramePr>
            <a:graphicFrameLocks/>
          </p:cNvGraphicFramePr>
          <p:nvPr>
            <p:extLst>
              <p:ext uri="{D42A27DB-BD31-4B8C-83A1-F6EECF244321}">
                <p14:modId xmlns:p14="http://schemas.microsoft.com/office/powerpoint/2010/main" val="254677856"/>
              </p:ext>
            </p:extLst>
          </p:nvPr>
        </p:nvGraphicFramePr>
        <p:xfrm>
          <a:off x="21795286" y="14766153"/>
          <a:ext cx="6926143" cy="4264428"/>
        </p:xfrm>
        <a:graphic>
          <a:graphicData uri="http://schemas.openxmlformats.org/drawingml/2006/chart">
            <c:chart xmlns:c="http://schemas.openxmlformats.org/drawingml/2006/chart" xmlns:r="http://schemas.openxmlformats.org/officeDocument/2006/relationships" r:id="rId14"/>
          </a:graphicData>
        </a:graphic>
      </p:graphicFrame>
      <p:sp>
        <p:nvSpPr>
          <p:cNvPr id="91" name="TextBox 318">
            <a:extLst>
              <a:ext uri="{FF2B5EF4-FFF2-40B4-BE49-F238E27FC236}">
                <a16:creationId xmlns:a16="http://schemas.microsoft.com/office/drawing/2014/main" id="{38FEFB49-C73D-4501-8069-14B1CB7ED28E}"/>
              </a:ext>
            </a:extLst>
          </p:cNvPr>
          <p:cNvSpPr txBox="1"/>
          <p:nvPr/>
        </p:nvSpPr>
        <p:spPr>
          <a:xfrm>
            <a:off x="21900364" y="19242756"/>
            <a:ext cx="19069198" cy="307777"/>
          </a:xfrm>
          <a:prstGeom prst="rect">
            <a:avLst/>
          </a:prstGeom>
          <a:noFill/>
        </p:spPr>
        <p:txBody>
          <a:bodyPr wrap="square" rtlCol="0">
            <a:spAutoFit/>
          </a:bodyPr>
          <a:lstStyle/>
          <a:p>
            <a:pPr algn="just"/>
            <a:r>
              <a:rPr lang="en-GB" sz="1400" dirty="0"/>
              <a:t>Fig. </a:t>
            </a:r>
            <a:r>
              <a:rPr lang="sk-SK" sz="1400" dirty="0"/>
              <a:t>4</a:t>
            </a:r>
            <a:r>
              <a:rPr lang="en-GB" sz="1400" dirty="0"/>
              <a:t>: Graphics comparison of simulated soil moisture and snow water equivalent against measured soil moisture and snow cover from MODIS.</a:t>
            </a:r>
          </a:p>
        </p:txBody>
      </p:sp>
      <p:sp>
        <p:nvSpPr>
          <p:cNvPr id="92" name="BlokTextu 91">
            <a:extLst>
              <a:ext uri="{FF2B5EF4-FFF2-40B4-BE49-F238E27FC236}">
                <a16:creationId xmlns:a16="http://schemas.microsoft.com/office/drawing/2014/main" id="{337C730A-E7A0-4B0D-8A01-326884526AD6}"/>
              </a:ext>
            </a:extLst>
          </p:cNvPr>
          <p:cNvSpPr txBox="1"/>
          <p:nvPr/>
        </p:nvSpPr>
        <p:spPr>
          <a:xfrm>
            <a:off x="21726756" y="19661646"/>
            <a:ext cx="21046296" cy="830997"/>
          </a:xfrm>
          <a:prstGeom prst="rect">
            <a:avLst/>
          </a:prstGeom>
          <a:noFill/>
        </p:spPr>
        <p:txBody>
          <a:bodyPr wrap="square" rtlCol="0">
            <a:spAutoFit/>
          </a:bodyPr>
          <a:lstStyle/>
          <a:p>
            <a:pPr marL="342900" indent="-342900">
              <a:buFont typeface="Arial" panose="020B0604020202020204" pitchFamily="34" charset="0"/>
              <a:buChar char="•"/>
            </a:pPr>
            <a:r>
              <a:rPr lang="en-GB" sz="2400" dirty="0"/>
              <a:t>Finally, we made  a correlation between 213 Austrian catchments and compared the difference between single calibration for discharge and multi</a:t>
            </a:r>
            <a:r>
              <a:rPr lang="sk-SK" sz="2400" dirty="0"/>
              <a:t>-</a:t>
            </a:r>
            <a:r>
              <a:rPr lang="en-GB" sz="2400" dirty="0"/>
              <a:t>calibration for discharge and  soil moisture measured by sensors from MODIS (Table 2.). </a:t>
            </a:r>
          </a:p>
        </p:txBody>
      </p:sp>
      <p:pic>
        <p:nvPicPr>
          <p:cNvPr id="93" name="Picture 13">
            <a:extLst>
              <a:ext uri="{FF2B5EF4-FFF2-40B4-BE49-F238E27FC236}">
                <a16:creationId xmlns:a16="http://schemas.microsoft.com/office/drawing/2014/main" id="{323150C3-8713-4CA6-83B1-77CB465771B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93866" y="30528749"/>
            <a:ext cx="8472781" cy="1574975"/>
          </a:xfrm>
          <a:prstGeom prst="rect">
            <a:avLst/>
          </a:prstGeom>
          <a:ln>
            <a:noFill/>
          </a:ln>
          <a:effectLst/>
        </p:spPr>
      </p:pic>
      <p:graphicFrame>
        <p:nvGraphicFramePr>
          <p:cNvPr id="14" name="Tabuľka 14">
            <a:extLst>
              <a:ext uri="{FF2B5EF4-FFF2-40B4-BE49-F238E27FC236}">
                <a16:creationId xmlns:a16="http://schemas.microsoft.com/office/drawing/2014/main" id="{D29FEAEA-4C99-4084-87E2-A5E28203CDEC}"/>
              </a:ext>
            </a:extLst>
          </p:cNvPr>
          <p:cNvGraphicFramePr>
            <a:graphicFrameLocks noGrp="1"/>
          </p:cNvGraphicFramePr>
          <p:nvPr>
            <p:extLst>
              <p:ext uri="{D42A27DB-BD31-4B8C-83A1-F6EECF244321}">
                <p14:modId xmlns:p14="http://schemas.microsoft.com/office/powerpoint/2010/main" val="2295916439"/>
              </p:ext>
            </p:extLst>
          </p:nvPr>
        </p:nvGraphicFramePr>
        <p:xfrm>
          <a:off x="36526762" y="21971451"/>
          <a:ext cx="6141243" cy="3464346"/>
        </p:xfrm>
        <a:graphic>
          <a:graphicData uri="http://schemas.openxmlformats.org/drawingml/2006/table">
            <a:tbl>
              <a:tblPr firstRow="1" bandRow="1">
                <a:tableStyleId>{5C22544A-7EE6-4342-B048-85BDC9FD1C3A}</a:tableStyleId>
              </a:tblPr>
              <a:tblGrid>
                <a:gridCol w="2047081">
                  <a:extLst>
                    <a:ext uri="{9D8B030D-6E8A-4147-A177-3AD203B41FA5}">
                      <a16:colId xmlns:a16="http://schemas.microsoft.com/office/drawing/2014/main" val="188144761"/>
                    </a:ext>
                  </a:extLst>
                </a:gridCol>
                <a:gridCol w="2047081">
                  <a:extLst>
                    <a:ext uri="{9D8B030D-6E8A-4147-A177-3AD203B41FA5}">
                      <a16:colId xmlns:a16="http://schemas.microsoft.com/office/drawing/2014/main" val="2747781051"/>
                    </a:ext>
                  </a:extLst>
                </a:gridCol>
                <a:gridCol w="2047081">
                  <a:extLst>
                    <a:ext uri="{9D8B030D-6E8A-4147-A177-3AD203B41FA5}">
                      <a16:colId xmlns:a16="http://schemas.microsoft.com/office/drawing/2014/main" val="2238668892"/>
                    </a:ext>
                  </a:extLst>
                </a:gridCol>
              </a:tblGrid>
              <a:tr h="629706">
                <a:tc>
                  <a:txBody>
                    <a:bodyPr/>
                    <a:lstStyle/>
                    <a:p>
                      <a:pPr algn="ctr"/>
                      <a:r>
                        <a:rPr lang="en-GB" sz="2400" noProof="0" dirty="0"/>
                        <a:t>213 Catchments</a:t>
                      </a:r>
                      <a:r>
                        <a:rPr lang="sk-SK" sz="2400" noProof="0" dirty="0"/>
                        <a:t> </a:t>
                      </a:r>
                      <a:r>
                        <a:rPr lang="sk-SK" sz="2400" noProof="0"/>
                        <a:t>correlation</a:t>
                      </a:r>
                      <a:endParaRPr lang="en-GB" sz="2400" noProof="0"/>
                    </a:p>
                  </a:txBody>
                  <a:tcPr/>
                </a:tc>
                <a:tc>
                  <a:txBody>
                    <a:bodyPr/>
                    <a:lstStyle/>
                    <a:p>
                      <a:pPr algn="ctr"/>
                      <a:r>
                        <a:rPr lang="en-GB" sz="2400" noProof="0"/>
                        <a:t> Single calibration  </a:t>
                      </a:r>
                    </a:p>
                  </a:txBody>
                  <a:tcPr/>
                </a:tc>
                <a:tc>
                  <a:txBody>
                    <a:bodyPr/>
                    <a:lstStyle/>
                    <a:p>
                      <a:pPr algn="ctr"/>
                      <a:r>
                        <a:rPr lang="en-GB" sz="2400" noProof="0"/>
                        <a:t>Multi-calibration</a:t>
                      </a:r>
                    </a:p>
                  </a:txBody>
                  <a:tcPr/>
                </a:tc>
                <a:extLst>
                  <a:ext uri="{0D108BD9-81ED-4DB2-BD59-A6C34878D82A}">
                    <a16:rowId xmlns:a16="http://schemas.microsoft.com/office/drawing/2014/main" val="1848354224"/>
                  </a:ext>
                </a:extLst>
              </a:tr>
              <a:tr h="629706">
                <a:tc>
                  <a:txBody>
                    <a:bodyPr/>
                    <a:lstStyle/>
                    <a:p>
                      <a:pPr algn="ctr"/>
                      <a:r>
                        <a:rPr lang="en-GB" sz="2400" noProof="0"/>
                        <a:t>Average = </a:t>
                      </a:r>
                    </a:p>
                  </a:txBody>
                  <a:tcPr/>
                </a:tc>
                <a:tc>
                  <a:txBody>
                    <a:bodyPr/>
                    <a:lstStyle/>
                    <a:p>
                      <a:pPr algn="ctr"/>
                      <a:r>
                        <a:rPr lang="en-GB" sz="2400" noProof="0"/>
                        <a:t>0,38</a:t>
                      </a:r>
                    </a:p>
                  </a:txBody>
                  <a:tcPr/>
                </a:tc>
                <a:tc>
                  <a:txBody>
                    <a:bodyPr/>
                    <a:lstStyle/>
                    <a:p>
                      <a:pPr algn="ctr"/>
                      <a:r>
                        <a:rPr lang="en-GB" sz="2400" b="1" noProof="0"/>
                        <a:t>0,47</a:t>
                      </a:r>
                    </a:p>
                  </a:txBody>
                  <a:tcPr/>
                </a:tc>
                <a:extLst>
                  <a:ext uri="{0D108BD9-81ED-4DB2-BD59-A6C34878D82A}">
                    <a16:rowId xmlns:a16="http://schemas.microsoft.com/office/drawing/2014/main" val="1108102097"/>
                  </a:ext>
                </a:extLst>
              </a:tr>
              <a:tr h="629706">
                <a:tc>
                  <a:txBody>
                    <a:bodyPr/>
                    <a:lstStyle/>
                    <a:p>
                      <a:pPr algn="ctr"/>
                      <a:r>
                        <a:rPr lang="en-GB" sz="2400" noProof="0"/>
                        <a:t>Average </a:t>
                      </a:r>
                    </a:p>
                    <a:p>
                      <a:pPr algn="ctr"/>
                      <a:r>
                        <a:rPr lang="en-GB" sz="2400" noProof="0"/>
                        <a:t>Alpine =</a:t>
                      </a:r>
                    </a:p>
                  </a:txBody>
                  <a:tcPr/>
                </a:tc>
                <a:tc>
                  <a:txBody>
                    <a:bodyPr/>
                    <a:lstStyle/>
                    <a:p>
                      <a:pPr algn="ctr"/>
                      <a:r>
                        <a:rPr lang="en-GB" sz="2400" noProof="0"/>
                        <a:t>0,22</a:t>
                      </a:r>
                    </a:p>
                  </a:txBody>
                  <a:tcPr/>
                </a:tc>
                <a:tc>
                  <a:txBody>
                    <a:bodyPr/>
                    <a:lstStyle/>
                    <a:p>
                      <a:pPr algn="ctr"/>
                      <a:r>
                        <a:rPr lang="en-GB" sz="2400" b="1" noProof="0"/>
                        <a:t>0,35</a:t>
                      </a:r>
                    </a:p>
                  </a:txBody>
                  <a:tcPr/>
                </a:tc>
                <a:extLst>
                  <a:ext uri="{0D108BD9-81ED-4DB2-BD59-A6C34878D82A}">
                    <a16:rowId xmlns:a16="http://schemas.microsoft.com/office/drawing/2014/main" val="2517329704"/>
                  </a:ext>
                </a:extLst>
              </a:tr>
              <a:tr h="629706">
                <a:tc>
                  <a:txBody>
                    <a:bodyPr/>
                    <a:lstStyle/>
                    <a:p>
                      <a:pPr algn="ctr"/>
                      <a:r>
                        <a:rPr lang="en-GB" sz="2400" noProof="0"/>
                        <a:t>Average Lowland =</a:t>
                      </a:r>
                    </a:p>
                  </a:txBody>
                  <a:tcPr/>
                </a:tc>
                <a:tc>
                  <a:txBody>
                    <a:bodyPr/>
                    <a:lstStyle/>
                    <a:p>
                      <a:pPr algn="ctr"/>
                      <a:r>
                        <a:rPr lang="en-GB" sz="2400" noProof="0"/>
                        <a:t>0,46</a:t>
                      </a:r>
                    </a:p>
                  </a:txBody>
                  <a:tcPr/>
                </a:tc>
                <a:tc>
                  <a:txBody>
                    <a:bodyPr/>
                    <a:lstStyle/>
                    <a:p>
                      <a:pPr algn="ctr"/>
                      <a:r>
                        <a:rPr lang="en-GB" sz="2400" b="1" noProof="0" dirty="0"/>
                        <a:t>0,53</a:t>
                      </a:r>
                    </a:p>
                  </a:txBody>
                  <a:tcPr/>
                </a:tc>
                <a:extLst>
                  <a:ext uri="{0D108BD9-81ED-4DB2-BD59-A6C34878D82A}">
                    <a16:rowId xmlns:a16="http://schemas.microsoft.com/office/drawing/2014/main" val="376437131"/>
                  </a:ext>
                </a:extLst>
              </a:tr>
            </a:tbl>
          </a:graphicData>
        </a:graphic>
      </p:graphicFrame>
      <p:sp>
        <p:nvSpPr>
          <p:cNvPr id="96" name="TextBox 320">
            <a:extLst>
              <a:ext uri="{FF2B5EF4-FFF2-40B4-BE49-F238E27FC236}">
                <a16:creationId xmlns:a16="http://schemas.microsoft.com/office/drawing/2014/main" id="{A764D92B-19B7-4C47-9D5B-E75C6DB0DF4A}"/>
              </a:ext>
            </a:extLst>
          </p:cNvPr>
          <p:cNvSpPr txBox="1"/>
          <p:nvPr/>
        </p:nvSpPr>
        <p:spPr>
          <a:xfrm>
            <a:off x="36399193" y="21246465"/>
            <a:ext cx="6268812" cy="523220"/>
          </a:xfrm>
          <a:prstGeom prst="rect">
            <a:avLst/>
          </a:prstGeom>
          <a:noFill/>
        </p:spPr>
        <p:txBody>
          <a:bodyPr wrap="square" rtlCol="0">
            <a:spAutoFit/>
          </a:bodyPr>
          <a:lstStyle/>
          <a:p>
            <a:pPr algn="just"/>
            <a:r>
              <a:rPr lang="en-GB" sz="1400" b="1" dirty="0"/>
              <a:t>Tab. </a:t>
            </a:r>
            <a:r>
              <a:rPr lang="sk-SK" sz="1400" b="1" dirty="0"/>
              <a:t>2</a:t>
            </a:r>
            <a:r>
              <a:rPr lang="en-GB" sz="1400" b="1" dirty="0"/>
              <a:t>: </a:t>
            </a:r>
            <a:r>
              <a:rPr lang="en-GB" sz="1400" dirty="0"/>
              <a:t>Comparison of the correlation between simulated soil moisture and measured by MODIS, (comparison of the single and multi</a:t>
            </a:r>
            <a:r>
              <a:rPr lang="sk-SK" sz="1400" dirty="0"/>
              <a:t>-</a:t>
            </a:r>
            <a:r>
              <a:rPr lang="en-GB" sz="1400" dirty="0"/>
              <a:t>calibration </a:t>
            </a:r>
            <a:r>
              <a:rPr lang="sk-SK" sz="1400" dirty="0"/>
              <a:t>)</a:t>
            </a:r>
            <a:r>
              <a:rPr lang="en-US" sz="1400" dirty="0"/>
              <a:t>.</a:t>
            </a:r>
            <a:endParaRPr lang="en-GB" sz="1400" dirty="0"/>
          </a:p>
        </p:txBody>
      </p:sp>
    </p:spTree>
    <p:extLst>
      <p:ext uri="{BB962C8B-B14F-4D97-AF65-F5344CB8AC3E}">
        <p14:creationId xmlns:p14="http://schemas.microsoft.com/office/powerpoint/2010/main" val="494898745"/>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29210</TotalTime>
  <Words>1344</Words>
  <Application>Microsoft Office PowerPoint</Application>
  <PresentationFormat>Vlastná</PresentationFormat>
  <Paragraphs>122</Paragraphs>
  <Slides>1</Slides>
  <Notes>0</Notes>
  <HiddenSlides>0</HiddenSlides>
  <MMClips>0</MMClips>
  <ScaleCrop>false</ScaleCrop>
  <HeadingPairs>
    <vt:vector size="6" baseType="variant">
      <vt:variant>
        <vt:lpstr>Použité písma</vt:lpstr>
      </vt:variant>
      <vt:variant>
        <vt:i4>4</vt:i4>
      </vt:variant>
      <vt:variant>
        <vt:lpstr>Motív</vt:lpstr>
      </vt:variant>
      <vt:variant>
        <vt:i4>1</vt:i4>
      </vt:variant>
      <vt:variant>
        <vt:lpstr>Nadpisy snímok</vt:lpstr>
      </vt:variant>
      <vt:variant>
        <vt:i4>1</vt:i4>
      </vt:variant>
    </vt:vector>
  </HeadingPairs>
  <TitlesOfParts>
    <vt:vector size="6" baseType="lpstr">
      <vt:lpstr>Arial</vt:lpstr>
      <vt:lpstr>Calibri</vt:lpstr>
      <vt:lpstr>Cambria Math</vt:lpstr>
      <vt:lpstr>Times New Roman</vt:lpstr>
      <vt:lpstr>Office Theme</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peter.valent</dc:creator>
  <cp:lastModifiedBy> </cp:lastModifiedBy>
  <cp:revision>665</cp:revision>
  <cp:lastPrinted>2015-04-01T09:31:53Z</cp:lastPrinted>
  <dcterms:created xsi:type="dcterms:W3CDTF">2014-01-14T09:38:28Z</dcterms:created>
  <dcterms:modified xsi:type="dcterms:W3CDTF">2020-05-01T10:36:42Z</dcterms:modified>
</cp:coreProperties>
</file>